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ata5.xml" ContentType="application/vnd.openxmlformats-officedocument.drawingml.diagramData+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64" r:id="rId2"/>
    <p:sldId id="265" r:id="rId3"/>
    <p:sldId id="281" r:id="rId4"/>
    <p:sldId id="256" r:id="rId5"/>
    <p:sldId id="260" r:id="rId6"/>
    <p:sldId id="258" r:id="rId7"/>
    <p:sldId id="282" r:id="rId8"/>
    <p:sldId id="266" r:id="rId9"/>
    <p:sldId id="287" r:id="rId10"/>
    <p:sldId id="288" r:id="rId11"/>
    <p:sldId id="269" r:id="rId12"/>
    <p:sldId id="283" r:id="rId13"/>
    <p:sldId id="271" r:id="rId14"/>
    <p:sldId id="291" r:id="rId15"/>
    <p:sldId id="280" r:id="rId16"/>
    <p:sldId id="292" r:id="rId17"/>
    <p:sldId id="272" r:id="rId18"/>
    <p:sldId id="293" r:id="rId19"/>
    <p:sldId id="294" r:id="rId20"/>
    <p:sldId id="275" r:id="rId21"/>
    <p:sldId id="295" r:id="rId22"/>
    <p:sldId id="296" r:id="rId23"/>
    <p:sldId id="279" r:id="rId24"/>
    <p:sldId id="284" r:id="rId25"/>
    <p:sldId id="297" r:id="rId26"/>
    <p:sldId id="270" r:id="rId2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A5A51B"/>
    <a:srgbClr val="00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佈景主題樣式 2 - 輔色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66" autoAdjust="0"/>
  </p:normalViewPr>
  <p:slideViewPr>
    <p:cSldViewPr>
      <p:cViewPr>
        <p:scale>
          <a:sx n="66" d="100"/>
          <a:sy n="66" d="100"/>
        </p:scale>
        <p:origin x="-725" y="149"/>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040"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2B57E-529E-49B1-B2C2-F845778A0788}" type="doc">
      <dgm:prSet loTypeId="urn:microsoft.com/office/officeart/2005/8/layout/StepDownProcess" loCatId="process" qsTypeId="urn:microsoft.com/office/officeart/2005/8/quickstyle/simple4" qsCatId="simple" csTypeId="urn:microsoft.com/office/officeart/2005/8/colors/colorful1#1" csCatId="colorful" phldr="1"/>
      <dgm:spPr/>
      <dgm:t>
        <a:bodyPr/>
        <a:lstStyle/>
        <a:p>
          <a:endParaRPr lang="zh-TW" altLang="en-US"/>
        </a:p>
      </dgm:t>
    </dgm:pt>
    <dgm:pt modelId="{103D0181-58EB-4E68-9534-444D84C0DD95}">
      <dgm:prSet phldrT="[文字]" custT="1"/>
      <dgm:spPr/>
      <dgm:t>
        <a:bodyPr/>
        <a:lstStyle/>
        <a:p>
          <a:r>
            <a:rPr lang="zh-TW" altLang="en-US" sz="3600" b="1" dirty="0" smtClean="0">
              <a:latin typeface="標楷體" panose="03000509000000000000" pitchFamily="65" charset="-120"/>
              <a:ea typeface="標楷體" panose="03000509000000000000" pitchFamily="65" charset="-120"/>
            </a:rPr>
            <a:t>在地文化異國風情的探索</a:t>
          </a:r>
          <a:endParaRPr lang="zh-TW" altLang="en-US" sz="3600" b="1" dirty="0">
            <a:latin typeface="標楷體" panose="03000509000000000000" pitchFamily="65" charset="-120"/>
            <a:ea typeface="標楷體" panose="03000509000000000000" pitchFamily="65" charset="-120"/>
          </a:endParaRPr>
        </a:p>
      </dgm:t>
    </dgm:pt>
    <dgm:pt modelId="{E9C725F1-FB99-46B2-AB39-FA0B63C2FBB1}" type="parTrans" cxnId="{F2E6A036-5CCA-4663-BAA1-91C6B5D26977}">
      <dgm:prSet/>
      <dgm:spPr/>
      <dgm:t>
        <a:bodyPr/>
        <a:lstStyle/>
        <a:p>
          <a:endParaRPr lang="zh-TW" altLang="en-US"/>
        </a:p>
      </dgm:t>
    </dgm:pt>
    <dgm:pt modelId="{FD91DFCE-9933-4D97-895E-801C9143AC1C}" type="sibTrans" cxnId="{F2E6A036-5CCA-4663-BAA1-91C6B5D26977}">
      <dgm:prSet/>
      <dgm:spPr/>
      <dgm:t>
        <a:bodyPr/>
        <a:lstStyle/>
        <a:p>
          <a:endParaRPr lang="zh-TW" altLang="en-US"/>
        </a:p>
      </dgm:t>
    </dgm:pt>
    <dgm:pt modelId="{4CD735CA-29BD-40F9-A2E9-958D75CF77A1}">
      <dgm:prSet phldrT="[文字]" custT="1"/>
      <dgm:spPr/>
      <dgm:t>
        <a:bodyPr/>
        <a:lstStyle/>
        <a:p>
          <a:r>
            <a:rPr lang="zh-TW" altLang="en-US" sz="3600" b="1" dirty="0" smtClean="0">
              <a:solidFill>
                <a:srgbClr val="FFFF00"/>
              </a:solidFill>
              <a:latin typeface="標楷體" panose="03000509000000000000" pitchFamily="65" charset="-120"/>
              <a:ea typeface="標楷體" panose="03000509000000000000" pitchFamily="65" charset="-120"/>
            </a:rPr>
            <a:t>當自然遇上人文</a:t>
          </a:r>
          <a:endParaRPr lang="zh-TW" altLang="en-US" sz="3600" b="1" dirty="0">
            <a:solidFill>
              <a:srgbClr val="FFFF00"/>
            </a:solidFill>
            <a:latin typeface="標楷體" panose="03000509000000000000" pitchFamily="65" charset="-120"/>
            <a:ea typeface="標楷體" panose="03000509000000000000" pitchFamily="65" charset="-120"/>
          </a:endParaRPr>
        </a:p>
      </dgm:t>
    </dgm:pt>
    <dgm:pt modelId="{B8A0747B-7367-436F-A718-19B2519206AD}" type="parTrans" cxnId="{691B05E2-8D43-4A39-96DE-054D488FC3B1}">
      <dgm:prSet/>
      <dgm:spPr/>
      <dgm:t>
        <a:bodyPr/>
        <a:lstStyle/>
        <a:p>
          <a:endParaRPr lang="zh-TW" altLang="en-US"/>
        </a:p>
      </dgm:t>
    </dgm:pt>
    <dgm:pt modelId="{445B9666-9005-45F1-9B47-7B3E7CA56F0B}" type="sibTrans" cxnId="{691B05E2-8D43-4A39-96DE-054D488FC3B1}">
      <dgm:prSet/>
      <dgm:spPr/>
      <dgm:t>
        <a:bodyPr/>
        <a:lstStyle/>
        <a:p>
          <a:endParaRPr lang="zh-TW" altLang="en-US"/>
        </a:p>
      </dgm:t>
    </dgm:pt>
    <dgm:pt modelId="{DCFB451E-281C-4E37-B2BD-1728BEA997DC}">
      <dgm:prSet phldrT="[文字]" custT="1"/>
      <dgm:spPr/>
      <dgm:t>
        <a:bodyPr/>
        <a:lstStyle/>
        <a:p>
          <a:r>
            <a:rPr lang="zh-TW" altLang="en-US" sz="3600" b="1" dirty="0" smtClean="0">
              <a:solidFill>
                <a:srgbClr val="7030A0"/>
              </a:solidFill>
              <a:latin typeface="標楷體" panose="03000509000000000000" pitchFamily="65" charset="-120"/>
              <a:ea typeface="標楷體" panose="03000509000000000000" pitchFamily="65" charset="-120"/>
            </a:rPr>
            <a:t>跨越時空的真實</a:t>
          </a:r>
          <a:endParaRPr lang="zh-TW" altLang="en-US" sz="3600" b="1" dirty="0">
            <a:solidFill>
              <a:srgbClr val="7030A0"/>
            </a:solidFill>
            <a:latin typeface="標楷體" panose="03000509000000000000" pitchFamily="65" charset="-120"/>
            <a:ea typeface="標楷體" panose="03000509000000000000" pitchFamily="65" charset="-120"/>
          </a:endParaRPr>
        </a:p>
      </dgm:t>
    </dgm:pt>
    <dgm:pt modelId="{2E82E6C9-0A57-4790-99BA-A266DD83F81A}" type="parTrans" cxnId="{9F472AFB-7339-4302-A2DB-89A2A71D1C48}">
      <dgm:prSet/>
      <dgm:spPr/>
      <dgm:t>
        <a:bodyPr/>
        <a:lstStyle/>
        <a:p>
          <a:endParaRPr lang="zh-TW" altLang="en-US"/>
        </a:p>
      </dgm:t>
    </dgm:pt>
    <dgm:pt modelId="{74EE5EF9-60A3-4F34-A152-D6B19CA9CCD5}" type="sibTrans" cxnId="{9F472AFB-7339-4302-A2DB-89A2A71D1C48}">
      <dgm:prSet/>
      <dgm:spPr/>
      <dgm:t>
        <a:bodyPr/>
        <a:lstStyle/>
        <a:p>
          <a:endParaRPr lang="zh-TW" altLang="en-US"/>
        </a:p>
      </dgm:t>
    </dgm:pt>
    <dgm:pt modelId="{7EA0E237-0F78-42D0-894F-557357B45118}" type="pres">
      <dgm:prSet presAssocID="{74C2B57E-529E-49B1-B2C2-F845778A0788}" presName="rootnode" presStyleCnt="0">
        <dgm:presLayoutVars>
          <dgm:chMax/>
          <dgm:chPref/>
          <dgm:dir/>
          <dgm:animLvl val="lvl"/>
        </dgm:presLayoutVars>
      </dgm:prSet>
      <dgm:spPr/>
      <dgm:t>
        <a:bodyPr/>
        <a:lstStyle/>
        <a:p>
          <a:endParaRPr lang="zh-TW" altLang="en-US"/>
        </a:p>
      </dgm:t>
    </dgm:pt>
    <dgm:pt modelId="{BEBAE7E5-DBBB-4C1D-ACCF-C1F614448999}" type="pres">
      <dgm:prSet presAssocID="{103D0181-58EB-4E68-9534-444D84C0DD95}" presName="composite" presStyleCnt="0"/>
      <dgm:spPr/>
      <dgm:t>
        <a:bodyPr/>
        <a:lstStyle/>
        <a:p>
          <a:endParaRPr lang="zh-TW" altLang="en-US"/>
        </a:p>
      </dgm:t>
    </dgm:pt>
    <dgm:pt modelId="{76BDF8A3-AAC7-48FA-8E38-D9A9F513CACC}" type="pres">
      <dgm:prSet presAssocID="{103D0181-58EB-4E68-9534-444D84C0DD95}" presName="bentUpArrow1" presStyleLbl="alignImgPlace1" presStyleIdx="0" presStyleCnt="2"/>
      <dgm:spPr/>
      <dgm:t>
        <a:bodyPr/>
        <a:lstStyle/>
        <a:p>
          <a:endParaRPr lang="zh-TW" altLang="en-US"/>
        </a:p>
      </dgm:t>
    </dgm:pt>
    <dgm:pt modelId="{63CB5A91-7CCC-4056-AD5C-34A95038FCF5}" type="pres">
      <dgm:prSet presAssocID="{103D0181-58EB-4E68-9534-444D84C0DD95}" presName="ParentText" presStyleLbl="node1" presStyleIdx="0" presStyleCnt="3" custScaleX="493785" custScaleY="160104">
        <dgm:presLayoutVars>
          <dgm:chMax val="1"/>
          <dgm:chPref val="1"/>
          <dgm:bulletEnabled val="1"/>
        </dgm:presLayoutVars>
      </dgm:prSet>
      <dgm:spPr/>
      <dgm:t>
        <a:bodyPr/>
        <a:lstStyle/>
        <a:p>
          <a:endParaRPr lang="zh-TW" altLang="en-US"/>
        </a:p>
      </dgm:t>
    </dgm:pt>
    <dgm:pt modelId="{EC48EE2E-E46A-4393-ABC9-338823F7815E}" type="pres">
      <dgm:prSet presAssocID="{103D0181-58EB-4E68-9534-444D84C0DD95}" presName="ChildText" presStyleLbl="revTx" presStyleIdx="0" presStyleCnt="2">
        <dgm:presLayoutVars>
          <dgm:chMax val="0"/>
          <dgm:chPref val="0"/>
          <dgm:bulletEnabled val="1"/>
        </dgm:presLayoutVars>
      </dgm:prSet>
      <dgm:spPr/>
      <dgm:t>
        <a:bodyPr/>
        <a:lstStyle/>
        <a:p>
          <a:endParaRPr lang="zh-TW" altLang="en-US"/>
        </a:p>
      </dgm:t>
    </dgm:pt>
    <dgm:pt modelId="{8C4EE3CF-A8B5-4DDE-926F-089C48CF49FB}" type="pres">
      <dgm:prSet presAssocID="{FD91DFCE-9933-4D97-895E-801C9143AC1C}" presName="sibTrans" presStyleCnt="0"/>
      <dgm:spPr/>
      <dgm:t>
        <a:bodyPr/>
        <a:lstStyle/>
        <a:p>
          <a:endParaRPr lang="zh-TW" altLang="en-US"/>
        </a:p>
      </dgm:t>
    </dgm:pt>
    <dgm:pt modelId="{76FC2DDC-05FD-4EAC-8F5C-13842F9F1B54}" type="pres">
      <dgm:prSet presAssocID="{4CD735CA-29BD-40F9-A2E9-958D75CF77A1}" presName="composite" presStyleCnt="0"/>
      <dgm:spPr/>
      <dgm:t>
        <a:bodyPr/>
        <a:lstStyle/>
        <a:p>
          <a:endParaRPr lang="zh-TW" altLang="en-US"/>
        </a:p>
      </dgm:t>
    </dgm:pt>
    <dgm:pt modelId="{19F76D30-94A7-4CDE-B944-21B6D3B42677}" type="pres">
      <dgm:prSet presAssocID="{4CD735CA-29BD-40F9-A2E9-958D75CF77A1}" presName="bentUpArrow1" presStyleLbl="alignImgPlace1" presStyleIdx="1" presStyleCnt="2"/>
      <dgm:spPr/>
      <dgm:t>
        <a:bodyPr/>
        <a:lstStyle/>
        <a:p>
          <a:endParaRPr lang="zh-TW" altLang="en-US"/>
        </a:p>
      </dgm:t>
    </dgm:pt>
    <dgm:pt modelId="{C75393CF-9C03-4D07-8585-C9F9A6ECDCAA}" type="pres">
      <dgm:prSet presAssocID="{4CD735CA-29BD-40F9-A2E9-958D75CF77A1}" presName="ParentText" presStyleLbl="node1" presStyleIdx="1" presStyleCnt="3" custScaleX="517758" custScaleY="160079" custLinFactNeighborX="-30708" custLinFactNeighborY="51116">
        <dgm:presLayoutVars>
          <dgm:chMax val="1"/>
          <dgm:chPref val="1"/>
          <dgm:bulletEnabled val="1"/>
        </dgm:presLayoutVars>
      </dgm:prSet>
      <dgm:spPr/>
      <dgm:t>
        <a:bodyPr/>
        <a:lstStyle/>
        <a:p>
          <a:endParaRPr lang="zh-TW" altLang="en-US"/>
        </a:p>
      </dgm:t>
    </dgm:pt>
    <dgm:pt modelId="{B04AA02A-1286-4345-9652-1A464365DF87}" type="pres">
      <dgm:prSet presAssocID="{4CD735CA-29BD-40F9-A2E9-958D75CF77A1}" presName="ChildText" presStyleLbl="revTx" presStyleIdx="1" presStyleCnt="2" custLinFactX="100000" custLinFactY="-100000" custLinFactNeighborX="108337" custLinFactNeighborY="-103811">
        <dgm:presLayoutVars>
          <dgm:chMax val="0"/>
          <dgm:chPref val="0"/>
          <dgm:bulletEnabled val="1"/>
        </dgm:presLayoutVars>
      </dgm:prSet>
      <dgm:spPr/>
      <dgm:t>
        <a:bodyPr/>
        <a:lstStyle/>
        <a:p>
          <a:endParaRPr lang="zh-TW" altLang="en-US"/>
        </a:p>
      </dgm:t>
    </dgm:pt>
    <dgm:pt modelId="{563CF655-29DC-40B5-81BF-B2298AE36048}" type="pres">
      <dgm:prSet presAssocID="{445B9666-9005-45F1-9B47-7B3E7CA56F0B}" presName="sibTrans" presStyleCnt="0"/>
      <dgm:spPr/>
      <dgm:t>
        <a:bodyPr/>
        <a:lstStyle/>
        <a:p>
          <a:endParaRPr lang="zh-TW" altLang="en-US"/>
        </a:p>
      </dgm:t>
    </dgm:pt>
    <dgm:pt modelId="{6306678C-B01D-4183-B1FE-DD1D89B266CF}" type="pres">
      <dgm:prSet presAssocID="{DCFB451E-281C-4E37-B2BD-1728BEA997DC}" presName="composite" presStyleCnt="0"/>
      <dgm:spPr/>
      <dgm:t>
        <a:bodyPr/>
        <a:lstStyle/>
        <a:p>
          <a:endParaRPr lang="zh-TW" altLang="en-US"/>
        </a:p>
      </dgm:t>
    </dgm:pt>
    <dgm:pt modelId="{AAE8EB6D-9BA8-4598-8079-60AF702EA8B5}" type="pres">
      <dgm:prSet presAssocID="{DCFB451E-281C-4E37-B2BD-1728BEA997DC}" presName="ParentText" presStyleLbl="node1" presStyleIdx="2" presStyleCnt="3" custScaleX="339270" custScaleY="154398" custLinFactY="32017" custLinFactNeighborX="-59060" custLinFactNeighborY="100000">
        <dgm:presLayoutVars>
          <dgm:chMax val="1"/>
          <dgm:chPref val="1"/>
          <dgm:bulletEnabled val="1"/>
        </dgm:presLayoutVars>
      </dgm:prSet>
      <dgm:spPr/>
      <dgm:t>
        <a:bodyPr/>
        <a:lstStyle/>
        <a:p>
          <a:endParaRPr lang="zh-TW" altLang="en-US"/>
        </a:p>
      </dgm:t>
    </dgm:pt>
  </dgm:ptLst>
  <dgm:cxnLst>
    <dgm:cxn modelId="{FAE9F972-82F3-489D-9CAF-82942BD41F19}" type="presOf" srcId="{103D0181-58EB-4E68-9534-444D84C0DD95}" destId="{63CB5A91-7CCC-4056-AD5C-34A95038FCF5}" srcOrd="0" destOrd="0" presId="urn:microsoft.com/office/officeart/2005/8/layout/StepDownProcess"/>
    <dgm:cxn modelId="{F2E6A036-5CCA-4663-BAA1-91C6B5D26977}" srcId="{74C2B57E-529E-49B1-B2C2-F845778A0788}" destId="{103D0181-58EB-4E68-9534-444D84C0DD95}" srcOrd="0" destOrd="0" parTransId="{E9C725F1-FB99-46B2-AB39-FA0B63C2FBB1}" sibTransId="{FD91DFCE-9933-4D97-895E-801C9143AC1C}"/>
    <dgm:cxn modelId="{691B05E2-8D43-4A39-96DE-054D488FC3B1}" srcId="{74C2B57E-529E-49B1-B2C2-F845778A0788}" destId="{4CD735CA-29BD-40F9-A2E9-958D75CF77A1}" srcOrd="1" destOrd="0" parTransId="{B8A0747B-7367-436F-A718-19B2519206AD}" sibTransId="{445B9666-9005-45F1-9B47-7B3E7CA56F0B}"/>
    <dgm:cxn modelId="{C36B5B40-2042-4FF7-BF02-73BECF31261B}" type="presOf" srcId="{4CD735CA-29BD-40F9-A2E9-958D75CF77A1}" destId="{C75393CF-9C03-4D07-8585-C9F9A6ECDCAA}" srcOrd="0" destOrd="0" presId="urn:microsoft.com/office/officeart/2005/8/layout/StepDownProcess"/>
    <dgm:cxn modelId="{8BF51710-676E-4559-918D-C899D4505B84}" type="presOf" srcId="{DCFB451E-281C-4E37-B2BD-1728BEA997DC}" destId="{AAE8EB6D-9BA8-4598-8079-60AF702EA8B5}" srcOrd="0" destOrd="0" presId="urn:microsoft.com/office/officeart/2005/8/layout/StepDownProcess"/>
    <dgm:cxn modelId="{99ED8F56-4299-441A-B927-C3DBFBAD9E23}" type="presOf" srcId="{74C2B57E-529E-49B1-B2C2-F845778A0788}" destId="{7EA0E237-0F78-42D0-894F-557357B45118}" srcOrd="0" destOrd="0" presId="urn:microsoft.com/office/officeart/2005/8/layout/StepDownProcess"/>
    <dgm:cxn modelId="{9F472AFB-7339-4302-A2DB-89A2A71D1C48}" srcId="{74C2B57E-529E-49B1-B2C2-F845778A0788}" destId="{DCFB451E-281C-4E37-B2BD-1728BEA997DC}" srcOrd="2" destOrd="0" parTransId="{2E82E6C9-0A57-4790-99BA-A266DD83F81A}" sibTransId="{74EE5EF9-60A3-4F34-A152-D6B19CA9CCD5}"/>
    <dgm:cxn modelId="{E2BCBC8C-C021-4175-BB68-8985EE379619}" type="presParOf" srcId="{7EA0E237-0F78-42D0-894F-557357B45118}" destId="{BEBAE7E5-DBBB-4C1D-ACCF-C1F614448999}" srcOrd="0" destOrd="0" presId="urn:microsoft.com/office/officeart/2005/8/layout/StepDownProcess"/>
    <dgm:cxn modelId="{A31C738A-A82C-40B0-9348-64D344ABE82D}" type="presParOf" srcId="{BEBAE7E5-DBBB-4C1D-ACCF-C1F614448999}" destId="{76BDF8A3-AAC7-48FA-8E38-D9A9F513CACC}" srcOrd="0" destOrd="0" presId="urn:microsoft.com/office/officeart/2005/8/layout/StepDownProcess"/>
    <dgm:cxn modelId="{01672BE1-48F4-4CAD-97AC-53E1B8D7051C}" type="presParOf" srcId="{BEBAE7E5-DBBB-4C1D-ACCF-C1F614448999}" destId="{63CB5A91-7CCC-4056-AD5C-34A95038FCF5}" srcOrd="1" destOrd="0" presId="urn:microsoft.com/office/officeart/2005/8/layout/StepDownProcess"/>
    <dgm:cxn modelId="{9CC74824-93A6-4E72-9778-CE5C596019D5}" type="presParOf" srcId="{BEBAE7E5-DBBB-4C1D-ACCF-C1F614448999}" destId="{EC48EE2E-E46A-4393-ABC9-338823F7815E}" srcOrd="2" destOrd="0" presId="urn:microsoft.com/office/officeart/2005/8/layout/StepDownProcess"/>
    <dgm:cxn modelId="{7A77F33C-5D99-49A1-AA6B-28AE54F0E377}" type="presParOf" srcId="{7EA0E237-0F78-42D0-894F-557357B45118}" destId="{8C4EE3CF-A8B5-4DDE-926F-089C48CF49FB}" srcOrd="1" destOrd="0" presId="urn:microsoft.com/office/officeart/2005/8/layout/StepDownProcess"/>
    <dgm:cxn modelId="{6120A589-2E8A-4E10-8E48-727CD0982F72}" type="presParOf" srcId="{7EA0E237-0F78-42D0-894F-557357B45118}" destId="{76FC2DDC-05FD-4EAC-8F5C-13842F9F1B54}" srcOrd="2" destOrd="0" presId="urn:microsoft.com/office/officeart/2005/8/layout/StepDownProcess"/>
    <dgm:cxn modelId="{528817A3-8631-4A58-8D73-F8B46DC48680}" type="presParOf" srcId="{76FC2DDC-05FD-4EAC-8F5C-13842F9F1B54}" destId="{19F76D30-94A7-4CDE-B944-21B6D3B42677}" srcOrd="0" destOrd="0" presId="urn:microsoft.com/office/officeart/2005/8/layout/StepDownProcess"/>
    <dgm:cxn modelId="{9C9993FB-2932-445B-A76F-6FDE40D030F3}" type="presParOf" srcId="{76FC2DDC-05FD-4EAC-8F5C-13842F9F1B54}" destId="{C75393CF-9C03-4D07-8585-C9F9A6ECDCAA}" srcOrd="1" destOrd="0" presId="urn:microsoft.com/office/officeart/2005/8/layout/StepDownProcess"/>
    <dgm:cxn modelId="{9151A600-B7A0-4281-BAEF-FFA96A95B93B}" type="presParOf" srcId="{76FC2DDC-05FD-4EAC-8F5C-13842F9F1B54}" destId="{B04AA02A-1286-4345-9652-1A464365DF87}" srcOrd="2" destOrd="0" presId="urn:microsoft.com/office/officeart/2005/8/layout/StepDownProcess"/>
    <dgm:cxn modelId="{1A3D4E0F-59E7-49F5-8544-88B2525E3C1B}" type="presParOf" srcId="{7EA0E237-0F78-42D0-894F-557357B45118}" destId="{563CF655-29DC-40B5-81BF-B2298AE36048}" srcOrd="3" destOrd="0" presId="urn:microsoft.com/office/officeart/2005/8/layout/StepDownProcess"/>
    <dgm:cxn modelId="{B4194B0A-5A83-4D99-BD8E-1F3531BCE52F}" type="presParOf" srcId="{7EA0E237-0F78-42D0-894F-557357B45118}" destId="{6306678C-B01D-4183-B1FE-DD1D89B266CF}" srcOrd="4" destOrd="0" presId="urn:microsoft.com/office/officeart/2005/8/layout/StepDownProcess"/>
    <dgm:cxn modelId="{250AB53C-A4F6-4C48-9FD5-4BE0C1FBBDB6}" type="presParOf" srcId="{6306678C-B01D-4183-B1FE-DD1D89B266CF}" destId="{AAE8EB6D-9BA8-4598-8079-60AF702EA8B5}" srcOrd="0" destOrd="0" presId="urn:microsoft.com/office/officeart/2005/8/layout/StepDown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934E48-67AC-4F1F-825C-8C29D3CC7DB6}" type="doc">
      <dgm:prSet loTypeId="urn:microsoft.com/office/officeart/2005/8/layout/cycle7" loCatId="cycle" qsTypeId="urn:microsoft.com/office/officeart/2005/8/quickstyle/simple1" qsCatId="simple" csTypeId="urn:microsoft.com/office/officeart/2005/8/colors/colorful1#2" csCatId="colorful" phldr="1"/>
      <dgm:spPr/>
      <dgm:t>
        <a:bodyPr/>
        <a:lstStyle/>
        <a:p>
          <a:endParaRPr lang="zh-TW" altLang="en-US"/>
        </a:p>
      </dgm:t>
    </dgm:pt>
    <dgm:pt modelId="{D970E68F-C982-4D80-A265-046561FB5BEA}">
      <dgm:prSet phldrT="[文字]" custT="1"/>
      <dgm:spPr>
        <a:xfrm>
          <a:off x="1840085" y="615"/>
          <a:ext cx="1594139" cy="797069"/>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600" b="1" dirty="0">
              <a:solidFill>
                <a:sysClr val="window" lastClr="FFFFFF"/>
              </a:solidFill>
              <a:latin typeface="標楷體" panose="03000509000000000000" pitchFamily="65" charset="-120"/>
              <a:ea typeface="標楷體" panose="03000509000000000000" pitchFamily="65" charset="-120"/>
              <a:cs typeface="+mn-cs"/>
            </a:rPr>
            <a:t>探索日治時期花蓮地區的發展狀況</a:t>
          </a:r>
        </a:p>
      </dgm:t>
    </dgm:pt>
    <dgm:pt modelId="{426E5357-B54E-42BE-BB84-3405F833EC8D}" type="parTrans" cxnId="{94944B6E-16D6-44B6-A0C6-A34F3ED627C4}">
      <dgm:prSet/>
      <dgm:spPr/>
      <dgm:t>
        <a:bodyPr/>
        <a:lstStyle/>
        <a:p>
          <a:endParaRPr lang="zh-TW" altLang="en-US"/>
        </a:p>
      </dgm:t>
    </dgm:pt>
    <dgm:pt modelId="{721839A2-D06C-4882-9A33-D3E334F081FA}" type="sibTrans" cxnId="{94944B6E-16D6-44B6-A0C6-A34F3ED627C4}">
      <dgm:prSet/>
      <dgm:spPr>
        <a:xfrm rot="3600000">
          <a:off x="2880202" y="1398800"/>
          <a:ext cx="829267" cy="278974"/>
        </a:xfrm>
        <a:noFill/>
        <a:ln>
          <a:noFill/>
        </a:ln>
        <a:effectLst/>
      </dgm:spPr>
      <dgm:t>
        <a:bodyPr/>
        <a:lstStyle/>
        <a:p>
          <a:endParaRPr lang="zh-TW" altLang="en-US">
            <a:solidFill>
              <a:sysClr val="window" lastClr="FFFFFF"/>
            </a:solidFill>
            <a:latin typeface="Calibri"/>
            <a:ea typeface="新細明體"/>
            <a:cs typeface="+mn-cs"/>
          </a:endParaRPr>
        </a:p>
      </dgm:t>
    </dgm:pt>
    <dgm:pt modelId="{12E338FD-6B1C-4EEB-B0F1-06140162562C}">
      <dgm:prSet phldrT="[文字]" custT="1"/>
      <dgm:spPr>
        <a:xfrm>
          <a:off x="524723" y="2278889"/>
          <a:ext cx="1594139" cy="797069"/>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600" b="1" dirty="0">
              <a:solidFill>
                <a:sysClr val="window" lastClr="FFFFFF"/>
              </a:solidFill>
              <a:latin typeface="標楷體" panose="03000509000000000000" pitchFamily="65" charset="-120"/>
              <a:ea typeface="標楷體" panose="03000509000000000000" pitchFamily="65" charset="-120"/>
              <a:cs typeface="+mn-cs"/>
            </a:rPr>
            <a:t>以故事想像還原日治時期花蓮地區的生活樣貌</a:t>
          </a:r>
        </a:p>
      </dgm:t>
    </dgm:pt>
    <dgm:pt modelId="{C08CB417-0962-4E71-91DC-332289C65A19}" type="parTrans" cxnId="{6420B951-CE2D-45B5-A490-7EBC7788FA27}">
      <dgm:prSet/>
      <dgm:spPr/>
      <dgm:t>
        <a:bodyPr/>
        <a:lstStyle/>
        <a:p>
          <a:endParaRPr lang="zh-TW" altLang="en-US"/>
        </a:p>
      </dgm:t>
    </dgm:pt>
    <dgm:pt modelId="{30C583C7-22E4-4BAD-BA90-B40D72BD8127}" type="sibTrans" cxnId="{6420B951-CE2D-45B5-A490-7EBC7788FA27}">
      <dgm:prSet/>
      <dgm:spPr>
        <a:xfrm rot="18000000">
          <a:off x="1564840" y="1398800"/>
          <a:ext cx="829267" cy="278974"/>
        </a:xfrm>
        <a:noFill/>
        <a:ln>
          <a:noFill/>
        </a:ln>
        <a:effectLst/>
      </dgm:spPr>
      <dgm:t>
        <a:bodyPr/>
        <a:lstStyle/>
        <a:p>
          <a:endParaRPr lang="zh-TW" altLang="en-US">
            <a:solidFill>
              <a:sysClr val="window" lastClr="FFFFFF"/>
            </a:solidFill>
            <a:latin typeface="Calibri"/>
            <a:ea typeface="新細明體"/>
            <a:cs typeface="+mn-cs"/>
          </a:endParaRPr>
        </a:p>
      </dgm:t>
    </dgm:pt>
    <dgm:pt modelId="{B29A0D19-FBDB-41BC-A7FC-4B8B22F8C125}">
      <dgm:prSet custT="1"/>
      <dgm:spPr>
        <a:xfrm>
          <a:off x="3155447" y="2278889"/>
          <a:ext cx="1594139" cy="797069"/>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zh-TW" altLang="en-US" sz="3600" b="1" dirty="0">
              <a:solidFill>
                <a:sysClr val="window" lastClr="FFFFFF"/>
              </a:solidFill>
              <a:latin typeface="標楷體" panose="03000509000000000000" pitchFamily="65" charset="-120"/>
              <a:ea typeface="標楷體" panose="03000509000000000000" pitchFamily="65" charset="-120"/>
              <a:cs typeface="+mn-cs"/>
            </a:rPr>
            <a:t>走訪花蓮地區具有日治時期文化特色的名勝古蹟</a:t>
          </a:r>
        </a:p>
      </dgm:t>
    </dgm:pt>
    <dgm:pt modelId="{9E6B4DF6-C5D1-466C-ABFC-FE5D4722D96A}" type="parTrans" cxnId="{EE969277-C99C-44A9-90FB-096405E446EF}">
      <dgm:prSet/>
      <dgm:spPr/>
      <dgm:t>
        <a:bodyPr/>
        <a:lstStyle/>
        <a:p>
          <a:endParaRPr lang="zh-TW" altLang="en-US"/>
        </a:p>
      </dgm:t>
    </dgm:pt>
    <dgm:pt modelId="{B7798B46-B26D-4645-AB19-3C0B63B5BA39}" type="sibTrans" cxnId="{EE969277-C99C-44A9-90FB-096405E446EF}">
      <dgm:prSet/>
      <dgm:spPr>
        <a:xfrm rot="10800000">
          <a:off x="2222521" y="2537937"/>
          <a:ext cx="829267" cy="278974"/>
        </a:xfrm>
        <a:noFill/>
        <a:ln>
          <a:noFill/>
        </a:ln>
        <a:effectLst/>
      </dgm:spPr>
      <dgm:t>
        <a:bodyPr/>
        <a:lstStyle/>
        <a:p>
          <a:endParaRPr lang="zh-TW" altLang="en-US">
            <a:solidFill>
              <a:sysClr val="window" lastClr="FFFFFF"/>
            </a:solidFill>
            <a:latin typeface="Calibri"/>
            <a:ea typeface="新細明體"/>
            <a:cs typeface="+mn-cs"/>
          </a:endParaRPr>
        </a:p>
      </dgm:t>
    </dgm:pt>
    <dgm:pt modelId="{64F250B1-30A0-42F3-AD93-6BEF10D02F5A}" type="pres">
      <dgm:prSet presAssocID="{54934E48-67AC-4F1F-825C-8C29D3CC7DB6}" presName="Name0" presStyleCnt="0">
        <dgm:presLayoutVars>
          <dgm:dir/>
          <dgm:resizeHandles val="exact"/>
        </dgm:presLayoutVars>
      </dgm:prSet>
      <dgm:spPr/>
      <dgm:t>
        <a:bodyPr/>
        <a:lstStyle/>
        <a:p>
          <a:endParaRPr lang="zh-TW" altLang="en-US"/>
        </a:p>
      </dgm:t>
    </dgm:pt>
    <dgm:pt modelId="{DAEE38F0-216A-4B47-BB39-4BFA3E45A618}" type="pres">
      <dgm:prSet presAssocID="{D970E68F-C982-4D80-A265-046561FB5BEA}" presName="node" presStyleLbl="node1" presStyleIdx="0" presStyleCnt="3" custScaleX="191453" custRadScaleRad="100396" custRadScaleInc="1355">
        <dgm:presLayoutVars>
          <dgm:bulletEnabled val="1"/>
        </dgm:presLayoutVars>
      </dgm:prSet>
      <dgm:spPr>
        <a:prstGeom prst="roundRect">
          <a:avLst>
            <a:gd name="adj" fmla="val 10000"/>
          </a:avLst>
        </a:prstGeom>
      </dgm:spPr>
      <dgm:t>
        <a:bodyPr/>
        <a:lstStyle/>
        <a:p>
          <a:endParaRPr lang="zh-TW" altLang="en-US"/>
        </a:p>
      </dgm:t>
    </dgm:pt>
    <dgm:pt modelId="{47F7F66C-9E21-458A-9A88-80C158C41C4E}" type="pres">
      <dgm:prSet presAssocID="{721839A2-D06C-4882-9A33-D3E334F081FA}" presName="sibTrans" presStyleLbl="sibTrans2D1" presStyleIdx="0" presStyleCnt="3" custAng="20050481" custScaleY="265351" custLinFactX="192351" custLinFactNeighborX="200000" custLinFactNeighborY="-82790"/>
      <dgm:spPr>
        <a:prstGeom prst="leftRightArrow">
          <a:avLst>
            <a:gd name="adj1" fmla="val 60000"/>
            <a:gd name="adj2" fmla="val 50000"/>
          </a:avLst>
        </a:prstGeom>
      </dgm:spPr>
      <dgm:t>
        <a:bodyPr/>
        <a:lstStyle/>
        <a:p>
          <a:endParaRPr lang="zh-TW" altLang="en-US"/>
        </a:p>
      </dgm:t>
    </dgm:pt>
    <dgm:pt modelId="{DA63F04D-787A-40C8-9E35-D4E2D31106D8}" type="pres">
      <dgm:prSet presAssocID="{721839A2-D06C-4882-9A33-D3E334F081FA}" presName="connectorText" presStyleLbl="sibTrans2D1" presStyleIdx="0" presStyleCnt="3"/>
      <dgm:spPr/>
      <dgm:t>
        <a:bodyPr/>
        <a:lstStyle/>
        <a:p>
          <a:endParaRPr lang="zh-TW" altLang="en-US"/>
        </a:p>
      </dgm:t>
    </dgm:pt>
    <dgm:pt modelId="{BCC98CC0-47AD-496C-8E65-E0C7AC5AA331}" type="pres">
      <dgm:prSet presAssocID="{B29A0D19-FBDB-41BC-A7FC-4B8B22F8C125}" presName="node" presStyleLbl="node1" presStyleIdx="1" presStyleCnt="3" custScaleX="155249" custScaleY="148933" custRadScaleRad="87096" custRadScaleInc="-32645">
        <dgm:presLayoutVars>
          <dgm:bulletEnabled val="1"/>
        </dgm:presLayoutVars>
      </dgm:prSet>
      <dgm:spPr>
        <a:prstGeom prst="roundRect">
          <a:avLst>
            <a:gd name="adj" fmla="val 10000"/>
          </a:avLst>
        </a:prstGeom>
      </dgm:spPr>
      <dgm:t>
        <a:bodyPr/>
        <a:lstStyle/>
        <a:p>
          <a:endParaRPr lang="zh-TW" altLang="en-US"/>
        </a:p>
      </dgm:t>
    </dgm:pt>
    <dgm:pt modelId="{8DC557C3-B77B-4577-8FE0-31D41497E242}" type="pres">
      <dgm:prSet presAssocID="{B7798B46-B26D-4645-AB19-3C0B63B5BA39}" presName="sibTrans" presStyleLbl="sibTrans2D1" presStyleIdx="1" presStyleCnt="3" custAng="5400000" custScaleY="449863" custLinFactY="127215" custLinFactNeighborX="-7097" custLinFactNeighborY="200000"/>
      <dgm:spPr>
        <a:prstGeom prst="leftRightArrow">
          <a:avLst>
            <a:gd name="adj1" fmla="val 60000"/>
            <a:gd name="adj2" fmla="val 50000"/>
          </a:avLst>
        </a:prstGeom>
      </dgm:spPr>
      <dgm:t>
        <a:bodyPr/>
        <a:lstStyle/>
        <a:p>
          <a:endParaRPr lang="zh-TW" altLang="en-US"/>
        </a:p>
      </dgm:t>
    </dgm:pt>
    <dgm:pt modelId="{52695486-4EDB-4649-BC67-DB6FF45C06F2}" type="pres">
      <dgm:prSet presAssocID="{B7798B46-B26D-4645-AB19-3C0B63B5BA39}" presName="connectorText" presStyleLbl="sibTrans2D1" presStyleIdx="1" presStyleCnt="3"/>
      <dgm:spPr/>
      <dgm:t>
        <a:bodyPr/>
        <a:lstStyle/>
        <a:p>
          <a:endParaRPr lang="zh-TW" altLang="en-US"/>
        </a:p>
      </dgm:t>
    </dgm:pt>
    <dgm:pt modelId="{33AC773D-FB17-45B1-B544-51E429AD2F8C}" type="pres">
      <dgm:prSet presAssocID="{12E338FD-6B1C-4EEB-B0F1-06140162562C}" presName="node" presStyleLbl="node1" presStyleIdx="2" presStyleCnt="3" custScaleX="158001" custScaleY="139118" custRadScaleRad="92774" custRadScaleInc="33400">
        <dgm:presLayoutVars>
          <dgm:bulletEnabled val="1"/>
        </dgm:presLayoutVars>
      </dgm:prSet>
      <dgm:spPr>
        <a:prstGeom prst="roundRect">
          <a:avLst>
            <a:gd name="adj" fmla="val 10000"/>
          </a:avLst>
        </a:prstGeom>
      </dgm:spPr>
      <dgm:t>
        <a:bodyPr/>
        <a:lstStyle/>
        <a:p>
          <a:endParaRPr lang="zh-TW" altLang="en-US"/>
        </a:p>
      </dgm:t>
    </dgm:pt>
    <dgm:pt modelId="{5739A213-86B2-4AD1-9EA2-01249035C738}" type="pres">
      <dgm:prSet presAssocID="{30C583C7-22E4-4BAD-BA90-B40D72BD8127}" presName="sibTrans" presStyleLbl="sibTrans2D1" presStyleIdx="2" presStyleCnt="3" custAng="1567528" custScaleY="250563" custLinFactX="-200000" custLinFactY="347804" custLinFactNeighborX="-287777" custLinFactNeighborY="400000"/>
      <dgm:spPr>
        <a:prstGeom prst="leftRightArrow">
          <a:avLst>
            <a:gd name="adj1" fmla="val 60000"/>
            <a:gd name="adj2" fmla="val 50000"/>
          </a:avLst>
        </a:prstGeom>
      </dgm:spPr>
      <dgm:t>
        <a:bodyPr/>
        <a:lstStyle/>
        <a:p>
          <a:endParaRPr lang="zh-TW" altLang="en-US"/>
        </a:p>
      </dgm:t>
    </dgm:pt>
    <dgm:pt modelId="{6B4B73A5-1C18-4473-AD02-AD35A8441BAB}" type="pres">
      <dgm:prSet presAssocID="{30C583C7-22E4-4BAD-BA90-B40D72BD8127}" presName="connectorText" presStyleLbl="sibTrans2D1" presStyleIdx="2" presStyleCnt="3"/>
      <dgm:spPr/>
      <dgm:t>
        <a:bodyPr/>
        <a:lstStyle/>
        <a:p>
          <a:endParaRPr lang="zh-TW" altLang="en-US"/>
        </a:p>
      </dgm:t>
    </dgm:pt>
  </dgm:ptLst>
  <dgm:cxnLst>
    <dgm:cxn modelId="{B8A1652A-DA14-400E-8ECF-87CF85E63DF7}" type="presOf" srcId="{54934E48-67AC-4F1F-825C-8C29D3CC7DB6}" destId="{64F250B1-30A0-42F3-AD93-6BEF10D02F5A}" srcOrd="0" destOrd="0" presId="urn:microsoft.com/office/officeart/2005/8/layout/cycle7"/>
    <dgm:cxn modelId="{B0284021-C989-4857-8E5E-643B55FBAF3C}" type="presOf" srcId="{B7798B46-B26D-4645-AB19-3C0B63B5BA39}" destId="{52695486-4EDB-4649-BC67-DB6FF45C06F2}" srcOrd="1" destOrd="0" presId="urn:microsoft.com/office/officeart/2005/8/layout/cycle7"/>
    <dgm:cxn modelId="{94944B6E-16D6-44B6-A0C6-A34F3ED627C4}" srcId="{54934E48-67AC-4F1F-825C-8C29D3CC7DB6}" destId="{D970E68F-C982-4D80-A265-046561FB5BEA}" srcOrd="0" destOrd="0" parTransId="{426E5357-B54E-42BE-BB84-3405F833EC8D}" sibTransId="{721839A2-D06C-4882-9A33-D3E334F081FA}"/>
    <dgm:cxn modelId="{0A548E49-DA8D-4E2E-8169-F89FA1FDEB5A}" type="presOf" srcId="{12E338FD-6B1C-4EEB-B0F1-06140162562C}" destId="{33AC773D-FB17-45B1-B544-51E429AD2F8C}" srcOrd="0" destOrd="0" presId="urn:microsoft.com/office/officeart/2005/8/layout/cycle7"/>
    <dgm:cxn modelId="{EE969277-C99C-44A9-90FB-096405E446EF}" srcId="{54934E48-67AC-4F1F-825C-8C29D3CC7DB6}" destId="{B29A0D19-FBDB-41BC-A7FC-4B8B22F8C125}" srcOrd="1" destOrd="0" parTransId="{9E6B4DF6-C5D1-466C-ABFC-FE5D4722D96A}" sibTransId="{B7798B46-B26D-4645-AB19-3C0B63B5BA39}"/>
    <dgm:cxn modelId="{F9DD9AF2-78B3-46E4-B74E-30832C8BC141}" type="presOf" srcId="{721839A2-D06C-4882-9A33-D3E334F081FA}" destId="{DA63F04D-787A-40C8-9E35-D4E2D31106D8}" srcOrd="1" destOrd="0" presId="urn:microsoft.com/office/officeart/2005/8/layout/cycle7"/>
    <dgm:cxn modelId="{E6C2D1EE-76E9-40FA-AE60-EC7BEC12812F}" type="presOf" srcId="{B7798B46-B26D-4645-AB19-3C0B63B5BA39}" destId="{8DC557C3-B77B-4577-8FE0-31D41497E242}" srcOrd="0" destOrd="0" presId="urn:microsoft.com/office/officeart/2005/8/layout/cycle7"/>
    <dgm:cxn modelId="{CCE388C4-467A-41FD-8189-BAF6CE0F6282}" type="presOf" srcId="{721839A2-D06C-4882-9A33-D3E334F081FA}" destId="{47F7F66C-9E21-458A-9A88-80C158C41C4E}" srcOrd="0" destOrd="0" presId="urn:microsoft.com/office/officeart/2005/8/layout/cycle7"/>
    <dgm:cxn modelId="{6420B951-CE2D-45B5-A490-7EBC7788FA27}" srcId="{54934E48-67AC-4F1F-825C-8C29D3CC7DB6}" destId="{12E338FD-6B1C-4EEB-B0F1-06140162562C}" srcOrd="2" destOrd="0" parTransId="{C08CB417-0962-4E71-91DC-332289C65A19}" sibTransId="{30C583C7-22E4-4BAD-BA90-B40D72BD8127}"/>
    <dgm:cxn modelId="{7728261F-F01B-4279-B112-0565EABC146A}" type="presOf" srcId="{B29A0D19-FBDB-41BC-A7FC-4B8B22F8C125}" destId="{BCC98CC0-47AD-496C-8E65-E0C7AC5AA331}" srcOrd="0" destOrd="0" presId="urn:microsoft.com/office/officeart/2005/8/layout/cycle7"/>
    <dgm:cxn modelId="{55AC4484-7C96-4DC8-BE02-73004D74EF46}" type="presOf" srcId="{D970E68F-C982-4D80-A265-046561FB5BEA}" destId="{DAEE38F0-216A-4B47-BB39-4BFA3E45A618}" srcOrd="0" destOrd="0" presId="urn:microsoft.com/office/officeart/2005/8/layout/cycle7"/>
    <dgm:cxn modelId="{E18B1D3C-9ADC-4D6B-9B75-9ADA63C7943C}" type="presOf" srcId="{30C583C7-22E4-4BAD-BA90-B40D72BD8127}" destId="{6B4B73A5-1C18-4473-AD02-AD35A8441BAB}" srcOrd="1" destOrd="0" presId="urn:microsoft.com/office/officeart/2005/8/layout/cycle7"/>
    <dgm:cxn modelId="{B2761E71-2974-49E6-99C9-7696809DDDD2}" type="presOf" srcId="{30C583C7-22E4-4BAD-BA90-B40D72BD8127}" destId="{5739A213-86B2-4AD1-9EA2-01249035C738}" srcOrd="0" destOrd="0" presId="urn:microsoft.com/office/officeart/2005/8/layout/cycle7"/>
    <dgm:cxn modelId="{4ED41857-5230-4D55-8B39-0865915CA649}" type="presParOf" srcId="{64F250B1-30A0-42F3-AD93-6BEF10D02F5A}" destId="{DAEE38F0-216A-4B47-BB39-4BFA3E45A618}" srcOrd="0" destOrd="0" presId="urn:microsoft.com/office/officeart/2005/8/layout/cycle7"/>
    <dgm:cxn modelId="{614ADF6E-CED5-4509-8E85-9BFD7398C46C}" type="presParOf" srcId="{64F250B1-30A0-42F3-AD93-6BEF10D02F5A}" destId="{47F7F66C-9E21-458A-9A88-80C158C41C4E}" srcOrd="1" destOrd="0" presId="urn:microsoft.com/office/officeart/2005/8/layout/cycle7"/>
    <dgm:cxn modelId="{457072D0-519C-4152-9F47-F7D1EF27BF23}" type="presParOf" srcId="{47F7F66C-9E21-458A-9A88-80C158C41C4E}" destId="{DA63F04D-787A-40C8-9E35-D4E2D31106D8}" srcOrd="0" destOrd="0" presId="urn:microsoft.com/office/officeart/2005/8/layout/cycle7"/>
    <dgm:cxn modelId="{10E8AC41-A87D-43D1-8DC2-C4FE03F70469}" type="presParOf" srcId="{64F250B1-30A0-42F3-AD93-6BEF10D02F5A}" destId="{BCC98CC0-47AD-496C-8E65-E0C7AC5AA331}" srcOrd="2" destOrd="0" presId="urn:microsoft.com/office/officeart/2005/8/layout/cycle7"/>
    <dgm:cxn modelId="{26750187-7901-48E9-A0D7-6E32B99B4A28}" type="presParOf" srcId="{64F250B1-30A0-42F3-AD93-6BEF10D02F5A}" destId="{8DC557C3-B77B-4577-8FE0-31D41497E242}" srcOrd="3" destOrd="0" presId="urn:microsoft.com/office/officeart/2005/8/layout/cycle7"/>
    <dgm:cxn modelId="{2B1BF484-FF3A-47C9-8883-0AB6519985CB}" type="presParOf" srcId="{8DC557C3-B77B-4577-8FE0-31D41497E242}" destId="{52695486-4EDB-4649-BC67-DB6FF45C06F2}" srcOrd="0" destOrd="0" presId="urn:microsoft.com/office/officeart/2005/8/layout/cycle7"/>
    <dgm:cxn modelId="{12022527-37CB-4B97-A70F-EE4582EDC531}" type="presParOf" srcId="{64F250B1-30A0-42F3-AD93-6BEF10D02F5A}" destId="{33AC773D-FB17-45B1-B544-51E429AD2F8C}" srcOrd="4" destOrd="0" presId="urn:microsoft.com/office/officeart/2005/8/layout/cycle7"/>
    <dgm:cxn modelId="{FBE60FCB-345F-4635-BD52-2ACF54954ACB}" type="presParOf" srcId="{64F250B1-30A0-42F3-AD93-6BEF10D02F5A}" destId="{5739A213-86B2-4AD1-9EA2-01249035C738}" srcOrd="5" destOrd="0" presId="urn:microsoft.com/office/officeart/2005/8/layout/cycle7"/>
    <dgm:cxn modelId="{003FC363-111A-4142-AF42-CA15E47D0EF5}" type="presParOf" srcId="{5739A213-86B2-4AD1-9EA2-01249035C738}" destId="{6B4B73A5-1C18-4473-AD02-AD35A8441BAB}" srcOrd="0" destOrd="0" presId="urn:microsoft.com/office/officeart/2005/8/layout/cycle7"/>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A889F0-5273-4959-A232-5C0F5E489548}" type="doc">
      <dgm:prSet loTypeId="urn:microsoft.com/office/officeart/2005/8/layout/vList2" loCatId="list" qsTypeId="urn:microsoft.com/office/officeart/2005/8/quickstyle/simple1" qsCatId="simple" csTypeId="urn:microsoft.com/office/officeart/2005/8/colors/colorful1#3" csCatId="colorful" phldr="1"/>
      <dgm:spPr/>
      <dgm:t>
        <a:bodyPr/>
        <a:lstStyle/>
        <a:p>
          <a:endParaRPr lang="zh-TW" altLang="en-US"/>
        </a:p>
      </dgm:t>
    </dgm:pt>
    <dgm:pt modelId="{B3CB5D0B-0836-4E0E-ADC1-8D62261BE421}">
      <dgm:prSet phldrT="[文字]" custT="1">
        <dgm:style>
          <a:lnRef idx="2">
            <a:schemeClr val="accent2">
              <a:shade val="50000"/>
            </a:schemeClr>
          </a:lnRef>
          <a:fillRef idx="1">
            <a:schemeClr val="accent2"/>
          </a:fillRef>
          <a:effectRef idx="0">
            <a:schemeClr val="accent2"/>
          </a:effectRef>
          <a:fontRef idx="minor">
            <a:schemeClr val="lt1"/>
          </a:fontRef>
        </dgm:style>
      </dgm:prSet>
      <dgm:spPr>
        <a:solidFill>
          <a:schemeClr val="accent4">
            <a:lumMod val="50000"/>
          </a:schemeClr>
        </a:solidFill>
      </dgm:spPr>
      <dgm:t>
        <a:bodyPr/>
        <a:lstStyle/>
        <a:p>
          <a:r>
            <a:rPr lang="en-US" altLang="en-US" sz="4400" dirty="0" smtClean="0"/>
            <a:t>1</a:t>
          </a:r>
          <a:r>
            <a:rPr lang="en-US" altLang="en-US" sz="4400" b="1" dirty="0" smtClean="0">
              <a:latin typeface="標楷體" panose="03000509000000000000" pitchFamily="65" charset="-120"/>
              <a:ea typeface="標楷體" panose="03000509000000000000" pitchFamily="65" charset="-120"/>
            </a:rPr>
            <a:t>. </a:t>
          </a:r>
          <a:r>
            <a:rPr lang="zh-TW" altLang="en-US" sz="4400" b="1" dirty="0" smtClean="0">
              <a:latin typeface="標楷體" panose="03000509000000000000" pitchFamily="65" charset="-120"/>
              <a:ea typeface="標楷體" panose="03000509000000000000" pitchFamily="65" charset="-120"/>
            </a:rPr>
            <a:t>移民村的設置</a:t>
          </a:r>
          <a:endParaRPr lang="zh-TW" altLang="en-US" sz="4400" b="1" dirty="0">
            <a:latin typeface="標楷體" panose="03000509000000000000" pitchFamily="65" charset="-120"/>
            <a:ea typeface="標楷體" panose="03000509000000000000" pitchFamily="65" charset="-120"/>
          </a:endParaRPr>
        </a:p>
      </dgm:t>
    </dgm:pt>
    <dgm:pt modelId="{1AC35E55-AB81-41AB-A2FC-11B27B7FDC67}" type="parTrans" cxnId="{95BDE2C4-0A0E-4F29-AE0D-388313914635}">
      <dgm:prSet/>
      <dgm:spPr/>
      <dgm:t>
        <a:bodyPr/>
        <a:lstStyle/>
        <a:p>
          <a:endParaRPr lang="zh-TW" altLang="en-US"/>
        </a:p>
      </dgm:t>
    </dgm:pt>
    <dgm:pt modelId="{9A13A263-569D-4858-9512-0075E4134885}" type="sibTrans" cxnId="{95BDE2C4-0A0E-4F29-AE0D-388313914635}">
      <dgm:prSet/>
      <dgm:spPr/>
      <dgm:t>
        <a:bodyPr/>
        <a:lstStyle/>
        <a:p>
          <a:endParaRPr lang="zh-TW" altLang="en-US"/>
        </a:p>
      </dgm:t>
    </dgm:pt>
    <dgm:pt modelId="{F507139B-DFC9-4C7E-A995-B3ADBCF459FF}">
      <dgm:prSet custT="1"/>
      <dgm:spPr>
        <a:solidFill>
          <a:srgbClr val="0070C0"/>
        </a:solidFill>
      </dgm:spPr>
      <dgm:t>
        <a:bodyPr/>
        <a:lstStyle/>
        <a:p>
          <a:r>
            <a:rPr lang="en-US" altLang="en-US" sz="4400" b="1" dirty="0" smtClean="0">
              <a:latin typeface="標楷體" panose="03000509000000000000" pitchFamily="65" charset="-120"/>
              <a:ea typeface="標楷體" panose="03000509000000000000" pitchFamily="65" charset="-120"/>
            </a:rPr>
            <a:t>2.</a:t>
          </a:r>
          <a:r>
            <a:rPr lang="zh-TW" altLang="en-US" sz="4400" b="1" dirty="0" smtClean="0">
              <a:latin typeface="標楷體" panose="03000509000000000000" pitchFamily="65" charset="-120"/>
              <a:ea typeface="標楷體" panose="03000509000000000000" pitchFamily="65" charset="-120"/>
            </a:rPr>
            <a:t> 交通建設</a:t>
          </a:r>
          <a:endParaRPr lang="zh-TW" altLang="en-US" sz="4400" b="1" dirty="0">
            <a:latin typeface="標楷體" panose="03000509000000000000" pitchFamily="65" charset="-120"/>
            <a:ea typeface="標楷體" panose="03000509000000000000" pitchFamily="65" charset="-120"/>
          </a:endParaRPr>
        </a:p>
      </dgm:t>
    </dgm:pt>
    <dgm:pt modelId="{2DA4CBB4-5101-47ED-A07D-87541E5B2660}" type="parTrans" cxnId="{3813E529-7FA2-4DE5-8A48-C85B05C26B07}">
      <dgm:prSet/>
      <dgm:spPr/>
      <dgm:t>
        <a:bodyPr/>
        <a:lstStyle/>
        <a:p>
          <a:endParaRPr lang="zh-TW" altLang="en-US"/>
        </a:p>
      </dgm:t>
    </dgm:pt>
    <dgm:pt modelId="{987EB9F8-65E0-435C-AD8A-3FA9B39F2AC4}" type="sibTrans" cxnId="{3813E529-7FA2-4DE5-8A48-C85B05C26B07}">
      <dgm:prSet/>
      <dgm:spPr/>
      <dgm:t>
        <a:bodyPr/>
        <a:lstStyle/>
        <a:p>
          <a:endParaRPr lang="zh-TW" altLang="en-US"/>
        </a:p>
      </dgm:t>
    </dgm:pt>
    <dgm:pt modelId="{53E676E6-5A70-4E37-99BD-17530C59F26A}">
      <dgm:prSet custT="1">
        <dgm:style>
          <a:lnRef idx="2">
            <a:schemeClr val="accent2">
              <a:shade val="50000"/>
            </a:schemeClr>
          </a:lnRef>
          <a:fillRef idx="1">
            <a:schemeClr val="accent2"/>
          </a:fillRef>
          <a:effectRef idx="0">
            <a:schemeClr val="accent2"/>
          </a:effectRef>
          <a:fontRef idx="minor">
            <a:schemeClr val="lt1"/>
          </a:fontRef>
        </dgm:style>
      </dgm:prSet>
      <dgm:spPr>
        <a:solidFill>
          <a:srgbClr val="7030A0"/>
        </a:solidFill>
      </dgm:spPr>
      <dgm:t>
        <a:bodyPr/>
        <a:lstStyle/>
        <a:p>
          <a:r>
            <a:rPr lang="en-US" altLang="en-US" sz="4400" b="1" dirty="0" smtClean="0">
              <a:latin typeface="標楷體" panose="03000509000000000000" pitchFamily="65" charset="-120"/>
              <a:ea typeface="標楷體" panose="03000509000000000000" pitchFamily="65" charset="-120"/>
            </a:rPr>
            <a:t>3. </a:t>
          </a:r>
          <a:r>
            <a:rPr lang="zh-TW" altLang="en-US" sz="4400" b="1" dirty="0" smtClean="0">
              <a:latin typeface="標楷體" panose="03000509000000000000" pitchFamily="65" charset="-120"/>
              <a:ea typeface="標楷體" panose="03000509000000000000" pitchFamily="65" charset="-120"/>
            </a:rPr>
            <a:t>教育制度</a:t>
          </a:r>
          <a:endParaRPr lang="zh-TW" altLang="en-US" sz="4400" b="1" dirty="0">
            <a:latin typeface="標楷體" panose="03000509000000000000" pitchFamily="65" charset="-120"/>
            <a:ea typeface="標楷體" panose="03000509000000000000" pitchFamily="65" charset="-120"/>
          </a:endParaRPr>
        </a:p>
      </dgm:t>
    </dgm:pt>
    <dgm:pt modelId="{3D6DC558-4D69-4553-B4D2-58AE3989DDF3}" type="parTrans" cxnId="{E0BD6A54-5E83-4C14-BCC1-E61BBA793CAD}">
      <dgm:prSet/>
      <dgm:spPr/>
      <dgm:t>
        <a:bodyPr/>
        <a:lstStyle/>
        <a:p>
          <a:endParaRPr lang="zh-TW" altLang="en-US"/>
        </a:p>
      </dgm:t>
    </dgm:pt>
    <dgm:pt modelId="{68F92867-16E0-4A22-8476-E823D8015169}" type="sibTrans" cxnId="{E0BD6A54-5E83-4C14-BCC1-E61BBA793CAD}">
      <dgm:prSet/>
      <dgm:spPr/>
      <dgm:t>
        <a:bodyPr/>
        <a:lstStyle/>
        <a:p>
          <a:endParaRPr lang="zh-TW" altLang="en-US"/>
        </a:p>
      </dgm:t>
    </dgm:pt>
    <dgm:pt modelId="{E63DD939-965B-47BA-9C7F-67FC05475D4E}">
      <dgm:prSet custT="1"/>
      <dgm:spPr>
        <a:solidFill>
          <a:srgbClr val="C00000"/>
        </a:solidFill>
      </dgm:spPr>
      <dgm:t>
        <a:bodyPr/>
        <a:lstStyle/>
        <a:p>
          <a:r>
            <a:rPr lang="en-US" altLang="en-US" sz="4400" b="1" dirty="0" smtClean="0">
              <a:latin typeface="標楷體" panose="03000509000000000000" pitchFamily="65" charset="-120"/>
              <a:ea typeface="標楷體" panose="03000509000000000000" pitchFamily="65" charset="-120"/>
            </a:rPr>
            <a:t>4. </a:t>
          </a:r>
          <a:r>
            <a:rPr lang="zh-TW" altLang="en-US" sz="4400" b="1" dirty="0" smtClean="0">
              <a:latin typeface="標楷體" panose="03000509000000000000" pitchFamily="65" charset="-120"/>
              <a:ea typeface="標楷體" panose="03000509000000000000" pitchFamily="65" charset="-120"/>
            </a:rPr>
            <a:t>醫療衛生</a:t>
          </a:r>
          <a:endParaRPr lang="zh-TW" altLang="en-US" sz="4400" b="1" dirty="0">
            <a:latin typeface="標楷體" panose="03000509000000000000" pitchFamily="65" charset="-120"/>
            <a:ea typeface="標楷體" panose="03000509000000000000" pitchFamily="65" charset="-120"/>
          </a:endParaRPr>
        </a:p>
      </dgm:t>
    </dgm:pt>
    <dgm:pt modelId="{2A42BC2F-1709-441A-AB94-00360E47BACF}" type="parTrans" cxnId="{61A5C719-E5C9-42BF-9EC2-8C22BBAFD435}">
      <dgm:prSet/>
      <dgm:spPr/>
      <dgm:t>
        <a:bodyPr/>
        <a:lstStyle/>
        <a:p>
          <a:endParaRPr lang="zh-TW" altLang="en-US"/>
        </a:p>
      </dgm:t>
    </dgm:pt>
    <dgm:pt modelId="{007E6FC9-6659-42B8-8DB2-369EAED5BDCA}" type="sibTrans" cxnId="{61A5C719-E5C9-42BF-9EC2-8C22BBAFD435}">
      <dgm:prSet/>
      <dgm:spPr/>
      <dgm:t>
        <a:bodyPr/>
        <a:lstStyle/>
        <a:p>
          <a:endParaRPr lang="zh-TW" altLang="en-US"/>
        </a:p>
      </dgm:t>
    </dgm:pt>
    <dgm:pt modelId="{F77FBF6A-FC1A-4814-92FF-4D69ED3A07AA}">
      <dgm:prSet custT="1"/>
      <dgm:spPr>
        <a:solidFill>
          <a:srgbClr val="00B050"/>
        </a:solidFill>
      </dgm:spPr>
      <dgm:t>
        <a:bodyPr/>
        <a:lstStyle/>
        <a:p>
          <a:r>
            <a:rPr lang="en-US" altLang="en-US" sz="4400" b="1" dirty="0" smtClean="0">
              <a:latin typeface="標楷體" panose="03000509000000000000" pitchFamily="65" charset="-120"/>
              <a:ea typeface="標楷體" panose="03000509000000000000" pitchFamily="65" charset="-120"/>
            </a:rPr>
            <a:t>5. </a:t>
          </a:r>
          <a:r>
            <a:rPr lang="zh-TW" altLang="en-US" sz="4400" b="1" dirty="0" smtClean="0">
              <a:latin typeface="標楷體" panose="03000509000000000000" pitchFamily="65" charset="-120"/>
              <a:ea typeface="標楷體" panose="03000509000000000000" pitchFamily="65" charset="-120"/>
            </a:rPr>
            <a:t>其他</a:t>
          </a:r>
          <a:endParaRPr lang="zh-TW" altLang="en-US" sz="4400" b="1" dirty="0">
            <a:latin typeface="標楷體" panose="03000509000000000000" pitchFamily="65" charset="-120"/>
            <a:ea typeface="標楷體" panose="03000509000000000000" pitchFamily="65" charset="-120"/>
          </a:endParaRPr>
        </a:p>
      </dgm:t>
    </dgm:pt>
    <dgm:pt modelId="{697AA89E-DE80-4D93-99F2-CCDCAFD7D3EF}" type="parTrans" cxnId="{1F345CAA-12B9-4CB4-9D6A-A890676587EC}">
      <dgm:prSet/>
      <dgm:spPr/>
      <dgm:t>
        <a:bodyPr/>
        <a:lstStyle/>
        <a:p>
          <a:endParaRPr lang="zh-TW" altLang="en-US"/>
        </a:p>
      </dgm:t>
    </dgm:pt>
    <dgm:pt modelId="{800743C0-6591-4B6A-9C16-DB9ABC6AF276}" type="sibTrans" cxnId="{1F345CAA-12B9-4CB4-9D6A-A890676587EC}">
      <dgm:prSet/>
      <dgm:spPr/>
      <dgm:t>
        <a:bodyPr/>
        <a:lstStyle/>
        <a:p>
          <a:endParaRPr lang="zh-TW" altLang="en-US"/>
        </a:p>
      </dgm:t>
    </dgm:pt>
    <dgm:pt modelId="{BC99D730-900A-4D77-A2C8-FAB5B680D880}" type="pres">
      <dgm:prSet presAssocID="{FAA889F0-5273-4959-A232-5C0F5E489548}" presName="linear" presStyleCnt="0">
        <dgm:presLayoutVars>
          <dgm:animLvl val="lvl"/>
          <dgm:resizeHandles val="exact"/>
        </dgm:presLayoutVars>
      </dgm:prSet>
      <dgm:spPr/>
      <dgm:t>
        <a:bodyPr/>
        <a:lstStyle/>
        <a:p>
          <a:endParaRPr lang="zh-TW" altLang="en-US"/>
        </a:p>
      </dgm:t>
    </dgm:pt>
    <dgm:pt modelId="{150A8058-7058-456C-9F3D-644B138C36A7}" type="pres">
      <dgm:prSet presAssocID="{B3CB5D0B-0836-4E0E-ADC1-8D62261BE421}" presName="parentText" presStyleLbl="node1" presStyleIdx="0" presStyleCnt="5" custLinFactNeighborX="-1181" custLinFactNeighborY="-24129">
        <dgm:presLayoutVars>
          <dgm:chMax val="0"/>
          <dgm:bulletEnabled val="1"/>
        </dgm:presLayoutVars>
      </dgm:prSet>
      <dgm:spPr/>
      <dgm:t>
        <a:bodyPr/>
        <a:lstStyle/>
        <a:p>
          <a:endParaRPr lang="zh-TW" altLang="en-US"/>
        </a:p>
      </dgm:t>
    </dgm:pt>
    <dgm:pt modelId="{7AC5EC2A-ABF4-4CA6-9406-509862EC10A6}" type="pres">
      <dgm:prSet presAssocID="{9A13A263-569D-4858-9512-0075E4134885}" presName="spacer" presStyleCnt="0"/>
      <dgm:spPr/>
      <dgm:t>
        <a:bodyPr/>
        <a:lstStyle/>
        <a:p>
          <a:endParaRPr lang="zh-TW" altLang="en-US"/>
        </a:p>
      </dgm:t>
    </dgm:pt>
    <dgm:pt modelId="{6BCBAF00-2672-4FA1-9709-B636BD579F49}" type="pres">
      <dgm:prSet presAssocID="{F507139B-DFC9-4C7E-A995-B3ADBCF459FF}" presName="parentText" presStyleLbl="node1" presStyleIdx="1" presStyleCnt="5">
        <dgm:presLayoutVars>
          <dgm:chMax val="0"/>
          <dgm:bulletEnabled val="1"/>
        </dgm:presLayoutVars>
      </dgm:prSet>
      <dgm:spPr/>
      <dgm:t>
        <a:bodyPr/>
        <a:lstStyle/>
        <a:p>
          <a:endParaRPr lang="zh-TW" altLang="en-US"/>
        </a:p>
      </dgm:t>
    </dgm:pt>
    <dgm:pt modelId="{49069296-B51A-40D5-B4C5-BA5B2B2D979E}" type="pres">
      <dgm:prSet presAssocID="{987EB9F8-65E0-435C-AD8A-3FA9B39F2AC4}" presName="spacer" presStyleCnt="0"/>
      <dgm:spPr/>
      <dgm:t>
        <a:bodyPr/>
        <a:lstStyle/>
        <a:p>
          <a:endParaRPr lang="zh-TW" altLang="en-US"/>
        </a:p>
      </dgm:t>
    </dgm:pt>
    <dgm:pt modelId="{42AF6A7D-7B58-4F3A-AC16-15E66D7DB616}" type="pres">
      <dgm:prSet presAssocID="{53E676E6-5A70-4E37-99BD-17530C59F26A}" presName="parentText" presStyleLbl="node1" presStyleIdx="2" presStyleCnt="5">
        <dgm:presLayoutVars>
          <dgm:chMax val="0"/>
          <dgm:bulletEnabled val="1"/>
        </dgm:presLayoutVars>
      </dgm:prSet>
      <dgm:spPr/>
      <dgm:t>
        <a:bodyPr/>
        <a:lstStyle/>
        <a:p>
          <a:endParaRPr lang="zh-TW" altLang="en-US"/>
        </a:p>
      </dgm:t>
    </dgm:pt>
    <dgm:pt modelId="{FA86DB45-0CB8-4489-883F-0154BE9143C3}" type="pres">
      <dgm:prSet presAssocID="{68F92867-16E0-4A22-8476-E823D8015169}" presName="spacer" presStyleCnt="0"/>
      <dgm:spPr/>
      <dgm:t>
        <a:bodyPr/>
        <a:lstStyle/>
        <a:p>
          <a:endParaRPr lang="zh-TW" altLang="en-US"/>
        </a:p>
      </dgm:t>
    </dgm:pt>
    <dgm:pt modelId="{65344181-C30D-4FB2-87DE-22B85EAC69C9}" type="pres">
      <dgm:prSet presAssocID="{E63DD939-965B-47BA-9C7F-67FC05475D4E}" presName="parentText" presStyleLbl="node1" presStyleIdx="3" presStyleCnt="5">
        <dgm:presLayoutVars>
          <dgm:chMax val="0"/>
          <dgm:bulletEnabled val="1"/>
        </dgm:presLayoutVars>
      </dgm:prSet>
      <dgm:spPr/>
      <dgm:t>
        <a:bodyPr/>
        <a:lstStyle/>
        <a:p>
          <a:endParaRPr lang="zh-TW" altLang="en-US"/>
        </a:p>
      </dgm:t>
    </dgm:pt>
    <dgm:pt modelId="{83A0A654-A316-4B5D-8A9B-357294F617C0}" type="pres">
      <dgm:prSet presAssocID="{007E6FC9-6659-42B8-8DB2-369EAED5BDCA}" presName="spacer" presStyleCnt="0"/>
      <dgm:spPr/>
      <dgm:t>
        <a:bodyPr/>
        <a:lstStyle/>
        <a:p>
          <a:endParaRPr lang="zh-TW" altLang="en-US"/>
        </a:p>
      </dgm:t>
    </dgm:pt>
    <dgm:pt modelId="{68D627B2-2310-4821-A245-AB7B45B29C5A}" type="pres">
      <dgm:prSet presAssocID="{F77FBF6A-FC1A-4814-92FF-4D69ED3A07AA}" presName="parentText" presStyleLbl="node1" presStyleIdx="4" presStyleCnt="5">
        <dgm:presLayoutVars>
          <dgm:chMax val="0"/>
          <dgm:bulletEnabled val="1"/>
        </dgm:presLayoutVars>
      </dgm:prSet>
      <dgm:spPr/>
      <dgm:t>
        <a:bodyPr/>
        <a:lstStyle/>
        <a:p>
          <a:endParaRPr lang="zh-TW" altLang="en-US"/>
        </a:p>
      </dgm:t>
    </dgm:pt>
  </dgm:ptLst>
  <dgm:cxnLst>
    <dgm:cxn modelId="{DDE5441B-FA51-4449-B1C1-43EA8DAFDE27}" type="presOf" srcId="{B3CB5D0B-0836-4E0E-ADC1-8D62261BE421}" destId="{150A8058-7058-456C-9F3D-644B138C36A7}" srcOrd="0" destOrd="0" presId="urn:microsoft.com/office/officeart/2005/8/layout/vList2"/>
    <dgm:cxn modelId="{1F345CAA-12B9-4CB4-9D6A-A890676587EC}" srcId="{FAA889F0-5273-4959-A232-5C0F5E489548}" destId="{F77FBF6A-FC1A-4814-92FF-4D69ED3A07AA}" srcOrd="4" destOrd="0" parTransId="{697AA89E-DE80-4D93-99F2-CCDCAFD7D3EF}" sibTransId="{800743C0-6591-4B6A-9C16-DB9ABC6AF276}"/>
    <dgm:cxn modelId="{A79C5A4D-11FF-4171-9314-408125EC7054}" type="presOf" srcId="{53E676E6-5A70-4E37-99BD-17530C59F26A}" destId="{42AF6A7D-7B58-4F3A-AC16-15E66D7DB616}" srcOrd="0" destOrd="0" presId="urn:microsoft.com/office/officeart/2005/8/layout/vList2"/>
    <dgm:cxn modelId="{BF2D979B-6473-44B3-A26E-1DB32AB34040}" type="presOf" srcId="{F507139B-DFC9-4C7E-A995-B3ADBCF459FF}" destId="{6BCBAF00-2672-4FA1-9709-B636BD579F49}" srcOrd="0" destOrd="0" presId="urn:microsoft.com/office/officeart/2005/8/layout/vList2"/>
    <dgm:cxn modelId="{89983338-F189-4FB3-B98B-F7984C7D6ED4}" type="presOf" srcId="{F77FBF6A-FC1A-4814-92FF-4D69ED3A07AA}" destId="{68D627B2-2310-4821-A245-AB7B45B29C5A}" srcOrd="0" destOrd="0" presId="urn:microsoft.com/office/officeart/2005/8/layout/vList2"/>
    <dgm:cxn modelId="{E0BD6A54-5E83-4C14-BCC1-E61BBA793CAD}" srcId="{FAA889F0-5273-4959-A232-5C0F5E489548}" destId="{53E676E6-5A70-4E37-99BD-17530C59F26A}" srcOrd="2" destOrd="0" parTransId="{3D6DC558-4D69-4553-B4D2-58AE3989DDF3}" sibTransId="{68F92867-16E0-4A22-8476-E823D8015169}"/>
    <dgm:cxn modelId="{61A5C719-E5C9-42BF-9EC2-8C22BBAFD435}" srcId="{FAA889F0-5273-4959-A232-5C0F5E489548}" destId="{E63DD939-965B-47BA-9C7F-67FC05475D4E}" srcOrd="3" destOrd="0" parTransId="{2A42BC2F-1709-441A-AB94-00360E47BACF}" sibTransId="{007E6FC9-6659-42B8-8DB2-369EAED5BDCA}"/>
    <dgm:cxn modelId="{ED4F04B4-CCE5-4966-847F-363C4E56EF26}" type="presOf" srcId="{FAA889F0-5273-4959-A232-5C0F5E489548}" destId="{BC99D730-900A-4D77-A2C8-FAB5B680D880}" srcOrd="0" destOrd="0" presId="urn:microsoft.com/office/officeart/2005/8/layout/vList2"/>
    <dgm:cxn modelId="{3813E529-7FA2-4DE5-8A48-C85B05C26B07}" srcId="{FAA889F0-5273-4959-A232-5C0F5E489548}" destId="{F507139B-DFC9-4C7E-A995-B3ADBCF459FF}" srcOrd="1" destOrd="0" parTransId="{2DA4CBB4-5101-47ED-A07D-87541E5B2660}" sibTransId="{987EB9F8-65E0-435C-AD8A-3FA9B39F2AC4}"/>
    <dgm:cxn modelId="{95BDE2C4-0A0E-4F29-AE0D-388313914635}" srcId="{FAA889F0-5273-4959-A232-5C0F5E489548}" destId="{B3CB5D0B-0836-4E0E-ADC1-8D62261BE421}" srcOrd="0" destOrd="0" parTransId="{1AC35E55-AB81-41AB-A2FC-11B27B7FDC67}" sibTransId="{9A13A263-569D-4858-9512-0075E4134885}"/>
    <dgm:cxn modelId="{8E8BC1C8-6ADE-46FA-9921-C7FACB9333BA}" type="presOf" srcId="{E63DD939-965B-47BA-9C7F-67FC05475D4E}" destId="{65344181-C30D-4FB2-87DE-22B85EAC69C9}" srcOrd="0" destOrd="0" presId="urn:microsoft.com/office/officeart/2005/8/layout/vList2"/>
    <dgm:cxn modelId="{C6DA8F55-A4FF-4706-B3FD-64D0AB97E6B9}" type="presParOf" srcId="{BC99D730-900A-4D77-A2C8-FAB5B680D880}" destId="{150A8058-7058-456C-9F3D-644B138C36A7}" srcOrd="0" destOrd="0" presId="urn:microsoft.com/office/officeart/2005/8/layout/vList2"/>
    <dgm:cxn modelId="{E02C3636-4B2C-4648-959E-DC7C46B79581}" type="presParOf" srcId="{BC99D730-900A-4D77-A2C8-FAB5B680D880}" destId="{7AC5EC2A-ABF4-4CA6-9406-509862EC10A6}" srcOrd="1" destOrd="0" presId="urn:microsoft.com/office/officeart/2005/8/layout/vList2"/>
    <dgm:cxn modelId="{55A37397-A51F-4005-881A-BAD4D1AD489C}" type="presParOf" srcId="{BC99D730-900A-4D77-A2C8-FAB5B680D880}" destId="{6BCBAF00-2672-4FA1-9709-B636BD579F49}" srcOrd="2" destOrd="0" presId="urn:microsoft.com/office/officeart/2005/8/layout/vList2"/>
    <dgm:cxn modelId="{40C8E620-AAD9-4AEF-B3D4-95B9F1631D34}" type="presParOf" srcId="{BC99D730-900A-4D77-A2C8-FAB5B680D880}" destId="{49069296-B51A-40D5-B4C5-BA5B2B2D979E}" srcOrd="3" destOrd="0" presId="urn:microsoft.com/office/officeart/2005/8/layout/vList2"/>
    <dgm:cxn modelId="{A11F97FD-E9D5-4F5B-812E-9E42A72F35CD}" type="presParOf" srcId="{BC99D730-900A-4D77-A2C8-FAB5B680D880}" destId="{42AF6A7D-7B58-4F3A-AC16-15E66D7DB616}" srcOrd="4" destOrd="0" presId="urn:microsoft.com/office/officeart/2005/8/layout/vList2"/>
    <dgm:cxn modelId="{7993AB38-5F70-4FCE-8EB6-DF0FE13C5328}" type="presParOf" srcId="{BC99D730-900A-4D77-A2C8-FAB5B680D880}" destId="{FA86DB45-0CB8-4489-883F-0154BE9143C3}" srcOrd="5" destOrd="0" presId="urn:microsoft.com/office/officeart/2005/8/layout/vList2"/>
    <dgm:cxn modelId="{7FE4098B-1328-4CCD-9FA3-01F65CA74333}" type="presParOf" srcId="{BC99D730-900A-4D77-A2C8-FAB5B680D880}" destId="{65344181-C30D-4FB2-87DE-22B85EAC69C9}" srcOrd="6" destOrd="0" presId="urn:microsoft.com/office/officeart/2005/8/layout/vList2"/>
    <dgm:cxn modelId="{6340D749-4516-4642-B06C-3BC685AB0C64}" type="presParOf" srcId="{BC99D730-900A-4D77-A2C8-FAB5B680D880}" destId="{83A0A654-A316-4B5D-8A9B-357294F617C0}" srcOrd="7" destOrd="0" presId="urn:microsoft.com/office/officeart/2005/8/layout/vList2"/>
    <dgm:cxn modelId="{4BEE35AD-5AFE-4D3B-9C51-660D06E71AEE}" type="presParOf" srcId="{BC99D730-900A-4D77-A2C8-FAB5B680D880}" destId="{68D627B2-2310-4821-A245-AB7B45B29C5A}" srcOrd="8"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99CA94-604F-4F99-87A9-8D1B849C29ED}" type="doc">
      <dgm:prSet loTypeId="urn:microsoft.com/office/officeart/2005/8/layout/arrow6" loCatId="process" qsTypeId="urn:microsoft.com/office/officeart/2005/8/quickstyle/simple1" qsCatId="simple" csTypeId="urn:microsoft.com/office/officeart/2005/8/colors/accent0_3" csCatId="mainScheme" phldr="1"/>
      <dgm:spPr/>
    </dgm:pt>
    <dgm:pt modelId="{2DF0A5AA-BE43-4117-93CF-F83468239B6F}">
      <dgm:prSet phldrT="[文字]" custT="1"/>
      <dgm:spPr/>
      <dgm:t>
        <a:bodyPr/>
        <a:lstStyle/>
        <a:p>
          <a:r>
            <a:rPr lang="zh-TW" altLang="en-US" sz="4000" b="1" dirty="0" smtClean="0">
              <a:solidFill>
                <a:schemeClr val="tx1"/>
              </a:solidFill>
              <a:latin typeface="標楷體" panose="03000509000000000000" pitchFamily="65" charset="-120"/>
              <a:ea typeface="標楷體" panose="03000509000000000000" pitchFamily="65" charset="-120"/>
            </a:rPr>
            <a:t>三大移民村</a:t>
          </a:r>
          <a:endParaRPr lang="zh-TW" altLang="en-US" sz="4000" b="1" dirty="0">
            <a:solidFill>
              <a:schemeClr val="tx1"/>
            </a:solidFill>
            <a:latin typeface="標楷體" panose="03000509000000000000" pitchFamily="65" charset="-120"/>
            <a:ea typeface="標楷體" panose="03000509000000000000" pitchFamily="65" charset="-120"/>
          </a:endParaRPr>
        </a:p>
      </dgm:t>
    </dgm:pt>
    <dgm:pt modelId="{7DF354EB-B6A8-4444-80D1-D5C491CD5A66}" type="parTrans" cxnId="{54190DE1-B10B-4286-A66C-7E2816446E65}">
      <dgm:prSet/>
      <dgm:spPr/>
      <dgm:t>
        <a:bodyPr/>
        <a:lstStyle/>
        <a:p>
          <a:endParaRPr lang="zh-TW" altLang="en-US"/>
        </a:p>
      </dgm:t>
    </dgm:pt>
    <dgm:pt modelId="{6B3E3274-90A9-47AE-BD86-7A1C4EE8C4DF}" type="sibTrans" cxnId="{54190DE1-B10B-4286-A66C-7E2816446E65}">
      <dgm:prSet/>
      <dgm:spPr/>
      <dgm:t>
        <a:bodyPr/>
        <a:lstStyle/>
        <a:p>
          <a:endParaRPr lang="zh-TW" altLang="en-US"/>
        </a:p>
      </dgm:t>
    </dgm:pt>
    <dgm:pt modelId="{724330DD-8C15-464F-BFE4-294C84300E8F}">
      <dgm:prSet phldrT="[文字]" custT="1"/>
      <dgm:spPr/>
      <dgm:t>
        <a:bodyPr/>
        <a:lstStyle/>
        <a:p>
          <a:r>
            <a:rPr lang="zh-TW" altLang="en-US" sz="4000" b="1" dirty="0" smtClean="0">
              <a:solidFill>
                <a:srgbClr val="C00000"/>
              </a:solidFill>
              <a:latin typeface="標楷體" panose="03000509000000000000" pitchFamily="65" charset="-120"/>
              <a:ea typeface="標楷體" panose="03000509000000000000" pitchFamily="65" charset="-120"/>
            </a:rPr>
            <a:t>最具規模</a:t>
          </a:r>
          <a:endParaRPr lang="zh-TW" altLang="en-US" sz="4000" b="1" dirty="0">
            <a:solidFill>
              <a:srgbClr val="C00000"/>
            </a:solidFill>
            <a:latin typeface="標楷體" panose="03000509000000000000" pitchFamily="65" charset="-120"/>
            <a:ea typeface="標楷體" panose="03000509000000000000" pitchFamily="65" charset="-120"/>
          </a:endParaRPr>
        </a:p>
      </dgm:t>
    </dgm:pt>
    <dgm:pt modelId="{179728E6-E26A-427B-8EC6-F519F4C14104}" type="parTrans" cxnId="{069CA045-4264-4C5E-8957-5A3BEFE986D7}">
      <dgm:prSet/>
      <dgm:spPr/>
      <dgm:t>
        <a:bodyPr/>
        <a:lstStyle/>
        <a:p>
          <a:endParaRPr lang="zh-TW" altLang="en-US"/>
        </a:p>
      </dgm:t>
    </dgm:pt>
    <dgm:pt modelId="{E8AAA147-8C40-4111-B0B9-48C73945D027}" type="sibTrans" cxnId="{069CA045-4264-4C5E-8957-5A3BEFE986D7}">
      <dgm:prSet/>
      <dgm:spPr/>
      <dgm:t>
        <a:bodyPr/>
        <a:lstStyle/>
        <a:p>
          <a:endParaRPr lang="zh-TW" altLang="en-US"/>
        </a:p>
      </dgm:t>
    </dgm:pt>
    <dgm:pt modelId="{06B73DC1-14C1-43C4-A74B-61438613AEB5}">
      <dgm:prSet phldrT="[文字]" custT="1"/>
      <dgm:spPr/>
      <dgm:t>
        <a:bodyPr/>
        <a:lstStyle/>
        <a:p>
          <a:endParaRPr lang="zh-TW" altLang="en-US"/>
        </a:p>
      </dgm:t>
    </dgm:pt>
    <dgm:pt modelId="{8851A991-4136-41AE-8123-E437DE4D7586}" type="parTrans" cxnId="{6A6D1ECC-7ACF-490A-AD1E-E6E537EDCDE2}">
      <dgm:prSet/>
      <dgm:spPr/>
      <dgm:t>
        <a:bodyPr/>
        <a:lstStyle/>
        <a:p>
          <a:endParaRPr lang="zh-TW" altLang="en-US"/>
        </a:p>
      </dgm:t>
    </dgm:pt>
    <dgm:pt modelId="{5D55CE17-31D8-4EA3-81A1-A984396DD54E}" type="sibTrans" cxnId="{6A6D1ECC-7ACF-490A-AD1E-E6E537EDCDE2}">
      <dgm:prSet/>
      <dgm:spPr/>
      <dgm:t>
        <a:bodyPr/>
        <a:lstStyle/>
        <a:p>
          <a:endParaRPr lang="zh-TW" altLang="en-US"/>
        </a:p>
      </dgm:t>
    </dgm:pt>
    <dgm:pt modelId="{97427883-4FF2-4C77-9241-EE79D06DF064}" type="pres">
      <dgm:prSet presAssocID="{6999CA94-604F-4F99-87A9-8D1B849C29ED}" presName="compositeShape" presStyleCnt="0">
        <dgm:presLayoutVars>
          <dgm:chMax val="2"/>
          <dgm:dir/>
          <dgm:resizeHandles val="exact"/>
        </dgm:presLayoutVars>
      </dgm:prSet>
      <dgm:spPr/>
    </dgm:pt>
    <dgm:pt modelId="{D289BEB8-177B-4530-9471-35971A5290AB}" type="pres">
      <dgm:prSet presAssocID="{6999CA94-604F-4F99-87A9-8D1B849C29ED}" presName="ribbon" presStyleLbl="node1" presStyleIdx="0" presStyleCnt="1" custLinFactNeighborX="7296" custLinFactNeighborY="14339"/>
      <dgm:spPr>
        <a:solidFill>
          <a:schemeClr val="bg2">
            <a:lumMod val="75000"/>
          </a:schemeClr>
        </a:solidFill>
      </dgm:spPr>
    </dgm:pt>
    <dgm:pt modelId="{BC2DE756-CC7A-411D-9DF2-03532773D571}" type="pres">
      <dgm:prSet presAssocID="{6999CA94-604F-4F99-87A9-8D1B849C29ED}" presName="leftArrowText" presStyleLbl="node1" presStyleIdx="0" presStyleCnt="1" custScaleX="132964" custLinFactNeighborX="2228" custLinFactNeighborY="17459">
        <dgm:presLayoutVars>
          <dgm:chMax val="0"/>
          <dgm:bulletEnabled val="1"/>
        </dgm:presLayoutVars>
      </dgm:prSet>
      <dgm:spPr/>
      <dgm:t>
        <a:bodyPr/>
        <a:lstStyle/>
        <a:p>
          <a:endParaRPr lang="zh-TW" altLang="en-US"/>
        </a:p>
      </dgm:t>
    </dgm:pt>
    <dgm:pt modelId="{DC84C9F1-DFD7-46A4-BF59-65C593694514}" type="pres">
      <dgm:prSet presAssocID="{6999CA94-604F-4F99-87A9-8D1B849C29ED}" presName="rightArrowText" presStyleLbl="node1" presStyleIdx="0" presStyleCnt="1" custLinFactNeighborX="-881" custLinFactNeighborY="13498">
        <dgm:presLayoutVars>
          <dgm:chMax val="0"/>
          <dgm:bulletEnabled val="1"/>
        </dgm:presLayoutVars>
      </dgm:prSet>
      <dgm:spPr/>
      <dgm:t>
        <a:bodyPr/>
        <a:lstStyle/>
        <a:p>
          <a:endParaRPr lang="zh-TW" altLang="en-US"/>
        </a:p>
      </dgm:t>
    </dgm:pt>
  </dgm:ptLst>
  <dgm:cxnLst>
    <dgm:cxn modelId="{B7CA1A76-413D-4449-AA4E-7AF24C300550}" type="presOf" srcId="{6999CA94-604F-4F99-87A9-8D1B849C29ED}" destId="{97427883-4FF2-4C77-9241-EE79D06DF064}" srcOrd="0" destOrd="0" presId="urn:microsoft.com/office/officeart/2005/8/layout/arrow6"/>
    <dgm:cxn modelId="{CB95C674-B8DE-4D6B-A5D2-03BA6187C6A5}" type="presOf" srcId="{2DF0A5AA-BE43-4117-93CF-F83468239B6F}" destId="{BC2DE756-CC7A-411D-9DF2-03532773D571}" srcOrd="0" destOrd="0" presId="urn:microsoft.com/office/officeart/2005/8/layout/arrow6"/>
    <dgm:cxn modelId="{98C78E8B-D326-4D6A-A0F9-3B0406A56AAB}" type="presOf" srcId="{724330DD-8C15-464F-BFE4-294C84300E8F}" destId="{DC84C9F1-DFD7-46A4-BF59-65C593694514}" srcOrd="0" destOrd="0" presId="urn:microsoft.com/office/officeart/2005/8/layout/arrow6"/>
    <dgm:cxn modelId="{54190DE1-B10B-4286-A66C-7E2816446E65}" srcId="{6999CA94-604F-4F99-87A9-8D1B849C29ED}" destId="{2DF0A5AA-BE43-4117-93CF-F83468239B6F}" srcOrd="0" destOrd="0" parTransId="{7DF354EB-B6A8-4444-80D1-D5C491CD5A66}" sibTransId="{6B3E3274-90A9-47AE-BD86-7A1C4EE8C4DF}"/>
    <dgm:cxn modelId="{6A6D1ECC-7ACF-490A-AD1E-E6E537EDCDE2}" srcId="{6999CA94-604F-4F99-87A9-8D1B849C29ED}" destId="{06B73DC1-14C1-43C4-A74B-61438613AEB5}" srcOrd="2" destOrd="0" parTransId="{8851A991-4136-41AE-8123-E437DE4D7586}" sibTransId="{5D55CE17-31D8-4EA3-81A1-A984396DD54E}"/>
    <dgm:cxn modelId="{069CA045-4264-4C5E-8957-5A3BEFE986D7}" srcId="{6999CA94-604F-4F99-87A9-8D1B849C29ED}" destId="{724330DD-8C15-464F-BFE4-294C84300E8F}" srcOrd="1" destOrd="0" parTransId="{179728E6-E26A-427B-8EC6-F519F4C14104}" sibTransId="{E8AAA147-8C40-4111-B0B9-48C73945D027}"/>
    <dgm:cxn modelId="{B3ACD6EF-0311-4531-9426-F6A9D7A8993E}" type="presParOf" srcId="{97427883-4FF2-4C77-9241-EE79D06DF064}" destId="{D289BEB8-177B-4530-9471-35971A5290AB}" srcOrd="0" destOrd="0" presId="urn:microsoft.com/office/officeart/2005/8/layout/arrow6"/>
    <dgm:cxn modelId="{FC919DF6-B8C7-4914-8131-7936A9FC7A27}" type="presParOf" srcId="{97427883-4FF2-4C77-9241-EE79D06DF064}" destId="{BC2DE756-CC7A-411D-9DF2-03532773D571}" srcOrd="1" destOrd="0" presId="urn:microsoft.com/office/officeart/2005/8/layout/arrow6"/>
    <dgm:cxn modelId="{37654AF2-97AC-46C2-80B8-0F6C4DA0EE24}" type="presParOf" srcId="{97427883-4FF2-4C77-9241-EE79D06DF064}" destId="{DC84C9F1-DFD7-46A4-BF59-65C593694514}" srcOrd="2" destOrd="0" presId="urn:microsoft.com/office/officeart/2005/8/layout/arrow6"/>
  </dgm:cxnLst>
  <dgm:bg/>
  <dgm:whole/>
  <dgm:extLst>
    <a:ext uri="{C62137D5-CB1D-491B-B009-E17868A290BF}">
      <dgm14:recolorImg xmlns="" xmlns:dgm14="http://schemas.microsoft.com/office/drawing/2010/diagram" val="1"/>
    </a:ext>
    <a:ext uri="http://schemas.microsoft.com/office/drawing/2008/diagram">
      <dsp:dataModelExt xmlns:dsp="http://schemas.microsoft.com/office/drawing/2008/diagram" xmlns=""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9D4AC9-BD76-4BAE-B90F-40A03F6338A7}" type="doc">
      <dgm:prSet loTypeId="urn:microsoft.com/office/officeart/2008/layout/LinedList" loCatId="hierarchy" qsTypeId="urn:microsoft.com/office/officeart/2005/8/quickstyle/simple5" qsCatId="simple" csTypeId="urn:microsoft.com/office/officeart/2005/8/colors/colorful3" csCatId="colorful" phldr="1"/>
      <dgm:spPr/>
      <dgm:t>
        <a:bodyPr/>
        <a:lstStyle/>
        <a:p>
          <a:endParaRPr lang="zh-TW" altLang="en-US"/>
        </a:p>
      </dgm:t>
    </dgm:pt>
    <dgm:pt modelId="{8143F0D7-2A39-4564-BC85-4719BFB6ABFA}">
      <dgm:prSet phldrT="[文字]" custT="1"/>
      <dgm:spPr/>
      <dgm:t>
        <a:bodyPr/>
        <a:lstStyle/>
        <a:p>
          <a:r>
            <a:rPr lang="zh-TW" altLang="en-US" sz="3600" b="1" dirty="0" smtClean="0">
              <a:solidFill>
                <a:srgbClr val="FF0000"/>
              </a:solidFill>
              <a:latin typeface="標楷體" panose="03000509000000000000" pitchFamily="65" charset="-120"/>
              <a:ea typeface="標楷體" panose="03000509000000000000" pitchFamily="65" charset="-120"/>
            </a:rPr>
            <a:t>海運</a:t>
          </a:r>
          <a:endParaRPr lang="zh-TW" altLang="en-US" sz="3600" b="1" dirty="0">
            <a:solidFill>
              <a:srgbClr val="FF0000"/>
            </a:solidFill>
            <a:latin typeface="標楷體" panose="03000509000000000000" pitchFamily="65" charset="-120"/>
            <a:ea typeface="標楷體" panose="03000509000000000000" pitchFamily="65" charset="-120"/>
          </a:endParaRPr>
        </a:p>
      </dgm:t>
    </dgm:pt>
    <dgm:pt modelId="{EFCEB722-4BFF-4CDF-9084-489BF4A0FE9B}" type="parTrans" cxnId="{24A3E340-CDFA-4AC9-9DC3-3E6853BFD21D}">
      <dgm:prSet/>
      <dgm:spPr/>
      <dgm:t>
        <a:bodyPr/>
        <a:lstStyle/>
        <a:p>
          <a:endParaRPr lang="zh-TW" altLang="en-US"/>
        </a:p>
      </dgm:t>
    </dgm:pt>
    <dgm:pt modelId="{3E1A126D-630E-4636-B649-8AD9C6DEBD67}" type="sibTrans" cxnId="{24A3E340-CDFA-4AC9-9DC3-3E6853BFD21D}">
      <dgm:prSet/>
      <dgm:spPr/>
      <dgm:t>
        <a:bodyPr/>
        <a:lstStyle/>
        <a:p>
          <a:endParaRPr lang="zh-TW" altLang="en-US"/>
        </a:p>
      </dgm:t>
    </dgm:pt>
    <dgm:pt modelId="{C47432C0-1CAC-474A-B30C-F62CEB3BF76D}">
      <dgm:prSet phldrT="[文字]" custT="1"/>
      <dgm:spPr>
        <a:solidFill>
          <a:srgbClr val="0070C0"/>
        </a:solidFill>
        <a:ln>
          <a:noFill/>
        </a:ln>
      </dgm:spPr>
      <dgm:t>
        <a:bodyPr/>
        <a:lstStyle/>
        <a:p>
          <a:r>
            <a:rPr lang="zh-TW" altLang="en-US" sz="3600" b="1" dirty="0" smtClean="0">
              <a:solidFill>
                <a:schemeClr val="bg1"/>
              </a:solidFill>
              <a:latin typeface="標楷體" panose="03000509000000000000" pitchFamily="65" charset="-120"/>
              <a:ea typeface="標楷體" panose="03000509000000000000" pitchFamily="65" charset="-120"/>
            </a:rPr>
            <a:t>建造港口、碼頭</a:t>
          </a:r>
          <a:endParaRPr lang="zh-TW" altLang="en-US" sz="3600" b="1" dirty="0">
            <a:solidFill>
              <a:schemeClr val="bg1"/>
            </a:solidFill>
            <a:latin typeface="標楷體" panose="03000509000000000000" pitchFamily="65" charset="-120"/>
            <a:ea typeface="標楷體" panose="03000509000000000000" pitchFamily="65" charset="-120"/>
          </a:endParaRPr>
        </a:p>
      </dgm:t>
    </dgm:pt>
    <dgm:pt modelId="{53057F11-938E-4A3C-B4A0-E8687543B09D}" type="parTrans" cxnId="{1D59A703-0A3E-4A8C-96AC-257A37BE9378}">
      <dgm:prSet/>
      <dgm:spPr/>
      <dgm:t>
        <a:bodyPr/>
        <a:lstStyle/>
        <a:p>
          <a:endParaRPr lang="zh-TW" altLang="en-US"/>
        </a:p>
      </dgm:t>
    </dgm:pt>
    <dgm:pt modelId="{10654904-E13D-40B8-9CAA-47D477EB211E}" type="sibTrans" cxnId="{1D59A703-0A3E-4A8C-96AC-257A37BE9378}">
      <dgm:prSet/>
      <dgm:spPr/>
      <dgm:t>
        <a:bodyPr/>
        <a:lstStyle/>
        <a:p>
          <a:endParaRPr lang="zh-TW" altLang="en-US"/>
        </a:p>
      </dgm:t>
    </dgm:pt>
    <dgm:pt modelId="{EF64865E-B238-4300-8009-4600A8A12DCA}">
      <dgm:prSet phldrT="[文字]" custT="1"/>
      <dgm:spPr>
        <a:solidFill>
          <a:schemeClr val="accent2">
            <a:lumMod val="75000"/>
          </a:schemeClr>
        </a:solidFill>
      </dgm:spPr>
      <dgm:t>
        <a:bodyPr/>
        <a:lstStyle/>
        <a:p>
          <a:r>
            <a:rPr lang="zh-TW" altLang="en-US" sz="3600" b="1" dirty="0" smtClean="0">
              <a:solidFill>
                <a:schemeClr val="bg1"/>
              </a:solidFill>
              <a:latin typeface="標楷體" panose="03000509000000000000" pitchFamily="65" charset="-120"/>
              <a:ea typeface="標楷體" panose="03000509000000000000" pitchFamily="65" charset="-120"/>
            </a:rPr>
            <a:t>臨港工業計劃</a:t>
          </a:r>
          <a:endParaRPr lang="zh-TW" altLang="en-US" sz="3600" b="1" dirty="0">
            <a:solidFill>
              <a:schemeClr val="bg1"/>
            </a:solidFill>
            <a:latin typeface="標楷體" panose="03000509000000000000" pitchFamily="65" charset="-120"/>
            <a:ea typeface="標楷體" panose="03000509000000000000" pitchFamily="65" charset="-120"/>
          </a:endParaRPr>
        </a:p>
      </dgm:t>
    </dgm:pt>
    <dgm:pt modelId="{83F59CE2-6A8B-4433-B895-87C81DD1ABF8}" type="parTrans" cxnId="{A55F822D-D773-45C8-BE64-D80038A535AE}">
      <dgm:prSet/>
      <dgm:spPr/>
      <dgm:t>
        <a:bodyPr/>
        <a:lstStyle/>
        <a:p>
          <a:endParaRPr lang="zh-TW" altLang="en-US"/>
        </a:p>
      </dgm:t>
    </dgm:pt>
    <dgm:pt modelId="{1905A8B2-63EB-46A9-99F1-0A96BAE97D38}" type="sibTrans" cxnId="{A55F822D-D773-45C8-BE64-D80038A535AE}">
      <dgm:prSet/>
      <dgm:spPr/>
      <dgm:t>
        <a:bodyPr/>
        <a:lstStyle/>
        <a:p>
          <a:endParaRPr lang="zh-TW" altLang="en-US"/>
        </a:p>
      </dgm:t>
    </dgm:pt>
    <dgm:pt modelId="{21A06053-4FAE-4BE5-934A-0DE04A4E872F}">
      <dgm:prSet phldrT="[文字]" custT="1"/>
      <dgm:spPr/>
      <dgm:t>
        <a:bodyPr/>
        <a:lstStyle/>
        <a:p>
          <a:r>
            <a:rPr lang="zh-TW" altLang="en-US" sz="3600" b="1" dirty="0" smtClean="0">
              <a:solidFill>
                <a:srgbClr val="0070C0"/>
              </a:solidFill>
              <a:latin typeface="標楷體" panose="03000509000000000000" pitchFamily="65" charset="-120"/>
              <a:ea typeface="標楷體" panose="03000509000000000000" pitchFamily="65" charset="-120"/>
            </a:rPr>
            <a:t>陸運</a:t>
          </a:r>
          <a:endParaRPr lang="zh-TW" altLang="en-US" sz="3600" b="1" dirty="0">
            <a:solidFill>
              <a:srgbClr val="0070C0"/>
            </a:solidFill>
            <a:latin typeface="標楷體" panose="03000509000000000000" pitchFamily="65" charset="-120"/>
            <a:ea typeface="標楷體" panose="03000509000000000000" pitchFamily="65" charset="-120"/>
          </a:endParaRPr>
        </a:p>
      </dgm:t>
    </dgm:pt>
    <dgm:pt modelId="{9BE834BE-C619-4042-8CF9-F5E14B9C262F}" type="parTrans" cxnId="{E2EAD258-E75D-445A-B3A6-51CB4DEEE645}">
      <dgm:prSet/>
      <dgm:spPr/>
      <dgm:t>
        <a:bodyPr/>
        <a:lstStyle/>
        <a:p>
          <a:endParaRPr lang="zh-TW" altLang="en-US"/>
        </a:p>
      </dgm:t>
    </dgm:pt>
    <dgm:pt modelId="{42F6C7A2-3CCA-4FDF-BFB1-69F33C8EAB7E}" type="sibTrans" cxnId="{E2EAD258-E75D-445A-B3A6-51CB4DEEE645}">
      <dgm:prSet/>
      <dgm:spPr/>
      <dgm:t>
        <a:bodyPr/>
        <a:lstStyle/>
        <a:p>
          <a:endParaRPr lang="zh-TW" altLang="en-US"/>
        </a:p>
      </dgm:t>
    </dgm:pt>
    <dgm:pt modelId="{FF2830F0-42E1-4F76-A4DC-670C661FB552}">
      <dgm:prSet phldrT="[文字]" custT="1"/>
      <dgm:spPr>
        <a:solidFill>
          <a:srgbClr val="A5A51B"/>
        </a:solidFill>
      </dgm:spPr>
      <dgm:t>
        <a:bodyPr/>
        <a:lstStyle/>
        <a:p>
          <a:r>
            <a:rPr lang="zh-TW" altLang="en-US" sz="3600" b="1" dirty="0" smtClean="0">
              <a:latin typeface="標楷體" panose="03000509000000000000" pitchFamily="65" charset="-120"/>
              <a:ea typeface="標楷體" panose="03000509000000000000" pitchFamily="65" charset="-120"/>
            </a:rPr>
            <a:t>修築聯外道路</a:t>
          </a:r>
          <a:r>
            <a:rPr lang="en-US" altLang="zh-TW" sz="3600" b="1" dirty="0" smtClean="0">
              <a:latin typeface="標楷體" panose="03000509000000000000" pitchFamily="65" charset="-120"/>
              <a:ea typeface="標楷體" panose="03000509000000000000" pitchFamily="65" charset="-120"/>
            </a:rPr>
            <a:t>(</a:t>
          </a:r>
          <a:r>
            <a:rPr lang="zh-TW" altLang="en-US" sz="2800" b="1" dirty="0" smtClean="0">
              <a:solidFill>
                <a:schemeClr val="tx1"/>
              </a:solidFill>
              <a:latin typeface="標楷體" panose="03000509000000000000" pitchFamily="65" charset="-120"/>
              <a:ea typeface="標楷體" panose="03000509000000000000" pitchFamily="65" charset="-120"/>
            </a:rPr>
            <a:t>公路、鐵路</a:t>
          </a:r>
          <a:r>
            <a:rPr lang="en-US" altLang="zh-TW" sz="3600" b="1" dirty="0" smtClean="0">
              <a:latin typeface="標楷體" panose="03000509000000000000" pitchFamily="65" charset="-120"/>
              <a:ea typeface="標楷體" panose="03000509000000000000" pitchFamily="65" charset="-120"/>
            </a:rPr>
            <a:t>)</a:t>
          </a:r>
          <a:endParaRPr lang="zh-TW" altLang="en-US" sz="3600" b="1" dirty="0">
            <a:latin typeface="標楷體" panose="03000509000000000000" pitchFamily="65" charset="-120"/>
            <a:ea typeface="標楷體" panose="03000509000000000000" pitchFamily="65" charset="-120"/>
          </a:endParaRPr>
        </a:p>
      </dgm:t>
    </dgm:pt>
    <dgm:pt modelId="{ADED05DA-DAC2-4A71-B3C0-2EED37519595}" type="parTrans" cxnId="{42FE7039-F551-47F3-9999-99AAF3587031}">
      <dgm:prSet/>
      <dgm:spPr/>
      <dgm:t>
        <a:bodyPr/>
        <a:lstStyle/>
        <a:p>
          <a:endParaRPr lang="zh-TW" altLang="en-US"/>
        </a:p>
      </dgm:t>
    </dgm:pt>
    <dgm:pt modelId="{6333734F-F66E-4E2B-9AF4-67846D5139D8}" type="sibTrans" cxnId="{42FE7039-F551-47F3-9999-99AAF3587031}">
      <dgm:prSet/>
      <dgm:spPr/>
      <dgm:t>
        <a:bodyPr/>
        <a:lstStyle/>
        <a:p>
          <a:endParaRPr lang="zh-TW" altLang="en-US"/>
        </a:p>
      </dgm:t>
    </dgm:pt>
    <dgm:pt modelId="{92E040D6-A3F5-40E6-857C-153604FCC4D6}">
      <dgm:prSet phldrT="[文字]" custT="1"/>
      <dgm:spPr>
        <a:solidFill>
          <a:srgbClr val="FFC000"/>
        </a:solidFill>
      </dgm:spPr>
      <dgm:t>
        <a:bodyPr/>
        <a:lstStyle/>
        <a:p>
          <a:r>
            <a:rPr lang="zh-TW" altLang="en-US" sz="3600" b="1" dirty="0" smtClean="0">
              <a:latin typeface="標楷體" panose="03000509000000000000" pitchFamily="65" charset="-120"/>
              <a:ea typeface="標楷體" panose="03000509000000000000" pitchFamily="65" charset="-120"/>
            </a:rPr>
            <a:t>重整市區街道</a:t>
          </a:r>
          <a:endParaRPr lang="zh-TW" altLang="en-US" sz="3600" b="1" dirty="0">
            <a:latin typeface="標楷體" panose="03000509000000000000" pitchFamily="65" charset="-120"/>
            <a:ea typeface="標楷體" panose="03000509000000000000" pitchFamily="65" charset="-120"/>
          </a:endParaRPr>
        </a:p>
      </dgm:t>
    </dgm:pt>
    <dgm:pt modelId="{8953BD52-BF57-4A2A-882E-26B57A6775E4}" type="parTrans" cxnId="{32B545DD-A327-4611-9A11-3ADBC1F28FF8}">
      <dgm:prSet/>
      <dgm:spPr/>
      <dgm:t>
        <a:bodyPr/>
        <a:lstStyle/>
        <a:p>
          <a:endParaRPr lang="zh-TW" altLang="en-US"/>
        </a:p>
      </dgm:t>
    </dgm:pt>
    <dgm:pt modelId="{F7BDC105-01CE-445E-B29E-D1B6A48D556E}" type="sibTrans" cxnId="{32B545DD-A327-4611-9A11-3ADBC1F28FF8}">
      <dgm:prSet/>
      <dgm:spPr/>
      <dgm:t>
        <a:bodyPr/>
        <a:lstStyle/>
        <a:p>
          <a:endParaRPr lang="zh-TW" altLang="en-US"/>
        </a:p>
      </dgm:t>
    </dgm:pt>
    <dgm:pt modelId="{BB2C56FC-2FD9-41B4-AF14-895292A349A4}" type="pres">
      <dgm:prSet presAssocID="{859D4AC9-BD76-4BAE-B90F-40A03F6338A7}" presName="vert0" presStyleCnt="0">
        <dgm:presLayoutVars>
          <dgm:dir/>
          <dgm:animOne val="branch"/>
          <dgm:animLvl val="lvl"/>
        </dgm:presLayoutVars>
      </dgm:prSet>
      <dgm:spPr/>
      <dgm:t>
        <a:bodyPr/>
        <a:lstStyle/>
        <a:p>
          <a:endParaRPr lang="zh-TW" altLang="en-US"/>
        </a:p>
      </dgm:t>
    </dgm:pt>
    <dgm:pt modelId="{714E9C7A-8D34-408A-AD0D-3D065FA17518}" type="pres">
      <dgm:prSet presAssocID="{8143F0D7-2A39-4564-BC85-4719BFB6ABFA}" presName="thickLine" presStyleLbl="alignNode1" presStyleIdx="0" presStyleCnt="2"/>
      <dgm:spPr/>
    </dgm:pt>
    <dgm:pt modelId="{58428BA4-4C75-44C7-BFF3-6BF9CA5315B1}" type="pres">
      <dgm:prSet presAssocID="{8143F0D7-2A39-4564-BC85-4719BFB6ABFA}" presName="horz1" presStyleCnt="0"/>
      <dgm:spPr/>
    </dgm:pt>
    <dgm:pt modelId="{1901CDC3-B4D5-4363-B118-3C4D1149F0CA}" type="pres">
      <dgm:prSet presAssocID="{8143F0D7-2A39-4564-BC85-4719BFB6ABFA}" presName="tx1" presStyleLbl="revTx" presStyleIdx="0" presStyleCnt="6"/>
      <dgm:spPr/>
      <dgm:t>
        <a:bodyPr/>
        <a:lstStyle/>
        <a:p>
          <a:endParaRPr lang="zh-TW" altLang="en-US"/>
        </a:p>
      </dgm:t>
    </dgm:pt>
    <dgm:pt modelId="{AE785AA4-6F7B-4489-AB2A-37CFAED8C56D}" type="pres">
      <dgm:prSet presAssocID="{8143F0D7-2A39-4564-BC85-4719BFB6ABFA}" presName="vert1" presStyleCnt="0"/>
      <dgm:spPr/>
    </dgm:pt>
    <dgm:pt modelId="{D432C970-D196-4437-BE31-4BC6FD517E43}" type="pres">
      <dgm:prSet presAssocID="{C47432C0-1CAC-474A-B30C-F62CEB3BF76D}" presName="vertSpace2a" presStyleCnt="0"/>
      <dgm:spPr/>
    </dgm:pt>
    <dgm:pt modelId="{501F5D2A-8164-45E9-8F93-CC9CAD69805D}" type="pres">
      <dgm:prSet presAssocID="{C47432C0-1CAC-474A-B30C-F62CEB3BF76D}" presName="horz2" presStyleCnt="0"/>
      <dgm:spPr/>
    </dgm:pt>
    <dgm:pt modelId="{BCCEBCBC-8876-40ED-BBBB-07348183221F}" type="pres">
      <dgm:prSet presAssocID="{C47432C0-1CAC-474A-B30C-F62CEB3BF76D}" presName="horzSpace2" presStyleCnt="0"/>
      <dgm:spPr/>
    </dgm:pt>
    <dgm:pt modelId="{8B3A3C29-69A7-4DCA-8CF4-BF5B0850CF44}" type="pres">
      <dgm:prSet presAssocID="{C47432C0-1CAC-474A-B30C-F62CEB3BF76D}" presName="tx2" presStyleLbl="revTx" presStyleIdx="1" presStyleCnt="6"/>
      <dgm:spPr/>
      <dgm:t>
        <a:bodyPr/>
        <a:lstStyle/>
        <a:p>
          <a:endParaRPr lang="zh-TW" altLang="en-US"/>
        </a:p>
      </dgm:t>
    </dgm:pt>
    <dgm:pt modelId="{17FD5481-C772-41FD-80EB-4E2761FE0F33}" type="pres">
      <dgm:prSet presAssocID="{C47432C0-1CAC-474A-B30C-F62CEB3BF76D}" presName="vert2" presStyleCnt="0"/>
      <dgm:spPr/>
    </dgm:pt>
    <dgm:pt modelId="{B99B8CE4-A093-4E39-93B9-8B18C113F593}" type="pres">
      <dgm:prSet presAssocID="{C47432C0-1CAC-474A-B30C-F62CEB3BF76D}" presName="thinLine2b" presStyleLbl="callout" presStyleIdx="0" presStyleCnt="4"/>
      <dgm:spPr/>
    </dgm:pt>
    <dgm:pt modelId="{A74825FD-E6E9-4B58-BCE3-1648EFE85D5B}" type="pres">
      <dgm:prSet presAssocID="{C47432C0-1CAC-474A-B30C-F62CEB3BF76D}" presName="vertSpace2b" presStyleCnt="0"/>
      <dgm:spPr/>
    </dgm:pt>
    <dgm:pt modelId="{D9B0F349-CD42-4BF6-9435-1DC705DC6D90}" type="pres">
      <dgm:prSet presAssocID="{EF64865E-B238-4300-8009-4600A8A12DCA}" presName="horz2" presStyleCnt="0"/>
      <dgm:spPr/>
    </dgm:pt>
    <dgm:pt modelId="{0F87EB1B-5249-4DDA-BD6F-431A5D320BA2}" type="pres">
      <dgm:prSet presAssocID="{EF64865E-B238-4300-8009-4600A8A12DCA}" presName="horzSpace2" presStyleCnt="0"/>
      <dgm:spPr/>
    </dgm:pt>
    <dgm:pt modelId="{EF38F792-0CB3-460D-BB2F-E0D4E7697899}" type="pres">
      <dgm:prSet presAssocID="{EF64865E-B238-4300-8009-4600A8A12DCA}" presName="tx2" presStyleLbl="revTx" presStyleIdx="2" presStyleCnt="6"/>
      <dgm:spPr/>
      <dgm:t>
        <a:bodyPr/>
        <a:lstStyle/>
        <a:p>
          <a:endParaRPr lang="zh-TW" altLang="en-US"/>
        </a:p>
      </dgm:t>
    </dgm:pt>
    <dgm:pt modelId="{361315FA-00CD-4600-980D-99B47FE7DC5A}" type="pres">
      <dgm:prSet presAssocID="{EF64865E-B238-4300-8009-4600A8A12DCA}" presName="vert2" presStyleCnt="0"/>
      <dgm:spPr/>
    </dgm:pt>
    <dgm:pt modelId="{951B5598-CCFC-4CA1-B838-1A034EE1F56A}" type="pres">
      <dgm:prSet presAssocID="{EF64865E-B238-4300-8009-4600A8A12DCA}" presName="thinLine2b" presStyleLbl="callout" presStyleIdx="1" presStyleCnt="4"/>
      <dgm:spPr/>
    </dgm:pt>
    <dgm:pt modelId="{152314D5-0BD7-42D5-AB0C-55068BAE562E}" type="pres">
      <dgm:prSet presAssocID="{EF64865E-B238-4300-8009-4600A8A12DCA}" presName="vertSpace2b" presStyleCnt="0"/>
      <dgm:spPr/>
    </dgm:pt>
    <dgm:pt modelId="{BA7593AC-2A31-4048-9486-D5CC100029A7}" type="pres">
      <dgm:prSet presAssocID="{21A06053-4FAE-4BE5-934A-0DE04A4E872F}" presName="thickLine" presStyleLbl="alignNode1" presStyleIdx="1" presStyleCnt="2"/>
      <dgm:spPr/>
    </dgm:pt>
    <dgm:pt modelId="{0254F94C-C721-41F3-9F95-19D86B63B8CF}" type="pres">
      <dgm:prSet presAssocID="{21A06053-4FAE-4BE5-934A-0DE04A4E872F}" presName="horz1" presStyleCnt="0"/>
      <dgm:spPr/>
    </dgm:pt>
    <dgm:pt modelId="{F33055B7-2728-4D08-9B82-16A7E3F0DDEB}" type="pres">
      <dgm:prSet presAssocID="{21A06053-4FAE-4BE5-934A-0DE04A4E872F}" presName="tx1" presStyleLbl="revTx" presStyleIdx="3" presStyleCnt="6"/>
      <dgm:spPr/>
      <dgm:t>
        <a:bodyPr/>
        <a:lstStyle/>
        <a:p>
          <a:endParaRPr lang="zh-TW" altLang="en-US"/>
        </a:p>
      </dgm:t>
    </dgm:pt>
    <dgm:pt modelId="{67216F5D-FB02-4993-8EAC-C23FF0AA2F0E}" type="pres">
      <dgm:prSet presAssocID="{21A06053-4FAE-4BE5-934A-0DE04A4E872F}" presName="vert1" presStyleCnt="0"/>
      <dgm:spPr/>
    </dgm:pt>
    <dgm:pt modelId="{B87D033A-198A-4364-B8F9-BEB520B6EF55}" type="pres">
      <dgm:prSet presAssocID="{FF2830F0-42E1-4F76-A4DC-670C661FB552}" presName="vertSpace2a" presStyleCnt="0"/>
      <dgm:spPr/>
    </dgm:pt>
    <dgm:pt modelId="{91118F8A-E76A-4E91-BC47-AAE2B362AE08}" type="pres">
      <dgm:prSet presAssocID="{FF2830F0-42E1-4F76-A4DC-670C661FB552}" presName="horz2" presStyleCnt="0"/>
      <dgm:spPr/>
    </dgm:pt>
    <dgm:pt modelId="{06A6C8AD-B028-4EA1-B4F0-718869E09B6D}" type="pres">
      <dgm:prSet presAssocID="{FF2830F0-42E1-4F76-A4DC-670C661FB552}" presName="horzSpace2" presStyleCnt="0"/>
      <dgm:spPr/>
    </dgm:pt>
    <dgm:pt modelId="{A11C5A0C-36EB-4EB8-B50C-AD38010D64DE}" type="pres">
      <dgm:prSet presAssocID="{FF2830F0-42E1-4F76-A4DC-670C661FB552}" presName="tx2" presStyleLbl="revTx" presStyleIdx="4" presStyleCnt="6"/>
      <dgm:spPr/>
      <dgm:t>
        <a:bodyPr/>
        <a:lstStyle/>
        <a:p>
          <a:endParaRPr lang="zh-TW" altLang="en-US"/>
        </a:p>
      </dgm:t>
    </dgm:pt>
    <dgm:pt modelId="{CC42A019-25B3-4641-B67A-FEE9D069900A}" type="pres">
      <dgm:prSet presAssocID="{FF2830F0-42E1-4F76-A4DC-670C661FB552}" presName="vert2" presStyleCnt="0"/>
      <dgm:spPr/>
    </dgm:pt>
    <dgm:pt modelId="{91039E06-114F-4AE3-A368-7DE344666D58}" type="pres">
      <dgm:prSet presAssocID="{FF2830F0-42E1-4F76-A4DC-670C661FB552}" presName="thinLine2b" presStyleLbl="callout" presStyleIdx="2" presStyleCnt="4"/>
      <dgm:spPr/>
    </dgm:pt>
    <dgm:pt modelId="{44017BBB-FE8B-4A83-B5C4-0E57AB24802C}" type="pres">
      <dgm:prSet presAssocID="{FF2830F0-42E1-4F76-A4DC-670C661FB552}" presName="vertSpace2b" presStyleCnt="0"/>
      <dgm:spPr/>
    </dgm:pt>
    <dgm:pt modelId="{8461C02F-2DE7-4A52-B27A-680F04589C55}" type="pres">
      <dgm:prSet presAssocID="{92E040D6-A3F5-40E6-857C-153604FCC4D6}" presName="horz2" presStyleCnt="0"/>
      <dgm:spPr/>
    </dgm:pt>
    <dgm:pt modelId="{306ACBBD-54C3-466D-B352-C06B9FC8CD1B}" type="pres">
      <dgm:prSet presAssocID="{92E040D6-A3F5-40E6-857C-153604FCC4D6}" presName="horzSpace2" presStyleCnt="0"/>
      <dgm:spPr/>
    </dgm:pt>
    <dgm:pt modelId="{28C8A691-4590-4CE2-8CA4-CC2A4448963E}" type="pres">
      <dgm:prSet presAssocID="{92E040D6-A3F5-40E6-857C-153604FCC4D6}" presName="tx2" presStyleLbl="revTx" presStyleIdx="5" presStyleCnt="6"/>
      <dgm:spPr/>
      <dgm:t>
        <a:bodyPr/>
        <a:lstStyle/>
        <a:p>
          <a:endParaRPr lang="zh-TW" altLang="en-US"/>
        </a:p>
      </dgm:t>
    </dgm:pt>
    <dgm:pt modelId="{DF5A4530-1208-47E0-A98D-24D326D232F4}" type="pres">
      <dgm:prSet presAssocID="{92E040D6-A3F5-40E6-857C-153604FCC4D6}" presName="vert2" presStyleCnt="0"/>
      <dgm:spPr/>
    </dgm:pt>
    <dgm:pt modelId="{E1A2BA81-A01E-47AC-B6CB-69486DA096E9}" type="pres">
      <dgm:prSet presAssocID="{92E040D6-A3F5-40E6-857C-153604FCC4D6}" presName="thinLine2b" presStyleLbl="callout" presStyleIdx="3" presStyleCnt="4"/>
      <dgm:spPr/>
    </dgm:pt>
    <dgm:pt modelId="{77D0EAF9-5B7E-490B-882F-8E06ABEB03DE}" type="pres">
      <dgm:prSet presAssocID="{92E040D6-A3F5-40E6-857C-153604FCC4D6}" presName="vertSpace2b" presStyleCnt="0"/>
      <dgm:spPr/>
    </dgm:pt>
  </dgm:ptLst>
  <dgm:cxnLst>
    <dgm:cxn modelId="{56CE3B53-D3BA-4A07-BBA5-C5295BF08BB3}" type="presOf" srcId="{92E040D6-A3F5-40E6-857C-153604FCC4D6}" destId="{28C8A691-4590-4CE2-8CA4-CC2A4448963E}" srcOrd="0" destOrd="0" presId="urn:microsoft.com/office/officeart/2008/layout/LinedList"/>
    <dgm:cxn modelId="{42FE7039-F551-47F3-9999-99AAF3587031}" srcId="{21A06053-4FAE-4BE5-934A-0DE04A4E872F}" destId="{FF2830F0-42E1-4F76-A4DC-670C661FB552}" srcOrd="0" destOrd="0" parTransId="{ADED05DA-DAC2-4A71-B3C0-2EED37519595}" sibTransId="{6333734F-F66E-4E2B-9AF4-67846D5139D8}"/>
    <dgm:cxn modelId="{E2EAD258-E75D-445A-B3A6-51CB4DEEE645}" srcId="{859D4AC9-BD76-4BAE-B90F-40A03F6338A7}" destId="{21A06053-4FAE-4BE5-934A-0DE04A4E872F}" srcOrd="1" destOrd="0" parTransId="{9BE834BE-C619-4042-8CF9-F5E14B9C262F}" sibTransId="{42F6C7A2-3CCA-4FDF-BFB1-69F33C8EAB7E}"/>
    <dgm:cxn modelId="{1D59A703-0A3E-4A8C-96AC-257A37BE9378}" srcId="{8143F0D7-2A39-4564-BC85-4719BFB6ABFA}" destId="{C47432C0-1CAC-474A-B30C-F62CEB3BF76D}" srcOrd="0" destOrd="0" parTransId="{53057F11-938E-4A3C-B4A0-E8687543B09D}" sibTransId="{10654904-E13D-40B8-9CAA-47D477EB211E}"/>
    <dgm:cxn modelId="{BC44075A-FEF0-42AB-A23C-EF22D4C824B6}" type="presOf" srcId="{EF64865E-B238-4300-8009-4600A8A12DCA}" destId="{EF38F792-0CB3-460D-BB2F-E0D4E7697899}" srcOrd="0" destOrd="0" presId="urn:microsoft.com/office/officeart/2008/layout/LinedList"/>
    <dgm:cxn modelId="{144CFBFA-3AAD-431A-954D-36CB7A1686EA}" type="presOf" srcId="{859D4AC9-BD76-4BAE-B90F-40A03F6338A7}" destId="{BB2C56FC-2FD9-41B4-AF14-895292A349A4}" srcOrd="0" destOrd="0" presId="urn:microsoft.com/office/officeart/2008/layout/LinedList"/>
    <dgm:cxn modelId="{24A3E340-CDFA-4AC9-9DC3-3E6853BFD21D}" srcId="{859D4AC9-BD76-4BAE-B90F-40A03F6338A7}" destId="{8143F0D7-2A39-4564-BC85-4719BFB6ABFA}" srcOrd="0" destOrd="0" parTransId="{EFCEB722-4BFF-4CDF-9084-489BF4A0FE9B}" sibTransId="{3E1A126D-630E-4636-B649-8AD9C6DEBD67}"/>
    <dgm:cxn modelId="{98681A55-DC87-4AB9-89E2-E45E83F92C45}" type="presOf" srcId="{21A06053-4FAE-4BE5-934A-0DE04A4E872F}" destId="{F33055B7-2728-4D08-9B82-16A7E3F0DDEB}" srcOrd="0" destOrd="0" presId="urn:microsoft.com/office/officeart/2008/layout/LinedList"/>
    <dgm:cxn modelId="{F1D6134B-0A3F-4560-A3D2-BF1A2368E2C2}" type="presOf" srcId="{8143F0D7-2A39-4564-BC85-4719BFB6ABFA}" destId="{1901CDC3-B4D5-4363-B118-3C4D1149F0CA}" srcOrd="0" destOrd="0" presId="urn:microsoft.com/office/officeart/2008/layout/LinedList"/>
    <dgm:cxn modelId="{226E6649-E668-411F-9256-3C68810B580D}" type="presOf" srcId="{FF2830F0-42E1-4F76-A4DC-670C661FB552}" destId="{A11C5A0C-36EB-4EB8-B50C-AD38010D64DE}" srcOrd="0" destOrd="0" presId="urn:microsoft.com/office/officeart/2008/layout/LinedList"/>
    <dgm:cxn modelId="{A55F822D-D773-45C8-BE64-D80038A535AE}" srcId="{8143F0D7-2A39-4564-BC85-4719BFB6ABFA}" destId="{EF64865E-B238-4300-8009-4600A8A12DCA}" srcOrd="1" destOrd="0" parTransId="{83F59CE2-6A8B-4433-B895-87C81DD1ABF8}" sibTransId="{1905A8B2-63EB-46A9-99F1-0A96BAE97D38}"/>
    <dgm:cxn modelId="{C15303D5-731A-4014-BE84-A749D28F27B2}" type="presOf" srcId="{C47432C0-1CAC-474A-B30C-F62CEB3BF76D}" destId="{8B3A3C29-69A7-4DCA-8CF4-BF5B0850CF44}" srcOrd="0" destOrd="0" presId="urn:microsoft.com/office/officeart/2008/layout/LinedList"/>
    <dgm:cxn modelId="{32B545DD-A327-4611-9A11-3ADBC1F28FF8}" srcId="{21A06053-4FAE-4BE5-934A-0DE04A4E872F}" destId="{92E040D6-A3F5-40E6-857C-153604FCC4D6}" srcOrd="1" destOrd="0" parTransId="{8953BD52-BF57-4A2A-882E-26B57A6775E4}" sibTransId="{F7BDC105-01CE-445E-B29E-D1B6A48D556E}"/>
    <dgm:cxn modelId="{EE5F56E3-26D0-4E8A-857B-1CCA131D722B}" type="presParOf" srcId="{BB2C56FC-2FD9-41B4-AF14-895292A349A4}" destId="{714E9C7A-8D34-408A-AD0D-3D065FA17518}" srcOrd="0" destOrd="0" presId="urn:microsoft.com/office/officeart/2008/layout/LinedList"/>
    <dgm:cxn modelId="{868CFA10-5657-4CB6-A71D-D3169A98FD2C}" type="presParOf" srcId="{BB2C56FC-2FD9-41B4-AF14-895292A349A4}" destId="{58428BA4-4C75-44C7-BFF3-6BF9CA5315B1}" srcOrd="1" destOrd="0" presId="urn:microsoft.com/office/officeart/2008/layout/LinedList"/>
    <dgm:cxn modelId="{CF06320A-C696-400D-9D6D-7BC7A12E20AD}" type="presParOf" srcId="{58428BA4-4C75-44C7-BFF3-6BF9CA5315B1}" destId="{1901CDC3-B4D5-4363-B118-3C4D1149F0CA}" srcOrd="0" destOrd="0" presId="urn:microsoft.com/office/officeart/2008/layout/LinedList"/>
    <dgm:cxn modelId="{14631A13-8E00-42F9-BF8D-E3F711CBDF21}" type="presParOf" srcId="{58428BA4-4C75-44C7-BFF3-6BF9CA5315B1}" destId="{AE785AA4-6F7B-4489-AB2A-37CFAED8C56D}" srcOrd="1" destOrd="0" presId="urn:microsoft.com/office/officeart/2008/layout/LinedList"/>
    <dgm:cxn modelId="{E5C643C2-ACFB-4DD6-A60C-3C145F4ABA81}" type="presParOf" srcId="{AE785AA4-6F7B-4489-AB2A-37CFAED8C56D}" destId="{D432C970-D196-4437-BE31-4BC6FD517E43}" srcOrd="0" destOrd="0" presId="urn:microsoft.com/office/officeart/2008/layout/LinedList"/>
    <dgm:cxn modelId="{2ADB3112-2071-43A2-99D1-F6B704F13D58}" type="presParOf" srcId="{AE785AA4-6F7B-4489-AB2A-37CFAED8C56D}" destId="{501F5D2A-8164-45E9-8F93-CC9CAD69805D}" srcOrd="1" destOrd="0" presId="urn:microsoft.com/office/officeart/2008/layout/LinedList"/>
    <dgm:cxn modelId="{43DC2D89-5BAF-439F-82E6-778B79FA5B04}" type="presParOf" srcId="{501F5D2A-8164-45E9-8F93-CC9CAD69805D}" destId="{BCCEBCBC-8876-40ED-BBBB-07348183221F}" srcOrd="0" destOrd="0" presId="urn:microsoft.com/office/officeart/2008/layout/LinedList"/>
    <dgm:cxn modelId="{DE41CB41-FAC4-4C52-B0EE-4C2A90CF988F}" type="presParOf" srcId="{501F5D2A-8164-45E9-8F93-CC9CAD69805D}" destId="{8B3A3C29-69A7-4DCA-8CF4-BF5B0850CF44}" srcOrd="1" destOrd="0" presId="urn:microsoft.com/office/officeart/2008/layout/LinedList"/>
    <dgm:cxn modelId="{7F598D6B-A0FB-439C-A692-79A3701DC79D}" type="presParOf" srcId="{501F5D2A-8164-45E9-8F93-CC9CAD69805D}" destId="{17FD5481-C772-41FD-80EB-4E2761FE0F33}" srcOrd="2" destOrd="0" presId="urn:microsoft.com/office/officeart/2008/layout/LinedList"/>
    <dgm:cxn modelId="{8F424115-46AC-4096-A048-CC757449EB2F}" type="presParOf" srcId="{AE785AA4-6F7B-4489-AB2A-37CFAED8C56D}" destId="{B99B8CE4-A093-4E39-93B9-8B18C113F593}" srcOrd="2" destOrd="0" presId="urn:microsoft.com/office/officeart/2008/layout/LinedList"/>
    <dgm:cxn modelId="{838633C0-0685-4929-8D19-6011090D13BD}" type="presParOf" srcId="{AE785AA4-6F7B-4489-AB2A-37CFAED8C56D}" destId="{A74825FD-E6E9-4B58-BCE3-1648EFE85D5B}" srcOrd="3" destOrd="0" presId="urn:microsoft.com/office/officeart/2008/layout/LinedList"/>
    <dgm:cxn modelId="{189D3C57-22C2-45E4-B666-25D30206A7C4}" type="presParOf" srcId="{AE785AA4-6F7B-4489-AB2A-37CFAED8C56D}" destId="{D9B0F349-CD42-4BF6-9435-1DC705DC6D90}" srcOrd="4" destOrd="0" presId="urn:microsoft.com/office/officeart/2008/layout/LinedList"/>
    <dgm:cxn modelId="{E661DFE4-5AA5-40EB-A262-449B56B33ADF}" type="presParOf" srcId="{D9B0F349-CD42-4BF6-9435-1DC705DC6D90}" destId="{0F87EB1B-5249-4DDA-BD6F-431A5D320BA2}" srcOrd="0" destOrd="0" presId="urn:microsoft.com/office/officeart/2008/layout/LinedList"/>
    <dgm:cxn modelId="{45025321-FC47-4D22-9CFE-2E2571123709}" type="presParOf" srcId="{D9B0F349-CD42-4BF6-9435-1DC705DC6D90}" destId="{EF38F792-0CB3-460D-BB2F-E0D4E7697899}" srcOrd="1" destOrd="0" presId="urn:microsoft.com/office/officeart/2008/layout/LinedList"/>
    <dgm:cxn modelId="{31160CDD-6DF3-4B2B-BC32-3ADCA89180A1}" type="presParOf" srcId="{D9B0F349-CD42-4BF6-9435-1DC705DC6D90}" destId="{361315FA-00CD-4600-980D-99B47FE7DC5A}" srcOrd="2" destOrd="0" presId="urn:microsoft.com/office/officeart/2008/layout/LinedList"/>
    <dgm:cxn modelId="{33D90C9A-A9C0-4662-90DF-CABE2A187643}" type="presParOf" srcId="{AE785AA4-6F7B-4489-AB2A-37CFAED8C56D}" destId="{951B5598-CCFC-4CA1-B838-1A034EE1F56A}" srcOrd="5" destOrd="0" presId="urn:microsoft.com/office/officeart/2008/layout/LinedList"/>
    <dgm:cxn modelId="{88F45E94-100A-40E1-B1A3-92C52E496B15}" type="presParOf" srcId="{AE785AA4-6F7B-4489-AB2A-37CFAED8C56D}" destId="{152314D5-0BD7-42D5-AB0C-55068BAE562E}" srcOrd="6" destOrd="0" presId="urn:microsoft.com/office/officeart/2008/layout/LinedList"/>
    <dgm:cxn modelId="{38E8A256-1A14-4A91-A58B-4ABF05C50BB6}" type="presParOf" srcId="{BB2C56FC-2FD9-41B4-AF14-895292A349A4}" destId="{BA7593AC-2A31-4048-9486-D5CC100029A7}" srcOrd="2" destOrd="0" presId="urn:microsoft.com/office/officeart/2008/layout/LinedList"/>
    <dgm:cxn modelId="{36503564-59B5-42C8-82A8-3CD580125C9F}" type="presParOf" srcId="{BB2C56FC-2FD9-41B4-AF14-895292A349A4}" destId="{0254F94C-C721-41F3-9F95-19D86B63B8CF}" srcOrd="3" destOrd="0" presId="urn:microsoft.com/office/officeart/2008/layout/LinedList"/>
    <dgm:cxn modelId="{A053940D-72C7-42E5-9645-A0F46AE0BAB0}" type="presParOf" srcId="{0254F94C-C721-41F3-9F95-19D86B63B8CF}" destId="{F33055B7-2728-4D08-9B82-16A7E3F0DDEB}" srcOrd="0" destOrd="0" presId="urn:microsoft.com/office/officeart/2008/layout/LinedList"/>
    <dgm:cxn modelId="{7B6F3A42-491D-407D-92FB-10AD8DA6E6EF}" type="presParOf" srcId="{0254F94C-C721-41F3-9F95-19D86B63B8CF}" destId="{67216F5D-FB02-4993-8EAC-C23FF0AA2F0E}" srcOrd="1" destOrd="0" presId="urn:microsoft.com/office/officeart/2008/layout/LinedList"/>
    <dgm:cxn modelId="{27847A6F-1A64-40A5-9A0C-DF0816C48ECA}" type="presParOf" srcId="{67216F5D-FB02-4993-8EAC-C23FF0AA2F0E}" destId="{B87D033A-198A-4364-B8F9-BEB520B6EF55}" srcOrd="0" destOrd="0" presId="urn:microsoft.com/office/officeart/2008/layout/LinedList"/>
    <dgm:cxn modelId="{6EDBD5EA-758E-477E-B1A8-0F8F77AEFFB4}" type="presParOf" srcId="{67216F5D-FB02-4993-8EAC-C23FF0AA2F0E}" destId="{91118F8A-E76A-4E91-BC47-AAE2B362AE08}" srcOrd="1" destOrd="0" presId="urn:microsoft.com/office/officeart/2008/layout/LinedList"/>
    <dgm:cxn modelId="{5324544B-079E-4A1A-AA56-AED02678A03C}" type="presParOf" srcId="{91118F8A-E76A-4E91-BC47-AAE2B362AE08}" destId="{06A6C8AD-B028-4EA1-B4F0-718869E09B6D}" srcOrd="0" destOrd="0" presId="urn:microsoft.com/office/officeart/2008/layout/LinedList"/>
    <dgm:cxn modelId="{FE254B68-3272-4AB8-BA39-6AD9ED823ECF}" type="presParOf" srcId="{91118F8A-E76A-4E91-BC47-AAE2B362AE08}" destId="{A11C5A0C-36EB-4EB8-B50C-AD38010D64DE}" srcOrd="1" destOrd="0" presId="urn:microsoft.com/office/officeart/2008/layout/LinedList"/>
    <dgm:cxn modelId="{D41226E2-EB6B-42F4-89BE-4777CBAE498F}" type="presParOf" srcId="{91118F8A-E76A-4E91-BC47-AAE2B362AE08}" destId="{CC42A019-25B3-4641-B67A-FEE9D069900A}" srcOrd="2" destOrd="0" presId="urn:microsoft.com/office/officeart/2008/layout/LinedList"/>
    <dgm:cxn modelId="{24589F6C-4B2C-42AB-8C86-E548DEBC43E2}" type="presParOf" srcId="{67216F5D-FB02-4993-8EAC-C23FF0AA2F0E}" destId="{91039E06-114F-4AE3-A368-7DE344666D58}" srcOrd="2" destOrd="0" presId="urn:microsoft.com/office/officeart/2008/layout/LinedList"/>
    <dgm:cxn modelId="{F6DD671C-7AD8-44B3-A42B-45C9EF7A8F75}" type="presParOf" srcId="{67216F5D-FB02-4993-8EAC-C23FF0AA2F0E}" destId="{44017BBB-FE8B-4A83-B5C4-0E57AB24802C}" srcOrd="3" destOrd="0" presId="urn:microsoft.com/office/officeart/2008/layout/LinedList"/>
    <dgm:cxn modelId="{560ED0F7-183B-4494-AFDB-03F5B54350AC}" type="presParOf" srcId="{67216F5D-FB02-4993-8EAC-C23FF0AA2F0E}" destId="{8461C02F-2DE7-4A52-B27A-680F04589C55}" srcOrd="4" destOrd="0" presId="urn:microsoft.com/office/officeart/2008/layout/LinedList"/>
    <dgm:cxn modelId="{00153CE2-68AA-4022-ADC8-13AD6A705E34}" type="presParOf" srcId="{8461C02F-2DE7-4A52-B27A-680F04589C55}" destId="{306ACBBD-54C3-466D-B352-C06B9FC8CD1B}" srcOrd="0" destOrd="0" presId="urn:microsoft.com/office/officeart/2008/layout/LinedList"/>
    <dgm:cxn modelId="{B5130BEE-ADAA-4D90-BECF-A9527D4F5B58}" type="presParOf" srcId="{8461C02F-2DE7-4A52-B27A-680F04589C55}" destId="{28C8A691-4590-4CE2-8CA4-CC2A4448963E}" srcOrd="1" destOrd="0" presId="urn:microsoft.com/office/officeart/2008/layout/LinedList"/>
    <dgm:cxn modelId="{9F21FE3F-8BEB-478E-8E86-5BCE308EED35}" type="presParOf" srcId="{8461C02F-2DE7-4A52-B27A-680F04589C55}" destId="{DF5A4530-1208-47E0-A98D-24D326D232F4}" srcOrd="2" destOrd="0" presId="urn:microsoft.com/office/officeart/2008/layout/LinedList"/>
    <dgm:cxn modelId="{823FBC3E-949F-47A2-A873-97CAF37B843F}" type="presParOf" srcId="{67216F5D-FB02-4993-8EAC-C23FF0AA2F0E}" destId="{E1A2BA81-A01E-47AC-B6CB-69486DA096E9}" srcOrd="5" destOrd="0" presId="urn:microsoft.com/office/officeart/2008/layout/LinedList"/>
    <dgm:cxn modelId="{0C19F1E0-C603-485E-B178-EB3332969B98}" type="presParOf" srcId="{67216F5D-FB02-4993-8EAC-C23FF0AA2F0E}" destId="{77D0EAF9-5B7E-490B-882F-8E06ABEB03DE}" srcOrd="6" destOrd="0" presId="urn:microsoft.com/office/officeart/2008/layout/LinedList"/>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BDF8A3-AAC7-48FA-8E38-D9A9F513CACC}">
      <dsp:nvSpPr>
        <dsp:cNvPr id="0" name=""/>
        <dsp:cNvSpPr/>
      </dsp:nvSpPr>
      <dsp:spPr>
        <a:xfrm rot="5400000">
          <a:off x="1865884" y="1663131"/>
          <a:ext cx="520031" cy="592037"/>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3CB5A91-7CCC-4056-AD5C-34A95038FCF5}">
      <dsp:nvSpPr>
        <dsp:cNvPr id="0" name=""/>
        <dsp:cNvSpPr/>
      </dsp:nvSpPr>
      <dsp:spPr>
        <a:xfrm>
          <a:off x="4458" y="902517"/>
          <a:ext cx="4322724" cy="981069"/>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smtClean="0">
              <a:latin typeface="標楷體" panose="03000509000000000000" pitchFamily="65" charset="-120"/>
              <a:ea typeface="標楷體" panose="03000509000000000000" pitchFamily="65" charset="-120"/>
            </a:rPr>
            <a:t>在地文化異國風情的探索</a:t>
          </a:r>
          <a:endParaRPr lang="zh-TW" altLang="en-US" sz="3600" b="1" kern="1200" dirty="0">
            <a:latin typeface="標楷體" panose="03000509000000000000" pitchFamily="65" charset="-120"/>
            <a:ea typeface="標楷體" panose="03000509000000000000" pitchFamily="65" charset="-120"/>
          </a:endParaRPr>
        </a:p>
      </dsp:txBody>
      <dsp:txXfrm>
        <a:off x="4458" y="902517"/>
        <a:ext cx="4322724" cy="981069"/>
      </dsp:txXfrm>
    </dsp:sp>
    <dsp:sp modelId="{EC48EE2E-E46A-4393-ABC9-338823F7815E}">
      <dsp:nvSpPr>
        <dsp:cNvPr id="0" name=""/>
        <dsp:cNvSpPr/>
      </dsp:nvSpPr>
      <dsp:spPr>
        <a:xfrm>
          <a:off x="2603534" y="1145108"/>
          <a:ext cx="636701" cy="495267"/>
        </a:xfrm>
        <a:prstGeom prst="rect">
          <a:avLst/>
        </a:prstGeom>
        <a:noFill/>
        <a:ln>
          <a:noFill/>
        </a:ln>
        <a:effectLst/>
      </dsp:spPr>
      <dsp:style>
        <a:lnRef idx="0">
          <a:scrgbClr r="0" g="0" b="0"/>
        </a:lnRef>
        <a:fillRef idx="0">
          <a:scrgbClr r="0" g="0" b="0"/>
        </a:fillRef>
        <a:effectRef idx="0">
          <a:scrgbClr r="0" g="0" b="0"/>
        </a:effectRef>
        <a:fontRef idx="minor"/>
      </dsp:style>
    </dsp:sp>
    <dsp:sp modelId="{19F76D30-94A7-4CDE-B944-21B6D3B42677}">
      <dsp:nvSpPr>
        <dsp:cNvPr id="0" name=""/>
        <dsp:cNvSpPr/>
      </dsp:nvSpPr>
      <dsp:spPr>
        <a:xfrm rot="5400000">
          <a:off x="4045725" y="2535547"/>
          <a:ext cx="520031" cy="592037"/>
        </a:xfrm>
        <a:prstGeom prst="bentUpArrow">
          <a:avLst>
            <a:gd name="adj1" fmla="val 32840"/>
            <a:gd name="adj2" fmla="val 25000"/>
            <a:gd name="adj3" fmla="val 35780"/>
          </a:avLst>
        </a:prstGeom>
        <a:solidFill>
          <a:schemeClr val="accent1">
            <a:tint val="50000"/>
            <a:hueOff val="-11701368"/>
            <a:satOff val="20136"/>
            <a:lumOff val="7246"/>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75393CF-9C03-4D07-8585-C9F9A6ECDCAA}">
      <dsp:nvSpPr>
        <dsp:cNvPr id="0" name=""/>
        <dsp:cNvSpPr/>
      </dsp:nvSpPr>
      <dsp:spPr>
        <a:xfrm>
          <a:off x="1810540" y="2088233"/>
          <a:ext cx="4532590" cy="980916"/>
        </a:xfrm>
        <a:prstGeom prst="roundRect">
          <a:avLst>
            <a:gd name="adj" fmla="val 166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smtClean="0">
              <a:solidFill>
                <a:srgbClr val="FFFF00"/>
              </a:solidFill>
              <a:latin typeface="標楷體" panose="03000509000000000000" pitchFamily="65" charset="-120"/>
              <a:ea typeface="標楷體" panose="03000509000000000000" pitchFamily="65" charset="-120"/>
            </a:rPr>
            <a:t>當自然遇上人文</a:t>
          </a:r>
          <a:endParaRPr lang="zh-TW" altLang="en-US" sz="3600" b="1" kern="1200" dirty="0">
            <a:solidFill>
              <a:srgbClr val="FFFF00"/>
            </a:solidFill>
            <a:latin typeface="標楷體" panose="03000509000000000000" pitchFamily="65" charset="-120"/>
            <a:ea typeface="標楷體" panose="03000509000000000000" pitchFamily="65" charset="-120"/>
          </a:endParaRPr>
        </a:p>
      </dsp:txBody>
      <dsp:txXfrm>
        <a:off x="1810540" y="2088233"/>
        <a:ext cx="4532590" cy="980916"/>
      </dsp:txXfrm>
    </dsp:sp>
    <dsp:sp modelId="{B04AA02A-1286-4345-9652-1A464365DF87}">
      <dsp:nvSpPr>
        <dsp:cNvPr id="0" name=""/>
        <dsp:cNvSpPr/>
      </dsp:nvSpPr>
      <dsp:spPr>
        <a:xfrm>
          <a:off x="6109859" y="1008114"/>
          <a:ext cx="636701" cy="495267"/>
        </a:xfrm>
        <a:prstGeom prst="rect">
          <a:avLst/>
        </a:prstGeom>
        <a:noFill/>
        <a:ln>
          <a:noFill/>
        </a:ln>
        <a:effectLst/>
      </dsp:spPr>
      <dsp:style>
        <a:lnRef idx="0">
          <a:scrgbClr r="0" g="0" b="0"/>
        </a:lnRef>
        <a:fillRef idx="0">
          <a:scrgbClr r="0" g="0" b="0"/>
        </a:fillRef>
        <a:effectRef idx="0">
          <a:scrgbClr r="0" g="0" b="0"/>
        </a:effectRef>
        <a:fontRef idx="minor"/>
      </dsp:style>
    </dsp:sp>
    <dsp:sp modelId="{AAE8EB6D-9BA8-4598-8079-60AF702EA8B5}">
      <dsp:nvSpPr>
        <dsp:cNvPr id="0" name=""/>
        <dsp:cNvSpPr/>
      </dsp:nvSpPr>
      <dsp:spPr>
        <a:xfrm>
          <a:off x="3637247" y="3456386"/>
          <a:ext cx="2970059" cy="946104"/>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smtClean="0">
              <a:solidFill>
                <a:srgbClr val="7030A0"/>
              </a:solidFill>
              <a:latin typeface="標楷體" panose="03000509000000000000" pitchFamily="65" charset="-120"/>
              <a:ea typeface="標楷體" panose="03000509000000000000" pitchFamily="65" charset="-120"/>
            </a:rPr>
            <a:t>跨越時空的真實</a:t>
          </a:r>
          <a:endParaRPr lang="zh-TW" altLang="en-US" sz="3600" b="1" kern="1200" dirty="0">
            <a:solidFill>
              <a:srgbClr val="7030A0"/>
            </a:solidFill>
            <a:latin typeface="標楷體" panose="03000509000000000000" pitchFamily="65" charset="-120"/>
            <a:ea typeface="標楷體" panose="03000509000000000000" pitchFamily="65" charset="-120"/>
          </a:endParaRPr>
        </a:p>
      </dsp:txBody>
      <dsp:txXfrm>
        <a:off x="3637247" y="3456386"/>
        <a:ext cx="2970059" cy="94610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EE38F0-216A-4B47-BB39-4BFA3E45A618}">
      <dsp:nvSpPr>
        <dsp:cNvPr id="0" name=""/>
        <dsp:cNvSpPr/>
      </dsp:nvSpPr>
      <dsp:spPr>
        <a:xfrm>
          <a:off x="1603921" y="-162729"/>
          <a:ext cx="5131410" cy="1340122"/>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標楷體" panose="03000509000000000000" pitchFamily="65" charset="-120"/>
              <a:ea typeface="標楷體" panose="03000509000000000000" pitchFamily="65" charset="-120"/>
              <a:cs typeface="+mn-cs"/>
            </a:rPr>
            <a:t>探索日治時期花蓮地區的發展狀況</a:t>
          </a:r>
        </a:p>
      </dsp:txBody>
      <dsp:txXfrm>
        <a:off x="1603921" y="-162729"/>
        <a:ext cx="5131410" cy="1340122"/>
      </dsp:txXfrm>
    </dsp:sp>
    <dsp:sp modelId="{47F7F66C-9E21-458A-9A88-80C158C41C4E}">
      <dsp:nvSpPr>
        <dsp:cNvPr id="0" name=""/>
        <dsp:cNvSpPr/>
      </dsp:nvSpPr>
      <dsp:spPr>
        <a:xfrm rot="1687652">
          <a:off x="5680091" y="810978"/>
          <a:ext cx="161803" cy="1244610"/>
        </a:xfrm>
        <a:prstGeom prst="lef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355850">
            <a:lnSpc>
              <a:spcPct val="90000"/>
            </a:lnSpc>
            <a:spcBef>
              <a:spcPct val="0"/>
            </a:spcBef>
            <a:spcAft>
              <a:spcPct val="35000"/>
            </a:spcAft>
          </a:pPr>
          <a:endParaRPr lang="zh-TW" altLang="en-US" sz="5300" kern="1200">
            <a:solidFill>
              <a:sysClr val="window" lastClr="FFFFFF"/>
            </a:solidFill>
            <a:latin typeface="Calibri"/>
            <a:ea typeface="新細明體"/>
            <a:cs typeface="+mn-cs"/>
          </a:endParaRPr>
        </a:p>
      </dsp:txBody>
      <dsp:txXfrm rot="1687652">
        <a:off x="5680091" y="810978"/>
        <a:ext cx="161803" cy="1244610"/>
      </dsp:txXfrm>
    </dsp:sp>
    <dsp:sp modelId="{BCC98CC0-47AD-496C-8E65-E0C7AC5AA331}">
      <dsp:nvSpPr>
        <dsp:cNvPr id="0" name=""/>
        <dsp:cNvSpPr/>
      </dsp:nvSpPr>
      <dsp:spPr>
        <a:xfrm>
          <a:off x="4240789" y="2465816"/>
          <a:ext cx="4161054" cy="1995885"/>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標楷體" panose="03000509000000000000" pitchFamily="65" charset="-120"/>
              <a:ea typeface="標楷體" panose="03000509000000000000" pitchFamily="65" charset="-120"/>
              <a:cs typeface="+mn-cs"/>
            </a:rPr>
            <a:t>走訪花蓮地區具有日治時期文化特色的名勝古蹟</a:t>
          </a:r>
        </a:p>
      </dsp:txBody>
      <dsp:txXfrm>
        <a:off x="4240789" y="2465816"/>
        <a:ext cx="4161054" cy="1995885"/>
      </dsp:txXfrm>
    </dsp:sp>
    <dsp:sp modelId="{8DC557C3-B77B-4577-8FE0-31D41497E242}">
      <dsp:nvSpPr>
        <dsp:cNvPr id="0" name=""/>
        <dsp:cNvSpPr/>
      </dsp:nvSpPr>
      <dsp:spPr>
        <a:xfrm rot="16193927">
          <a:off x="4047277" y="3947366"/>
          <a:ext cx="161803" cy="2110050"/>
        </a:xfrm>
        <a:prstGeom prst="lef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444750">
            <a:lnSpc>
              <a:spcPct val="90000"/>
            </a:lnSpc>
            <a:spcBef>
              <a:spcPct val="0"/>
            </a:spcBef>
            <a:spcAft>
              <a:spcPct val="35000"/>
            </a:spcAft>
          </a:pPr>
          <a:endParaRPr lang="zh-TW" altLang="en-US" sz="5500" kern="1200">
            <a:solidFill>
              <a:sysClr val="window" lastClr="FFFFFF"/>
            </a:solidFill>
            <a:latin typeface="Calibri"/>
            <a:ea typeface="新細明體"/>
            <a:cs typeface="+mn-cs"/>
          </a:endParaRPr>
        </a:p>
      </dsp:txBody>
      <dsp:txXfrm rot="16193927">
        <a:off x="4047277" y="3947366"/>
        <a:ext cx="161803" cy="2110050"/>
      </dsp:txXfrm>
    </dsp:sp>
    <dsp:sp modelId="{33AC773D-FB17-45B1-B544-51E429AD2F8C}">
      <dsp:nvSpPr>
        <dsp:cNvPr id="0" name=""/>
        <dsp:cNvSpPr/>
      </dsp:nvSpPr>
      <dsp:spPr>
        <a:xfrm>
          <a:off x="-196279" y="2539356"/>
          <a:ext cx="4234815" cy="1864352"/>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zh-TW" altLang="en-US" sz="3600" b="1" kern="1200" dirty="0">
              <a:solidFill>
                <a:sysClr val="window" lastClr="FFFFFF"/>
              </a:solidFill>
              <a:latin typeface="標楷體" panose="03000509000000000000" pitchFamily="65" charset="-120"/>
              <a:ea typeface="標楷體" panose="03000509000000000000" pitchFamily="65" charset="-120"/>
              <a:cs typeface="+mn-cs"/>
            </a:rPr>
            <a:t>以故事想像還原日治時期花蓮地區的生活樣貌</a:t>
          </a:r>
        </a:p>
      </dsp:txBody>
      <dsp:txXfrm>
        <a:off x="-196279" y="2539356"/>
        <a:ext cx="4234815" cy="1864352"/>
      </dsp:txXfrm>
    </dsp:sp>
    <dsp:sp modelId="{5739A213-86B2-4AD1-9EA2-01249035C738}">
      <dsp:nvSpPr>
        <dsp:cNvPr id="0" name=""/>
        <dsp:cNvSpPr/>
      </dsp:nvSpPr>
      <dsp:spPr>
        <a:xfrm rot="19998460">
          <a:off x="2274648" y="4586410"/>
          <a:ext cx="161803" cy="1175248"/>
        </a:xfrm>
        <a:prstGeom prst="lef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endParaRPr lang="zh-TW" altLang="en-US" sz="5000" kern="1200">
            <a:solidFill>
              <a:sysClr val="window" lastClr="FFFFFF"/>
            </a:solidFill>
            <a:latin typeface="Calibri"/>
            <a:ea typeface="新細明體"/>
            <a:cs typeface="+mn-cs"/>
          </a:endParaRPr>
        </a:p>
      </dsp:txBody>
      <dsp:txXfrm rot="19998460">
        <a:off x="2274648" y="4586410"/>
        <a:ext cx="161803" cy="117524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50A8058-7058-456C-9F3D-644B138C36A7}">
      <dsp:nvSpPr>
        <dsp:cNvPr id="0" name=""/>
        <dsp:cNvSpPr/>
      </dsp:nvSpPr>
      <dsp:spPr>
        <a:xfrm>
          <a:off x="0" y="0"/>
          <a:ext cx="6096000" cy="803369"/>
        </a:xfrm>
        <a:prstGeom prst="roundRect">
          <a:avLst/>
        </a:prstGeom>
        <a:solidFill>
          <a:schemeClr val="accent4">
            <a:lumMod val="5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altLang="en-US" sz="4400" kern="1200" dirty="0" smtClean="0"/>
            <a:t>1</a:t>
          </a:r>
          <a:r>
            <a:rPr lang="en-US" altLang="en-US" sz="4400" b="1" kern="1200" dirty="0" smtClean="0">
              <a:latin typeface="標楷體" panose="03000509000000000000" pitchFamily="65" charset="-120"/>
              <a:ea typeface="標楷體" panose="03000509000000000000" pitchFamily="65" charset="-120"/>
            </a:rPr>
            <a:t>. </a:t>
          </a:r>
          <a:r>
            <a:rPr lang="zh-TW" altLang="en-US" sz="4400" b="1" kern="1200" dirty="0" smtClean="0">
              <a:latin typeface="標楷體" panose="03000509000000000000" pitchFamily="65" charset="-120"/>
              <a:ea typeface="標楷體" panose="03000509000000000000" pitchFamily="65" charset="-120"/>
            </a:rPr>
            <a:t>移民村的設置</a:t>
          </a:r>
          <a:endParaRPr lang="zh-TW" altLang="en-US" sz="4400" b="1" kern="1200" dirty="0">
            <a:latin typeface="標楷體" panose="03000509000000000000" pitchFamily="65" charset="-120"/>
            <a:ea typeface="標楷體" panose="03000509000000000000" pitchFamily="65" charset="-120"/>
          </a:endParaRPr>
        </a:p>
      </dsp:txBody>
      <dsp:txXfrm>
        <a:off x="0" y="0"/>
        <a:ext cx="6096000" cy="803369"/>
      </dsp:txXfrm>
    </dsp:sp>
    <dsp:sp modelId="{6BCBAF00-2672-4FA1-9709-B636BD579F49}">
      <dsp:nvSpPr>
        <dsp:cNvPr id="0" name=""/>
        <dsp:cNvSpPr/>
      </dsp:nvSpPr>
      <dsp:spPr>
        <a:xfrm>
          <a:off x="0" y="816426"/>
          <a:ext cx="6096000" cy="803369"/>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altLang="en-US" sz="4400" b="1" kern="1200" dirty="0" smtClean="0">
              <a:latin typeface="標楷體" panose="03000509000000000000" pitchFamily="65" charset="-120"/>
              <a:ea typeface="標楷體" panose="03000509000000000000" pitchFamily="65" charset="-120"/>
            </a:rPr>
            <a:t>2.</a:t>
          </a:r>
          <a:r>
            <a:rPr lang="zh-TW" altLang="en-US" sz="4400" b="1" kern="1200" dirty="0" smtClean="0">
              <a:latin typeface="標楷體" panose="03000509000000000000" pitchFamily="65" charset="-120"/>
              <a:ea typeface="標楷體" panose="03000509000000000000" pitchFamily="65" charset="-120"/>
            </a:rPr>
            <a:t> 交通建設</a:t>
          </a:r>
          <a:endParaRPr lang="zh-TW" altLang="en-US" sz="4400" b="1" kern="1200" dirty="0">
            <a:latin typeface="標楷體" panose="03000509000000000000" pitchFamily="65" charset="-120"/>
            <a:ea typeface="標楷體" panose="03000509000000000000" pitchFamily="65" charset="-120"/>
          </a:endParaRPr>
        </a:p>
      </dsp:txBody>
      <dsp:txXfrm>
        <a:off x="0" y="816426"/>
        <a:ext cx="6096000" cy="803369"/>
      </dsp:txXfrm>
    </dsp:sp>
    <dsp:sp modelId="{42AF6A7D-7B58-4F3A-AC16-15E66D7DB616}">
      <dsp:nvSpPr>
        <dsp:cNvPr id="0" name=""/>
        <dsp:cNvSpPr/>
      </dsp:nvSpPr>
      <dsp:spPr>
        <a:xfrm>
          <a:off x="0" y="1630315"/>
          <a:ext cx="6096000" cy="803369"/>
        </a:xfrm>
        <a:prstGeom prst="roundRect">
          <a:avLst/>
        </a:prstGeom>
        <a:solidFill>
          <a:srgbClr val="7030A0"/>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altLang="en-US" sz="4400" b="1" kern="1200" dirty="0" smtClean="0">
              <a:latin typeface="標楷體" panose="03000509000000000000" pitchFamily="65" charset="-120"/>
              <a:ea typeface="標楷體" panose="03000509000000000000" pitchFamily="65" charset="-120"/>
            </a:rPr>
            <a:t>3. </a:t>
          </a:r>
          <a:r>
            <a:rPr lang="zh-TW" altLang="en-US" sz="4400" b="1" kern="1200" dirty="0" smtClean="0">
              <a:latin typeface="標楷體" panose="03000509000000000000" pitchFamily="65" charset="-120"/>
              <a:ea typeface="標楷體" panose="03000509000000000000" pitchFamily="65" charset="-120"/>
            </a:rPr>
            <a:t>教育制度</a:t>
          </a:r>
          <a:endParaRPr lang="zh-TW" altLang="en-US" sz="4400" b="1" kern="1200" dirty="0">
            <a:latin typeface="標楷體" panose="03000509000000000000" pitchFamily="65" charset="-120"/>
            <a:ea typeface="標楷體" panose="03000509000000000000" pitchFamily="65" charset="-120"/>
          </a:endParaRPr>
        </a:p>
      </dsp:txBody>
      <dsp:txXfrm>
        <a:off x="0" y="1630315"/>
        <a:ext cx="6096000" cy="803369"/>
      </dsp:txXfrm>
    </dsp:sp>
    <dsp:sp modelId="{65344181-C30D-4FB2-87DE-22B85EAC69C9}">
      <dsp:nvSpPr>
        <dsp:cNvPr id="0" name=""/>
        <dsp:cNvSpPr/>
      </dsp:nvSpPr>
      <dsp:spPr>
        <a:xfrm>
          <a:off x="0" y="2444203"/>
          <a:ext cx="6096000" cy="803369"/>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altLang="en-US" sz="4400" b="1" kern="1200" dirty="0" smtClean="0">
              <a:latin typeface="標楷體" panose="03000509000000000000" pitchFamily="65" charset="-120"/>
              <a:ea typeface="標楷體" panose="03000509000000000000" pitchFamily="65" charset="-120"/>
            </a:rPr>
            <a:t>4. </a:t>
          </a:r>
          <a:r>
            <a:rPr lang="zh-TW" altLang="en-US" sz="4400" b="1" kern="1200" dirty="0" smtClean="0">
              <a:latin typeface="標楷體" panose="03000509000000000000" pitchFamily="65" charset="-120"/>
              <a:ea typeface="標楷體" panose="03000509000000000000" pitchFamily="65" charset="-120"/>
            </a:rPr>
            <a:t>醫療衛生</a:t>
          </a:r>
          <a:endParaRPr lang="zh-TW" altLang="en-US" sz="4400" b="1" kern="1200" dirty="0">
            <a:latin typeface="標楷體" panose="03000509000000000000" pitchFamily="65" charset="-120"/>
            <a:ea typeface="標楷體" panose="03000509000000000000" pitchFamily="65" charset="-120"/>
          </a:endParaRPr>
        </a:p>
      </dsp:txBody>
      <dsp:txXfrm>
        <a:off x="0" y="2444203"/>
        <a:ext cx="6096000" cy="803369"/>
      </dsp:txXfrm>
    </dsp:sp>
    <dsp:sp modelId="{68D627B2-2310-4821-A245-AB7B45B29C5A}">
      <dsp:nvSpPr>
        <dsp:cNvPr id="0" name=""/>
        <dsp:cNvSpPr/>
      </dsp:nvSpPr>
      <dsp:spPr>
        <a:xfrm>
          <a:off x="0" y="3258091"/>
          <a:ext cx="6096000" cy="803369"/>
        </a:xfrm>
        <a:prstGeom prst="round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altLang="en-US" sz="4400" b="1" kern="1200" dirty="0" smtClean="0">
              <a:latin typeface="標楷體" panose="03000509000000000000" pitchFamily="65" charset="-120"/>
              <a:ea typeface="標楷體" panose="03000509000000000000" pitchFamily="65" charset="-120"/>
            </a:rPr>
            <a:t>5. </a:t>
          </a:r>
          <a:r>
            <a:rPr lang="zh-TW" altLang="en-US" sz="4400" b="1" kern="1200" dirty="0" smtClean="0">
              <a:latin typeface="標楷體" panose="03000509000000000000" pitchFamily="65" charset="-120"/>
              <a:ea typeface="標楷體" panose="03000509000000000000" pitchFamily="65" charset="-120"/>
            </a:rPr>
            <a:t>其他</a:t>
          </a:r>
          <a:endParaRPr lang="zh-TW" altLang="en-US" sz="4400" b="1" kern="1200" dirty="0">
            <a:latin typeface="標楷體" panose="03000509000000000000" pitchFamily="65" charset="-120"/>
            <a:ea typeface="標楷體" panose="03000509000000000000" pitchFamily="65" charset="-120"/>
          </a:endParaRPr>
        </a:p>
      </dsp:txBody>
      <dsp:txXfrm>
        <a:off x="0" y="3258091"/>
        <a:ext cx="6096000" cy="80336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289BEB8-177B-4530-9471-35971A5290AB}">
      <dsp:nvSpPr>
        <dsp:cNvPr id="0" name=""/>
        <dsp:cNvSpPr/>
      </dsp:nvSpPr>
      <dsp:spPr>
        <a:xfrm>
          <a:off x="0" y="702875"/>
          <a:ext cx="7682731" cy="3073092"/>
        </a:xfrm>
        <a:prstGeom prst="leftRightRibbon">
          <a:avLst/>
        </a:prstGeom>
        <a:solidFill>
          <a:schemeClr val="bg2">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2DE756-CC7A-411D-9DF2-03532773D571}">
      <dsp:nvSpPr>
        <dsp:cNvPr id="0" name=""/>
        <dsp:cNvSpPr/>
      </dsp:nvSpPr>
      <dsp:spPr>
        <a:xfrm>
          <a:off x="560545" y="1152129"/>
          <a:ext cx="3371037" cy="150581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52400" numCol="1" spcCol="1270" anchor="ctr" anchorCtr="0">
          <a:noAutofit/>
        </a:bodyPr>
        <a:lstStyle/>
        <a:p>
          <a:pPr lvl="0" algn="ctr" defTabSz="1778000">
            <a:lnSpc>
              <a:spcPct val="90000"/>
            </a:lnSpc>
            <a:spcBef>
              <a:spcPct val="0"/>
            </a:spcBef>
            <a:spcAft>
              <a:spcPct val="35000"/>
            </a:spcAft>
          </a:pPr>
          <a:r>
            <a:rPr lang="zh-TW" altLang="en-US" sz="4000" b="1" kern="1200" dirty="0" smtClean="0">
              <a:solidFill>
                <a:schemeClr val="tx1"/>
              </a:solidFill>
              <a:latin typeface="標楷體" panose="03000509000000000000" pitchFamily="65" charset="-120"/>
              <a:ea typeface="標楷體" panose="03000509000000000000" pitchFamily="65" charset="-120"/>
            </a:rPr>
            <a:t>三大移民村</a:t>
          </a:r>
          <a:endParaRPr lang="zh-TW" altLang="en-US" sz="4000" b="1" kern="1200" dirty="0">
            <a:solidFill>
              <a:schemeClr val="tx1"/>
            </a:solidFill>
            <a:latin typeface="標楷體" panose="03000509000000000000" pitchFamily="65" charset="-120"/>
            <a:ea typeface="標楷體" panose="03000509000000000000" pitchFamily="65" charset="-120"/>
          </a:endParaRPr>
        </a:p>
      </dsp:txBody>
      <dsp:txXfrm>
        <a:off x="560545" y="1152129"/>
        <a:ext cx="3371037" cy="1505815"/>
      </dsp:txXfrm>
    </dsp:sp>
    <dsp:sp modelId="{DC84C9F1-DFD7-46A4-BF59-65C593694514}">
      <dsp:nvSpPr>
        <dsp:cNvPr id="0" name=""/>
        <dsp:cNvSpPr/>
      </dsp:nvSpPr>
      <dsp:spPr>
        <a:xfrm>
          <a:off x="3814968" y="1584178"/>
          <a:ext cx="2996265" cy="150581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2240" rIns="0" bIns="152400" numCol="1" spcCol="1270" anchor="ctr" anchorCtr="0">
          <a:noAutofit/>
        </a:bodyPr>
        <a:lstStyle/>
        <a:p>
          <a:pPr lvl="0" algn="ctr" defTabSz="1778000">
            <a:lnSpc>
              <a:spcPct val="90000"/>
            </a:lnSpc>
            <a:spcBef>
              <a:spcPct val="0"/>
            </a:spcBef>
            <a:spcAft>
              <a:spcPct val="35000"/>
            </a:spcAft>
          </a:pPr>
          <a:r>
            <a:rPr lang="zh-TW" altLang="en-US" sz="4000" b="1" kern="1200" dirty="0" smtClean="0">
              <a:solidFill>
                <a:srgbClr val="C00000"/>
              </a:solidFill>
              <a:latin typeface="標楷體" panose="03000509000000000000" pitchFamily="65" charset="-120"/>
              <a:ea typeface="標楷體" panose="03000509000000000000" pitchFamily="65" charset="-120"/>
            </a:rPr>
            <a:t>最具規模</a:t>
          </a:r>
          <a:endParaRPr lang="zh-TW" altLang="en-US" sz="4000" b="1" kern="1200" dirty="0">
            <a:solidFill>
              <a:srgbClr val="C00000"/>
            </a:solidFill>
            <a:latin typeface="標楷體" panose="03000509000000000000" pitchFamily="65" charset="-120"/>
            <a:ea typeface="標楷體" panose="03000509000000000000" pitchFamily="65" charset="-120"/>
          </a:endParaRPr>
        </a:p>
      </dsp:txBody>
      <dsp:txXfrm>
        <a:off x="3814968" y="1584178"/>
        <a:ext cx="2996265" cy="150581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14E9C7A-8D34-408A-AD0D-3D065FA17518}">
      <dsp:nvSpPr>
        <dsp:cNvPr id="0" name=""/>
        <dsp:cNvSpPr/>
      </dsp:nvSpPr>
      <dsp:spPr>
        <a:xfrm>
          <a:off x="0" y="0"/>
          <a:ext cx="6857385"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901CDC3-B4D5-4363-B118-3C4D1149F0CA}">
      <dsp:nvSpPr>
        <dsp:cNvPr id="0" name=""/>
        <dsp:cNvSpPr/>
      </dsp:nvSpPr>
      <dsp:spPr>
        <a:xfrm>
          <a:off x="0" y="0"/>
          <a:ext cx="1371477" cy="20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zh-TW" altLang="en-US" sz="3600" b="1" kern="1200" dirty="0" smtClean="0">
              <a:solidFill>
                <a:srgbClr val="FF0000"/>
              </a:solidFill>
              <a:latin typeface="標楷體" panose="03000509000000000000" pitchFamily="65" charset="-120"/>
              <a:ea typeface="標楷體" panose="03000509000000000000" pitchFamily="65" charset="-120"/>
            </a:rPr>
            <a:t>海運</a:t>
          </a:r>
          <a:endParaRPr lang="zh-TW" altLang="en-US" sz="3600" b="1" kern="1200" dirty="0">
            <a:solidFill>
              <a:srgbClr val="FF0000"/>
            </a:solidFill>
            <a:latin typeface="標楷體" panose="03000509000000000000" pitchFamily="65" charset="-120"/>
            <a:ea typeface="標楷體" panose="03000509000000000000" pitchFamily="65" charset="-120"/>
          </a:endParaRPr>
        </a:p>
      </dsp:txBody>
      <dsp:txXfrm>
        <a:off x="0" y="0"/>
        <a:ext cx="1371477" cy="2032000"/>
      </dsp:txXfrm>
    </dsp:sp>
    <dsp:sp modelId="{8B3A3C29-69A7-4DCA-8CF4-BF5B0850CF44}">
      <dsp:nvSpPr>
        <dsp:cNvPr id="0" name=""/>
        <dsp:cNvSpPr/>
      </dsp:nvSpPr>
      <dsp:spPr>
        <a:xfrm>
          <a:off x="1474337" y="47228"/>
          <a:ext cx="5383047" cy="944562"/>
        </a:xfrm>
        <a:prstGeom prst="rect">
          <a:avLst/>
        </a:prstGeom>
        <a:solidFill>
          <a:srgbClr val="0070C0"/>
        </a:solid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zh-TW" altLang="en-US" sz="3600" b="1" kern="1200" dirty="0" smtClean="0">
              <a:solidFill>
                <a:schemeClr val="bg1"/>
              </a:solidFill>
              <a:latin typeface="標楷體" panose="03000509000000000000" pitchFamily="65" charset="-120"/>
              <a:ea typeface="標楷體" panose="03000509000000000000" pitchFamily="65" charset="-120"/>
            </a:rPr>
            <a:t>建造港口、碼頭</a:t>
          </a:r>
          <a:endParaRPr lang="zh-TW" altLang="en-US" sz="3600" b="1" kern="1200" dirty="0">
            <a:solidFill>
              <a:schemeClr val="bg1"/>
            </a:solidFill>
            <a:latin typeface="標楷體" panose="03000509000000000000" pitchFamily="65" charset="-120"/>
            <a:ea typeface="標楷體" panose="03000509000000000000" pitchFamily="65" charset="-120"/>
          </a:endParaRPr>
        </a:p>
      </dsp:txBody>
      <dsp:txXfrm>
        <a:off x="1474337" y="47228"/>
        <a:ext cx="5383047" cy="944562"/>
      </dsp:txXfrm>
    </dsp:sp>
    <dsp:sp modelId="{B99B8CE4-A093-4E39-93B9-8B18C113F593}">
      <dsp:nvSpPr>
        <dsp:cNvPr id="0" name=""/>
        <dsp:cNvSpPr/>
      </dsp:nvSpPr>
      <dsp:spPr>
        <a:xfrm>
          <a:off x="1371476" y="991790"/>
          <a:ext cx="5485908" cy="0"/>
        </a:xfrm>
        <a:prstGeom prst="line">
          <a:avLst/>
        </a:prstGeom>
        <a:no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EF38F792-0CB3-460D-BB2F-E0D4E7697899}">
      <dsp:nvSpPr>
        <dsp:cNvPr id="0" name=""/>
        <dsp:cNvSpPr/>
      </dsp:nvSpPr>
      <dsp:spPr>
        <a:xfrm>
          <a:off x="1474337" y="1039018"/>
          <a:ext cx="5383047" cy="944562"/>
        </a:xfrm>
        <a:prstGeom prst="rect">
          <a:avLst/>
        </a:prstGeom>
        <a:solidFill>
          <a:schemeClr val="accent2">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zh-TW" altLang="en-US" sz="3600" b="1" kern="1200" dirty="0" smtClean="0">
              <a:solidFill>
                <a:schemeClr val="bg1"/>
              </a:solidFill>
              <a:latin typeface="標楷體" panose="03000509000000000000" pitchFamily="65" charset="-120"/>
              <a:ea typeface="標楷體" panose="03000509000000000000" pitchFamily="65" charset="-120"/>
            </a:rPr>
            <a:t>臨港工業計劃</a:t>
          </a:r>
          <a:endParaRPr lang="zh-TW" altLang="en-US" sz="3600" b="1" kern="1200" dirty="0">
            <a:solidFill>
              <a:schemeClr val="bg1"/>
            </a:solidFill>
            <a:latin typeface="標楷體" panose="03000509000000000000" pitchFamily="65" charset="-120"/>
            <a:ea typeface="標楷體" panose="03000509000000000000" pitchFamily="65" charset="-120"/>
          </a:endParaRPr>
        </a:p>
      </dsp:txBody>
      <dsp:txXfrm>
        <a:off x="1474337" y="1039018"/>
        <a:ext cx="5383047" cy="944562"/>
      </dsp:txXfrm>
    </dsp:sp>
    <dsp:sp modelId="{951B5598-CCFC-4CA1-B838-1A034EE1F56A}">
      <dsp:nvSpPr>
        <dsp:cNvPr id="0" name=""/>
        <dsp:cNvSpPr/>
      </dsp:nvSpPr>
      <dsp:spPr>
        <a:xfrm>
          <a:off x="1371476" y="1983581"/>
          <a:ext cx="5485908" cy="0"/>
        </a:xfrm>
        <a:prstGeom prst="line">
          <a:avLst/>
        </a:prstGeom>
        <a:no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BA7593AC-2A31-4048-9486-D5CC100029A7}">
      <dsp:nvSpPr>
        <dsp:cNvPr id="0" name=""/>
        <dsp:cNvSpPr/>
      </dsp:nvSpPr>
      <dsp:spPr>
        <a:xfrm>
          <a:off x="0" y="2032000"/>
          <a:ext cx="6857385" cy="0"/>
        </a:xfrm>
        <a:prstGeom prst="line">
          <a:avLst/>
        </a:prstGeom>
        <a:gradFill rotWithShape="0">
          <a:gsLst>
            <a:gs pos="0">
              <a:schemeClr val="accent3">
                <a:hueOff val="-1617565"/>
                <a:satOff val="41387"/>
                <a:lumOff val="1568"/>
                <a:alphaOff val="0"/>
                <a:shade val="51000"/>
                <a:satMod val="130000"/>
              </a:schemeClr>
            </a:gs>
            <a:gs pos="80000">
              <a:schemeClr val="accent3">
                <a:hueOff val="-1617565"/>
                <a:satOff val="41387"/>
                <a:lumOff val="1568"/>
                <a:alphaOff val="0"/>
                <a:shade val="93000"/>
                <a:satMod val="130000"/>
              </a:schemeClr>
            </a:gs>
            <a:gs pos="100000">
              <a:schemeClr val="accent3">
                <a:hueOff val="-1617565"/>
                <a:satOff val="41387"/>
                <a:lumOff val="1568"/>
                <a:alphaOff val="0"/>
                <a:shade val="94000"/>
                <a:satMod val="135000"/>
              </a:schemeClr>
            </a:gs>
          </a:gsLst>
          <a:lin ang="16200000" scaled="0"/>
        </a:gradFill>
        <a:ln w="9525" cap="flat" cmpd="sng" algn="ctr">
          <a:solidFill>
            <a:schemeClr val="accent3">
              <a:hueOff val="-1617565"/>
              <a:satOff val="41387"/>
              <a:lumOff val="156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33055B7-2728-4D08-9B82-16A7E3F0DDEB}">
      <dsp:nvSpPr>
        <dsp:cNvPr id="0" name=""/>
        <dsp:cNvSpPr/>
      </dsp:nvSpPr>
      <dsp:spPr>
        <a:xfrm>
          <a:off x="0" y="2032000"/>
          <a:ext cx="1371477" cy="203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zh-TW" altLang="en-US" sz="3600" b="1" kern="1200" dirty="0" smtClean="0">
              <a:solidFill>
                <a:srgbClr val="0070C0"/>
              </a:solidFill>
              <a:latin typeface="標楷體" panose="03000509000000000000" pitchFamily="65" charset="-120"/>
              <a:ea typeface="標楷體" panose="03000509000000000000" pitchFamily="65" charset="-120"/>
            </a:rPr>
            <a:t>陸運</a:t>
          </a:r>
          <a:endParaRPr lang="zh-TW" altLang="en-US" sz="3600" b="1" kern="1200" dirty="0">
            <a:solidFill>
              <a:srgbClr val="0070C0"/>
            </a:solidFill>
            <a:latin typeface="標楷體" panose="03000509000000000000" pitchFamily="65" charset="-120"/>
            <a:ea typeface="標楷體" panose="03000509000000000000" pitchFamily="65" charset="-120"/>
          </a:endParaRPr>
        </a:p>
      </dsp:txBody>
      <dsp:txXfrm>
        <a:off x="0" y="2032000"/>
        <a:ext cx="1371477" cy="2032000"/>
      </dsp:txXfrm>
    </dsp:sp>
    <dsp:sp modelId="{A11C5A0C-36EB-4EB8-B50C-AD38010D64DE}">
      <dsp:nvSpPr>
        <dsp:cNvPr id="0" name=""/>
        <dsp:cNvSpPr/>
      </dsp:nvSpPr>
      <dsp:spPr>
        <a:xfrm>
          <a:off x="1474337" y="2079228"/>
          <a:ext cx="5383047" cy="944562"/>
        </a:xfrm>
        <a:prstGeom prst="rect">
          <a:avLst/>
        </a:prstGeom>
        <a:solidFill>
          <a:srgbClr val="A5A51B"/>
        </a:solid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zh-TW" altLang="en-US" sz="3600" b="1" kern="1200" dirty="0" smtClean="0">
              <a:latin typeface="標楷體" panose="03000509000000000000" pitchFamily="65" charset="-120"/>
              <a:ea typeface="標楷體" panose="03000509000000000000" pitchFamily="65" charset="-120"/>
            </a:rPr>
            <a:t>修築聯外道路</a:t>
          </a:r>
          <a:r>
            <a:rPr lang="en-US" altLang="zh-TW" sz="3600" b="1" kern="1200" dirty="0" smtClean="0">
              <a:latin typeface="標楷體" panose="03000509000000000000" pitchFamily="65" charset="-120"/>
              <a:ea typeface="標楷體" panose="03000509000000000000" pitchFamily="65" charset="-120"/>
            </a:rPr>
            <a:t>(</a:t>
          </a:r>
          <a:r>
            <a:rPr lang="zh-TW" altLang="en-US" sz="2800" b="1" kern="1200" dirty="0" smtClean="0">
              <a:solidFill>
                <a:schemeClr val="tx1"/>
              </a:solidFill>
              <a:latin typeface="標楷體" panose="03000509000000000000" pitchFamily="65" charset="-120"/>
              <a:ea typeface="標楷體" panose="03000509000000000000" pitchFamily="65" charset="-120"/>
            </a:rPr>
            <a:t>公路、鐵路</a:t>
          </a:r>
          <a:r>
            <a:rPr lang="en-US" altLang="zh-TW" sz="3600" b="1" kern="1200" dirty="0" smtClean="0">
              <a:latin typeface="標楷體" panose="03000509000000000000" pitchFamily="65" charset="-120"/>
              <a:ea typeface="標楷體" panose="03000509000000000000" pitchFamily="65" charset="-120"/>
            </a:rPr>
            <a:t>)</a:t>
          </a:r>
          <a:endParaRPr lang="zh-TW" altLang="en-US" sz="3600" b="1" kern="1200" dirty="0">
            <a:latin typeface="標楷體" panose="03000509000000000000" pitchFamily="65" charset="-120"/>
            <a:ea typeface="標楷體" panose="03000509000000000000" pitchFamily="65" charset="-120"/>
          </a:endParaRPr>
        </a:p>
      </dsp:txBody>
      <dsp:txXfrm>
        <a:off x="1474337" y="2079228"/>
        <a:ext cx="5383047" cy="944562"/>
      </dsp:txXfrm>
    </dsp:sp>
    <dsp:sp modelId="{91039E06-114F-4AE3-A368-7DE344666D58}">
      <dsp:nvSpPr>
        <dsp:cNvPr id="0" name=""/>
        <dsp:cNvSpPr/>
      </dsp:nvSpPr>
      <dsp:spPr>
        <a:xfrm>
          <a:off x="1371476" y="3023790"/>
          <a:ext cx="5485908" cy="0"/>
        </a:xfrm>
        <a:prstGeom prst="line">
          <a:avLst/>
        </a:prstGeom>
        <a:no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28C8A691-4590-4CE2-8CA4-CC2A4448963E}">
      <dsp:nvSpPr>
        <dsp:cNvPr id="0" name=""/>
        <dsp:cNvSpPr/>
      </dsp:nvSpPr>
      <dsp:spPr>
        <a:xfrm>
          <a:off x="1474337" y="3071018"/>
          <a:ext cx="5383047" cy="944562"/>
        </a:xfrm>
        <a:prstGeom prst="rect">
          <a:avLst/>
        </a:prstGeom>
        <a:solidFill>
          <a:srgbClr val="FFC000"/>
        </a:solid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r>
            <a:rPr lang="zh-TW" altLang="en-US" sz="3600" b="1" kern="1200" dirty="0" smtClean="0">
              <a:latin typeface="標楷體" panose="03000509000000000000" pitchFamily="65" charset="-120"/>
              <a:ea typeface="標楷體" panose="03000509000000000000" pitchFamily="65" charset="-120"/>
            </a:rPr>
            <a:t>重整市區街道</a:t>
          </a:r>
          <a:endParaRPr lang="zh-TW" altLang="en-US" sz="3600" b="1" kern="1200" dirty="0">
            <a:latin typeface="標楷體" panose="03000509000000000000" pitchFamily="65" charset="-120"/>
            <a:ea typeface="標楷體" panose="03000509000000000000" pitchFamily="65" charset="-120"/>
          </a:endParaRPr>
        </a:p>
      </dsp:txBody>
      <dsp:txXfrm>
        <a:off x="1474337" y="3071018"/>
        <a:ext cx="5383047" cy="944562"/>
      </dsp:txXfrm>
    </dsp:sp>
    <dsp:sp modelId="{E1A2BA81-A01E-47AC-B6CB-69486DA096E9}">
      <dsp:nvSpPr>
        <dsp:cNvPr id="0" name=""/>
        <dsp:cNvSpPr/>
      </dsp:nvSpPr>
      <dsp:spPr>
        <a:xfrm>
          <a:off x="1371476" y="4015581"/>
          <a:ext cx="5485908" cy="0"/>
        </a:xfrm>
        <a:prstGeom prst="line">
          <a:avLst/>
        </a:prstGeom>
        <a:noFill/>
        <a:ln w="9525"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2">
            <a:alpha val="0"/>
          </a:schemeClr>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dirty="0"/>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5C3C3F-A2A2-4C91-9CD2-81C471CC54CD}" type="datetimeFigureOut">
              <a:rPr lang="zh-TW" altLang="en-US" smtClean="0"/>
              <a:pPr/>
              <a:t>2016/11/2</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31E064-0B39-4518-AF51-58A091407E99}" type="slidenum">
              <a:rPr lang="zh-TW" altLang="en-US" smtClean="0"/>
              <a:pPr/>
              <a:t>‹#›</a:t>
            </a:fld>
            <a:endParaRPr lang="zh-TW" altLang="en-US"/>
          </a:p>
        </p:txBody>
      </p:sp>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99093" y="1115616"/>
            <a:ext cx="2244509" cy="16016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31406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810E44-7A0F-4F8A-BBD2-2BC7960A9989}" type="datetimeFigureOut">
              <a:rPr lang="zh-TW" altLang="en-US" smtClean="0"/>
              <a:pPr/>
              <a:t>2016/11/2</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AFB7F1-1701-4EFB-A18D-9D3E1AF97626}" type="slidenum">
              <a:rPr lang="zh-TW" altLang="en-US" smtClean="0"/>
              <a:pPr/>
              <a:t>‹#›</a:t>
            </a:fld>
            <a:endParaRPr lang="zh-TW" altLang="en-US"/>
          </a:p>
        </p:txBody>
      </p:sp>
    </p:spTree>
    <p:extLst>
      <p:ext uri="{BB962C8B-B14F-4D97-AF65-F5344CB8AC3E}">
        <p14:creationId xmlns="" xmlns:p14="http://schemas.microsoft.com/office/powerpoint/2010/main" val="3435782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陶笛，</a:t>
            </a:r>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10</a:t>
            </a:fld>
            <a:endParaRPr lang="zh-TW" altLang="en-US"/>
          </a:p>
        </p:txBody>
      </p:sp>
    </p:spTree>
    <p:extLst>
      <p:ext uri="{BB962C8B-B14F-4D97-AF65-F5344CB8AC3E}">
        <p14:creationId xmlns="" xmlns:p14="http://schemas.microsoft.com/office/powerpoint/2010/main" val="1726551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台灣教育現代化的基礎</a:t>
            </a:r>
            <a:endParaRPr lang="en-US" altLang="zh-TW" dirty="0" smtClean="0"/>
          </a:p>
          <a:p>
            <a:r>
              <a:rPr lang="zh-TW" altLang="en-US" dirty="0" smtClean="0"/>
              <a:t>學校的設立以提高國民的素質</a:t>
            </a:r>
          </a:p>
          <a:p>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11</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總督府為了解決醫療衛生的問題，在台灣各地設立府立醫院分院，可見當</a:t>
            </a:r>
          </a:p>
          <a:p>
            <a:r>
              <a:rPr lang="zh-TW" altLang="en-US" dirty="0" smtClean="0"/>
              <a:t>時已形成「醫療網」的雛形。</a:t>
            </a:r>
          </a:p>
          <a:p>
            <a:endParaRPr lang="en-US" altLang="zh-TW" dirty="0" smtClean="0"/>
          </a:p>
          <a:p>
            <a:r>
              <a:rPr lang="zh-TW" altLang="en-US" dirty="0" smtClean="0"/>
              <a:t>除了這些，不論是移民與政府，都為了讓生活更便利、完美。在食衣住行各個領域積極建設</a:t>
            </a:r>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12</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19</a:t>
            </a:fld>
            <a:endParaRPr lang="zh-TW" altLang="en-US"/>
          </a:p>
        </p:txBody>
      </p:sp>
    </p:spTree>
    <p:extLst>
      <p:ext uri="{BB962C8B-B14F-4D97-AF65-F5344CB8AC3E}">
        <p14:creationId xmlns="" xmlns:p14="http://schemas.microsoft.com/office/powerpoint/2010/main" val="2208144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zh-TW" altLang="en-US" sz="2200" b="0" i="0" u="none" strike="noStrike" kern="1200" cap="none" spc="0" normalizeH="0" baseline="0" noProof="0" dirty="0" smtClean="0">
                <a:ln>
                  <a:noFill/>
                </a:ln>
                <a:solidFill>
                  <a:prstClr val="black"/>
                </a:solidFill>
                <a:effectLst/>
                <a:uLnTx/>
                <a:uFillTx/>
                <a:latin typeface="+mn-lt"/>
                <a:ea typeface="+mn-ea"/>
                <a:cs typeface="+mn-cs"/>
              </a:rPr>
              <a:t>由於未婚夫建志在太魯閣事件中，為了執行公務，不幸壯烈犧牲。身為女性，要照顧兒子正雄，撐起家計。這位藝妲，靜子，一天要趕好幾場表演，夜末晨出，搭著車伕龍二的拉車從吉野村出發了，筑紫通上的戲院是今早表演的地方。</a:t>
            </a:r>
          </a:p>
          <a:p>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23</a:t>
            </a:fld>
            <a:endParaRPr lang="zh-TW" altLang="en-US"/>
          </a:p>
        </p:txBody>
      </p:sp>
    </p:spTree>
    <p:extLst>
      <p:ext uri="{BB962C8B-B14F-4D97-AF65-F5344CB8AC3E}">
        <p14:creationId xmlns="" xmlns:p14="http://schemas.microsoft.com/office/powerpoint/2010/main" val="2487055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晚點要到將軍府以及為兒子送便當到花蓮港公學校，結束後，便開始徒步行走，以節省生活開銷。終於在下午</a:t>
            </a:r>
            <a:r>
              <a:rPr lang="en-US" altLang="zh-TW" dirty="0" smtClean="0"/>
              <a:t>2</a:t>
            </a:r>
            <a:r>
              <a:rPr lang="zh-TW" altLang="en-US" dirty="0" smtClean="0"/>
              <a:t>兩點前到達。表演的曲目為民謠</a:t>
            </a:r>
            <a:r>
              <a:rPr lang="en-US" altLang="zh-TW" dirty="0" smtClean="0"/>
              <a:t>《</a:t>
            </a:r>
            <a:r>
              <a:rPr lang="zh-TW" altLang="en-US" dirty="0" smtClean="0"/>
              <a:t>櫻花</a:t>
            </a:r>
            <a:r>
              <a:rPr lang="en-US" altLang="zh-TW" dirty="0" smtClean="0"/>
              <a:t>》</a:t>
            </a:r>
            <a:r>
              <a:rPr lang="zh-TW" altLang="en-US" dirty="0" smtClean="0"/>
              <a:t>，搭配扇子舞，負責三味線伴奏的是昨晚從遠在豐田的住所，連夜坐火車抵達的姐姐千歲。表演結束後，長官便帶著大佐到兵事部巡視。此時靜子倆姐妹到花蓮港神社追思丈夫。今晚千歲就先在妹妹家借住一宿，明早還要前往吉野神社參拜，祈求事業順利呢！話說，戲院老闆的女兒，今年已經滿</a:t>
            </a:r>
            <a:r>
              <a:rPr lang="en-US" altLang="zh-TW" dirty="0" smtClean="0"/>
              <a:t>15</a:t>
            </a:r>
            <a:r>
              <a:rPr lang="zh-TW" altLang="en-US" dirty="0" smtClean="0"/>
              <a:t>歲，要從林田山到花蓮高等女學校就讀了。</a:t>
            </a:r>
          </a:p>
          <a:p>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24</a:t>
            </a:fld>
            <a:endParaRPr lang="zh-TW" altLang="en-US"/>
          </a:p>
        </p:txBody>
      </p:sp>
    </p:spTree>
    <p:extLst>
      <p:ext uri="{BB962C8B-B14F-4D97-AF65-F5344CB8AC3E}">
        <p14:creationId xmlns="" xmlns:p14="http://schemas.microsoft.com/office/powerpoint/2010/main" val="193760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25</a:t>
            </a:fld>
            <a:endParaRPr lang="zh-TW" altLang="en-US"/>
          </a:p>
        </p:txBody>
      </p:sp>
    </p:spTree>
    <p:extLst>
      <p:ext uri="{BB962C8B-B14F-4D97-AF65-F5344CB8AC3E}">
        <p14:creationId xmlns="" xmlns:p14="http://schemas.microsoft.com/office/powerpoint/2010/main" val="193760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本研究的背景在於</a:t>
            </a:r>
            <a:r>
              <a:rPr lang="zh-TW" altLang="en-US" b="1" u="sng" dirty="0" smtClean="0"/>
              <a:t>日治時期的歷史文化</a:t>
            </a:r>
            <a:r>
              <a:rPr lang="zh-TW" altLang="en-US" dirty="0" smtClean="0"/>
              <a:t>和</a:t>
            </a:r>
            <a:r>
              <a:rPr lang="zh-TW" altLang="en-US" b="1" u="sng" dirty="0" smtClean="0">
                <a:solidFill>
                  <a:srgbClr val="FF0000"/>
                </a:solidFill>
              </a:rPr>
              <a:t>花蓮地區的多元文化發展</a:t>
            </a:r>
            <a:endParaRPr lang="zh-TW" altLang="en-US" b="1" u="sng" dirty="0">
              <a:solidFill>
                <a:srgbClr val="FF0000"/>
              </a:solidFill>
            </a:endParaRPr>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2</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1.</a:t>
            </a:r>
            <a:r>
              <a:rPr lang="zh-TW" altLang="en-US" dirty="0" smtClean="0"/>
              <a:t>在地文化異國風情的探索</a:t>
            </a:r>
            <a:endParaRPr lang="en-US" altLang="zh-TW" dirty="0" smtClean="0"/>
          </a:p>
          <a:p>
            <a:r>
              <a:rPr lang="en-US" altLang="zh-TW" dirty="0" smtClean="0"/>
              <a:t>2.</a:t>
            </a:r>
            <a:r>
              <a:rPr lang="zh-TW" altLang="en-US" dirty="0" smtClean="0"/>
              <a:t>繼去年研究在地自然資源後的人文探索</a:t>
            </a:r>
            <a:endParaRPr lang="en-US" altLang="zh-TW" dirty="0" smtClean="0"/>
          </a:p>
          <a:p>
            <a:r>
              <a:rPr lang="en-US" altLang="zh-TW" dirty="0" smtClean="0"/>
              <a:t>3.</a:t>
            </a:r>
            <a:r>
              <a:rPr lang="zh-TW" altLang="en-US" dirty="0" smtClean="0"/>
              <a:t>從虛擬世界中解脫</a:t>
            </a:r>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3</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加參訪圖片</a:t>
            </a:r>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4</a:t>
            </a:fld>
            <a:endParaRPr lang="zh-TW" altLang="en-US"/>
          </a:p>
        </p:txBody>
      </p:sp>
    </p:spTree>
    <p:extLst>
      <p:ext uri="{BB962C8B-B14F-4D97-AF65-F5344CB8AC3E}">
        <p14:creationId xmlns="" xmlns:p14="http://schemas.microsoft.com/office/powerpoint/2010/main" val="303942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移民村，為當時來到台灣的日本人、灣生等居住的社區，圖為花蓮三大移民村，最具規模的屬吉野移民村今吉安鄉一帶 ，而至今保存最完整的是豐田移民村今壽豐豐田社區一帶</a:t>
            </a:r>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移民村，為當時來到台灣的日本人、灣生等居住的社區，最具規模的屬吉野移民村今吉安鄉一帶 ，而至今保存最完整的是豐田移民村今壽豐豐田社區一帶</a:t>
            </a:r>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7</a:t>
            </a:fld>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海運方面有開闢花蓮港，開啟當時地方運輸</a:t>
            </a:r>
            <a:endParaRPr lang="en-US" altLang="zh-TW" dirty="0" smtClean="0"/>
          </a:p>
          <a:p>
            <a:r>
              <a:rPr lang="zh-TW" altLang="en-US" dirty="0" smtClean="0"/>
              <a:t>後來更興建鐵路，解決因環境產生的不便</a:t>
            </a:r>
            <a:endParaRPr lang="en-US" altLang="zh-TW" dirty="0" smtClean="0"/>
          </a:p>
          <a:p>
            <a:r>
              <a:rPr lang="zh-TW" altLang="en-US" dirty="0" smtClean="0"/>
              <a:t>市區內的街道經重整後更加筆直平坦，較具代表性的為黑金通福住通筑紫通分別為現今的中山路中華路以及中華路</a:t>
            </a:r>
            <a:endParaRPr lang="en-US" altLang="zh-TW" dirty="0" smtClean="0"/>
          </a:p>
          <a:p>
            <a:r>
              <a:rPr lang="zh-TW" altLang="en-US" dirty="0" smtClean="0"/>
              <a:t>和連接城與城之間連接道路</a:t>
            </a:r>
            <a:endParaRPr lang="en-US" altLang="zh-TW" dirty="0" smtClean="0"/>
          </a:p>
          <a:p>
            <a:r>
              <a:rPr lang="en-US" altLang="zh-TW" dirty="0" smtClean="0"/>
              <a:t>1931</a:t>
            </a:r>
            <a:r>
              <a:rPr lang="zh-TW" altLang="en-US" dirty="0" smtClean="0"/>
              <a:t>年蘇澳鎮與花蓮港間道路修築完成（現今蘇花公路，為台</a:t>
            </a:r>
            <a:r>
              <a:rPr lang="en-US" altLang="zh-TW" dirty="0" smtClean="0"/>
              <a:t>9</a:t>
            </a:r>
            <a:r>
              <a:rPr lang="zh-TW" altLang="en-US" dirty="0" smtClean="0"/>
              <a:t>線的一段），使得花蓮港與台灣北部地方的陸路聯繫為之暢通，</a:t>
            </a:r>
          </a:p>
          <a:p>
            <a:r>
              <a:rPr lang="en-US" altLang="zh-TW" dirty="0" smtClean="0"/>
              <a:t>1939</a:t>
            </a:r>
            <a:r>
              <a:rPr lang="zh-TW" altLang="en-US" dirty="0" smtClean="0"/>
              <a:t>年完成了三座碼頭，可供</a:t>
            </a:r>
            <a:r>
              <a:rPr lang="en-US" altLang="zh-TW" dirty="0" smtClean="0"/>
              <a:t>3000</a:t>
            </a:r>
            <a:r>
              <a:rPr lang="zh-TW" altLang="en-US" dirty="0" smtClean="0"/>
              <a:t>噸級貨輪停泊。</a:t>
            </a:r>
            <a:r>
              <a:rPr lang="en-US" altLang="zh-TW" dirty="0" smtClean="0"/>
              <a:t>1940</a:t>
            </a:r>
            <a:r>
              <a:rPr lang="zh-TW" altLang="en-US" dirty="0" smtClean="0"/>
              <a:t>計畫大量設立鋁業、電氣、氮氣、金屬精煉等臨港工業，擴建港口殊感需要，乃以</a:t>
            </a:r>
            <a:r>
              <a:rPr lang="en-US" altLang="zh-TW" dirty="0" smtClean="0"/>
              <a:t>500</a:t>
            </a:r>
            <a:r>
              <a:rPr lang="zh-TW" altLang="en-US" dirty="0" smtClean="0"/>
              <a:t>萬日圓開始第二期築港工程，預定於</a:t>
            </a:r>
            <a:r>
              <a:rPr lang="en-US" altLang="zh-TW" dirty="0" smtClean="0"/>
              <a:t>1944</a:t>
            </a:r>
            <a:r>
              <a:rPr lang="zh-TW" altLang="en-US" dirty="0" smtClean="0"/>
              <a:t>年竣工，但因太平洋戰爭關係，工程無形停頓。</a:t>
            </a:r>
            <a:endParaRPr lang="en-US" altLang="zh-TW" dirty="0" smtClean="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8</a:t>
            </a:fld>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7BAFB7F1-1701-4EFB-A18D-9D3E1AF97626}" type="slidenum">
              <a:rPr lang="zh-TW" altLang="en-US" smtClean="0"/>
              <a:pPr/>
              <a:t>9</a:t>
            </a:fld>
            <a:endParaRPr lang="zh-TW" altLang="en-US"/>
          </a:p>
        </p:txBody>
      </p:sp>
    </p:spTree>
    <p:extLst>
      <p:ext uri="{BB962C8B-B14F-4D97-AF65-F5344CB8AC3E}">
        <p14:creationId xmlns="" xmlns:p14="http://schemas.microsoft.com/office/powerpoint/2010/main" val="296197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7676651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110236016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659434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10773674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3377969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217006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1534374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1846204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367602388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206717242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C1F9F464-B3B9-40D1-A763-3F0D89037EEF}" type="datetimeFigureOut">
              <a:rPr lang="zh-TW" altLang="en-US" smtClean="0"/>
              <a:pPr/>
              <a:t>2016/11/2</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405223357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9000"/>
            <a:lum/>
          </a:blip>
          <a:srcRect/>
          <a:stretch>
            <a:fillRect l="-3000" r="-3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F464-B3B9-40D1-A763-3F0D89037EEF}" type="datetimeFigureOut">
              <a:rPr lang="zh-TW" altLang="en-US" smtClean="0"/>
              <a:pPr/>
              <a:t>2016/11/2</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201BCD-AC72-40FA-A1CC-85953741E3BF}" type="slidenum">
              <a:rPr lang="zh-TW" altLang="en-US" smtClean="0"/>
              <a:pPr/>
              <a:t>‹#›</a:t>
            </a:fld>
            <a:endParaRPr lang="zh-TW" altLang="en-US"/>
          </a:p>
        </p:txBody>
      </p:sp>
    </p:spTree>
    <p:extLst>
      <p:ext uri="{BB962C8B-B14F-4D97-AF65-F5344CB8AC3E}">
        <p14:creationId xmlns="" xmlns:p14="http://schemas.microsoft.com/office/powerpoint/2010/main" val="3530937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microsoft.com/office/2007/relationships/hdphoto" Target="../media/hdphoto6.wdp"/><Relationship Id="rId9"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eg"/><Relationship Id="rId7" Type="http://schemas.microsoft.com/office/2007/relationships/hdphoto" Target="../media/hdphoto12.wdp"/><Relationship Id="rId12" Type="http://schemas.microsoft.com/office/2007/relationships/hdphoto" Target="../media/hdphoto14.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9.png"/><Relationship Id="rId5" Type="http://schemas.microsoft.com/office/2007/relationships/hdphoto" Target="../media/hdphoto11.wdp"/><Relationship Id="rId10" Type="http://schemas.openxmlformats.org/officeDocument/2006/relationships/image" Target="../media/image48.jpeg"/><Relationship Id="rId4" Type="http://schemas.openxmlformats.org/officeDocument/2006/relationships/image" Target="../media/image45.png"/><Relationship Id="rId9" Type="http://schemas.microsoft.com/office/2007/relationships/hdphoto" Target="../media/hdphoto13.wdp"/></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9.wdp"/><Relationship Id="rId18" Type="http://schemas.openxmlformats.org/officeDocument/2006/relationships/image" Target="../media/image57.png"/><Relationship Id="rId3" Type="http://schemas.openxmlformats.org/officeDocument/2006/relationships/image" Target="../media/image1.jpeg"/><Relationship Id="rId21" Type="http://schemas.microsoft.com/office/2007/relationships/hdphoto" Target="../media/hdphoto23.wdp"/><Relationship Id="rId7" Type="http://schemas.microsoft.com/office/2007/relationships/hdphoto" Target="../media/hdphoto16.wdp"/><Relationship Id="rId12" Type="http://schemas.openxmlformats.org/officeDocument/2006/relationships/image" Target="../media/image54.png"/><Relationship Id="rId17" Type="http://schemas.microsoft.com/office/2007/relationships/hdphoto" Target="../media/hdphoto21.wdp"/><Relationship Id="rId25" Type="http://schemas.microsoft.com/office/2007/relationships/hdphoto" Target="../media/hdphoto25.wdp"/><Relationship Id="rId2" Type="http://schemas.openxmlformats.org/officeDocument/2006/relationships/notesSlide" Target="../notesSlides/notesSlide15.xml"/><Relationship Id="rId16" Type="http://schemas.openxmlformats.org/officeDocument/2006/relationships/image" Target="../media/image56.png"/><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1.png"/><Relationship Id="rId11" Type="http://schemas.microsoft.com/office/2007/relationships/hdphoto" Target="../media/hdphoto18.wdp"/><Relationship Id="rId24" Type="http://schemas.openxmlformats.org/officeDocument/2006/relationships/image" Target="../media/image60.png"/><Relationship Id="rId5" Type="http://schemas.microsoft.com/office/2007/relationships/hdphoto" Target="../media/hdphoto15.wdp"/><Relationship Id="rId15" Type="http://schemas.microsoft.com/office/2007/relationships/hdphoto" Target="../media/hdphoto20.wdp"/><Relationship Id="rId23" Type="http://schemas.microsoft.com/office/2007/relationships/hdphoto" Target="../media/hdphoto24.wdp"/><Relationship Id="rId10" Type="http://schemas.openxmlformats.org/officeDocument/2006/relationships/image" Target="../media/image53.png"/><Relationship Id="rId19" Type="http://schemas.microsoft.com/office/2007/relationships/hdphoto" Target="../media/hdphoto22.wdp"/><Relationship Id="rId4" Type="http://schemas.openxmlformats.org/officeDocument/2006/relationships/image" Target="../media/image50.png"/><Relationship Id="rId9" Type="http://schemas.microsoft.com/office/2007/relationships/hdphoto" Target="../media/hdphoto17.wdp"/><Relationship Id="rId14" Type="http://schemas.openxmlformats.org/officeDocument/2006/relationships/image" Target="../media/image55.png"/><Relationship Id="rId22"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12"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9.png"/><Relationship Id="rId5" Type="http://schemas.openxmlformats.org/officeDocument/2006/relationships/diagramLayout" Target="../diagrams/layout2.xml"/><Relationship Id="rId10" Type="http://schemas.openxmlformats.org/officeDocument/2006/relationships/image" Target="../media/image8.jpeg"/><Relationship Id="rId4" Type="http://schemas.openxmlformats.org/officeDocument/2006/relationships/diagramData" Target="../diagrams/data2.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1.jpeg"/><Relationship Id="rId7" Type="http://schemas.openxmlformats.org/officeDocument/2006/relationships/diagramLayout" Target="../diagrams/layout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4.xml"/><Relationship Id="rId5" Type="http://schemas.openxmlformats.org/officeDocument/2006/relationships/image" Target="../media/image13.jpeg"/><Relationship Id="rId10" Type="http://schemas.microsoft.com/office/2007/relationships/diagramDrawing" Target="../diagrams/drawing4.xml"/><Relationship Id="rId4" Type="http://schemas.openxmlformats.org/officeDocument/2006/relationships/image" Target="../media/image12.jpeg"/><Relationship Id="rId9"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jpe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7000"/>
            <a:lum/>
          </a:blip>
          <a:srcRect/>
          <a:stretch>
            <a:fillRect/>
          </a:stretch>
        </a:blipFill>
        <a:effectLst/>
      </p:bgPr>
    </p:bg>
    <p:spTree>
      <p:nvGrpSpPr>
        <p:cNvPr id="1" name=""/>
        <p:cNvGrpSpPr/>
        <p:nvPr/>
      </p:nvGrpSpPr>
      <p:grpSpPr>
        <a:xfrm>
          <a:off x="0" y="0"/>
          <a:ext cx="0" cy="0"/>
          <a:chOff x="0" y="0"/>
          <a:chExt cx="0" cy="0"/>
        </a:xfrm>
      </p:grpSpPr>
      <p:sp>
        <p:nvSpPr>
          <p:cNvPr id="3" name="標題 2"/>
          <p:cNvSpPr>
            <a:spLocks noGrp="1"/>
          </p:cNvSpPr>
          <p:nvPr>
            <p:ph type="ctrTitle"/>
          </p:nvPr>
        </p:nvSpPr>
        <p:spPr>
          <a:xfrm>
            <a:off x="768608" y="908720"/>
            <a:ext cx="7772400" cy="1470025"/>
          </a:xfrm>
        </p:spPr>
        <p:txBody>
          <a:bodyPr>
            <a:noAutofit/>
          </a:bodyPr>
          <a:lstStyle/>
          <a:p>
            <a:pPr lvl="0"/>
            <a:r>
              <a:rPr lang="zh-TW" altLang="en-US" b="1" dirty="0" smtClean="0">
                <a:solidFill>
                  <a:srgbClr val="FF0000"/>
                </a:solidFill>
                <a:latin typeface="標楷體" panose="03000509000000000000" pitchFamily="65" charset="-120"/>
                <a:ea typeface="標楷體" panose="03000509000000000000" pitchFamily="65" charset="-120"/>
              </a:rPr>
              <a:t>穿越時空「日」不落</a:t>
            </a:r>
            <a:r>
              <a:rPr lang="en-US" altLang="zh-TW" b="1" dirty="0" smtClean="0">
                <a:solidFill>
                  <a:srgbClr val="FF0000"/>
                </a:solidFill>
                <a:latin typeface="標楷體" panose="03000509000000000000" pitchFamily="65" charset="-120"/>
                <a:ea typeface="標楷體" panose="03000509000000000000" pitchFamily="65" charset="-120"/>
              </a:rPr>
              <a:t>—</a:t>
            </a:r>
            <a:br>
              <a:rPr lang="en-US" altLang="zh-TW" b="1" dirty="0" smtClean="0">
                <a:solidFill>
                  <a:srgbClr val="FF0000"/>
                </a:solidFill>
                <a:latin typeface="標楷體" panose="03000509000000000000" pitchFamily="65" charset="-120"/>
                <a:ea typeface="標楷體" panose="03000509000000000000" pitchFamily="65" charset="-120"/>
              </a:rPr>
            </a:br>
            <a:r>
              <a:rPr lang="zh-TW" altLang="en-US" b="1" dirty="0" smtClean="0">
                <a:solidFill>
                  <a:srgbClr val="FF0000"/>
                </a:solidFill>
                <a:latin typeface="標楷體" panose="03000509000000000000" pitchFamily="65" charset="-120"/>
                <a:ea typeface="標楷體" panose="03000509000000000000" pitchFamily="65" charset="-120"/>
              </a:rPr>
              <a:t>日治時期花蓮的生活風貌</a:t>
            </a:r>
            <a:r>
              <a:rPr lang="en-US" altLang="zh-TW" b="1" dirty="0" smtClean="0">
                <a:solidFill>
                  <a:srgbClr val="FF0000"/>
                </a:solidFill>
                <a:latin typeface="標楷體" panose="03000509000000000000" pitchFamily="65" charset="-120"/>
                <a:ea typeface="標楷體" panose="03000509000000000000" pitchFamily="65" charset="-120"/>
              </a:rPr>
              <a:t/>
            </a:r>
            <a:br>
              <a:rPr lang="en-US" altLang="zh-TW" b="1" dirty="0" smtClean="0">
                <a:solidFill>
                  <a:srgbClr val="FF0000"/>
                </a:solidFill>
                <a:latin typeface="標楷體" panose="03000509000000000000" pitchFamily="65" charset="-120"/>
                <a:ea typeface="標楷體" panose="03000509000000000000" pitchFamily="65" charset="-120"/>
              </a:rPr>
            </a:br>
            <a:endParaRPr lang="zh-TW" altLang="en-US" b="1" dirty="0">
              <a:solidFill>
                <a:srgbClr val="FF0000"/>
              </a:solidFill>
              <a:latin typeface="標楷體" panose="03000509000000000000" pitchFamily="65" charset="-120"/>
              <a:ea typeface="標楷體" panose="03000509000000000000" pitchFamily="65" charset="-120"/>
            </a:endParaRPr>
          </a:p>
        </p:txBody>
      </p:sp>
      <p:sp>
        <p:nvSpPr>
          <p:cNvPr id="7" name="內容版面配置區 6"/>
          <p:cNvSpPr>
            <a:spLocks noGrp="1"/>
          </p:cNvSpPr>
          <p:nvPr>
            <p:ph type="subTitle" idx="1"/>
          </p:nvPr>
        </p:nvSpPr>
        <p:spPr/>
        <p:txBody>
          <a:bodyPr/>
          <a:lstStyle/>
          <a:p>
            <a:endParaRPr lang="en-US" altLang="zh-TW" smtClean="0"/>
          </a:p>
          <a:p>
            <a:r>
              <a:rPr lang="zh-TW" altLang="en-US" smtClean="0"/>
              <a:t> </a:t>
            </a:r>
            <a:endParaRPr lang="zh-TW" altLang="en-US" dirty="0"/>
          </a:p>
        </p:txBody>
      </p:sp>
      <p:sp>
        <p:nvSpPr>
          <p:cNvPr id="5" name="文字方塊 4"/>
          <p:cNvSpPr txBox="1"/>
          <p:nvPr/>
        </p:nvSpPr>
        <p:spPr>
          <a:xfrm>
            <a:off x="2915816" y="3653925"/>
            <a:ext cx="1296144" cy="369332"/>
          </a:xfrm>
          <a:prstGeom prst="rect">
            <a:avLst/>
          </a:prstGeom>
          <a:noFill/>
        </p:spPr>
        <p:txBody>
          <a:bodyPr wrap="square" rtlCol="0">
            <a:spAutoFit/>
          </a:bodyPr>
          <a:lstStyle/>
          <a:p>
            <a:endParaRPr lang="zh-TW" altLang="en-US" dirty="0"/>
          </a:p>
        </p:txBody>
      </p:sp>
      <p:sp>
        <p:nvSpPr>
          <p:cNvPr id="8" name="矩形 7"/>
          <p:cNvSpPr/>
          <p:nvPr/>
        </p:nvSpPr>
        <p:spPr>
          <a:xfrm>
            <a:off x="1475656" y="-36969"/>
            <a:ext cx="5787997"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endParaRPr lang="zh-TW" altLang="en-US"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矩形 8"/>
          <p:cNvSpPr/>
          <p:nvPr/>
        </p:nvSpPr>
        <p:spPr>
          <a:xfrm>
            <a:off x="768608" y="3068960"/>
            <a:ext cx="7715304" cy="3231654"/>
          </a:xfrm>
          <a:prstGeom prst="rect">
            <a:avLst/>
          </a:prstGeom>
        </p:spPr>
        <p:txBody>
          <a:bodyPr wrap="square">
            <a:spAutoFit/>
          </a:bodyPr>
          <a:lstStyle/>
          <a:p>
            <a:r>
              <a:rPr lang="zh-TW" altLang="en-US" sz="3600" b="1" dirty="0" smtClean="0">
                <a:solidFill>
                  <a:srgbClr val="002060"/>
                </a:solidFill>
                <a:latin typeface="標楷體" pitchFamily="65" charset="-120"/>
                <a:ea typeface="標楷體" pitchFamily="65" charset="-120"/>
              </a:rPr>
              <a:t>報告人</a:t>
            </a:r>
            <a:r>
              <a:rPr lang="en-US" altLang="zh-TW" sz="3600" b="1" dirty="0" smtClean="0">
                <a:solidFill>
                  <a:srgbClr val="002060"/>
                </a:solidFill>
                <a:latin typeface="標楷體" pitchFamily="65" charset="-120"/>
                <a:ea typeface="標楷體" pitchFamily="65" charset="-120"/>
              </a:rPr>
              <a:t>: </a:t>
            </a:r>
            <a:r>
              <a:rPr lang="zh-TW" altLang="en-US" sz="3600" b="1" dirty="0" smtClean="0">
                <a:solidFill>
                  <a:srgbClr val="002060"/>
                </a:solidFill>
                <a:latin typeface="標楷體" pitchFamily="65" charset="-120"/>
                <a:ea typeface="標楷體" pitchFamily="65" charset="-120"/>
              </a:rPr>
              <a:t>自強國中  </a:t>
            </a:r>
            <a:endParaRPr lang="en-US" altLang="zh-TW" sz="3600" b="1" dirty="0" smtClean="0">
              <a:solidFill>
                <a:srgbClr val="002060"/>
              </a:solidFill>
              <a:latin typeface="標楷體" pitchFamily="65" charset="-120"/>
              <a:ea typeface="標楷體" pitchFamily="65" charset="-120"/>
            </a:endParaRPr>
          </a:p>
          <a:p>
            <a:pPr algn="ctr" defTabSz="885825"/>
            <a:r>
              <a:rPr lang="zh-TW" altLang="en-US" sz="3600" b="1" dirty="0" smtClean="0">
                <a:solidFill>
                  <a:srgbClr val="002060"/>
                </a:solidFill>
                <a:latin typeface="標楷體" pitchFamily="65" charset="-120"/>
                <a:ea typeface="標楷體" pitchFamily="65" charset="-120"/>
              </a:rPr>
              <a:t>九年九班   張啟亨</a:t>
            </a:r>
            <a:endParaRPr lang="en-US" altLang="zh-TW" sz="3600" b="1" dirty="0" smtClean="0">
              <a:solidFill>
                <a:srgbClr val="002060"/>
              </a:solidFill>
              <a:latin typeface="標楷體" pitchFamily="65" charset="-120"/>
              <a:ea typeface="標楷體" pitchFamily="65" charset="-120"/>
            </a:endParaRPr>
          </a:p>
          <a:p>
            <a:pPr algn="ctr" defTabSz="885825"/>
            <a:r>
              <a:rPr lang="zh-TW" altLang="en-US" sz="3600" b="1" dirty="0" smtClean="0">
                <a:solidFill>
                  <a:srgbClr val="002060"/>
                </a:solidFill>
                <a:latin typeface="標楷體" pitchFamily="65" charset="-120"/>
                <a:ea typeface="標楷體" pitchFamily="65" charset="-120"/>
              </a:rPr>
              <a:t>九年二班   張博鈞</a:t>
            </a:r>
            <a:endParaRPr lang="en-US" altLang="zh-TW" sz="3600" b="1" dirty="0" smtClean="0">
              <a:solidFill>
                <a:srgbClr val="002060"/>
              </a:solidFill>
              <a:latin typeface="標楷體" pitchFamily="65" charset="-120"/>
              <a:ea typeface="標楷體" pitchFamily="65" charset="-120"/>
            </a:endParaRPr>
          </a:p>
          <a:p>
            <a:pPr algn="ctr" defTabSz="885825"/>
            <a:endParaRPr lang="zh-TW" altLang="en-US" sz="3600" b="1" dirty="0" smtClean="0">
              <a:solidFill>
                <a:srgbClr val="002060"/>
              </a:solidFill>
              <a:latin typeface="標楷體" pitchFamily="65" charset="-120"/>
              <a:ea typeface="標楷體" pitchFamily="65" charset="-120"/>
            </a:endParaRPr>
          </a:p>
          <a:p>
            <a:pPr algn="ctr"/>
            <a:endParaRPr lang="zh-TW" altLang="en-US" sz="2800" b="1" dirty="0" smtClean="0">
              <a:solidFill>
                <a:schemeClr val="tx1">
                  <a:lumMod val="95000"/>
                  <a:lumOff val="5000"/>
                </a:schemeClr>
              </a:solidFill>
              <a:latin typeface="標楷體" pitchFamily="65" charset="-120"/>
              <a:ea typeface="標楷體" pitchFamily="65" charset="-120"/>
            </a:endParaRPr>
          </a:p>
          <a:p>
            <a:pPr algn="ctr"/>
            <a:r>
              <a:rPr lang="zh-TW" altLang="en-US" sz="3200" b="1" dirty="0" smtClean="0">
                <a:solidFill>
                  <a:schemeClr val="tx1">
                    <a:lumMod val="95000"/>
                    <a:lumOff val="5000"/>
                  </a:schemeClr>
                </a:solidFill>
                <a:latin typeface="標楷體" pitchFamily="65" charset="-120"/>
                <a:ea typeface="標楷體" pitchFamily="65" charset="-120"/>
              </a:rPr>
              <a:t>指導老師</a:t>
            </a:r>
            <a:r>
              <a:rPr lang="en-US" altLang="zh-TW" sz="3200" b="1" dirty="0" smtClean="0">
                <a:solidFill>
                  <a:schemeClr val="tx1">
                    <a:lumMod val="95000"/>
                    <a:lumOff val="5000"/>
                  </a:schemeClr>
                </a:solidFill>
                <a:latin typeface="標楷體" pitchFamily="65" charset="-120"/>
                <a:ea typeface="標楷體" pitchFamily="65" charset="-120"/>
              </a:rPr>
              <a:t>: </a:t>
            </a:r>
            <a:r>
              <a:rPr lang="zh-TW" altLang="en-US" sz="3200" b="1" dirty="0" smtClean="0">
                <a:solidFill>
                  <a:schemeClr val="tx1">
                    <a:lumMod val="95000"/>
                    <a:lumOff val="5000"/>
                  </a:schemeClr>
                </a:solidFill>
                <a:latin typeface="標楷體" pitchFamily="65" charset="-120"/>
                <a:ea typeface="標楷體" pitchFamily="65" charset="-120"/>
              </a:rPr>
              <a:t>林慧貞老師、徐彥哲老師</a:t>
            </a:r>
            <a:endParaRPr lang="zh-TW" altLang="en-US" sz="3200" b="1" dirty="0">
              <a:solidFill>
                <a:schemeClr val="tx1">
                  <a:lumMod val="95000"/>
                  <a:lumOff val="5000"/>
                </a:schemeClr>
              </a:solidFill>
              <a:latin typeface="標楷體" pitchFamily="65" charset="-120"/>
              <a:ea typeface="標楷體" pitchFamily="65" charset="-120"/>
            </a:endParaRPr>
          </a:p>
        </p:txBody>
      </p:sp>
    </p:spTree>
    <p:extLst>
      <p:ext uri="{BB962C8B-B14F-4D97-AF65-F5344CB8AC3E}">
        <p14:creationId xmlns="" xmlns:p14="http://schemas.microsoft.com/office/powerpoint/2010/main" val="13778922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6000"/>
            <a:lum/>
          </a:blip>
          <a:srcRect/>
          <a:stretch>
            <a:fillRect l="-3000" r="-3000"/>
          </a:stretch>
        </a:blipFill>
        <a:effectLst/>
      </p:bgPr>
    </p:bg>
    <p:spTree>
      <p:nvGrpSpPr>
        <p:cNvPr id="1" name=""/>
        <p:cNvGrpSpPr/>
        <p:nvPr/>
      </p:nvGrpSpPr>
      <p:grpSpPr>
        <a:xfrm>
          <a:off x="0" y="0"/>
          <a:ext cx="0" cy="0"/>
          <a:chOff x="0" y="0"/>
          <a:chExt cx="0" cy="0"/>
        </a:xfrm>
      </p:grpSpPr>
      <p:pic>
        <p:nvPicPr>
          <p:cNvPr id="4" name="Picture 2" descr="「日治蘇花公路」的圖片搜尋結果"/>
          <p:cNvPicPr>
            <a:picLocks noGrp="1" noChangeAspect="1" noChangeArrowheads="1"/>
          </p:cNvPicPr>
          <p:nvPr>
            <p:ph idx="1"/>
          </p:nvPr>
        </p:nvPicPr>
        <p:blipFill>
          <a:blip r:embed="rId4" cstate="print">
            <a:extLst>
              <a:ext uri="{28A0092B-C50C-407E-A947-70E740481C1C}">
                <a14:useLocalDpi xmlns="" xmlns:a14="http://schemas.microsoft.com/office/drawing/2010/main" val="0"/>
              </a:ext>
            </a:extLst>
          </a:blip>
          <a:srcRect/>
          <a:stretch>
            <a:fillRect/>
          </a:stretch>
        </p:blipFill>
        <p:spPr bwMode="auto">
          <a:xfrm>
            <a:off x="395536" y="671385"/>
            <a:ext cx="3888432" cy="20162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06640" y="692696"/>
            <a:ext cx="3384376" cy="194421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chemeClr val="accent1"/>
                </a:solidFill>
              </a14:hiddenFill>
            </a:ext>
          </a:extLst>
        </p:spPr>
      </p:pic>
      <p:pic>
        <p:nvPicPr>
          <p:cNvPr id="2052" name="Picture 4" descr="「日治花蓮鐵路」的圖片搜尋結果"/>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091000" y="3573016"/>
            <a:ext cx="3384376" cy="187220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 xmlns:a14="http://schemas.microsoft.com/office/drawing/2010/main">
                <a:solidFill>
                  <a:srgbClr val="FFFFFF"/>
                </a:solidFill>
              </a14:hiddenFill>
            </a:ext>
          </a:extLst>
        </p:spPr>
      </p:pic>
      <p:pic>
        <p:nvPicPr>
          <p:cNvPr id="6" name="圖片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95536" y="3573016"/>
            <a:ext cx="3888432" cy="1872208"/>
          </a:xfrm>
          <a:prstGeom prst="rect">
            <a:avLst/>
          </a:prstGeom>
          <a:ln w="88900" cap="sq" cmpd="thickThin">
            <a:solidFill>
              <a:srgbClr val="000000"/>
            </a:solidFill>
            <a:prstDash val="solid"/>
            <a:miter lim="800000"/>
          </a:ln>
          <a:effectLst>
            <a:innerShdw blurRad="76200">
              <a:srgbClr val="000000"/>
            </a:innerShdw>
          </a:effectLst>
        </p:spPr>
      </p:pic>
      <p:graphicFrame>
        <p:nvGraphicFramePr>
          <p:cNvPr id="8" name="表格 7"/>
          <p:cNvGraphicFramePr>
            <a:graphicFrameLocks noGrp="1"/>
          </p:cNvGraphicFramePr>
          <p:nvPr>
            <p:extLst>
              <p:ext uri="{D42A27DB-BD31-4B8C-83A1-F6EECF244321}">
                <p14:modId xmlns="" xmlns:p14="http://schemas.microsoft.com/office/powerpoint/2010/main" val="2717008804"/>
              </p:ext>
            </p:extLst>
          </p:nvPr>
        </p:nvGraphicFramePr>
        <p:xfrm>
          <a:off x="374847" y="2780928"/>
          <a:ext cx="8229600" cy="579120"/>
        </p:xfrm>
        <a:graphic>
          <a:graphicData uri="http://schemas.openxmlformats.org/drawingml/2006/table">
            <a:tbl>
              <a:tblPr firstRow="1" bandRow="1">
                <a:tableStyleId>{18603FDC-E32A-4AB5-989C-0864C3EAD2B8}</a:tableStyleId>
              </a:tblPr>
              <a:tblGrid>
                <a:gridCol w="4114800"/>
                <a:gridCol w="4114800"/>
              </a:tblGrid>
              <a:tr h="370840">
                <a:tc>
                  <a:txBody>
                    <a:bodyPr/>
                    <a:lstStyle/>
                    <a:p>
                      <a:r>
                        <a:rPr lang="zh-TW" altLang="en-US" sz="3200" dirty="0" smtClean="0">
                          <a:latin typeface="標楷體" panose="03000509000000000000" pitchFamily="65" charset="-120"/>
                          <a:ea typeface="標楷體" panose="03000509000000000000" pitchFamily="65" charset="-120"/>
                        </a:rPr>
                        <a:t>人工開鑿臨海公路</a:t>
                      </a:r>
                      <a:endParaRPr lang="zh-TW" altLang="en-US" sz="3200" b="1" dirty="0">
                        <a:solidFill>
                          <a:srgbClr val="C00000"/>
                        </a:solidFill>
                        <a:latin typeface="標楷體" panose="03000509000000000000" pitchFamily="65" charset="-120"/>
                        <a:ea typeface="標楷體" panose="03000509000000000000" pitchFamily="65" charset="-120"/>
                      </a:endParaRPr>
                    </a:p>
                  </a:txBody>
                  <a:tcPr/>
                </a:tc>
                <a:tc>
                  <a:txBody>
                    <a:bodyPr/>
                    <a:lstStyle/>
                    <a:p>
                      <a:pPr marL="0" algn="l" defTabSz="914400" rtl="0" eaLnBrk="1" latinLnBrk="0" hangingPunct="1"/>
                      <a:r>
                        <a:rPr lang="zh-TW" altLang="en-US" sz="3200" kern="1200" dirty="0" smtClean="0">
                          <a:latin typeface="標楷體" panose="03000509000000000000" pitchFamily="65" charset="-120"/>
                          <a:ea typeface="標楷體" panose="03000509000000000000" pitchFamily="65" charset="-120"/>
                        </a:rPr>
                        <a:t>      蘇花公路</a:t>
                      </a:r>
                      <a:endParaRPr lang="zh-TW" altLang="en-US" sz="3200" b="1" kern="1200" dirty="0">
                        <a:solidFill>
                          <a:srgbClr val="C00000"/>
                        </a:solidFill>
                        <a:latin typeface="標楷體" panose="03000509000000000000" pitchFamily="65" charset="-120"/>
                        <a:ea typeface="標楷體" panose="03000509000000000000" pitchFamily="65" charset="-120"/>
                        <a:cs typeface="+mn-cs"/>
                      </a:endParaRPr>
                    </a:p>
                  </a:txBody>
                  <a:tcPr/>
                </a:tc>
              </a:tr>
            </a:tbl>
          </a:graphicData>
        </a:graphic>
      </p:graphicFrame>
      <p:graphicFrame>
        <p:nvGraphicFramePr>
          <p:cNvPr id="9" name="表格 8"/>
          <p:cNvGraphicFramePr>
            <a:graphicFrameLocks noGrp="1"/>
          </p:cNvGraphicFramePr>
          <p:nvPr>
            <p:extLst>
              <p:ext uri="{D42A27DB-BD31-4B8C-83A1-F6EECF244321}">
                <p14:modId xmlns="" xmlns:p14="http://schemas.microsoft.com/office/powerpoint/2010/main" val="3890037063"/>
              </p:ext>
            </p:extLst>
          </p:nvPr>
        </p:nvGraphicFramePr>
        <p:xfrm>
          <a:off x="395536" y="5733256"/>
          <a:ext cx="8229600" cy="836712"/>
        </p:xfrm>
        <a:graphic>
          <a:graphicData uri="http://schemas.openxmlformats.org/drawingml/2006/table">
            <a:tbl>
              <a:tblPr firstRow="1" bandRow="1">
                <a:tableStyleId>{327F97BB-C833-4FB7-BDE5-3F7075034690}</a:tableStyleId>
              </a:tblPr>
              <a:tblGrid>
                <a:gridCol w="4114800"/>
                <a:gridCol w="4114800"/>
              </a:tblGrid>
              <a:tr h="836712">
                <a:tc>
                  <a:txBody>
                    <a:bodyPr/>
                    <a:lstStyle/>
                    <a:p>
                      <a:pPr marL="0" algn="l" defTabSz="914400" rtl="0" eaLnBrk="1" latinLnBrk="0" hangingPunct="1"/>
                      <a:r>
                        <a:rPr lang="zh-TW" altLang="en-US" sz="3200" kern="1200" dirty="0" smtClean="0">
                          <a:latin typeface="標楷體" panose="03000509000000000000" pitchFamily="65" charset="-120"/>
                          <a:ea typeface="標楷體" panose="03000509000000000000" pitchFamily="65" charset="-120"/>
                        </a:rPr>
                        <a:t>花蓮港火車站</a:t>
                      </a:r>
                      <a:endParaRPr lang="en-US" altLang="zh-TW" sz="3200" kern="1200" dirty="0" smtClean="0">
                        <a:latin typeface="標楷體" panose="03000509000000000000" pitchFamily="65" charset="-120"/>
                        <a:ea typeface="標楷體" panose="03000509000000000000" pitchFamily="65" charset="-120"/>
                      </a:endParaRPr>
                    </a:p>
                    <a:p>
                      <a:r>
                        <a:rPr lang="en-US" altLang="zh-TW" sz="1400" dirty="0" smtClean="0">
                          <a:solidFill>
                            <a:schemeClr val="tx1"/>
                          </a:solidFill>
                          <a:latin typeface="標楷體" panose="03000509000000000000" pitchFamily="65" charset="-120"/>
                          <a:ea typeface="標楷體" panose="03000509000000000000" pitchFamily="65" charset="-120"/>
                        </a:rPr>
                        <a:t>(</a:t>
                      </a:r>
                      <a:r>
                        <a:rPr lang="zh-TW" altLang="en-US" sz="1400" dirty="0" smtClean="0">
                          <a:solidFill>
                            <a:schemeClr val="tx1"/>
                          </a:solidFill>
                          <a:latin typeface="標楷體" panose="03000509000000000000" pitchFamily="65" charset="-120"/>
                          <a:ea typeface="標楷體" panose="03000509000000000000" pitchFamily="65" charset="-120"/>
                        </a:rPr>
                        <a:t>圖片取自 國家圖書館 台灣記憶 系統</a:t>
                      </a:r>
                      <a:r>
                        <a:rPr lang="en-US" altLang="zh-TW" sz="1400" dirty="0" smtClean="0">
                          <a:solidFill>
                            <a:schemeClr val="tx1"/>
                          </a:solidFill>
                          <a:latin typeface="標楷體" panose="03000509000000000000" pitchFamily="65" charset="-120"/>
                          <a:ea typeface="標楷體" panose="03000509000000000000" pitchFamily="65" charset="-120"/>
                        </a:rPr>
                        <a:t>)</a:t>
                      </a:r>
                      <a:endParaRPr lang="zh-TW" altLang="en-US" sz="1400" b="1" dirty="0" smtClean="0">
                        <a:solidFill>
                          <a:schemeClr val="tx1"/>
                        </a:solidFill>
                        <a:latin typeface="標楷體" panose="03000509000000000000" pitchFamily="65" charset="-120"/>
                        <a:ea typeface="標楷體" panose="03000509000000000000" pitchFamily="65" charset="-120"/>
                      </a:endParaRPr>
                    </a:p>
                  </a:txBody>
                  <a:tcPr/>
                </a:tc>
                <a:tc>
                  <a:txBody>
                    <a:bodyPr/>
                    <a:lstStyle/>
                    <a:p>
                      <a:pPr marL="0" algn="l" defTabSz="914400" rtl="0" eaLnBrk="1" latinLnBrk="0" hangingPunct="1"/>
                      <a:r>
                        <a:rPr lang="zh-TW" altLang="en-US" sz="3200" dirty="0" smtClean="0">
                          <a:latin typeface="標楷體" panose="03000509000000000000" pitchFamily="65" charset="-120"/>
                          <a:ea typeface="標楷體" panose="03000509000000000000" pitchFamily="65" charset="-120"/>
                        </a:rPr>
                        <a:t>       </a:t>
                      </a:r>
                      <a:r>
                        <a:rPr lang="zh-TW" altLang="en-US" sz="3200" kern="1200" dirty="0" smtClean="0">
                          <a:latin typeface="標楷體" panose="03000509000000000000" pitchFamily="65" charset="-120"/>
                          <a:ea typeface="標楷體" panose="03000509000000000000" pitchFamily="65" charset="-120"/>
                        </a:rPr>
                        <a:t>花東鐵路</a:t>
                      </a:r>
                      <a:endParaRPr lang="en-US" altLang="zh-TW" sz="3200" b="1" kern="1200" dirty="0" smtClean="0">
                        <a:solidFill>
                          <a:srgbClr val="C00000"/>
                        </a:solidFill>
                        <a:latin typeface="標楷體" panose="03000509000000000000" pitchFamily="65" charset="-120"/>
                        <a:ea typeface="標楷體" panose="03000509000000000000" pitchFamily="65" charset="-120"/>
                        <a:cs typeface="+mn-cs"/>
                      </a:endParaRPr>
                    </a:p>
                  </a:txBody>
                  <a:tcPr/>
                </a:tc>
              </a:tr>
            </a:tbl>
          </a:graphicData>
        </a:graphic>
      </p:graphicFrame>
      <p:sp>
        <p:nvSpPr>
          <p:cNvPr id="12" name="文字方塊 11"/>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2255027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8000"/>
            <a:lum/>
          </a:blip>
          <a:srcRect/>
          <a:stretch>
            <a:fillRect l="-3000" r="-3000"/>
          </a:stretch>
        </a:blipFill>
        <a:effectLst/>
      </p:bgPr>
    </p:bg>
    <p:spTree>
      <p:nvGrpSpPr>
        <p:cNvPr id="1" name=""/>
        <p:cNvGrpSpPr/>
        <p:nvPr/>
      </p:nvGrpSpPr>
      <p:grpSpPr>
        <a:xfrm>
          <a:off x="0" y="0"/>
          <a:ext cx="0" cy="0"/>
          <a:chOff x="0" y="0"/>
          <a:chExt cx="0" cy="0"/>
        </a:xfrm>
      </p:grpSpPr>
      <p:pic>
        <p:nvPicPr>
          <p:cNvPr id="5" name="圖片 4"/>
          <p:cNvPicPr>
            <a:picLocks noChangeAspect="1"/>
          </p:cNvPicPr>
          <p:nvPr/>
        </p:nvPicPr>
        <p:blipFill>
          <a:blip r:embed="rId4" cstate="print">
            <a:extLst>
              <a:ext uri="{BEBA8EAE-BF5A-486C-A8C5-ECC9F3942E4B}">
                <a14:imgProps xmlns="" xmlns:a14="http://schemas.microsoft.com/office/drawing/2010/main">
                  <a14:imgLayer r:embed="rId5">
                    <a14:imgEffect>
                      <a14:artisticCrisscrossEtching/>
                    </a14:imgEffect>
                    <a14:imgEffect>
                      <a14:saturation sat="33000"/>
                    </a14:imgEffect>
                  </a14:imgLayer>
                </a14:imgProps>
              </a:ext>
              <a:ext uri="{28A0092B-C50C-407E-A947-70E740481C1C}">
                <a14:useLocalDpi xmlns="" xmlns:a14="http://schemas.microsoft.com/office/drawing/2010/main" val="0"/>
              </a:ext>
            </a:extLst>
          </a:blip>
          <a:stretch>
            <a:fillRect/>
          </a:stretch>
        </p:blipFill>
        <p:spPr>
          <a:xfrm>
            <a:off x="262434" y="1955741"/>
            <a:ext cx="8632300" cy="3857523"/>
          </a:xfrm>
          <a:prstGeom prst="rect">
            <a:avLst/>
          </a:prstGeom>
          <a:ln>
            <a:noFill/>
          </a:ln>
          <a:effectLst>
            <a:softEdge rad="112500"/>
          </a:effectLst>
        </p:spPr>
      </p:pic>
      <p:sp>
        <p:nvSpPr>
          <p:cNvPr id="3" name="內容版面配置區 2"/>
          <p:cNvSpPr>
            <a:spLocks noGrp="1"/>
          </p:cNvSpPr>
          <p:nvPr>
            <p:ph idx="1"/>
          </p:nvPr>
        </p:nvSpPr>
        <p:spPr>
          <a:xfrm>
            <a:off x="457200" y="428605"/>
            <a:ext cx="8229600" cy="1527136"/>
          </a:xfrm>
        </p:spPr>
        <p:txBody>
          <a:bodyPr/>
          <a:lstStyle/>
          <a:p>
            <a:r>
              <a:rPr lang="en-US" altLang="zh-TW" sz="4400" b="1" dirty="0" smtClean="0">
                <a:latin typeface="標楷體" panose="03000509000000000000" pitchFamily="65" charset="-120"/>
                <a:ea typeface="標楷體" panose="03000509000000000000" pitchFamily="65" charset="-120"/>
              </a:rPr>
              <a:t>3. </a:t>
            </a:r>
            <a:r>
              <a:rPr lang="zh-TW" altLang="en-US" sz="4400" b="1" dirty="0" smtClean="0">
                <a:latin typeface="標楷體" panose="03000509000000000000" pitchFamily="65" charset="-120"/>
                <a:ea typeface="標楷體" panose="03000509000000000000" pitchFamily="65" charset="-120"/>
              </a:rPr>
              <a:t>教育制度</a:t>
            </a:r>
            <a:endParaRPr lang="en-US" altLang="zh-TW" sz="4400" b="1" dirty="0" smtClean="0">
              <a:latin typeface="標楷體" panose="03000509000000000000" pitchFamily="65" charset="-120"/>
              <a:ea typeface="標楷體" panose="03000509000000000000" pitchFamily="65" charset="-120"/>
            </a:endParaRPr>
          </a:p>
          <a:p>
            <a:pPr marL="0" indent="0">
              <a:buNone/>
            </a:pPr>
            <a:endParaRPr lang="zh-TW" altLang="en-US" dirty="0">
              <a:latin typeface="標楷體" panose="03000509000000000000" pitchFamily="65" charset="-120"/>
              <a:ea typeface="標楷體" panose="03000509000000000000" pitchFamily="65" charset="-120"/>
            </a:endParaRPr>
          </a:p>
        </p:txBody>
      </p:sp>
      <p:sp>
        <p:nvSpPr>
          <p:cNvPr id="2" name="矩形 1"/>
          <p:cNvSpPr/>
          <p:nvPr/>
        </p:nvSpPr>
        <p:spPr>
          <a:xfrm>
            <a:off x="755576" y="1124744"/>
            <a:ext cx="7488832" cy="830997"/>
          </a:xfrm>
          <a:prstGeom prst="rect">
            <a:avLst/>
          </a:prstGeom>
        </p:spPr>
        <p:txBody>
          <a:bodyPr wrap="square">
            <a:spAutoFit/>
          </a:bodyPr>
          <a:lstStyle/>
          <a:p>
            <a:r>
              <a:rPr lang="zh-TW" altLang="en-US" sz="4800" b="1" dirty="0">
                <a:solidFill>
                  <a:srgbClr val="FF0000"/>
                </a:solidFill>
                <a:latin typeface="標楷體" panose="03000509000000000000" pitchFamily="65" charset="-120"/>
                <a:ea typeface="標楷體" panose="03000509000000000000" pitchFamily="65" charset="-120"/>
              </a:rPr>
              <a:t>台灣教育現代化的</a:t>
            </a:r>
            <a:r>
              <a:rPr lang="zh-TW" altLang="en-US" sz="4800" b="1" dirty="0" smtClean="0">
                <a:solidFill>
                  <a:srgbClr val="FF0000"/>
                </a:solidFill>
                <a:latin typeface="標楷體" panose="03000509000000000000" pitchFamily="65" charset="-120"/>
                <a:ea typeface="標楷體" panose="03000509000000000000" pitchFamily="65" charset="-120"/>
              </a:rPr>
              <a:t>基礎</a:t>
            </a:r>
            <a:endParaRPr lang="zh-TW" altLang="en-US" sz="4800" b="1" dirty="0">
              <a:solidFill>
                <a:srgbClr val="FF0000"/>
              </a:solidFill>
              <a:latin typeface="標楷體" panose="03000509000000000000" pitchFamily="65" charset="-120"/>
              <a:ea typeface="標楷體" panose="03000509000000000000" pitchFamily="65" charset="-120"/>
            </a:endParaRPr>
          </a:p>
        </p:txBody>
      </p:sp>
      <p:sp>
        <p:nvSpPr>
          <p:cNvPr id="4" name="矩形 3"/>
          <p:cNvSpPr/>
          <p:nvPr/>
        </p:nvSpPr>
        <p:spPr>
          <a:xfrm>
            <a:off x="1619672" y="4725144"/>
            <a:ext cx="6102424" cy="1569660"/>
          </a:xfrm>
          <a:prstGeom prst="rect">
            <a:avLst/>
          </a:prstGeom>
        </p:spPr>
        <p:txBody>
          <a:bodyPr wrap="square">
            <a:spAutoFit/>
          </a:bodyPr>
          <a:lstStyle/>
          <a:p>
            <a:pPr lvl="0"/>
            <a:r>
              <a:rPr lang="zh-TW" altLang="en-US" sz="4800" b="1" dirty="0">
                <a:solidFill>
                  <a:srgbClr val="7030A0"/>
                </a:solidFill>
                <a:latin typeface="標楷體" panose="03000509000000000000" pitchFamily="65" charset="-120"/>
                <a:ea typeface="標楷體" panose="03000509000000000000" pitchFamily="65" charset="-120"/>
              </a:rPr>
              <a:t>學校的設立目的</a:t>
            </a:r>
            <a:r>
              <a:rPr lang="en-US" altLang="zh-TW" sz="4800" b="1" dirty="0">
                <a:solidFill>
                  <a:srgbClr val="7030A0"/>
                </a:solidFill>
                <a:latin typeface="標楷體" panose="03000509000000000000" pitchFamily="65" charset="-120"/>
                <a:ea typeface="標楷體" panose="03000509000000000000" pitchFamily="65" charset="-120"/>
              </a:rPr>
              <a:t>:</a:t>
            </a:r>
          </a:p>
          <a:p>
            <a:pPr lvl="0"/>
            <a:r>
              <a:rPr lang="zh-TW" altLang="en-US" sz="4800" b="1" dirty="0">
                <a:solidFill>
                  <a:srgbClr val="7030A0"/>
                </a:solidFill>
                <a:latin typeface="標楷體" panose="03000509000000000000" pitchFamily="65" charset="-120"/>
                <a:ea typeface="標楷體" panose="03000509000000000000" pitchFamily="65" charset="-120"/>
              </a:rPr>
              <a:t>在於提高國民的素質</a:t>
            </a:r>
          </a:p>
        </p:txBody>
      </p:sp>
      <p:sp>
        <p:nvSpPr>
          <p:cNvPr id="7" name="矩形 6"/>
          <p:cNvSpPr/>
          <p:nvPr/>
        </p:nvSpPr>
        <p:spPr>
          <a:xfrm>
            <a:off x="539552" y="6336207"/>
            <a:ext cx="3326552"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國家圖書館 台灣記憶 系統</a:t>
            </a:r>
            <a:r>
              <a:rPr lang="en-US" altLang="zh-TW" sz="1400" b="1" dirty="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9000"/>
            <a:lum/>
          </a:blip>
          <a:srcRect/>
          <a:stretch>
            <a:fillRect l="-3000" r="-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357167"/>
            <a:ext cx="8229600" cy="911593"/>
          </a:xfrm>
        </p:spPr>
        <p:txBody>
          <a:bodyPr>
            <a:normAutofit/>
          </a:bodyPr>
          <a:lstStyle/>
          <a:p>
            <a:r>
              <a:rPr lang="en-US" altLang="zh-TW" sz="4400" b="1" dirty="0" smtClean="0">
                <a:latin typeface="標楷體" panose="03000509000000000000" pitchFamily="65" charset="-120"/>
                <a:ea typeface="標楷體" panose="03000509000000000000" pitchFamily="65" charset="-120"/>
              </a:rPr>
              <a:t>4. </a:t>
            </a:r>
            <a:r>
              <a:rPr lang="zh-TW" altLang="en-US" sz="4400" b="1" dirty="0" smtClean="0">
                <a:latin typeface="標楷體" panose="03000509000000000000" pitchFamily="65" charset="-120"/>
                <a:ea typeface="標楷體" panose="03000509000000000000" pitchFamily="65" charset="-120"/>
              </a:rPr>
              <a:t>醫療</a:t>
            </a:r>
            <a:endParaRPr lang="en-US" altLang="zh-TW" sz="4400" b="1" dirty="0" smtClean="0">
              <a:latin typeface="標楷體" panose="03000509000000000000" pitchFamily="65" charset="-120"/>
              <a:ea typeface="標楷體" panose="03000509000000000000" pitchFamily="65" charset="-120"/>
            </a:endParaRPr>
          </a:p>
          <a:p>
            <a:pPr marL="0" indent="0">
              <a:buNone/>
            </a:pPr>
            <a:endParaRPr lang="en-US" altLang="zh-TW" dirty="0" smtClean="0"/>
          </a:p>
          <a:p>
            <a:pPr marL="0" indent="0">
              <a:buNone/>
            </a:pPr>
            <a:endParaRPr lang="en-US" altLang="zh-TW" dirty="0" smtClean="0"/>
          </a:p>
          <a:p>
            <a:pPr marL="0" indent="0">
              <a:buNone/>
            </a:pPr>
            <a:endParaRPr lang="en-US" altLang="zh-TW" dirty="0" smtClean="0"/>
          </a:p>
          <a:p>
            <a:endParaRPr lang="en-US" altLang="zh-TW" dirty="0" smtClean="0"/>
          </a:p>
          <a:p>
            <a:endParaRPr lang="en-US" altLang="zh-TW" dirty="0" smtClean="0"/>
          </a:p>
          <a:p>
            <a:pPr marL="0" indent="0">
              <a:buNone/>
            </a:pPr>
            <a:endParaRPr lang="en-US" altLang="zh-TW" dirty="0" smtClean="0"/>
          </a:p>
          <a:p>
            <a:endParaRPr lang="zh-TW" altLang="en-US" dirty="0"/>
          </a:p>
        </p:txBody>
      </p:sp>
      <p:pic>
        <p:nvPicPr>
          <p:cNvPr id="2" name="圖片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3811" y="2783089"/>
            <a:ext cx="4131331" cy="3377986"/>
          </a:xfrm>
          <a:prstGeom prst="rect">
            <a:avLst/>
          </a:prstGeom>
        </p:spPr>
      </p:pic>
      <p:sp>
        <p:nvSpPr>
          <p:cNvPr id="4" name="矩形 3"/>
          <p:cNvSpPr/>
          <p:nvPr/>
        </p:nvSpPr>
        <p:spPr>
          <a:xfrm>
            <a:off x="0" y="6375874"/>
            <a:ext cx="3236784"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a:t>
            </a:r>
            <a:r>
              <a:rPr lang="zh-TW" altLang="en-US" sz="1400" b="1" dirty="0" smtClean="0">
                <a:solidFill>
                  <a:prstClr val="black"/>
                </a:solidFill>
                <a:latin typeface="標楷體" panose="03000509000000000000" pitchFamily="65" charset="-120"/>
                <a:ea typeface="標楷體" panose="03000509000000000000" pitchFamily="65" charset="-120"/>
              </a:rPr>
              <a:t>中央研究院 數位文化中心</a:t>
            </a:r>
            <a:r>
              <a:rPr lang="en-US" altLang="zh-TW" sz="1400" b="1" dirty="0" smtClean="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sp>
        <p:nvSpPr>
          <p:cNvPr id="5" name="矩形 4"/>
          <p:cNvSpPr/>
          <p:nvPr/>
        </p:nvSpPr>
        <p:spPr>
          <a:xfrm>
            <a:off x="4166828" y="5432135"/>
            <a:ext cx="4801314" cy="646331"/>
          </a:xfrm>
          <a:prstGeom prst="rect">
            <a:avLst/>
          </a:prstGeom>
          <a:noFill/>
        </p:spPr>
        <p:txBody>
          <a:bodyPr wrap="none" lIns="91440" tIns="45720" rIns="91440" bIns="45720">
            <a:spAutoFit/>
          </a:bodyPr>
          <a:lstStyle/>
          <a:p>
            <a:pPr algn="ctr"/>
            <a:r>
              <a:rPr lang="zh-TW" altLang="en-US" sz="3600" b="1" dirty="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台灣總</a:t>
            </a:r>
            <a:r>
              <a:rPr lang="zh-TW" altLang="en-US" sz="3600" b="1" dirty="0" smtClean="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督府花蓮港醫院</a:t>
            </a:r>
            <a:endParaRPr lang="zh-TW" altLang="en-US" sz="3600" b="1" cap="none" spc="0" dirty="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6" name="矩形 5"/>
          <p:cNvSpPr/>
          <p:nvPr/>
        </p:nvSpPr>
        <p:spPr>
          <a:xfrm>
            <a:off x="611559" y="1268760"/>
            <a:ext cx="7686600" cy="1446550"/>
          </a:xfrm>
          <a:prstGeom prst="rect">
            <a:avLst/>
          </a:prstGeom>
        </p:spPr>
        <p:txBody>
          <a:bodyPr wrap="square">
            <a:spAutoFit/>
          </a:bodyPr>
          <a:lstStyle/>
          <a:p>
            <a:pPr marL="342900" lvl="0" indent="-342900">
              <a:spcBef>
                <a:spcPct val="20000"/>
              </a:spcBef>
              <a:buFont typeface="Arial" panose="020B0604020202020204" pitchFamily="34" charset="0"/>
              <a:buChar char="•"/>
            </a:pPr>
            <a:r>
              <a:rPr lang="zh-TW" altLang="en-US" sz="4000" b="1" dirty="0">
                <a:solidFill>
                  <a:srgbClr val="FF0000"/>
                </a:solidFill>
                <a:latin typeface="標楷體" panose="03000509000000000000" pitchFamily="65" charset="-120"/>
                <a:ea typeface="標楷體" panose="03000509000000000000" pitchFamily="65" charset="-120"/>
              </a:rPr>
              <a:t>在台灣各地設立府立醫院分院</a:t>
            </a:r>
            <a:endParaRPr lang="en-US" altLang="zh-TW" sz="4000" b="1" dirty="0">
              <a:solidFill>
                <a:srgbClr val="FF0000"/>
              </a:solidFill>
              <a:latin typeface="標楷體" panose="03000509000000000000" pitchFamily="65" charset="-120"/>
              <a:ea typeface="標楷體" panose="03000509000000000000" pitchFamily="65" charset="-120"/>
            </a:endParaRPr>
          </a:p>
          <a:p>
            <a:pPr marL="342900" lvl="0" indent="-342900">
              <a:spcBef>
                <a:spcPct val="20000"/>
              </a:spcBef>
              <a:buFont typeface="Arial" panose="020B0604020202020204" pitchFamily="34" charset="0"/>
              <a:buChar char="•"/>
            </a:pPr>
            <a:r>
              <a:rPr lang="zh-TW" altLang="en-US" sz="4000" b="1" dirty="0">
                <a:solidFill>
                  <a:srgbClr val="0070C0"/>
                </a:solidFill>
                <a:latin typeface="標楷體" panose="03000509000000000000" pitchFamily="65" charset="-120"/>
                <a:ea typeface="標楷體" panose="03000509000000000000" pitchFamily="65" charset="-120"/>
              </a:rPr>
              <a:t>已形成「醫療網」的雛形</a:t>
            </a:r>
            <a:r>
              <a:rPr lang="zh-TW" altLang="en-US" sz="4000" b="1" dirty="0">
                <a:solidFill>
                  <a:srgbClr val="00B0F0"/>
                </a:solidFill>
                <a:latin typeface="標楷體" panose="03000509000000000000" pitchFamily="65" charset="-120"/>
                <a:ea typeface="標楷體" panose="03000509000000000000" pitchFamily="65" charset="-120"/>
              </a:rPr>
              <a:t>。</a:t>
            </a:r>
          </a:p>
        </p:txBody>
      </p:sp>
      <p:sp>
        <p:nvSpPr>
          <p:cNvPr id="7" name="矩形 6"/>
          <p:cNvSpPr/>
          <p:nvPr/>
        </p:nvSpPr>
        <p:spPr>
          <a:xfrm>
            <a:off x="4255142" y="4472082"/>
            <a:ext cx="1588897" cy="923330"/>
          </a:xfrm>
          <a:prstGeom prst="rect">
            <a:avLst/>
          </a:prstGeom>
          <a:noFill/>
        </p:spPr>
        <p:txBody>
          <a:bodyPr wrap="none" lIns="91440" tIns="45720" rIns="91440" bIns="45720">
            <a:spAutoFit/>
          </a:bodyPr>
          <a:lstStyle/>
          <a:p>
            <a:pPr algn="ctr"/>
            <a:r>
              <a:rPr lang="en-US" altLang="zh-TW" sz="5400" b="1" dirty="0" smtClean="0">
                <a:ln w="18000">
                  <a:solidFill>
                    <a:schemeClr val="accent2">
                      <a:satMod val="140000"/>
                    </a:schemeClr>
                  </a:solidFill>
                  <a:prstDash val="solid"/>
                  <a:miter lim="800000"/>
                </a:ln>
                <a:latin typeface="Times New Roman" panose="02020603050405020304" pitchFamily="18" charset="0"/>
                <a:cs typeface="Times New Roman" panose="02020603050405020304" pitchFamily="18" charset="0"/>
              </a:rPr>
              <a:t>1909</a:t>
            </a:r>
            <a:endParaRPr lang="zh-TW" altLang="en-US" sz="5400" b="1" dirty="0">
              <a:ln w="18000">
                <a:solidFill>
                  <a:schemeClr val="accent2">
                    <a:satMod val="140000"/>
                  </a:schemeClr>
                </a:solidFill>
                <a:prstDash val="solid"/>
                <a:miter lim="800000"/>
              </a:ln>
              <a:latin typeface="Times New Roman" panose="02020603050405020304" pitchFamily="18" charset="0"/>
              <a:cs typeface="Times New Roman" panose="02020603050405020304" pitchFamily="18" charset="0"/>
            </a:endParaRPr>
          </a:p>
        </p:txBody>
      </p:sp>
      <p:sp>
        <p:nvSpPr>
          <p:cNvPr id="9" name="文字方塊 8"/>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3032901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blip>
          <a:srcRect/>
          <a:stretch>
            <a:fillRect l="-3000" r="-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395536" y="620688"/>
            <a:ext cx="8229600" cy="1143000"/>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zh-TW" altLang="en-US" dirty="0">
                <a:latin typeface="標楷體" panose="03000509000000000000" pitchFamily="65" charset="-120"/>
                <a:ea typeface="標楷體" panose="03000509000000000000" pitchFamily="65" charset="-120"/>
              </a:rPr>
              <a:t>二、</a:t>
            </a:r>
            <a:r>
              <a:rPr lang="zh-TW" altLang="en-US" b="1" dirty="0">
                <a:latin typeface="標楷體" panose="03000509000000000000" pitchFamily="65" charset="-120"/>
                <a:ea typeface="標楷體" panose="03000509000000000000" pitchFamily="65" charset="-120"/>
              </a:rPr>
              <a:t>花蓮具有日治時期文化特色的名勝古蹟</a:t>
            </a:r>
          </a:p>
        </p:txBody>
      </p:sp>
      <p:pic>
        <p:nvPicPr>
          <p:cNvPr id="1028" name="Picture 4"/>
          <p:cNvPicPr>
            <a:picLocks noGrp="1" noChangeAspect="1" noChangeArrowheads="1"/>
          </p:cNvPicPr>
          <p:nvPr>
            <p:ph idx="1"/>
          </p:nvPr>
        </p:nvPicPr>
        <p:blipFill>
          <a:blip r:embed="rId3" cstate="print">
            <a:extLst>
              <a:ext uri="{BEBA8EAE-BF5A-486C-A8C5-ECC9F3942E4B}">
                <a14:imgProps xmlns="" xmlns:a14="http://schemas.microsoft.com/office/drawing/2010/main">
                  <a14:imgLayer r:embed="rId4">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a:off x="-3044" y="1916831"/>
            <a:ext cx="3425237" cy="43145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矩形 7"/>
          <p:cNvSpPr/>
          <p:nvPr/>
        </p:nvSpPr>
        <p:spPr>
          <a:xfrm>
            <a:off x="1438446" y="2996952"/>
            <a:ext cx="576064"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3600" b="1" dirty="0" smtClean="0">
                <a:ln w="11430"/>
                <a:solidFill>
                  <a:srgbClr val="00B050"/>
                </a:solidFill>
                <a:effectLst>
                  <a:outerShdw blurRad="50800" dist="39000" dir="5460000" algn="tl">
                    <a:srgbClr val="000000">
                      <a:alpha val="38000"/>
                    </a:srgbClr>
                  </a:outerShdw>
                </a:effectLst>
              </a:rPr>
              <a:t>花</a:t>
            </a:r>
            <a:endParaRPr lang="en-US" altLang="zh-TW" sz="3600" b="1" dirty="0">
              <a:ln w="11430"/>
              <a:solidFill>
                <a:srgbClr val="00B050"/>
              </a:solidFill>
              <a:effectLst>
                <a:outerShdw blurRad="50800" dist="39000" dir="5460000" algn="tl">
                  <a:srgbClr val="000000">
                    <a:alpha val="38000"/>
                  </a:srgbClr>
                </a:outerShdw>
              </a:effectLst>
            </a:endParaRPr>
          </a:p>
          <a:p>
            <a:pPr algn="ctr"/>
            <a:endParaRPr lang="en-US" altLang="zh-TW" sz="3600" b="1" dirty="0">
              <a:ln w="11430"/>
              <a:solidFill>
                <a:srgbClr val="00B050"/>
              </a:solidFill>
              <a:effectLst>
                <a:outerShdw blurRad="50800" dist="39000" dir="5460000" algn="tl">
                  <a:srgbClr val="000000">
                    <a:alpha val="38000"/>
                  </a:srgbClr>
                </a:outerShdw>
              </a:effectLst>
            </a:endParaRPr>
          </a:p>
          <a:p>
            <a:pPr algn="ctr"/>
            <a:r>
              <a:rPr lang="zh-TW" altLang="en-US" sz="3600" b="1" dirty="0" smtClean="0">
                <a:ln w="11430"/>
                <a:solidFill>
                  <a:srgbClr val="00B050"/>
                </a:solidFill>
                <a:effectLst>
                  <a:outerShdw blurRad="50800" dist="39000" dir="5460000" algn="tl">
                    <a:srgbClr val="000000">
                      <a:alpha val="38000"/>
                    </a:srgbClr>
                  </a:outerShdw>
                </a:effectLst>
              </a:rPr>
              <a:t>蓮</a:t>
            </a:r>
            <a:endParaRPr lang="zh-TW" altLang="en-US" sz="3600" b="1" dirty="0">
              <a:ln w="11430"/>
              <a:solidFill>
                <a:srgbClr val="00B050"/>
              </a:solidFill>
              <a:effectLst>
                <a:outerShdw blurRad="50800" dist="39000" dir="5460000" algn="tl">
                  <a:srgbClr val="000000">
                    <a:alpha val="38000"/>
                  </a:srgbClr>
                </a:outerShdw>
              </a:effectLst>
            </a:endParaRPr>
          </a:p>
        </p:txBody>
      </p:sp>
      <p:pic>
        <p:nvPicPr>
          <p:cNvPr id="10" name="圖片 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563888" y="1916832"/>
            <a:ext cx="2160240" cy="1441484"/>
          </a:xfrm>
          <a:prstGeom prst="rect">
            <a:avLst/>
          </a:prstGeom>
          <a:ln w="88900" cap="sq" cmpd="thickThin">
            <a:solidFill>
              <a:srgbClr val="000000"/>
            </a:solidFill>
            <a:prstDash val="solid"/>
            <a:miter lim="800000"/>
          </a:ln>
          <a:effectLst>
            <a:innerShdw blurRad="76200">
              <a:srgbClr val="000000"/>
            </a:innerShdw>
          </a:effectLst>
        </p:spPr>
      </p:pic>
      <p:pic>
        <p:nvPicPr>
          <p:cNvPr id="11" name="圖片 10"/>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156176" y="1916831"/>
            <a:ext cx="2316088" cy="1441485"/>
          </a:xfrm>
          <a:prstGeom prst="rect">
            <a:avLst/>
          </a:prstGeom>
          <a:ln w="88900" cap="sq" cmpd="thickThin">
            <a:solidFill>
              <a:srgbClr val="000000"/>
            </a:solidFill>
            <a:prstDash val="solid"/>
            <a:miter lim="800000"/>
          </a:ln>
          <a:effectLst>
            <a:innerShdw blurRad="76200">
              <a:srgbClr val="000000"/>
            </a:innerShdw>
          </a:effectLst>
        </p:spPr>
      </p:pic>
      <p:pic>
        <p:nvPicPr>
          <p:cNvPr id="13" name="圖片 1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156177" y="3533102"/>
            <a:ext cx="2316088" cy="1624090"/>
          </a:xfrm>
          <a:prstGeom prst="rect">
            <a:avLst/>
          </a:prstGeom>
          <a:ln w="88900" cap="sq" cmpd="thickThin">
            <a:solidFill>
              <a:srgbClr val="000000"/>
            </a:solidFill>
            <a:prstDash val="solid"/>
            <a:miter lim="800000"/>
          </a:ln>
          <a:effectLst>
            <a:innerShdw blurRad="76200">
              <a:srgbClr val="000000"/>
            </a:innerShdw>
          </a:effectLst>
        </p:spPr>
      </p:pic>
      <p:pic>
        <p:nvPicPr>
          <p:cNvPr id="14" name="圖片 13"/>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567134" y="5288088"/>
            <a:ext cx="2156994" cy="1454470"/>
          </a:xfrm>
          <a:prstGeom prst="rect">
            <a:avLst/>
          </a:prstGeom>
          <a:ln w="88900" cap="sq" cmpd="thickThin">
            <a:solidFill>
              <a:srgbClr val="000000"/>
            </a:solidFill>
            <a:prstDash val="solid"/>
            <a:miter lim="800000"/>
          </a:ln>
          <a:effectLst>
            <a:innerShdw blurRad="76200">
              <a:srgbClr val="000000"/>
            </a:innerShdw>
          </a:effectLst>
        </p:spPr>
      </p:pic>
      <p:pic>
        <p:nvPicPr>
          <p:cNvPr id="15" name="圖片 1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156177" y="5288088"/>
            <a:ext cx="2316088" cy="1454469"/>
          </a:xfrm>
          <a:prstGeom prst="rect">
            <a:avLst/>
          </a:prstGeom>
          <a:ln w="88900" cap="sq" cmpd="thickThin">
            <a:solidFill>
              <a:srgbClr val="000000"/>
            </a:solidFill>
            <a:prstDash val="solid"/>
            <a:miter lim="800000"/>
          </a:ln>
          <a:effectLst>
            <a:innerShdw blurRad="76200">
              <a:srgbClr val="000000"/>
            </a:innerShdw>
          </a:effectLst>
        </p:spPr>
      </p:pic>
      <p:pic>
        <p:nvPicPr>
          <p:cNvPr id="16" name="圖片 15"/>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567134" y="3470703"/>
            <a:ext cx="2156994" cy="1686489"/>
          </a:xfrm>
          <a:prstGeom prst="rect">
            <a:avLst/>
          </a:prstGeom>
          <a:ln w="88900" cap="sq" cmpd="thickThin">
            <a:solidFill>
              <a:srgbClr val="000000"/>
            </a:solidFill>
            <a:prstDash val="solid"/>
            <a:miter lim="800000"/>
          </a:ln>
          <a:effectLst>
            <a:innerShdw blurRad="76200">
              <a:srgbClr val="000000"/>
            </a:innerShdw>
          </a:effectLst>
        </p:spPr>
      </p:pic>
      <p:sp>
        <p:nvSpPr>
          <p:cNvPr id="4" name="矩形 3"/>
          <p:cNvSpPr/>
          <p:nvPr/>
        </p:nvSpPr>
        <p:spPr>
          <a:xfrm>
            <a:off x="108086" y="6434780"/>
            <a:ext cx="2428870"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a:t>
            </a:r>
            <a:r>
              <a:rPr lang="zh-TW" altLang="en-US" sz="1400" b="1" dirty="0" smtClean="0">
                <a:solidFill>
                  <a:prstClr val="black"/>
                </a:solidFill>
                <a:latin typeface="標楷體" panose="03000509000000000000" pitchFamily="65" charset="-120"/>
                <a:ea typeface="標楷體" panose="03000509000000000000" pitchFamily="65" charset="-120"/>
              </a:rPr>
              <a:t>花蓮觀光資訊網</a:t>
            </a:r>
            <a:r>
              <a:rPr lang="en-US" altLang="zh-TW" sz="1400" b="1" dirty="0" smtClean="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sp>
        <p:nvSpPr>
          <p:cNvPr id="17" name="文字方塊 16"/>
          <p:cNvSpPr txBox="1"/>
          <p:nvPr/>
        </p:nvSpPr>
        <p:spPr>
          <a:xfrm>
            <a:off x="6732240" y="116632"/>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42356513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34000"/>
            <a:lum/>
          </a:blip>
          <a:srcRect/>
          <a:stretch>
            <a:fillRect l="-3000" r="-3000"/>
          </a:stretch>
        </a:blip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26776"/>
            <a:ext cx="8928992" cy="69847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49764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544" y="1484785"/>
            <a:ext cx="8123272" cy="4032447"/>
          </a:xfrm>
          <a:prstGeom prst="rect">
            <a:avLst/>
          </a:prstGeom>
        </p:spPr>
      </p:pic>
      <p:sp>
        <p:nvSpPr>
          <p:cNvPr id="4" name="矩形 3"/>
          <p:cNvSpPr/>
          <p:nvPr/>
        </p:nvSpPr>
        <p:spPr>
          <a:xfrm>
            <a:off x="467544" y="5517232"/>
            <a:ext cx="8467756" cy="584775"/>
          </a:xfrm>
          <a:prstGeom prst="rect">
            <a:avLst/>
          </a:prstGeom>
        </p:spPr>
        <p:txBody>
          <a:bodyPr wrap="square">
            <a:spAutoFit/>
          </a:bodyPr>
          <a:lstStyle/>
          <a:p>
            <a:pPr algn="ctr"/>
            <a:r>
              <a:rPr lang="en-US" altLang="zh-TW" sz="3200" b="1" dirty="0" smtClean="0">
                <a:latin typeface="標楷體" panose="03000509000000000000" pitchFamily="65" charset="-120"/>
                <a:ea typeface="標楷體" panose="03000509000000000000" pitchFamily="65" charset="-120"/>
              </a:rPr>
              <a:t>1943</a:t>
            </a:r>
            <a:r>
              <a:rPr lang="zh-TW" altLang="en-US" sz="3200" b="1" dirty="0" smtClean="0">
                <a:latin typeface="標楷體" panose="03000509000000000000" pitchFamily="65" charset="-120"/>
                <a:ea typeface="標楷體" panose="03000509000000000000" pitchFamily="65" charset="-120"/>
              </a:rPr>
              <a:t>年建造的軍事</a:t>
            </a:r>
            <a:r>
              <a:rPr lang="zh-TW" altLang="en-US" sz="3200" b="1" dirty="0">
                <a:latin typeface="標楷體" panose="03000509000000000000" pitchFamily="65" charset="-120"/>
                <a:ea typeface="標楷體" panose="03000509000000000000" pitchFamily="65" charset="-120"/>
              </a:rPr>
              <a:t>指揮中心和軍官休息場所</a:t>
            </a:r>
          </a:p>
        </p:txBody>
      </p:sp>
      <p:graphicFrame>
        <p:nvGraphicFramePr>
          <p:cNvPr id="5" name="表格 4"/>
          <p:cNvGraphicFramePr>
            <a:graphicFrameLocks noGrp="1"/>
          </p:cNvGraphicFramePr>
          <p:nvPr>
            <p:extLst>
              <p:ext uri="{D42A27DB-BD31-4B8C-83A1-F6EECF244321}">
                <p14:modId xmlns="" xmlns:p14="http://schemas.microsoft.com/office/powerpoint/2010/main" val="4031750713"/>
              </p:ext>
            </p:extLst>
          </p:nvPr>
        </p:nvGraphicFramePr>
        <p:xfrm>
          <a:off x="467544" y="328637"/>
          <a:ext cx="8123272" cy="1036320"/>
        </p:xfrm>
        <a:graphic>
          <a:graphicData uri="http://schemas.openxmlformats.org/drawingml/2006/table">
            <a:tbl>
              <a:tblPr firstRow="1" bandRow="1">
                <a:tableStyleId>{21E4AEA4-8DFA-4A89-87EB-49C32662AFE0}</a:tableStyleId>
              </a:tblPr>
              <a:tblGrid>
                <a:gridCol w="4061636"/>
                <a:gridCol w="4061636"/>
              </a:tblGrid>
              <a:tr h="370840">
                <a:tc>
                  <a:txBody>
                    <a:bodyPr/>
                    <a:lstStyle/>
                    <a:p>
                      <a:r>
                        <a:rPr lang="zh-TW" altLang="en-US" sz="2800" b="1" dirty="0" smtClean="0">
                          <a:latin typeface="標楷體" panose="03000509000000000000" pitchFamily="65" charset="-120"/>
                          <a:ea typeface="標楷體" panose="03000509000000000000" pitchFamily="65" charset="-120"/>
                        </a:rPr>
                        <a:t>老時空</a:t>
                      </a:r>
                      <a:endParaRPr lang="zh-TW" altLang="en-US" sz="2800" b="1" dirty="0">
                        <a:latin typeface="標楷體" panose="03000509000000000000" pitchFamily="65" charset="-120"/>
                        <a:ea typeface="標楷體" panose="03000509000000000000" pitchFamily="65" charset="-120"/>
                      </a:endParaRPr>
                    </a:p>
                  </a:txBody>
                  <a:tcPr>
                    <a:solidFill>
                      <a:schemeClr val="tx1">
                        <a:lumMod val="65000"/>
                        <a:lumOff val="35000"/>
                      </a:schemeClr>
                    </a:solidFill>
                  </a:tcPr>
                </a:tc>
                <a:tc>
                  <a:txBody>
                    <a:bodyPr/>
                    <a:lstStyle/>
                    <a:p>
                      <a:r>
                        <a:rPr lang="zh-TW" altLang="en-US" sz="2800" b="1" dirty="0" smtClean="0">
                          <a:latin typeface="標楷體" panose="03000509000000000000" pitchFamily="65" charset="-120"/>
                          <a:ea typeface="標楷體" panose="03000509000000000000" pitchFamily="65" charset="-120"/>
                        </a:rPr>
                        <a:t>新風貌</a:t>
                      </a:r>
                      <a:endParaRPr lang="zh-TW" altLang="en-US" sz="2800" b="1" dirty="0">
                        <a:latin typeface="標楷體" panose="03000509000000000000" pitchFamily="65" charset="-120"/>
                        <a:ea typeface="標楷體" panose="03000509000000000000" pitchFamily="65" charset="-120"/>
                      </a:endParaRPr>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花蓮港兵事部</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松園別館</a:t>
                      </a:r>
                      <a:endParaRPr lang="zh-TW" altLang="en-US" sz="2800" b="1" dirty="0">
                        <a:solidFill>
                          <a:srgbClr val="FF0000"/>
                        </a:solidFill>
                        <a:latin typeface="標楷體" panose="03000509000000000000" pitchFamily="65" charset="-120"/>
                        <a:ea typeface="標楷體" panose="03000509000000000000" pitchFamily="65" charset="-120"/>
                      </a:endParaRPr>
                    </a:p>
                  </a:txBody>
                  <a:tcPr/>
                </a:tc>
              </a:tr>
            </a:tbl>
          </a:graphicData>
        </a:graphic>
      </p:graphicFrame>
      <p:sp>
        <p:nvSpPr>
          <p:cNvPr id="7" name="矩形 6"/>
          <p:cNvSpPr/>
          <p:nvPr/>
        </p:nvSpPr>
        <p:spPr>
          <a:xfrm>
            <a:off x="8039316" y="345998"/>
            <a:ext cx="535724" cy="923330"/>
          </a:xfrm>
          <a:prstGeom prst="rect">
            <a:avLst/>
          </a:prstGeom>
          <a:noFill/>
        </p:spPr>
        <p:txBody>
          <a:bodyPr wrap="none" lIns="91440" tIns="45720" rIns="91440" bIns="45720">
            <a:spAutoFit/>
          </a:bodyPr>
          <a:lstStyle/>
          <a:p>
            <a:pPr algn="ctr"/>
            <a:r>
              <a:rPr lang="en-US" altLang="zh-TW" sz="5400" b="1" cap="none" spc="0" dirty="0" smtClean="0">
                <a:ln w="1905"/>
                <a:solidFill>
                  <a:srgbClr val="FF0000"/>
                </a:solidFill>
                <a:effectLst>
                  <a:innerShdw blurRad="69850" dist="43180" dir="5400000">
                    <a:srgbClr val="000000">
                      <a:alpha val="65000"/>
                    </a:srgbClr>
                  </a:innerShdw>
                </a:effectLst>
              </a:rPr>
              <a:t>1</a:t>
            </a:r>
            <a:endParaRPr lang="zh-TW" altLang="en-US" sz="5400" b="1" cap="none" spc="0" dirty="0">
              <a:ln w="1905"/>
              <a:solidFill>
                <a:srgbClr val="FF0000"/>
              </a:solidFill>
              <a:effectLst>
                <a:innerShdw blurRad="69850" dist="43180" dir="5400000">
                  <a:srgbClr val="000000">
                    <a:alpha val="65000"/>
                  </a:srgbClr>
                </a:innerShdw>
              </a:effectLst>
            </a:endParaRPr>
          </a:p>
        </p:txBody>
      </p:sp>
      <p:sp>
        <p:nvSpPr>
          <p:cNvPr id="8" name="矩形 7"/>
          <p:cNvSpPr/>
          <p:nvPr/>
        </p:nvSpPr>
        <p:spPr>
          <a:xfrm>
            <a:off x="611560" y="6381328"/>
            <a:ext cx="2428870"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花蓮觀光資訊網</a:t>
            </a:r>
            <a:r>
              <a:rPr lang="en-US" altLang="zh-TW" sz="1400" b="1" dirty="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sp>
        <p:nvSpPr>
          <p:cNvPr id="10" name="文字方塊 9"/>
          <p:cNvSpPr txBox="1"/>
          <p:nvPr/>
        </p:nvSpPr>
        <p:spPr>
          <a:xfrm>
            <a:off x="6850377" y="-24329"/>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1488932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7544" y="5517232"/>
            <a:ext cx="8467756" cy="646331"/>
          </a:xfrm>
          <a:prstGeom prst="rect">
            <a:avLst/>
          </a:prstGeom>
        </p:spPr>
        <p:txBody>
          <a:bodyPr wrap="square">
            <a:spAutoFit/>
          </a:bodyPr>
          <a:lstStyle/>
          <a:p>
            <a:pPr algn="ctr"/>
            <a:r>
              <a:rPr lang="en-US" altLang="zh-TW" sz="3600" b="1" dirty="0" smtClean="0">
                <a:latin typeface="標楷體" panose="03000509000000000000" pitchFamily="65" charset="-120"/>
                <a:ea typeface="標楷體" panose="03000509000000000000" pitchFamily="65" charset="-120"/>
              </a:rPr>
              <a:t>1936</a:t>
            </a:r>
            <a:r>
              <a:rPr lang="zh-TW" altLang="en-US" sz="3600" b="1" dirty="0" smtClean="0">
                <a:latin typeface="標楷體" panose="03000509000000000000" pitchFamily="65" charset="-120"/>
                <a:ea typeface="標楷體" panose="03000509000000000000" pitchFamily="65" charset="-120"/>
              </a:rPr>
              <a:t>年建於美崙溪畔的日式宿舍群</a:t>
            </a:r>
            <a:endParaRPr lang="zh-TW" altLang="en-US" sz="3600" b="1" dirty="0">
              <a:latin typeface="標楷體" panose="03000509000000000000" pitchFamily="65" charset="-120"/>
              <a:ea typeface="標楷體" panose="03000509000000000000" pitchFamily="65" charset="-120"/>
            </a:endParaRPr>
          </a:p>
        </p:txBody>
      </p:sp>
      <p:graphicFrame>
        <p:nvGraphicFramePr>
          <p:cNvPr id="5" name="表格 4"/>
          <p:cNvGraphicFramePr>
            <a:graphicFrameLocks noGrp="1"/>
          </p:cNvGraphicFramePr>
          <p:nvPr>
            <p:extLst>
              <p:ext uri="{D42A27DB-BD31-4B8C-83A1-F6EECF244321}">
                <p14:modId xmlns="" xmlns:p14="http://schemas.microsoft.com/office/powerpoint/2010/main" val="1755688141"/>
              </p:ext>
            </p:extLst>
          </p:nvPr>
        </p:nvGraphicFramePr>
        <p:xfrm>
          <a:off x="467544" y="328637"/>
          <a:ext cx="8123272" cy="1036320"/>
        </p:xfrm>
        <a:graphic>
          <a:graphicData uri="http://schemas.openxmlformats.org/drawingml/2006/table">
            <a:tbl>
              <a:tblPr firstRow="1" bandRow="1">
                <a:tableStyleId>{21E4AEA4-8DFA-4A89-87EB-49C32662AFE0}</a:tableStyleId>
              </a:tblPr>
              <a:tblGrid>
                <a:gridCol w="4061636"/>
                <a:gridCol w="4061636"/>
              </a:tblGrid>
              <a:tr h="370840">
                <a:tc>
                  <a:txBody>
                    <a:bodyPr/>
                    <a:lstStyle/>
                    <a:p>
                      <a:r>
                        <a:rPr lang="zh-TW" altLang="en-US" sz="2800" b="1" dirty="0" smtClean="0">
                          <a:latin typeface="標楷體" panose="03000509000000000000" pitchFamily="65" charset="-120"/>
                          <a:ea typeface="標楷體" panose="03000509000000000000" pitchFamily="65" charset="-120"/>
                        </a:rPr>
                        <a:t>老時空</a:t>
                      </a:r>
                      <a:endParaRPr lang="zh-TW" altLang="en-US" sz="2800" b="1" dirty="0">
                        <a:latin typeface="標楷體" panose="03000509000000000000" pitchFamily="65" charset="-120"/>
                        <a:ea typeface="標楷體" panose="03000509000000000000" pitchFamily="65" charset="-120"/>
                      </a:endParaRPr>
                    </a:p>
                  </a:txBody>
                  <a:tcPr>
                    <a:solidFill>
                      <a:schemeClr val="tx1">
                        <a:lumMod val="65000"/>
                        <a:lumOff val="35000"/>
                      </a:schemeClr>
                    </a:solidFill>
                  </a:tcPr>
                </a:tc>
                <a:tc>
                  <a:txBody>
                    <a:bodyPr/>
                    <a:lstStyle/>
                    <a:p>
                      <a:r>
                        <a:rPr lang="zh-TW" altLang="en-US" sz="2800" b="1" dirty="0" smtClean="0">
                          <a:latin typeface="標楷體" panose="03000509000000000000" pitchFamily="65" charset="-120"/>
                          <a:ea typeface="標楷體" panose="03000509000000000000" pitchFamily="65" charset="-120"/>
                        </a:rPr>
                        <a:t>新風貌</a:t>
                      </a:r>
                      <a:endParaRPr lang="zh-TW" altLang="en-US" sz="2800" b="1" dirty="0">
                        <a:latin typeface="標楷體" panose="03000509000000000000" pitchFamily="65" charset="-120"/>
                        <a:ea typeface="標楷體" panose="03000509000000000000" pitchFamily="65" charset="-120"/>
                      </a:endParaRPr>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軍事指揮官宿舍</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rgbClr val="FF0000"/>
                          </a:solidFill>
                          <a:latin typeface="標楷體" panose="03000509000000000000" pitchFamily="65" charset="-120"/>
                          <a:ea typeface="標楷體" panose="03000509000000000000" pitchFamily="65" charset="-120"/>
                        </a:rPr>
                        <a:t>將軍府環境教育中心</a:t>
                      </a:r>
                      <a:endParaRPr lang="zh-TW" altLang="en-US" sz="2800" b="1" dirty="0">
                        <a:solidFill>
                          <a:srgbClr val="FF0000"/>
                        </a:solidFill>
                        <a:latin typeface="標楷體" panose="03000509000000000000" pitchFamily="65" charset="-120"/>
                        <a:ea typeface="標楷體" panose="03000509000000000000" pitchFamily="65" charset="-120"/>
                      </a:endParaRPr>
                    </a:p>
                  </a:txBody>
                  <a:tcPr/>
                </a:tc>
              </a:tr>
            </a:tbl>
          </a:graphicData>
        </a:graphic>
      </p:graphicFrame>
      <p:sp>
        <p:nvSpPr>
          <p:cNvPr id="7" name="矩形 6"/>
          <p:cNvSpPr/>
          <p:nvPr/>
        </p:nvSpPr>
        <p:spPr>
          <a:xfrm>
            <a:off x="8078035" y="345998"/>
            <a:ext cx="535724" cy="923330"/>
          </a:xfrm>
          <a:prstGeom prst="rect">
            <a:avLst/>
          </a:prstGeom>
          <a:noFill/>
        </p:spPr>
        <p:txBody>
          <a:bodyPr wrap="none" lIns="91440" tIns="45720" rIns="91440" bIns="45720">
            <a:spAutoFit/>
          </a:bodyPr>
          <a:lstStyle/>
          <a:p>
            <a:pPr algn="ctr"/>
            <a:r>
              <a:rPr lang="en-US" altLang="zh-TW" sz="5400" b="1" cap="none" spc="0" dirty="0" smtClean="0">
                <a:ln w="1905"/>
                <a:solidFill>
                  <a:srgbClr val="FF0000"/>
                </a:solidFill>
                <a:effectLst>
                  <a:innerShdw blurRad="69850" dist="43180" dir="5400000">
                    <a:srgbClr val="000000">
                      <a:alpha val="65000"/>
                    </a:srgbClr>
                  </a:innerShdw>
                </a:effectLst>
              </a:rPr>
              <a:t>2</a:t>
            </a:r>
            <a:endParaRPr lang="zh-TW" altLang="en-US" sz="5400" b="1" cap="none" spc="0" dirty="0">
              <a:ln w="1905"/>
              <a:solidFill>
                <a:srgbClr val="FF0000"/>
              </a:solidFill>
              <a:effectLst>
                <a:innerShdw blurRad="69850" dist="43180" dir="5400000">
                  <a:srgbClr val="000000">
                    <a:alpha val="65000"/>
                  </a:srgbClr>
                </a:innerShdw>
              </a:effectLst>
            </a:endParaRPr>
          </a:p>
        </p:txBody>
      </p:sp>
      <p:pic>
        <p:nvPicPr>
          <p:cNvPr id="9"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0783" y="1561290"/>
            <a:ext cx="3960440" cy="3955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圖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43793" y="3783239"/>
            <a:ext cx="1951486" cy="1733994"/>
          </a:xfrm>
          <a:prstGeom prst="rect">
            <a:avLst/>
          </a:prstGeom>
        </p:spPr>
      </p:pic>
      <p:pic>
        <p:nvPicPr>
          <p:cNvPr id="11" name="圖片 10"/>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04248" y="3777993"/>
            <a:ext cx="1809511" cy="1739239"/>
          </a:xfrm>
          <a:prstGeom prst="rect">
            <a:avLst/>
          </a:prstGeom>
        </p:spPr>
      </p:pic>
      <p:pic>
        <p:nvPicPr>
          <p:cNvPr id="5125" name="Picture 5" descr="https://photo.network.com.tw/scenery/8DBC4DC8-57FA-4B6A-9B87-0BBD57FBE6A2_g.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53319" y="1551531"/>
            <a:ext cx="3960440" cy="2093493"/>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文字方塊 14"/>
          <p:cNvSpPr txBox="1"/>
          <p:nvPr/>
        </p:nvSpPr>
        <p:spPr>
          <a:xfrm>
            <a:off x="6883913" y="0"/>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22639533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 xmlns:p14="http://schemas.microsoft.com/office/powerpoint/2010/main" val="3186142751"/>
              </p:ext>
            </p:extLst>
          </p:nvPr>
        </p:nvGraphicFramePr>
        <p:xfrm>
          <a:off x="467544" y="328637"/>
          <a:ext cx="8123272" cy="1036320"/>
        </p:xfrm>
        <a:graphic>
          <a:graphicData uri="http://schemas.openxmlformats.org/drawingml/2006/table">
            <a:tbl>
              <a:tblPr firstRow="1" bandRow="1">
                <a:tableStyleId>{21E4AEA4-8DFA-4A89-87EB-49C32662AFE0}</a:tableStyleId>
              </a:tblPr>
              <a:tblGrid>
                <a:gridCol w="4061636"/>
                <a:gridCol w="4061636"/>
              </a:tblGrid>
              <a:tr h="370840">
                <a:tc>
                  <a:txBody>
                    <a:bodyPr/>
                    <a:lstStyle/>
                    <a:p>
                      <a:r>
                        <a:rPr lang="zh-TW" altLang="en-US" sz="2800" b="1" dirty="0" smtClean="0">
                          <a:latin typeface="標楷體" panose="03000509000000000000" pitchFamily="65" charset="-120"/>
                          <a:ea typeface="標楷體" panose="03000509000000000000" pitchFamily="65" charset="-120"/>
                        </a:rPr>
                        <a:t>老時空</a:t>
                      </a:r>
                      <a:endParaRPr lang="zh-TW" altLang="en-US" sz="2800" b="1" dirty="0">
                        <a:latin typeface="標楷體" panose="03000509000000000000" pitchFamily="65" charset="-120"/>
                        <a:ea typeface="標楷體" panose="03000509000000000000" pitchFamily="65" charset="-120"/>
                      </a:endParaRPr>
                    </a:p>
                  </a:txBody>
                  <a:tcPr>
                    <a:solidFill>
                      <a:schemeClr val="tx1">
                        <a:lumMod val="65000"/>
                        <a:lumOff val="35000"/>
                      </a:schemeClr>
                    </a:solidFill>
                  </a:tcPr>
                </a:tc>
                <a:tc>
                  <a:txBody>
                    <a:bodyPr/>
                    <a:lstStyle/>
                    <a:p>
                      <a:r>
                        <a:rPr lang="zh-TW" altLang="en-US" sz="2800" b="1" dirty="0" smtClean="0">
                          <a:latin typeface="標楷體" panose="03000509000000000000" pitchFamily="65" charset="-120"/>
                          <a:ea typeface="標楷體" panose="03000509000000000000" pitchFamily="65" charset="-120"/>
                        </a:rPr>
                        <a:t>新風貌</a:t>
                      </a:r>
                      <a:endParaRPr lang="zh-TW" altLang="en-US" sz="2800" b="1" dirty="0">
                        <a:latin typeface="標楷體" panose="03000509000000000000" pitchFamily="65" charset="-120"/>
                        <a:ea typeface="標楷體" panose="03000509000000000000" pitchFamily="65" charset="-120"/>
                      </a:endParaRPr>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花蓮港驛</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srgbClr val="FF0000"/>
                          </a:solidFill>
                          <a:effectLst/>
                          <a:uLnTx/>
                          <a:uFillTx/>
                          <a:latin typeface="標楷體" panose="03000509000000000000" pitchFamily="65" charset="-120"/>
                          <a:ea typeface="標楷體" panose="03000509000000000000" pitchFamily="65" charset="-120"/>
                          <a:cs typeface="+mn-cs"/>
                        </a:rPr>
                        <a:t>鐵道文化園區</a:t>
                      </a:r>
                      <a:endParaRPr lang="zh-TW" altLang="en-US" sz="2800" b="1" dirty="0">
                        <a:solidFill>
                          <a:srgbClr val="FF0000"/>
                        </a:solidFill>
                        <a:latin typeface="標楷體" panose="03000509000000000000" pitchFamily="65" charset="-120"/>
                        <a:ea typeface="標楷體" panose="03000509000000000000" pitchFamily="65" charset="-120"/>
                      </a:endParaRPr>
                    </a:p>
                  </a:txBody>
                  <a:tcPr/>
                </a:tc>
              </a:tr>
            </a:tbl>
          </a:graphicData>
        </a:graphic>
      </p:graphicFrame>
      <p:pic>
        <p:nvPicPr>
          <p:cNvPr id="7" name="圖片 6"/>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67543" y="1484784"/>
            <a:ext cx="8136903" cy="4392488"/>
          </a:xfrm>
          <a:prstGeom prst="rect">
            <a:avLst/>
          </a:prstGeom>
        </p:spPr>
      </p:pic>
      <p:sp>
        <p:nvSpPr>
          <p:cNvPr id="8" name="矩形 7"/>
          <p:cNvSpPr/>
          <p:nvPr/>
        </p:nvSpPr>
        <p:spPr>
          <a:xfrm>
            <a:off x="1187624" y="5877272"/>
            <a:ext cx="6984775" cy="646331"/>
          </a:xfrm>
          <a:prstGeom prst="rect">
            <a:avLst/>
          </a:prstGeom>
        </p:spPr>
        <p:txBody>
          <a:bodyPr wrap="square">
            <a:spAutoFit/>
          </a:bodyPr>
          <a:lstStyle/>
          <a:p>
            <a:pPr lvl="0" algn="ctr"/>
            <a:r>
              <a:rPr lang="en-US" altLang="zh-TW" sz="3600" b="1" dirty="0" smtClean="0">
                <a:solidFill>
                  <a:prstClr val="black"/>
                </a:solidFill>
                <a:latin typeface="標楷體" panose="03000509000000000000" pitchFamily="65" charset="-120"/>
                <a:ea typeface="標楷體" panose="03000509000000000000" pitchFamily="65" charset="-120"/>
              </a:rPr>
              <a:t>1910</a:t>
            </a:r>
            <a:r>
              <a:rPr lang="zh-TW" altLang="en-US" sz="3600" b="1" dirty="0" smtClean="0">
                <a:solidFill>
                  <a:prstClr val="black"/>
                </a:solidFill>
                <a:latin typeface="標楷體" panose="03000509000000000000" pitchFamily="65" charset="-120"/>
                <a:ea typeface="標楷體" panose="03000509000000000000" pitchFamily="65" charset="-120"/>
              </a:rPr>
              <a:t>年興建的花蓮港驛舊址</a:t>
            </a:r>
            <a:endParaRPr lang="zh-TW" altLang="en-US" sz="3600" b="1" dirty="0">
              <a:solidFill>
                <a:prstClr val="black"/>
              </a:solidFill>
              <a:latin typeface="標楷體" panose="03000509000000000000" pitchFamily="65" charset="-120"/>
              <a:ea typeface="標楷體" panose="03000509000000000000" pitchFamily="65" charset="-120"/>
            </a:endParaRPr>
          </a:p>
        </p:txBody>
      </p:sp>
      <p:sp>
        <p:nvSpPr>
          <p:cNvPr id="9" name="矩形 8"/>
          <p:cNvSpPr/>
          <p:nvPr/>
        </p:nvSpPr>
        <p:spPr>
          <a:xfrm>
            <a:off x="323528" y="6523603"/>
            <a:ext cx="2428870"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花蓮觀光資訊網</a:t>
            </a:r>
            <a:r>
              <a:rPr lang="en-US" altLang="zh-TW" sz="1400" b="1" dirty="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pic>
        <p:nvPicPr>
          <p:cNvPr id="11" name="圖片 1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67543" y="1484784"/>
            <a:ext cx="8136903" cy="4392488"/>
          </a:xfrm>
          <a:prstGeom prst="rect">
            <a:avLst/>
          </a:prstGeom>
        </p:spPr>
      </p:pic>
      <p:pic>
        <p:nvPicPr>
          <p:cNvPr id="12" name="圖片 11"/>
          <p:cNvPicPr>
            <a:picLocks noChangeAspect="1"/>
          </p:cNvPicPr>
          <p:nvPr/>
        </p:nvPicPr>
        <p:blipFill>
          <a:blip r:embed="rId4" cstate="print">
            <a:extLst>
              <a:ext uri="{BEBA8EAE-BF5A-486C-A8C5-ECC9F3942E4B}">
                <a14:imgProps xmlns="" xmlns:a14="http://schemas.microsoft.com/office/drawing/2010/main">
                  <a14:imgLayer r:embed="rId5">
                    <a14:imgEffect>
                      <a14:saturation sat="33000"/>
                    </a14:imgEffect>
                  </a14:imgLayer>
                </a14:imgProps>
              </a:ext>
              <a:ext uri="{28A0092B-C50C-407E-A947-70E740481C1C}">
                <a14:useLocalDpi xmlns="" xmlns:a14="http://schemas.microsoft.com/office/drawing/2010/main" val="0"/>
              </a:ext>
            </a:extLst>
          </a:blip>
          <a:stretch>
            <a:fillRect/>
          </a:stretch>
        </p:blipFill>
        <p:spPr>
          <a:xfrm>
            <a:off x="467543" y="1484784"/>
            <a:ext cx="8136903" cy="4392488"/>
          </a:xfrm>
          <a:prstGeom prst="rect">
            <a:avLst/>
          </a:prstGeom>
        </p:spPr>
      </p:pic>
      <p:sp>
        <p:nvSpPr>
          <p:cNvPr id="15" name="文字方塊 14"/>
          <p:cNvSpPr txBox="1"/>
          <p:nvPr/>
        </p:nvSpPr>
        <p:spPr>
          <a:xfrm>
            <a:off x="6874604" y="15194"/>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
        <p:nvSpPr>
          <p:cNvPr id="14" name="矩形 13"/>
          <p:cNvSpPr/>
          <p:nvPr/>
        </p:nvSpPr>
        <p:spPr>
          <a:xfrm>
            <a:off x="7904537" y="384526"/>
            <a:ext cx="53572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5400" b="1" cap="none" spc="0" dirty="0" smtClean="0">
                <a:ln w="11430"/>
                <a:solidFill>
                  <a:srgbClr val="FF0000"/>
                </a:solidFill>
                <a:effectLst>
                  <a:outerShdw blurRad="50800" dist="39000" dir="5460000" algn="tl">
                    <a:srgbClr val="000000">
                      <a:alpha val="38000"/>
                    </a:srgbClr>
                  </a:outerShdw>
                </a:effectLst>
              </a:rPr>
              <a:t>3</a:t>
            </a:r>
            <a:endParaRPr lang="zh-TW" altLang="en-US" sz="54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94764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 xmlns:p14="http://schemas.microsoft.com/office/powerpoint/2010/main" val="2526668942"/>
              </p:ext>
            </p:extLst>
          </p:nvPr>
        </p:nvGraphicFramePr>
        <p:xfrm>
          <a:off x="467544" y="328637"/>
          <a:ext cx="8123272" cy="1036320"/>
        </p:xfrm>
        <a:graphic>
          <a:graphicData uri="http://schemas.openxmlformats.org/drawingml/2006/table">
            <a:tbl>
              <a:tblPr firstRow="1" bandRow="1">
                <a:tableStyleId>{21E4AEA4-8DFA-4A89-87EB-49C32662AFE0}</a:tableStyleId>
              </a:tblPr>
              <a:tblGrid>
                <a:gridCol w="4061636"/>
                <a:gridCol w="4061636"/>
              </a:tblGrid>
              <a:tr h="370840">
                <a:tc>
                  <a:txBody>
                    <a:bodyPr/>
                    <a:lstStyle/>
                    <a:p>
                      <a:r>
                        <a:rPr lang="zh-TW" altLang="en-US" sz="2800" b="1" dirty="0" smtClean="0">
                          <a:latin typeface="標楷體" panose="03000509000000000000" pitchFamily="65" charset="-120"/>
                          <a:ea typeface="標楷體" panose="03000509000000000000" pitchFamily="65" charset="-120"/>
                        </a:rPr>
                        <a:t>老時空</a:t>
                      </a:r>
                      <a:endParaRPr lang="zh-TW" altLang="en-US" sz="2800" b="1" dirty="0">
                        <a:latin typeface="標楷體" panose="03000509000000000000" pitchFamily="65" charset="-120"/>
                        <a:ea typeface="標楷體" panose="03000509000000000000" pitchFamily="65" charset="-120"/>
                      </a:endParaRPr>
                    </a:p>
                  </a:txBody>
                  <a:tcPr>
                    <a:solidFill>
                      <a:schemeClr val="tx1">
                        <a:lumMod val="65000"/>
                        <a:lumOff val="35000"/>
                      </a:schemeClr>
                    </a:solidFill>
                  </a:tcPr>
                </a:tc>
                <a:tc>
                  <a:txBody>
                    <a:bodyPr/>
                    <a:lstStyle/>
                    <a:p>
                      <a:r>
                        <a:rPr lang="zh-TW" altLang="en-US" sz="2800" b="1" dirty="0" smtClean="0">
                          <a:latin typeface="標楷體" panose="03000509000000000000" pitchFamily="65" charset="-120"/>
                          <a:ea typeface="標楷體" panose="03000509000000000000" pitchFamily="65" charset="-120"/>
                        </a:rPr>
                        <a:t>新風貌</a:t>
                      </a:r>
                      <a:endParaRPr lang="zh-TW" altLang="en-US" sz="2800" b="1" dirty="0">
                        <a:latin typeface="標楷體" panose="03000509000000000000" pitchFamily="65" charset="-120"/>
                        <a:ea typeface="標楷體" panose="03000509000000000000" pitchFamily="65" charset="-120"/>
                      </a:endParaRPr>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花蓮港神社</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rgbClr val="FF0000"/>
                          </a:solidFill>
                          <a:latin typeface="標楷體" panose="03000509000000000000" pitchFamily="65" charset="-120"/>
                          <a:ea typeface="標楷體" panose="03000509000000000000" pitchFamily="65" charset="-120"/>
                        </a:rPr>
                        <a:t>美崙山忠烈祠</a:t>
                      </a:r>
                      <a:endParaRPr lang="zh-TW" altLang="en-US" sz="2800" b="1" dirty="0">
                        <a:solidFill>
                          <a:srgbClr val="FF0000"/>
                        </a:solidFill>
                        <a:latin typeface="標楷體" panose="03000509000000000000" pitchFamily="65" charset="-120"/>
                        <a:ea typeface="標楷體" panose="03000509000000000000" pitchFamily="65" charset="-120"/>
                      </a:endParaRPr>
                    </a:p>
                  </a:txBody>
                  <a:tcPr/>
                </a:tc>
              </a:tr>
            </a:tbl>
          </a:graphicData>
        </a:graphic>
      </p:graphicFrame>
      <p:sp>
        <p:nvSpPr>
          <p:cNvPr id="8" name="矩形 7"/>
          <p:cNvSpPr/>
          <p:nvPr/>
        </p:nvSpPr>
        <p:spPr>
          <a:xfrm>
            <a:off x="1187624" y="5877272"/>
            <a:ext cx="6984775" cy="646331"/>
          </a:xfrm>
          <a:prstGeom prst="rect">
            <a:avLst/>
          </a:prstGeom>
        </p:spPr>
        <p:txBody>
          <a:bodyPr wrap="square">
            <a:spAutoFit/>
          </a:bodyPr>
          <a:lstStyle/>
          <a:p>
            <a:pPr lvl="0" algn="ctr"/>
            <a:r>
              <a:rPr lang="en-US" altLang="zh-TW" sz="3600" b="1" dirty="0" smtClean="0">
                <a:solidFill>
                  <a:prstClr val="black"/>
                </a:solidFill>
                <a:latin typeface="標楷體" panose="03000509000000000000" pitchFamily="65" charset="-120"/>
                <a:ea typeface="標楷體" panose="03000509000000000000" pitchFamily="65" charset="-120"/>
              </a:rPr>
              <a:t>1916</a:t>
            </a:r>
            <a:r>
              <a:rPr lang="zh-TW" altLang="en-US" sz="3600" b="1" dirty="0" smtClean="0">
                <a:solidFill>
                  <a:prstClr val="black"/>
                </a:solidFill>
                <a:latin typeface="標楷體" panose="03000509000000000000" pitchFamily="65" charset="-120"/>
                <a:ea typeface="標楷體" panose="03000509000000000000" pitchFamily="65" charset="-120"/>
              </a:rPr>
              <a:t>年建立的花蓮居民信仰中心</a:t>
            </a:r>
            <a:endParaRPr lang="zh-TW" altLang="en-US" sz="3600" b="1" dirty="0">
              <a:solidFill>
                <a:prstClr val="black"/>
              </a:solidFill>
              <a:latin typeface="標楷體" panose="03000509000000000000" pitchFamily="65" charset="-120"/>
              <a:ea typeface="標楷體" panose="03000509000000000000" pitchFamily="65" charset="-120"/>
            </a:endParaRPr>
          </a:p>
        </p:txBody>
      </p:sp>
      <p:sp>
        <p:nvSpPr>
          <p:cNvPr id="9" name="矩形 8"/>
          <p:cNvSpPr/>
          <p:nvPr/>
        </p:nvSpPr>
        <p:spPr>
          <a:xfrm>
            <a:off x="323528" y="6523603"/>
            <a:ext cx="4852610"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花蓮觀光</a:t>
            </a:r>
            <a:r>
              <a:rPr lang="zh-TW" altLang="en-US" sz="1400" b="1" dirty="0" smtClean="0">
                <a:solidFill>
                  <a:prstClr val="black"/>
                </a:solidFill>
                <a:latin typeface="標楷體" panose="03000509000000000000" pitchFamily="65" charset="-120"/>
                <a:ea typeface="標楷體" panose="03000509000000000000" pitchFamily="65" charset="-120"/>
              </a:rPr>
              <a:t>資訊網與 國家</a:t>
            </a:r>
            <a:r>
              <a:rPr lang="zh-TW" altLang="en-US" sz="1400" b="1" dirty="0">
                <a:solidFill>
                  <a:prstClr val="black"/>
                </a:solidFill>
                <a:latin typeface="標楷體" panose="03000509000000000000" pitchFamily="65" charset="-120"/>
                <a:ea typeface="標楷體" panose="03000509000000000000" pitchFamily="65" charset="-120"/>
              </a:rPr>
              <a:t>圖書館 台灣記憶 系統</a:t>
            </a:r>
            <a:r>
              <a:rPr lang="en-US" altLang="zh-TW" sz="1400" b="1" dirty="0" smtClean="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pic>
        <p:nvPicPr>
          <p:cNvPr id="8194" name="Picture 2" descr="http://tour-hualien.hl.gov.tw/Image.ashx?attr=eyJ0YWciOiJkaXJTY2VuaWMiLCJpZCI6IjQ1IiwidGh1bWIiOiIwIiwiZmlsZW5hbWUiOiJpbWFnZTM1MjMyOTU1MTUwMzkuSlBHIiwiZGVmSW1nIjpudWxsfQ%3d%3d"/>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1412777"/>
            <a:ext cx="8136904" cy="4464496"/>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圖片 1"/>
          <p:cNvPicPr>
            <a:picLocks noChangeAspect="1"/>
          </p:cNvPicPr>
          <p:nvPr/>
        </p:nvPicPr>
        <p:blipFill>
          <a:blip r:embed="rId3" cstate="print">
            <a:extLst>
              <a:ext uri="{BEBA8EAE-BF5A-486C-A8C5-ECC9F3942E4B}">
                <a14:imgProps xmlns="" xmlns:a14="http://schemas.microsoft.com/office/drawing/2010/main">
                  <a14:imgLayer r:embed="rId4">
                    <a14:imgEffect>
                      <a14:colorTemperature colorTemp="4700"/>
                    </a14:imgEffect>
                    <a14:imgEffect>
                      <a14:saturation sat="0"/>
                    </a14:imgEffect>
                  </a14:imgLayer>
                </a14:imgProps>
              </a:ext>
              <a:ext uri="{28A0092B-C50C-407E-A947-70E740481C1C}">
                <a14:useLocalDpi xmlns="" xmlns:a14="http://schemas.microsoft.com/office/drawing/2010/main" val="0"/>
              </a:ext>
            </a:extLst>
          </a:blip>
          <a:stretch>
            <a:fillRect/>
          </a:stretch>
        </p:blipFill>
        <p:spPr>
          <a:xfrm>
            <a:off x="467544" y="1390195"/>
            <a:ext cx="8136904" cy="4487078"/>
          </a:xfrm>
          <a:prstGeom prst="rect">
            <a:avLst/>
          </a:prstGeom>
        </p:spPr>
      </p:pic>
      <p:sp>
        <p:nvSpPr>
          <p:cNvPr id="10" name="文字方塊 9"/>
          <p:cNvSpPr txBox="1"/>
          <p:nvPr/>
        </p:nvSpPr>
        <p:spPr>
          <a:xfrm>
            <a:off x="6847559" y="0"/>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
        <p:nvSpPr>
          <p:cNvPr id="4" name="矩形 3"/>
          <p:cNvSpPr/>
          <p:nvPr/>
        </p:nvSpPr>
        <p:spPr>
          <a:xfrm>
            <a:off x="7904537" y="466865"/>
            <a:ext cx="535724" cy="923330"/>
          </a:xfrm>
          <a:prstGeom prst="rect">
            <a:avLst/>
          </a:prstGeom>
        </p:spPr>
        <p:txBody>
          <a:bodyPr wrap="none">
            <a:spAutoFit/>
          </a:bodyPr>
          <a:lstStyle/>
          <a:p>
            <a:pPr lvl="0" algn="ctr"/>
            <a:r>
              <a:rPr lang="en-US" altLang="zh-TW" sz="5400" b="1" dirty="0" smtClean="0">
                <a:ln w="11430"/>
                <a:solidFill>
                  <a:srgbClr val="FF0000"/>
                </a:solidFill>
                <a:effectLst>
                  <a:outerShdw blurRad="50800" dist="39000" dir="5460000" algn="tl">
                    <a:srgbClr val="000000">
                      <a:alpha val="38000"/>
                    </a:srgbClr>
                  </a:outerShdw>
                </a:effectLst>
              </a:rPr>
              <a:t>4</a:t>
            </a:r>
            <a:endParaRPr lang="zh-TW" altLang="en-US" sz="54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93483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 xmlns:p14="http://schemas.microsoft.com/office/powerpoint/2010/main" val="1692190303"/>
              </p:ext>
            </p:extLst>
          </p:nvPr>
        </p:nvGraphicFramePr>
        <p:xfrm>
          <a:off x="467544" y="328637"/>
          <a:ext cx="8123272" cy="1036320"/>
        </p:xfrm>
        <a:graphic>
          <a:graphicData uri="http://schemas.openxmlformats.org/drawingml/2006/table">
            <a:tbl>
              <a:tblPr firstRow="1" bandRow="1">
                <a:tableStyleId>{21E4AEA4-8DFA-4A89-87EB-49C32662AFE0}</a:tableStyleId>
              </a:tblPr>
              <a:tblGrid>
                <a:gridCol w="4061636"/>
                <a:gridCol w="4061636"/>
              </a:tblGrid>
              <a:tr h="370840">
                <a:tc>
                  <a:txBody>
                    <a:bodyPr/>
                    <a:lstStyle/>
                    <a:p>
                      <a:r>
                        <a:rPr lang="zh-TW" altLang="en-US" sz="2800" b="1" dirty="0" smtClean="0">
                          <a:latin typeface="標楷體" panose="03000509000000000000" pitchFamily="65" charset="-120"/>
                          <a:ea typeface="標楷體" panose="03000509000000000000" pitchFamily="65" charset="-120"/>
                        </a:rPr>
                        <a:t>老時空</a:t>
                      </a:r>
                      <a:endParaRPr lang="zh-TW" altLang="en-US" sz="2800" b="1" dirty="0">
                        <a:latin typeface="標楷體" panose="03000509000000000000" pitchFamily="65" charset="-120"/>
                        <a:ea typeface="標楷體" panose="03000509000000000000" pitchFamily="65" charset="-120"/>
                      </a:endParaRPr>
                    </a:p>
                  </a:txBody>
                  <a:tcPr>
                    <a:solidFill>
                      <a:schemeClr val="tx1">
                        <a:lumMod val="65000"/>
                        <a:lumOff val="35000"/>
                      </a:schemeClr>
                    </a:solidFill>
                  </a:tcPr>
                </a:tc>
                <a:tc>
                  <a:txBody>
                    <a:bodyPr/>
                    <a:lstStyle/>
                    <a:p>
                      <a:r>
                        <a:rPr lang="zh-TW" altLang="en-US" sz="2800" b="1" dirty="0" smtClean="0">
                          <a:latin typeface="標楷體" panose="03000509000000000000" pitchFamily="65" charset="-120"/>
                          <a:ea typeface="標楷體" panose="03000509000000000000" pitchFamily="65" charset="-120"/>
                        </a:rPr>
                        <a:t>新風貌</a:t>
                      </a:r>
                      <a:endParaRPr lang="zh-TW" altLang="en-US" sz="2800" b="1" dirty="0">
                        <a:latin typeface="標楷體" panose="03000509000000000000" pitchFamily="65" charset="-120"/>
                        <a:ea typeface="標楷體" panose="03000509000000000000" pitchFamily="65" charset="-120"/>
                      </a:endParaRPr>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花蓮中學教師宿舍</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rgbClr val="FF0000"/>
                          </a:solidFill>
                          <a:latin typeface="標楷體" panose="03000509000000000000" pitchFamily="65" charset="-120"/>
                          <a:ea typeface="標楷體" panose="03000509000000000000" pitchFamily="65" charset="-120"/>
                        </a:rPr>
                        <a:t>郭子究文化音樂館</a:t>
                      </a:r>
                      <a:endParaRPr lang="zh-TW" altLang="en-US" sz="2800" b="1" dirty="0">
                        <a:solidFill>
                          <a:srgbClr val="FF0000"/>
                        </a:solidFill>
                        <a:latin typeface="標楷體" panose="03000509000000000000" pitchFamily="65" charset="-120"/>
                        <a:ea typeface="標楷體" panose="03000509000000000000" pitchFamily="65" charset="-120"/>
                      </a:endParaRPr>
                    </a:p>
                  </a:txBody>
                  <a:tcPr/>
                </a:tc>
              </a:tr>
            </a:tbl>
          </a:graphicData>
        </a:graphic>
      </p:graphicFrame>
      <p:sp>
        <p:nvSpPr>
          <p:cNvPr id="8" name="矩形 7"/>
          <p:cNvSpPr/>
          <p:nvPr/>
        </p:nvSpPr>
        <p:spPr>
          <a:xfrm>
            <a:off x="683568" y="5840418"/>
            <a:ext cx="8208911" cy="646331"/>
          </a:xfrm>
          <a:prstGeom prst="rect">
            <a:avLst/>
          </a:prstGeom>
        </p:spPr>
        <p:txBody>
          <a:bodyPr wrap="square">
            <a:spAutoFit/>
          </a:bodyPr>
          <a:lstStyle/>
          <a:p>
            <a:pPr lvl="0" algn="ctr"/>
            <a:r>
              <a:rPr lang="en-US" altLang="zh-TW" sz="3600" b="1" dirty="0" smtClean="0">
                <a:solidFill>
                  <a:prstClr val="black"/>
                </a:solidFill>
                <a:latin typeface="標楷體" panose="03000509000000000000" pitchFamily="65" charset="-120"/>
                <a:ea typeface="標楷體" panose="03000509000000000000" pitchFamily="65" charset="-120"/>
              </a:rPr>
              <a:t>1930</a:t>
            </a:r>
            <a:r>
              <a:rPr lang="zh-TW" altLang="en-US" sz="3600" b="1" dirty="0" smtClean="0">
                <a:solidFill>
                  <a:prstClr val="black"/>
                </a:solidFill>
                <a:latin typeface="標楷體" panose="03000509000000000000" pitchFamily="65" charset="-120"/>
                <a:ea typeface="標楷體" panose="03000509000000000000" pitchFamily="65" charset="-120"/>
              </a:rPr>
              <a:t>年代興建的花蓮港中學校教師宿舍</a:t>
            </a:r>
            <a:endParaRPr lang="zh-TW" altLang="en-US" sz="3600" b="1" dirty="0">
              <a:solidFill>
                <a:prstClr val="black"/>
              </a:solidFill>
              <a:latin typeface="標楷體" panose="03000509000000000000" pitchFamily="65" charset="-120"/>
              <a:ea typeface="標楷體" panose="03000509000000000000" pitchFamily="65" charset="-120"/>
            </a:endParaRPr>
          </a:p>
        </p:txBody>
      </p:sp>
      <p:sp>
        <p:nvSpPr>
          <p:cNvPr id="9" name="矩形 8"/>
          <p:cNvSpPr/>
          <p:nvPr/>
        </p:nvSpPr>
        <p:spPr>
          <a:xfrm>
            <a:off x="323528" y="6523603"/>
            <a:ext cx="2608406"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a:t>
            </a:r>
            <a:r>
              <a:rPr lang="zh-TW" altLang="en-US" sz="1400" b="1" dirty="0" smtClean="0">
                <a:solidFill>
                  <a:prstClr val="black"/>
                </a:solidFill>
                <a:latin typeface="標楷體" panose="03000509000000000000" pitchFamily="65" charset="-120"/>
                <a:ea typeface="標楷體" panose="03000509000000000000" pitchFamily="65" charset="-120"/>
              </a:rPr>
              <a:t>花蓮縣立文化中心</a:t>
            </a:r>
            <a:r>
              <a:rPr lang="en-US" altLang="zh-TW" sz="1400" b="1" dirty="0" smtClean="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pic>
        <p:nvPicPr>
          <p:cNvPr id="7" name="Picture 3"/>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1560" y="1484784"/>
            <a:ext cx="7992888" cy="44738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文字方塊 9"/>
          <p:cNvSpPr txBox="1"/>
          <p:nvPr/>
        </p:nvSpPr>
        <p:spPr>
          <a:xfrm>
            <a:off x="6865454" y="5379"/>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
        <p:nvSpPr>
          <p:cNvPr id="3" name="矩形 2"/>
          <p:cNvSpPr/>
          <p:nvPr/>
        </p:nvSpPr>
        <p:spPr>
          <a:xfrm>
            <a:off x="7884368" y="374711"/>
            <a:ext cx="535724" cy="923330"/>
          </a:xfrm>
          <a:prstGeom prst="rect">
            <a:avLst/>
          </a:prstGeom>
        </p:spPr>
        <p:txBody>
          <a:bodyPr wrap="none">
            <a:spAutoFit/>
          </a:bodyPr>
          <a:lstStyle/>
          <a:p>
            <a:pPr lvl="0" algn="ctr"/>
            <a:r>
              <a:rPr lang="en-US" altLang="zh-TW" sz="5400" b="1" dirty="0" smtClean="0">
                <a:ln w="11430"/>
                <a:solidFill>
                  <a:srgbClr val="FF0000"/>
                </a:solidFill>
                <a:effectLst>
                  <a:outerShdw blurRad="50800" dist="39000" dir="5460000" algn="tl">
                    <a:srgbClr val="000000">
                      <a:alpha val="38000"/>
                    </a:srgbClr>
                  </a:outerShdw>
                </a:effectLst>
              </a:rPr>
              <a:t>5</a:t>
            </a:r>
            <a:endParaRPr lang="zh-TW" altLang="en-US" sz="54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23791515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2000"/>
            <a:lum/>
          </a:blip>
          <a:srcRect/>
          <a:stretch>
            <a:fillRect l="-3000" r="-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60375" y="404664"/>
            <a:ext cx="2890664" cy="1143000"/>
          </a:xfrm>
          <a:ln/>
        </p:spPr>
        <p:style>
          <a:lnRef idx="3">
            <a:schemeClr val="lt1"/>
          </a:lnRef>
          <a:fillRef idx="1">
            <a:schemeClr val="accent2"/>
          </a:fillRef>
          <a:effectRef idx="1">
            <a:schemeClr val="accent2"/>
          </a:effectRef>
          <a:fontRef idx="minor">
            <a:schemeClr val="lt1"/>
          </a:fontRef>
        </p:style>
        <p:txBody>
          <a:bodyPr/>
          <a:lstStyle/>
          <a:p>
            <a:pPr algn="l"/>
            <a:r>
              <a:rPr lang="zh-TW" altLang="en-US" b="1" dirty="0" smtClean="0">
                <a:ln w="1905"/>
                <a:solidFill>
                  <a:schemeClr val="bg1"/>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研究背景</a:t>
            </a:r>
            <a:endParaRPr lang="zh-TW" altLang="en-US" b="1" dirty="0">
              <a:ln w="1905"/>
              <a:solidFill>
                <a:schemeClr val="bg1"/>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0" y="1484784"/>
            <a:ext cx="9540552" cy="5219306"/>
          </a:xfrm>
          <a:noFill/>
          <a:ln>
            <a:noFill/>
          </a:ln>
        </p:spPr>
        <p:style>
          <a:lnRef idx="2">
            <a:schemeClr val="accent5"/>
          </a:lnRef>
          <a:fillRef idx="1">
            <a:schemeClr val="lt1"/>
          </a:fillRef>
          <a:effectRef idx="0">
            <a:schemeClr val="accent5"/>
          </a:effectRef>
          <a:fontRef idx="minor">
            <a:schemeClr val="dk1"/>
          </a:fontRef>
        </p:style>
        <p:txBody>
          <a:bodyPr/>
          <a:lstStyle/>
          <a:p>
            <a:endParaRPr lang="en-US" altLang="zh-TW" dirty="0" smtClean="0">
              <a:latin typeface="標楷體" panose="03000509000000000000" pitchFamily="65" charset="-120"/>
              <a:ea typeface="標楷體" panose="03000509000000000000" pitchFamily="65" charset="-120"/>
            </a:endParaRPr>
          </a:p>
          <a:p>
            <a:r>
              <a:rPr lang="zh-TW" altLang="en-US" sz="4000" b="1" dirty="0" smtClean="0">
                <a:solidFill>
                  <a:srgbClr val="FF0000"/>
                </a:solidFill>
                <a:latin typeface="標楷體" panose="03000509000000000000" pitchFamily="65" charset="-120"/>
                <a:ea typeface="標楷體" panose="03000509000000000000" pitchFamily="65" charset="-120"/>
              </a:rPr>
              <a:t>光影交錯下的日式風情</a:t>
            </a:r>
            <a:r>
              <a:rPr lang="en-US" altLang="zh-TW" sz="4000" b="1" dirty="0" smtClean="0">
                <a:solidFill>
                  <a:srgbClr val="FF0000"/>
                </a:solidFill>
                <a:latin typeface="標楷體" panose="03000509000000000000" pitchFamily="65" charset="-120"/>
                <a:ea typeface="標楷體" panose="03000509000000000000" pitchFamily="65" charset="-120"/>
              </a:rPr>
              <a:t>—</a:t>
            </a:r>
            <a:r>
              <a:rPr lang="zh-TW" altLang="en-US" sz="4000" b="1" dirty="0" smtClean="0">
                <a:solidFill>
                  <a:srgbClr val="FF0000"/>
                </a:solidFill>
                <a:latin typeface="標楷體" panose="03000509000000000000" pitchFamily="65" charset="-120"/>
                <a:ea typeface="標楷體" panose="03000509000000000000" pitchFamily="65" charset="-120"/>
              </a:rPr>
              <a:t>歷史的足跡</a:t>
            </a:r>
            <a:endParaRPr lang="en-US" altLang="zh-TW" sz="4000" b="1" dirty="0" smtClean="0">
              <a:solidFill>
                <a:srgbClr val="FF0000"/>
              </a:solidFill>
              <a:latin typeface="標楷體" panose="03000509000000000000" pitchFamily="65" charset="-120"/>
              <a:ea typeface="標楷體" panose="03000509000000000000" pitchFamily="65" charset="-120"/>
            </a:endParaRPr>
          </a:p>
          <a:p>
            <a:endParaRPr lang="en-US" altLang="zh-TW" b="1" dirty="0" smtClean="0">
              <a:solidFill>
                <a:srgbClr val="FF0000"/>
              </a:solidFill>
              <a:latin typeface="標楷體" panose="03000509000000000000" pitchFamily="65" charset="-120"/>
              <a:ea typeface="標楷體" panose="03000509000000000000" pitchFamily="65" charset="-120"/>
            </a:endParaRPr>
          </a:p>
          <a:p>
            <a:endParaRPr lang="en-US" altLang="zh-TW" dirty="0" smtClean="0">
              <a:latin typeface="標楷體" panose="03000509000000000000" pitchFamily="65" charset="-120"/>
              <a:ea typeface="標楷體" panose="03000509000000000000" pitchFamily="65" charset="-120"/>
            </a:endParaRPr>
          </a:p>
          <a:p>
            <a:pPr lvl="1"/>
            <a:endParaRPr lang="en-US" altLang="zh-TW" dirty="0" smtClean="0">
              <a:latin typeface="標楷體" panose="03000509000000000000" pitchFamily="65" charset="-120"/>
              <a:ea typeface="標楷體" panose="03000509000000000000" pitchFamily="65" charset="-120"/>
            </a:endParaRPr>
          </a:p>
          <a:p>
            <a:pPr lvl="0"/>
            <a:r>
              <a:rPr lang="zh-TW" altLang="en-US" sz="4000" b="1" dirty="0" smtClean="0">
                <a:solidFill>
                  <a:srgbClr val="0070C0"/>
                </a:solidFill>
                <a:latin typeface="標楷體" panose="03000509000000000000" pitchFamily="65" charset="-120"/>
                <a:ea typeface="標楷體" panose="03000509000000000000" pitchFamily="65" charset="-120"/>
              </a:rPr>
              <a:t>多元族群共創的人文脈絡</a:t>
            </a:r>
            <a:r>
              <a:rPr lang="en-US" altLang="zh-TW" sz="4000" b="1" dirty="0" smtClean="0">
                <a:solidFill>
                  <a:srgbClr val="0070C0"/>
                </a:solidFill>
                <a:latin typeface="標楷體" panose="03000509000000000000" pitchFamily="65" charset="-120"/>
                <a:ea typeface="標楷體" panose="03000509000000000000" pitchFamily="65" charset="-120"/>
              </a:rPr>
              <a:t>—</a:t>
            </a:r>
            <a:r>
              <a:rPr lang="zh-TW" altLang="en-US" sz="4000" b="1" dirty="0" smtClean="0">
                <a:solidFill>
                  <a:srgbClr val="0070C0"/>
                </a:solidFill>
                <a:latin typeface="標楷體" panose="03000509000000000000" pitchFamily="65" charset="-120"/>
                <a:ea typeface="標楷體" panose="03000509000000000000" pitchFamily="65" charset="-120"/>
              </a:rPr>
              <a:t>移民與發展</a:t>
            </a:r>
          </a:p>
          <a:p>
            <a:pPr lvl="1"/>
            <a:endParaRPr lang="en-US" altLang="zh-TW" dirty="0" smtClean="0">
              <a:solidFill>
                <a:srgbClr val="00B050"/>
              </a:solidFill>
              <a:latin typeface="標楷體" panose="03000509000000000000" pitchFamily="65" charset="-120"/>
              <a:ea typeface="標楷體" panose="03000509000000000000" pitchFamily="65" charset="-120"/>
            </a:endParaRPr>
          </a:p>
          <a:p>
            <a:pPr lvl="1"/>
            <a:endParaRPr lang="en-US" altLang="zh-TW" dirty="0">
              <a:latin typeface="標楷體" panose="03000509000000000000" pitchFamily="65" charset="-120"/>
              <a:ea typeface="標楷體" panose="03000509000000000000" pitchFamily="65" charset="-120"/>
            </a:endParaRPr>
          </a:p>
        </p:txBody>
      </p:sp>
      <p:pic>
        <p:nvPicPr>
          <p:cNvPr id="4098" name="Picture 2" descr="「日治電影」的圖片搜尋結果"/>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0" b="100000" l="2182" r="100000"/>
                    </a14:imgEffect>
                    <a14:imgEffect>
                      <a14:artisticCrisscrossEtching/>
                    </a14:imgEffect>
                    <a14:imgEffect>
                      <a14:saturation sat="200000"/>
                    </a14:imgEffect>
                  </a14:imgLayer>
                </a14:imgProps>
              </a:ext>
              <a:ext uri="{28A0092B-C50C-407E-A947-70E740481C1C}">
                <a14:useLocalDpi xmlns="" xmlns:a14="http://schemas.microsoft.com/office/drawing/2010/main" val="0"/>
              </a:ext>
            </a:extLst>
          </a:blip>
          <a:srcRect/>
          <a:stretch>
            <a:fillRect/>
          </a:stretch>
        </p:blipFill>
        <p:spPr bwMode="auto">
          <a:xfrm>
            <a:off x="3500916" y="2859184"/>
            <a:ext cx="2187327" cy="131518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102" name="Picture 6" descr="「魏德聖電影」的圖片搜尋結果"/>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1750" b="96250" l="182" r="99455">
                        <a14:foregroundMark x1="77273" y1="73000" x2="72727" y2="96250"/>
                        <a14:foregroundMark x1="86909" y1="72250" x2="86909" y2="72250"/>
                        <a14:foregroundMark x1="96909" y1="58000" x2="96909" y2="58000"/>
                        <a14:foregroundMark x1="86364" y1="12250" x2="86364" y2="12250"/>
                        <a14:foregroundMark x1="68182" y1="34000" x2="68182" y2="34000"/>
                        <a14:foregroundMark x1="182" y1="29500" x2="182" y2="29500"/>
                        <a14:foregroundMark x1="17818" y1="52000" x2="17818" y2="52000"/>
                        <a14:foregroundMark x1="20000" y1="63250" x2="20000" y2="63250"/>
                        <a14:foregroundMark x1="20909" y1="73750" x2="20909" y2="73750"/>
                        <a14:foregroundMark x1="12909" y1="67750" x2="12909" y2="67750"/>
                        <a14:foregroundMark x1="24000" y1="64750" x2="24000" y2="64750"/>
                        <a14:foregroundMark x1="47273" y1="5500" x2="47273" y2="5500"/>
                        <a14:foregroundMark x1="48364" y1="28000" x2="48364" y2="28000"/>
                        <a14:foregroundMark x1="52364" y1="31750" x2="52364" y2="31750"/>
                        <a14:foregroundMark x1="59455" y1="25000" x2="59455" y2="25000"/>
                        <a14:foregroundMark x1="61455" y1="12250" x2="61455" y2="12250"/>
                        <a14:foregroundMark x1="58000" y1="4750" x2="58000" y2="4750"/>
                      </a14:backgroundRemoval>
                    </a14:imgEffect>
                    <a14:imgEffect>
                      <a14:artisticCrisscrossEtching/>
                    </a14:imgEffect>
                    <a14:imgEffect>
                      <a14:saturation sat="33000"/>
                    </a14:imgEffect>
                  </a14:imgLayer>
                </a14:imgProps>
              </a:ext>
              <a:ext uri="{28A0092B-C50C-407E-A947-70E740481C1C}">
                <a14:useLocalDpi xmlns="" xmlns:a14="http://schemas.microsoft.com/office/drawing/2010/main" val="0"/>
              </a:ext>
            </a:extLst>
          </a:blip>
          <a:srcRect/>
          <a:stretch>
            <a:fillRect/>
          </a:stretch>
        </p:blipFill>
        <p:spPr bwMode="auto">
          <a:xfrm>
            <a:off x="5717137" y="2803684"/>
            <a:ext cx="2862486" cy="142618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4" name="AutoShape 8" descr="「多元文化」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10" descr="「多元文化」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6" name="圖片 5"/>
          <p:cNvPicPr>
            <a:picLocks noChangeAspect="1"/>
          </p:cNvPicPr>
          <p:nvPr/>
        </p:nvPicPr>
        <p:blipFill>
          <a:blip r:embed="rId8" cstate="print">
            <a:extLst>
              <a:ext uri="{BEBA8EAE-BF5A-486C-A8C5-ECC9F3942E4B}">
                <a14:imgProps xmlns="" xmlns:a14="http://schemas.microsoft.com/office/drawing/2010/main">
                  <a14:imgLayer r:embed="rId9">
                    <a14:imgEffect>
                      <a14:saturation sat="33000"/>
                    </a14:imgEffect>
                  </a14:imgLayer>
                </a14:imgProps>
              </a:ext>
              <a:ext uri="{28A0092B-C50C-407E-A947-70E740481C1C}">
                <a14:useLocalDpi xmlns="" xmlns:a14="http://schemas.microsoft.com/office/drawing/2010/main" val="0"/>
              </a:ext>
            </a:extLst>
          </a:blip>
          <a:stretch>
            <a:fillRect/>
          </a:stretch>
        </p:blipFill>
        <p:spPr>
          <a:xfrm>
            <a:off x="460375" y="5157192"/>
            <a:ext cx="4074477" cy="1412776"/>
          </a:xfrm>
          <a:prstGeom prst="rect">
            <a:avLst/>
          </a:prstGeom>
        </p:spPr>
      </p:pic>
      <p:pic>
        <p:nvPicPr>
          <p:cNvPr id="4100" name="Picture 4" descr="「海角七號」的圖片搜尋結果"/>
          <p:cNvPicPr>
            <a:picLocks noChangeAspect="1" noChangeArrowheads="1"/>
          </p:cNvPicPr>
          <p:nvPr/>
        </p:nvPicPr>
        <p:blipFill>
          <a:blip r:embed="rId10" cstate="print">
            <a:extLst>
              <a:ext uri="{BEBA8EAE-BF5A-486C-A8C5-ECC9F3942E4B}">
                <a14:imgProps xmlns="" xmlns:a14="http://schemas.microsoft.com/office/drawing/2010/main">
                  <a14:imgLayer r:embed="rId11">
                    <a14:imgEffect>
                      <a14:backgroundRemoval t="12012" b="98799" l="4800" r="95400"/>
                    </a14:imgEffect>
                    <a14:imgEffect>
                      <a14:saturation sat="33000"/>
                    </a14:imgEffect>
                  </a14:imgLayer>
                </a14:imgProps>
              </a:ext>
              <a:ext uri="{28A0092B-C50C-407E-A947-70E740481C1C}">
                <a14:useLocalDpi xmlns="" xmlns:a14="http://schemas.microsoft.com/office/drawing/2010/main" val="0"/>
              </a:ext>
            </a:extLst>
          </a:blip>
          <a:srcRect/>
          <a:stretch>
            <a:fillRect/>
          </a:stretch>
        </p:blipFill>
        <p:spPr bwMode="auto">
          <a:xfrm>
            <a:off x="460375" y="2708920"/>
            <a:ext cx="3024336" cy="142997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
        <p:nvSpPr>
          <p:cNvPr id="13" name="文字方塊 12"/>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郭子究」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graphicFrame>
        <p:nvGraphicFramePr>
          <p:cNvPr id="10" name="表格 9"/>
          <p:cNvGraphicFramePr>
            <a:graphicFrameLocks noGrp="1"/>
          </p:cNvGraphicFramePr>
          <p:nvPr>
            <p:extLst>
              <p:ext uri="{D42A27DB-BD31-4B8C-83A1-F6EECF244321}">
                <p14:modId xmlns="" xmlns:p14="http://schemas.microsoft.com/office/powerpoint/2010/main" val="774416547"/>
              </p:ext>
            </p:extLst>
          </p:nvPr>
        </p:nvGraphicFramePr>
        <p:xfrm>
          <a:off x="460375" y="332656"/>
          <a:ext cx="8123272" cy="1036320"/>
        </p:xfrm>
        <a:graphic>
          <a:graphicData uri="http://schemas.openxmlformats.org/drawingml/2006/table">
            <a:tbl>
              <a:tblPr firstRow="1" bandRow="1">
                <a:tableStyleId>{21E4AEA4-8DFA-4A89-87EB-49C32662AFE0}</a:tableStyleId>
              </a:tblPr>
              <a:tblGrid>
                <a:gridCol w="4061636"/>
                <a:gridCol w="4061636"/>
              </a:tblGrid>
              <a:tr h="370840">
                <a:tc>
                  <a:txBody>
                    <a:bodyPr/>
                    <a:lstStyle/>
                    <a:p>
                      <a:r>
                        <a:rPr lang="zh-TW" altLang="en-US" sz="2800" b="1" dirty="0" smtClean="0">
                          <a:latin typeface="標楷體" panose="03000509000000000000" pitchFamily="65" charset="-120"/>
                          <a:ea typeface="標楷體" panose="03000509000000000000" pitchFamily="65" charset="-120"/>
                        </a:rPr>
                        <a:t>老時空</a:t>
                      </a:r>
                      <a:endParaRPr lang="zh-TW" altLang="en-US" sz="2800" b="1" dirty="0">
                        <a:latin typeface="標楷體" panose="03000509000000000000" pitchFamily="65" charset="-120"/>
                        <a:ea typeface="標楷體" panose="03000509000000000000" pitchFamily="65" charset="-120"/>
                      </a:endParaRPr>
                    </a:p>
                  </a:txBody>
                  <a:tcPr>
                    <a:solidFill>
                      <a:schemeClr val="tx1">
                        <a:lumMod val="65000"/>
                        <a:lumOff val="35000"/>
                      </a:schemeClr>
                    </a:solidFill>
                  </a:tcPr>
                </a:tc>
                <a:tc>
                  <a:txBody>
                    <a:bodyPr/>
                    <a:lstStyle/>
                    <a:p>
                      <a:r>
                        <a:rPr lang="zh-TW" altLang="en-US" sz="2800" b="1" dirty="0" smtClean="0">
                          <a:latin typeface="標楷體" panose="03000509000000000000" pitchFamily="65" charset="-120"/>
                          <a:ea typeface="標楷體" panose="03000509000000000000" pitchFamily="65" charset="-120"/>
                        </a:rPr>
                        <a:t>新風貌</a:t>
                      </a:r>
                      <a:endParaRPr lang="zh-TW" altLang="en-US" sz="2800" b="1" dirty="0">
                        <a:latin typeface="標楷體" panose="03000509000000000000" pitchFamily="65" charset="-120"/>
                        <a:ea typeface="標楷體" panose="03000509000000000000" pitchFamily="65" charset="-120"/>
                      </a:endParaRPr>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豐田移民村警察廳</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rgbClr val="FF0000"/>
                          </a:solidFill>
                          <a:latin typeface="標楷體" panose="03000509000000000000" pitchFamily="65" charset="-120"/>
                          <a:ea typeface="標楷體" panose="03000509000000000000" pitchFamily="65" charset="-120"/>
                        </a:rPr>
                        <a:t>壽豐鄉文史館</a:t>
                      </a:r>
                      <a:endParaRPr lang="zh-TW" altLang="en-US" sz="2800" b="1" dirty="0">
                        <a:solidFill>
                          <a:srgbClr val="FF0000"/>
                        </a:solidFill>
                        <a:latin typeface="標楷體" panose="03000509000000000000" pitchFamily="65" charset="-120"/>
                        <a:ea typeface="標楷體" panose="03000509000000000000" pitchFamily="65" charset="-120"/>
                      </a:endParaRPr>
                    </a:p>
                  </a:txBody>
                  <a:tcPr/>
                </a:tc>
              </a:tr>
            </a:tbl>
          </a:graphicData>
        </a:graphic>
      </p:graphicFrame>
      <p:pic>
        <p:nvPicPr>
          <p:cNvPr id="11" name="圖片 10"/>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48114" y="1420921"/>
            <a:ext cx="8156334" cy="4096311"/>
          </a:xfrm>
          <a:prstGeom prst="rect">
            <a:avLst/>
          </a:prstGeom>
        </p:spPr>
      </p:pic>
      <p:sp>
        <p:nvSpPr>
          <p:cNvPr id="12" name="矩形 11"/>
          <p:cNvSpPr/>
          <p:nvPr/>
        </p:nvSpPr>
        <p:spPr>
          <a:xfrm>
            <a:off x="460375" y="5501268"/>
            <a:ext cx="8504113" cy="584775"/>
          </a:xfrm>
          <a:prstGeom prst="rect">
            <a:avLst/>
          </a:prstGeom>
        </p:spPr>
        <p:txBody>
          <a:bodyPr wrap="square">
            <a:spAutoFit/>
          </a:bodyPr>
          <a:lstStyle/>
          <a:p>
            <a:pPr lvl="0" algn="ctr"/>
            <a:r>
              <a:rPr lang="en-US" altLang="zh-TW" sz="3200" b="1" dirty="0" smtClean="0">
                <a:solidFill>
                  <a:prstClr val="black"/>
                </a:solidFill>
                <a:latin typeface="標楷體" panose="03000509000000000000" pitchFamily="65" charset="-120"/>
                <a:ea typeface="標楷體" panose="03000509000000000000" pitchFamily="65" charset="-120"/>
              </a:rPr>
              <a:t>1910</a:t>
            </a:r>
            <a:r>
              <a:rPr lang="zh-TW" altLang="en-US" sz="3200" b="1" dirty="0" smtClean="0">
                <a:solidFill>
                  <a:prstClr val="black"/>
                </a:solidFill>
                <a:latin typeface="標楷體" panose="03000509000000000000" pitchFamily="65" charset="-120"/>
                <a:ea typeface="標楷體" panose="03000509000000000000" pitchFamily="65" charset="-120"/>
              </a:rPr>
              <a:t>年開始設置的移民村</a:t>
            </a:r>
            <a:r>
              <a:rPr lang="en-US" altLang="zh-TW" sz="3200" b="1" dirty="0" smtClean="0">
                <a:solidFill>
                  <a:prstClr val="black"/>
                </a:solidFill>
                <a:latin typeface="標楷體" panose="03000509000000000000" pitchFamily="65" charset="-120"/>
                <a:ea typeface="標楷體" panose="03000509000000000000" pitchFamily="65" charset="-120"/>
              </a:rPr>
              <a:t>—</a:t>
            </a:r>
            <a:r>
              <a:rPr lang="zh-TW" altLang="en-US" sz="3200" b="1" dirty="0" smtClean="0">
                <a:solidFill>
                  <a:prstClr val="black"/>
                </a:solidFill>
                <a:latin typeface="標楷體" panose="03000509000000000000" pitchFamily="65" charset="-120"/>
                <a:ea typeface="標楷體" panose="03000509000000000000" pitchFamily="65" charset="-120"/>
              </a:rPr>
              <a:t>大和民族模範村</a:t>
            </a:r>
            <a:endParaRPr lang="zh-TW" altLang="en-US" sz="3200" b="1" dirty="0">
              <a:solidFill>
                <a:prstClr val="black"/>
              </a:solidFill>
              <a:latin typeface="標楷體" panose="03000509000000000000" pitchFamily="65" charset="-120"/>
              <a:ea typeface="標楷體" panose="03000509000000000000" pitchFamily="65" charset="-120"/>
            </a:endParaRPr>
          </a:p>
        </p:txBody>
      </p:sp>
      <p:sp>
        <p:nvSpPr>
          <p:cNvPr id="14" name="矩形 13"/>
          <p:cNvSpPr/>
          <p:nvPr/>
        </p:nvSpPr>
        <p:spPr>
          <a:xfrm>
            <a:off x="611560" y="6381328"/>
            <a:ext cx="4493538"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花蓮觀光</a:t>
            </a:r>
            <a:r>
              <a:rPr lang="zh-TW" altLang="en-US" sz="1400" b="1" dirty="0" smtClean="0">
                <a:solidFill>
                  <a:prstClr val="black"/>
                </a:solidFill>
                <a:latin typeface="標楷體" panose="03000509000000000000" pitchFamily="65" charset="-120"/>
                <a:ea typeface="標楷體" panose="03000509000000000000" pitchFamily="65" charset="-120"/>
              </a:rPr>
              <a:t>資訊網、文化部 國家文化資料庫</a:t>
            </a:r>
            <a:r>
              <a:rPr lang="en-US" altLang="zh-TW" sz="1400" b="1" dirty="0" smtClean="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pic>
        <p:nvPicPr>
          <p:cNvPr id="13" name="圖片 12"/>
          <p:cNvPicPr>
            <a:picLocks noChangeAspect="1"/>
          </p:cNvPicPr>
          <p:nvPr/>
        </p:nvPicPr>
        <p:blipFill>
          <a:blip r:embed="rId3" cstate="print">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val="0"/>
              </a:ext>
            </a:extLst>
          </a:blip>
          <a:stretch>
            <a:fillRect/>
          </a:stretch>
        </p:blipFill>
        <p:spPr>
          <a:xfrm>
            <a:off x="448114" y="1380844"/>
            <a:ext cx="8156334" cy="4096311"/>
          </a:xfrm>
          <a:prstGeom prst="rect">
            <a:avLst/>
          </a:prstGeom>
        </p:spPr>
      </p:pic>
      <p:sp>
        <p:nvSpPr>
          <p:cNvPr id="15" name="矩形 14"/>
          <p:cNvSpPr/>
          <p:nvPr/>
        </p:nvSpPr>
        <p:spPr>
          <a:xfrm>
            <a:off x="2222638" y="4365104"/>
            <a:ext cx="4698722" cy="769441"/>
          </a:xfrm>
          <a:prstGeom prst="rect">
            <a:avLst/>
          </a:prstGeom>
        </p:spPr>
        <p:style>
          <a:lnRef idx="3">
            <a:schemeClr val="lt1"/>
          </a:lnRef>
          <a:fillRef idx="1">
            <a:schemeClr val="dk1"/>
          </a:fillRef>
          <a:effectRef idx="1">
            <a:schemeClr val="dk1"/>
          </a:effectRef>
          <a:fontRef idx="minor">
            <a:schemeClr val="lt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rPr>
              <a:t>豐田移民村指導所</a:t>
            </a:r>
            <a:endParaRPr lang="zh-TW" alt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panose="03000509000000000000" pitchFamily="65" charset="-120"/>
              <a:ea typeface="標楷體" panose="03000509000000000000" pitchFamily="65" charset="-120"/>
            </a:endParaRPr>
          </a:p>
        </p:txBody>
      </p:sp>
      <p:sp>
        <p:nvSpPr>
          <p:cNvPr id="17" name="文字方塊 16"/>
          <p:cNvSpPr txBox="1"/>
          <p:nvPr/>
        </p:nvSpPr>
        <p:spPr>
          <a:xfrm>
            <a:off x="6894483" y="-24329"/>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
        <p:nvSpPr>
          <p:cNvPr id="16" name="矩形 15"/>
          <p:cNvSpPr/>
          <p:nvPr/>
        </p:nvSpPr>
        <p:spPr>
          <a:xfrm>
            <a:off x="7884368" y="378224"/>
            <a:ext cx="535724" cy="923330"/>
          </a:xfrm>
          <a:prstGeom prst="rect">
            <a:avLst/>
          </a:prstGeom>
        </p:spPr>
        <p:txBody>
          <a:bodyPr wrap="none">
            <a:spAutoFit/>
          </a:bodyPr>
          <a:lstStyle/>
          <a:p>
            <a:pPr lvl="0" algn="ctr"/>
            <a:r>
              <a:rPr lang="en-US" altLang="zh-TW" sz="5400" b="1" dirty="0" smtClean="0">
                <a:ln w="11430"/>
                <a:solidFill>
                  <a:srgbClr val="FF0000"/>
                </a:solidFill>
                <a:effectLst>
                  <a:outerShdw blurRad="50800" dist="39000" dir="5460000" algn="tl">
                    <a:srgbClr val="000000">
                      <a:alpha val="38000"/>
                    </a:srgbClr>
                  </a:outerShdw>
                </a:effectLst>
              </a:rPr>
              <a:t>6</a:t>
            </a:r>
            <a:endParaRPr lang="zh-TW" altLang="en-US" sz="54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263383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郭子究」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graphicFrame>
        <p:nvGraphicFramePr>
          <p:cNvPr id="10" name="表格 9"/>
          <p:cNvGraphicFramePr>
            <a:graphicFrameLocks noGrp="1"/>
          </p:cNvGraphicFramePr>
          <p:nvPr>
            <p:extLst>
              <p:ext uri="{D42A27DB-BD31-4B8C-83A1-F6EECF244321}">
                <p14:modId xmlns="" xmlns:p14="http://schemas.microsoft.com/office/powerpoint/2010/main" val="3007720338"/>
              </p:ext>
            </p:extLst>
          </p:nvPr>
        </p:nvGraphicFramePr>
        <p:xfrm>
          <a:off x="460375" y="332656"/>
          <a:ext cx="8123272" cy="1036320"/>
        </p:xfrm>
        <a:graphic>
          <a:graphicData uri="http://schemas.openxmlformats.org/drawingml/2006/table">
            <a:tbl>
              <a:tblPr firstRow="1" bandRow="1">
                <a:tableStyleId>{21E4AEA4-8DFA-4A89-87EB-49C32662AFE0}</a:tableStyleId>
              </a:tblPr>
              <a:tblGrid>
                <a:gridCol w="4061636"/>
                <a:gridCol w="4061636"/>
              </a:tblGrid>
              <a:tr h="370840">
                <a:tc>
                  <a:txBody>
                    <a:bodyPr/>
                    <a:lstStyle/>
                    <a:p>
                      <a:r>
                        <a:rPr lang="zh-TW" altLang="en-US" sz="2800" b="1" dirty="0" smtClean="0">
                          <a:latin typeface="標楷體" panose="03000509000000000000" pitchFamily="65" charset="-120"/>
                          <a:ea typeface="標楷體" panose="03000509000000000000" pitchFamily="65" charset="-120"/>
                        </a:rPr>
                        <a:t>老時空</a:t>
                      </a:r>
                      <a:endParaRPr lang="zh-TW" altLang="en-US" sz="2800" b="1" dirty="0">
                        <a:latin typeface="標楷體" panose="03000509000000000000" pitchFamily="65" charset="-120"/>
                        <a:ea typeface="標楷體" panose="03000509000000000000" pitchFamily="65" charset="-120"/>
                      </a:endParaRPr>
                    </a:p>
                  </a:txBody>
                  <a:tcPr>
                    <a:solidFill>
                      <a:schemeClr val="tx1">
                        <a:lumMod val="65000"/>
                        <a:lumOff val="35000"/>
                      </a:schemeClr>
                    </a:solidFill>
                  </a:tcPr>
                </a:tc>
                <a:tc>
                  <a:txBody>
                    <a:bodyPr/>
                    <a:lstStyle/>
                    <a:p>
                      <a:r>
                        <a:rPr lang="zh-TW" altLang="en-US" sz="2800" b="1" dirty="0" smtClean="0">
                          <a:latin typeface="標楷體" panose="03000509000000000000" pitchFamily="65" charset="-120"/>
                          <a:ea typeface="標楷體" panose="03000509000000000000" pitchFamily="65" charset="-120"/>
                        </a:rPr>
                        <a:t>新風貌</a:t>
                      </a:r>
                      <a:endParaRPr lang="zh-TW" altLang="en-US" sz="2800" b="1" dirty="0">
                        <a:latin typeface="標楷體" panose="03000509000000000000" pitchFamily="65" charset="-120"/>
                        <a:ea typeface="標楷體" panose="03000509000000000000" pitchFamily="65" charset="-120"/>
                      </a:endParaRPr>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摩里沙卡</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rgbClr val="FF0000"/>
                          </a:solidFill>
                          <a:latin typeface="標楷體" panose="03000509000000000000" pitchFamily="65" charset="-120"/>
                          <a:ea typeface="標楷體" panose="03000509000000000000" pitchFamily="65" charset="-120"/>
                        </a:rPr>
                        <a:t>林田山文化園區</a:t>
                      </a:r>
                      <a:endParaRPr lang="zh-TW" altLang="en-US" sz="2800" b="1" dirty="0">
                        <a:solidFill>
                          <a:srgbClr val="FF0000"/>
                        </a:solidFill>
                        <a:latin typeface="標楷體" panose="03000509000000000000" pitchFamily="65" charset="-120"/>
                        <a:ea typeface="標楷體" panose="03000509000000000000" pitchFamily="65" charset="-120"/>
                      </a:endParaRPr>
                    </a:p>
                  </a:txBody>
                  <a:tcPr/>
                </a:tc>
              </a:tr>
            </a:tbl>
          </a:graphicData>
        </a:graphic>
      </p:graphicFrame>
      <p:sp>
        <p:nvSpPr>
          <p:cNvPr id="12" name="矩形 11"/>
          <p:cNvSpPr/>
          <p:nvPr/>
        </p:nvSpPr>
        <p:spPr>
          <a:xfrm>
            <a:off x="460375" y="5501268"/>
            <a:ext cx="8504113" cy="523220"/>
          </a:xfrm>
          <a:prstGeom prst="rect">
            <a:avLst/>
          </a:prstGeom>
        </p:spPr>
        <p:txBody>
          <a:bodyPr wrap="square">
            <a:spAutoFit/>
          </a:bodyPr>
          <a:lstStyle/>
          <a:p>
            <a:pPr lvl="0" algn="ctr"/>
            <a:r>
              <a:rPr lang="en-US" altLang="zh-TW" sz="2800" b="1" dirty="0" smtClean="0">
                <a:solidFill>
                  <a:prstClr val="black"/>
                </a:solidFill>
                <a:latin typeface="標楷體" panose="03000509000000000000" pitchFamily="65" charset="-120"/>
                <a:ea typeface="標楷體" panose="03000509000000000000" pitchFamily="65" charset="-120"/>
              </a:rPr>
              <a:t>1918</a:t>
            </a:r>
            <a:r>
              <a:rPr lang="zh-TW" altLang="en-US" sz="2800" b="1" dirty="0">
                <a:solidFill>
                  <a:prstClr val="black"/>
                </a:solidFill>
                <a:latin typeface="標楷體" panose="03000509000000000000" pitchFamily="65" charset="-120"/>
                <a:ea typeface="標楷體" panose="03000509000000000000" pitchFamily="65" charset="-120"/>
              </a:rPr>
              <a:t>年「花蓮港木材株式會社</a:t>
            </a:r>
            <a:r>
              <a:rPr lang="zh-TW" altLang="en-US" sz="2800" b="1" dirty="0" smtClean="0">
                <a:solidFill>
                  <a:prstClr val="black"/>
                </a:solidFill>
                <a:latin typeface="標楷體" panose="03000509000000000000" pitchFamily="65" charset="-120"/>
                <a:ea typeface="標楷體" panose="03000509000000000000" pitchFamily="65" charset="-120"/>
              </a:rPr>
              <a:t>」</a:t>
            </a:r>
            <a:r>
              <a:rPr lang="zh-TW" altLang="en-US" sz="2800" b="1" dirty="0">
                <a:solidFill>
                  <a:prstClr val="black"/>
                </a:solidFill>
                <a:latin typeface="標楷體" panose="03000509000000000000" pitchFamily="65" charset="-120"/>
                <a:ea typeface="標楷體" panose="03000509000000000000" pitchFamily="65" charset="-120"/>
              </a:rPr>
              <a:t>於此</a:t>
            </a:r>
            <a:r>
              <a:rPr lang="zh-TW" altLang="en-US" sz="2800" b="1" dirty="0" smtClean="0">
                <a:solidFill>
                  <a:prstClr val="black"/>
                </a:solidFill>
                <a:latin typeface="標楷體" panose="03000509000000000000" pitchFamily="65" charset="-120"/>
                <a:ea typeface="標楷體" panose="03000509000000000000" pitchFamily="65" charset="-120"/>
              </a:rPr>
              <a:t>進行</a:t>
            </a:r>
            <a:r>
              <a:rPr lang="zh-TW" altLang="en-US" sz="2800" b="1" dirty="0">
                <a:solidFill>
                  <a:prstClr val="black"/>
                </a:solidFill>
                <a:latin typeface="標楷體" panose="03000509000000000000" pitchFamily="65" charset="-120"/>
                <a:ea typeface="標楷體" panose="03000509000000000000" pitchFamily="65" charset="-120"/>
              </a:rPr>
              <a:t>伐木</a:t>
            </a:r>
            <a:r>
              <a:rPr lang="zh-TW" altLang="en-US" sz="2800" b="1" dirty="0" smtClean="0">
                <a:solidFill>
                  <a:prstClr val="black"/>
                </a:solidFill>
                <a:latin typeface="標楷體" panose="03000509000000000000" pitchFamily="65" charset="-120"/>
                <a:ea typeface="標楷體" panose="03000509000000000000" pitchFamily="65" charset="-120"/>
              </a:rPr>
              <a:t>事業</a:t>
            </a:r>
            <a:endParaRPr lang="zh-TW" altLang="en-US" sz="2800" b="1" dirty="0">
              <a:solidFill>
                <a:prstClr val="black"/>
              </a:solidFill>
              <a:latin typeface="標楷體" panose="03000509000000000000" pitchFamily="65" charset="-120"/>
              <a:ea typeface="標楷體" panose="03000509000000000000" pitchFamily="65" charset="-120"/>
            </a:endParaRPr>
          </a:p>
        </p:txBody>
      </p:sp>
      <p:sp>
        <p:nvSpPr>
          <p:cNvPr id="14" name="矩形 13"/>
          <p:cNvSpPr/>
          <p:nvPr/>
        </p:nvSpPr>
        <p:spPr>
          <a:xfrm>
            <a:off x="611560" y="6381328"/>
            <a:ext cx="4493538"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花蓮觀光</a:t>
            </a:r>
            <a:r>
              <a:rPr lang="zh-TW" altLang="en-US" sz="1400" b="1" dirty="0" smtClean="0">
                <a:solidFill>
                  <a:prstClr val="black"/>
                </a:solidFill>
                <a:latin typeface="標楷體" panose="03000509000000000000" pitchFamily="65" charset="-120"/>
                <a:ea typeface="標楷體" panose="03000509000000000000" pitchFamily="65" charset="-120"/>
              </a:rPr>
              <a:t>資訊網、文化部 國家文化資料庫</a:t>
            </a:r>
            <a:r>
              <a:rPr lang="en-US" altLang="zh-TW" sz="1400" b="1" dirty="0" smtClean="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pic>
        <p:nvPicPr>
          <p:cNvPr id="9" name="圖片 8"/>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2770" y="1441415"/>
            <a:ext cx="8203686" cy="4032448"/>
          </a:xfrm>
          <a:prstGeom prst="rect">
            <a:avLst/>
          </a:prstGeom>
          <a:ln>
            <a:noFill/>
          </a:ln>
          <a:effectLst>
            <a:softEdge rad="112500"/>
          </a:effectLst>
        </p:spPr>
      </p:pic>
      <p:pic>
        <p:nvPicPr>
          <p:cNvPr id="12290" name="Picture 2"/>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saturation sat="0"/>
                    </a14:imgEffect>
                  </a14:imgLayer>
                </a14:imgProps>
              </a:ext>
              <a:ext uri="{28A0092B-C50C-407E-A947-70E740481C1C}">
                <a14:useLocalDpi xmlns="" xmlns:a14="http://schemas.microsoft.com/office/drawing/2010/main" val="0"/>
              </a:ext>
            </a:extLst>
          </a:blip>
          <a:srcRect/>
          <a:stretch>
            <a:fillRect/>
          </a:stretch>
        </p:blipFill>
        <p:spPr bwMode="auto">
          <a:xfrm>
            <a:off x="634096" y="1554118"/>
            <a:ext cx="7898343" cy="38070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文字方塊 15"/>
          <p:cNvSpPr txBox="1"/>
          <p:nvPr/>
        </p:nvSpPr>
        <p:spPr>
          <a:xfrm>
            <a:off x="6881659" y="-24329"/>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
        <p:nvSpPr>
          <p:cNvPr id="2" name="矩形 1"/>
          <p:cNvSpPr/>
          <p:nvPr/>
        </p:nvSpPr>
        <p:spPr>
          <a:xfrm>
            <a:off x="7996715" y="421203"/>
            <a:ext cx="535724" cy="923330"/>
          </a:xfrm>
          <a:prstGeom prst="rect">
            <a:avLst/>
          </a:prstGeom>
        </p:spPr>
        <p:txBody>
          <a:bodyPr wrap="none">
            <a:spAutoFit/>
          </a:bodyPr>
          <a:lstStyle/>
          <a:p>
            <a:pPr lvl="0" algn="ctr"/>
            <a:r>
              <a:rPr lang="en-US" altLang="zh-TW" sz="5400" b="1" dirty="0" smtClean="0">
                <a:ln w="11430"/>
                <a:solidFill>
                  <a:srgbClr val="FF0000"/>
                </a:solidFill>
                <a:effectLst>
                  <a:outerShdw blurRad="50800" dist="39000" dir="5460000" algn="tl">
                    <a:srgbClr val="000000">
                      <a:alpha val="38000"/>
                    </a:srgbClr>
                  </a:outerShdw>
                </a:effectLst>
              </a:rPr>
              <a:t>7</a:t>
            </a:r>
            <a:endParaRPr lang="zh-TW" altLang="en-US" sz="54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130653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25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1000" fill="hold"/>
                                        <p:tgtEl>
                                          <p:spTgt spid="12290"/>
                                        </p:tgtEl>
                                        <p:attrNameLst>
                                          <p:attrName>ppt_x</p:attrName>
                                        </p:attrNameLst>
                                      </p:cBhvr>
                                      <p:tavLst>
                                        <p:tav tm="0">
                                          <p:val>
                                            <p:strVal val="#ppt_x"/>
                                          </p:val>
                                        </p:tav>
                                        <p:tav tm="100000">
                                          <p:val>
                                            <p:strVal val="#ppt_x"/>
                                          </p:val>
                                        </p:tav>
                                      </p:tavLst>
                                    </p:anim>
                                    <p:anim calcmode="lin" valueType="num">
                                      <p:cBhvr additive="base">
                                        <p:cTn id="8" dur="10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郭子究」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graphicFrame>
        <p:nvGraphicFramePr>
          <p:cNvPr id="10" name="表格 9"/>
          <p:cNvGraphicFramePr>
            <a:graphicFrameLocks noGrp="1"/>
          </p:cNvGraphicFramePr>
          <p:nvPr>
            <p:extLst>
              <p:ext uri="{D42A27DB-BD31-4B8C-83A1-F6EECF244321}">
                <p14:modId xmlns="" xmlns:p14="http://schemas.microsoft.com/office/powerpoint/2010/main" val="497781858"/>
              </p:ext>
            </p:extLst>
          </p:nvPr>
        </p:nvGraphicFramePr>
        <p:xfrm>
          <a:off x="460375" y="332656"/>
          <a:ext cx="8123272" cy="1036320"/>
        </p:xfrm>
        <a:graphic>
          <a:graphicData uri="http://schemas.openxmlformats.org/drawingml/2006/table">
            <a:tbl>
              <a:tblPr firstRow="1" bandRow="1">
                <a:tableStyleId>{21E4AEA4-8DFA-4A89-87EB-49C32662AFE0}</a:tableStyleId>
              </a:tblPr>
              <a:tblGrid>
                <a:gridCol w="4061636"/>
                <a:gridCol w="4061636"/>
              </a:tblGrid>
              <a:tr h="370840">
                <a:tc>
                  <a:txBody>
                    <a:bodyPr/>
                    <a:lstStyle/>
                    <a:p>
                      <a:r>
                        <a:rPr lang="zh-TW" altLang="en-US" sz="2800" b="1" dirty="0" smtClean="0">
                          <a:latin typeface="標楷體" panose="03000509000000000000" pitchFamily="65" charset="-120"/>
                          <a:ea typeface="標楷體" panose="03000509000000000000" pitchFamily="65" charset="-120"/>
                        </a:rPr>
                        <a:t>老時空</a:t>
                      </a:r>
                      <a:endParaRPr lang="zh-TW" altLang="en-US" sz="2800" b="1" dirty="0">
                        <a:latin typeface="標楷體" panose="03000509000000000000" pitchFamily="65" charset="-120"/>
                        <a:ea typeface="標楷體" panose="03000509000000000000" pitchFamily="65" charset="-120"/>
                      </a:endParaRPr>
                    </a:p>
                  </a:txBody>
                  <a:tcPr>
                    <a:solidFill>
                      <a:schemeClr val="tx1">
                        <a:lumMod val="65000"/>
                        <a:lumOff val="35000"/>
                      </a:schemeClr>
                    </a:solidFill>
                  </a:tcPr>
                </a:tc>
                <a:tc>
                  <a:txBody>
                    <a:bodyPr/>
                    <a:lstStyle/>
                    <a:p>
                      <a:r>
                        <a:rPr lang="zh-TW" altLang="en-US" sz="2800" b="1" dirty="0" smtClean="0">
                          <a:latin typeface="標楷體" panose="03000509000000000000" pitchFamily="65" charset="-120"/>
                          <a:ea typeface="標楷體" panose="03000509000000000000" pitchFamily="65" charset="-120"/>
                        </a:rPr>
                        <a:t>新風貌</a:t>
                      </a:r>
                      <a:endParaRPr lang="zh-TW" altLang="en-US" sz="2800" b="1" dirty="0">
                        <a:latin typeface="標楷體" panose="03000509000000000000" pitchFamily="65" charset="-120"/>
                        <a:ea typeface="標楷體" panose="03000509000000000000" pitchFamily="65" charset="-120"/>
                      </a:endParaRPr>
                    </a:p>
                  </a:txBody>
                  <a:tcPr>
                    <a:solidFill>
                      <a:srgbClr val="00B050"/>
                    </a:solidFill>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吉野村布教所</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1" dirty="0" smtClean="0">
                          <a:solidFill>
                            <a:srgbClr val="FF0000"/>
                          </a:solidFill>
                          <a:latin typeface="標楷體" panose="03000509000000000000" pitchFamily="65" charset="-120"/>
                          <a:ea typeface="標楷體" panose="03000509000000000000" pitchFamily="65" charset="-120"/>
                        </a:rPr>
                        <a:t>慶修院</a:t>
                      </a:r>
                      <a:endParaRPr lang="zh-TW" altLang="en-US" sz="2800" b="1" dirty="0">
                        <a:solidFill>
                          <a:srgbClr val="FF0000"/>
                        </a:solidFill>
                        <a:latin typeface="標楷體" panose="03000509000000000000" pitchFamily="65" charset="-120"/>
                        <a:ea typeface="標楷體" panose="03000509000000000000" pitchFamily="65" charset="-120"/>
                      </a:endParaRPr>
                    </a:p>
                  </a:txBody>
                  <a:tcPr/>
                </a:tc>
              </a:tr>
            </a:tbl>
          </a:graphicData>
        </a:graphic>
      </p:graphicFrame>
      <p:sp>
        <p:nvSpPr>
          <p:cNvPr id="12" name="矩形 11"/>
          <p:cNvSpPr/>
          <p:nvPr/>
        </p:nvSpPr>
        <p:spPr>
          <a:xfrm>
            <a:off x="460375" y="5501268"/>
            <a:ext cx="8504113" cy="707886"/>
          </a:xfrm>
          <a:prstGeom prst="rect">
            <a:avLst/>
          </a:prstGeom>
        </p:spPr>
        <p:txBody>
          <a:bodyPr wrap="square">
            <a:spAutoFit/>
          </a:bodyPr>
          <a:lstStyle/>
          <a:p>
            <a:pPr lvl="0" algn="ctr"/>
            <a:r>
              <a:rPr lang="en-US" altLang="zh-TW" sz="4000" b="1" dirty="0" smtClean="0">
                <a:solidFill>
                  <a:prstClr val="black"/>
                </a:solidFill>
                <a:latin typeface="標楷體" panose="03000509000000000000" pitchFamily="65" charset="-120"/>
                <a:ea typeface="標楷體" panose="03000509000000000000" pitchFamily="65" charset="-120"/>
              </a:rPr>
              <a:t>1917</a:t>
            </a:r>
            <a:r>
              <a:rPr lang="zh-TW" altLang="en-US" sz="4000" b="1" dirty="0" smtClean="0">
                <a:solidFill>
                  <a:prstClr val="black"/>
                </a:solidFill>
                <a:latin typeface="標楷體" panose="03000509000000000000" pitchFamily="65" charset="-120"/>
                <a:ea typeface="標楷體" panose="03000509000000000000" pitchFamily="65" charset="-120"/>
              </a:rPr>
              <a:t>吉野村募資興建的布教所</a:t>
            </a:r>
            <a:endParaRPr lang="zh-TW" altLang="en-US" sz="4000" b="1" dirty="0">
              <a:solidFill>
                <a:prstClr val="black"/>
              </a:solidFill>
              <a:latin typeface="標楷體" panose="03000509000000000000" pitchFamily="65" charset="-120"/>
              <a:ea typeface="標楷體" panose="03000509000000000000" pitchFamily="65" charset="-120"/>
            </a:endParaRPr>
          </a:p>
        </p:txBody>
      </p:sp>
      <p:sp>
        <p:nvSpPr>
          <p:cNvPr id="14" name="矩形 13"/>
          <p:cNvSpPr/>
          <p:nvPr/>
        </p:nvSpPr>
        <p:spPr>
          <a:xfrm>
            <a:off x="611560" y="6381328"/>
            <a:ext cx="4762842" cy="307777"/>
          </a:xfrm>
          <a:prstGeom prst="rect">
            <a:avLst/>
          </a:prstGeom>
        </p:spPr>
        <p:txBody>
          <a:bodyPr wrap="none">
            <a:spAutoFit/>
          </a:bodyPr>
          <a:lstStyle/>
          <a:p>
            <a:pPr lvl="0"/>
            <a:r>
              <a:rPr lang="en-US" altLang="zh-TW" sz="1400" b="1" dirty="0">
                <a:solidFill>
                  <a:prstClr val="black"/>
                </a:solidFill>
                <a:latin typeface="標楷體" panose="03000509000000000000" pitchFamily="65" charset="-120"/>
                <a:ea typeface="標楷體" panose="03000509000000000000" pitchFamily="65" charset="-120"/>
              </a:rPr>
              <a:t>(</a:t>
            </a:r>
            <a:r>
              <a:rPr lang="zh-TW" altLang="en-US" sz="1400" b="1" dirty="0">
                <a:solidFill>
                  <a:prstClr val="black"/>
                </a:solidFill>
                <a:latin typeface="標楷體" panose="03000509000000000000" pitchFamily="65" charset="-120"/>
                <a:ea typeface="標楷體" panose="03000509000000000000" pitchFamily="65" charset="-120"/>
              </a:rPr>
              <a:t>圖片取自 花蓮觀光資訊網、國家圖書館 台灣記憶 系統</a:t>
            </a:r>
            <a:r>
              <a:rPr lang="en-US" altLang="zh-TW" sz="1400" b="1" dirty="0" smtClean="0">
                <a:solidFill>
                  <a:prstClr val="black"/>
                </a:solidFill>
                <a:latin typeface="標楷體" panose="03000509000000000000" pitchFamily="65" charset="-120"/>
                <a:ea typeface="標楷體" panose="03000509000000000000" pitchFamily="65" charset="-120"/>
              </a:rPr>
              <a:t>)</a:t>
            </a:r>
            <a:endParaRPr lang="zh-TW" altLang="en-US" sz="1400" b="1" dirty="0">
              <a:solidFill>
                <a:prstClr val="black"/>
              </a:solidFill>
              <a:latin typeface="標楷體" panose="03000509000000000000" pitchFamily="65" charset="-120"/>
              <a:ea typeface="標楷體" panose="03000509000000000000" pitchFamily="65" charset="-120"/>
            </a:endParaRPr>
          </a:p>
        </p:txBody>
      </p:sp>
      <p:pic>
        <p:nvPicPr>
          <p:cNvPr id="1331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0376" y="1387939"/>
            <a:ext cx="8216080" cy="411332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圖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3271" y="1520553"/>
            <a:ext cx="7776864" cy="3848100"/>
          </a:xfrm>
          <a:prstGeom prst="rect">
            <a:avLst/>
          </a:prstGeom>
        </p:spPr>
      </p:pic>
      <p:sp>
        <p:nvSpPr>
          <p:cNvPr id="4" name="矩形 3"/>
          <p:cNvSpPr/>
          <p:nvPr/>
        </p:nvSpPr>
        <p:spPr>
          <a:xfrm>
            <a:off x="1403648" y="2348880"/>
            <a:ext cx="5827236"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4000" b="1" cap="none" spc="0" dirty="0" smtClean="0">
                <a:ln w="11430"/>
                <a:solidFill>
                  <a:schemeClr val="bg1"/>
                </a:solidFill>
                <a:latin typeface="標楷體" panose="03000509000000000000" pitchFamily="65" charset="-120"/>
                <a:ea typeface="標楷體" panose="03000509000000000000" pitchFamily="65" charset="-120"/>
              </a:rPr>
              <a:t>至吉野布教所參訪的學童</a:t>
            </a:r>
            <a:endParaRPr lang="zh-TW" altLang="en-US" sz="4000" b="1" cap="none" spc="0" dirty="0">
              <a:ln w="11430"/>
              <a:solidFill>
                <a:schemeClr val="bg1"/>
              </a:solidFill>
              <a:latin typeface="標楷體" panose="03000509000000000000" pitchFamily="65" charset="-120"/>
              <a:ea typeface="標楷體" panose="03000509000000000000" pitchFamily="65" charset="-120"/>
            </a:endParaRPr>
          </a:p>
        </p:txBody>
      </p:sp>
      <p:sp>
        <p:nvSpPr>
          <p:cNvPr id="13" name="文字方塊 12"/>
          <p:cNvSpPr txBox="1"/>
          <p:nvPr/>
        </p:nvSpPr>
        <p:spPr>
          <a:xfrm>
            <a:off x="6874604" y="-28348"/>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
        <p:nvSpPr>
          <p:cNvPr id="6" name="矩形 5"/>
          <p:cNvSpPr/>
          <p:nvPr/>
        </p:nvSpPr>
        <p:spPr>
          <a:xfrm>
            <a:off x="7741440" y="455977"/>
            <a:ext cx="535724" cy="923330"/>
          </a:xfrm>
          <a:prstGeom prst="rect">
            <a:avLst/>
          </a:prstGeom>
        </p:spPr>
        <p:txBody>
          <a:bodyPr wrap="none">
            <a:spAutoFit/>
          </a:bodyPr>
          <a:lstStyle/>
          <a:p>
            <a:pPr lvl="0" algn="ctr"/>
            <a:r>
              <a:rPr lang="en-US" altLang="zh-TW" sz="5400" b="1" dirty="0" smtClean="0">
                <a:ln w="11430"/>
                <a:solidFill>
                  <a:srgbClr val="FF0000"/>
                </a:solidFill>
                <a:effectLst>
                  <a:outerShdw blurRad="50800" dist="39000" dir="5460000" algn="tl">
                    <a:srgbClr val="000000">
                      <a:alpha val="38000"/>
                    </a:srgbClr>
                  </a:outerShdw>
                </a:effectLst>
              </a:rPr>
              <a:t>8</a:t>
            </a:r>
            <a:endParaRPr lang="zh-TW" altLang="en-US" sz="5400" b="1"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68501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8000"/>
            <a:lum/>
          </a:blip>
          <a:srcRect/>
          <a:stretch>
            <a:fillRect l="-3000" r="-3000"/>
          </a:stretch>
        </a:blipFill>
        <a:effectLst/>
      </p:bgPr>
    </p:bg>
    <p:spTree>
      <p:nvGrpSpPr>
        <p:cNvPr id="1" name=""/>
        <p:cNvGrpSpPr/>
        <p:nvPr/>
      </p:nvGrpSpPr>
      <p:grpSpPr>
        <a:xfrm>
          <a:off x="0" y="0"/>
          <a:ext cx="0" cy="0"/>
          <a:chOff x="0" y="0"/>
          <a:chExt cx="0" cy="0"/>
        </a:xfrm>
      </p:grpSpPr>
      <p:pic>
        <p:nvPicPr>
          <p:cNvPr id="14346" name="Picture 10" descr="「人力車」的圖片搜尋結果"/>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417" b="90000" l="625" r="98594"/>
                    </a14:imgEffect>
                  </a14:imgLayer>
                </a14:imgProps>
              </a:ext>
              <a:ext uri="{28A0092B-C50C-407E-A947-70E740481C1C}">
                <a14:useLocalDpi xmlns="" xmlns:a14="http://schemas.microsoft.com/office/drawing/2010/main" val="0"/>
              </a:ext>
            </a:extLst>
          </a:blip>
          <a:srcRect/>
          <a:stretch>
            <a:fillRect/>
          </a:stretch>
        </p:blipFill>
        <p:spPr bwMode="auto">
          <a:xfrm>
            <a:off x="1811246" y="3479322"/>
            <a:ext cx="4953861" cy="329375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標題 3"/>
          <p:cNvSpPr>
            <a:spLocks noGrp="1"/>
          </p:cNvSpPr>
          <p:nvPr>
            <p:ph type="title"/>
          </p:nvPr>
        </p:nvSpPr>
        <p:spPr>
          <a:xfrm>
            <a:off x="323528" y="160337"/>
            <a:ext cx="8229600" cy="1747367"/>
          </a:xfrm>
        </p:spPr>
        <p:style>
          <a:lnRef idx="2">
            <a:schemeClr val="dk1">
              <a:shade val="50000"/>
            </a:schemeClr>
          </a:lnRef>
          <a:fillRef idx="1">
            <a:schemeClr val="dk1"/>
          </a:fillRef>
          <a:effectRef idx="0">
            <a:schemeClr val="dk1"/>
          </a:effectRef>
          <a:fontRef idx="minor">
            <a:schemeClr val="lt1"/>
          </a:fontRef>
        </p:style>
        <p:txBody>
          <a:bodyPr>
            <a:noAutofit/>
          </a:bodyPr>
          <a:lstStyle/>
          <a:p>
            <a:pPr marL="342900" lvl="0" indent="-342900">
              <a:spcBef>
                <a:spcPct val="20000"/>
              </a:spcBef>
            </a:pPr>
            <a:r>
              <a:rPr lang="zh-TW" altLang="en-US" b="1" dirty="0">
                <a:solidFill>
                  <a:schemeClr val="bg1"/>
                </a:solidFill>
                <a:latin typeface="標楷體" panose="03000509000000000000" pitchFamily="65" charset="-120"/>
                <a:ea typeface="標楷體" panose="03000509000000000000" pitchFamily="65" charset="-120"/>
              </a:rPr>
              <a:t>三、還原日治時期花蓮地區的生活樣貌的故事</a:t>
            </a:r>
            <a:r>
              <a:rPr lang="zh-TW" altLang="en-US" b="1" dirty="0" smtClean="0">
                <a:solidFill>
                  <a:schemeClr val="bg1"/>
                </a:solidFill>
                <a:latin typeface="標楷體" panose="03000509000000000000" pitchFamily="65" charset="-120"/>
                <a:ea typeface="標楷體" panose="03000509000000000000" pitchFamily="65" charset="-120"/>
              </a:rPr>
              <a:t>創作</a:t>
            </a:r>
            <a:endParaRPr lang="zh-TW" altLang="en-US" b="1" dirty="0">
              <a:solidFill>
                <a:schemeClr val="bg1"/>
              </a:solidFill>
              <a:latin typeface="標楷體" panose="03000509000000000000" pitchFamily="65" charset="-120"/>
              <a:ea typeface="標楷體" panose="03000509000000000000" pitchFamily="65" charset="-120"/>
            </a:endParaRPr>
          </a:p>
        </p:txBody>
      </p:sp>
      <p:sp>
        <p:nvSpPr>
          <p:cNvPr id="5" name="內容版面配置區 4"/>
          <p:cNvSpPr>
            <a:spLocks noGrp="1"/>
          </p:cNvSpPr>
          <p:nvPr>
            <p:ph idx="1"/>
          </p:nvPr>
        </p:nvSpPr>
        <p:spPr>
          <a:xfrm>
            <a:off x="424585" y="1683221"/>
            <a:ext cx="8229600" cy="4525963"/>
          </a:xfrm>
        </p:spPr>
        <p:txBody>
          <a:bodyPr>
            <a:normAutofit/>
          </a:bodyPr>
          <a:lstStyle/>
          <a:p>
            <a:pPr marL="0" indent="0">
              <a:buNone/>
            </a:pPr>
            <a:endParaRPr lang="zh-TW" altLang="en-US" dirty="0"/>
          </a:p>
          <a:p>
            <a:endParaRPr lang="zh-TW" altLang="en-US" dirty="0"/>
          </a:p>
          <a:p>
            <a:endParaRPr lang="zh-TW" altLang="en-US" dirty="0"/>
          </a:p>
        </p:txBody>
      </p:sp>
      <p:pic>
        <p:nvPicPr>
          <p:cNvPr id="14338" name="Picture 2" descr="「和服卡通」的圖片搜尋結果"/>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0" b="100000" l="0" r="99045"/>
                    </a14:imgEffect>
                    <a14:imgEffect>
                      <a14:saturation sat="66000"/>
                    </a14:imgEffect>
                  </a14:imgLayer>
                </a14:imgProps>
              </a:ext>
              <a:ext uri="{28A0092B-C50C-407E-A947-70E740481C1C}">
                <a14:useLocalDpi xmlns="" xmlns:a14="http://schemas.microsoft.com/office/drawing/2010/main" val="0"/>
              </a:ext>
            </a:extLst>
          </a:blip>
          <a:srcRect/>
          <a:stretch>
            <a:fillRect/>
          </a:stretch>
        </p:blipFill>
        <p:spPr bwMode="auto">
          <a:xfrm>
            <a:off x="622548" y="3861048"/>
            <a:ext cx="2149251" cy="246566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矩形 1"/>
          <p:cNvSpPr/>
          <p:nvPr/>
        </p:nvSpPr>
        <p:spPr>
          <a:xfrm>
            <a:off x="2607980" y="2555992"/>
            <a:ext cx="36471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cap="none" spc="0" dirty="0" smtClean="0">
                <a:ln w="11430"/>
                <a:solidFill>
                  <a:srgbClr val="FF0000"/>
                </a:solidFill>
                <a:latin typeface="標楷體" panose="03000509000000000000" pitchFamily="65" charset="-120"/>
                <a:ea typeface="標楷體" panose="03000509000000000000" pitchFamily="65" charset="-120"/>
              </a:rPr>
              <a:t>靜子的生活</a:t>
            </a:r>
            <a:endParaRPr lang="zh-TW" altLang="en-US" sz="5400" b="1" cap="none" spc="0" dirty="0">
              <a:ln w="11430"/>
              <a:solidFill>
                <a:srgbClr val="FF0000"/>
              </a:solidFill>
              <a:latin typeface="標楷體" panose="03000509000000000000" pitchFamily="65" charset="-120"/>
              <a:ea typeface="標楷體" panose="03000509000000000000" pitchFamily="65" charset="-120"/>
            </a:endParaRPr>
          </a:p>
        </p:txBody>
      </p:sp>
      <p:sp>
        <p:nvSpPr>
          <p:cNvPr id="3" name="AutoShape 4" descr="「人力車」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6" name="AutoShape 6" descr="「人力車」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4350" name="Picture 14" descr="「和服卡通」的圖片搜尋結果"/>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backgroundRemoval t="0" b="100000" l="7563" r="100000">
                        <a14:foregroundMark x1="52101" y1="25309" x2="52101" y2="25309"/>
                        <a14:foregroundMark x1="54202" y1="19753" x2="54202" y2="19753"/>
                        <a14:foregroundMark x1="54202" y1="17284" x2="54202" y2="17284"/>
                        <a14:foregroundMark x1="54202" y1="15123" x2="54202" y2="15123"/>
                        <a14:foregroundMark x1="54202" y1="12654" x2="54202" y2="12654"/>
                        <a14:foregroundMark x1="54202" y1="10802" x2="54202" y2="10802"/>
                        <a14:foregroundMark x1="52101" y1="8333" x2="52101" y2="8333"/>
                        <a14:foregroundMark x1="52101" y1="7407" x2="52101" y2="7407"/>
                        <a14:foregroundMark x1="52101" y1="5556" x2="52101" y2="5556"/>
                        <a14:foregroundMark x1="54622" y1="4630" x2="54622" y2="4630"/>
                        <a14:foregroundMark x1="60504" y1="4630" x2="60504" y2="4630"/>
                        <a14:foregroundMark x1="60504" y1="4630" x2="60504" y2="4630"/>
                        <a14:foregroundMark x1="61345" y1="4321" x2="61345" y2="4321"/>
                        <a14:foregroundMark x1="61765" y1="4321" x2="61765" y2="4321"/>
                        <a14:foregroundMark x1="63025" y1="4321" x2="63025" y2="4321"/>
                        <a14:foregroundMark x1="63866" y1="4321" x2="64286" y2="5556"/>
                        <a14:foregroundMark x1="64286" y1="6173" x2="64286" y2="8025"/>
                        <a14:foregroundMark x1="63866" y1="8025" x2="63866" y2="8025"/>
                        <a14:foregroundMark x1="63025" y1="8951" x2="63025" y2="8951"/>
                        <a14:foregroundMark x1="61765" y1="9877" x2="61765" y2="9877"/>
                        <a14:foregroundMark x1="60504" y1="10802" x2="60504" y2="10802"/>
                        <a14:foregroundMark x1="60504" y1="11728" x2="60504" y2="11728"/>
                        <a14:foregroundMark x1="60084" y1="11728" x2="60084" y2="11728"/>
                        <a14:foregroundMark x1="59244" y1="12654" x2="59244" y2="12654"/>
                        <a14:foregroundMark x1="57983" y1="14198" x2="57983" y2="14198"/>
                        <a14:foregroundMark x1="57983" y1="14506" x2="57983" y2="14506"/>
                        <a14:foregroundMark x1="57983" y1="16358" x2="57983" y2="17901"/>
                        <a14:foregroundMark x1="57983" y1="17901" x2="57983" y2="17901"/>
                        <a14:foregroundMark x1="57563" y1="19753" x2="57563" y2="19753"/>
                        <a14:foregroundMark x1="57563" y1="20679" x2="57563" y2="20679"/>
                        <a14:foregroundMark x1="57563" y1="22531" x2="57563" y2="22531"/>
                        <a14:foregroundMark x1="57563" y1="22531" x2="57563" y2="22531"/>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55576" y="1816609"/>
            <a:ext cx="2112168" cy="190309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圖片 7"/>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306161" y="3140968"/>
            <a:ext cx="4052242" cy="3905820"/>
          </a:xfrm>
          <a:prstGeom prst="ellipse">
            <a:avLst/>
          </a:prstGeom>
          <a:ln>
            <a:noFill/>
          </a:ln>
          <a:effectLst>
            <a:softEdge rad="112500"/>
          </a:effectLst>
        </p:spPr>
      </p:pic>
      <p:sp>
        <p:nvSpPr>
          <p:cNvPr id="9" name="雲朵形圖說文字 8"/>
          <p:cNvSpPr/>
          <p:nvPr/>
        </p:nvSpPr>
        <p:spPr>
          <a:xfrm>
            <a:off x="6372200" y="1218137"/>
            <a:ext cx="2169818" cy="3384438"/>
          </a:xfrm>
          <a:prstGeom prst="cloudCallout">
            <a:avLst>
              <a:gd name="adj1" fmla="val -48259"/>
              <a:gd name="adj2" fmla="val 59069"/>
            </a:avLst>
          </a:prstGeom>
        </p:spPr>
        <p:style>
          <a:lnRef idx="3">
            <a:schemeClr val="lt1"/>
          </a:lnRef>
          <a:fillRef idx="1002">
            <a:schemeClr val="dk1"/>
          </a:fillRef>
          <a:effectRef idx="1">
            <a:schemeClr val="dk1"/>
          </a:effectRef>
          <a:fontRef idx="minor">
            <a:schemeClr val="lt1"/>
          </a:fontRef>
        </p:style>
        <p:txBody>
          <a:bodyPr rtlCol="0" anchor="ctr"/>
          <a:lstStyle/>
          <a:p>
            <a:pPr algn="ctr"/>
            <a:endParaRPr lang="zh-TW"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21" name="Picture 18" descr="「藝妓」的圖片搜尋結果"/>
          <p:cNvPicPr>
            <a:picLocks noChangeAspect="1" noChangeArrowheads="1"/>
          </p:cNvPicPr>
          <p:nvPr/>
        </p:nvPicPr>
        <p:blipFill>
          <a:blip r:embed="rId11" cstate="print">
            <a:extLst>
              <a:ext uri="{BEBA8EAE-BF5A-486C-A8C5-ECC9F3942E4B}">
                <a14:imgProps xmlns="" xmlns:a14="http://schemas.microsoft.com/office/drawing/2010/main">
                  <a14:imgLayer r:embed="rId12">
                    <a14:imgEffect>
                      <a14:backgroundRemoval t="0" b="99268" l="0" r="100000"/>
                    </a14:imgEffect>
                  </a14:imgLayer>
                </a14:imgProps>
              </a:ext>
              <a:ext uri="{28A0092B-C50C-407E-A947-70E740481C1C}">
                <a14:useLocalDpi xmlns="" xmlns:a14="http://schemas.microsoft.com/office/drawing/2010/main" val="0"/>
              </a:ext>
            </a:extLst>
          </a:blip>
          <a:srcRect/>
          <a:stretch>
            <a:fillRect/>
          </a:stretch>
        </p:blipFill>
        <p:spPr bwMode="auto">
          <a:xfrm>
            <a:off x="6819929" y="1739984"/>
            <a:ext cx="1349609" cy="1739338"/>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文字方塊 21"/>
          <p:cNvSpPr txBox="1"/>
          <p:nvPr/>
        </p:nvSpPr>
        <p:spPr>
          <a:xfrm>
            <a:off x="6868019" y="9400"/>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25286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3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338"/>
                                        </p:tgtEl>
                                        <p:attrNameLst>
                                          <p:attrName>style.visibility</p:attrName>
                                        </p:attrNameLst>
                                      </p:cBhvr>
                                      <p:to>
                                        <p:strVal val="visible"/>
                                      </p:to>
                                    </p:set>
                                    <p:animEffect transition="in" filter="fade">
                                      <p:cBhvr>
                                        <p:cTn id="17" dur="500"/>
                                        <p:tgtEl>
                                          <p:spTgt spid="14338"/>
                                        </p:tgtEl>
                                      </p:cBhvr>
                                    </p:animEffect>
                                    <p:anim calcmode="lin" valueType="num">
                                      <p:cBhvr>
                                        <p:cTn id="18" dur="500" fill="hold"/>
                                        <p:tgtEl>
                                          <p:spTgt spid="14338"/>
                                        </p:tgtEl>
                                        <p:attrNameLst>
                                          <p:attrName>ppt_x</p:attrName>
                                        </p:attrNameLst>
                                      </p:cBhvr>
                                      <p:tavLst>
                                        <p:tav tm="0">
                                          <p:val>
                                            <p:strVal val="#ppt_x"/>
                                          </p:val>
                                        </p:tav>
                                        <p:tav tm="100000">
                                          <p:val>
                                            <p:strVal val="#ppt_x"/>
                                          </p:val>
                                        </p:tav>
                                      </p:tavLst>
                                    </p:anim>
                                    <p:anim calcmode="lin" valueType="num">
                                      <p:cBhvr>
                                        <p:cTn id="19" dur="5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346"/>
                                        </p:tgtEl>
                                        <p:attrNameLst>
                                          <p:attrName>style.visibility</p:attrName>
                                        </p:attrNameLst>
                                      </p:cBhvr>
                                      <p:to>
                                        <p:strVal val="visible"/>
                                      </p:to>
                                    </p:set>
                                    <p:animEffect transition="in" filter="circle(in)">
                                      <p:cBhvr>
                                        <p:cTn id="24" dur="250"/>
                                        <p:tgtEl>
                                          <p:spTgt spid="1434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8000"/>
            <a:lum/>
          </a:blip>
          <a:srcRect/>
          <a:stretch>
            <a:fillRect l="-3000" r="-3000"/>
          </a:stretch>
        </a:blipFill>
        <a:effectLst/>
      </p:bgPr>
    </p:bg>
    <p:spTree>
      <p:nvGrpSpPr>
        <p:cNvPr id="1" name=""/>
        <p:cNvGrpSpPr/>
        <p:nvPr/>
      </p:nvGrpSpPr>
      <p:grpSpPr>
        <a:xfrm>
          <a:off x="0" y="0"/>
          <a:ext cx="0" cy="0"/>
          <a:chOff x="0" y="0"/>
          <a:chExt cx="0" cy="0"/>
        </a:xfrm>
      </p:grpSpPr>
      <p:sp>
        <p:nvSpPr>
          <p:cNvPr id="4" name="雲朵形圖說文字 3"/>
          <p:cNvSpPr/>
          <p:nvPr/>
        </p:nvSpPr>
        <p:spPr>
          <a:xfrm>
            <a:off x="3491880" y="0"/>
            <a:ext cx="3600399" cy="2304629"/>
          </a:xfrm>
          <a:prstGeom prst="cloudCallout">
            <a:avLst>
              <a:gd name="adj1" fmla="val 52444"/>
              <a:gd name="adj2" fmla="val 6413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a:p>
        </p:txBody>
      </p:sp>
      <p:pic>
        <p:nvPicPr>
          <p:cNvPr id="15362" name="Picture 2" descr="「藝妓」的圖片搜尋結果"/>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732" b="100000" l="0" r="100000"/>
                    </a14:imgEffect>
                  </a14:imgLayer>
                </a14:imgProps>
              </a:ext>
              <a:ext uri="{28A0092B-C50C-407E-A947-70E740481C1C}">
                <a14:useLocalDpi xmlns="" xmlns:a14="http://schemas.microsoft.com/office/drawing/2010/main" val="0"/>
              </a:ext>
            </a:extLst>
          </a:blip>
          <a:srcRect/>
          <a:stretch>
            <a:fillRect/>
          </a:stretch>
        </p:blipFill>
        <p:spPr bwMode="auto">
          <a:xfrm>
            <a:off x="6084168" y="370637"/>
            <a:ext cx="1152128" cy="127878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5366" name="Picture 6" descr="「藝妓」的圖片搜尋結果"/>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a:off x="3995936" y="206572"/>
            <a:ext cx="1821422" cy="1891484"/>
          </a:xfrm>
          <a:prstGeom prst="rect">
            <a:avLst/>
          </a:prstGeom>
          <a:noFill/>
          <a:extLst>
            <a:ext uri="{909E8E84-426E-40DD-AFC4-6F175D3DCCD1}">
              <a14:hiddenFill xmlns="" xmlns:a14="http://schemas.microsoft.com/office/drawing/2010/main">
                <a:solidFill>
                  <a:srgbClr val="FFFFFF"/>
                </a:solidFill>
              </a14:hiddenFill>
            </a:ext>
          </a:extLst>
        </p:spPr>
      </p:pic>
      <p:pic>
        <p:nvPicPr>
          <p:cNvPr id="15368" name="Picture 8" descr="「小學生卡通」的圖片搜尋結果"/>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191788" y="-259973"/>
            <a:ext cx="2826968" cy="2752869"/>
          </a:xfrm>
          <a:prstGeom prst="rect">
            <a:avLst/>
          </a:prstGeom>
          <a:noFill/>
          <a:extLst>
            <a:ext uri="{909E8E84-426E-40DD-AFC4-6F175D3DCCD1}">
              <a14:hiddenFill xmlns="" xmlns:a14="http://schemas.microsoft.com/office/drawing/2010/main">
                <a:solidFill>
                  <a:srgbClr val="FFFFFF"/>
                </a:solidFill>
              </a14:hiddenFill>
            </a:ext>
          </a:extLst>
        </p:spPr>
      </p:pic>
      <p:pic>
        <p:nvPicPr>
          <p:cNvPr id="15370" name="Picture 10" descr="日本卡通美女图片"/>
          <p:cNvPicPr>
            <a:picLocks noChangeAspect="1" noChangeArrowheads="1"/>
          </p:cNvPicPr>
          <p:nvPr/>
        </p:nvPicPr>
        <p:blipFill>
          <a:blip r:embed="rId10" cstate="print">
            <a:extLst>
              <a:ext uri="{BEBA8EAE-BF5A-486C-A8C5-ECC9F3942E4B}">
                <a14:imgProps xmlns="" xmlns:a14="http://schemas.microsoft.com/office/drawing/2010/main">
                  <a14:imgLayer r:embed="rId11">
                    <a14:imgEffect>
                      <a14:backgroundRemoval t="0" b="98400" l="9820" r="89820"/>
                    </a14:imgEffect>
                  </a14:imgLayer>
                </a14:imgProps>
              </a:ext>
              <a:ext uri="{28A0092B-C50C-407E-A947-70E740481C1C}">
                <a14:useLocalDpi xmlns="" xmlns:a14="http://schemas.microsoft.com/office/drawing/2010/main" val="0"/>
              </a:ext>
            </a:extLst>
          </a:blip>
          <a:srcRect/>
          <a:stretch>
            <a:fillRect/>
          </a:stretch>
        </p:blipFill>
        <p:spPr bwMode="auto">
          <a:xfrm rot="187846">
            <a:off x="7148395" y="1040580"/>
            <a:ext cx="2195284" cy="2114953"/>
          </a:xfrm>
          <a:prstGeom prst="rect">
            <a:avLst/>
          </a:prstGeom>
          <a:noFill/>
          <a:extLst>
            <a:ext uri="{909E8E84-426E-40DD-AFC4-6F175D3DCCD1}">
              <a14:hiddenFill xmlns="" xmlns:a14="http://schemas.microsoft.com/office/drawing/2010/main">
                <a:solidFill>
                  <a:srgbClr val="FFFFFF"/>
                </a:solidFill>
              </a14:hiddenFill>
            </a:ext>
          </a:extLst>
        </p:spPr>
      </p:pic>
      <p:pic>
        <p:nvPicPr>
          <p:cNvPr id="15373" name="Picture 13" descr="「藝妓」的圖片搜尋結果"/>
          <p:cNvPicPr>
            <a:picLocks noChangeAspect="1" noChangeArrowheads="1"/>
          </p:cNvPicPr>
          <p:nvPr/>
        </p:nvPicPr>
        <p:blipFill>
          <a:blip r:embed="rId12" cstate="print">
            <a:extLst>
              <a:ext uri="{BEBA8EAE-BF5A-486C-A8C5-ECC9F3942E4B}">
                <a14:imgProps xmlns="" xmlns:a14="http://schemas.microsoft.com/office/drawing/2010/main">
                  <a14:imgLayer r:embed="rId13">
                    <a14:imgEffect>
                      <a14:backgroundRemoval t="1149" b="100000" l="0" r="100000">
                        <a14:foregroundMark x1="50293" y1="28101" x2="40137" y2="44793"/>
                        <a14:foregroundMark x1="46191" y1="50306" x2="46191" y2="50306"/>
                        <a14:foregroundMark x1="53320" y1="52680" x2="53320" y2="52680"/>
                        <a14:foregroundMark x1="56348" y1="53522" x2="56348" y2="53522"/>
                        <a14:foregroundMark x1="56348" y1="53522" x2="56348" y2="53522"/>
                        <a14:foregroundMark x1="67480" y1="55054" x2="67480" y2="55054"/>
                        <a14:foregroundMark x1="68457" y1="55054" x2="72461" y2="55054"/>
                        <a14:foregroundMark x1="75586" y1="55054" x2="75586" y2="55054"/>
                        <a14:foregroundMark x1="75586" y1="55054" x2="75586" y2="55054"/>
                        <a14:foregroundMark x1="75586" y1="55054" x2="75586" y2="55054"/>
                        <a14:foregroundMark x1="75586" y1="55054" x2="75586" y2="55054"/>
                        <a14:foregroundMark x1="80566" y1="54288" x2="80566" y2="54288"/>
                        <a14:foregroundMark x1="83594" y1="51149" x2="83594" y2="51149"/>
                        <a14:foregroundMark x1="83594" y1="47167" x2="83594" y2="47167"/>
                        <a14:foregroundMark x1="85645" y1="44793" x2="85645" y2="44793"/>
                        <a14:foregroundMark x1="85645" y1="40046" x2="85645" y2="40046"/>
                        <a14:foregroundMark x1="85645" y1="36064" x2="85645" y2="36064"/>
                        <a14:foregroundMark x1="84668" y1="34456" x2="84668" y2="34456"/>
                        <a14:foregroundMark x1="83594" y1="32925" x2="83594" y2="32925"/>
                        <a14:foregroundMark x1="83594" y1="32925" x2="83594" y2="32925"/>
                        <a14:foregroundMark x1="81641" y1="32083" x2="81641" y2="32083"/>
                        <a14:foregroundMark x1="80566" y1="31317" x2="80566" y2="31317"/>
                        <a14:foregroundMark x1="80566" y1="31317" x2="80566" y2="31317"/>
                        <a14:foregroundMark x1="79590" y1="30475" x2="79590" y2="30475"/>
                        <a14:foregroundMark x1="76563" y1="30475" x2="76563" y2="30475"/>
                        <a14:foregroundMark x1="74512" y1="30475" x2="74512" y2="30475"/>
                        <a14:foregroundMark x1="70508" y1="32083" x2="70508" y2="32083"/>
                        <a14:foregroundMark x1="65430" y1="32083" x2="65430" y2="32083"/>
                        <a14:foregroundMark x1="62402" y1="32083" x2="62402" y2="32083"/>
                        <a14:foregroundMark x1="61426" y1="32083" x2="61426" y2="32083"/>
                        <a14:foregroundMark x1="58398" y1="32083" x2="58398" y2="32083"/>
                        <a14:foregroundMark x1="58398" y1="32083" x2="58398" y2="32083"/>
                        <a14:foregroundMark x1="58398" y1="32083" x2="58398" y2="32083"/>
                        <a14:foregroundMark x1="53320" y1="30475" x2="53320" y2="30475"/>
                        <a14:foregroundMark x1="53320" y1="30475" x2="53320" y2="30475"/>
                        <a14:foregroundMark x1="51270" y1="29709" x2="51270" y2="2970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1534758" y="370638"/>
            <a:ext cx="1436018" cy="1831484"/>
          </a:xfrm>
          <a:prstGeom prst="rect">
            <a:avLst/>
          </a:prstGeom>
          <a:noFill/>
          <a:extLst>
            <a:ext uri="{909E8E84-426E-40DD-AFC4-6F175D3DCCD1}">
              <a14:hiddenFill xmlns="" xmlns:a14="http://schemas.microsoft.com/office/drawing/2010/main">
                <a:solidFill>
                  <a:srgbClr val="FFFFFF"/>
                </a:solidFill>
              </a14:hiddenFill>
            </a:ext>
          </a:extLst>
        </p:spPr>
      </p:pic>
      <p:pic>
        <p:nvPicPr>
          <p:cNvPr id="15375" name="Picture 15" descr="「和服卡通」的圖片搜尋結果"/>
          <p:cNvPicPr>
            <a:picLocks noChangeAspect="1" noChangeArrowheads="1"/>
          </p:cNvPicPr>
          <p:nvPr/>
        </p:nvPicPr>
        <p:blipFill>
          <a:blip r:embed="rId14" cstate="print">
            <a:extLst>
              <a:ext uri="{BEBA8EAE-BF5A-486C-A8C5-ECC9F3942E4B}">
                <a14:imgProps xmlns="" xmlns:a14="http://schemas.microsoft.com/office/drawing/2010/main">
                  <a14:imgLayer r:embed="rId15">
                    <a14:imgEffect>
                      <a14:backgroundRemoval t="0" b="99250" l="0" r="96543"/>
                    </a14:imgEffect>
                  </a14:imgLayer>
                </a14:imgProps>
              </a:ext>
              <a:ext uri="{28A0092B-C50C-407E-A947-70E740481C1C}">
                <a14:useLocalDpi xmlns="" xmlns:a14="http://schemas.microsoft.com/office/drawing/2010/main" val="0"/>
              </a:ext>
            </a:extLst>
          </a:blip>
          <a:srcRect/>
          <a:stretch>
            <a:fillRect/>
          </a:stretch>
        </p:blipFill>
        <p:spPr bwMode="auto">
          <a:xfrm>
            <a:off x="1312624" y="3550945"/>
            <a:ext cx="1084944" cy="2143099"/>
          </a:xfrm>
          <a:prstGeom prst="rect">
            <a:avLst/>
          </a:prstGeom>
          <a:noFill/>
          <a:extLst>
            <a:ext uri="{909E8E84-426E-40DD-AFC4-6F175D3DCCD1}">
              <a14:hiddenFill xmlns="" xmlns:a14="http://schemas.microsoft.com/office/drawing/2010/main">
                <a:solidFill>
                  <a:srgbClr val="FFFFFF"/>
                </a:solidFill>
              </a14:hiddenFill>
            </a:ext>
          </a:extLst>
        </p:spPr>
      </p:pic>
      <p:pic>
        <p:nvPicPr>
          <p:cNvPr id="15377" name="Picture 17" descr="「和服卡通」的圖片搜尋結果"/>
          <p:cNvPicPr>
            <a:picLocks noChangeAspect="1" noChangeArrowheads="1"/>
          </p:cNvPicPr>
          <p:nvPr/>
        </p:nvPicPr>
        <p:blipFill>
          <a:blip r:embed="rId16" cstate="print">
            <a:extLst>
              <a:ext uri="{BEBA8EAE-BF5A-486C-A8C5-ECC9F3942E4B}">
                <a14:imgProps xmlns="" xmlns:a14="http://schemas.microsoft.com/office/drawing/2010/main">
                  <a14:imgLayer r:embed="rId17">
                    <a14:imgEffect>
                      <a14:backgroundRemoval t="0" b="100000" l="0" r="89748"/>
                    </a14:imgEffect>
                  </a14:imgLayer>
                </a14:imgProps>
              </a:ext>
              <a:ext uri="{28A0092B-C50C-407E-A947-70E740481C1C}">
                <a14:useLocalDpi xmlns="" xmlns:a14="http://schemas.microsoft.com/office/drawing/2010/main" val="0"/>
              </a:ext>
            </a:extLst>
          </a:blip>
          <a:srcRect/>
          <a:stretch>
            <a:fillRect/>
          </a:stretch>
        </p:blipFill>
        <p:spPr bwMode="auto">
          <a:xfrm>
            <a:off x="107504" y="3648325"/>
            <a:ext cx="1205120" cy="1948340"/>
          </a:xfrm>
          <a:prstGeom prst="rect">
            <a:avLst/>
          </a:prstGeom>
          <a:noFill/>
          <a:extLst>
            <a:ext uri="{909E8E84-426E-40DD-AFC4-6F175D3DCCD1}">
              <a14:hiddenFill xmlns="" xmlns:a14="http://schemas.microsoft.com/office/drawing/2010/main">
                <a:solidFill>
                  <a:srgbClr val="FFFFFF"/>
                </a:solidFill>
              </a14:hiddenFill>
            </a:ext>
          </a:extLst>
        </p:spPr>
      </p:pic>
      <p:pic>
        <p:nvPicPr>
          <p:cNvPr id="15379" name="Picture 19" descr="「和服卡通」的圖片搜尋結果"/>
          <p:cNvPicPr>
            <a:picLocks noChangeAspect="1" noChangeArrowheads="1"/>
          </p:cNvPicPr>
          <p:nvPr/>
        </p:nvPicPr>
        <p:blipFill>
          <a:blip r:embed="rId18" cstate="print">
            <a:extLst>
              <a:ext uri="{BEBA8EAE-BF5A-486C-A8C5-ECC9F3942E4B}">
                <a14:imgProps xmlns="" xmlns:a14="http://schemas.microsoft.com/office/drawing/2010/main">
                  <a14:imgLayer r:embed="rId19">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2782849" y="4050972"/>
            <a:ext cx="2546545" cy="2227607"/>
          </a:xfrm>
          <a:prstGeom prst="rect">
            <a:avLst/>
          </a:prstGeom>
          <a:noFill/>
          <a:extLst>
            <a:ext uri="{909E8E84-426E-40DD-AFC4-6F175D3DCCD1}">
              <a14:hiddenFill xmlns="" xmlns:a14="http://schemas.microsoft.com/office/drawing/2010/main">
                <a:solidFill>
                  <a:srgbClr val="FFFFFF"/>
                </a:solidFill>
              </a14:hiddenFill>
            </a:ext>
          </a:extLst>
        </p:spPr>
      </p:pic>
      <p:pic>
        <p:nvPicPr>
          <p:cNvPr id="15381" name="Picture 21" descr="「和服卡通」的圖片搜尋結果"/>
          <p:cNvPicPr>
            <a:picLocks noChangeAspect="1" noChangeArrowheads="1"/>
          </p:cNvPicPr>
          <p:nvPr/>
        </p:nvPicPr>
        <p:blipFill>
          <a:blip r:embed="rId20" cstate="print">
            <a:extLst>
              <a:ext uri="{BEBA8EAE-BF5A-486C-A8C5-ECC9F3942E4B}">
                <a14:imgProps xmlns="" xmlns:a14="http://schemas.microsoft.com/office/drawing/2010/main">
                  <a14:imgLayer r:embed="rId21">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a:off x="4906647" y="4372688"/>
            <a:ext cx="1039681" cy="1584176"/>
          </a:xfrm>
          <a:prstGeom prst="rect">
            <a:avLst/>
          </a:prstGeom>
          <a:noFill/>
          <a:extLst>
            <a:ext uri="{909E8E84-426E-40DD-AFC4-6F175D3DCCD1}">
              <a14:hiddenFill xmlns="" xmlns:a14="http://schemas.microsoft.com/office/drawing/2010/main">
                <a:solidFill>
                  <a:srgbClr val="FFFFFF"/>
                </a:solidFill>
              </a14:hiddenFill>
            </a:ext>
          </a:extLst>
        </p:spPr>
      </p:pic>
      <p:pic>
        <p:nvPicPr>
          <p:cNvPr id="15383" name="Picture 23" descr="「神社卡通」的圖片搜尋結果"/>
          <p:cNvPicPr>
            <a:picLocks noChangeAspect="1" noChangeArrowheads="1"/>
          </p:cNvPicPr>
          <p:nvPr/>
        </p:nvPicPr>
        <p:blipFill>
          <a:blip r:embed="rId22" cstate="print">
            <a:extLst>
              <a:ext uri="{BEBA8EAE-BF5A-486C-A8C5-ECC9F3942E4B}">
                <a14:imgProps xmlns="" xmlns:a14="http://schemas.microsoft.com/office/drawing/2010/main">
                  <a14:imgLayer r:embed="rId23">
                    <a14:imgEffect>
                      <a14:backgroundRemoval t="2020" b="100000" l="10000" r="90000"/>
                    </a14:imgEffect>
                  </a14:imgLayer>
                </a14:imgProps>
              </a:ext>
              <a:ext uri="{28A0092B-C50C-407E-A947-70E740481C1C}">
                <a14:useLocalDpi xmlns="" xmlns:a14="http://schemas.microsoft.com/office/drawing/2010/main" val="0"/>
              </a:ext>
            </a:extLst>
          </a:blip>
          <a:srcRect/>
          <a:stretch>
            <a:fillRect/>
          </a:stretch>
        </p:blipFill>
        <p:spPr bwMode="auto">
          <a:xfrm>
            <a:off x="2939185" y="2607970"/>
            <a:ext cx="3626665" cy="1885950"/>
          </a:xfrm>
          <a:prstGeom prst="rect">
            <a:avLst/>
          </a:prstGeom>
          <a:noFill/>
          <a:extLst>
            <a:ext uri="{909E8E84-426E-40DD-AFC4-6F175D3DCCD1}">
              <a14:hiddenFill xmlns="" xmlns:a14="http://schemas.microsoft.com/office/drawing/2010/main">
                <a:solidFill>
                  <a:srgbClr val="FFFFFF"/>
                </a:solidFill>
              </a14:hiddenFill>
            </a:ext>
          </a:extLst>
        </p:spPr>
      </p:pic>
      <p:pic>
        <p:nvPicPr>
          <p:cNvPr id="15387" name="Picture 27" descr="「女學生卡通」的圖片搜尋結果"/>
          <p:cNvPicPr>
            <a:picLocks noChangeAspect="1" noChangeArrowheads="1"/>
          </p:cNvPicPr>
          <p:nvPr/>
        </p:nvPicPr>
        <p:blipFill>
          <a:blip r:embed="rId24" cstate="print">
            <a:extLst>
              <a:ext uri="{BEBA8EAE-BF5A-486C-A8C5-ECC9F3942E4B}">
                <a14:imgProps xmlns="" xmlns:a14="http://schemas.microsoft.com/office/drawing/2010/main">
                  <a14:imgLayer r:embed="rId25">
                    <a14:imgEffect>
                      <a14:backgroundRemoval t="0" b="100000" l="0" r="100000">
                        <a14:foregroundMark x1="36747" y1="11667" x2="26506" y2="11667"/>
                        <a14:foregroundMark x1="26506" y1="10167" x2="26506" y2="10167"/>
                        <a14:foregroundMark x1="54217" y1="24833" x2="54217" y2="24833"/>
                        <a14:foregroundMark x1="52410" y1="21833" x2="52410" y2="21833"/>
                        <a14:foregroundMark x1="57831" y1="15667" x2="57831" y2="15667"/>
                        <a14:foregroundMark x1="42169" y1="17167" x2="42169" y2="17167"/>
                        <a14:foregroundMark x1="40361" y1="17667" x2="40361" y2="17667"/>
                        <a14:foregroundMark x1="39157" y1="19167" x2="39157" y2="19167"/>
                        <a14:foregroundMark x1="39157" y1="20833" x2="39157" y2="20833"/>
                        <a14:foregroundMark x1="40964" y1="22833" x2="40964" y2="22833"/>
                        <a14:foregroundMark x1="43976" y1="25333" x2="43976" y2="25333"/>
                        <a14:foregroundMark x1="46386" y1="28333" x2="46386" y2="28333"/>
                        <a14:foregroundMark x1="34940" y1="89667" x2="34940" y2="89667"/>
                        <a14:foregroundMark x1="39157" y1="88167" x2="39157" y2="88167"/>
                        <a14:foregroundMark x1="42169" y1="86167" x2="42169" y2="88167"/>
                        <a14:foregroundMark x1="42169" y1="88167" x2="42169" y2="88167"/>
                        <a14:foregroundMark x1="40964" y1="92833" x2="40964" y2="92833"/>
                        <a14:foregroundMark x1="37349" y1="96333" x2="37349" y2="96333"/>
                        <a14:foregroundMark x1="36747" y1="96833" x2="36747" y2="96833"/>
                        <a14:foregroundMark x1="34940" y1="96833" x2="34940" y2="96833"/>
                        <a14:foregroundMark x1="28916" y1="95833" x2="28916" y2="95833"/>
                        <a14:foregroundMark x1="54217" y1="90167" x2="54217" y2="90167"/>
                        <a14:foregroundMark x1="56627" y1="90167" x2="56627" y2="90167"/>
                        <a14:foregroundMark x1="56627" y1="90167" x2="56627" y2="90167"/>
                        <a14:foregroundMark x1="59639" y1="88167" x2="59639" y2="88167"/>
                        <a14:foregroundMark x1="60241" y1="94333" x2="60241" y2="94333"/>
                        <a14:foregroundMark x1="60241" y1="94333" x2="60241" y2="94333"/>
                        <a14:foregroundMark x1="61446" y1="94833" x2="61446" y2="94833"/>
                        <a14:foregroundMark x1="62048" y1="94833" x2="62048" y2="94833"/>
                        <a14:foregroundMark x1="67470" y1="94833" x2="67470" y2="9483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6804249" y="4764436"/>
            <a:ext cx="936104" cy="185921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右中括弧 4"/>
          <p:cNvSpPr/>
          <p:nvPr/>
        </p:nvSpPr>
        <p:spPr>
          <a:xfrm>
            <a:off x="251520" y="206572"/>
            <a:ext cx="2952328" cy="2098057"/>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 name="左右括弧 5"/>
          <p:cNvSpPr/>
          <p:nvPr/>
        </p:nvSpPr>
        <p:spPr>
          <a:xfrm>
            <a:off x="0" y="3213903"/>
            <a:ext cx="2771800" cy="2742961"/>
          </a:xfrm>
          <a:prstGeom prst="bracketPair">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 name="左中括弧 6"/>
          <p:cNvSpPr/>
          <p:nvPr/>
        </p:nvSpPr>
        <p:spPr>
          <a:xfrm>
            <a:off x="2970776" y="2492895"/>
            <a:ext cx="3113392" cy="3785683"/>
          </a:xfrm>
          <a:prstGeom prst="leftBracket">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TW" altLang="en-US"/>
          </a:p>
        </p:txBody>
      </p:sp>
      <p:sp>
        <p:nvSpPr>
          <p:cNvPr id="9" name="左右括弧 8"/>
          <p:cNvSpPr/>
          <p:nvPr/>
        </p:nvSpPr>
        <p:spPr>
          <a:xfrm>
            <a:off x="6374184" y="4482862"/>
            <a:ext cx="1656184" cy="2227606"/>
          </a:xfrm>
          <a:prstGeom prst="bracketPair">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7" name="文字方塊 26"/>
          <p:cNvSpPr txBox="1"/>
          <p:nvPr/>
        </p:nvSpPr>
        <p:spPr>
          <a:xfrm>
            <a:off x="6868019" y="9400"/>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800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3000"/>
            <a:lum/>
          </a:blip>
          <a:srcRect/>
          <a:stretch>
            <a:fillRect l="-3000" r="-3000"/>
          </a:stretch>
        </a:blipFill>
        <a:effectLst/>
      </p:bgPr>
    </p:bg>
    <p:spTree>
      <p:nvGrpSpPr>
        <p:cNvPr id="1" name=""/>
        <p:cNvGrpSpPr/>
        <p:nvPr/>
      </p:nvGrpSpPr>
      <p:grpSpPr>
        <a:xfrm>
          <a:off x="0" y="0"/>
          <a:ext cx="0" cy="0"/>
          <a:chOff x="0" y="0"/>
          <a:chExt cx="0" cy="0"/>
        </a:xfrm>
      </p:grpSpPr>
      <p:sp>
        <p:nvSpPr>
          <p:cNvPr id="27" name="文字方塊 26"/>
          <p:cNvSpPr txBox="1"/>
          <p:nvPr/>
        </p:nvSpPr>
        <p:spPr>
          <a:xfrm>
            <a:off x="6868019" y="9400"/>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
        <p:nvSpPr>
          <p:cNvPr id="2" name="矩形 1"/>
          <p:cNvSpPr/>
          <p:nvPr/>
        </p:nvSpPr>
        <p:spPr>
          <a:xfrm>
            <a:off x="611560" y="378732"/>
            <a:ext cx="2441694"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zh-TW" altLang="en-US" sz="4400" b="1" dirty="0" smtClean="0">
                <a:solidFill>
                  <a:schemeClr val="bg1"/>
                </a:solidFill>
                <a:latin typeface="標楷體" panose="03000509000000000000" pitchFamily="65" charset="-120"/>
                <a:ea typeface="標楷體" panose="03000509000000000000" pitchFamily="65" charset="-120"/>
                <a:cs typeface="+mj-cs"/>
              </a:rPr>
              <a:t>四、結論</a:t>
            </a:r>
            <a:endParaRPr lang="zh-TW" altLang="en-US" b="1" dirty="0">
              <a:solidFill>
                <a:schemeClr val="bg1"/>
              </a:solidFill>
            </a:endParaRPr>
          </a:p>
        </p:txBody>
      </p:sp>
      <p:sp>
        <p:nvSpPr>
          <p:cNvPr id="3" name="矩形 2"/>
          <p:cNvSpPr/>
          <p:nvPr/>
        </p:nvSpPr>
        <p:spPr>
          <a:xfrm>
            <a:off x="406376" y="1551131"/>
            <a:ext cx="5788764"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indent="-571500" algn="ctr">
              <a:buFont typeface="Arial" panose="020B0604020202020204" pitchFamily="34" charset="0"/>
              <a:buChar char="•"/>
            </a:pPr>
            <a:r>
              <a:rPr lang="zh-TW" altLang="en-US" sz="4400" b="1" dirty="0" smtClean="0">
                <a:ln w="11430"/>
                <a:solidFill>
                  <a:srgbClr val="C00000"/>
                </a:solidFill>
                <a:latin typeface="標楷體" panose="03000509000000000000" pitchFamily="65" charset="-120"/>
                <a:ea typeface="標楷體" panose="03000509000000000000" pitchFamily="65" charset="-120"/>
              </a:rPr>
              <a:t>街角的昔</a:t>
            </a:r>
            <a:r>
              <a:rPr lang="zh-TW" altLang="en-US" sz="4400" b="1" dirty="0">
                <a:ln w="11430"/>
                <a:solidFill>
                  <a:srgbClr val="C00000"/>
                </a:solidFill>
                <a:latin typeface="標楷體" panose="03000509000000000000" pitchFamily="65" charset="-120"/>
                <a:ea typeface="標楷體" panose="03000509000000000000" pitchFamily="65" charset="-120"/>
              </a:rPr>
              <a:t>「日」</a:t>
            </a:r>
            <a:r>
              <a:rPr lang="zh-TW" altLang="en-US" sz="4400" b="1" dirty="0" smtClean="0">
                <a:ln w="11430"/>
                <a:solidFill>
                  <a:srgbClr val="C00000"/>
                </a:solidFill>
                <a:latin typeface="標楷體" panose="03000509000000000000" pitchFamily="65" charset="-120"/>
                <a:ea typeface="標楷體" panose="03000509000000000000" pitchFamily="65" charset="-120"/>
              </a:rPr>
              <a:t>風情</a:t>
            </a:r>
            <a:endParaRPr lang="en-US" altLang="zh-TW" sz="4400" b="1" dirty="0" smtClean="0">
              <a:ln w="11430"/>
              <a:solidFill>
                <a:srgbClr val="C00000"/>
              </a:solidFill>
              <a:latin typeface="標楷體" panose="03000509000000000000" pitchFamily="65" charset="-120"/>
              <a:ea typeface="標楷體" panose="03000509000000000000" pitchFamily="65" charset="-120"/>
            </a:endParaRPr>
          </a:p>
          <a:p>
            <a:pPr algn="ctr"/>
            <a:r>
              <a:rPr lang="zh-TW" altLang="en-US" sz="4400" b="1" dirty="0" smtClean="0">
                <a:ln w="11430"/>
                <a:solidFill>
                  <a:srgbClr val="C00000"/>
                </a:solidFill>
                <a:latin typeface="標楷體" panose="03000509000000000000" pitchFamily="65" charset="-120"/>
                <a:ea typeface="標楷體" panose="03000509000000000000" pitchFamily="65" charset="-120"/>
              </a:rPr>
              <a:t>蘊藏豐厚的人文面貌</a:t>
            </a:r>
            <a:endParaRPr lang="zh-TW" altLang="en-US" sz="4400" b="1" dirty="0">
              <a:ln w="11430"/>
              <a:solidFill>
                <a:srgbClr val="C00000"/>
              </a:solidFill>
              <a:latin typeface="標楷體" panose="03000509000000000000" pitchFamily="65" charset="-120"/>
              <a:ea typeface="標楷體" panose="03000509000000000000" pitchFamily="65" charset="-120"/>
            </a:endParaRPr>
          </a:p>
        </p:txBody>
      </p:sp>
      <p:sp>
        <p:nvSpPr>
          <p:cNvPr id="8" name="矩形 7"/>
          <p:cNvSpPr/>
          <p:nvPr/>
        </p:nvSpPr>
        <p:spPr>
          <a:xfrm>
            <a:off x="357158" y="3357562"/>
            <a:ext cx="6178634"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685800" indent="-685800" algn="ctr">
              <a:buFont typeface="Arial" panose="020B0604020202020204" pitchFamily="34" charset="0"/>
              <a:buChar char="•"/>
            </a:pPr>
            <a:r>
              <a:rPr lang="zh-TW" altLang="en-US" sz="4400" b="1" dirty="0" smtClean="0">
                <a:ln w="11430"/>
                <a:solidFill>
                  <a:srgbClr val="7030A0"/>
                </a:solidFill>
                <a:latin typeface="標楷體" panose="03000509000000000000" pitchFamily="65" charset="-120"/>
                <a:ea typeface="標楷體" panose="03000509000000000000" pitchFamily="65" charset="-120"/>
              </a:rPr>
              <a:t>歷史的洪流淘不盡</a:t>
            </a:r>
            <a:endParaRPr lang="en-US" altLang="zh-TW" sz="4400" b="1" dirty="0" smtClean="0">
              <a:ln w="11430"/>
              <a:solidFill>
                <a:srgbClr val="7030A0"/>
              </a:solidFill>
              <a:latin typeface="標楷體" panose="03000509000000000000" pitchFamily="65" charset="-120"/>
              <a:ea typeface="標楷體" panose="03000509000000000000" pitchFamily="65" charset="-120"/>
            </a:endParaRPr>
          </a:p>
          <a:p>
            <a:pPr algn="ctr"/>
            <a:r>
              <a:rPr lang="zh-TW" altLang="en-US" sz="4400" b="1" cap="none" spc="0" dirty="0">
                <a:ln w="11430"/>
                <a:solidFill>
                  <a:srgbClr val="7030A0"/>
                </a:solidFill>
                <a:latin typeface="標楷體" panose="03000509000000000000" pitchFamily="65" charset="-120"/>
                <a:ea typeface="標楷體" panose="03000509000000000000" pitchFamily="65" charset="-120"/>
              </a:rPr>
              <a:t>先</a:t>
            </a:r>
            <a:r>
              <a:rPr lang="zh-TW" altLang="en-US" sz="4400" b="1" cap="none" spc="0" dirty="0" smtClean="0">
                <a:ln w="11430"/>
                <a:solidFill>
                  <a:srgbClr val="7030A0"/>
                </a:solidFill>
                <a:latin typeface="標楷體" panose="03000509000000000000" pitchFamily="65" charset="-120"/>
                <a:ea typeface="標楷體" panose="03000509000000000000" pitchFamily="65" charset="-120"/>
              </a:rPr>
              <a:t>民辛勤的印記</a:t>
            </a:r>
            <a:endParaRPr lang="zh-TW" altLang="en-US" sz="4400" b="1" cap="none" spc="0" dirty="0">
              <a:ln w="11430"/>
              <a:solidFill>
                <a:srgbClr val="7030A0"/>
              </a:solidFill>
            </a:endParaRPr>
          </a:p>
        </p:txBody>
      </p:sp>
      <p:sp>
        <p:nvSpPr>
          <p:cNvPr id="11" name="矩形 10"/>
          <p:cNvSpPr/>
          <p:nvPr/>
        </p:nvSpPr>
        <p:spPr>
          <a:xfrm>
            <a:off x="1071538" y="5000636"/>
            <a:ext cx="6968575"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71500" indent="-571500" algn="ctr">
              <a:buFont typeface="Arial" panose="020B0604020202020204" pitchFamily="34" charset="0"/>
              <a:buChar char="•"/>
            </a:pPr>
            <a:r>
              <a:rPr lang="zh-TW" altLang="en-US" sz="4400" b="1" cap="none" spc="0" dirty="0" smtClean="0">
                <a:ln w="11430"/>
                <a:solidFill>
                  <a:srgbClr val="002060"/>
                </a:solidFill>
                <a:latin typeface="標楷體" panose="03000509000000000000" pitchFamily="65" charset="-120"/>
                <a:ea typeface="標楷體" panose="03000509000000000000" pitchFamily="65" charset="-120"/>
              </a:rPr>
              <a:t>日治時期的花蓮地區發展</a:t>
            </a:r>
            <a:endParaRPr lang="en-US" altLang="zh-TW" sz="4400" b="1" cap="none" spc="0" dirty="0" smtClean="0">
              <a:ln w="11430"/>
              <a:solidFill>
                <a:srgbClr val="002060"/>
              </a:solidFill>
              <a:latin typeface="標楷體" panose="03000509000000000000" pitchFamily="65" charset="-120"/>
              <a:ea typeface="標楷體" panose="03000509000000000000" pitchFamily="65" charset="-120"/>
            </a:endParaRPr>
          </a:p>
          <a:p>
            <a:pPr algn="ctr"/>
            <a:r>
              <a:rPr lang="zh-TW" altLang="en-US" sz="4400" b="1" cap="none" spc="0" dirty="0" smtClean="0">
                <a:ln w="11430"/>
                <a:solidFill>
                  <a:srgbClr val="002060"/>
                </a:solidFill>
                <a:latin typeface="標楷體" panose="03000509000000000000" pitchFamily="65" charset="-120"/>
                <a:ea typeface="標楷體" panose="03000509000000000000" pitchFamily="65" charset="-120"/>
              </a:rPr>
              <a:t>是在地邁向繁榮的基礎</a:t>
            </a:r>
            <a:endParaRPr lang="zh-TW" altLang="en-US" sz="4400" b="1" cap="none" spc="0" dirty="0">
              <a:ln w="11430"/>
              <a:solidFill>
                <a:srgbClr val="002060"/>
              </a:solidFill>
              <a:latin typeface="標楷體" panose="03000509000000000000" pitchFamily="65" charset="-120"/>
              <a:ea typeface="標楷體" panose="03000509000000000000" pitchFamily="65" charset="-120"/>
            </a:endParaRPr>
          </a:p>
        </p:txBody>
      </p:sp>
    </p:spTree>
    <p:extLst>
      <p:ext uri="{BB962C8B-B14F-4D97-AF65-F5344CB8AC3E}">
        <p14:creationId xmlns="" xmlns:p14="http://schemas.microsoft.com/office/powerpoint/2010/main" val="1940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blip>
          <a:srcRect/>
          <a:stretch>
            <a:fillRect l="-3000" r="-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547664" y="404664"/>
            <a:ext cx="6048672" cy="4525963"/>
          </a:xfrm>
        </p:spPr>
        <p:txBody>
          <a:bodyPr>
            <a:normAutofit/>
          </a:bodyPr>
          <a:lstStyle/>
          <a:p>
            <a:pPr>
              <a:buNone/>
            </a:pPr>
            <a:r>
              <a:rPr lang="zh-TW" altLang="en-US" sz="4800" b="1" dirty="0" smtClean="0">
                <a:solidFill>
                  <a:srgbClr val="C00000"/>
                </a:solidFill>
                <a:latin typeface="+mj-ea"/>
              </a:rPr>
              <a:t>   </a:t>
            </a:r>
            <a:endParaRPr lang="en-US" altLang="zh-TW" sz="4800" b="1" dirty="0" smtClean="0">
              <a:solidFill>
                <a:srgbClr val="C00000"/>
              </a:solidFill>
              <a:latin typeface="+mj-ea"/>
            </a:endParaRPr>
          </a:p>
          <a:p>
            <a:pPr>
              <a:buNone/>
            </a:pPr>
            <a:r>
              <a:rPr lang="zh-TW" altLang="en-US" sz="4800" b="1" dirty="0" smtClean="0">
                <a:solidFill>
                  <a:srgbClr val="C00000"/>
                </a:solidFill>
                <a:latin typeface="+mj-ea"/>
              </a:rPr>
              <a:t>   </a:t>
            </a:r>
            <a:r>
              <a:rPr lang="zh-TW" altLang="en-US" sz="6000" b="1" dirty="0" smtClean="0">
                <a:solidFill>
                  <a:srgbClr val="C00000"/>
                </a:solidFill>
                <a:latin typeface="標楷體" panose="03000509000000000000" pitchFamily="65" charset="-120"/>
                <a:ea typeface="標楷體" panose="03000509000000000000" pitchFamily="65" charset="-120"/>
              </a:rPr>
              <a:t>報 告 完 畢</a:t>
            </a:r>
            <a:endParaRPr lang="en-US" altLang="zh-TW" sz="6000" b="1" dirty="0" smtClean="0">
              <a:solidFill>
                <a:srgbClr val="C00000"/>
              </a:solidFill>
              <a:latin typeface="標楷體" panose="03000509000000000000" pitchFamily="65" charset="-120"/>
              <a:ea typeface="標楷體" panose="03000509000000000000" pitchFamily="65" charset="-120"/>
            </a:endParaRPr>
          </a:p>
          <a:p>
            <a:pPr>
              <a:buNone/>
            </a:pPr>
            <a:r>
              <a:rPr lang="zh-TW" altLang="en-US" sz="6000" b="1" dirty="0" smtClean="0">
                <a:latin typeface="標楷體" panose="03000509000000000000" pitchFamily="65" charset="-120"/>
                <a:ea typeface="標楷體" panose="03000509000000000000" pitchFamily="65" charset="-120"/>
              </a:rPr>
              <a:t>   </a:t>
            </a:r>
            <a:r>
              <a:rPr lang="zh-TW" altLang="en-US" sz="6000" b="1" dirty="0" smtClean="0">
                <a:solidFill>
                  <a:srgbClr val="7030A0"/>
                </a:solidFill>
                <a:latin typeface="標楷體" panose="03000509000000000000" pitchFamily="65" charset="-120"/>
                <a:ea typeface="標楷體" panose="03000509000000000000" pitchFamily="65" charset="-120"/>
              </a:rPr>
              <a:t>敬 請 指 教</a:t>
            </a:r>
          </a:p>
          <a:p>
            <a:pPr>
              <a:buNone/>
            </a:pPr>
            <a:endParaRPr lang="zh-TW" altLang="en-US" sz="4800" dirty="0"/>
          </a:p>
        </p:txBody>
      </p:sp>
      <p:sp>
        <p:nvSpPr>
          <p:cNvPr id="2" name="矩形 1"/>
          <p:cNvSpPr/>
          <p:nvPr/>
        </p:nvSpPr>
        <p:spPr>
          <a:xfrm>
            <a:off x="4041964" y="5781981"/>
            <a:ext cx="5109091" cy="1077218"/>
          </a:xfrm>
          <a:prstGeom prst="rect">
            <a:avLst/>
          </a:prstGeom>
          <a:noFill/>
        </p:spPr>
        <p:txBody>
          <a:bodyPr wrap="none" lIns="91440" tIns="45720" rIns="91440" bIns="45720">
            <a:spAutoFit/>
          </a:bodyPr>
          <a:lstStyle/>
          <a:p>
            <a:pPr algn="ctr"/>
            <a:r>
              <a:rPr lang="zh-TW" altLang="en-US" sz="3200" b="1" cap="none" spc="0" dirty="0" smtClean="0">
                <a:ln w="1905"/>
                <a:solidFill>
                  <a:srgbClr val="C0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自強國中</a:t>
            </a:r>
            <a:r>
              <a:rPr lang="zh-TW" altLang="en-US" sz="3200" b="1" dirty="0">
                <a:ln w="1905"/>
                <a:solidFill>
                  <a:srgbClr val="C0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「日」</a:t>
            </a:r>
            <a:r>
              <a:rPr lang="zh-TW" altLang="en-US" sz="3200" b="1" cap="none" spc="0" dirty="0" smtClean="0">
                <a:ln w="1905"/>
                <a:solidFill>
                  <a:srgbClr val="C0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不落搜查隊</a:t>
            </a:r>
            <a:endParaRPr lang="en-US" altLang="zh-TW" sz="3200" b="1" cap="none" spc="0" dirty="0" smtClean="0">
              <a:ln w="1905"/>
              <a:solidFill>
                <a:srgbClr val="C0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a:p>
            <a:pPr algn="r"/>
            <a:r>
              <a:rPr lang="en-US" altLang="zh-TW" sz="3200" b="1" dirty="0" smtClean="0">
                <a:ln w="1905"/>
                <a:solidFill>
                  <a:srgbClr val="C0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2016.10</a:t>
            </a:r>
            <a:endParaRPr lang="zh-TW" altLang="en-US" sz="3200" b="1" cap="none" spc="0" dirty="0">
              <a:ln w="1905"/>
              <a:solidFill>
                <a:srgbClr val="C0000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0000"/>
            <a:lum/>
          </a:blip>
          <a:srcRect/>
          <a:stretch>
            <a:fillRect l="-3000" r="-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type="subTitle" idx="1"/>
          </p:nvPr>
        </p:nvSpPr>
        <p:spPr/>
        <p:txBody>
          <a:bodyPr>
            <a:normAutofit/>
          </a:bodyPr>
          <a:lstStyle/>
          <a:p>
            <a:endParaRPr lang="en-US" altLang="zh-TW" sz="2800" dirty="0" smtClean="0"/>
          </a:p>
          <a:p>
            <a:pPr marL="514350" indent="-514350">
              <a:buFont typeface="+mj-lt"/>
              <a:buAutoNum type="arabicPeriod"/>
            </a:pPr>
            <a:endParaRPr lang="en-US" altLang="zh-TW" sz="2800" b="1" dirty="0">
              <a:solidFill>
                <a:srgbClr val="FF0000"/>
              </a:solidFill>
            </a:endParaRPr>
          </a:p>
          <a:p>
            <a:pPr marL="514350" indent="-514350">
              <a:buFont typeface="+mj-lt"/>
              <a:buAutoNum type="arabicPeriod"/>
            </a:pPr>
            <a:endParaRPr lang="en-US" altLang="zh-TW" sz="2800" b="1" dirty="0" smtClean="0">
              <a:solidFill>
                <a:srgbClr val="FF0000"/>
              </a:solidFill>
            </a:endParaRPr>
          </a:p>
        </p:txBody>
      </p:sp>
      <p:graphicFrame>
        <p:nvGraphicFramePr>
          <p:cNvPr id="4" name="資料庫圖表 3"/>
          <p:cNvGraphicFramePr/>
          <p:nvPr>
            <p:extLst>
              <p:ext uri="{D42A27DB-BD31-4B8C-83A1-F6EECF244321}">
                <p14:modId xmlns="" xmlns:p14="http://schemas.microsoft.com/office/powerpoint/2010/main" val="2241449705"/>
              </p:ext>
            </p:extLst>
          </p:nvPr>
        </p:nvGraphicFramePr>
        <p:xfrm>
          <a:off x="1259632" y="1628800"/>
          <a:ext cx="7128792" cy="4496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標題 1"/>
          <p:cNvSpPr txBox="1">
            <a:spLocks/>
          </p:cNvSpPr>
          <p:nvPr/>
        </p:nvSpPr>
        <p:spPr>
          <a:xfrm>
            <a:off x="179512" y="332656"/>
            <a:ext cx="2890664" cy="1143000"/>
          </a:xfrm>
          <a:prstGeom prst="rect">
            <a:avLst/>
          </a:prstGeo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zh-TW" altLang="en-US" sz="4900" dirty="0">
                <a:solidFill>
                  <a:prstClr val="black"/>
                </a:solidFill>
                <a:latin typeface="標楷體" panose="03000509000000000000" pitchFamily="65" charset="-120"/>
                <a:ea typeface="標楷體" panose="03000509000000000000" pitchFamily="65" charset="-120"/>
                <a:cs typeface="+mj-cs"/>
              </a:rPr>
              <a:t>研究目的</a:t>
            </a:r>
            <a:endParaRPr lang="zh-TW" altLang="en-US" b="1" dirty="0">
              <a:ln w="1905"/>
              <a:solidFill>
                <a:schemeClr val="bg1"/>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9" name="文字方塊 8"/>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2656672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3000"/>
            <a:lum/>
          </a:blip>
          <a:srcRect/>
          <a:stretch>
            <a:fillRect l="-3000" r="-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 </a:t>
            </a:r>
            <a:endParaRPr lang="zh-TW" altLang="en-US" dirty="0"/>
          </a:p>
        </p:txBody>
      </p:sp>
      <p:graphicFrame>
        <p:nvGraphicFramePr>
          <p:cNvPr id="7" name="內容版面配置區 6"/>
          <p:cNvGraphicFramePr>
            <a:graphicFrameLocks noGrp="1"/>
          </p:cNvGraphicFramePr>
          <p:nvPr>
            <p:ph idx="1"/>
            <p:extLst>
              <p:ext uri="{D42A27DB-BD31-4B8C-83A1-F6EECF244321}">
                <p14:modId xmlns="" xmlns:p14="http://schemas.microsoft.com/office/powerpoint/2010/main" val="1510034411"/>
              </p:ext>
            </p:extLst>
          </p:nvPr>
        </p:nvGraphicFramePr>
        <p:xfrm>
          <a:off x="539552" y="1891058"/>
          <a:ext cx="8229600" cy="5174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上-下雙向箭號 2"/>
          <p:cNvSpPr/>
          <p:nvPr/>
        </p:nvSpPr>
        <p:spPr>
          <a:xfrm rot="2255285">
            <a:off x="6670379" y="3364558"/>
            <a:ext cx="360040" cy="864096"/>
          </a:xfrm>
          <a:prstGeom prst="upDown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4" name="上-下雙向箭號 3"/>
          <p:cNvSpPr/>
          <p:nvPr/>
        </p:nvSpPr>
        <p:spPr>
          <a:xfrm rot="19689734">
            <a:off x="2322370" y="3443685"/>
            <a:ext cx="360040" cy="826158"/>
          </a:xfrm>
          <a:prstGeom prst="upDownArrow">
            <a:avLst/>
          </a:prstGeom>
          <a:solidFill>
            <a:srgbClr val="7030A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6" name="左-右雙向箭號 5"/>
          <p:cNvSpPr/>
          <p:nvPr/>
        </p:nvSpPr>
        <p:spPr>
          <a:xfrm>
            <a:off x="4139952" y="6425952"/>
            <a:ext cx="1224136" cy="432048"/>
          </a:xfrm>
          <a:prstGeom prst="leftRightArrow">
            <a:avLst/>
          </a:prstGeom>
          <a:solidFill>
            <a:srgbClr val="92D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8" name="標題 1"/>
          <p:cNvSpPr txBox="1">
            <a:spLocks/>
          </p:cNvSpPr>
          <p:nvPr/>
        </p:nvSpPr>
        <p:spPr>
          <a:xfrm>
            <a:off x="179512" y="332656"/>
            <a:ext cx="2890664" cy="1143000"/>
          </a:xfrm>
          <a:prstGeom prst="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zh-TW" altLang="en-US" dirty="0" smtClean="0">
                <a:solidFill>
                  <a:srgbClr val="0070C0"/>
                </a:solidFill>
                <a:latin typeface="標楷體" panose="03000509000000000000" pitchFamily="65" charset="-120"/>
                <a:ea typeface="標楷體" panose="03000509000000000000" pitchFamily="65" charset="-120"/>
                <a:cs typeface="+mj-cs"/>
              </a:rPr>
              <a:t>研究架構</a:t>
            </a:r>
            <a:endParaRPr lang="zh-TW" altLang="en-US" b="1" dirty="0">
              <a:ln w="1905"/>
              <a:solidFill>
                <a:srgbClr val="0070C0"/>
              </a:solidFill>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9" name="文字方塊 8"/>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pic>
        <p:nvPicPr>
          <p:cNvPr id="1027" name="Picture 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87231" y="2085617"/>
            <a:ext cx="2286000" cy="304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descr="C:\Users\ACER-M670\Pictures\123\P_20160925_111947_1_p.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5337909" y="769292"/>
            <a:ext cx="2011969" cy="3501008"/>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078088" y="3761628"/>
            <a:ext cx="2286000" cy="304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0" name="Picture 6" descr="C:\Users\ACER-M670\Pictures\123\P_20160925_114236_1_p.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349878" y="3911448"/>
            <a:ext cx="1811343" cy="295232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772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7"/>
                                        </p:tgtEl>
                                      </p:cBhvr>
                                    </p:animEffect>
                                    <p:anim calcmode="lin" valueType="num">
                                      <p:cBhvr>
                                        <p:cTn id="12" dur="1000"/>
                                        <p:tgtEl>
                                          <p:spTgt spid="7"/>
                                        </p:tgtEl>
                                        <p:attrNameLst>
                                          <p:attrName>ppt_x</p:attrName>
                                        </p:attrNameLst>
                                      </p:cBhvr>
                                      <p:tavLst>
                                        <p:tav tm="0">
                                          <p:val>
                                            <p:strVal val="ppt_x"/>
                                          </p:val>
                                        </p:tav>
                                        <p:tav tm="100000">
                                          <p:val>
                                            <p:strVal val="ppt_x"/>
                                          </p:val>
                                        </p:tav>
                                      </p:tavLst>
                                    </p:anim>
                                    <p:anim calcmode="lin" valueType="num">
                                      <p:cBhvr>
                                        <p:cTn id="13" dur="1000"/>
                                        <p:tgtEl>
                                          <p:spTgt spid="7"/>
                                        </p:tgtEl>
                                        <p:attrNameLst>
                                          <p:attrName>ppt_y</p:attrName>
                                        </p:attrNameLst>
                                      </p:cBhvr>
                                      <p:tavLst>
                                        <p:tav tm="0">
                                          <p:val>
                                            <p:strVal val="ppt_y"/>
                                          </p:val>
                                        </p:tav>
                                        <p:tav tm="100000">
                                          <p:val>
                                            <p:strVal val="ppt_y+.1"/>
                                          </p:val>
                                        </p:tav>
                                      </p:tavLst>
                                    </p:anim>
                                    <p:set>
                                      <p:cBhvr>
                                        <p:cTn id="14" dur="1" fill="hold">
                                          <p:stCondLst>
                                            <p:cond delay="9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29"/>
                                        </p:tgtEl>
                                        <p:attrNameLst>
                                          <p:attrName>style.visibility</p:attrName>
                                        </p:attrNameLst>
                                      </p:cBhvr>
                                      <p:to>
                                        <p:strVal val="visible"/>
                                      </p:to>
                                    </p:set>
                                    <p:animEffect transition="in" filter="barn(inVertical)">
                                      <p:cBhvr>
                                        <p:cTn id="26" dur="500"/>
                                        <p:tgtEl>
                                          <p:spTgt spid="10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wipe(down)">
                                      <p:cBhvr>
                                        <p:cTn id="31" dur="500"/>
                                        <p:tgtEl>
                                          <p:spTgt spid="102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wipe(down)">
                                      <p:cBhvr>
                                        <p:cTn id="3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16000"/>
            <a:lum/>
          </a:blip>
          <a:srcRect/>
          <a:stretch>
            <a:fillRect l="-3000" r="-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zh-TW" altLang="en-US" dirty="0">
                <a:latin typeface="標楷體" panose="03000509000000000000" pitchFamily="65" charset="-120"/>
                <a:ea typeface="標楷體" panose="03000509000000000000" pitchFamily="65" charset="-120"/>
              </a:rPr>
              <a:t>一、</a:t>
            </a:r>
            <a:r>
              <a:rPr lang="zh-TW" altLang="en-US" b="1" dirty="0">
                <a:latin typeface="標楷體" panose="03000509000000000000" pitchFamily="65" charset="-120"/>
                <a:ea typeface="標楷體" panose="03000509000000000000" pitchFamily="65" charset="-120"/>
              </a:rPr>
              <a:t>日治時期花蓮地區的發展狀況</a:t>
            </a:r>
          </a:p>
        </p:txBody>
      </p:sp>
      <p:sp>
        <p:nvSpPr>
          <p:cNvPr id="3" name="內容版面配置區 2"/>
          <p:cNvSpPr>
            <a:spLocks noGrp="1"/>
          </p:cNvSpPr>
          <p:nvPr>
            <p:ph idx="1"/>
          </p:nvPr>
        </p:nvSpPr>
        <p:spPr>
          <a:xfrm>
            <a:off x="323528" y="1340768"/>
            <a:ext cx="8229600" cy="4525963"/>
          </a:xfrm>
        </p:spPr>
        <p:txBody>
          <a:bodyPr/>
          <a:lstStyle/>
          <a:p>
            <a:pPr marL="0" indent="0">
              <a:buNone/>
            </a:pPr>
            <a:r>
              <a:rPr lang="en-US" altLang="zh-TW" sz="4400" dirty="0" smtClean="0">
                <a:solidFill>
                  <a:srgbClr val="FF0000"/>
                </a:solidFill>
                <a:latin typeface="標楷體" panose="03000509000000000000" pitchFamily="65" charset="-120"/>
                <a:ea typeface="標楷體" panose="03000509000000000000" pitchFamily="65" charset="-120"/>
              </a:rPr>
              <a:t>(</a:t>
            </a:r>
            <a:r>
              <a:rPr lang="zh-TW" altLang="en-US" sz="4400" dirty="0" smtClean="0">
                <a:solidFill>
                  <a:srgbClr val="FF0000"/>
                </a:solidFill>
                <a:latin typeface="標楷體" panose="03000509000000000000" pitchFamily="65" charset="-120"/>
                <a:ea typeface="標楷體" panose="03000509000000000000" pitchFamily="65" charset="-120"/>
              </a:rPr>
              <a:t>一</a:t>
            </a:r>
            <a:r>
              <a:rPr lang="en-US" altLang="zh-TW" sz="4400" dirty="0" smtClean="0">
                <a:solidFill>
                  <a:srgbClr val="FF0000"/>
                </a:solidFill>
                <a:latin typeface="標楷體" panose="03000509000000000000" pitchFamily="65" charset="-120"/>
                <a:ea typeface="標楷體" panose="03000509000000000000" pitchFamily="65" charset="-120"/>
              </a:rPr>
              <a:t>)</a:t>
            </a:r>
            <a:r>
              <a:rPr lang="zh-TW" altLang="en-US" sz="4400" b="1" dirty="0" smtClean="0">
                <a:solidFill>
                  <a:srgbClr val="FF0000"/>
                </a:solidFill>
                <a:latin typeface="標楷體" panose="03000509000000000000" pitchFamily="65" charset="-120"/>
                <a:ea typeface="標楷體" panose="03000509000000000000" pitchFamily="65" charset="-120"/>
              </a:rPr>
              <a:t>日</a:t>
            </a:r>
            <a:r>
              <a:rPr lang="zh-TW" altLang="en-US" sz="4400" b="1" dirty="0">
                <a:solidFill>
                  <a:srgbClr val="FF0000"/>
                </a:solidFill>
                <a:latin typeface="標楷體" panose="03000509000000000000" pitchFamily="65" charset="-120"/>
                <a:ea typeface="標楷體" panose="03000509000000000000" pitchFamily="65" charset="-120"/>
              </a:rPr>
              <a:t>治時期的</a:t>
            </a:r>
            <a:r>
              <a:rPr lang="zh-TW" altLang="en-US" sz="4400" b="1" dirty="0" smtClean="0">
                <a:solidFill>
                  <a:srgbClr val="FF0000"/>
                </a:solidFill>
                <a:latin typeface="標楷體" panose="03000509000000000000" pitchFamily="65" charset="-120"/>
                <a:ea typeface="標楷體" panose="03000509000000000000" pitchFamily="65" charset="-120"/>
              </a:rPr>
              <a:t>定義</a:t>
            </a:r>
            <a:endParaRPr lang="en-US" altLang="zh-TW" sz="4400" b="1" dirty="0" smtClean="0">
              <a:solidFill>
                <a:srgbClr val="FF0000"/>
              </a:solidFill>
              <a:latin typeface="標楷體" panose="03000509000000000000" pitchFamily="65" charset="-120"/>
              <a:ea typeface="標楷體" panose="03000509000000000000" pitchFamily="65" charset="-120"/>
            </a:endParaRPr>
          </a:p>
          <a:p>
            <a:pPr marL="0" indent="0">
              <a:buNone/>
            </a:pPr>
            <a:r>
              <a:rPr lang="en-US" altLang="zh-TW" sz="3600" b="1" dirty="0" smtClean="0">
                <a:solidFill>
                  <a:srgbClr val="0070C0"/>
                </a:solidFill>
                <a:latin typeface="標楷體" panose="03000509000000000000" pitchFamily="65" charset="-120"/>
                <a:ea typeface="標楷體" panose="03000509000000000000" pitchFamily="65" charset="-120"/>
              </a:rPr>
              <a:t>1895 </a:t>
            </a:r>
            <a:r>
              <a:rPr lang="zh-TW" altLang="en-US" sz="3600" b="1" dirty="0" smtClean="0">
                <a:solidFill>
                  <a:srgbClr val="0070C0"/>
                </a:solidFill>
                <a:latin typeface="標楷體" panose="03000509000000000000" pitchFamily="65" charset="-120"/>
                <a:ea typeface="標楷體" panose="03000509000000000000" pitchFamily="65" charset="-120"/>
              </a:rPr>
              <a:t>年至 </a:t>
            </a:r>
            <a:r>
              <a:rPr lang="en-US" altLang="zh-TW" sz="3600" b="1" dirty="0" smtClean="0">
                <a:solidFill>
                  <a:srgbClr val="0070C0"/>
                </a:solidFill>
                <a:latin typeface="標楷體" panose="03000509000000000000" pitchFamily="65" charset="-120"/>
                <a:ea typeface="標楷體" panose="03000509000000000000" pitchFamily="65" charset="-120"/>
              </a:rPr>
              <a:t>1945 </a:t>
            </a:r>
            <a:r>
              <a:rPr lang="zh-TW" altLang="en-US" sz="3600" b="1" dirty="0" smtClean="0">
                <a:solidFill>
                  <a:srgbClr val="0070C0"/>
                </a:solidFill>
                <a:latin typeface="標楷體" panose="03000509000000000000" pitchFamily="65" charset="-120"/>
                <a:ea typeface="標楷體" panose="03000509000000000000" pitchFamily="65" charset="-120"/>
              </a:rPr>
              <a:t>年間由日本統治的時期</a:t>
            </a:r>
            <a:endParaRPr lang="en-US" altLang="zh-TW" sz="3600" b="1" dirty="0" smtClean="0">
              <a:solidFill>
                <a:srgbClr val="0070C0"/>
              </a:solidFill>
              <a:latin typeface="標楷體" panose="03000509000000000000" pitchFamily="65" charset="-120"/>
              <a:ea typeface="標楷體" panose="03000509000000000000" pitchFamily="65" charset="-120"/>
            </a:endParaRPr>
          </a:p>
          <a:p>
            <a:endParaRPr lang="zh-TW" altLang="en-US" b="1"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18503" y="2780928"/>
            <a:ext cx="5605626" cy="3109984"/>
          </a:xfrm>
          <a:prstGeom prst="rect">
            <a:avLst/>
          </a:prstGeom>
        </p:spPr>
      </p:pic>
      <p:sp>
        <p:nvSpPr>
          <p:cNvPr id="5" name="文字方塊 4"/>
          <p:cNvSpPr txBox="1"/>
          <p:nvPr/>
        </p:nvSpPr>
        <p:spPr>
          <a:xfrm>
            <a:off x="3023320" y="5890912"/>
            <a:ext cx="6120680" cy="830997"/>
          </a:xfrm>
          <a:prstGeom prst="rect">
            <a:avLst/>
          </a:prstGeom>
          <a:noFill/>
        </p:spPr>
        <p:txBody>
          <a:bodyPr wrap="square" rtlCol="0">
            <a:spAutoFit/>
          </a:bodyPr>
          <a:lstStyle/>
          <a:p>
            <a:r>
              <a:rPr lang="en-US" altLang="zh-TW" sz="2400" dirty="0" smtClean="0">
                <a:solidFill>
                  <a:srgbClr val="FF0000"/>
                </a:solidFill>
                <a:latin typeface="標楷體" panose="03000509000000000000" pitchFamily="65" charset="-120"/>
                <a:ea typeface="標楷體" panose="03000509000000000000" pitchFamily="65" charset="-120"/>
              </a:rPr>
              <a:t>1895</a:t>
            </a:r>
            <a:r>
              <a:rPr lang="zh-TW" altLang="en-US" sz="2400" dirty="0" smtClean="0">
                <a:solidFill>
                  <a:srgbClr val="FF0000"/>
                </a:solidFill>
                <a:latin typeface="標楷體" panose="03000509000000000000" pitchFamily="65" charset="-120"/>
                <a:ea typeface="標楷體" panose="03000509000000000000" pitchFamily="65" charset="-120"/>
              </a:rPr>
              <a:t>年日軍進入台北城圖像</a:t>
            </a:r>
            <a:endParaRPr lang="en-US" altLang="zh-TW" sz="2400" dirty="0" smtClean="0">
              <a:solidFill>
                <a:srgbClr val="FF0000"/>
              </a:solidFill>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圖片引自 中央研究院台灣史研究所</a:t>
            </a:r>
            <a:r>
              <a:rPr lang="en-US" altLang="zh-TW" sz="2400" dirty="0" smtClean="0"/>
              <a:t>)</a:t>
            </a:r>
            <a:endParaRPr lang="zh-TW" altLang="en-US" sz="2400" dirty="0"/>
          </a:p>
        </p:txBody>
      </p:sp>
      <p:sp>
        <p:nvSpPr>
          <p:cNvPr id="8" name="文字方塊 7"/>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14743505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8000"/>
            <a:lum/>
          </a:blip>
          <a:srcRect/>
          <a:stretch>
            <a:fillRect l="-3000" r="-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202034"/>
          </a:xfrm>
        </p:spPr>
        <p:txBody>
          <a:bodyPr>
            <a:normAutofit fontScale="90000"/>
          </a:bodyPr>
          <a:lstStyle/>
          <a:p>
            <a:pPr algn="l"/>
            <a:r>
              <a:rPr lang="en-US" altLang="zh-TW" dirty="0"/>
              <a:t/>
            </a:r>
            <a:br>
              <a:rPr lang="en-US" altLang="zh-TW" dirty="0"/>
            </a:br>
            <a:r>
              <a:rPr lang="zh-TW" altLang="en-US" dirty="0"/>
              <a:t/>
            </a:r>
            <a:br>
              <a:rPr lang="zh-TW" altLang="en-US" dirty="0"/>
            </a:br>
            <a:endParaRPr lang="zh-TW" altLang="en-US" dirty="0"/>
          </a:p>
        </p:txBody>
      </p:sp>
      <p:sp>
        <p:nvSpPr>
          <p:cNvPr id="3" name="內容版面配置區 2"/>
          <p:cNvSpPr>
            <a:spLocks noGrp="1"/>
          </p:cNvSpPr>
          <p:nvPr>
            <p:ph idx="1"/>
          </p:nvPr>
        </p:nvSpPr>
        <p:spPr>
          <a:xfrm>
            <a:off x="11991" y="836712"/>
            <a:ext cx="8229600" cy="5289451"/>
          </a:xfrm>
        </p:spPr>
        <p:txBody>
          <a:bodyPr/>
          <a:lstStyle/>
          <a:p>
            <a:r>
              <a:rPr lang="en-US" altLang="zh-TW" sz="4400" b="1" dirty="0">
                <a:solidFill>
                  <a:srgbClr val="FF0000"/>
                </a:solidFill>
                <a:latin typeface="標楷體" panose="03000509000000000000" pitchFamily="65" charset="-120"/>
                <a:ea typeface="標楷體" panose="03000509000000000000" pitchFamily="65" charset="-120"/>
              </a:rPr>
              <a:t>(</a:t>
            </a:r>
            <a:r>
              <a:rPr lang="zh-TW" altLang="en-US" sz="4400" b="1" dirty="0">
                <a:solidFill>
                  <a:srgbClr val="FF0000"/>
                </a:solidFill>
                <a:latin typeface="標楷體" panose="03000509000000000000" pitchFamily="65" charset="-120"/>
                <a:ea typeface="標楷體" panose="03000509000000000000" pitchFamily="65" charset="-120"/>
              </a:rPr>
              <a:t>二</a:t>
            </a:r>
            <a:r>
              <a:rPr lang="en-US" altLang="zh-TW" sz="4400" b="1" dirty="0">
                <a:solidFill>
                  <a:srgbClr val="FF0000"/>
                </a:solidFill>
                <a:latin typeface="標楷體" panose="03000509000000000000" pitchFamily="65" charset="-120"/>
                <a:ea typeface="標楷體" panose="03000509000000000000" pitchFamily="65" charset="-120"/>
              </a:rPr>
              <a:t>) </a:t>
            </a:r>
            <a:r>
              <a:rPr lang="zh-TW" altLang="en-US" sz="4400" b="1" dirty="0">
                <a:solidFill>
                  <a:srgbClr val="FF0000"/>
                </a:solidFill>
                <a:latin typeface="標楷體" panose="03000509000000000000" pitchFamily="65" charset="-120"/>
                <a:ea typeface="標楷體" panose="03000509000000000000" pitchFamily="65" charset="-120"/>
              </a:rPr>
              <a:t>日治時期的花蓮</a:t>
            </a:r>
            <a:r>
              <a:rPr lang="zh-TW" altLang="en-US" sz="4400" b="1" dirty="0" smtClean="0">
                <a:solidFill>
                  <a:srgbClr val="FF0000"/>
                </a:solidFill>
                <a:latin typeface="標楷體" panose="03000509000000000000" pitchFamily="65" charset="-120"/>
                <a:ea typeface="標楷體" panose="03000509000000000000" pitchFamily="65" charset="-120"/>
              </a:rPr>
              <a:t>發展探究 </a:t>
            </a:r>
            <a:endParaRPr lang="en-US" altLang="zh-TW" sz="4400" b="1" dirty="0" smtClean="0">
              <a:solidFill>
                <a:srgbClr val="FF0000"/>
              </a:solidFill>
              <a:latin typeface="標楷體" panose="03000509000000000000" pitchFamily="65" charset="-120"/>
              <a:ea typeface="標楷體" panose="03000509000000000000" pitchFamily="65" charset="-120"/>
            </a:endParaRPr>
          </a:p>
        </p:txBody>
      </p:sp>
      <p:graphicFrame>
        <p:nvGraphicFramePr>
          <p:cNvPr id="4" name="資料庫圖表 3"/>
          <p:cNvGraphicFramePr/>
          <p:nvPr>
            <p:extLst>
              <p:ext uri="{D42A27DB-BD31-4B8C-83A1-F6EECF244321}">
                <p14:modId xmlns="" xmlns:p14="http://schemas.microsoft.com/office/powerpoint/2010/main" val="2480251813"/>
              </p:ext>
            </p:extLst>
          </p:nvPr>
        </p:nvGraphicFramePr>
        <p:xfrm>
          <a:off x="1475656" y="227687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文字方塊 4"/>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422313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7000"/>
            <a:lum/>
          </a:blip>
          <a:srcRect/>
          <a:stretch>
            <a:fillRect l="-3000" r="-3000"/>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202034"/>
          </a:xfrm>
        </p:spPr>
        <p:txBody>
          <a:bodyPr>
            <a:normAutofit fontScale="90000"/>
          </a:bodyPr>
          <a:lstStyle/>
          <a:p>
            <a:pPr algn="l"/>
            <a:r>
              <a:rPr lang="en-US" altLang="zh-TW" dirty="0"/>
              <a:t/>
            </a:r>
            <a:br>
              <a:rPr lang="en-US" altLang="zh-TW" dirty="0"/>
            </a:br>
            <a:r>
              <a:rPr lang="zh-TW" altLang="en-US" dirty="0"/>
              <a:t/>
            </a:r>
            <a:br>
              <a:rPr lang="zh-TW" altLang="en-US" dirty="0"/>
            </a:br>
            <a:endParaRPr lang="zh-TW" altLang="en-US" dirty="0"/>
          </a:p>
        </p:txBody>
      </p:sp>
      <p:sp>
        <p:nvSpPr>
          <p:cNvPr id="3" name="內容版面配置區 2"/>
          <p:cNvSpPr>
            <a:spLocks noGrp="1"/>
          </p:cNvSpPr>
          <p:nvPr>
            <p:ph idx="1"/>
          </p:nvPr>
        </p:nvSpPr>
        <p:spPr>
          <a:xfrm>
            <a:off x="107504" y="260648"/>
            <a:ext cx="8229600" cy="864096"/>
          </a:xfrm>
        </p:spPr>
        <p:txBody>
          <a:bodyPr/>
          <a:lstStyle/>
          <a:p>
            <a:r>
              <a:rPr lang="en-US" altLang="zh-TW" sz="3600" b="1" dirty="0" smtClean="0">
                <a:latin typeface="標楷體" panose="03000509000000000000" pitchFamily="65" charset="-120"/>
                <a:ea typeface="標楷體" panose="03000509000000000000" pitchFamily="65" charset="-120"/>
              </a:rPr>
              <a:t>1.</a:t>
            </a:r>
            <a:r>
              <a:rPr lang="zh-TW" altLang="en-US" sz="3600" b="1" dirty="0" smtClean="0">
                <a:latin typeface="標楷體" panose="03000509000000000000" pitchFamily="65" charset="-120"/>
                <a:ea typeface="標楷體" panose="03000509000000000000" pitchFamily="65" charset="-120"/>
              </a:rPr>
              <a:t> 設置移民村</a:t>
            </a:r>
            <a:endParaRPr lang="en-US" altLang="zh-TW" sz="3600" b="1" dirty="0" smtClean="0">
              <a:latin typeface="標楷體" panose="03000509000000000000" pitchFamily="65" charset="-120"/>
              <a:ea typeface="標楷體" panose="03000509000000000000" pitchFamily="65" charset="-120"/>
            </a:endParaRPr>
          </a:p>
          <a:p>
            <a:pPr marL="0" indent="0">
              <a:buNone/>
            </a:pPr>
            <a:endParaRPr lang="en-US" altLang="zh-TW" b="1" dirty="0" smtClean="0">
              <a:solidFill>
                <a:srgbClr val="FF0000"/>
              </a:solidFill>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909218" y="0"/>
            <a:ext cx="4234782" cy="6829085"/>
          </a:xfrm>
          <a:prstGeom prst="rect">
            <a:avLst/>
          </a:prstGeom>
        </p:spPr>
      </p:pic>
      <p:pic>
        <p:nvPicPr>
          <p:cNvPr id="3076" name="Picture 4" descr="「花蓮移民村」的圖片搜尋結果"/>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339752" y="970283"/>
            <a:ext cx="2569466" cy="2818757"/>
          </a:xfrm>
          <a:prstGeom prst="ellipse">
            <a:avLst/>
          </a:prstGeom>
          <a:ln>
            <a:tailEnd type="arrow"/>
          </a:ln>
          <a:extLst>
            <a:ext uri="{909E8E84-426E-40DD-AFC4-6F175D3DCCD1}">
              <a14:hiddenFill xmlns="" xmlns:a14="http://schemas.microsoft.com/office/drawing/2010/main">
                <a:solidFill>
                  <a:srgbClr val="FFFFFF"/>
                </a:solidFill>
              </a14:hiddenFill>
            </a:ext>
          </a:extLst>
        </p:spPr>
      </p:pic>
      <p:graphicFrame>
        <p:nvGraphicFramePr>
          <p:cNvPr id="4" name="資料庫圖表 3"/>
          <p:cNvGraphicFramePr/>
          <p:nvPr>
            <p:extLst>
              <p:ext uri="{D42A27DB-BD31-4B8C-83A1-F6EECF244321}">
                <p14:modId xmlns="" xmlns:p14="http://schemas.microsoft.com/office/powerpoint/2010/main" val="3837649202"/>
              </p:ext>
            </p:extLst>
          </p:nvPr>
        </p:nvGraphicFramePr>
        <p:xfrm>
          <a:off x="411042" y="3212976"/>
          <a:ext cx="7682731" cy="37759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矩形 5"/>
          <p:cNvSpPr/>
          <p:nvPr/>
        </p:nvSpPr>
        <p:spPr>
          <a:xfrm>
            <a:off x="395536" y="1086999"/>
            <a:ext cx="1582484" cy="2585323"/>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spAutoFit/>
          </a:bodyPr>
          <a:lstStyle/>
          <a:p>
            <a:pPr algn="ctr"/>
            <a:r>
              <a:rPr lang="zh-TW" altLang="en-US" sz="5400" b="1" u="sng" dirty="0" smtClean="0">
                <a:ln w="12700">
                  <a:solidFill>
                    <a:schemeClr val="tx2">
                      <a:satMod val="155000"/>
                    </a:schemeClr>
                  </a:solidFill>
                  <a:prstDash val="solid"/>
                </a:ln>
                <a:solidFill>
                  <a:srgbClr val="FF0000"/>
                </a:solidFill>
                <a:latin typeface="標楷體" panose="03000509000000000000" pitchFamily="65" charset="-120"/>
                <a:ea typeface="標楷體" panose="03000509000000000000" pitchFamily="65" charset="-120"/>
              </a:rPr>
              <a:t>吉野</a:t>
            </a:r>
            <a:endParaRPr lang="en-US" altLang="zh-TW" sz="5400" b="1" u="sng" dirty="0" smtClean="0">
              <a:ln w="12700">
                <a:solidFill>
                  <a:schemeClr val="tx2">
                    <a:satMod val="155000"/>
                  </a:schemeClr>
                </a:solidFill>
                <a:prstDash val="solid"/>
              </a:ln>
              <a:solidFill>
                <a:srgbClr val="FF0000"/>
              </a:solidFill>
              <a:latin typeface="標楷體" panose="03000509000000000000" pitchFamily="65" charset="-120"/>
              <a:ea typeface="標楷體" panose="03000509000000000000" pitchFamily="65" charset="-120"/>
            </a:endParaRPr>
          </a:p>
          <a:p>
            <a:pPr algn="ctr"/>
            <a:r>
              <a:rPr lang="zh-TW" altLang="en-US" sz="5400" b="1" u="sng"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標楷體" panose="03000509000000000000" pitchFamily="65" charset="-120"/>
                <a:ea typeface="標楷體" panose="03000509000000000000" pitchFamily="65" charset="-120"/>
              </a:rPr>
              <a:t>豐田</a:t>
            </a:r>
            <a:endParaRPr lang="en-US" altLang="zh-TW" sz="5400" b="1" u="sng"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latin typeface="標楷體" panose="03000509000000000000" pitchFamily="65" charset="-120"/>
              <a:ea typeface="標楷體" panose="03000509000000000000" pitchFamily="65" charset="-120"/>
            </a:endParaRPr>
          </a:p>
          <a:p>
            <a:pPr algn="ctr"/>
            <a:r>
              <a:rPr lang="zh-TW" altLang="en-US" sz="5400" b="1" u="sng"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標楷體" panose="03000509000000000000" pitchFamily="65" charset="-120"/>
                <a:ea typeface="標楷體" panose="03000509000000000000" pitchFamily="65" charset="-120"/>
              </a:rPr>
              <a:t>林</a:t>
            </a:r>
            <a:r>
              <a:rPr lang="zh-TW" altLang="en-US" sz="5400" b="1" u="sng" dirty="0" smtClean="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標楷體" panose="03000509000000000000" pitchFamily="65" charset="-120"/>
                <a:ea typeface="標楷體" panose="03000509000000000000" pitchFamily="65" charset="-120"/>
              </a:rPr>
              <a:t>田</a:t>
            </a:r>
            <a:endParaRPr lang="zh-TW" altLang="en-US" sz="5400" b="1" u="sng" dirty="0">
              <a:ln w="12700">
                <a:solidFill>
                  <a:schemeClr val="tx2">
                    <a:satMod val="155000"/>
                  </a:schemeClr>
                </a:solidFill>
                <a:prstDash val="solid"/>
              </a:ln>
              <a:solidFill>
                <a:srgbClr val="00B050"/>
              </a:solidFill>
              <a:effectLst>
                <a:outerShdw blurRad="41275" dist="20320" dir="1800000" algn="tl" rotWithShape="0">
                  <a:srgbClr val="000000">
                    <a:alpha val="40000"/>
                  </a:srgbClr>
                </a:outerShdw>
              </a:effectLst>
              <a:latin typeface="標楷體" panose="03000509000000000000" pitchFamily="65" charset="-120"/>
              <a:ea typeface="標楷體" panose="03000509000000000000" pitchFamily="65" charset="-120"/>
            </a:endParaRPr>
          </a:p>
        </p:txBody>
      </p:sp>
      <p:cxnSp>
        <p:nvCxnSpPr>
          <p:cNvPr id="11" name="直線單箭頭接點 10"/>
          <p:cNvCxnSpPr/>
          <p:nvPr/>
        </p:nvCxnSpPr>
        <p:spPr>
          <a:xfrm>
            <a:off x="1978020" y="1484784"/>
            <a:ext cx="3746108" cy="0"/>
          </a:xfrm>
          <a:prstGeom prst="straightConnector1">
            <a:avLst/>
          </a:prstGeom>
          <a:ln w="571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2" name="矩形 11"/>
          <p:cNvSpPr/>
          <p:nvPr/>
        </p:nvSpPr>
        <p:spPr>
          <a:xfrm>
            <a:off x="295507" y="6490531"/>
            <a:ext cx="3772437" cy="338554"/>
          </a:xfrm>
          <a:prstGeom prst="rect">
            <a:avLst/>
          </a:prstGeom>
          <a:solidFill>
            <a:schemeClr val="bg1"/>
          </a:solidFill>
        </p:spPr>
        <p:txBody>
          <a:bodyPr wrap="square" lIns="91440" tIns="45720" rIns="91440" bIns="45720">
            <a:spAutoFit/>
          </a:bodyPr>
          <a:lstStyle/>
          <a:p>
            <a:pPr algn="ctr"/>
            <a:r>
              <a:rPr lang="en-US" altLang="zh-TW" sz="1600" b="1" dirty="0" smtClean="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r>
              <a:rPr lang="zh-TW" altLang="en-US" sz="1600" b="1" dirty="0" smtClean="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圖片取自 國家圖書館 台灣記憶 系統</a:t>
            </a:r>
            <a:r>
              <a:rPr lang="en-US" altLang="zh-TW" sz="1600" b="1" dirty="0" smtClean="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endParaRPr lang="zh-TW" altLang="en-US" sz="1600" b="1" dirty="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14" name="文字方塊 13"/>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302220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D289BEB8-177B-4530-9471-35971A5290AB}"/>
                                            </p:graphicEl>
                                          </p:spTgt>
                                        </p:tgtEl>
                                        <p:attrNameLst>
                                          <p:attrName>style.visibility</p:attrName>
                                        </p:attrNameLst>
                                      </p:cBhvr>
                                      <p:to>
                                        <p:strVal val="visible"/>
                                      </p:to>
                                    </p:set>
                                    <p:animEffect transition="in" filter="barn(inVertical)">
                                      <p:cBhvr>
                                        <p:cTn id="7" dur="1000"/>
                                        <p:tgtEl>
                                          <p:spTgt spid="4">
                                            <p:graphicEl>
                                              <a:dgm id="{D289BEB8-177B-4530-9471-35971A5290A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graphicEl>
                                              <a:dgm id="{BC2DE756-CC7A-411D-9DF2-03532773D571}"/>
                                            </p:graphicEl>
                                          </p:spTgt>
                                        </p:tgtEl>
                                        <p:attrNameLst>
                                          <p:attrName>style.visibility</p:attrName>
                                        </p:attrNameLst>
                                      </p:cBhvr>
                                      <p:to>
                                        <p:strVal val="visible"/>
                                      </p:to>
                                    </p:set>
                                    <p:animEffect transition="in" filter="barn(inVertical)">
                                      <p:cBhvr>
                                        <p:cTn id="12" dur="1000"/>
                                        <p:tgtEl>
                                          <p:spTgt spid="4">
                                            <p:graphicEl>
                                              <a:dgm id="{BC2DE756-CC7A-411D-9DF2-03532773D57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8)">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graphicEl>
                                              <a:dgm id="{DC84C9F1-DFD7-46A4-BF59-65C593694514}"/>
                                            </p:graphicEl>
                                          </p:spTgt>
                                        </p:tgtEl>
                                        <p:attrNameLst>
                                          <p:attrName>style.visibility</p:attrName>
                                        </p:attrNameLst>
                                      </p:cBhvr>
                                      <p:to>
                                        <p:strVal val="visible"/>
                                      </p:to>
                                    </p:set>
                                    <p:animEffect transition="in" filter="barn(inVertical)">
                                      <p:cBhvr>
                                        <p:cTn id="22" dur="1000"/>
                                        <p:tgtEl>
                                          <p:spTgt spid="4">
                                            <p:graphicEl>
                                              <a:dgm id="{DC84C9F1-DFD7-46A4-BF59-65C59369451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78000"/>
            <a:lum/>
          </a:blip>
          <a:srcRect/>
          <a:stretch>
            <a:fillRect l="-3000" r="-3000"/>
          </a:stretch>
        </a:blipFill>
        <a:effectLst/>
      </p:bgPr>
    </p:bg>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42910" y="285729"/>
            <a:ext cx="4793186" cy="767007"/>
          </a:xfrm>
        </p:spPr>
        <p:txBody>
          <a:bodyPr>
            <a:normAutofit fontScale="25000" lnSpcReduction="20000"/>
          </a:bodyPr>
          <a:lstStyle/>
          <a:p>
            <a:r>
              <a:rPr lang="en-US" altLang="zh-TW" sz="14400" b="1" dirty="0" smtClean="0">
                <a:latin typeface="標楷體" panose="03000509000000000000" pitchFamily="65" charset="-120"/>
                <a:ea typeface="標楷體" panose="03000509000000000000" pitchFamily="65" charset="-120"/>
              </a:rPr>
              <a:t>2. </a:t>
            </a:r>
            <a:r>
              <a:rPr lang="zh-TW" altLang="en-US" sz="17600" b="1" dirty="0" smtClean="0">
                <a:latin typeface="標楷體" panose="03000509000000000000" pitchFamily="65" charset="-120"/>
                <a:ea typeface="標楷體" panose="03000509000000000000" pitchFamily="65" charset="-120"/>
              </a:rPr>
              <a:t>交通建設</a:t>
            </a:r>
            <a:endParaRPr lang="en-US" altLang="zh-TW" sz="17600" b="1" dirty="0" smtClean="0">
              <a:latin typeface="標楷體" panose="03000509000000000000" pitchFamily="65" charset="-120"/>
              <a:ea typeface="標楷體" panose="03000509000000000000" pitchFamily="65" charset="-120"/>
            </a:endParaRPr>
          </a:p>
          <a:p>
            <a:pPr marL="0" indent="0">
              <a:buNone/>
            </a:pPr>
            <a:endParaRPr lang="en-US" altLang="zh-TW" sz="14400" b="1" dirty="0" smtClean="0">
              <a:latin typeface="標楷體" panose="03000509000000000000" pitchFamily="65" charset="-120"/>
              <a:ea typeface="標楷體" panose="03000509000000000000" pitchFamily="65" charset="-120"/>
            </a:endParaRPr>
          </a:p>
          <a:p>
            <a:pPr>
              <a:buNone/>
            </a:pPr>
            <a:r>
              <a:rPr lang="zh-TW" altLang="en-US" sz="14400" b="1" dirty="0" smtClean="0">
                <a:latin typeface="標楷體" panose="03000509000000000000" pitchFamily="65" charset="-120"/>
                <a:ea typeface="標楷體" panose="03000509000000000000" pitchFamily="65" charset="-120"/>
              </a:rPr>
              <a:t>     </a:t>
            </a:r>
            <a:endParaRPr lang="en-US" altLang="zh-TW" sz="14400" b="1" dirty="0" smtClean="0">
              <a:latin typeface="標楷體" panose="03000509000000000000" pitchFamily="65" charset="-120"/>
              <a:ea typeface="標楷體" panose="03000509000000000000" pitchFamily="65" charset="-120"/>
            </a:endParaRPr>
          </a:p>
          <a:p>
            <a:pPr>
              <a:buNone/>
            </a:pPr>
            <a:endParaRPr lang="en-US" altLang="zh-TW" sz="4400" b="1" dirty="0">
              <a:latin typeface="標楷體" panose="03000509000000000000" pitchFamily="65" charset="-120"/>
              <a:ea typeface="標楷體" panose="03000509000000000000" pitchFamily="65" charset="-120"/>
            </a:endParaRPr>
          </a:p>
          <a:p>
            <a:pPr>
              <a:buNone/>
            </a:pPr>
            <a:r>
              <a:rPr lang="en-US" altLang="zh-TW" sz="4400" b="1" dirty="0" smtClean="0">
                <a:latin typeface="標楷體" panose="03000509000000000000" pitchFamily="65" charset="-120"/>
                <a:ea typeface="標楷體" panose="03000509000000000000" pitchFamily="65" charset="-120"/>
              </a:rPr>
              <a:t>    </a:t>
            </a:r>
            <a:r>
              <a:rPr lang="zh-TW" altLang="en-US" sz="4400" b="1" dirty="0" smtClean="0">
                <a:latin typeface="標楷體" panose="03000509000000000000" pitchFamily="65" charset="-120"/>
                <a:ea typeface="標楷體" panose="03000509000000000000" pitchFamily="65" charset="-120"/>
              </a:rPr>
              <a:t>  </a:t>
            </a:r>
            <a:endParaRPr lang="en-US" altLang="zh-TW" sz="4400" b="1" dirty="0" smtClean="0">
              <a:latin typeface="標楷體" panose="03000509000000000000" pitchFamily="65" charset="-120"/>
              <a:ea typeface="標楷體" panose="03000509000000000000" pitchFamily="65" charset="-120"/>
            </a:endParaRPr>
          </a:p>
          <a:p>
            <a:pPr>
              <a:buNone/>
            </a:pPr>
            <a:r>
              <a:rPr lang="zh-TW" altLang="en-US" sz="4400" b="1" dirty="0" smtClean="0">
                <a:latin typeface="標楷體" panose="03000509000000000000" pitchFamily="65" charset="-120"/>
                <a:ea typeface="標楷體" panose="03000509000000000000" pitchFamily="65" charset="-120"/>
              </a:rPr>
              <a:t>                          </a:t>
            </a:r>
            <a:endParaRPr lang="en-US" altLang="zh-TW" sz="4400" b="1" dirty="0" smtClean="0">
              <a:latin typeface="標楷體" panose="03000509000000000000" pitchFamily="65" charset="-120"/>
              <a:ea typeface="標楷體" panose="03000509000000000000" pitchFamily="65" charset="-120"/>
            </a:endParaRPr>
          </a:p>
          <a:p>
            <a:endParaRPr lang="en-US" altLang="zh-TW" sz="4400" b="1" dirty="0" smtClean="0">
              <a:latin typeface="標楷體" panose="03000509000000000000" pitchFamily="65" charset="-120"/>
              <a:ea typeface="標楷體" panose="03000509000000000000" pitchFamily="65" charset="-120"/>
            </a:endParaRPr>
          </a:p>
          <a:p>
            <a:endParaRPr lang="en-US" altLang="zh-TW" dirty="0" smtClean="0"/>
          </a:p>
          <a:p>
            <a:endParaRPr lang="zh-TW" altLang="en-US" dirty="0"/>
          </a:p>
        </p:txBody>
      </p:sp>
      <p:sp>
        <p:nvSpPr>
          <p:cNvPr id="6" name="文字方塊 5"/>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graphicFrame>
        <p:nvGraphicFramePr>
          <p:cNvPr id="4" name="資料庫圖表 3"/>
          <p:cNvGraphicFramePr/>
          <p:nvPr>
            <p:extLst>
              <p:ext uri="{D42A27DB-BD31-4B8C-83A1-F6EECF244321}">
                <p14:modId xmlns="" xmlns:p14="http://schemas.microsoft.com/office/powerpoint/2010/main" val="3965374752"/>
              </p:ext>
            </p:extLst>
          </p:nvPr>
        </p:nvGraphicFramePr>
        <p:xfrm>
          <a:off x="2144251" y="1158393"/>
          <a:ext cx="6857385"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714E9C7A-8D34-408A-AD0D-3D065FA17518}"/>
                                            </p:graphicEl>
                                          </p:spTgt>
                                        </p:tgtEl>
                                        <p:attrNameLst>
                                          <p:attrName>style.visibility</p:attrName>
                                        </p:attrNameLst>
                                      </p:cBhvr>
                                      <p:to>
                                        <p:strVal val="visible"/>
                                      </p:to>
                                    </p:set>
                                    <p:animEffect transition="in" filter="fade">
                                      <p:cBhvr>
                                        <p:cTn id="7" dur="500"/>
                                        <p:tgtEl>
                                          <p:spTgt spid="4">
                                            <p:graphicEl>
                                              <a:dgm id="{714E9C7A-8D34-408A-AD0D-3D065FA17518}"/>
                                            </p:graphicEl>
                                          </p:spTgt>
                                        </p:tgtEl>
                                      </p:cBhvr>
                                    </p:animEffect>
                                    <p:anim calcmode="lin" valueType="num">
                                      <p:cBhvr>
                                        <p:cTn id="8" dur="500" fill="hold"/>
                                        <p:tgtEl>
                                          <p:spTgt spid="4">
                                            <p:graphicEl>
                                              <a:dgm id="{714E9C7A-8D34-408A-AD0D-3D065FA17518}"/>
                                            </p:graphicEl>
                                          </p:spTgt>
                                        </p:tgtEl>
                                        <p:attrNameLst>
                                          <p:attrName>ppt_x</p:attrName>
                                        </p:attrNameLst>
                                      </p:cBhvr>
                                      <p:tavLst>
                                        <p:tav tm="0">
                                          <p:val>
                                            <p:strVal val="#ppt_x"/>
                                          </p:val>
                                        </p:tav>
                                        <p:tav tm="100000">
                                          <p:val>
                                            <p:strVal val="#ppt_x"/>
                                          </p:val>
                                        </p:tav>
                                      </p:tavLst>
                                    </p:anim>
                                    <p:anim calcmode="lin" valueType="num">
                                      <p:cBhvr>
                                        <p:cTn id="9" dur="500" fill="hold"/>
                                        <p:tgtEl>
                                          <p:spTgt spid="4">
                                            <p:graphicEl>
                                              <a:dgm id="{714E9C7A-8D34-408A-AD0D-3D065FA17518}"/>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1901CDC3-B4D5-4363-B118-3C4D1149F0CA}"/>
                                            </p:graphicEl>
                                          </p:spTgt>
                                        </p:tgtEl>
                                        <p:attrNameLst>
                                          <p:attrName>style.visibility</p:attrName>
                                        </p:attrNameLst>
                                      </p:cBhvr>
                                      <p:to>
                                        <p:strVal val="visible"/>
                                      </p:to>
                                    </p:set>
                                    <p:animEffect transition="in" filter="fade">
                                      <p:cBhvr>
                                        <p:cTn id="12" dur="500"/>
                                        <p:tgtEl>
                                          <p:spTgt spid="4">
                                            <p:graphicEl>
                                              <a:dgm id="{1901CDC3-B4D5-4363-B118-3C4D1149F0CA}"/>
                                            </p:graphicEl>
                                          </p:spTgt>
                                        </p:tgtEl>
                                      </p:cBhvr>
                                    </p:animEffect>
                                    <p:anim calcmode="lin" valueType="num">
                                      <p:cBhvr>
                                        <p:cTn id="13" dur="500" fill="hold"/>
                                        <p:tgtEl>
                                          <p:spTgt spid="4">
                                            <p:graphicEl>
                                              <a:dgm id="{1901CDC3-B4D5-4363-B118-3C4D1149F0CA}"/>
                                            </p:graphicEl>
                                          </p:spTgt>
                                        </p:tgtEl>
                                        <p:attrNameLst>
                                          <p:attrName>ppt_x</p:attrName>
                                        </p:attrNameLst>
                                      </p:cBhvr>
                                      <p:tavLst>
                                        <p:tav tm="0">
                                          <p:val>
                                            <p:strVal val="#ppt_x"/>
                                          </p:val>
                                        </p:tav>
                                        <p:tav tm="100000">
                                          <p:val>
                                            <p:strVal val="#ppt_x"/>
                                          </p:val>
                                        </p:tav>
                                      </p:tavLst>
                                    </p:anim>
                                    <p:anim calcmode="lin" valueType="num">
                                      <p:cBhvr>
                                        <p:cTn id="14" dur="500" fill="hold"/>
                                        <p:tgtEl>
                                          <p:spTgt spid="4">
                                            <p:graphicEl>
                                              <a:dgm id="{1901CDC3-B4D5-4363-B118-3C4D1149F0CA}"/>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B99B8CE4-A093-4E39-93B9-8B18C113F593}"/>
                                            </p:graphicEl>
                                          </p:spTgt>
                                        </p:tgtEl>
                                        <p:attrNameLst>
                                          <p:attrName>style.visibility</p:attrName>
                                        </p:attrNameLst>
                                      </p:cBhvr>
                                      <p:to>
                                        <p:strVal val="visible"/>
                                      </p:to>
                                    </p:set>
                                    <p:animEffect transition="in" filter="fade">
                                      <p:cBhvr>
                                        <p:cTn id="19" dur="500"/>
                                        <p:tgtEl>
                                          <p:spTgt spid="4">
                                            <p:graphicEl>
                                              <a:dgm id="{B99B8CE4-A093-4E39-93B9-8B18C113F593}"/>
                                            </p:graphicEl>
                                          </p:spTgt>
                                        </p:tgtEl>
                                      </p:cBhvr>
                                    </p:animEffect>
                                    <p:anim calcmode="lin" valueType="num">
                                      <p:cBhvr>
                                        <p:cTn id="20" dur="500" fill="hold"/>
                                        <p:tgtEl>
                                          <p:spTgt spid="4">
                                            <p:graphicEl>
                                              <a:dgm id="{B99B8CE4-A093-4E39-93B9-8B18C113F593}"/>
                                            </p:graphicEl>
                                          </p:spTgt>
                                        </p:tgtEl>
                                        <p:attrNameLst>
                                          <p:attrName>ppt_x</p:attrName>
                                        </p:attrNameLst>
                                      </p:cBhvr>
                                      <p:tavLst>
                                        <p:tav tm="0">
                                          <p:val>
                                            <p:strVal val="#ppt_x"/>
                                          </p:val>
                                        </p:tav>
                                        <p:tav tm="100000">
                                          <p:val>
                                            <p:strVal val="#ppt_x"/>
                                          </p:val>
                                        </p:tav>
                                      </p:tavLst>
                                    </p:anim>
                                    <p:anim calcmode="lin" valueType="num">
                                      <p:cBhvr>
                                        <p:cTn id="21" dur="500" fill="hold"/>
                                        <p:tgtEl>
                                          <p:spTgt spid="4">
                                            <p:graphicEl>
                                              <a:dgm id="{B99B8CE4-A093-4E39-93B9-8B18C113F593}"/>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8B3A3C29-69A7-4DCA-8CF4-BF5B0850CF44}"/>
                                            </p:graphicEl>
                                          </p:spTgt>
                                        </p:tgtEl>
                                        <p:attrNameLst>
                                          <p:attrName>style.visibility</p:attrName>
                                        </p:attrNameLst>
                                      </p:cBhvr>
                                      <p:to>
                                        <p:strVal val="visible"/>
                                      </p:to>
                                    </p:set>
                                    <p:animEffect transition="in" filter="fade">
                                      <p:cBhvr>
                                        <p:cTn id="24" dur="500"/>
                                        <p:tgtEl>
                                          <p:spTgt spid="4">
                                            <p:graphicEl>
                                              <a:dgm id="{8B3A3C29-69A7-4DCA-8CF4-BF5B0850CF44}"/>
                                            </p:graphicEl>
                                          </p:spTgt>
                                        </p:tgtEl>
                                      </p:cBhvr>
                                    </p:animEffect>
                                    <p:anim calcmode="lin" valueType="num">
                                      <p:cBhvr>
                                        <p:cTn id="25" dur="500" fill="hold"/>
                                        <p:tgtEl>
                                          <p:spTgt spid="4">
                                            <p:graphicEl>
                                              <a:dgm id="{8B3A3C29-69A7-4DCA-8CF4-BF5B0850CF44}"/>
                                            </p:graphicEl>
                                          </p:spTgt>
                                        </p:tgtEl>
                                        <p:attrNameLst>
                                          <p:attrName>ppt_x</p:attrName>
                                        </p:attrNameLst>
                                      </p:cBhvr>
                                      <p:tavLst>
                                        <p:tav tm="0">
                                          <p:val>
                                            <p:strVal val="#ppt_x"/>
                                          </p:val>
                                        </p:tav>
                                        <p:tav tm="100000">
                                          <p:val>
                                            <p:strVal val="#ppt_x"/>
                                          </p:val>
                                        </p:tav>
                                      </p:tavLst>
                                    </p:anim>
                                    <p:anim calcmode="lin" valueType="num">
                                      <p:cBhvr>
                                        <p:cTn id="26" dur="500" fill="hold"/>
                                        <p:tgtEl>
                                          <p:spTgt spid="4">
                                            <p:graphicEl>
                                              <a:dgm id="{8B3A3C29-69A7-4DCA-8CF4-BF5B0850CF44}"/>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graphicEl>
                                              <a:dgm id="{951B5598-CCFC-4CA1-B838-1A034EE1F56A}"/>
                                            </p:graphicEl>
                                          </p:spTgt>
                                        </p:tgtEl>
                                        <p:attrNameLst>
                                          <p:attrName>style.visibility</p:attrName>
                                        </p:attrNameLst>
                                      </p:cBhvr>
                                      <p:to>
                                        <p:strVal val="visible"/>
                                      </p:to>
                                    </p:set>
                                    <p:animEffect transition="in" filter="fade">
                                      <p:cBhvr>
                                        <p:cTn id="31" dur="500"/>
                                        <p:tgtEl>
                                          <p:spTgt spid="4">
                                            <p:graphicEl>
                                              <a:dgm id="{951B5598-CCFC-4CA1-B838-1A034EE1F56A}"/>
                                            </p:graphicEl>
                                          </p:spTgt>
                                        </p:tgtEl>
                                      </p:cBhvr>
                                    </p:animEffect>
                                    <p:anim calcmode="lin" valueType="num">
                                      <p:cBhvr>
                                        <p:cTn id="32" dur="500" fill="hold"/>
                                        <p:tgtEl>
                                          <p:spTgt spid="4">
                                            <p:graphicEl>
                                              <a:dgm id="{951B5598-CCFC-4CA1-B838-1A034EE1F56A}"/>
                                            </p:graphicEl>
                                          </p:spTgt>
                                        </p:tgtEl>
                                        <p:attrNameLst>
                                          <p:attrName>ppt_x</p:attrName>
                                        </p:attrNameLst>
                                      </p:cBhvr>
                                      <p:tavLst>
                                        <p:tav tm="0">
                                          <p:val>
                                            <p:strVal val="#ppt_x"/>
                                          </p:val>
                                        </p:tav>
                                        <p:tav tm="100000">
                                          <p:val>
                                            <p:strVal val="#ppt_x"/>
                                          </p:val>
                                        </p:tav>
                                      </p:tavLst>
                                    </p:anim>
                                    <p:anim calcmode="lin" valueType="num">
                                      <p:cBhvr>
                                        <p:cTn id="33" dur="500" fill="hold"/>
                                        <p:tgtEl>
                                          <p:spTgt spid="4">
                                            <p:graphicEl>
                                              <a:dgm id="{951B5598-CCFC-4CA1-B838-1A034EE1F56A}"/>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graphicEl>
                                              <a:dgm id="{EF38F792-0CB3-460D-BB2F-E0D4E7697899}"/>
                                            </p:graphicEl>
                                          </p:spTgt>
                                        </p:tgtEl>
                                        <p:attrNameLst>
                                          <p:attrName>style.visibility</p:attrName>
                                        </p:attrNameLst>
                                      </p:cBhvr>
                                      <p:to>
                                        <p:strVal val="visible"/>
                                      </p:to>
                                    </p:set>
                                    <p:animEffect transition="in" filter="fade">
                                      <p:cBhvr>
                                        <p:cTn id="36" dur="500"/>
                                        <p:tgtEl>
                                          <p:spTgt spid="4">
                                            <p:graphicEl>
                                              <a:dgm id="{EF38F792-0CB3-460D-BB2F-E0D4E7697899}"/>
                                            </p:graphicEl>
                                          </p:spTgt>
                                        </p:tgtEl>
                                      </p:cBhvr>
                                    </p:animEffect>
                                    <p:anim calcmode="lin" valueType="num">
                                      <p:cBhvr>
                                        <p:cTn id="37" dur="500" fill="hold"/>
                                        <p:tgtEl>
                                          <p:spTgt spid="4">
                                            <p:graphicEl>
                                              <a:dgm id="{EF38F792-0CB3-460D-BB2F-E0D4E7697899}"/>
                                            </p:graphicEl>
                                          </p:spTgt>
                                        </p:tgtEl>
                                        <p:attrNameLst>
                                          <p:attrName>ppt_x</p:attrName>
                                        </p:attrNameLst>
                                      </p:cBhvr>
                                      <p:tavLst>
                                        <p:tav tm="0">
                                          <p:val>
                                            <p:strVal val="#ppt_x"/>
                                          </p:val>
                                        </p:tav>
                                        <p:tav tm="100000">
                                          <p:val>
                                            <p:strVal val="#ppt_x"/>
                                          </p:val>
                                        </p:tav>
                                      </p:tavLst>
                                    </p:anim>
                                    <p:anim calcmode="lin" valueType="num">
                                      <p:cBhvr>
                                        <p:cTn id="38" dur="500" fill="hold"/>
                                        <p:tgtEl>
                                          <p:spTgt spid="4">
                                            <p:graphicEl>
                                              <a:dgm id="{EF38F792-0CB3-460D-BB2F-E0D4E7697899}"/>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graphicEl>
                                              <a:dgm id="{BA7593AC-2A31-4048-9486-D5CC100029A7}"/>
                                            </p:graphicEl>
                                          </p:spTgt>
                                        </p:tgtEl>
                                        <p:attrNameLst>
                                          <p:attrName>style.visibility</p:attrName>
                                        </p:attrNameLst>
                                      </p:cBhvr>
                                      <p:to>
                                        <p:strVal val="visible"/>
                                      </p:to>
                                    </p:set>
                                    <p:animEffect transition="in" filter="fade">
                                      <p:cBhvr>
                                        <p:cTn id="43" dur="500"/>
                                        <p:tgtEl>
                                          <p:spTgt spid="4">
                                            <p:graphicEl>
                                              <a:dgm id="{BA7593AC-2A31-4048-9486-D5CC100029A7}"/>
                                            </p:graphicEl>
                                          </p:spTgt>
                                        </p:tgtEl>
                                      </p:cBhvr>
                                    </p:animEffect>
                                    <p:anim calcmode="lin" valueType="num">
                                      <p:cBhvr>
                                        <p:cTn id="44" dur="500" fill="hold"/>
                                        <p:tgtEl>
                                          <p:spTgt spid="4">
                                            <p:graphicEl>
                                              <a:dgm id="{BA7593AC-2A31-4048-9486-D5CC100029A7}"/>
                                            </p:graphicEl>
                                          </p:spTgt>
                                        </p:tgtEl>
                                        <p:attrNameLst>
                                          <p:attrName>ppt_x</p:attrName>
                                        </p:attrNameLst>
                                      </p:cBhvr>
                                      <p:tavLst>
                                        <p:tav tm="0">
                                          <p:val>
                                            <p:strVal val="#ppt_x"/>
                                          </p:val>
                                        </p:tav>
                                        <p:tav tm="100000">
                                          <p:val>
                                            <p:strVal val="#ppt_x"/>
                                          </p:val>
                                        </p:tav>
                                      </p:tavLst>
                                    </p:anim>
                                    <p:anim calcmode="lin" valueType="num">
                                      <p:cBhvr>
                                        <p:cTn id="45" dur="500" fill="hold"/>
                                        <p:tgtEl>
                                          <p:spTgt spid="4">
                                            <p:graphicEl>
                                              <a:dgm id="{BA7593AC-2A31-4048-9486-D5CC100029A7}"/>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
                                            <p:graphicEl>
                                              <a:dgm id="{F33055B7-2728-4D08-9B82-16A7E3F0DDEB}"/>
                                            </p:graphicEl>
                                          </p:spTgt>
                                        </p:tgtEl>
                                        <p:attrNameLst>
                                          <p:attrName>style.visibility</p:attrName>
                                        </p:attrNameLst>
                                      </p:cBhvr>
                                      <p:to>
                                        <p:strVal val="visible"/>
                                      </p:to>
                                    </p:set>
                                    <p:animEffect transition="in" filter="fade">
                                      <p:cBhvr>
                                        <p:cTn id="48" dur="500"/>
                                        <p:tgtEl>
                                          <p:spTgt spid="4">
                                            <p:graphicEl>
                                              <a:dgm id="{F33055B7-2728-4D08-9B82-16A7E3F0DDEB}"/>
                                            </p:graphicEl>
                                          </p:spTgt>
                                        </p:tgtEl>
                                      </p:cBhvr>
                                    </p:animEffect>
                                    <p:anim calcmode="lin" valueType="num">
                                      <p:cBhvr>
                                        <p:cTn id="49" dur="500" fill="hold"/>
                                        <p:tgtEl>
                                          <p:spTgt spid="4">
                                            <p:graphicEl>
                                              <a:dgm id="{F33055B7-2728-4D08-9B82-16A7E3F0DDEB}"/>
                                            </p:graphicEl>
                                          </p:spTgt>
                                        </p:tgtEl>
                                        <p:attrNameLst>
                                          <p:attrName>ppt_x</p:attrName>
                                        </p:attrNameLst>
                                      </p:cBhvr>
                                      <p:tavLst>
                                        <p:tav tm="0">
                                          <p:val>
                                            <p:strVal val="#ppt_x"/>
                                          </p:val>
                                        </p:tav>
                                        <p:tav tm="100000">
                                          <p:val>
                                            <p:strVal val="#ppt_x"/>
                                          </p:val>
                                        </p:tav>
                                      </p:tavLst>
                                    </p:anim>
                                    <p:anim calcmode="lin" valueType="num">
                                      <p:cBhvr>
                                        <p:cTn id="50" dur="500" fill="hold"/>
                                        <p:tgtEl>
                                          <p:spTgt spid="4">
                                            <p:graphicEl>
                                              <a:dgm id="{F33055B7-2728-4D08-9B82-16A7E3F0DDEB}"/>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graphicEl>
                                              <a:dgm id="{91039E06-114F-4AE3-A368-7DE344666D58}"/>
                                            </p:graphicEl>
                                          </p:spTgt>
                                        </p:tgtEl>
                                        <p:attrNameLst>
                                          <p:attrName>style.visibility</p:attrName>
                                        </p:attrNameLst>
                                      </p:cBhvr>
                                      <p:to>
                                        <p:strVal val="visible"/>
                                      </p:to>
                                    </p:set>
                                    <p:animEffect transition="in" filter="fade">
                                      <p:cBhvr>
                                        <p:cTn id="55" dur="500"/>
                                        <p:tgtEl>
                                          <p:spTgt spid="4">
                                            <p:graphicEl>
                                              <a:dgm id="{91039E06-114F-4AE3-A368-7DE344666D58}"/>
                                            </p:graphicEl>
                                          </p:spTgt>
                                        </p:tgtEl>
                                      </p:cBhvr>
                                    </p:animEffect>
                                    <p:anim calcmode="lin" valueType="num">
                                      <p:cBhvr>
                                        <p:cTn id="56" dur="500" fill="hold"/>
                                        <p:tgtEl>
                                          <p:spTgt spid="4">
                                            <p:graphicEl>
                                              <a:dgm id="{91039E06-114F-4AE3-A368-7DE344666D58}"/>
                                            </p:graphicEl>
                                          </p:spTgt>
                                        </p:tgtEl>
                                        <p:attrNameLst>
                                          <p:attrName>ppt_x</p:attrName>
                                        </p:attrNameLst>
                                      </p:cBhvr>
                                      <p:tavLst>
                                        <p:tav tm="0">
                                          <p:val>
                                            <p:strVal val="#ppt_x"/>
                                          </p:val>
                                        </p:tav>
                                        <p:tav tm="100000">
                                          <p:val>
                                            <p:strVal val="#ppt_x"/>
                                          </p:val>
                                        </p:tav>
                                      </p:tavLst>
                                    </p:anim>
                                    <p:anim calcmode="lin" valueType="num">
                                      <p:cBhvr>
                                        <p:cTn id="57" dur="500" fill="hold"/>
                                        <p:tgtEl>
                                          <p:spTgt spid="4">
                                            <p:graphicEl>
                                              <a:dgm id="{91039E06-114F-4AE3-A368-7DE344666D58}"/>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
                                            <p:graphicEl>
                                              <a:dgm id="{A11C5A0C-36EB-4EB8-B50C-AD38010D64DE}"/>
                                            </p:graphicEl>
                                          </p:spTgt>
                                        </p:tgtEl>
                                        <p:attrNameLst>
                                          <p:attrName>style.visibility</p:attrName>
                                        </p:attrNameLst>
                                      </p:cBhvr>
                                      <p:to>
                                        <p:strVal val="visible"/>
                                      </p:to>
                                    </p:set>
                                    <p:animEffect transition="in" filter="fade">
                                      <p:cBhvr>
                                        <p:cTn id="60" dur="500"/>
                                        <p:tgtEl>
                                          <p:spTgt spid="4">
                                            <p:graphicEl>
                                              <a:dgm id="{A11C5A0C-36EB-4EB8-B50C-AD38010D64DE}"/>
                                            </p:graphicEl>
                                          </p:spTgt>
                                        </p:tgtEl>
                                      </p:cBhvr>
                                    </p:animEffect>
                                    <p:anim calcmode="lin" valueType="num">
                                      <p:cBhvr>
                                        <p:cTn id="61" dur="500" fill="hold"/>
                                        <p:tgtEl>
                                          <p:spTgt spid="4">
                                            <p:graphicEl>
                                              <a:dgm id="{A11C5A0C-36EB-4EB8-B50C-AD38010D64DE}"/>
                                            </p:graphicEl>
                                          </p:spTgt>
                                        </p:tgtEl>
                                        <p:attrNameLst>
                                          <p:attrName>ppt_x</p:attrName>
                                        </p:attrNameLst>
                                      </p:cBhvr>
                                      <p:tavLst>
                                        <p:tav tm="0">
                                          <p:val>
                                            <p:strVal val="#ppt_x"/>
                                          </p:val>
                                        </p:tav>
                                        <p:tav tm="100000">
                                          <p:val>
                                            <p:strVal val="#ppt_x"/>
                                          </p:val>
                                        </p:tav>
                                      </p:tavLst>
                                    </p:anim>
                                    <p:anim calcmode="lin" valueType="num">
                                      <p:cBhvr>
                                        <p:cTn id="62" dur="500" fill="hold"/>
                                        <p:tgtEl>
                                          <p:spTgt spid="4">
                                            <p:graphicEl>
                                              <a:dgm id="{A11C5A0C-36EB-4EB8-B50C-AD38010D64DE}"/>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
                                            <p:graphicEl>
                                              <a:dgm id="{E1A2BA81-A01E-47AC-B6CB-69486DA096E9}"/>
                                            </p:graphicEl>
                                          </p:spTgt>
                                        </p:tgtEl>
                                        <p:attrNameLst>
                                          <p:attrName>style.visibility</p:attrName>
                                        </p:attrNameLst>
                                      </p:cBhvr>
                                      <p:to>
                                        <p:strVal val="visible"/>
                                      </p:to>
                                    </p:set>
                                    <p:animEffect transition="in" filter="fade">
                                      <p:cBhvr>
                                        <p:cTn id="67" dur="500"/>
                                        <p:tgtEl>
                                          <p:spTgt spid="4">
                                            <p:graphicEl>
                                              <a:dgm id="{E1A2BA81-A01E-47AC-B6CB-69486DA096E9}"/>
                                            </p:graphicEl>
                                          </p:spTgt>
                                        </p:tgtEl>
                                      </p:cBhvr>
                                    </p:animEffect>
                                    <p:anim calcmode="lin" valueType="num">
                                      <p:cBhvr>
                                        <p:cTn id="68" dur="500" fill="hold"/>
                                        <p:tgtEl>
                                          <p:spTgt spid="4">
                                            <p:graphicEl>
                                              <a:dgm id="{E1A2BA81-A01E-47AC-B6CB-69486DA096E9}"/>
                                            </p:graphicEl>
                                          </p:spTgt>
                                        </p:tgtEl>
                                        <p:attrNameLst>
                                          <p:attrName>ppt_x</p:attrName>
                                        </p:attrNameLst>
                                      </p:cBhvr>
                                      <p:tavLst>
                                        <p:tav tm="0">
                                          <p:val>
                                            <p:strVal val="#ppt_x"/>
                                          </p:val>
                                        </p:tav>
                                        <p:tav tm="100000">
                                          <p:val>
                                            <p:strVal val="#ppt_x"/>
                                          </p:val>
                                        </p:tav>
                                      </p:tavLst>
                                    </p:anim>
                                    <p:anim calcmode="lin" valueType="num">
                                      <p:cBhvr>
                                        <p:cTn id="69" dur="500" fill="hold"/>
                                        <p:tgtEl>
                                          <p:spTgt spid="4">
                                            <p:graphicEl>
                                              <a:dgm id="{E1A2BA81-A01E-47AC-B6CB-69486DA096E9}"/>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
                                            <p:graphicEl>
                                              <a:dgm id="{28C8A691-4590-4CE2-8CA4-CC2A4448963E}"/>
                                            </p:graphicEl>
                                          </p:spTgt>
                                        </p:tgtEl>
                                        <p:attrNameLst>
                                          <p:attrName>style.visibility</p:attrName>
                                        </p:attrNameLst>
                                      </p:cBhvr>
                                      <p:to>
                                        <p:strVal val="visible"/>
                                      </p:to>
                                    </p:set>
                                    <p:animEffect transition="in" filter="fade">
                                      <p:cBhvr>
                                        <p:cTn id="72" dur="500"/>
                                        <p:tgtEl>
                                          <p:spTgt spid="4">
                                            <p:graphicEl>
                                              <a:dgm id="{28C8A691-4590-4CE2-8CA4-CC2A4448963E}"/>
                                            </p:graphicEl>
                                          </p:spTgt>
                                        </p:tgtEl>
                                      </p:cBhvr>
                                    </p:animEffect>
                                    <p:anim calcmode="lin" valueType="num">
                                      <p:cBhvr>
                                        <p:cTn id="73" dur="500" fill="hold"/>
                                        <p:tgtEl>
                                          <p:spTgt spid="4">
                                            <p:graphicEl>
                                              <a:dgm id="{28C8A691-4590-4CE2-8CA4-CC2A4448963E}"/>
                                            </p:graphicEl>
                                          </p:spTgt>
                                        </p:tgtEl>
                                        <p:attrNameLst>
                                          <p:attrName>ppt_x</p:attrName>
                                        </p:attrNameLst>
                                      </p:cBhvr>
                                      <p:tavLst>
                                        <p:tav tm="0">
                                          <p:val>
                                            <p:strVal val="#ppt_x"/>
                                          </p:val>
                                        </p:tav>
                                        <p:tav tm="100000">
                                          <p:val>
                                            <p:strVal val="#ppt_x"/>
                                          </p:val>
                                        </p:tav>
                                      </p:tavLst>
                                    </p:anim>
                                    <p:anim calcmode="lin" valueType="num">
                                      <p:cBhvr>
                                        <p:cTn id="74" dur="500" fill="hold"/>
                                        <p:tgtEl>
                                          <p:spTgt spid="4">
                                            <p:graphicEl>
                                              <a:dgm id="{28C8A691-4590-4CE2-8CA4-CC2A4448963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67000"/>
            <a:lum/>
          </a:blip>
          <a:srcRect/>
          <a:stretch>
            <a:fillRect l="-3000" r="-3000"/>
          </a:stretch>
        </a:blipFill>
        <a:effectLst/>
      </p:bgPr>
    </p:bg>
    <p:spTree>
      <p:nvGrpSpPr>
        <p:cNvPr id="1" name=""/>
        <p:cNvGrpSpPr/>
        <p:nvPr/>
      </p:nvGrpSpPr>
      <p:grpSpPr>
        <a:xfrm>
          <a:off x="0" y="0"/>
          <a:ext cx="0" cy="0"/>
          <a:chOff x="0" y="0"/>
          <a:chExt cx="0" cy="0"/>
        </a:xfrm>
      </p:grpSpPr>
      <p:pic>
        <p:nvPicPr>
          <p:cNvPr id="8" name="圖片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8600" y="692696"/>
            <a:ext cx="9115400" cy="5434228"/>
          </a:xfrm>
          <a:prstGeom prst="rect">
            <a:avLst/>
          </a:prstGeom>
        </p:spPr>
      </p:pic>
      <p:sp>
        <p:nvSpPr>
          <p:cNvPr id="9" name="矩形 8"/>
          <p:cNvSpPr/>
          <p:nvPr/>
        </p:nvSpPr>
        <p:spPr>
          <a:xfrm>
            <a:off x="1017181" y="692696"/>
            <a:ext cx="710964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cap="none" spc="0" dirty="0" smtClean="0">
                <a:ln w="11430"/>
                <a:solidFill>
                  <a:srgbClr val="FF0000"/>
                </a:solidFill>
                <a:latin typeface="標楷體" panose="03000509000000000000" pitchFamily="65" charset="-120"/>
                <a:ea typeface="標楷體" panose="03000509000000000000" pitchFamily="65" charset="-120"/>
              </a:rPr>
              <a:t>日治時期花蓮市鳥瞰圖</a:t>
            </a:r>
            <a:endParaRPr lang="zh-TW" altLang="en-US" sz="5400" b="1" cap="none" spc="0" dirty="0">
              <a:ln w="11430"/>
              <a:solidFill>
                <a:srgbClr val="FF0000"/>
              </a:solidFill>
              <a:latin typeface="標楷體" panose="03000509000000000000" pitchFamily="65" charset="-120"/>
              <a:ea typeface="標楷體" panose="03000509000000000000" pitchFamily="65" charset="-120"/>
            </a:endParaRPr>
          </a:p>
        </p:txBody>
      </p:sp>
      <p:cxnSp>
        <p:nvCxnSpPr>
          <p:cNvPr id="11" name="直線單箭頭接點 10"/>
          <p:cNvCxnSpPr/>
          <p:nvPr/>
        </p:nvCxnSpPr>
        <p:spPr>
          <a:xfrm flipH="1">
            <a:off x="1763688" y="1366374"/>
            <a:ext cx="2232248" cy="4510898"/>
          </a:xfrm>
          <a:prstGeom prst="straightConnector1">
            <a:avLst/>
          </a:prstGeom>
          <a:ln w="762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95507" y="6490531"/>
            <a:ext cx="4420509" cy="338554"/>
          </a:xfrm>
          <a:prstGeom prst="rect">
            <a:avLst/>
          </a:prstGeom>
          <a:solidFill>
            <a:schemeClr val="bg1"/>
          </a:solidFill>
        </p:spPr>
        <p:txBody>
          <a:bodyPr wrap="square" lIns="91440" tIns="45720" rIns="91440" bIns="45720">
            <a:spAutoFit/>
          </a:bodyPr>
          <a:lstStyle/>
          <a:p>
            <a:pPr algn="ctr"/>
            <a:r>
              <a:rPr lang="en-US" altLang="zh-TW" sz="1600" b="1" dirty="0" smtClean="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r>
              <a:rPr lang="zh-TW" altLang="en-US" sz="1600" b="1" dirty="0" smtClean="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圖片取自 花蓮鐵道文化園區 官方部落格</a:t>
            </a:r>
            <a:r>
              <a:rPr lang="en-US" altLang="zh-TW" sz="1600" b="1" dirty="0" smtClean="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rPr>
              <a:t>)</a:t>
            </a:r>
            <a:endParaRPr lang="zh-TW" altLang="en-US" sz="1600" b="1" dirty="0">
              <a:ln w="1905"/>
              <a:effectLst>
                <a:innerShdw blurRad="69850" dist="43180" dir="5400000">
                  <a:srgbClr val="000000">
                    <a:alpha val="65000"/>
                  </a:srgbClr>
                </a:innerShdw>
              </a:effectLst>
              <a:latin typeface="標楷體" panose="03000509000000000000" pitchFamily="65" charset="-120"/>
              <a:ea typeface="標楷體" panose="03000509000000000000" pitchFamily="65" charset="-120"/>
            </a:endParaRPr>
          </a:p>
        </p:txBody>
      </p:sp>
      <p:sp>
        <p:nvSpPr>
          <p:cNvPr id="16" name="文字方塊 15"/>
          <p:cNvSpPr txBox="1"/>
          <p:nvPr/>
        </p:nvSpPr>
        <p:spPr>
          <a:xfrm>
            <a:off x="6732240" y="160337"/>
            <a:ext cx="2269396" cy="369332"/>
          </a:xfrm>
          <a:prstGeom prst="rect">
            <a:avLst/>
          </a:prstGeom>
          <a:solidFill>
            <a:srgbClr val="C00000"/>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lvl="0"/>
            <a:r>
              <a:rPr lang="zh-TW" altLang="en-US" dirty="0">
                <a:solidFill>
                  <a:schemeClr val="bg1"/>
                </a:solidFill>
                <a:latin typeface="標楷體" panose="03000509000000000000" pitchFamily="65" charset="-120"/>
                <a:ea typeface="標楷體" panose="03000509000000000000" pitchFamily="65" charset="-120"/>
              </a:rPr>
              <a:t>穿越時空「日」不落</a:t>
            </a:r>
          </a:p>
        </p:txBody>
      </p:sp>
    </p:spTree>
    <p:extLst>
      <p:ext uri="{BB962C8B-B14F-4D97-AF65-F5344CB8AC3E}">
        <p14:creationId xmlns="" xmlns:p14="http://schemas.microsoft.com/office/powerpoint/2010/main" val="3316088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7110</TotalTime>
  <Words>1521</Words>
  <Application>Microsoft Office PowerPoint</Application>
  <PresentationFormat>如螢幕大小 (4:3)</PresentationFormat>
  <Paragraphs>220</Paragraphs>
  <Slides>26</Slides>
  <Notes>16</Notes>
  <HiddenSlides>0</HiddenSlides>
  <MMClips>0</MMClips>
  <ScaleCrop>false</ScaleCrop>
  <HeadingPairs>
    <vt:vector size="4" baseType="variant">
      <vt:variant>
        <vt:lpstr>佈景主題</vt:lpstr>
      </vt:variant>
      <vt:variant>
        <vt:i4>1</vt:i4>
      </vt:variant>
      <vt:variant>
        <vt:lpstr>投影片標題</vt:lpstr>
      </vt:variant>
      <vt:variant>
        <vt:i4>26</vt:i4>
      </vt:variant>
    </vt:vector>
  </HeadingPairs>
  <TitlesOfParts>
    <vt:vector size="27" baseType="lpstr">
      <vt:lpstr>Office 佈景主題</vt:lpstr>
      <vt:lpstr>穿越時空「日」不落— 日治時期花蓮的生活風貌 </vt:lpstr>
      <vt:lpstr>研究背景</vt:lpstr>
      <vt:lpstr>投影片 3</vt:lpstr>
      <vt:lpstr> </vt:lpstr>
      <vt:lpstr>一、日治時期花蓮地區的發展狀況</vt:lpstr>
      <vt:lpstr>  </vt:lpstr>
      <vt:lpstr>  </vt:lpstr>
      <vt:lpstr>投影片 8</vt:lpstr>
      <vt:lpstr>投影片 9</vt:lpstr>
      <vt:lpstr>投影片 10</vt:lpstr>
      <vt:lpstr>投影片 11</vt:lpstr>
      <vt:lpstr>投影片 12</vt:lpstr>
      <vt:lpstr>二、花蓮具有日治時期文化特色的名勝古蹟</vt:lpstr>
      <vt:lpstr>投影片 14</vt:lpstr>
      <vt:lpstr>投影片 15</vt:lpstr>
      <vt:lpstr>投影片 16</vt:lpstr>
      <vt:lpstr>投影片 17</vt:lpstr>
      <vt:lpstr>投影片 18</vt:lpstr>
      <vt:lpstr>投影片 19</vt:lpstr>
      <vt:lpstr>投影片 20</vt:lpstr>
      <vt:lpstr>投影片 21</vt:lpstr>
      <vt:lpstr>投影片 22</vt:lpstr>
      <vt:lpstr>三、還原日治時期花蓮地區的生活樣貌的故事創作</vt:lpstr>
      <vt:lpstr>投影片 24</vt:lpstr>
      <vt:lpstr>投影片 25</vt:lpstr>
      <vt:lpstr>投影片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ACER-M670</dc:creator>
  <cp:lastModifiedBy>USER</cp:lastModifiedBy>
  <cp:revision>125</cp:revision>
  <dcterms:created xsi:type="dcterms:W3CDTF">2016-10-18T13:39:27Z</dcterms:created>
  <dcterms:modified xsi:type="dcterms:W3CDTF">2016-11-02T06:11:07Z</dcterms:modified>
</cp:coreProperties>
</file>