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matic SC" charset="0"/>
      <p:regular r:id="rId10"/>
      <p:bold r:id="rId11"/>
    </p:embeddedFont>
    <p:embeddedFont>
      <p:font typeface="Source Code Pro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5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pPr lvl="0">
                <a:spcBef>
                  <a:spcPts val="0"/>
                </a:spcBef>
                <a:buNone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zh-TW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>
                <a:solidFill>
                  <a:srgbClr val="9900FF"/>
                </a:solidFill>
              </a:rPr>
              <a:t>家離溪邊那麼近-</a:t>
            </a:r>
            <a:r>
              <a:rPr lang="zh-TW" sz="60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花蓮水源部落的踏查之旅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buNone/>
            </a:pPr>
            <a:endParaRPr sz="1100" b="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6000">
              <a:solidFill>
                <a:srgbClr val="9900FF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/>
              <a:t>10/6號 第四次探查美崙溪上游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400"/>
              <a:t>這是我們在踏查時所發現的雞場和魚塭。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 descr="IMGP028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00" y="1728662"/>
            <a:ext cx="3120302" cy="234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IMGP028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574" y="1728650"/>
            <a:ext cx="3021926" cy="2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2767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400"/>
              <a:t>這是我們在登山時發現的魚梯。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 descr="擷取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225" y="1654597"/>
            <a:ext cx="5576925" cy="28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400"/>
              <a:t>這是娑婆礑水源地的淨水廠。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 descr="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700" y="1298849"/>
            <a:ext cx="5399324" cy="32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/>
              <a:t>我們在登山的時候發現樹上結滿了柚子。不知道是誰種的？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 descr="IMGP03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175" y="1374974"/>
            <a:ext cx="4333624" cy="32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200"/>
              <a:t>這些是水源村街道內的注名地標，得安、水源診所、天主堂......等等。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 descr="IMGP033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3849"/>
            <a:ext cx="2219976" cy="13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2625" y="1093849"/>
            <a:ext cx="2308024" cy="134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IMGP034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1591" y="1093861"/>
            <a:ext cx="2387956" cy="13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IMGP034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650" y="2436125"/>
            <a:ext cx="2219976" cy="14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IMGP034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2625" y="2436125"/>
            <a:ext cx="2308027" cy="14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IMGP0349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1600" y="2480100"/>
            <a:ext cx="2387952" cy="14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IMGP035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2650" y="3911100"/>
            <a:ext cx="2219976" cy="12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IMGP0329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42625" y="3842350"/>
            <a:ext cx="2318975" cy="1301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/>
              <a:t>這兩個是水表，一個是自來水廠的水表，一個則是陸軍蓋的簡易自來水表。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 descr="IMGP034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900" y="1680825"/>
            <a:ext cx="5134324" cy="288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PresentationFormat>如螢幕大小 (16:9)</PresentationFormat>
  <Paragraphs>8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Arial</vt:lpstr>
      <vt:lpstr>新細明體</vt:lpstr>
      <vt:lpstr>Amatic SC</vt:lpstr>
      <vt:lpstr>Source Code Pro</vt:lpstr>
      <vt:lpstr>beach-day</vt:lpstr>
      <vt:lpstr>家離溪邊那麼近-花蓮水源部落的踏查之旅  </vt:lpstr>
      <vt:lpstr>這是我們在踏查時所發現的雞場和魚塭。</vt:lpstr>
      <vt:lpstr>這是我們在登山時發現的魚梯。</vt:lpstr>
      <vt:lpstr>這是娑婆礑水源地的淨水廠。</vt:lpstr>
      <vt:lpstr>我們在登山的時候發現樹上結滿了柚子。不知道是誰種的？</vt:lpstr>
      <vt:lpstr>這些是水源村街道內的注名地標，得安、水源診所、天主堂......等等。</vt:lpstr>
      <vt:lpstr>這兩個是水表，一個是自來水廠的水表，一個則是陸軍蓋的簡易自來水表。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家離溪邊那麼近-花蓮水源部落的踏查之旅</dc:title>
  <dc:creator>mooninga</dc:creator>
  <cp:lastModifiedBy>moonniga</cp:lastModifiedBy>
  <cp:revision>1</cp:revision>
  <dcterms:modified xsi:type="dcterms:W3CDTF">2016-10-05T13:32:10Z</dcterms:modified>
</cp:coreProperties>
</file>