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Playfair Display"/>
      <p:regular r:id="rId18"/>
      <p:bold r:id="rId19"/>
      <p:italic r:id="rId20"/>
      <p:boldItalic r:id="rId21"/>
    </p:embeddedFont>
    <p:embeddedFont>
      <p:font typeface="Montserrat"/>
      <p:regular r:id="rId22"/>
      <p:bold r:id="rId23"/>
    </p:embeddedFont>
    <p:embeddedFont>
      <p:font typeface="Oswa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italic.fntdata"/><Relationship Id="rId22" Type="http://schemas.openxmlformats.org/officeDocument/2006/relationships/font" Target="fonts/Montserrat-regular.fntdata"/><Relationship Id="rId21" Type="http://schemas.openxmlformats.org/officeDocument/2006/relationships/font" Target="fonts/PlayfairDisplay-boldItalic.fntdata"/><Relationship Id="rId24" Type="http://schemas.openxmlformats.org/officeDocument/2006/relationships/font" Target="fonts/Oswald-regular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Oswa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PlayfairDisplay-bold.fntdata"/><Relationship Id="rId18" Type="http://schemas.openxmlformats.org/officeDocument/2006/relationships/font" Target="fonts/PlayfairDispla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SzPct val="100000"/>
              <a:buFont typeface="Playfair Display"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SzPct val="100000"/>
              <a:buFont typeface="Playfair Display"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layfair Display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zh-TW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9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ctrTitle"/>
          </p:nvPr>
        </p:nvSpPr>
        <p:spPr>
          <a:xfrm>
            <a:off x="344250" y="977975"/>
            <a:ext cx="8455500" cy="236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800">
                <a:latin typeface="DFKai-SB"/>
                <a:ea typeface="DFKai-SB"/>
                <a:cs typeface="DFKai-SB"/>
                <a:sym typeface="DFKai-SB"/>
              </a:rPr>
              <a:t>家離溪邊那麼近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4800">
                <a:latin typeface="DFKai-SB"/>
                <a:ea typeface="DFKai-SB"/>
                <a:cs typeface="DFKai-SB"/>
                <a:sym typeface="DFKai-SB"/>
              </a:rPr>
              <a:t>花蓮水源部落踏查之旅</a:t>
            </a:r>
          </a:p>
        </p:txBody>
      </p:sp>
      <p:sp>
        <p:nvSpPr>
          <p:cNvPr id="59" name="Shape 59"/>
          <p:cNvSpPr txBox="1"/>
          <p:nvPr>
            <p:ph idx="1" type="subTitle"/>
          </p:nvPr>
        </p:nvSpPr>
        <p:spPr>
          <a:xfrm>
            <a:off x="1889450" y="3550650"/>
            <a:ext cx="4910100" cy="577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                 </a:t>
            </a: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105年10月1號</a:t>
            </a:r>
          </a:p>
        </p:txBody>
      </p:sp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ctrTitle"/>
          </p:nvPr>
        </p:nvSpPr>
        <p:spPr>
          <a:xfrm>
            <a:off x="344250" y="112925"/>
            <a:ext cx="8455500" cy="1080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余校長正在說明南溪的位置</a:t>
            </a:r>
          </a:p>
        </p:txBody>
      </p:sp>
      <p:pic>
        <p:nvPicPr>
          <p:cNvPr descr="校長說明南北二溪匯流處.JPG"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225" y="1330024"/>
            <a:ext cx="6857998" cy="3618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ctrTitle"/>
          </p:nvPr>
        </p:nvSpPr>
        <p:spPr>
          <a:xfrm>
            <a:off x="344250" y="207700"/>
            <a:ext cx="8455500" cy="850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余校長說明南北兩溪匯集處</a:t>
            </a:r>
          </a:p>
        </p:txBody>
      </p:sp>
      <p:pic>
        <p:nvPicPr>
          <p:cNvPr descr="校長說明南北二溪匯流處02.JPG"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200" y="1150175"/>
            <a:ext cx="6857998" cy="365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ctrTitle"/>
          </p:nvPr>
        </p:nvSpPr>
        <p:spPr>
          <a:xfrm>
            <a:off x="432250" y="136925"/>
            <a:ext cx="8455500" cy="1007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余校長分享颱風天時的水位</a:t>
            </a:r>
          </a:p>
        </p:txBody>
      </p:sp>
      <p:pic>
        <p:nvPicPr>
          <p:cNvPr descr="校長說明梅姬颱風溪水高漲的高度.JPG"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310474"/>
            <a:ext cx="6857998" cy="353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ctrTitle"/>
          </p:nvPr>
        </p:nvSpPr>
        <p:spPr>
          <a:xfrm flipH="1">
            <a:off x="9504700" y="0"/>
            <a:ext cx="46200" cy="55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0"/>
          </a:p>
        </p:txBody>
      </p:sp>
      <p:pic>
        <p:nvPicPr>
          <p:cNvPr descr="1382964079-4080252086.gif"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6450" y="271125"/>
            <a:ext cx="9681549" cy="48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ctrTitle"/>
          </p:nvPr>
        </p:nvSpPr>
        <p:spPr>
          <a:xfrm>
            <a:off x="1154000" y="107575"/>
            <a:ext cx="6660000" cy="899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訪問余校長</a:t>
            </a:r>
          </a:p>
        </p:txBody>
      </p:sp>
      <p:pic>
        <p:nvPicPr>
          <p:cNvPr descr="20161001_152116.JPG"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412" y="1260225"/>
            <a:ext cx="5837173" cy="328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ctrTitle"/>
          </p:nvPr>
        </p:nvSpPr>
        <p:spPr>
          <a:xfrm>
            <a:off x="1154000" y="107575"/>
            <a:ext cx="6660000" cy="899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余校長解釋這條路以前是鐵道</a:t>
            </a:r>
          </a:p>
        </p:txBody>
      </p:sp>
      <p:pic>
        <p:nvPicPr>
          <p:cNvPr descr="IMG_2018.JPG"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962" y="968175"/>
            <a:ext cx="6710074" cy="413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ctrTitle"/>
          </p:nvPr>
        </p:nvSpPr>
        <p:spPr>
          <a:xfrm>
            <a:off x="436275" y="262875"/>
            <a:ext cx="8455500" cy="822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余校長告訴我們山頂上的流籠</a:t>
            </a:r>
          </a:p>
        </p:txBody>
      </p:sp>
      <p:pic>
        <p:nvPicPr>
          <p:cNvPr descr="流籠_山頂.JPG"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175" y="1168549"/>
            <a:ext cx="6857998" cy="381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ctrTitle"/>
          </p:nvPr>
        </p:nvSpPr>
        <p:spPr>
          <a:xfrm>
            <a:off x="874125" y="117375"/>
            <a:ext cx="6749700" cy="75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余校長告訴我們流籠的位置</a:t>
            </a:r>
          </a:p>
        </p:txBody>
      </p:sp>
      <p:pic>
        <p:nvPicPr>
          <p:cNvPr descr="IMG_2060.JPG"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750" y="966125"/>
            <a:ext cx="6857998" cy="4039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ctrTitle"/>
          </p:nvPr>
        </p:nvSpPr>
        <p:spPr>
          <a:xfrm>
            <a:off x="713925" y="142250"/>
            <a:ext cx="7442400" cy="816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余校長告訴我們北溪的位置</a:t>
            </a:r>
          </a:p>
        </p:txBody>
      </p:sp>
      <p:pic>
        <p:nvPicPr>
          <p:cNvPr descr="IMG_2070.JPG"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775" y="958250"/>
            <a:ext cx="6857998" cy="398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ctrTitle"/>
          </p:nvPr>
        </p:nvSpPr>
        <p:spPr>
          <a:xfrm>
            <a:off x="732250" y="288975"/>
            <a:ext cx="7746600" cy="1031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跟著余校長一起前往水源地</a:t>
            </a:r>
          </a:p>
        </p:txBody>
      </p:sp>
      <p:pic>
        <p:nvPicPr>
          <p:cNvPr descr="跟著校長在水源地01.JPG"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925" y="1375575"/>
            <a:ext cx="6857998" cy="366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ctrTitle"/>
          </p:nvPr>
        </p:nvSpPr>
        <p:spPr>
          <a:xfrm>
            <a:off x="732250" y="288975"/>
            <a:ext cx="7746600" cy="1031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余校長告訴我們早期吊橋的位置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現在吊橋消失空留雜草</a:t>
            </a:r>
          </a:p>
        </p:txBody>
      </p:sp>
      <p:pic>
        <p:nvPicPr>
          <p:cNvPr descr="校長介紹幼年時玩水的山洞01.JPG"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537" y="1320375"/>
            <a:ext cx="7148927" cy="360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ctrTitle"/>
          </p:nvPr>
        </p:nvSpPr>
        <p:spPr>
          <a:xfrm>
            <a:off x="821500" y="73800"/>
            <a:ext cx="7197900" cy="904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800">
                <a:latin typeface="DFKai-SB"/>
                <a:ea typeface="DFKai-SB"/>
                <a:cs typeface="DFKai-SB"/>
                <a:sym typeface="DFKai-SB"/>
              </a:rPr>
              <a:t>余校長正在講解幼年時在美崙溪的戲水處</a:t>
            </a:r>
          </a:p>
        </p:txBody>
      </p:sp>
      <p:pic>
        <p:nvPicPr>
          <p:cNvPr descr="IMG_2033.JPG"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975" y="1075749"/>
            <a:ext cx="6857998" cy="374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