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01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090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98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353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732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329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17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5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64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5320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305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F4494-00B5-4DA2-A673-D73B7C545898}" type="datetimeFigureOut">
              <a:rPr lang="zh-TW" altLang="en-US" smtClean="0"/>
              <a:t>2016/11/3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18B12-A5D9-4619-9536-ABE4D2C8E45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686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uan\Documents\Sharpdesk Desktop\sma2@aurora.com.tw_20161103_115226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73100" y="26473"/>
            <a:ext cx="7772400" cy="1470025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認 識 水 源 村</a:t>
            </a:r>
            <a:endParaRPr lang="zh-TW" altLang="en-US" dirty="0">
              <a:solidFill>
                <a:schemeClr val="tx2">
                  <a:lumMod val="75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97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C:\Users\yuan\Documents\Sharpdesk Desktop\sma2@aurora.com.tw_20161103_115226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06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C:\Users\yuan\Documents\Sharpdesk Desktop\sma2@aurora.com.tw_20161103_100336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63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C:\Users\yuan\Documents\Sharpdesk Desktop\sma2@aurora.com.tw_20161103_100336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52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C:\Users\yuan\Documents\Sharpdesk Desktop\sma2@aurora.com.tw_20161103_100336_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94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yuan\Documents\Sharpdesk Desktop\sma2@aurora.com.tw_20161103_100336_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727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如螢幕大小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認 識 水 源 村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認 識 水 源 村</dc:title>
  <dc:creator>yuan</dc:creator>
  <cp:lastModifiedBy>yuan</cp:lastModifiedBy>
  <cp:revision>2</cp:revision>
  <dcterms:created xsi:type="dcterms:W3CDTF">2016-11-03T03:45:59Z</dcterms:created>
  <dcterms:modified xsi:type="dcterms:W3CDTF">2016-11-03T03:51:15Z</dcterms:modified>
</cp:coreProperties>
</file>