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0"/>
  </p:notesMasterIdLst>
  <p:sldIdLst>
    <p:sldId id="256" r:id="rId2"/>
    <p:sldId id="257" r:id="rId3"/>
    <p:sldId id="260" r:id="rId4"/>
    <p:sldId id="264" r:id="rId5"/>
    <p:sldId id="258" r:id="rId6"/>
    <p:sldId id="263" r:id="rId7"/>
    <p:sldId id="261" r:id="rId8"/>
    <p:sldId id="268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8A174-33F7-46D7-AC89-8D14B1B2EEC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77A4-F319-4A56-8A46-8582C46C6E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12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77A4-F319-4A56-8A46-8582C46C6E8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16DCE1-98DE-454E-8753-E912A51158D2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6E6053-D581-45E4-9864-722F358EEB8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43852" cy="2041529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zh-TW" altLang="en-US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花蓮鼠之光</a:t>
            </a:r>
            <a:r>
              <a:rPr lang="en-US" altLang="zh-TW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花蓮地區三線鼠</a:t>
            </a:r>
            <a:r>
              <a:rPr lang="en-US" altLang="zh-TW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加卡利亞倉鼠</a:t>
            </a:r>
            <a:r>
              <a:rPr lang="en-US" altLang="zh-TW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之研究探討</a:t>
            </a:r>
            <a:endParaRPr lang="zh-TW" altLang="en-US" sz="4000" b="1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7126" y="3071810"/>
            <a:ext cx="8786874" cy="171451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作者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國風國中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黃凱誠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國風國中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廖奕瑋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施宜廷老師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28586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三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三線鼠身體構造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868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28586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四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三線鼠分布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" name="圖片 1" descr="神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357554" y="13032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圖中紅圈處↓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7554" y="6611779"/>
            <a:ext cx="2659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n-ea"/>
              </a:rPr>
              <a:t>http://blog.xuite.net/snowelf001/debbywang/</a:t>
            </a:r>
            <a:endParaRPr lang="zh-TW" altLang="en-US" sz="10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34076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實驗一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領域性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85738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置於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15*7*15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的箱子內。</a:t>
            </a: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置於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30*30*30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的箱子內。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圖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850112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071802" y="24288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兩隻三線鼠在同一籠中↓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1277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實驗二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食性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放置葵瓜子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顆。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放置穀物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克。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放置磨牙點心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顆。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放置三線鼠。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5" name="圖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2786114" cy="2714620"/>
          </a:xfrm>
          <a:prstGeom prst="rect">
            <a:avLst/>
          </a:prstGeom>
          <a:noFill/>
        </p:spPr>
      </p:pic>
      <p:pic>
        <p:nvPicPr>
          <p:cNvPr id="8194" name="圖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00504"/>
            <a:ext cx="2857520" cy="2714620"/>
          </a:xfrm>
          <a:prstGeom prst="rect">
            <a:avLst/>
          </a:prstGeom>
          <a:noFill/>
        </p:spPr>
      </p:pic>
      <p:pic>
        <p:nvPicPr>
          <p:cNvPr id="8193" name="圖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000504"/>
            <a:ext cx="3000396" cy="271462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8662" y="36433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葵瓜子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顆↓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86182" y="357187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穀物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克↓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43702" y="364331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磨牙點心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顆↓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61040" y="321468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食物同的重量皆相同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55679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實驗三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飲水量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75ml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的水置於三線鼠的籠內。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兩天正常餵食與維持正常恆溫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約為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觀察、紀錄。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pq7sm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7572428" cy="33992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28926" y="6611779"/>
            <a:ext cx="3666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https://w.ebptt.com/m.aspx?n=bbs/Hamster/M.1469896106.A.5E3.html</a:t>
            </a:r>
            <a:endParaRPr lang="zh-TW" altLang="en-US" sz="10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結論一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領域性</a:t>
            </a:r>
            <a:endParaRPr lang="zh-TW" altLang="en-US" sz="40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置於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15*7*15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的箱子內，兩隻三線鼠打架次數為一次。</a:t>
            </a:r>
          </a:p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置於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30*30*30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的箱子內，兩隻三線鼠打架次數也為一次。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三線鼠打架次數不一。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也許三線鼠的打架次數會因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彼此的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熟悉度而有所不同。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75466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55679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結論二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食性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42916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三線鼠偏好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磨牙點心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穀物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葵瓜子。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擷取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5992"/>
            <a:ext cx="8501122" cy="428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8478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結論三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飲水量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042982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三線鼠兩天飲水量約為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10mL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，三線鼠一天平均之飲水量約為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5ml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61785961-36631338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14620"/>
            <a:ext cx="7643866" cy="3571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71802" y="6357958"/>
            <a:ext cx="25717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http://ada0306.pixnet.net/blog/category/2760691</a:t>
            </a:r>
            <a:endParaRPr lang="zh-TW" altLang="en-US" sz="10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80920" cy="1656184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謝謝聆聽</a:t>
            </a:r>
            <a:r>
              <a:rPr lang="en-US" altLang="zh-TW" sz="9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sz="9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觀賞</a:t>
            </a:r>
            <a:endParaRPr lang="zh-TW" altLang="en-US" sz="9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研究動機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兩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位作者皆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有飼養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加卡利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亞倉鼠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以下稱三線鼠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，每天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都對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牠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們的一舉一動都感到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好奇，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所以我們把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加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卡利亞倉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鼠定為主題，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我們的設計實驗有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領域性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我們把領域性定義為在一定大小的空間中牠們打架次數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最喜歡的食物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飲水量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2255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研究架構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29" name="資料庫圖表 2"/>
          <p:cNvPicPr>
            <a:picLocks noChangeArrowheads="1"/>
          </p:cNvPicPr>
          <p:nvPr/>
        </p:nvPicPr>
        <p:blipFill>
          <a:blip r:embed="rId2"/>
          <a:srcRect t="-8499" b="-7605"/>
          <a:stretch>
            <a:fillRect/>
          </a:stretch>
        </p:blipFill>
        <p:spPr bwMode="auto">
          <a:xfrm>
            <a:off x="2143108" y="1500174"/>
            <a:ext cx="4516592" cy="19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資料庫圖表 1"/>
          <p:cNvPicPr>
            <a:picLocks noChangeArrowheads="1"/>
          </p:cNvPicPr>
          <p:nvPr/>
        </p:nvPicPr>
        <p:blipFill>
          <a:blip r:embed="rId3"/>
          <a:srcRect l="-2443" r="-2036"/>
          <a:stretch>
            <a:fillRect/>
          </a:stretch>
        </p:blipFill>
        <p:spPr bwMode="auto">
          <a:xfrm>
            <a:off x="2071670" y="3571876"/>
            <a:ext cx="466679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190" y="846632"/>
            <a:ext cx="8229600" cy="228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在領域性的實驗中我們將兩隻從未生活於同一籠內的三線鼠置於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30*30*30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的大籠、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15*7*15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的小籠中並觀察其打鬥的情況，觀察哪一隻三線鼠會不斷的迴避另一隻三線鼠。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圖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428595" y="3786190"/>
            <a:ext cx="474991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圖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40719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357950" y="307181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的籠子↓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87889" y="30104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的籠子↓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35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在食性的實驗時，我們將已經一天沒餵食過的三線鼠面前擺上了葵瓜子、穀物、磨牙點心。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圖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圖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429132"/>
            <a:ext cx="428628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圖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3116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1319449466-124699759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357694"/>
            <a:ext cx="3000396" cy="225029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42910" y="6611779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http://mailee.pixnet.net/blog/post/29290721</a:t>
            </a:r>
            <a:endParaRPr lang="zh-TW" altLang="en-US" sz="1000" dirty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14744" y="4643446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三線鼠吃東西↓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於飲水量的實驗中我們將一隻三線鼠置於籠內，放置水並在兩天的正常餵食之下觀察水量的減少情形。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786" y="6357958"/>
            <a:ext cx="2786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https://www.youtube.com/watch?v=PopGKDbke8Q</a:t>
            </a:r>
            <a:endParaRPr lang="zh-TW" altLang="en-US" sz="1000" dirty="0">
              <a:latin typeface="+mn-ea"/>
            </a:endParaRPr>
          </a:p>
        </p:txBody>
      </p:sp>
      <p:pic>
        <p:nvPicPr>
          <p:cNvPr id="6" name="圖片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4786314" cy="38576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15008" y="6357958"/>
            <a:ext cx="2786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https://www.youtube.com/watch?v=BHte-fY5Urk</a:t>
            </a:r>
            <a:endParaRPr lang="zh-TW" altLang="en-US" sz="1000" dirty="0">
              <a:latin typeface="+mn-ea"/>
            </a:endParaRPr>
          </a:p>
        </p:txBody>
      </p:sp>
      <p:pic>
        <p:nvPicPr>
          <p:cNvPr id="8" name="圖片 7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428868"/>
            <a:ext cx="4357686" cy="3875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三線鼠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b="1" dirty="0" smtClean="0">
                <a:solidFill>
                  <a:srgbClr val="FF0000"/>
                </a:solidFill>
                <a:latin typeface="+mn-ea"/>
                <a:ea typeface="+mn-ea"/>
              </a:rPr>
              <a:t>加卡利亞倉鼠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b="1" dirty="0" smtClean="0">
                <a:solidFill>
                  <a:srgbClr val="FF0000"/>
                </a:solidFill>
                <a:latin typeface="+mn-ea"/>
                <a:ea typeface="+mn-ea"/>
              </a:rPr>
              <a:t>簡介資料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加卡利亞倉鼠學名：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Phodopussungorus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別名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三線鼠、趴趴鼠、俄羅斯倉鼠、小灰霸。</a:t>
            </a:r>
            <a:endParaRPr lang="en-US" altLang="zh-TW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1939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年，研究人員成功地繁殖並馴養倉鼠。這窩倉鼠是在 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1930 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年，耶路撒冷大學的動物學家</a:t>
            </a:r>
            <a:r>
              <a:rPr lang="en-US" altLang="zh-TW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Israel Aharoni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抓獲，並將牠們從敘利亞進口而來，之後成功在耶路撒冷繁殖。</a:t>
            </a:r>
            <a:endParaRPr lang="en-US" altLang="zh-TW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endParaRPr lang="en-US" altLang="zh-TW" sz="2800" dirty="0" smtClean="0">
              <a:latin typeface="+mn-ea"/>
            </a:endParaRPr>
          </a:p>
          <a:p>
            <a:endParaRPr lang="en-US" altLang="zh-TW" sz="2800" dirty="0" smtClean="0">
              <a:latin typeface="+mn-ea"/>
            </a:endParaRPr>
          </a:p>
          <a:p>
            <a:r>
              <a:rPr lang="zh-TW" altLang="en-US" sz="2800" dirty="0" smtClean="0">
                <a:latin typeface="+mn-ea"/>
              </a:rPr>
              <a:t>  </a:t>
            </a:r>
          </a:p>
        </p:txBody>
      </p:sp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214818"/>
            <a:ext cx="3571868" cy="2198073"/>
          </a:xfrm>
          <a:prstGeom prst="rect">
            <a:avLst/>
          </a:prstGeom>
        </p:spPr>
      </p:pic>
      <p:pic>
        <p:nvPicPr>
          <p:cNvPr id="6" name="圖片 5" descr="1468677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18"/>
            <a:ext cx="2928926" cy="2196695"/>
          </a:xfrm>
          <a:prstGeom prst="rect">
            <a:avLst/>
          </a:prstGeom>
        </p:spPr>
      </p:pic>
      <p:pic>
        <p:nvPicPr>
          <p:cNvPr id="7" name="圖片 6" descr="1319449466-27025547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214818"/>
            <a:ext cx="2928958" cy="219671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57158" y="6429396"/>
            <a:ext cx="21291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http://www.sges.tn.edu.tw/stuweb/grade</a:t>
            </a:r>
            <a:endParaRPr lang="zh-TW" altLang="en-US" sz="1000" dirty="0"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929322" y="6429396"/>
            <a:ext cx="3049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http://blog.xuite.net/kandvisc0113/twblog/186229967</a:t>
            </a:r>
            <a:endParaRPr lang="zh-TW" altLang="en-US" sz="1000" dirty="0">
              <a:latin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071802" y="6500834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>
                <a:latin typeface="+mn-ea"/>
              </a:rPr>
              <a:t>http://mailee.pixnet.net/blog/post/29290721</a:t>
            </a:r>
            <a:endParaRPr lang="zh-TW" altLang="en-US" sz="10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174727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一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三線鼠種類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5" name="圖片 24" descr="擷取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4727"/>
            <a:ext cx="8715436" cy="542928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214678" y="6611779"/>
            <a:ext cx="2281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n-ea"/>
              </a:rPr>
              <a:t>http://www.buzznews.news/node/736</a:t>
            </a:r>
            <a:endParaRPr lang="zh-TW" altLang="en-US" sz="1000" dirty="0">
              <a:latin typeface="+mn-ea"/>
            </a:endParaRPr>
          </a:p>
        </p:txBody>
      </p:sp>
      <p:sp>
        <p:nvSpPr>
          <p:cNvPr id="6" name="燕尾形向右箭號 5"/>
          <p:cNvSpPr/>
          <p:nvPr/>
        </p:nvSpPr>
        <p:spPr>
          <a:xfrm>
            <a:off x="4355375" y="5373216"/>
            <a:ext cx="2592889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二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三線鼠分類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58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300</TotalTime>
  <Words>675</Words>
  <Application>Microsoft Office PowerPoint</Application>
  <PresentationFormat>如螢幕大小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高階主管</vt:lpstr>
      <vt:lpstr>花蓮鼠之光 花蓮地區三線鼠(加卡利亞倉鼠)之研究探討</vt:lpstr>
      <vt:lpstr>研究動機</vt:lpstr>
      <vt:lpstr>研究架構</vt:lpstr>
      <vt:lpstr>PowerPoint 簡報</vt:lpstr>
      <vt:lpstr>PowerPoint 簡報</vt:lpstr>
      <vt:lpstr>PowerPoint 簡報</vt:lpstr>
      <vt:lpstr>三線鼠(加卡利亞倉鼠)簡介資料</vt:lpstr>
      <vt:lpstr>(一)三線鼠種類</vt:lpstr>
      <vt:lpstr>(二)三線鼠分類</vt:lpstr>
      <vt:lpstr>(三)三線鼠身體構造</vt:lpstr>
      <vt:lpstr>(四)三線鼠分布</vt:lpstr>
      <vt:lpstr>實驗一:領域性</vt:lpstr>
      <vt:lpstr>實驗二:食性</vt:lpstr>
      <vt:lpstr>實驗三:飲水量</vt:lpstr>
      <vt:lpstr>結論一:領域性</vt:lpstr>
      <vt:lpstr>結論二:食性</vt:lpstr>
      <vt:lpstr>結論三:飲水量</vt:lpstr>
      <vt:lpstr>謝謝聆聽&amp;觀賞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花蓮鼠之光 花蓮地區三線鼠之研究</dc:title>
  <dc:creator>user</dc:creator>
  <cp:lastModifiedBy>Owner</cp:lastModifiedBy>
  <cp:revision>40</cp:revision>
  <dcterms:created xsi:type="dcterms:W3CDTF">2016-10-20T23:30:02Z</dcterms:created>
  <dcterms:modified xsi:type="dcterms:W3CDTF">2016-11-01T13:55:42Z</dcterms:modified>
</cp:coreProperties>
</file>