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6" r:id="rId6"/>
    <p:sldId id="284" r:id="rId7"/>
    <p:sldId id="260" r:id="rId8"/>
    <p:sldId id="261" r:id="rId9"/>
    <p:sldId id="280" r:id="rId10"/>
    <p:sldId id="277" r:id="rId11"/>
    <p:sldId id="281" r:id="rId12"/>
    <p:sldId id="278" r:id="rId13"/>
    <p:sldId id="282" r:id="rId14"/>
    <p:sldId id="262" r:id="rId15"/>
    <p:sldId id="263" r:id="rId16"/>
    <p:sldId id="279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49" autoAdjust="0"/>
    <p:restoredTop sz="94660" autoAdjust="0"/>
  </p:normalViewPr>
  <p:slideViewPr>
    <p:cSldViewPr>
      <p:cViewPr>
        <p:scale>
          <a:sx n="106" d="100"/>
          <a:sy n="106" d="100"/>
        </p:scale>
        <p:origin x="-18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0845;&#30002;\&#23567;&#35542;&#25991;\12&#26143;&#24231;\&#26143;&#24231;3-6&#29983;&#26085;&#35519;&#26597;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301L\Downloads\12&#26143;&#24231;&#32113;&#3533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0845;&#30002;\&#23567;&#35542;&#25991;\12&#26143;&#24231;\&#26143;&#24231;3-6&#29983;&#26085;&#35519;&#26597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0845;&#30002;\&#23567;&#35542;&#25991;\12&#26143;&#24231;\&#26143;&#24231;3-6&#29983;&#26085;&#35519;&#26597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0845;&#30002;\&#23567;&#35542;&#25991;\12&#26143;&#24231;\&#26143;&#24231;3-6&#29983;&#26085;&#35519;&#26597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0845;&#30002;\&#23567;&#35542;&#25991;\12&#26143;&#24231;\&#26143;&#24231;3-6&#29983;&#26085;&#35519;&#26597;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301L\Downloads\12&#26143;&#24231;&#32113;&#35336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301L\Downloads\12&#26143;&#24231;&#32113;&#35336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301L\Downloads\12&#26143;&#24231;&#32113;&#35336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301L\Downloads\12&#26143;&#24231;&#32113;&#3533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'3'!$B$1</c:f>
              <c:strCache>
                <c:ptCount val="1"/>
                <c:pt idx="0">
                  <c:v>三年級</c:v>
                </c:pt>
              </c:strCache>
            </c:strRef>
          </c:tx>
          <c:invertIfNegative val="0"/>
          <c:cat>
            <c:strRef>
              <c:f>'3'!$A$2:$A$13</c:f>
              <c:strCache>
                <c:ptCount val="12"/>
                <c:pt idx="0">
                  <c:v>  牡羊座</c:v>
                </c:pt>
                <c:pt idx="1">
                  <c:v>  金牛座</c:v>
                </c:pt>
                <c:pt idx="2">
                  <c:v>  雙子座</c:v>
                </c:pt>
                <c:pt idx="3">
                  <c:v>  巨蟹座</c:v>
                </c:pt>
                <c:pt idx="4">
                  <c:v>  獅子座</c:v>
                </c:pt>
                <c:pt idx="5">
                  <c:v>  處女座</c:v>
                </c:pt>
                <c:pt idx="6">
                  <c:v>  天秤座</c:v>
                </c:pt>
                <c:pt idx="7">
                  <c:v>  天蠍座</c:v>
                </c:pt>
                <c:pt idx="8">
                  <c:v>  射手座</c:v>
                </c:pt>
                <c:pt idx="9">
                  <c:v>  摩羯座</c:v>
                </c:pt>
                <c:pt idx="10">
                  <c:v>  水瓶座</c:v>
                </c:pt>
                <c:pt idx="11">
                  <c:v>  雙魚座</c:v>
                </c:pt>
              </c:strCache>
            </c:strRef>
          </c:cat>
          <c:val>
            <c:numRef>
              <c:f>'3'!$B$2:$B$13</c:f>
              <c:numCache>
                <c:formatCode>General</c:formatCode>
                <c:ptCount val="12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71776"/>
        <c:axId val="40222720"/>
      </c:barChart>
      <c:catAx>
        <c:axId val="40171776"/>
        <c:scaling>
          <c:orientation val="minMax"/>
        </c:scaling>
        <c:delete val="0"/>
        <c:axPos val="b"/>
        <c:majorTickMark val="none"/>
        <c:minorTickMark val="none"/>
        <c:tickLblPos val="nextTo"/>
        <c:crossAx val="40222720"/>
        <c:crosses val="autoZero"/>
        <c:auto val="1"/>
        <c:lblAlgn val="ctr"/>
        <c:lblOffset val="100"/>
        <c:noMultiLvlLbl val="0"/>
      </c:catAx>
      <c:valAx>
        <c:axId val="402227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01717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TW" dirty="0" smtClean="0"/>
              <a:t>3-6</a:t>
            </a:r>
            <a:r>
              <a:rPr lang="zh-TW" altLang="en-US" dirty="0" smtClean="0"/>
              <a:t>年級合計</a:t>
            </a:r>
            <a:endParaRPr lang="zh-TW" alt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'[12星座統計.xlsx]3-6'!$B$13</c:f>
              <c:strCache>
                <c:ptCount val="1"/>
                <c:pt idx="0">
                  <c:v>合計</c:v>
                </c:pt>
              </c:strCache>
            </c:strRef>
          </c:tx>
          <c:dLbls>
            <c:dLbl>
              <c:idx val="1"/>
              <c:layout>
                <c:manualLayout>
                  <c:x val="-0.2046837826034984"/>
                  <c:y val="-0.195596579803890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122792550845074"/>
                  <c:y val="-0.17261302242137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'[12星座統計.xlsx]3-6'!$A$14:$A$17</c:f>
              <c:strCache>
                <c:ptCount val="4"/>
                <c:pt idx="0">
                  <c:v>完全相同</c:v>
                </c:pt>
                <c:pt idx="1">
                  <c:v>大致相同</c:v>
                </c:pt>
                <c:pt idx="2">
                  <c:v>少部分相同</c:v>
                </c:pt>
                <c:pt idx="3">
                  <c:v>完全不相同</c:v>
                </c:pt>
              </c:strCache>
            </c:strRef>
          </c:cat>
          <c:val>
            <c:numRef>
              <c:f>'[12星座統計.xlsx]3-6'!$B$14:$B$17</c:f>
              <c:numCache>
                <c:formatCode>General</c:formatCode>
                <c:ptCount val="4"/>
                <c:pt idx="0">
                  <c:v>11</c:v>
                </c:pt>
                <c:pt idx="1">
                  <c:v>30</c:v>
                </c:pt>
                <c:pt idx="2">
                  <c:v>21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'4'!$B$1</c:f>
              <c:strCache>
                <c:ptCount val="1"/>
                <c:pt idx="0">
                  <c:v>四年級</c:v>
                </c:pt>
              </c:strCache>
            </c:strRef>
          </c:tx>
          <c:invertIfNegative val="0"/>
          <c:cat>
            <c:strRef>
              <c:f>'4'!$A$2:$A$13</c:f>
              <c:strCache>
                <c:ptCount val="12"/>
                <c:pt idx="0">
                  <c:v>  牡羊座</c:v>
                </c:pt>
                <c:pt idx="1">
                  <c:v>  金牛座</c:v>
                </c:pt>
                <c:pt idx="2">
                  <c:v>  雙子座</c:v>
                </c:pt>
                <c:pt idx="3">
                  <c:v>  巨蟹座</c:v>
                </c:pt>
                <c:pt idx="4">
                  <c:v>  獅子座</c:v>
                </c:pt>
                <c:pt idx="5">
                  <c:v>  處女座</c:v>
                </c:pt>
                <c:pt idx="6">
                  <c:v>  天秤座</c:v>
                </c:pt>
                <c:pt idx="7">
                  <c:v>  天蠍座</c:v>
                </c:pt>
                <c:pt idx="8">
                  <c:v>  射手座</c:v>
                </c:pt>
                <c:pt idx="9">
                  <c:v>  摩羯座</c:v>
                </c:pt>
                <c:pt idx="10">
                  <c:v>  水瓶座</c:v>
                </c:pt>
                <c:pt idx="11">
                  <c:v>  雙魚座</c:v>
                </c:pt>
              </c:strCache>
            </c:strRef>
          </c:cat>
          <c:val>
            <c:numRef>
              <c:f>'4'!$B$2:$B$13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  <c:pt idx="7">
                  <c:v>4</c:v>
                </c:pt>
                <c:pt idx="8">
                  <c:v>1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75744"/>
        <c:axId val="40577280"/>
      </c:barChart>
      <c:catAx>
        <c:axId val="40575744"/>
        <c:scaling>
          <c:orientation val="minMax"/>
        </c:scaling>
        <c:delete val="0"/>
        <c:axPos val="b"/>
        <c:majorTickMark val="none"/>
        <c:minorTickMark val="none"/>
        <c:tickLblPos val="nextTo"/>
        <c:crossAx val="40577280"/>
        <c:crosses val="autoZero"/>
        <c:auto val="1"/>
        <c:lblAlgn val="ctr"/>
        <c:lblOffset val="100"/>
        <c:noMultiLvlLbl val="0"/>
      </c:catAx>
      <c:valAx>
        <c:axId val="405772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05757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'5'!$B$1</c:f>
              <c:strCache>
                <c:ptCount val="1"/>
                <c:pt idx="0">
                  <c:v>五年級</c:v>
                </c:pt>
              </c:strCache>
            </c:strRef>
          </c:tx>
          <c:invertIfNegative val="0"/>
          <c:cat>
            <c:strRef>
              <c:f>'5'!$A$2:$A$13</c:f>
              <c:strCache>
                <c:ptCount val="12"/>
                <c:pt idx="0">
                  <c:v>  牡羊座</c:v>
                </c:pt>
                <c:pt idx="1">
                  <c:v>  金牛座</c:v>
                </c:pt>
                <c:pt idx="2">
                  <c:v>  雙子座</c:v>
                </c:pt>
                <c:pt idx="3">
                  <c:v>  巨蟹座</c:v>
                </c:pt>
                <c:pt idx="4">
                  <c:v>  獅子座</c:v>
                </c:pt>
                <c:pt idx="5">
                  <c:v>  處女座</c:v>
                </c:pt>
                <c:pt idx="6">
                  <c:v>  天秤座</c:v>
                </c:pt>
                <c:pt idx="7">
                  <c:v>  天蠍座</c:v>
                </c:pt>
                <c:pt idx="8">
                  <c:v>  射手座</c:v>
                </c:pt>
                <c:pt idx="9">
                  <c:v>  摩羯座</c:v>
                </c:pt>
                <c:pt idx="10">
                  <c:v>  水瓶座</c:v>
                </c:pt>
                <c:pt idx="11">
                  <c:v>  雙魚座</c:v>
                </c:pt>
              </c:strCache>
            </c:strRef>
          </c:cat>
          <c:val>
            <c:numRef>
              <c:f>'5'!$B$2:$B$13</c:f>
              <c:numCache>
                <c:formatCode>General</c:formatCode>
                <c:ptCount val="12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3</c:v>
                </c:pt>
                <c:pt idx="7">
                  <c:v>0</c:v>
                </c:pt>
                <c:pt idx="8">
                  <c:v>2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31296"/>
        <c:axId val="52265728"/>
      </c:barChart>
      <c:catAx>
        <c:axId val="40631296"/>
        <c:scaling>
          <c:orientation val="minMax"/>
        </c:scaling>
        <c:delete val="0"/>
        <c:axPos val="b"/>
        <c:majorTickMark val="none"/>
        <c:minorTickMark val="none"/>
        <c:tickLblPos val="nextTo"/>
        <c:crossAx val="52265728"/>
        <c:crosses val="autoZero"/>
        <c:auto val="1"/>
        <c:lblAlgn val="ctr"/>
        <c:lblOffset val="100"/>
        <c:noMultiLvlLbl val="0"/>
      </c:catAx>
      <c:valAx>
        <c:axId val="522657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06312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'6'!$B$1</c:f>
              <c:strCache>
                <c:ptCount val="1"/>
                <c:pt idx="0">
                  <c:v>六年級</c:v>
                </c:pt>
              </c:strCache>
            </c:strRef>
          </c:tx>
          <c:invertIfNegative val="0"/>
          <c:cat>
            <c:strRef>
              <c:f>'6'!$A$2:$A$13</c:f>
              <c:strCache>
                <c:ptCount val="12"/>
                <c:pt idx="0">
                  <c:v>  牡羊座</c:v>
                </c:pt>
                <c:pt idx="1">
                  <c:v>  金牛座</c:v>
                </c:pt>
                <c:pt idx="2">
                  <c:v>  雙子座</c:v>
                </c:pt>
                <c:pt idx="3">
                  <c:v>  巨蟹座</c:v>
                </c:pt>
                <c:pt idx="4">
                  <c:v>  獅子座</c:v>
                </c:pt>
                <c:pt idx="5">
                  <c:v>  處女座</c:v>
                </c:pt>
                <c:pt idx="6">
                  <c:v>  天秤座</c:v>
                </c:pt>
                <c:pt idx="7">
                  <c:v>  天蠍座</c:v>
                </c:pt>
                <c:pt idx="8">
                  <c:v>  射手座</c:v>
                </c:pt>
                <c:pt idx="9">
                  <c:v>  摩羯座</c:v>
                </c:pt>
                <c:pt idx="10">
                  <c:v>  水瓶座</c:v>
                </c:pt>
                <c:pt idx="11">
                  <c:v>  雙魚座</c:v>
                </c:pt>
              </c:strCache>
            </c:strRef>
          </c:cat>
          <c:val>
            <c:numRef>
              <c:f>'6'!$B$2:$B$13</c:f>
              <c:numCache>
                <c:formatCode>General</c:formatCode>
                <c:ptCount val="12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5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689088"/>
        <c:axId val="65690624"/>
      </c:barChart>
      <c:catAx>
        <c:axId val="65689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65690624"/>
        <c:crosses val="autoZero"/>
        <c:auto val="1"/>
        <c:lblAlgn val="ctr"/>
        <c:lblOffset val="100"/>
        <c:noMultiLvlLbl val="0"/>
      </c:catAx>
      <c:valAx>
        <c:axId val="656906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56890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'3-6'!$B$1</c:f>
              <c:strCache>
                <c:ptCount val="1"/>
                <c:pt idx="0">
                  <c:v>合計</c:v>
                </c:pt>
              </c:strCache>
            </c:strRef>
          </c:tx>
          <c:invertIfNegative val="0"/>
          <c:cat>
            <c:strRef>
              <c:f>'3-6'!$A$2:$A$13</c:f>
              <c:strCache>
                <c:ptCount val="12"/>
                <c:pt idx="0">
                  <c:v>  牡羊座</c:v>
                </c:pt>
                <c:pt idx="1">
                  <c:v>  金牛座</c:v>
                </c:pt>
                <c:pt idx="2">
                  <c:v>  雙子座</c:v>
                </c:pt>
                <c:pt idx="3">
                  <c:v>  巨蟹座</c:v>
                </c:pt>
                <c:pt idx="4">
                  <c:v>  獅子座</c:v>
                </c:pt>
                <c:pt idx="5">
                  <c:v>  處女座</c:v>
                </c:pt>
                <c:pt idx="6">
                  <c:v>  天秤座</c:v>
                </c:pt>
                <c:pt idx="7">
                  <c:v>  天蠍座</c:v>
                </c:pt>
                <c:pt idx="8">
                  <c:v>  射手座</c:v>
                </c:pt>
                <c:pt idx="9">
                  <c:v>  摩羯座</c:v>
                </c:pt>
                <c:pt idx="10">
                  <c:v>  水瓶座</c:v>
                </c:pt>
                <c:pt idx="11">
                  <c:v>  雙魚座</c:v>
                </c:pt>
              </c:strCache>
            </c:strRef>
          </c:cat>
          <c:val>
            <c:numRef>
              <c:f>'3-6'!$B$2:$B$13</c:f>
              <c:numCache>
                <c:formatCode>General</c:formatCode>
                <c:ptCount val="12"/>
                <c:pt idx="0">
                  <c:v>11</c:v>
                </c:pt>
                <c:pt idx="1">
                  <c:v>4</c:v>
                </c:pt>
                <c:pt idx="2">
                  <c:v>7</c:v>
                </c:pt>
                <c:pt idx="3">
                  <c:v>8</c:v>
                </c:pt>
                <c:pt idx="4">
                  <c:v>3</c:v>
                </c:pt>
                <c:pt idx="5">
                  <c:v>7</c:v>
                </c:pt>
                <c:pt idx="6">
                  <c:v>15</c:v>
                </c:pt>
                <c:pt idx="7">
                  <c:v>11</c:v>
                </c:pt>
                <c:pt idx="8">
                  <c:v>6</c:v>
                </c:pt>
                <c:pt idx="9">
                  <c:v>9</c:v>
                </c:pt>
                <c:pt idx="10">
                  <c:v>3</c:v>
                </c:pt>
                <c:pt idx="1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576256"/>
        <c:axId val="54577792"/>
      </c:barChart>
      <c:catAx>
        <c:axId val="54576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54577792"/>
        <c:crosses val="autoZero"/>
        <c:auto val="1"/>
        <c:lblAlgn val="ctr"/>
        <c:lblOffset val="100"/>
        <c:noMultiLvlLbl val="0"/>
      </c:catAx>
      <c:valAx>
        <c:axId val="545777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45762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'[12星座統計.xlsx]3'!$B$1</c:f>
              <c:strCache>
                <c:ptCount val="1"/>
                <c:pt idx="0">
                  <c:v>三年級</c:v>
                </c:pt>
              </c:strCache>
            </c:strRef>
          </c:tx>
          <c:dLbls>
            <c:dLbl>
              <c:idx val="1"/>
              <c:layout>
                <c:manualLayout>
                  <c:x val="-0.13865655051544568"/>
                  <c:y val="4.7255183165407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8244707630928511E-3"/>
                  <c:y val="-0.112972046887258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5647236478509052"/>
                  <c:y val="5.93895805865880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'[12星座統計.xlsx]3'!$A$2:$A$5</c:f>
              <c:strCache>
                <c:ptCount val="4"/>
                <c:pt idx="0">
                  <c:v>完全相同</c:v>
                </c:pt>
                <c:pt idx="1">
                  <c:v>大致相同</c:v>
                </c:pt>
                <c:pt idx="2">
                  <c:v>少部分相同</c:v>
                </c:pt>
                <c:pt idx="3">
                  <c:v>完全不相同</c:v>
                </c:pt>
              </c:strCache>
            </c:strRef>
          </c:cat>
          <c:val>
            <c:numRef>
              <c:f>'[12星座統計.xlsx]3'!$B$2:$B$5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'[12星座統計.xlsx]4'!$B$1</c:f>
              <c:strCache>
                <c:ptCount val="1"/>
                <c:pt idx="0">
                  <c:v>四年級</c:v>
                </c:pt>
              </c:strCache>
            </c:strRef>
          </c:tx>
          <c:dLbls>
            <c:dLbl>
              <c:idx val="0"/>
              <c:layout>
                <c:manualLayout>
                  <c:x val="-8.9246578702773458E-2"/>
                  <c:y val="7.46703431419497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536206978821322"/>
                  <c:y val="-0.159934815671821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009151461834634"/>
                  <c:y val="3.74201717050596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'[12星座統計.xlsx]4'!$A$2:$A$5</c:f>
              <c:strCache>
                <c:ptCount val="4"/>
                <c:pt idx="0">
                  <c:v>完全相同</c:v>
                </c:pt>
                <c:pt idx="1">
                  <c:v>大致相同</c:v>
                </c:pt>
                <c:pt idx="2">
                  <c:v>少部分相同</c:v>
                </c:pt>
                <c:pt idx="3">
                  <c:v>完全不相同</c:v>
                </c:pt>
              </c:strCache>
            </c:strRef>
          </c:cat>
          <c:val>
            <c:numRef>
              <c:f>'[12星座統計.xlsx]4'!$B$2:$B$5</c:f>
              <c:numCache>
                <c:formatCode>General</c:formatCode>
                <c:ptCount val="4"/>
                <c:pt idx="0">
                  <c:v>4</c:v>
                </c:pt>
                <c:pt idx="1">
                  <c:v>10</c:v>
                </c:pt>
                <c:pt idx="2">
                  <c:v>7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'[12星座統計.xlsx]5'!$B$1</c:f>
              <c:strCache>
                <c:ptCount val="1"/>
                <c:pt idx="0">
                  <c:v>五年級</c:v>
                </c:pt>
              </c:strCache>
            </c:strRef>
          </c:tx>
          <c:cat>
            <c:strRef>
              <c:f>'[12星座統計.xlsx]5'!$A$2:$A$5</c:f>
              <c:strCache>
                <c:ptCount val="4"/>
                <c:pt idx="0">
                  <c:v>完全相同</c:v>
                </c:pt>
                <c:pt idx="1">
                  <c:v>大致相同</c:v>
                </c:pt>
                <c:pt idx="2">
                  <c:v>少部分相同</c:v>
                </c:pt>
                <c:pt idx="3">
                  <c:v>完全不相同</c:v>
                </c:pt>
              </c:strCache>
            </c:strRef>
          </c:cat>
          <c:val>
            <c:numRef>
              <c:f>'[12星座統計.xlsx]5'!$B$2:$B$5</c:f>
              <c:numCache>
                <c:formatCode>General</c:formatCode>
                <c:ptCount val="4"/>
                <c:pt idx="0">
                  <c:v>4</c:v>
                </c:pt>
                <c:pt idx="1">
                  <c:v>11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'[12星座統計.xlsx]6'!$B$1</c:f>
              <c:strCache>
                <c:ptCount val="1"/>
                <c:pt idx="0">
                  <c:v>六年級</c:v>
                </c:pt>
              </c:strCache>
            </c:strRef>
          </c:tx>
          <c:cat>
            <c:strRef>
              <c:f>'[12星座統計.xlsx]6'!$A$2:$A$5</c:f>
              <c:strCache>
                <c:ptCount val="4"/>
                <c:pt idx="0">
                  <c:v>完全相同</c:v>
                </c:pt>
                <c:pt idx="1">
                  <c:v>大致相同</c:v>
                </c:pt>
                <c:pt idx="2">
                  <c:v>少部分相同</c:v>
                </c:pt>
                <c:pt idx="3">
                  <c:v>完全不相同</c:v>
                </c:pt>
              </c:strCache>
            </c:strRef>
          </c:cat>
          <c:val>
            <c:numRef>
              <c:f>'[12星座統計.xlsx]6'!$B$2:$B$5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0D98D6-DD55-4048-8C0A-65EF615CBADE}" type="doc">
      <dgm:prSet loTypeId="urn:microsoft.com/office/officeart/2005/8/layout/bProcess3" loCatId="process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F5068833-1678-4892-B3CB-B2A5CB2FFC8B}">
      <dgm:prSet phldrT="[文字]"/>
      <dgm:spPr/>
      <dgm:t>
        <a:bodyPr/>
        <a:lstStyle/>
        <a:p>
          <a:r>
            <a:rPr lang="zh-TW" altLang="en-US" b="1" dirty="0"/>
            <a:t>成立研究小組</a:t>
          </a:r>
        </a:p>
      </dgm:t>
    </dgm:pt>
    <dgm:pt modelId="{52FA2EFF-C0AA-4B61-937B-6A4E3BC47FF4}" type="parTrans" cxnId="{E6ED9795-9FCD-4A1A-9683-B5F4F4C0EB9C}">
      <dgm:prSet/>
      <dgm:spPr/>
      <dgm:t>
        <a:bodyPr/>
        <a:lstStyle/>
        <a:p>
          <a:endParaRPr lang="zh-TW" altLang="en-US"/>
        </a:p>
      </dgm:t>
    </dgm:pt>
    <dgm:pt modelId="{2742F05F-AF83-49B0-BE4D-764CB446FB0B}" type="sibTrans" cxnId="{E6ED9795-9FCD-4A1A-9683-B5F4F4C0EB9C}">
      <dgm:prSet/>
      <dgm:spPr/>
      <dgm:t>
        <a:bodyPr/>
        <a:lstStyle/>
        <a:p>
          <a:endParaRPr lang="zh-TW" altLang="en-US"/>
        </a:p>
      </dgm:t>
    </dgm:pt>
    <dgm:pt modelId="{46BD9B12-370E-479D-AFB1-1BD9DA0EB43D}">
      <dgm:prSet phldrT="[文字]"/>
      <dgm:spPr/>
      <dgm:t>
        <a:bodyPr/>
        <a:lstStyle/>
        <a:p>
          <a:r>
            <a:rPr lang="zh-TW" altLang="en-US" dirty="0"/>
            <a:t>邀請好友參加</a:t>
          </a:r>
        </a:p>
      </dgm:t>
    </dgm:pt>
    <dgm:pt modelId="{60C94F16-8E5B-4ECC-B350-97875422C6AE}" type="parTrans" cxnId="{5AC62C0B-8746-4668-9969-6CDFBAFF1B88}">
      <dgm:prSet/>
      <dgm:spPr/>
      <dgm:t>
        <a:bodyPr/>
        <a:lstStyle/>
        <a:p>
          <a:endParaRPr lang="zh-TW" altLang="en-US"/>
        </a:p>
      </dgm:t>
    </dgm:pt>
    <dgm:pt modelId="{0590A8B6-59D1-450D-84DF-F3600338E41F}" type="sibTrans" cxnId="{5AC62C0B-8746-4668-9969-6CDFBAFF1B88}">
      <dgm:prSet/>
      <dgm:spPr/>
      <dgm:t>
        <a:bodyPr/>
        <a:lstStyle/>
        <a:p>
          <a:endParaRPr lang="zh-TW" altLang="en-US"/>
        </a:p>
      </dgm:t>
    </dgm:pt>
    <dgm:pt modelId="{AF063BAE-B390-44CF-8678-0EF8DAB92EBB}">
      <dgm:prSet phldrT="[文字]"/>
      <dgm:spPr/>
      <dgm:t>
        <a:bodyPr/>
        <a:lstStyle/>
        <a:p>
          <a:r>
            <a:rPr lang="zh-TW" altLang="en-US"/>
            <a:t>邀請老師指導</a:t>
          </a:r>
        </a:p>
      </dgm:t>
    </dgm:pt>
    <dgm:pt modelId="{C4EEC745-AB43-4EE6-A99A-E499DCF7A321}" type="parTrans" cxnId="{BD60C86F-A3DC-4AFE-91A1-FEA0305133CB}">
      <dgm:prSet/>
      <dgm:spPr/>
      <dgm:t>
        <a:bodyPr/>
        <a:lstStyle/>
        <a:p>
          <a:endParaRPr lang="zh-TW" altLang="en-US"/>
        </a:p>
      </dgm:t>
    </dgm:pt>
    <dgm:pt modelId="{F8F5227F-F2B4-4706-BCD8-796B6BAC1607}" type="sibTrans" cxnId="{BD60C86F-A3DC-4AFE-91A1-FEA0305133CB}">
      <dgm:prSet/>
      <dgm:spPr/>
      <dgm:t>
        <a:bodyPr/>
        <a:lstStyle/>
        <a:p>
          <a:endParaRPr lang="zh-TW" altLang="en-US"/>
        </a:p>
      </dgm:t>
    </dgm:pt>
    <dgm:pt modelId="{9922438D-02A5-406E-B6DD-AF11AB9385A8}">
      <dgm:prSet phldrT="[文字]"/>
      <dgm:spPr/>
      <dgm:t>
        <a:bodyPr/>
        <a:lstStyle/>
        <a:p>
          <a:r>
            <a:rPr lang="zh-TW" altLang="en-US" b="1" dirty="0"/>
            <a:t>確定研究主題</a:t>
          </a:r>
        </a:p>
      </dgm:t>
    </dgm:pt>
    <dgm:pt modelId="{0C93EED6-A895-422D-BD4D-00079C73BEBF}" type="parTrans" cxnId="{3AE9F647-B607-4F57-87B5-037FBDAA455D}">
      <dgm:prSet/>
      <dgm:spPr/>
      <dgm:t>
        <a:bodyPr/>
        <a:lstStyle/>
        <a:p>
          <a:endParaRPr lang="zh-TW" altLang="en-US"/>
        </a:p>
      </dgm:t>
    </dgm:pt>
    <dgm:pt modelId="{08DB55D8-A8E0-4D32-A34A-3F4998F9685B}" type="sibTrans" cxnId="{3AE9F647-B607-4F57-87B5-037FBDAA455D}">
      <dgm:prSet/>
      <dgm:spPr/>
      <dgm:t>
        <a:bodyPr/>
        <a:lstStyle/>
        <a:p>
          <a:endParaRPr lang="zh-TW" altLang="en-US"/>
        </a:p>
      </dgm:t>
    </dgm:pt>
    <dgm:pt modelId="{87038FAB-CD6F-407E-95BF-A4DBE28EC90E}">
      <dgm:prSet phldrT="[文字]"/>
      <dgm:spPr/>
      <dgm:t>
        <a:bodyPr/>
        <a:lstStyle/>
        <a:p>
          <a:r>
            <a:rPr lang="zh-TW" altLang="en-US" dirty="0"/>
            <a:t>大家感興趣</a:t>
          </a:r>
        </a:p>
      </dgm:t>
    </dgm:pt>
    <dgm:pt modelId="{5206769D-5C13-4D80-915A-1A2688896EC8}" type="parTrans" cxnId="{66EEA7F5-9DEE-4917-A3A6-CB8BCB118AE4}">
      <dgm:prSet/>
      <dgm:spPr/>
      <dgm:t>
        <a:bodyPr/>
        <a:lstStyle/>
        <a:p>
          <a:endParaRPr lang="zh-TW" altLang="en-US"/>
        </a:p>
      </dgm:t>
    </dgm:pt>
    <dgm:pt modelId="{5115861B-6DE8-4948-9461-C5C43DE78E07}" type="sibTrans" cxnId="{66EEA7F5-9DEE-4917-A3A6-CB8BCB118AE4}">
      <dgm:prSet/>
      <dgm:spPr/>
      <dgm:t>
        <a:bodyPr/>
        <a:lstStyle/>
        <a:p>
          <a:endParaRPr lang="zh-TW" altLang="en-US"/>
        </a:p>
      </dgm:t>
    </dgm:pt>
    <dgm:pt modelId="{DE4902B4-F9DF-46C9-8D17-56CB74C14AF6}">
      <dgm:prSet phldrT="[文字]"/>
      <dgm:spPr/>
      <dgm:t>
        <a:bodyPr/>
        <a:lstStyle/>
        <a:p>
          <a:r>
            <a:rPr lang="zh-TW" altLang="en-US"/>
            <a:t>好玩的題目</a:t>
          </a:r>
        </a:p>
      </dgm:t>
    </dgm:pt>
    <dgm:pt modelId="{40F7C27B-3CDD-484F-9566-9F5DC43C7F8F}" type="parTrans" cxnId="{6B4BD228-5A52-40D9-84D0-086CFC50DE0F}">
      <dgm:prSet/>
      <dgm:spPr/>
      <dgm:t>
        <a:bodyPr/>
        <a:lstStyle/>
        <a:p>
          <a:endParaRPr lang="zh-TW" altLang="en-US"/>
        </a:p>
      </dgm:t>
    </dgm:pt>
    <dgm:pt modelId="{4835762B-885A-42CE-94ED-F5147C8AC31A}" type="sibTrans" cxnId="{6B4BD228-5A52-40D9-84D0-086CFC50DE0F}">
      <dgm:prSet/>
      <dgm:spPr/>
      <dgm:t>
        <a:bodyPr/>
        <a:lstStyle/>
        <a:p>
          <a:endParaRPr lang="zh-TW" altLang="en-US"/>
        </a:p>
      </dgm:t>
    </dgm:pt>
    <dgm:pt modelId="{9E63CEC8-1553-4B91-830E-CE194EDBA2FC}">
      <dgm:prSet phldrT="[文字]"/>
      <dgm:spPr/>
      <dgm:t>
        <a:bodyPr/>
        <a:lstStyle/>
        <a:p>
          <a:r>
            <a:rPr lang="zh-TW" altLang="en-US" b="1" dirty="0"/>
            <a:t>蒐集資料</a:t>
          </a:r>
        </a:p>
      </dgm:t>
    </dgm:pt>
    <dgm:pt modelId="{68972F22-1713-48A0-A860-6725D3E0C7ED}" type="parTrans" cxnId="{2958667E-1C88-4183-B927-31AB98991E34}">
      <dgm:prSet/>
      <dgm:spPr/>
      <dgm:t>
        <a:bodyPr/>
        <a:lstStyle/>
        <a:p>
          <a:endParaRPr lang="zh-TW" altLang="en-US"/>
        </a:p>
      </dgm:t>
    </dgm:pt>
    <dgm:pt modelId="{D743E77F-A6C5-454F-B8EA-11A10C1B074E}" type="sibTrans" cxnId="{2958667E-1C88-4183-B927-31AB98991E34}">
      <dgm:prSet/>
      <dgm:spPr/>
      <dgm:t>
        <a:bodyPr/>
        <a:lstStyle/>
        <a:p>
          <a:endParaRPr lang="zh-TW" altLang="en-US"/>
        </a:p>
      </dgm:t>
    </dgm:pt>
    <dgm:pt modelId="{9E5E8F9E-BCE8-4B06-B506-7C1323B43886}">
      <dgm:prSet phldrT="[文字]"/>
      <dgm:spPr/>
      <dgm:t>
        <a:bodyPr/>
        <a:lstStyle/>
        <a:p>
          <a:r>
            <a:rPr lang="zh-TW" altLang="en-US" dirty="0"/>
            <a:t>上網查資料</a:t>
          </a:r>
        </a:p>
      </dgm:t>
    </dgm:pt>
    <dgm:pt modelId="{D341AEBB-914C-4EFA-AA04-09EAA3F1A7FD}" type="parTrans" cxnId="{9D9E01F6-3391-40C5-8946-749033E7725D}">
      <dgm:prSet/>
      <dgm:spPr/>
      <dgm:t>
        <a:bodyPr/>
        <a:lstStyle/>
        <a:p>
          <a:endParaRPr lang="zh-TW" altLang="en-US"/>
        </a:p>
      </dgm:t>
    </dgm:pt>
    <dgm:pt modelId="{FD439EF5-7361-4A45-8B4E-23D7F7D008AB}" type="sibTrans" cxnId="{9D9E01F6-3391-40C5-8946-749033E7725D}">
      <dgm:prSet/>
      <dgm:spPr/>
      <dgm:t>
        <a:bodyPr/>
        <a:lstStyle/>
        <a:p>
          <a:endParaRPr lang="zh-TW" altLang="en-US"/>
        </a:p>
      </dgm:t>
    </dgm:pt>
    <dgm:pt modelId="{7AA3037B-161F-45CB-ABD2-32E63C85315A}">
      <dgm:prSet phldrT="[文字]"/>
      <dgm:spPr/>
      <dgm:t>
        <a:bodyPr/>
        <a:lstStyle/>
        <a:p>
          <a:r>
            <a:rPr lang="zh-TW" altLang="en-US"/>
            <a:t>閱讀書籍</a:t>
          </a:r>
        </a:p>
      </dgm:t>
    </dgm:pt>
    <dgm:pt modelId="{8189AE4F-AC66-4EBD-A00C-B082B8A1E3E0}" type="parTrans" cxnId="{E534DE7C-80E3-40A7-8A81-A67B09554089}">
      <dgm:prSet/>
      <dgm:spPr/>
      <dgm:t>
        <a:bodyPr/>
        <a:lstStyle/>
        <a:p>
          <a:endParaRPr lang="zh-TW" altLang="en-US"/>
        </a:p>
      </dgm:t>
    </dgm:pt>
    <dgm:pt modelId="{3FB3D0F8-8446-4EBC-B38C-269719561592}" type="sibTrans" cxnId="{E534DE7C-80E3-40A7-8A81-A67B09554089}">
      <dgm:prSet/>
      <dgm:spPr/>
      <dgm:t>
        <a:bodyPr/>
        <a:lstStyle/>
        <a:p>
          <a:endParaRPr lang="zh-TW" altLang="en-US"/>
        </a:p>
      </dgm:t>
    </dgm:pt>
    <dgm:pt modelId="{81D5A2F0-B961-4704-8347-D4BF3D447A42}">
      <dgm:prSet phldrT="[文字]"/>
      <dgm:spPr/>
      <dgm:t>
        <a:bodyPr/>
        <a:lstStyle/>
        <a:p>
          <a:r>
            <a:rPr lang="zh-TW" altLang="en-US" b="1" dirty="0"/>
            <a:t>資料分析</a:t>
          </a:r>
        </a:p>
      </dgm:t>
    </dgm:pt>
    <dgm:pt modelId="{3AED5E44-53FC-4B80-BBD4-D75C2657C162}" type="parTrans" cxnId="{C9880036-E42F-4C70-A4ED-4D5BDF14BCD6}">
      <dgm:prSet/>
      <dgm:spPr/>
      <dgm:t>
        <a:bodyPr/>
        <a:lstStyle/>
        <a:p>
          <a:endParaRPr lang="zh-TW" altLang="en-US"/>
        </a:p>
      </dgm:t>
    </dgm:pt>
    <dgm:pt modelId="{61481ADB-0981-4D51-9811-83DE14648048}" type="sibTrans" cxnId="{C9880036-E42F-4C70-A4ED-4D5BDF14BCD6}">
      <dgm:prSet/>
      <dgm:spPr/>
      <dgm:t>
        <a:bodyPr/>
        <a:lstStyle/>
        <a:p>
          <a:endParaRPr lang="zh-TW" altLang="en-US"/>
        </a:p>
      </dgm:t>
    </dgm:pt>
    <dgm:pt modelId="{D3EBE5EB-97DC-474F-8E83-5881D75FB2BB}">
      <dgm:prSet phldrT="[文字]"/>
      <dgm:spPr/>
      <dgm:t>
        <a:bodyPr/>
        <a:lstStyle/>
        <a:p>
          <a:r>
            <a:rPr lang="zh-TW" altLang="en-US" b="1" dirty="0"/>
            <a:t>問卷設計</a:t>
          </a:r>
        </a:p>
      </dgm:t>
    </dgm:pt>
    <dgm:pt modelId="{AB0BDA0F-E6CD-48B8-8D2F-21899CBEF362}" type="parTrans" cxnId="{32FCCF9C-9EA8-47CA-B992-E5C665C82217}">
      <dgm:prSet/>
      <dgm:spPr/>
      <dgm:t>
        <a:bodyPr/>
        <a:lstStyle/>
        <a:p>
          <a:endParaRPr lang="zh-TW" altLang="en-US"/>
        </a:p>
      </dgm:t>
    </dgm:pt>
    <dgm:pt modelId="{FC27EC5F-D996-4D33-81DF-72BFD1C73566}" type="sibTrans" cxnId="{32FCCF9C-9EA8-47CA-B992-E5C665C82217}">
      <dgm:prSet/>
      <dgm:spPr/>
      <dgm:t>
        <a:bodyPr/>
        <a:lstStyle/>
        <a:p>
          <a:endParaRPr lang="zh-TW" altLang="en-US"/>
        </a:p>
      </dgm:t>
    </dgm:pt>
    <dgm:pt modelId="{73D213AF-0800-4B3D-9FA6-76E26B8F069C}">
      <dgm:prSet phldrT="[文字]"/>
      <dgm:spPr/>
      <dgm:t>
        <a:bodyPr/>
        <a:lstStyle/>
        <a:p>
          <a:r>
            <a:rPr lang="zh-TW" altLang="en-US" dirty="0"/>
            <a:t>星座個性分析</a:t>
          </a:r>
        </a:p>
      </dgm:t>
    </dgm:pt>
    <dgm:pt modelId="{96FAF15E-A770-475C-B841-5501C4BBF1FC}" type="parTrans" cxnId="{4A11F6E6-A9EE-4B27-AEF1-A14B1CA96A9C}">
      <dgm:prSet/>
      <dgm:spPr/>
      <dgm:t>
        <a:bodyPr/>
        <a:lstStyle/>
        <a:p>
          <a:endParaRPr lang="zh-TW" altLang="en-US"/>
        </a:p>
      </dgm:t>
    </dgm:pt>
    <dgm:pt modelId="{04B623EE-3F70-4D77-BCC3-9B9DF1434FF7}" type="sibTrans" cxnId="{4A11F6E6-A9EE-4B27-AEF1-A14B1CA96A9C}">
      <dgm:prSet/>
      <dgm:spPr/>
      <dgm:t>
        <a:bodyPr/>
        <a:lstStyle/>
        <a:p>
          <a:endParaRPr lang="zh-TW" altLang="en-US"/>
        </a:p>
      </dgm:t>
    </dgm:pt>
    <dgm:pt modelId="{E5E1B35A-B4D3-4045-93B9-0A3B051939FF}">
      <dgm:prSet phldrT="[文字]"/>
      <dgm:spPr/>
      <dgm:t>
        <a:bodyPr/>
        <a:lstStyle/>
        <a:p>
          <a:r>
            <a:rPr lang="zh-TW" altLang="en-US"/>
            <a:t>自評個性</a:t>
          </a:r>
        </a:p>
      </dgm:t>
    </dgm:pt>
    <dgm:pt modelId="{711D4D18-2B8D-4D9F-B0F1-1C56B86CDF52}" type="parTrans" cxnId="{0F54131C-2305-42F4-AE38-68AE14E910AA}">
      <dgm:prSet/>
      <dgm:spPr/>
      <dgm:t>
        <a:bodyPr/>
        <a:lstStyle/>
        <a:p>
          <a:endParaRPr lang="zh-TW" altLang="en-US"/>
        </a:p>
      </dgm:t>
    </dgm:pt>
    <dgm:pt modelId="{BC888BAB-D0B7-459D-95FC-2BB1179D2581}" type="sibTrans" cxnId="{0F54131C-2305-42F4-AE38-68AE14E910AA}">
      <dgm:prSet/>
      <dgm:spPr/>
      <dgm:t>
        <a:bodyPr/>
        <a:lstStyle/>
        <a:p>
          <a:endParaRPr lang="zh-TW" altLang="en-US"/>
        </a:p>
      </dgm:t>
    </dgm:pt>
    <dgm:pt modelId="{458950A0-6D34-4859-8DAC-325B8E8169D2}">
      <dgm:prSet phldrT="[文字]"/>
      <dgm:spPr/>
      <dgm:t>
        <a:bodyPr/>
        <a:lstStyle/>
        <a:p>
          <a:r>
            <a:rPr lang="zh-TW" altLang="en-US" b="1" dirty="0"/>
            <a:t>完成報告</a:t>
          </a:r>
        </a:p>
      </dgm:t>
    </dgm:pt>
    <dgm:pt modelId="{B5F7D77F-4BF7-4F31-BE6E-28EDD2A8B283}" type="parTrans" cxnId="{AFC6C227-C96B-40DB-86B3-1959E553A80A}">
      <dgm:prSet/>
      <dgm:spPr/>
      <dgm:t>
        <a:bodyPr/>
        <a:lstStyle/>
        <a:p>
          <a:endParaRPr lang="zh-TW" altLang="en-US"/>
        </a:p>
      </dgm:t>
    </dgm:pt>
    <dgm:pt modelId="{464F3F15-92CA-4F89-B8EE-3215CD25310B}" type="sibTrans" cxnId="{AFC6C227-C96B-40DB-86B3-1959E553A80A}">
      <dgm:prSet/>
      <dgm:spPr/>
      <dgm:t>
        <a:bodyPr/>
        <a:lstStyle/>
        <a:p>
          <a:endParaRPr lang="zh-TW" altLang="en-US"/>
        </a:p>
      </dgm:t>
    </dgm:pt>
    <dgm:pt modelId="{50BA8477-E7BD-4062-BA47-09D7594EDAA2}">
      <dgm:prSet phldrT="[文字]"/>
      <dgm:spPr/>
      <dgm:t>
        <a:bodyPr/>
        <a:lstStyle/>
        <a:p>
          <a:r>
            <a:rPr lang="zh-TW" altLang="en-US" dirty="0"/>
            <a:t>小組討論</a:t>
          </a:r>
        </a:p>
      </dgm:t>
    </dgm:pt>
    <dgm:pt modelId="{93EAEEEA-2E38-4569-8C4B-857CE7A675F6}" type="parTrans" cxnId="{94F2FFDE-A42D-4FF5-AF7B-0869E88B4404}">
      <dgm:prSet/>
      <dgm:spPr/>
      <dgm:t>
        <a:bodyPr/>
        <a:lstStyle/>
        <a:p>
          <a:endParaRPr lang="zh-TW" altLang="en-US"/>
        </a:p>
      </dgm:t>
    </dgm:pt>
    <dgm:pt modelId="{6D2C3D4F-20FB-4F57-AF40-98D467C49D34}" type="sibTrans" cxnId="{94F2FFDE-A42D-4FF5-AF7B-0869E88B4404}">
      <dgm:prSet/>
      <dgm:spPr/>
      <dgm:t>
        <a:bodyPr/>
        <a:lstStyle/>
        <a:p>
          <a:endParaRPr lang="zh-TW" altLang="en-US"/>
        </a:p>
      </dgm:t>
    </dgm:pt>
    <dgm:pt modelId="{EE72C183-589D-459A-9533-7476BD8EB1FA}">
      <dgm:prSet phldrT="[文字]"/>
      <dgm:spPr/>
      <dgm:t>
        <a:bodyPr/>
        <a:lstStyle/>
        <a:p>
          <a:r>
            <a:rPr lang="zh-TW" altLang="en-US"/>
            <a:t>簡單統計</a:t>
          </a:r>
        </a:p>
      </dgm:t>
    </dgm:pt>
    <dgm:pt modelId="{C786A6E4-7D19-4F84-95DF-DB93B2580889}" type="parTrans" cxnId="{FE1982D2-CF4C-4D38-AB10-5716C9C1AC83}">
      <dgm:prSet/>
      <dgm:spPr/>
      <dgm:t>
        <a:bodyPr/>
        <a:lstStyle/>
        <a:p>
          <a:endParaRPr lang="zh-TW" altLang="en-US"/>
        </a:p>
      </dgm:t>
    </dgm:pt>
    <dgm:pt modelId="{5513B7D0-9374-4AC2-9963-42C13BFC8952}" type="sibTrans" cxnId="{FE1982D2-CF4C-4D38-AB10-5716C9C1AC83}">
      <dgm:prSet/>
      <dgm:spPr/>
      <dgm:t>
        <a:bodyPr/>
        <a:lstStyle/>
        <a:p>
          <a:endParaRPr lang="zh-TW" altLang="en-US"/>
        </a:p>
      </dgm:t>
    </dgm:pt>
    <dgm:pt modelId="{4844FBAE-1885-4226-BCBA-0FC49D9BDFD7}">
      <dgm:prSet phldrT="[文字]"/>
      <dgm:spPr/>
      <dgm:t>
        <a:bodyPr/>
        <a:lstStyle/>
        <a:p>
          <a:r>
            <a:rPr lang="zh-TW" altLang="en-US" dirty="0"/>
            <a:t>分工撰寫</a:t>
          </a:r>
        </a:p>
      </dgm:t>
    </dgm:pt>
    <dgm:pt modelId="{3B842140-22AA-4119-8FA2-DC28E63EA97C}" type="parTrans" cxnId="{033102D9-DF9C-4E2C-A258-B5365A39253C}">
      <dgm:prSet/>
      <dgm:spPr/>
      <dgm:t>
        <a:bodyPr/>
        <a:lstStyle/>
        <a:p>
          <a:endParaRPr lang="zh-TW" altLang="en-US"/>
        </a:p>
      </dgm:t>
    </dgm:pt>
    <dgm:pt modelId="{13203B84-7CEF-4561-980B-6F954D652B97}" type="sibTrans" cxnId="{033102D9-DF9C-4E2C-A258-B5365A39253C}">
      <dgm:prSet/>
      <dgm:spPr/>
      <dgm:t>
        <a:bodyPr/>
        <a:lstStyle/>
        <a:p>
          <a:endParaRPr lang="zh-TW" altLang="en-US"/>
        </a:p>
      </dgm:t>
    </dgm:pt>
    <dgm:pt modelId="{EB908623-6E6C-4662-8A49-913721986F8D}">
      <dgm:prSet phldrT="[文字]"/>
      <dgm:spPr/>
      <dgm:t>
        <a:bodyPr/>
        <a:lstStyle/>
        <a:p>
          <a:r>
            <a:rPr lang="zh-TW" altLang="en-US"/>
            <a:t>一起彙整</a:t>
          </a:r>
        </a:p>
      </dgm:t>
    </dgm:pt>
    <dgm:pt modelId="{447EF9FE-704A-4239-966A-5E34363CE55D}" type="parTrans" cxnId="{A31E6CAD-95EB-4662-8B46-CEA0A3F72D3A}">
      <dgm:prSet/>
      <dgm:spPr/>
      <dgm:t>
        <a:bodyPr/>
        <a:lstStyle/>
        <a:p>
          <a:endParaRPr lang="zh-TW" altLang="en-US"/>
        </a:p>
      </dgm:t>
    </dgm:pt>
    <dgm:pt modelId="{44B727DC-3226-45F4-A0A1-3F792BA0142E}" type="sibTrans" cxnId="{A31E6CAD-95EB-4662-8B46-CEA0A3F72D3A}">
      <dgm:prSet/>
      <dgm:spPr/>
      <dgm:t>
        <a:bodyPr/>
        <a:lstStyle/>
        <a:p>
          <a:endParaRPr lang="zh-TW" altLang="en-US"/>
        </a:p>
      </dgm:t>
    </dgm:pt>
    <dgm:pt modelId="{9E8462A3-1D43-4E01-83BF-18192FD35334}" type="pres">
      <dgm:prSet presAssocID="{060D98D6-DD55-4048-8C0A-65EF615CBA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97B6F6A-A220-4BCB-B9AE-5105A984B76A}" type="pres">
      <dgm:prSet presAssocID="{F5068833-1678-4892-B3CB-B2A5CB2FFC8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363451-4CC5-425F-A96B-65D36122223A}" type="pres">
      <dgm:prSet presAssocID="{2742F05F-AF83-49B0-BE4D-764CB446FB0B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2734EA38-5FC7-41F9-970D-56299D603CD8}" type="pres">
      <dgm:prSet presAssocID="{2742F05F-AF83-49B0-BE4D-764CB446FB0B}" presName="connectorText" presStyleLbl="sibTrans1D1" presStyleIdx="0" presStyleCnt="5"/>
      <dgm:spPr/>
      <dgm:t>
        <a:bodyPr/>
        <a:lstStyle/>
        <a:p>
          <a:endParaRPr lang="zh-TW" altLang="en-US"/>
        </a:p>
      </dgm:t>
    </dgm:pt>
    <dgm:pt modelId="{DD140E5B-80FF-4068-A15C-9147178411D1}" type="pres">
      <dgm:prSet presAssocID="{9922438D-02A5-406E-B6DD-AF11AB9385A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FA7B29-EABB-43F5-80E2-9912E4757FEC}" type="pres">
      <dgm:prSet presAssocID="{08DB55D8-A8E0-4D32-A34A-3F4998F9685B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DCD4ABAA-9C15-46BA-B402-8EE93D3A089E}" type="pres">
      <dgm:prSet presAssocID="{08DB55D8-A8E0-4D32-A34A-3F4998F9685B}" presName="connectorText" presStyleLbl="sibTrans1D1" presStyleIdx="1" presStyleCnt="5"/>
      <dgm:spPr/>
      <dgm:t>
        <a:bodyPr/>
        <a:lstStyle/>
        <a:p>
          <a:endParaRPr lang="zh-TW" altLang="en-US"/>
        </a:p>
      </dgm:t>
    </dgm:pt>
    <dgm:pt modelId="{45A14CA0-6968-477C-983F-2F4456C8344E}" type="pres">
      <dgm:prSet presAssocID="{9E63CEC8-1553-4B91-830E-CE194EDBA2F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27A44-B46E-444C-B49A-470BC82A0505}" type="pres">
      <dgm:prSet presAssocID="{D743E77F-A6C5-454F-B8EA-11A10C1B074E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76EABAD3-2BC8-470A-8A12-4B1A73FEA15F}" type="pres">
      <dgm:prSet presAssocID="{D743E77F-A6C5-454F-B8EA-11A10C1B074E}" presName="connectorText" presStyleLbl="sibTrans1D1" presStyleIdx="2" presStyleCnt="5"/>
      <dgm:spPr/>
      <dgm:t>
        <a:bodyPr/>
        <a:lstStyle/>
        <a:p>
          <a:endParaRPr lang="zh-TW" altLang="en-US"/>
        </a:p>
      </dgm:t>
    </dgm:pt>
    <dgm:pt modelId="{9B30240C-806F-4D22-BA7E-21650002CD3A}" type="pres">
      <dgm:prSet presAssocID="{D3EBE5EB-97DC-474F-8E83-5881D75FB2B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7056C0-C875-43FD-8E98-01EAC501EB15}" type="pres">
      <dgm:prSet presAssocID="{FC27EC5F-D996-4D33-81DF-72BFD1C73566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3BA18CA8-5839-4DA2-943B-0F19A5579B0E}" type="pres">
      <dgm:prSet presAssocID="{FC27EC5F-D996-4D33-81DF-72BFD1C73566}" presName="connectorText" presStyleLbl="sibTrans1D1" presStyleIdx="3" presStyleCnt="5"/>
      <dgm:spPr/>
      <dgm:t>
        <a:bodyPr/>
        <a:lstStyle/>
        <a:p>
          <a:endParaRPr lang="zh-TW" altLang="en-US"/>
        </a:p>
      </dgm:t>
    </dgm:pt>
    <dgm:pt modelId="{F92135C0-C1D8-4D58-AB7B-D2EF129BC22F}" type="pres">
      <dgm:prSet presAssocID="{81D5A2F0-B961-4704-8347-D4BF3D447A4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307B7E-45FB-4E9E-9A01-75CBAED9BE47}" type="pres">
      <dgm:prSet presAssocID="{61481ADB-0981-4D51-9811-83DE14648048}" presName="sibTrans" presStyleLbl="sibTrans1D1" presStyleIdx="4" presStyleCnt="5"/>
      <dgm:spPr/>
      <dgm:t>
        <a:bodyPr/>
        <a:lstStyle/>
        <a:p>
          <a:endParaRPr lang="zh-TW" altLang="en-US"/>
        </a:p>
      </dgm:t>
    </dgm:pt>
    <dgm:pt modelId="{B53E964F-72E4-4740-B977-C76EADF1665E}" type="pres">
      <dgm:prSet presAssocID="{61481ADB-0981-4D51-9811-83DE14648048}" presName="connectorText" presStyleLbl="sibTrans1D1" presStyleIdx="4" presStyleCnt="5"/>
      <dgm:spPr/>
      <dgm:t>
        <a:bodyPr/>
        <a:lstStyle/>
        <a:p>
          <a:endParaRPr lang="zh-TW" altLang="en-US"/>
        </a:p>
      </dgm:t>
    </dgm:pt>
    <dgm:pt modelId="{4DF15420-990F-4176-BD84-B03231F5DA24}" type="pres">
      <dgm:prSet presAssocID="{458950A0-6D34-4859-8DAC-325B8E8169D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D9E01F6-3391-40C5-8946-749033E7725D}" srcId="{9E63CEC8-1553-4B91-830E-CE194EDBA2FC}" destId="{9E5E8F9E-BCE8-4B06-B506-7C1323B43886}" srcOrd="0" destOrd="0" parTransId="{D341AEBB-914C-4EFA-AA04-09EAA3F1A7FD}" sibTransId="{FD439EF5-7361-4A45-8B4E-23D7F7D008AB}"/>
    <dgm:cxn modelId="{7CB3EDB9-6249-438C-95BC-2A2A2C00E08B}" type="presOf" srcId="{73D213AF-0800-4B3D-9FA6-76E26B8F069C}" destId="{9B30240C-806F-4D22-BA7E-21650002CD3A}" srcOrd="0" destOrd="1" presId="urn:microsoft.com/office/officeart/2005/8/layout/bProcess3"/>
    <dgm:cxn modelId="{EFF8D9CC-4F9F-4222-BE8F-4CF1C37E99EB}" type="presOf" srcId="{FC27EC5F-D996-4D33-81DF-72BFD1C73566}" destId="{3BA18CA8-5839-4DA2-943B-0F19A5579B0E}" srcOrd="1" destOrd="0" presId="urn:microsoft.com/office/officeart/2005/8/layout/bProcess3"/>
    <dgm:cxn modelId="{604D681C-E876-4137-AC5B-DD6D2288F33B}" type="presOf" srcId="{DE4902B4-F9DF-46C9-8D17-56CB74C14AF6}" destId="{DD140E5B-80FF-4068-A15C-9147178411D1}" srcOrd="0" destOrd="2" presId="urn:microsoft.com/office/officeart/2005/8/layout/bProcess3"/>
    <dgm:cxn modelId="{32FCCF9C-9EA8-47CA-B992-E5C665C82217}" srcId="{060D98D6-DD55-4048-8C0A-65EF615CBADE}" destId="{D3EBE5EB-97DC-474F-8E83-5881D75FB2BB}" srcOrd="3" destOrd="0" parTransId="{AB0BDA0F-E6CD-48B8-8D2F-21899CBEF362}" sibTransId="{FC27EC5F-D996-4D33-81DF-72BFD1C73566}"/>
    <dgm:cxn modelId="{7F0FF941-E65B-4D37-A39C-138AFECA266F}" type="presOf" srcId="{81D5A2F0-B961-4704-8347-D4BF3D447A42}" destId="{F92135C0-C1D8-4D58-AB7B-D2EF129BC22F}" srcOrd="0" destOrd="0" presId="urn:microsoft.com/office/officeart/2005/8/layout/bProcess3"/>
    <dgm:cxn modelId="{BD60C86F-A3DC-4AFE-91A1-FEA0305133CB}" srcId="{F5068833-1678-4892-B3CB-B2A5CB2FFC8B}" destId="{AF063BAE-B390-44CF-8678-0EF8DAB92EBB}" srcOrd="1" destOrd="0" parTransId="{C4EEC745-AB43-4EE6-A99A-E499DCF7A321}" sibTransId="{F8F5227F-F2B4-4706-BCD8-796B6BAC1607}"/>
    <dgm:cxn modelId="{7D883363-EA2B-44F2-B37D-A815B82CD187}" type="presOf" srcId="{AF063BAE-B390-44CF-8678-0EF8DAB92EBB}" destId="{197B6F6A-A220-4BCB-B9AE-5105A984B76A}" srcOrd="0" destOrd="2" presId="urn:microsoft.com/office/officeart/2005/8/layout/bProcess3"/>
    <dgm:cxn modelId="{4896B5A9-3AAB-419E-8384-F90310B80C20}" type="presOf" srcId="{EB908623-6E6C-4662-8A49-913721986F8D}" destId="{4DF15420-990F-4176-BD84-B03231F5DA24}" srcOrd="0" destOrd="2" presId="urn:microsoft.com/office/officeart/2005/8/layout/bProcess3"/>
    <dgm:cxn modelId="{E7777FB5-D817-4BF1-98BE-41C32AAE65F0}" type="presOf" srcId="{2742F05F-AF83-49B0-BE4D-764CB446FB0B}" destId="{04363451-4CC5-425F-A96B-65D36122223A}" srcOrd="0" destOrd="0" presId="urn:microsoft.com/office/officeart/2005/8/layout/bProcess3"/>
    <dgm:cxn modelId="{32E3ADD4-38CB-4F9E-96A0-C0B85A83A2F0}" type="presOf" srcId="{46BD9B12-370E-479D-AFB1-1BD9DA0EB43D}" destId="{197B6F6A-A220-4BCB-B9AE-5105A984B76A}" srcOrd="0" destOrd="1" presId="urn:microsoft.com/office/officeart/2005/8/layout/bProcess3"/>
    <dgm:cxn modelId="{3AE9F647-B607-4F57-87B5-037FBDAA455D}" srcId="{060D98D6-DD55-4048-8C0A-65EF615CBADE}" destId="{9922438D-02A5-406E-B6DD-AF11AB9385A8}" srcOrd="1" destOrd="0" parTransId="{0C93EED6-A895-422D-BD4D-00079C73BEBF}" sibTransId="{08DB55D8-A8E0-4D32-A34A-3F4998F9685B}"/>
    <dgm:cxn modelId="{A18B5ECE-91A7-43E0-9701-5EB74EBF8590}" type="presOf" srcId="{2742F05F-AF83-49B0-BE4D-764CB446FB0B}" destId="{2734EA38-5FC7-41F9-970D-56299D603CD8}" srcOrd="1" destOrd="0" presId="urn:microsoft.com/office/officeart/2005/8/layout/bProcess3"/>
    <dgm:cxn modelId="{FE1982D2-CF4C-4D38-AB10-5716C9C1AC83}" srcId="{81D5A2F0-B961-4704-8347-D4BF3D447A42}" destId="{EE72C183-589D-459A-9533-7476BD8EB1FA}" srcOrd="1" destOrd="0" parTransId="{C786A6E4-7D19-4F84-95DF-DB93B2580889}" sibTransId="{5513B7D0-9374-4AC2-9963-42C13BFC8952}"/>
    <dgm:cxn modelId="{A31E6CAD-95EB-4662-8B46-CEA0A3F72D3A}" srcId="{458950A0-6D34-4859-8DAC-325B8E8169D2}" destId="{EB908623-6E6C-4662-8A49-913721986F8D}" srcOrd="1" destOrd="0" parTransId="{447EF9FE-704A-4239-966A-5E34363CE55D}" sibTransId="{44B727DC-3226-45F4-A0A1-3F792BA0142E}"/>
    <dgm:cxn modelId="{42C78F19-B2D6-490C-A379-C51578995653}" type="presOf" srcId="{D743E77F-A6C5-454F-B8EA-11A10C1B074E}" destId="{4AA27A44-B46E-444C-B49A-470BC82A0505}" srcOrd="0" destOrd="0" presId="urn:microsoft.com/office/officeart/2005/8/layout/bProcess3"/>
    <dgm:cxn modelId="{6B4BD228-5A52-40D9-84D0-086CFC50DE0F}" srcId="{9922438D-02A5-406E-B6DD-AF11AB9385A8}" destId="{DE4902B4-F9DF-46C9-8D17-56CB74C14AF6}" srcOrd="1" destOrd="0" parTransId="{40F7C27B-3CDD-484F-9566-9F5DC43C7F8F}" sibTransId="{4835762B-885A-42CE-94ED-F5147C8AC31A}"/>
    <dgm:cxn modelId="{AFC6C227-C96B-40DB-86B3-1959E553A80A}" srcId="{060D98D6-DD55-4048-8C0A-65EF615CBADE}" destId="{458950A0-6D34-4859-8DAC-325B8E8169D2}" srcOrd="5" destOrd="0" parTransId="{B5F7D77F-4BF7-4F31-BE6E-28EDD2A8B283}" sibTransId="{464F3F15-92CA-4F89-B8EE-3215CD25310B}"/>
    <dgm:cxn modelId="{B6CE3B12-30D4-4945-AF69-E9BE99C16E89}" type="presOf" srcId="{08DB55D8-A8E0-4D32-A34A-3F4998F9685B}" destId="{E2FA7B29-EABB-43F5-80E2-9912E4757FEC}" srcOrd="0" destOrd="0" presId="urn:microsoft.com/office/officeart/2005/8/layout/bProcess3"/>
    <dgm:cxn modelId="{4A11F6E6-A9EE-4B27-AEF1-A14B1CA96A9C}" srcId="{D3EBE5EB-97DC-474F-8E83-5881D75FB2BB}" destId="{73D213AF-0800-4B3D-9FA6-76E26B8F069C}" srcOrd="0" destOrd="0" parTransId="{96FAF15E-A770-475C-B841-5501C4BBF1FC}" sibTransId="{04B623EE-3F70-4D77-BCC3-9B9DF1434FF7}"/>
    <dgm:cxn modelId="{E6ED9795-9FCD-4A1A-9683-B5F4F4C0EB9C}" srcId="{060D98D6-DD55-4048-8C0A-65EF615CBADE}" destId="{F5068833-1678-4892-B3CB-B2A5CB2FFC8B}" srcOrd="0" destOrd="0" parTransId="{52FA2EFF-C0AA-4B61-937B-6A4E3BC47FF4}" sibTransId="{2742F05F-AF83-49B0-BE4D-764CB446FB0B}"/>
    <dgm:cxn modelId="{E534DE7C-80E3-40A7-8A81-A67B09554089}" srcId="{9E63CEC8-1553-4B91-830E-CE194EDBA2FC}" destId="{7AA3037B-161F-45CB-ABD2-32E63C85315A}" srcOrd="1" destOrd="0" parTransId="{8189AE4F-AC66-4EBD-A00C-B082B8A1E3E0}" sibTransId="{3FB3D0F8-8446-4EBC-B38C-269719561592}"/>
    <dgm:cxn modelId="{4CCDBFDA-5E78-4333-9348-0FEC4EA55EC6}" type="presOf" srcId="{D743E77F-A6C5-454F-B8EA-11A10C1B074E}" destId="{76EABAD3-2BC8-470A-8A12-4B1A73FEA15F}" srcOrd="1" destOrd="0" presId="urn:microsoft.com/office/officeart/2005/8/layout/bProcess3"/>
    <dgm:cxn modelId="{7E38545F-CBF7-45C7-A01F-D83E6D7C7C93}" type="presOf" srcId="{61481ADB-0981-4D51-9811-83DE14648048}" destId="{1E307B7E-45FB-4E9E-9A01-75CBAED9BE47}" srcOrd="0" destOrd="0" presId="urn:microsoft.com/office/officeart/2005/8/layout/bProcess3"/>
    <dgm:cxn modelId="{073A0DB0-7595-4DC4-9FDE-A813B38DD7AF}" type="presOf" srcId="{EE72C183-589D-459A-9533-7476BD8EB1FA}" destId="{F92135C0-C1D8-4D58-AB7B-D2EF129BC22F}" srcOrd="0" destOrd="2" presId="urn:microsoft.com/office/officeart/2005/8/layout/bProcess3"/>
    <dgm:cxn modelId="{E45A1843-DF8D-446B-B85B-E39ADEBD3F79}" type="presOf" srcId="{458950A0-6D34-4859-8DAC-325B8E8169D2}" destId="{4DF15420-990F-4176-BD84-B03231F5DA24}" srcOrd="0" destOrd="0" presId="urn:microsoft.com/office/officeart/2005/8/layout/bProcess3"/>
    <dgm:cxn modelId="{5056873A-3F02-4B9E-9E0A-DF50BC8295F4}" type="presOf" srcId="{E5E1B35A-B4D3-4045-93B9-0A3B051939FF}" destId="{9B30240C-806F-4D22-BA7E-21650002CD3A}" srcOrd="0" destOrd="2" presId="urn:microsoft.com/office/officeart/2005/8/layout/bProcess3"/>
    <dgm:cxn modelId="{00EBCF14-B4D6-4F3F-BD08-9034874C224C}" type="presOf" srcId="{9922438D-02A5-406E-B6DD-AF11AB9385A8}" destId="{DD140E5B-80FF-4068-A15C-9147178411D1}" srcOrd="0" destOrd="0" presId="urn:microsoft.com/office/officeart/2005/8/layout/bProcess3"/>
    <dgm:cxn modelId="{7E911390-FE55-4825-A06E-EC3E2DE73BF2}" type="presOf" srcId="{F5068833-1678-4892-B3CB-B2A5CB2FFC8B}" destId="{197B6F6A-A220-4BCB-B9AE-5105A984B76A}" srcOrd="0" destOrd="0" presId="urn:microsoft.com/office/officeart/2005/8/layout/bProcess3"/>
    <dgm:cxn modelId="{33204DD2-B82D-4274-9152-A2086DBE9F01}" type="presOf" srcId="{61481ADB-0981-4D51-9811-83DE14648048}" destId="{B53E964F-72E4-4740-B977-C76EADF1665E}" srcOrd="1" destOrd="0" presId="urn:microsoft.com/office/officeart/2005/8/layout/bProcess3"/>
    <dgm:cxn modelId="{AA42863C-F64F-4F82-8515-E9EF5D541B85}" type="presOf" srcId="{4844FBAE-1885-4226-BCBA-0FC49D9BDFD7}" destId="{4DF15420-990F-4176-BD84-B03231F5DA24}" srcOrd="0" destOrd="1" presId="urn:microsoft.com/office/officeart/2005/8/layout/bProcess3"/>
    <dgm:cxn modelId="{F7F2D769-72DC-4C65-911C-F657C3E77B91}" type="presOf" srcId="{08DB55D8-A8E0-4D32-A34A-3F4998F9685B}" destId="{DCD4ABAA-9C15-46BA-B402-8EE93D3A089E}" srcOrd="1" destOrd="0" presId="urn:microsoft.com/office/officeart/2005/8/layout/bProcess3"/>
    <dgm:cxn modelId="{5AC62C0B-8746-4668-9969-6CDFBAFF1B88}" srcId="{F5068833-1678-4892-B3CB-B2A5CB2FFC8B}" destId="{46BD9B12-370E-479D-AFB1-1BD9DA0EB43D}" srcOrd="0" destOrd="0" parTransId="{60C94F16-8E5B-4ECC-B350-97875422C6AE}" sibTransId="{0590A8B6-59D1-450D-84DF-F3600338E41F}"/>
    <dgm:cxn modelId="{94F2FFDE-A42D-4FF5-AF7B-0869E88B4404}" srcId="{81D5A2F0-B961-4704-8347-D4BF3D447A42}" destId="{50BA8477-E7BD-4062-BA47-09D7594EDAA2}" srcOrd="0" destOrd="0" parTransId="{93EAEEEA-2E38-4569-8C4B-857CE7A675F6}" sibTransId="{6D2C3D4F-20FB-4F57-AF40-98D467C49D34}"/>
    <dgm:cxn modelId="{C9880036-E42F-4C70-A4ED-4D5BDF14BCD6}" srcId="{060D98D6-DD55-4048-8C0A-65EF615CBADE}" destId="{81D5A2F0-B961-4704-8347-D4BF3D447A42}" srcOrd="4" destOrd="0" parTransId="{3AED5E44-53FC-4B80-BBD4-D75C2657C162}" sibTransId="{61481ADB-0981-4D51-9811-83DE14648048}"/>
    <dgm:cxn modelId="{0F54131C-2305-42F4-AE38-68AE14E910AA}" srcId="{D3EBE5EB-97DC-474F-8E83-5881D75FB2BB}" destId="{E5E1B35A-B4D3-4045-93B9-0A3B051939FF}" srcOrd="1" destOrd="0" parTransId="{711D4D18-2B8D-4D9F-B0F1-1C56B86CDF52}" sibTransId="{BC888BAB-D0B7-459D-95FC-2BB1179D2581}"/>
    <dgm:cxn modelId="{7627D83D-B931-4409-A63E-7D1C3F0C1785}" type="presOf" srcId="{9E63CEC8-1553-4B91-830E-CE194EDBA2FC}" destId="{45A14CA0-6968-477C-983F-2F4456C8344E}" srcOrd="0" destOrd="0" presId="urn:microsoft.com/office/officeart/2005/8/layout/bProcess3"/>
    <dgm:cxn modelId="{2958667E-1C88-4183-B927-31AB98991E34}" srcId="{060D98D6-DD55-4048-8C0A-65EF615CBADE}" destId="{9E63CEC8-1553-4B91-830E-CE194EDBA2FC}" srcOrd="2" destOrd="0" parTransId="{68972F22-1713-48A0-A860-6725D3E0C7ED}" sibTransId="{D743E77F-A6C5-454F-B8EA-11A10C1B074E}"/>
    <dgm:cxn modelId="{C2E75504-A8EF-4546-81F0-B6C1FA3BEE9F}" type="presOf" srcId="{50BA8477-E7BD-4062-BA47-09D7594EDAA2}" destId="{F92135C0-C1D8-4D58-AB7B-D2EF129BC22F}" srcOrd="0" destOrd="1" presId="urn:microsoft.com/office/officeart/2005/8/layout/bProcess3"/>
    <dgm:cxn modelId="{033102D9-DF9C-4E2C-A258-B5365A39253C}" srcId="{458950A0-6D34-4859-8DAC-325B8E8169D2}" destId="{4844FBAE-1885-4226-BCBA-0FC49D9BDFD7}" srcOrd="0" destOrd="0" parTransId="{3B842140-22AA-4119-8FA2-DC28E63EA97C}" sibTransId="{13203B84-7CEF-4561-980B-6F954D652B97}"/>
    <dgm:cxn modelId="{3A137656-9E71-4291-95A3-5FF4343D1197}" type="presOf" srcId="{FC27EC5F-D996-4D33-81DF-72BFD1C73566}" destId="{5D7056C0-C875-43FD-8E98-01EAC501EB15}" srcOrd="0" destOrd="0" presId="urn:microsoft.com/office/officeart/2005/8/layout/bProcess3"/>
    <dgm:cxn modelId="{5187BA61-110B-490B-AAAA-09221EC54AD2}" type="presOf" srcId="{87038FAB-CD6F-407E-95BF-A4DBE28EC90E}" destId="{DD140E5B-80FF-4068-A15C-9147178411D1}" srcOrd="0" destOrd="1" presId="urn:microsoft.com/office/officeart/2005/8/layout/bProcess3"/>
    <dgm:cxn modelId="{EBC0BD1B-66EC-401E-9637-9E6A0ED05C87}" type="presOf" srcId="{060D98D6-DD55-4048-8C0A-65EF615CBADE}" destId="{9E8462A3-1D43-4E01-83BF-18192FD35334}" srcOrd="0" destOrd="0" presId="urn:microsoft.com/office/officeart/2005/8/layout/bProcess3"/>
    <dgm:cxn modelId="{075FCB5A-ED37-462A-AC2D-AB3DE6FCF545}" type="presOf" srcId="{D3EBE5EB-97DC-474F-8E83-5881D75FB2BB}" destId="{9B30240C-806F-4D22-BA7E-21650002CD3A}" srcOrd="0" destOrd="0" presId="urn:microsoft.com/office/officeart/2005/8/layout/bProcess3"/>
    <dgm:cxn modelId="{66EEA7F5-9DEE-4917-A3A6-CB8BCB118AE4}" srcId="{9922438D-02A5-406E-B6DD-AF11AB9385A8}" destId="{87038FAB-CD6F-407E-95BF-A4DBE28EC90E}" srcOrd="0" destOrd="0" parTransId="{5206769D-5C13-4D80-915A-1A2688896EC8}" sibTransId="{5115861B-6DE8-4948-9461-C5C43DE78E07}"/>
    <dgm:cxn modelId="{9FAAC762-5152-4704-A973-5D08C3C68DD6}" type="presOf" srcId="{7AA3037B-161F-45CB-ABD2-32E63C85315A}" destId="{45A14CA0-6968-477C-983F-2F4456C8344E}" srcOrd="0" destOrd="2" presId="urn:microsoft.com/office/officeart/2005/8/layout/bProcess3"/>
    <dgm:cxn modelId="{5A65D09E-0802-41CF-94E3-19E0B1B7693B}" type="presOf" srcId="{9E5E8F9E-BCE8-4B06-B506-7C1323B43886}" destId="{45A14CA0-6968-477C-983F-2F4456C8344E}" srcOrd="0" destOrd="1" presId="urn:microsoft.com/office/officeart/2005/8/layout/bProcess3"/>
    <dgm:cxn modelId="{79CC7EBD-3077-476A-9A97-E1B01F5072E9}" type="presParOf" srcId="{9E8462A3-1D43-4E01-83BF-18192FD35334}" destId="{197B6F6A-A220-4BCB-B9AE-5105A984B76A}" srcOrd="0" destOrd="0" presId="urn:microsoft.com/office/officeart/2005/8/layout/bProcess3"/>
    <dgm:cxn modelId="{481DAC59-327A-4EC3-9595-9800F5B0FA16}" type="presParOf" srcId="{9E8462A3-1D43-4E01-83BF-18192FD35334}" destId="{04363451-4CC5-425F-A96B-65D36122223A}" srcOrd="1" destOrd="0" presId="urn:microsoft.com/office/officeart/2005/8/layout/bProcess3"/>
    <dgm:cxn modelId="{7C40AFBE-7330-4F9D-B9EF-D7B018C4184B}" type="presParOf" srcId="{04363451-4CC5-425F-A96B-65D36122223A}" destId="{2734EA38-5FC7-41F9-970D-56299D603CD8}" srcOrd="0" destOrd="0" presId="urn:microsoft.com/office/officeart/2005/8/layout/bProcess3"/>
    <dgm:cxn modelId="{B899DFA9-1446-4424-B123-FBBD82AEF8E3}" type="presParOf" srcId="{9E8462A3-1D43-4E01-83BF-18192FD35334}" destId="{DD140E5B-80FF-4068-A15C-9147178411D1}" srcOrd="2" destOrd="0" presId="urn:microsoft.com/office/officeart/2005/8/layout/bProcess3"/>
    <dgm:cxn modelId="{6782FB97-D0FD-4F63-A2A1-799A4C4AA67E}" type="presParOf" srcId="{9E8462A3-1D43-4E01-83BF-18192FD35334}" destId="{E2FA7B29-EABB-43F5-80E2-9912E4757FEC}" srcOrd="3" destOrd="0" presId="urn:microsoft.com/office/officeart/2005/8/layout/bProcess3"/>
    <dgm:cxn modelId="{42F89978-0DB9-4B4D-B1EA-B639CFE80775}" type="presParOf" srcId="{E2FA7B29-EABB-43F5-80E2-9912E4757FEC}" destId="{DCD4ABAA-9C15-46BA-B402-8EE93D3A089E}" srcOrd="0" destOrd="0" presId="urn:microsoft.com/office/officeart/2005/8/layout/bProcess3"/>
    <dgm:cxn modelId="{82606B42-121D-49EF-9BD4-A07E9441E125}" type="presParOf" srcId="{9E8462A3-1D43-4E01-83BF-18192FD35334}" destId="{45A14CA0-6968-477C-983F-2F4456C8344E}" srcOrd="4" destOrd="0" presId="urn:microsoft.com/office/officeart/2005/8/layout/bProcess3"/>
    <dgm:cxn modelId="{0275DEAB-A975-4109-A623-6A9A17F3DACB}" type="presParOf" srcId="{9E8462A3-1D43-4E01-83BF-18192FD35334}" destId="{4AA27A44-B46E-444C-B49A-470BC82A0505}" srcOrd="5" destOrd="0" presId="urn:microsoft.com/office/officeart/2005/8/layout/bProcess3"/>
    <dgm:cxn modelId="{C6B33EE0-C2E6-44D7-BF30-219EDA897FAD}" type="presParOf" srcId="{4AA27A44-B46E-444C-B49A-470BC82A0505}" destId="{76EABAD3-2BC8-470A-8A12-4B1A73FEA15F}" srcOrd="0" destOrd="0" presId="urn:microsoft.com/office/officeart/2005/8/layout/bProcess3"/>
    <dgm:cxn modelId="{AD770043-0856-4456-9DC9-A6A2ADEF08F3}" type="presParOf" srcId="{9E8462A3-1D43-4E01-83BF-18192FD35334}" destId="{9B30240C-806F-4D22-BA7E-21650002CD3A}" srcOrd="6" destOrd="0" presId="urn:microsoft.com/office/officeart/2005/8/layout/bProcess3"/>
    <dgm:cxn modelId="{6BCF6B6E-58EA-41B1-B859-01ED62BCB3A4}" type="presParOf" srcId="{9E8462A3-1D43-4E01-83BF-18192FD35334}" destId="{5D7056C0-C875-43FD-8E98-01EAC501EB15}" srcOrd="7" destOrd="0" presId="urn:microsoft.com/office/officeart/2005/8/layout/bProcess3"/>
    <dgm:cxn modelId="{C0CF4264-E8D1-44DD-97A5-50F050C9B31A}" type="presParOf" srcId="{5D7056C0-C875-43FD-8E98-01EAC501EB15}" destId="{3BA18CA8-5839-4DA2-943B-0F19A5579B0E}" srcOrd="0" destOrd="0" presId="urn:microsoft.com/office/officeart/2005/8/layout/bProcess3"/>
    <dgm:cxn modelId="{F9A2EB00-F586-4D59-A259-795C2C619A6B}" type="presParOf" srcId="{9E8462A3-1D43-4E01-83BF-18192FD35334}" destId="{F92135C0-C1D8-4D58-AB7B-D2EF129BC22F}" srcOrd="8" destOrd="0" presId="urn:microsoft.com/office/officeart/2005/8/layout/bProcess3"/>
    <dgm:cxn modelId="{B7BE8430-7BCD-4C07-9487-3EEE52C98BA4}" type="presParOf" srcId="{9E8462A3-1D43-4E01-83BF-18192FD35334}" destId="{1E307B7E-45FB-4E9E-9A01-75CBAED9BE47}" srcOrd="9" destOrd="0" presId="urn:microsoft.com/office/officeart/2005/8/layout/bProcess3"/>
    <dgm:cxn modelId="{B4E93379-7CBF-49BC-82AA-5D525F3CA7FC}" type="presParOf" srcId="{1E307B7E-45FB-4E9E-9A01-75CBAED9BE47}" destId="{B53E964F-72E4-4740-B977-C76EADF1665E}" srcOrd="0" destOrd="0" presId="urn:microsoft.com/office/officeart/2005/8/layout/bProcess3"/>
    <dgm:cxn modelId="{813AD1B7-1317-490C-A5F8-CAB782AC6958}" type="presParOf" srcId="{9E8462A3-1D43-4E01-83BF-18192FD35334}" destId="{4DF15420-990F-4176-BD84-B03231F5DA24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63451-4CC5-425F-A96B-65D36122223A}">
      <dsp:nvSpPr>
        <dsp:cNvPr id="0" name=""/>
        <dsp:cNvSpPr/>
      </dsp:nvSpPr>
      <dsp:spPr>
        <a:xfrm>
          <a:off x="2127202" y="1144782"/>
          <a:ext cx="4577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773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343880" y="1188060"/>
        <a:ext cx="24418" cy="4883"/>
      </dsp:txXfrm>
    </dsp:sp>
    <dsp:sp modelId="{197B6F6A-A220-4BCB-B9AE-5105A984B76A}">
      <dsp:nvSpPr>
        <dsp:cNvPr id="0" name=""/>
        <dsp:cNvSpPr/>
      </dsp:nvSpPr>
      <dsp:spPr>
        <a:xfrm>
          <a:off x="5640" y="553494"/>
          <a:ext cx="2123361" cy="12740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成立研究小組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/>
            <a:t>邀請好友參加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/>
            <a:t>邀請老師指導</a:t>
          </a:r>
        </a:p>
      </dsp:txBody>
      <dsp:txXfrm>
        <a:off x="5640" y="553494"/>
        <a:ext cx="2123361" cy="1274017"/>
      </dsp:txXfrm>
    </dsp:sp>
    <dsp:sp modelId="{E2FA7B29-EABB-43F5-80E2-9912E4757FEC}">
      <dsp:nvSpPr>
        <dsp:cNvPr id="0" name=""/>
        <dsp:cNvSpPr/>
      </dsp:nvSpPr>
      <dsp:spPr>
        <a:xfrm>
          <a:off x="4738937" y="1144782"/>
          <a:ext cx="4577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773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955615" y="1188060"/>
        <a:ext cx="24418" cy="4883"/>
      </dsp:txXfrm>
    </dsp:sp>
    <dsp:sp modelId="{DD140E5B-80FF-4068-A15C-9147178411D1}">
      <dsp:nvSpPr>
        <dsp:cNvPr id="0" name=""/>
        <dsp:cNvSpPr/>
      </dsp:nvSpPr>
      <dsp:spPr>
        <a:xfrm>
          <a:off x="2617376" y="553494"/>
          <a:ext cx="2123361" cy="127401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確定研究主題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/>
            <a:t>大家感興趣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/>
            <a:t>好玩的題目</a:t>
          </a:r>
        </a:p>
      </dsp:txBody>
      <dsp:txXfrm>
        <a:off x="2617376" y="553494"/>
        <a:ext cx="2123361" cy="1274017"/>
      </dsp:txXfrm>
    </dsp:sp>
    <dsp:sp modelId="{4AA27A44-B46E-444C-B49A-470BC82A0505}">
      <dsp:nvSpPr>
        <dsp:cNvPr id="0" name=""/>
        <dsp:cNvSpPr/>
      </dsp:nvSpPr>
      <dsp:spPr>
        <a:xfrm>
          <a:off x="1067321" y="1825711"/>
          <a:ext cx="5223470" cy="457773"/>
        </a:xfrm>
        <a:custGeom>
          <a:avLst/>
          <a:gdLst/>
          <a:ahLst/>
          <a:cxnLst/>
          <a:rect l="0" t="0" r="0" b="0"/>
          <a:pathLst>
            <a:path>
              <a:moveTo>
                <a:pt x="5223470" y="0"/>
              </a:moveTo>
              <a:lnTo>
                <a:pt x="5223470" y="245986"/>
              </a:lnTo>
              <a:lnTo>
                <a:pt x="0" y="245986"/>
              </a:lnTo>
              <a:lnTo>
                <a:pt x="0" y="45777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547900" y="2052156"/>
        <a:ext cx="262312" cy="4883"/>
      </dsp:txXfrm>
    </dsp:sp>
    <dsp:sp modelId="{45A14CA0-6968-477C-983F-2F4456C8344E}">
      <dsp:nvSpPr>
        <dsp:cNvPr id="0" name=""/>
        <dsp:cNvSpPr/>
      </dsp:nvSpPr>
      <dsp:spPr>
        <a:xfrm>
          <a:off x="5229111" y="553494"/>
          <a:ext cx="2123361" cy="12740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蒐集資料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/>
            <a:t>上網查資料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/>
            <a:t>閱讀書籍</a:t>
          </a:r>
        </a:p>
      </dsp:txBody>
      <dsp:txXfrm>
        <a:off x="5229111" y="553494"/>
        <a:ext cx="2123361" cy="1274017"/>
      </dsp:txXfrm>
    </dsp:sp>
    <dsp:sp modelId="{5D7056C0-C875-43FD-8E98-01EAC501EB15}">
      <dsp:nvSpPr>
        <dsp:cNvPr id="0" name=""/>
        <dsp:cNvSpPr/>
      </dsp:nvSpPr>
      <dsp:spPr>
        <a:xfrm>
          <a:off x="2127202" y="2907173"/>
          <a:ext cx="4577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773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343880" y="2950451"/>
        <a:ext cx="24418" cy="4883"/>
      </dsp:txXfrm>
    </dsp:sp>
    <dsp:sp modelId="{9B30240C-806F-4D22-BA7E-21650002CD3A}">
      <dsp:nvSpPr>
        <dsp:cNvPr id="0" name=""/>
        <dsp:cNvSpPr/>
      </dsp:nvSpPr>
      <dsp:spPr>
        <a:xfrm>
          <a:off x="5640" y="2315884"/>
          <a:ext cx="2123361" cy="12740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問卷設計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/>
            <a:t>星座個性分析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/>
            <a:t>自評個性</a:t>
          </a:r>
        </a:p>
      </dsp:txBody>
      <dsp:txXfrm>
        <a:off x="5640" y="2315884"/>
        <a:ext cx="2123361" cy="1274017"/>
      </dsp:txXfrm>
    </dsp:sp>
    <dsp:sp modelId="{1E307B7E-45FB-4E9E-9A01-75CBAED9BE47}">
      <dsp:nvSpPr>
        <dsp:cNvPr id="0" name=""/>
        <dsp:cNvSpPr/>
      </dsp:nvSpPr>
      <dsp:spPr>
        <a:xfrm>
          <a:off x="4738937" y="2907173"/>
          <a:ext cx="4577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773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955615" y="2950451"/>
        <a:ext cx="24418" cy="4883"/>
      </dsp:txXfrm>
    </dsp:sp>
    <dsp:sp modelId="{F92135C0-C1D8-4D58-AB7B-D2EF129BC22F}">
      <dsp:nvSpPr>
        <dsp:cNvPr id="0" name=""/>
        <dsp:cNvSpPr/>
      </dsp:nvSpPr>
      <dsp:spPr>
        <a:xfrm>
          <a:off x="2617376" y="2315884"/>
          <a:ext cx="2123361" cy="127401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資料分析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/>
            <a:t>小組討論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/>
            <a:t>簡單統計</a:t>
          </a:r>
        </a:p>
      </dsp:txBody>
      <dsp:txXfrm>
        <a:off x="2617376" y="2315884"/>
        <a:ext cx="2123361" cy="1274017"/>
      </dsp:txXfrm>
    </dsp:sp>
    <dsp:sp modelId="{4DF15420-990F-4176-BD84-B03231F5DA24}">
      <dsp:nvSpPr>
        <dsp:cNvPr id="0" name=""/>
        <dsp:cNvSpPr/>
      </dsp:nvSpPr>
      <dsp:spPr>
        <a:xfrm>
          <a:off x="5229111" y="2315884"/>
          <a:ext cx="2123361" cy="12740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完成報告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/>
            <a:t>分工撰寫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/>
            <a:t>一起彙整</a:t>
          </a:r>
        </a:p>
      </dsp:txBody>
      <dsp:txXfrm>
        <a:off x="5229111" y="2315884"/>
        <a:ext cx="2123361" cy="1274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23D5D-8C27-46F2-BBBE-1BF8F6684882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43FF7-2640-4D98-943B-9B54D145E8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05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66CD31-59FE-439B-99E0-41856A1B5D9A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34C7D6-19EA-4765-B1BC-8354968209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CD31-59FE-439B-99E0-41856A1B5D9A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7D6-19EA-4765-B1BC-8354968209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CD31-59FE-439B-99E0-41856A1B5D9A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7D6-19EA-4765-B1BC-8354968209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66CD31-59FE-439B-99E0-41856A1B5D9A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34C7D6-19EA-4765-B1BC-8354968209E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66CD31-59FE-439B-99E0-41856A1B5D9A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34C7D6-19EA-4765-B1BC-8354968209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CD31-59FE-439B-99E0-41856A1B5D9A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7D6-19EA-4765-B1BC-8354968209E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CD31-59FE-439B-99E0-41856A1B5D9A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7D6-19EA-4765-B1BC-8354968209E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66CD31-59FE-439B-99E0-41856A1B5D9A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34C7D6-19EA-4765-B1BC-8354968209E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CD31-59FE-439B-99E0-41856A1B5D9A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7D6-19EA-4765-B1BC-8354968209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66CD31-59FE-439B-99E0-41856A1B5D9A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34C7D6-19EA-4765-B1BC-8354968209E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66CD31-59FE-439B-99E0-41856A1B5D9A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34C7D6-19EA-4765-B1BC-8354968209E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66CD31-59FE-439B-99E0-41856A1B5D9A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34C7D6-19EA-4765-B1BC-8354968209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920880" cy="189436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</a:rPr>
              <a:t>到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</a:rPr>
              <a:t>年級學生</a:t>
            </a:r>
            <a:r>
              <a:rPr lang="en-US" altLang="zh-TW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</a:rPr>
              <a:t>星座個性大不同之研究</a:t>
            </a:r>
            <a:endParaRPr lang="zh-TW" alt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39752" y="3501008"/>
            <a:ext cx="6172200" cy="3096344"/>
          </a:xfrm>
        </p:spPr>
        <p:txBody>
          <a:bodyPr>
            <a:normAutofit fontScale="32500" lnSpcReduction="20000"/>
          </a:bodyPr>
          <a:lstStyle/>
          <a:p>
            <a:r>
              <a:rPr lang="zh-TW" altLang="en-US" sz="9600" dirty="0" smtClean="0">
                <a:solidFill>
                  <a:srgbClr val="7030A0"/>
                </a:solidFill>
              </a:rPr>
              <a:t>作者：</a:t>
            </a:r>
          </a:p>
          <a:p>
            <a:r>
              <a:rPr lang="zh-TW" altLang="en-US" sz="8600" dirty="0">
                <a:solidFill>
                  <a:srgbClr val="7030A0"/>
                </a:solidFill>
              </a:rPr>
              <a:t>花蓮縣志學</a:t>
            </a:r>
            <a:r>
              <a:rPr lang="zh-TW" altLang="en-US" sz="8600" dirty="0" smtClean="0">
                <a:solidFill>
                  <a:srgbClr val="7030A0"/>
                </a:solidFill>
              </a:rPr>
              <a:t>國小六年甲班</a:t>
            </a:r>
            <a:endParaRPr lang="en-US" altLang="zh-TW" sz="8600" dirty="0">
              <a:solidFill>
                <a:srgbClr val="7030A0"/>
              </a:solidFill>
            </a:endParaRPr>
          </a:p>
          <a:p>
            <a:r>
              <a:rPr lang="zh-TW" altLang="en-US" sz="9600" dirty="0" smtClean="0">
                <a:solidFill>
                  <a:srgbClr val="7030A0"/>
                </a:solidFill>
              </a:rPr>
              <a:t>楊欣璇、郭齊悅、王慶玲、張秀丞</a:t>
            </a:r>
            <a:endParaRPr lang="en-US" altLang="zh-TW" sz="9600" dirty="0" smtClean="0">
              <a:solidFill>
                <a:srgbClr val="7030A0"/>
              </a:solidFill>
            </a:endParaRPr>
          </a:p>
          <a:p>
            <a:r>
              <a:rPr lang="zh-TW" altLang="en-US" sz="96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zh-TW" altLang="en-US" sz="9600" dirty="0" smtClean="0">
                <a:solidFill>
                  <a:srgbClr val="7030A0"/>
                </a:solidFill>
              </a:rPr>
              <a:t>指導老師：</a:t>
            </a:r>
            <a:endParaRPr lang="en-US" altLang="zh-TW" sz="9600" dirty="0" smtClean="0">
              <a:solidFill>
                <a:srgbClr val="7030A0"/>
              </a:solidFill>
            </a:endParaRPr>
          </a:p>
          <a:p>
            <a:r>
              <a:rPr lang="zh-TW" altLang="en-US" sz="9600" dirty="0" smtClean="0">
                <a:solidFill>
                  <a:srgbClr val="7030A0"/>
                </a:solidFill>
              </a:rPr>
              <a:t>吳宇凡老師、黃義峰老師</a:t>
            </a:r>
          </a:p>
          <a:p>
            <a:endParaRPr lang="zh-TW" altLang="en-US" sz="9600" dirty="0" smtClean="0"/>
          </a:p>
          <a:p>
            <a:endParaRPr lang="zh-TW" altLang="en-US" sz="9600" dirty="0" smtClean="0"/>
          </a:p>
          <a:p>
            <a:endParaRPr lang="zh-TW" altLang="en-US" sz="96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三、志學國小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年級學生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星座分布情形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5017768"/>
          </a:xfrm>
        </p:spPr>
        <p:txBody>
          <a:bodyPr/>
          <a:lstStyle/>
          <a:p>
            <a:r>
              <a:rPr lang="zh-TW" altLang="en-US" dirty="0" smtClean="0"/>
              <a:t>各年級調查結果</a:t>
            </a:r>
            <a:endParaRPr lang="zh-TW" altLang="en-US" dirty="0"/>
          </a:p>
        </p:txBody>
      </p:sp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val="596413623"/>
              </p:ext>
            </p:extLst>
          </p:nvPr>
        </p:nvGraphicFramePr>
        <p:xfrm>
          <a:off x="395536" y="1700808"/>
          <a:ext cx="403244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val="882518630"/>
              </p:ext>
            </p:extLst>
          </p:nvPr>
        </p:nvGraphicFramePr>
        <p:xfrm>
          <a:off x="4427984" y="1772816"/>
          <a:ext cx="374441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1970279808"/>
              </p:ext>
            </p:extLst>
          </p:nvPr>
        </p:nvGraphicFramePr>
        <p:xfrm>
          <a:off x="539552" y="4437112"/>
          <a:ext cx="381642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圖表 7"/>
          <p:cNvGraphicFramePr/>
          <p:nvPr>
            <p:extLst>
              <p:ext uri="{D42A27DB-BD31-4B8C-83A1-F6EECF244321}">
                <p14:modId xmlns:p14="http://schemas.microsoft.com/office/powerpoint/2010/main" val="2936035931"/>
              </p:ext>
            </p:extLst>
          </p:nvPr>
        </p:nvGraphicFramePr>
        <p:xfrm>
          <a:off x="4283968" y="4509120"/>
          <a:ext cx="381642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志學國小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年級學生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星座分布情形</a:t>
            </a:r>
            <a:b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zh-TW" altLang="en-US" dirty="0" smtClean="0"/>
              <a:t>統計</a:t>
            </a:r>
            <a:r>
              <a:rPr lang="en-US" dirty="0" smtClean="0"/>
              <a:t>3</a:t>
            </a:r>
            <a:r>
              <a:rPr lang="zh-TW" altLang="en-US" dirty="0" smtClean="0"/>
              <a:t>到</a:t>
            </a:r>
            <a:r>
              <a:rPr lang="en-US" dirty="0" smtClean="0"/>
              <a:t>6</a:t>
            </a:r>
            <a:r>
              <a:rPr lang="zh-TW" altLang="en-US" dirty="0" smtClean="0"/>
              <a:t>年級的</a:t>
            </a:r>
            <a:r>
              <a:rPr lang="en-US" altLang="zh-TW" dirty="0" smtClean="0"/>
              <a:t>92</a:t>
            </a:r>
            <a:r>
              <a:rPr lang="zh-TW" altLang="en-US" dirty="0" smtClean="0"/>
              <a:t>位學生，天秤座人最多，牡羊座和天蠍座人次多， 獅子座、水瓶座人最少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天秤座自評個性是</a:t>
            </a:r>
            <a:r>
              <a:rPr lang="zh-TW" altLang="zh-TW" dirty="0" smtClean="0"/>
              <a:t>和諧</a:t>
            </a:r>
            <a:r>
              <a:rPr lang="zh-TW" altLang="zh-TW" dirty="0"/>
              <a:t>、善</a:t>
            </a:r>
            <a:r>
              <a:rPr lang="zh-TW" altLang="zh-TW" dirty="0" smtClean="0"/>
              <a:t>解、公平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牡羊座</a:t>
            </a:r>
            <a:r>
              <a:rPr lang="zh-TW" altLang="en-US" dirty="0"/>
              <a:t>自</a:t>
            </a:r>
            <a:r>
              <a:rPr lang="zh-TW" altLang="en-US" dirty="0" smtClean="0"/>
              <a:t>評個性是</a:t>
            </a:r>
            <a:r>
              <a:rPr lang="zh-TW" altLang="zh-TW" dirty="0" smtClean="0"/>
              <a:t>勇氣、</a:t>
            </a:r>
            <a:r>
              <a:rPr lang="zh-TW" altLang="zh-TW" dirty="0"/>
              <a:t>好勝、急性子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天蠍座</a:t>
            </a:r>
            <a:r>
              <a:rPr lang="zh-TW" altLang="en-US" dirty="0"/>
              <a:t>自</a:t>
            </a:r>
            <a:r>
              <a:rPr lang="zh-TW" altLang="en-US" dirty="0" smtClean="0"/>
              <a:t>評個性是</a:t>
            </a:r>
            <a:r>
              <a:rPr lang="zh-TW" altLang="zh-TW" dirty="0" smtClean="0"/>
              <a:t>耐力、喜</a:t>
            </a:r>
            <a:r>
              <a:rPr lang="zh-TW" altLang="zh-TW" dirty="0"/>
              <a:t>惡</a:t>
            </a:r>
            <a:r>
              <a:rPr lang="zh-TW" altLang="zh-TW" dirty="0" smtClean="0"/>
              <a:t>分明</a:t>
            </a:r>
            <a:endParaRPr lang="zh-TW" altLang="en-US" dirty="0"/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2457737914"/>
              </p:ext>
            </p:extLst>
          </p:nvPr>
        </p:nvGraphicFramePr>
        <p:xfrm>
          <a:off x="785786" y="3573016"/>
          <a:ext cx="6500858" cy="2927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37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zh-TW" altLang="zh-TW" dirty="0">
                <a:solidFill>
                  <a:schemeClr val="accent1">
                    <a:lumMod val="75000"/>
                  </a:schemeClr>
                </a:solidFill>
              </a:rPr>
              <a:t>四</a:t>
            </a:r>
            <a:r>
              <a:rPr lang="zh-TW" altLang="zh-TW" dirty="0" smtClean="0">
                <a:solidFill>
                  <a:schemeClr val="accent1">
                    <a:lumMod val="75000"/>
                  </a:schemeClr>
                </a:solidFill>
              </a:rPr>
              <a:t>、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zh-TW" altLang="zh-TW" dirty="0">
                <a:solidFill>
                  <a:schemeClr val="accent1">
                    <a:lumMod val="75000"/>
                  </a:schemeClr>
                </a:solidFill>
              </a:rPr>
              <a:t>星座個性大不同的問卷調查和分析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787208" cy="182880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問卷統計</a:t>
            </a:r>
            <a:r>
              <a:rPr lang="en-US" altLang="zh-TW" dirty="0" smtClean="0"/>
              <a:t>78</a:t>
            </a:r>
            <a:r>
              <a:rPr lang="zh-TW" altLang="zh-TW" dirty="0" smtClean="0"/>
              <a:t>份</a:t>
            </a:r>
            <a:r>
              <a:rPr lang="zh-TW" altLang="en-US" dirty="0" smtClean="0"/>
              <a:t>，</a:t>
            </a:r>
            <a:r>
              <a:rPr lang="zh-TW" altLang="zh-TW" dirty="0" smtClean="0"/>
              <a:t>全</a:t>
            </a:r>
            <a:r>
              <a:rPr lang="zh-TW" altLang="zh-TW" dirty="0"/>
              <a:t>校</a:t>
            </a:r>
            <a:r>
              <a:rPr lang="en-US" altLang="zh-TW" dirty="0"/>
              <a:t>3</a:t>
            </a:r>
            <a:r>
              <a:rPr lang="zh-TW" altLang="zh-TW" dirty="0"/>
              <a:t>到</a:t>
            </a:r>
            <a:r>
              <a:rPr lang="en-US" altLang="zh-TW" dirty="0"/>
              <a:t>6</a:t>
            </a:r>
            <a:r>
              <a:rPr lang="zh-TW" altLang="zh-TW" dirty="0"/>
              <a:t>年級有</a:t>
            </a:r>
            <a:r>
              <a:rPr lang="en-US" altLang="zh-TW" dirty="0"/>
              <a:t>92</a:t>
            </a:r>
            <a:r>
              <a:rPr lang="zh-TW" altLang="zh-TW" dirty="0"/>
              <a:t>人，回收</a:t>
            </a:r>
            <a:r>
              <a:rPr lang="zh-TW" altLang="zh-TW" dirty="0" smtClean="0"/>
              <a:t>問卷</a:t>
            </a:r>
            <a:r>
              <a:rPr lang="en-US" altLang="zh-TW" dirty="0" smtClean="0"/>
              <a:t>85</a:t>
            </a:r>
            <a:r>
              <a:rPr lang="en-US" altLang="zh-TW" dirty="0"/>
              <a:t>%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b="1" dirty="0" smtClean="0"/>
              <a:t>3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6</a:t>
            </a:r>
            <a:r>
              <a:rPr lang="zh-TW" altLang="en-US" b="1" dirty="0" smtClean="0"/>
              <a:t>年級約</a:t>
            </a:r>
            <a:r>
              <a:rPr lang="en-US" altLang="zh-TW" dirty="0" smtClean="0"/>
              <a:t>60%</a:t>
            </a:r>
            <a:r>
              <a:rPr lang="zh-TW" altLang="zh-TW" b="1" dirty="0"/>
              <a:t>多數認為個性和問卷表列的不相同</a:t>
            </a:r>
            <a:r>
              <a:rPr lang="zh-TW" altLang="zh-TW" dirty="0"/>
              <a:t>。</a:t>
            </a:r>
            <a:endParaRPr lang="en-US" altLang="zh-TW" b="1" dirty="0" smtClean="0"/>
          </a:p>
          <a:p>
            <a:pPr lvl="1"/>
            <a:r>
              <a:rPr lang="en-US" altLang="zh-TW" b="1" dirty="0" smtClean="0"/>
              <a:t>5</a:t>
            </a:r>
            <a:r>
              <a:rPr lang="zh-TW" altLang="zh-TW" b="1" dirty="0" smtClean="0"/>
              <a:t>年級</a:t>
            </a:r>
            <a:r>
              <a:rPr lang="en-US" altLang="zh-TW" dirty="0" smtClean="0"/>
              <a:t>83%</a:t>
            </a:r>
            <a:r>
              <a:rPr lang="zh-TW" altLang="zh-TW" b="1" dirty="0" smtClean="0"/>
              <a:t>多數</a:t>
            </a:r>
            <a:r>
              <a:rPr lang="zh-TW" altLang="zh-TW" b="1" dirty="0"/>
              <a:t>是認為自己的個性</a:t>
            </a:r>
            <a:r>
              <a:rPr lang="zh-TW" altLang="zh-TW" b="1" dirty="0" smtClean="0"/>
              <a:t>特質很</a:t>
            </a:r>
            <a:r>
              <a:rPr lang="zh-TW" altLang="zh-TW" b="1" dirty="0"/>
              <a:t>像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b="1" dirty="0"/>
              <a:t>4</a:t>
            </a:r>
            <a:r>
              <a:rPr lang="zh-TW" altLang="zh-TW" b="1" dirty="0"/>
              <a:t>年級自評星座個性符合程度</a:t>
            </a:r>
            <a:r>
              <a:rPr lang="zh-TW" altLang="zh-TW" b="1" dirty="0" smtClean="0"/>
              <a:t>是</a:t>
            </a:r>
            <a:r>
              <a:rPr lang="zh-TW" altLang="zh-TW" b="1" dirty="0"/>
              <a:t>兩群</a:t>
            </a:r>
            <a:r>
              <a:rPr lang="zh-TW" altLang="zh-TW" b="1" dirty="0" smtClean="0"/>
              <a:t>各</a:t>
            </a:r>
            <a:r>
              <a:rPr lang="zh-TW" altLang="en-US" b="1" dirty="0"/>
              <a:t>約</a:t>
            </a:r>
            <a:r>
              <a:rPr lang="en-US" altLang="zh-TW" b="1" dirty="0" smtClean="0"/>
              <a:t>50%</a:t>
            </a:r>
            <a:endParaRPr lang="en-US" altLang="zh-TW" dirty="0" smtClean="0"/>
          </a:p>
          <a:p>
            <a:endParaRPr lang="en-US" altLang="zh-TW" dirty="0" smtClean="0"/>
          </a:p>
        </p:txBody>
      </p:sp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val="3295978910"/>
              </p:ext>
            </p:extLst>
          </p:nvPr>
        </p:nvGraphicFramePr>
        <p:xfrm>
          <a:off x="1187624" y="2852936"/>
          <a:ext cx="3154164" cy="197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val="1125446776"/>
              </p:ext>
            </p:extLst>
          </p:nvPr>
        </p:nvGraphicFramePr>
        <p:xfrm>
          <a:off x="5004048" y="2924944"/>
          <a:ext cx="297591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2024877826"/>
              </p:ext>
            </p:extLst>
          </p:nvPr>
        </p:nvGraphicFramePr>
        <p:xfrm>
          <a:off x="539552" y="4581128"/>
          <a:ext cx="3024337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圖表 7"/>
          <p:cNvGraphicFramePr/>
          <p:nvPr>
            <p:extLst>
              <p:ext uri="{D42A27DB-BD31-4B8C-83A1-F6EECF244321}">
                <p14:modId xmlns:p14="http://schemas.microsoft.com/office/powerpoint/2010/main" val="35645773"/>
              </p:ext>
            </p:extLst>
          </p:nvPr>
        </p:nvGraphicFramePr>
        <p:xfrm>
          <a:off x="3851919" y="4725144"/>
          <a:ext cx="3456385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983032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  <a:t>五、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  <a:t>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  <a:t>年級自評星座個性符合程度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zh-TW" altLang="en-US" dirty="0" smtClean="0"/>
              <a:t>到</a:t>
            </a:r>
            <a:r>
              <a:rPr lang="en-US" dirty="0" smtClean="0"/>
              <a:t>6</a:t>
            </a:r>
            <a:r>
              <a:rPr lang="zh-TW" altLang="en-US" dirty="0" smtClean="0"/>
              <a:t>年級整體分析</a:t>
            </a:r>
            <a:r>
              <a:rPr lang="en-US" altLang="zh-TW" dirty="0" smtClean="0"/>
              <a:t>:</a:t>
            </a:r>
            <a:r>
              <a:rPr lang="zh-TW" altLang="en-US" b="1" dirty="0" smtClean="0"/>
              <a:t>大約有一半</a:t>
            </a:r>
            <a:r>
              <a:rPr lang="en-US" altLang="zh-TW" dirty="0"/>
              <a:t>52%</a:t>
            </a:r>
            <a:r>
              <a:rPr lang="zh-TW" altLang="en-US" b="1" dirty="0" smtClean="0"/>
              <a:t>認為一樣，有一半</a:t>
            </a:r>
            <a:r>
              <a:rPr lang="en-US" altLang="zh-TW" dirty="0"/>
              <a:t>48%</a:t>
            </a:r>
            <a:r>
              <a:rPr lang="zh-TW" altLang="en-US" b="1" dirty="0" smtClean="0"/>
              <a:t>的人認為不一樣</a:t>
            </a:r>
            <a:r>
              <a:rPr lang="zh-TW" altLang="en-US" dirty="0" smtClean="0"/>
              <a:t>。</a:t>
            </a:r>
          </a:p>
          <a:p>
            <a:endParaRPr lang="en-US" altLang="zh-TW" dirty="0" smtClean="0"/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1332094387"/>
              </p:ext>
            </p:extLst>
          </p:nvPr>
        </p:nvGraphicFramePr>
        <p:xfrm>
          <a:off x="1475656" y="2708920"/>
          <a:ext cx="5429287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59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</a:rPr>
              <a:t>六</a:t>
            </a: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</a:rPr>
              <a:t>、結論</a:t>
            </a:r>
            <a:endParaRPr lang="zh-TW" alt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 12</a:t>
            </a:r>
            <a:r>
              <a:rPr lang="zh-TW" altLang="zh-TW" dirty="0"/>
              <a:t>星座的由來和天文黃道及節氣有關，分布剛好是一年。</a:t>
            </a:r>
          </a:p>
          <a:p>
            <a:r>
              <a:rPr lang="en-US" altLang="zh-TW" dirty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)12</a:t>
            </a:r>
            <a:r>
              <a:rPr lang="zh-TW" altLang="zh-TW" dirty="0"/>
              <a:t>星座個性特質分類並不容易，每個人對個性的解釋會有主觀性看法不一致，不容易判斷。</a:t>
            </a:r>
          </a:p>
          <a:p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 3</a:t>
            </a:r>
            <a:r>
              <a:rPr lang="zh-TW" altLang="zh-TW" dirty="0"/>
              <a:t>到</a:t>
            </a:r>
            <a:r>
              <a:rPr lang="en-US" altLang="zh-TW" dirty="0"/>
              <a:t>6</a:t>
            </a:r>
            <a:r>
              <a:rPr lang="zh-TW" altLang="zh-TW" dirty="0"/>
              <a:t>年級各班</a:t>
            </a:r>
            <a:r>
              <a:rPr lang="en-US" altLang="zh-TW" dirty="0"/>
              <a:t>12</a:t>
            </a:r>
            <a:r>
              <a:rPr lang="zh-TW" altLang="zh-TW" dirty="0"/>
              <a:t>星座組合大不同，每班的個性特質大不同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可能會形成不同的</a:t>
            </a:r>
            <a:r>
              <a:rPr lang="zh-TW" altLang="zh-TW" dirty="0" smtClean="0"/>
              <a:t>班級氣氛。</a:t>
            </a:r>
            <a:endParaRPr lang="zh-TW" altLang="zh-TW" dirty="0"/>
          </a:p>
          <a:p>
            <a:r>
              <a:rPr lang="en-US" altLang="zh-TW" dirty="0"/>
              <a:t>(</a:t>
            </a:r>
            <a:r>
              <a:rPr lang="zh-TW" altLang="zh-TW" dirty="0"/>
              <a:t>四</a:t>
            </a:r>
            <a:r>
              <a:rPr lang="en-US" altLang="zh-TW" dirty="0"/>
              <a:t>) 3</a:t>
            </a:r>
            <a:r>
              <a:rPr lang="zh-TW" altLang="zh-TW" dirty="0"/>
              <a:t>到</a:t>
            </a:r>
            <a:r>
              <a:rPr lang="en-US" altLang="zh-TW" dirty="0"/>
              <a:t>6</a:t>
            </a:r>
            <a:r>
              <a:rPr lang="zh-TW" altLang="zh-TW" dirty="0"/>
              <a:t>年級自評星座個性符合程度結果都</a:t>
            </a:r>
            <a:r>
              <a:rPr lang="zh-TW" altLang="zh-TW" dirty="0" smtClean="0"/>
              <a:t>不一樣。</a:t>
            </a:r>
            <a:r>
              <a:rPr lang="zh-TW" altLang="zh-TW" dirty="0"/>
              <a:t>整體來說，自評星座個性特質約有一半認為一樣，有一半的人認為不一樣。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313240" cy="796950"/>
          </a:xfrm>
        </p:spPr>
        <p:txBody>
          <a:bodyPr>
            <a:normAutofit fontScale="90000"/>
          </a:bodyPr>
          <a:lstStyle/>
          <a:p>
            <a:r>
              <a:rPr lang="zh-TW" altLang="en-US" sz="4900" dirty="0" smtClean="0">
                <a:solidFill>
                  <a:schemeClr val="accent1">
                    <a:lumMod val="75000"/>
                  </a:schemeClr>
                </a:solidFill>
              </a:rPr>
              <a:t>七、心得與感言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7467600" cy="4873752"/>
          </a:xfrm>
        </p:spPr>
        <p:txBody>
          <a:bodyPr/>
          <a:lstStyle/>
          <a:p>
            <a:pPr algn="just"/>
            <a:r>
              <a:rPr lang="zh-TW" altLang="en-US" dirty="0" smtClean="0"/>
              <a:t>小論文跟一般的功課不太一樣，我們比做學校功課還花更多的時間來完成，在這過程中學到了多事情，可是也碰到了許多的困難，但使我</a:t>
            </a:r>
            <a:r>
              <a:rPr lang="zh-TW" altLang="en-US" dirty="0"/>
              <a:t>們</a:t>
            </a:r>
            <a:r>
              <a:rPr lang="zh-TW" altLang="en-US" dirty="0" smtClean="0"/>
              <a:t>能在這困難中成長。</a:t>
            </a:r>
            <a:endParaRPr lang="en-US" altLang="zh-TW" dirty="0" smtClean="0"/>
          </a:p>
          <a:p>
            <a:pPr algn="just"/>
            <a:r>
              <a:rPr lang="zh-TW" altLang="en-US" dirty="0" smtClean="0"/>
              <a:t>我們可以進入小論文複賽，因為我們有好的隊友一起合作，加上老師的指導和協助，才能完成這項困難的任務。</a:t>
            </a:r>
            <a:endParaRPr lang="en-US" altLang="zh-TW" dirty="0" smtClean="0"/>
          </a:p>
          <a:p>
            <a:pPr algn="just"/>
            <a:r>
              <a:rPr lang="zh-TW" altLang="en-US" dirty="0" smtClean="0"/>
              <a:t>雖然</a:t>
            </a:r>
            <a:r>
              <a:rPr lang="zh-TW" altLang="en-US" dirty="0"/>
              <a:t>每一個人都</a:t>
            </a:r>
            <a:r>
              <a:rPr lang="zh-TW" altLang="en-US" dirty="0" smtClean="0"/>
              <a:t>有星座，但從我們的研究要完整分析</a:t>
            </a:r>
            <a:r>
              <a:rPr lang="en-US" dirty="0" smtClean="0"/>
              <a:t>12</a:t>
            </a:r>
            <a:r>
              <a:rPr lang="zh-TW" altLang="en-US" dirty="0" smtClean="0"/>
              <a:t>星座的個性特質很不容易，以後要進行這方面研究，需要有更多時間，看更多資料，研究的結果才會更好。</a:t>
            </a:r>
            <a:endParaRPr lang="en-US" altLang="zh-TW" dirty="0" smtClean="0"/>
          </a:p>
          <a:p>
            <a:pPr algn="just"/>
            <a:endParaRPr lang="zh-TW" altLang="en-US" dirty="0" smtClean="0"/>
          </a:p>
          <a:p>
            <a:pPr algn="just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</a:rPr>
              <a:t>簡報完畢 謝謝您的聆聽</a:t>
            </a:r>
            <a:endParaRPr lang="zh-TW" alt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3429000"/>
            <a:ext cx="7467600" cy="3044952"/>
          </a:xfrm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20" r="19902"/>
          <a:stretch/>
        </p:blipFill>
        <p:spPr>
          <a:xfrm>
            <a:off x="4716016" y="2780928"/>
            <a:ext cx="2926849" cy="2696942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44" t="17124" r="21121" b="2175"/>
          <a:stretch/>
        </p:blipFill>
        <p:spPr>
          <a:xfrm>
            <a:off x="1048871" y="2852936"/>
            <a:ext cx="3163089" cy="2633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       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一、研究動機</a:t>
            </a:r>
            <a:b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我們四個人是好朋友，每個人個性不同，剛好星座也都不一樣，這之間有沒有關聯？</a:t>
            </a:r>
            <a:endParaRPr lang="en-US" altLang="zh-TW" dirty="0" smtClean="0"/>
          </a:p>
          <a:p>
            <a:r>
              <a:rPr lang="zh-TW" altLang="en-US" dirty="0" smtClean="0"/>
              <a:t>我們很好奇</a:t>
            </a:r>
            <a:r>
              <a:rPr lang="en-US" altLang="zh-TW" dirty="0" smtClean="0"/>
              <a:t>3</a:t>
            </a:r>
            <a:r>
              <a:rPr lang="zh-TW" altLang="en-US" dirty="0" smtClean="0"/>
              <a:t>至</a:t>
            </a:r>
            <a:r>
              <a:rPr lang="en-US" altLang="zh-TW" dirty="0" smtClean="0"/>
              <a:t>6</a:t>
            </a:r>
            <a:r>
              <a:rPr lang="zh-TW" altLang="en-US" dirty="0" smtClean="0"/>
              <a:t>年級學生，相同星座和不同星座的個性是不是會不一樣</a:t>
            </a:r>
            <a:r>
              <a:rPr lang="zh-TW" altLang="en-US" dirty="0"/>
              <a:t>？</a:t>
            </a:r>
          </a:p>
        </p:txBody>
      </p:sp>
      <p:pic>
        <p:nvPicPr>
          <p:cNvPr id="1026" name="Picture 2" descr="http://media.jsps.hlc.edu.tw:8000/10231/photo/photoupload/%E5%B0%8F%E8%AB%96%E6%96%87/12%E6%98%9F%E5%BA%A7/P_20160926_0858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5"/>
          <a:stretch/>
        </p:blipFill>
        <p:spPr bwMode="auto">
          <a:xfrm>
            <a:off x="2483768" y="3789040"/>
            <a:ext cx="3746703" cy="254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129697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                    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二、研究目的及待答問題</a:t>
            </a:r>
            <a:r>
              <a:rPr lang="zh-TW" altLang="en-US" dirty="0" smtClean="0">
                <a:solidFill>
                  <a:srgbClr val="00B0F0"/>
                </a:solidFill>
              </a:rPr>
              <a:t/>
            </a:r>
            <a:br>
              <a:rPr lang="zh-TW" altLang="en-US" dirty="0" smtClean="0">
                <a:solidFill>
                  <a:srgbClr val="00B0F0"/>
                </a:solidFill>
              </a:rPr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我們想研究國小學生星座的個性特質和書本上的</a:t>
            </a:r>
            <a:r>
              <a:rPr lang="en-US" dirty="0" smtClean="0"/>
              <a:t>12</a:t>
            </a:r>
            <a:r>
              <a:rPr lang="zh-TW" altLang="en-US" dirty="0" smtClean="0"/>
              <a:t>星座個性是否大不同。</a:t>
            </a:r>
            <a:endParaRPr lang="en-US" altLang="zh-TW" dirty="0" smtClean="0"/>
          </a:p>
          <a:p>
            <a:r>
              <a:rPr lang="zh-TW" altLang="en-US" dirty="0" smtClean="0"/>
              <a:t>我們研究的問題有：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dirty="0" smtClean="0"/>
              <a:t>12</a:t>
            </a:r>
            <a:r>
              <a:rPr lang="zh-TW" altLang="en-US" dirty="0" smtClean="0"/>
              <a:t>星座的由來是什麼？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dirty="0" smtClean="0"/>
              <a:t>12</a:t>
            </a:r>
            <a:r>
              <a:rPr lang="zh-TW" altLang="en-US" dirty="0" smtClean="0"/>
              <a:t>星座個性特質是什麼？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dirty="0" smtClean="0"/>
              <a:t>3</a:t>
            </a:r>
            <a:r>
              <a:rPr lang="zh-TW" altLang="en-US" dirty="0" smtClean="0"/>
              <a:t>到</a:t>
            </a:r>
            <a:r>
              <a:rPr lang="en-US" dirty="0" smtClean="0"/>
              <a:t>6</a:t>
            </a:r>
            <a:r>
              <a:rPr lang="zh-TW" altLang="en-US" dirty="0" smtClean="0"/>
              <a:t>年級學生</a:t>
            </a:r>
            <a:r>
              <a:rPr lang="en-US" dirty="0" smtClean="0"/>
              <a:t>12</a:t>
            </a:r>
            <a:r>
              <a:rPr lang="zh-TW" altLang="en-US" dirty="0" smtClean="0"/>
              <a:t>星座分布情形？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dirty="0" smtClean="0"/>
              <a:t>3</a:t>
            </a:r>
            <a:r>
              <a:rPr lang="zh-TW" altLang="en-US" dirty="0" smtClean="0"/>
              <a:t>到</a:t>
            </a:r>
            <a:r>
              <a:rPr lang="en-US" dirty="0" smtClean="0"/>
              <a:t>6</a:t>
            </a:r>
            <a:r>
              <a:rPr lang="zh-TW" altLang="en-US" dirty="0" smtClean="0"/>
              <a:t>年級學生個性特質是不是和</a:t>
            </a:r>
            <a:r>
              <a:rPr lang="en-US" dirty="0" smtClean="0"/>
              <a:t>12</a:t>
            </a:r>
            <a:r>
              <a:rPr lang="zh-TW" altLang="en-US" dirty="0" smtClean="0"/>
              <a:t>星座個性特質一樣？</a:t>
            </a:r>
          </a:p>
          <a:p>
            <a:endParaRPr lang="zh-TW" altLang="en-US" dirty="0"/>
          </a:p>
        </p:txBody>
      </p:sp>
      <p:pic>
        <p:nvPicPr>
          <p:cNvPr id="2050" name="Picture 2" descr="http://media.jsps.hlc.edu.tw:8000/10231/photo/photoupload/%E5%B0%8F%E8%AB%96%E6%96%87/12%E6%98%9F%E5%BA%A7/P_20160926_090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41168"/>
            <a:ext cx="2971928" cy="167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       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三、研究方法</a:t>
            </a:r>
            <a:b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文獻分析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閱讀相關書籍、雜誌、還有相關網站進行資料蒐集分析。</a:t>
            </a:r>
            <a:endParaRPr lang="en-US" altLang="zh-TW" dirty="0" smtClean="0"/>
          </a:p>
          <a:p>
            <a:r>
              <a:rPr lang="zh-TW" altLang="en-US" dirty="0" smtClean="0"/>
              <a:t>問卷調查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和指導老師討論，發展</a:t>
            </a:r>
            <a:r>
              <a:rPr lang="en-US" dirty="0" smtClean="0"/>
              <a:t>12</a:t>
            </a:r>
            <a:r>
              <a:rPr lang="zh-TW" altLang="en-US" dirty="0" smtClean="0"/>
              <a:t>星座個性特質調查問卷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789040"/>
            <a:ext cx="3456384" cy="2560702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99" r="18968"/>
          <a:stretch/>
        </p:blipFill>
        <p:spPr>
          <a:xfrm>
            <a:off x="4499992" y="3789040"/>
            <a:ext cx="3168352" cy="256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四</a:t>
            </a:r>
            <a:r>
              <a:rPr lang="zh-TW" altLang="en-US" smtClean="0">
                <a:solidFill>
                  <a:schemeClr val="accent1">
                    <a:lumMod val="75000"/>
                  </a:schemeClr>
                </a:solidFill>
              </a:rPr>
              <a:t>、研究流程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465662748"/>
              </p:ext>
            </p:extLst>
          </p:nvPr>
        </p:nvGraphicFramePr>
        <p:xfrm>
          <a:off x="500034" y="2214562"/>
          <a:ext cx="7358114" cy="4143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0000">
              <a:srgbClr val="85C2FF">
                <a:lumMod val="76000"/>
                <a:lumOff val="24000"/>
                <a:alpha val="91000"/>
              </a:srgbClr>
            </a:gs>
            <a:gs pos="70000">
              <a:srgbClr val="C4D6EB"/>
            </a:gs>
            <a:gs pos="100000">
              <a:srgbClr val="FFEBFA"/>
            </a:gs>
          </a:gsLst>
          <a:lin ang="36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/>
              <a:t>結果與討論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4159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一、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星座的由來</a:t>
            </a:r>
            <a:b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/>
              <a:t>	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7787208" cy="4873752"/>
          </a:xfrm>
        </p:spPr>
        <p:txBody>
          <a:bodyPr/>
          <a:lstStyle/>
          <a:p>
            <a:r>
              <a:rPr lang="zh-TW" altLang="en-US" dirty="0" smtClean="0"/>
              <a:t>星座的起源於古巴比倫，天空分成許多區域稱為星座。</a:t>
            </a:r>
            <a:endParaRPr lang="en-US" altLang="zh-TW" dirty="0" smtClean="0"/>
          </a:p>
          <a:p>
            <a:r>
              <a:rPr lang="en-US" dirty="0" smtClean="0"/>
              <a:t>1922</a:t>
            </a:r>
            <a:r>
              <a:rPr lang="zh-TW" altLang="en-US" dirty="0" smtClean="0"/>
              <a:t>年後，國際天文學大會決定將天空劃分成</a:t>
            </a:r>
            <a:r>
              <a:rPr lang="en-US" dirty="0" smtClean="0"/>
              <a:t>88</a:t>
            </a:r>
            <a:r>
              <a:rPr lang="zh-TW" altLang="en-US" dirty="0" smtClean="0"/>
              <a:t>個星座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國際天文學大會提出黃道上有</a:t>
            </a:r>
            <a:r>
              <a:rPr lang="en-US" dirty="0" smtClean="0"/>
              <a:t>12</a:t>
            </a:r>
            <a:r>
              <a:rPr lang="zh-TW" altLang="en-US" dirty="0" smtClean="0"/>
              <a:t>個星座，就是我們平時講的</a:t>
            </a:r>
            <a:r>
              <a:rPr lang="en-US" dirty="0" smtClean="0"/>
              <a:t>12</a:t>
            </a:r>
            <a:r>
              <a:rPr lang="zh-TW" altLang="en-US" dirty="0" smtClean="0"/>
              <a:t>星座。</a:t>
            </a:r>
            <a:endParaRPr lang="zh-TW" altLang="en-US" dirty="0"/>
          </a:p>
        </p:txBody>
      </p:sp>
      <p:pic>
        <p:nvPicPr>
          <p:cNvPr id="5" name="圖片 4" descr="http://www.teacher.aedocenter.com/mysite-stars2/images/12star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3140969"/>
            <a:ext cx="4248471" cy="349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二、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星座個性特質的分析</a:t>
            </a:r>
            <a:b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7467600" cy="4873752"/>
          </a:xfrm>
        </p:spPr>
        <p:txBody>
          <a:bodyPr/>
          <a:lstStyle/>
          <a:p>
            <a:r>
              <a:rPr lang="zh-TW" altLang="en-US" dirty="0" smtClean="0"/>
              <a:t>利用文獻分析整理出來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090457"/>
              </p:ext>
            </p:extLst>
          </p:nvPr>
        </p:nvGraphicFramePr>
        <p:xfrm>
          <a:off x="467544" y="2204864"/>
          <a:ext cx="8136903" cy="439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9166"/>
                <a:gridCol w="2298545"/>
                <a:gridCol w="4699192"/>
              </a:tblGrid>
              <a:tr h="533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星座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日期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個性特質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牡羊座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3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21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r>
                        <a:rPr lang="en-US" sz="1800" kern="100" dirty="0">
                          <a:effectLst/>
                        </a:rPr>
                        <a:t>-4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20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勇氣、果斷、坦率、好勝、急性子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金牛座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4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21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r>
                        <a:rPr lang="en-US" sz="1800" kern="100" dirty="0">
                          <a:effectLst/>
                        </a:rPr>
                        <a:t>-5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20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謹慎、溫和、務實、固執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雙子座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5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21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r>
                        <a:rPr lang="en-US" sz="1800" kern="100" dirty="0">
                          <a:effectLst/>
                        </a:rPr>
                        <a:t>-6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21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機智、理性、好奇心、善變或沒耐心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巨蟹座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  </a:t>
                      </a:r>
                      <a:r>
                        <a:rPr lang="en-US" sz="1800" kern="100" dirty="0" smtClean="0">
                          <a:effectLst/>
                        </a:rPr>
                        <a:t>6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22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r>
                        <a:rPr lang="en-US" sz="1800" kern="100" dirty="0">
                          <a:effectLst/>
                        </a:rPr>
                        <a:t>-7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22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心思細密、念舊、順從、情緒化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獅子座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7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23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r>
                        <a:rPr lang="en-US" sz="1800" kern="100" dirty="0">
                          <a:effectLst/>
                        </a:rPr>
                        <a:t>-8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22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自信、待人友善、開朗、自尊心強或愛面子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處女座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8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23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r>
                        <a:rPr lang="en-US" sz="1800" kern="100" dirty="0">
                          <a:effectLst/>
                        </a:rPr>
                        <a:t>-9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22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機敏、認真、嘮叨、完美主義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天秤座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9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23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r>
                        <a:rPr lang="en-US" sz="1800" kern="100" dirty="0">
                          <a:effectLst/>
                        </a:rPr>
                        <a:t>-10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23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客觀和諧、善解人意、追求公平、優柔寡斷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天蠍座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10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24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r>
                        <a:rPr lang="en-US" sz="1800" kern="100" dirty="0">
                          <a:effectLst/>
                        </a:rPr>
                        <a:t>-11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22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直覺、耐力、神秘、喜惡分明、嫉妒心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射手座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11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23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r>
                        <a:rPr lang="en-US" sz="1800" kern="100" dirty="0">
                          <a:effectLst/>
                        </a:rPr>
                        <a:t>-12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21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自由、博學、樂觀、愛冒險、沒耐性、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摩羯座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12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22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r>
                        <a:rPr lang="en-US" sz="1800" kern="100" dirty="0">
                          <a:effectLst/>
                        </a:rPr>
                        <a:t>-1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19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意志堅強、冷靜、責任感、專注力、自以為是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水瓶座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1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20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r>
                        <a:rPr lang="en-US" sz="1800" kern="100" dirty="0">
                          <a:effectLst/>
                        </a:rPr>
                        <a:t>-2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18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睿智、獨立、容忍、叛逆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雙魚座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2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19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r>
                        <a:rPr lang="en-US" sz="1800" kern="100" dirty="0">
                          <a:effectLst/>
                        </a:rPr>
                        <a:t>-3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20</a:t>
                      </a:r>
                      <a:r>
                        <a:rPr lang="zh-TW" sz="1800" kern="100" dirty="0">
                          <a:effectLst/>
                        </a:rPr>
                        <a:t>日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善良、富同情心、想像力、不切實際或多變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http://media.jsps.hlc.edu.tw:8000/10231/photo/photoupload/%E5%B0%8F%E8%AB%96%E6%96%87/12%E6%98%9F%E5%BA%A7/P_20160926_1313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1"/>
          <a:stretch/>
        </p:blipFill>
        <p:spPr bwMode="auto">
          <a:xfrm>
            <a:off x="6228184" y="188640"/>
            <a:ext cx="1529424" cy="197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二、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星座個性特質的分析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小組先試試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7467600" cy="4873752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巨蟹座</a:t>
            </a:r>
            <a:r>
              <a:rPr lang="zh-TW" altLang="zh-TW" dirty="0"/>
              <a:t>的認為</a:t>
            </a:r>
            <a:r>
              <a:rPr lang="zh-TW" altLang="zh-TW" dirty="0" smtClean="0"/>
              <a:t>：我</a:t>
            </a:r>
            <a:r>
              <a:rPr lang="zh-TW" altLang="zh-TW" dirty="0"/>
              <a:t>覺得自己念舊、順從、情緒化和上表的特質大致相同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雙子座</a:t>
            </a:r>
            <a:r>
              <a:rPr lang="zh-TW" altLang="zh-TW" dirty="0"/>
              <a:t>的，覺得自己是：機智、理性、好奇心、善變或沒耐心，十分接近上表１的特質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天蠍座</a:t>
            </a:r>
            <a:r>
              <a:rPr lang="zh-TW" altLang="zh-TW" dirty="0"/>
              <a:t>的：我覺得自己直覺、耐力，有一部分很相像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雙魚座</a:t>
            </a:r>
            <a:r>
              <a:rPr lang="zh-TW" altLang="zh-TW" dirty="0"/>
              <a:t>：我覺得自己善良、富同情心、想像力，個性多數跟上表１相似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zh-TW" dirty="0" smtClean="0"/>
              <a:t>我們發現</a:t>
            </a:r>
            <a:r>
              <a:rPr lang="zh-TW" altLang="zh-TW" dirty="0"/>
              <a:t>：</a:t>
            </a:r>
            <a:r>
              <a:rPr lang="zh-TW" altLang="zh-TW" sz="3200" b="1" dirty="0"/>
              <a:t>每個人對個性的解釋會有主觀性看法不一致，不容易判斷。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535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1160</Words>
  <Application>Microsoft Office PowerPoint</Application>
  <PresentationFormat>如螢幕大小 (4:3)</PresentationFormat>
  <Paragraphs>133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壁窗</vt:lpstr>
      <vt:lpstr>3到6年級學生 12星座個性大不同之研究</vt:lpstr>
      <vt:lpstr>                      一、研究動機 </vt:lpstr>
      <vt:lpstr>                    二、研究目的及待答問題  </vt:lpstr>
      <vt:lpstr>                      三、研究方法 </vt:lpstr>
      <vt:lpstr>四、研究流程</vt:lpstr>
      <vt:lpstr>結果與討論</vt:lpstr>
      <vt:lpstr>一、12星座的由來  </vt:lpstr>
      <vt:lpstr>二、12星座個性特質的分析 </vt:lpstr>
      <vt:lpstr>二、12星座個性特質的分析~小組先試試 </vt:lpstr>
      <vt:lpstr>三、志學國小3到6年級學生12星座分布情形 </vt:lpstr>
      <vt:lpstr>志學國小3到6年級學生12星座分布情形 </vt:lpstr>
      <vt:lpstr>四、12星座個性大不同的問卷調查和分析</vt:lpstr>
      <vt:lpstr>五、3到6年級自評星座個性符合程度</vt:lpstr>
      <vt:lpstr>六、結論</vt:lpstr>
      <vt:lpstr>七、心得與感言</vt:lpstr>
      <vt:lpstr>簡報完畢 謝謝您的聆聽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600</dc:creator>
  <cp:lastModifiedBy>600</cp:lastModifiedBy>
  <cp:revision>42</cp:revision>
  <dcterms:created xsi:type="dcterms:W3CDTF">2016-10-19T04:58:31Z</dcterms:created>
  <dcterms:modified xsi:type="dcterms:W3CDTF">2016-11-02T05:46:43Z</dcterms:modified>
</cp:coreProperties>
</file>