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7" r:id="rId2"/>
  </p:sldMasterIdLst>
  <p:notesMasterIdLst>
    <p:notesMasterId r:id="rId30"/>
  </p:notesMasterIdLst>
  <p:handoutMasterIdLst>
    <p:handoutMasterId r:id="rId31"/>
  </p:handoutMasterIdLst>
  <p:sldIdLst>
    <p:sldId id="284" r:id="rId3"/>
    <p:sldId id="310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</p:sldIdLst>
  <p:sldSz cx="12192000" cy="6858000"/>
  <p:notesSz cx="10020300" cy="6888163"/>
  <p:embeddedFontLst>
    <p:embeddedFont>
      <p:font typeface="微软雅黑" panose="020B0503020204020204" pitchFamily="34" charset="-122"/>
      <p:regular r:id="rId32"/>
      <p:bold r:id="rId33"/>
    </p:embeddedFont>
    <p:embeddedFont>
      <p:font typeface="標楷體" panose="03000509000000000000" pitchFamily="65" charset="-12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宋体" panose="02010600030101010101" pitchFamily="2" charset="-122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gvsV05BE6jR6PBNvdn72ico6dl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E390920-8A53-4D53-9F23-221DF8CFCED0}">
  <a:tblStyle styleId="{BE390920-8A53-4D53-9F23-221DF8CFCED0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9ECE7"/>
          </a:solidFill>
        </a:fill>
      </a:tcStyle>
    </a:wholeTbl>
    <a:band1H>
      <a:tcTxStyle/>
      <a:tcStyle>
        <a:tcBdr/>
        <a:fill>
          <a:solidFill>
            <a:srgbClr val="F2D7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2D7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4" d="100"/>
          <a:sy n="104" d="100"/>
        </p:scale>
        <p:origin x="-79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85784428311217"/>
          <c:y val="3.2097506806006627E-2"/>
          <c:w val="0.80514215571688785"/>
          <c:h val="0.6837775115113318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最終統計表!$B$11:$G$11</c:f>
              <c:strCache>
                <c:ptCount val="6"/>
                <c:pt idx="0">
                  <c:v>基督教</c:v>
                </c:pt>
                <c:pt idx="1">
                  <c:v>天主教</c:v>
                </c:pt>
                <c:pt idx="2">
                  <c:v>佛教</c:v>
                </c:pt>
                <c:pt idx="3">
                  <c:v>道教 </c:v>
                </c:pt>
                <c:pt idx="4">
                  <c:v>其他</c:v>
                </c:pt>
                <c:pt idx="5">
                  <c:v>無</c:v>
                </c:pt>
              </c:strCache>
            </c:strRef>
          </c:cat>
          <c:val>
            <c:numRef>
              <c:f>最終統計表!$B$12:$G$12</c:f>
              <c:numCache>
                <c:formatCode>General</c:formatCode>
                <c:ptCount val="6"/>
                <c:pt idx="0">
                  <c:v>11</c:v>
                </c:pt>
                <c:pt idx="1">
                  <c:v>6</c:v>
                </c:pt>
                <c:pt idx="2">
                  <c:v>56</c:v>
                </c:pt>
                <c:pt idx="3">
                  <c:v>37</c:v>
                </c:pt>
                <c:pt idx="4">
                  <c:v>27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42720"/>
        <c:axId val="33523968"/>
      </c:barChart>
      <c:catAx>
        <c:axId val="4214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3523968"/>
        <c:crosses val="autoZero"/>
        <c:auto val="1"/>
        <c:lblAlgn val="ctr"/>
        <c:lblOffset val="100"/>
        <c:noMultiLvlLbl val="0"/>
      </c:catAx>
      <c:valAx>
        <c:axId val="335239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zh-TW"/>
                  <a:t>個人信仰</a:t>
                </a:r>
              </a:p>
            </c:rich>
          </c:tx>
          <c:layout>
            <c:manualLayout>
              <c:xMode val="edge"/>
              <c:yMode val="edge"/>
              <c:x val="3.5429099675736139E-2"/>
              <c:y val="0.2374290288668979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4214272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/>
            </a:pPr>
            <a:endParaRPr lang="zh-TW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440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75851" y="0"/>
            <a:ext cx="4342131" cy="34440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B2D7B47-4FE2-4773-B22B-C4EFBFB5D32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542561"/>
            <a:ext cx="4342131" cy="344408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75851" y="6542561"/>
            <a:ext cx="4342131" cy="344408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AF1E991-0388-40AA-910C-0462DE69F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9014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02031" y="3271878"/>
            <a:ext cx="8016239" cy="309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064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171;p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9699" name="Google Shape;172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330;p1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38915" name="Google Shape;331;p17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338;p1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39939" name="Google Shape;339;p18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Google Shape;345;p19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40963" name="Google Shape;346;p19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Google Shape;352;p2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41987" name="Google Shape;353;p20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360;p2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43011" name="Google Shape;361;p2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Google Shape;367;p2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44035" name="Google Shape;368;p2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375;p23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45059" name="Google Shape;376;p23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Google Shape;383;p2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46083" name="Google Shape;384;p2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404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47107" name="Google Shape;405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178;p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30723" name="Google Shape;179;p3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92;p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31747" name="Google Shape;193;p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280;p1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32771" name="Google Shape;281;p11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288;p1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33795" name="Google Shape;289;p12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296;p1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34819" name="Google Shape;297;p13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304;p1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35843" name="Google Shape;305;p14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312;p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36867" name="Google Shape;313;p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321;p1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TW" altLang="zh-TW" sz="1100" smtClean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37891" name="Google Shape;322;p16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說明文字">
  <p:cSld name="標題與說明文字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6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6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3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6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6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引述 (含標題)">
  <p:cSld name="引述 (含標題)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7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7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14" name="Google Shape;114;p37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7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7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9" name="Google Shape;119;p37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0" name="Google Shape;120;p3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片">
  <p:cSld name="名片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8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24" name="Google Shape;124;p3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8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8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引述名片">
  <p:cSld name="引述名片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9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31" name="Google Shape;131;p39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32" name="Google Shape;132;p3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9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9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6" name="Google Shape;136;p3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37" name="Google Shape;137;p3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是非題">
  <p:cSld name="是非題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0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0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1" name="Google Shape;141;p40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2" name="Google Shape;142;p4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1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1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9" name="Google Shape;149;p4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2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2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56" name="Google Shape;156;p4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19016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40715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945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207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8841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51392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376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823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8639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3241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7996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9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4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5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5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9" name="Google Shape;99;p35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5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6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7" name="Google Shape;7;p26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26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26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26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6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6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6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6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6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6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6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6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6"/>
          <p:cNvGrpSpPr/>
          <p:nvPr/>
        </p:nvGrpSpPr>
        <p:grpSpPr>
          <a:xfrm>
            <a:off x="27222" y="-786"/>
            <a:ext cx="2356674" cy="6854039"/>
            <a:chOff x="6627813" y="194833"/>
            <a:chExt cx="1952625" cy="5678918"/>
          </a:xfrm>
        </p:grpSpPr>
        <p:sp>
          <p:nvSpPr>
            <p:cNvPr id="20" name="Google Shape;20;p26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6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6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6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6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6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6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6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6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6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6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6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2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slow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091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chart" Target="../charts/chart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1.jpe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5" Type="http://schemas.openxmlformats.org/officeDocument/2006/relationships/oleObject" Target="../embeddings/Microsoft_Excel_97-2003_Worksheet4.xls"/><Relationship Id="rId4" Type="http://schemas.openxmlformats.org/officeDocument/2006/relationships/image" Target="../media/image1.jpe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Microsoft_Excel_97-2003_Worksheet7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png"/><Relationship Id="rId5" Type="http://schemas.openxmlformats.org/officeDocument/2006/relationships/oleObject" Target="../embeddings/Microsoft_Excel_97-2003_Worksheet6.xls"/><Relationship Id="rId4" Type="http://schemas.openxmlformats.org/officeDocument/2006/relationships/image" Target="../media/image1.jpe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Microsoft_Excel_97-2003_Worksheet9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png"/><Relationship Id="rId5" Type="http://schemas.openxmlformats.org/officeDocument/2006/relationships/oleObject" Target="../embeddings/Microsoft_Excel_97-2003_Worksheet8.xls"/><Relationship Id="rId4" Type="http://schemas.openxmlformats.org/officeDocument/2006/relationships/image" Target="../media/image1.jpe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Microsoft_Excel_97-2003_Worksheet11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png"/><Relationship Id="rId5" Type="http://schemas.openxmlformats.org/officeDocument/2006/relationships/oleObject" Target="../embeddings/Microsoft_Excel_97-2003_Worksheet10.xls"/><Relationship Id="rId4" Type="http://schemas.openxmlformats.org/officeDocument/2006/relationships/image" Target="../media/image1.jpe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3.xml"/><Relationship Id="rId7" Type="http://schemas.openxmlformats.org/officeDocument/2006/relationships/image" Target="../media/image13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6.xml"/><Relationship Id="rId7" Type="http://schemas.openxmlformats.org/officeDocument/2006/relationships/image" Target="../media/image13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249613" y="2994025"/>
            <a:ext cx="7259637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TW" altLang="en-US" sz="3600" b="1">
                <a:latin typeface="標楷體" pitchFamily="65" charset="-120"/>
                <a:ea typeface="標楷體" pitchFamily="65" charset="-120"/>
              </a:rPr>
              <a:t>慈大附中國小部</a:t>
            </a:r>
            <a:endParaRPr lang="en-US" altLang="zh-TW" sz="3600" b="1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Clr>
                <a:schemeClr val="accent1"/>
              </a:buClr>
              <a:buSzPts val="1900"/>
            </a:pPr>
            <a:r>
              <a:rPr lang="en-US" altLang="zh-TW" sz="36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</a:t>
            </a:r>
            <a:r>
              <a:rPr lang="zh-TW" altLang="zh-TW" sz="36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DIY</a:t>
            </a:r>
            <a:r>
              <a:rPr lang="zh-TW" altLang="en-US" sz="36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</a:t>
            </a:r>
            <a:r>
              <a:rPr lang="zh-TW" altLang="zh-TW" sz="36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隊</a:t>
            </a:r>
            <a:r>
              <a:rPr lang="zh-TW" altLang="en-US" sz="36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：</a:t>
            </a:r>
            <a:r>
              <a:rPr lang="zh-TW" altLang="zh-TW" sz="36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陳識暘、黃文琪</a:t>
            </a:r>
            <a:endParaRPr lang="en-US" altLang="zh-TW" sz="3600" b="1">
              <a:solidFill>
                <a:srgbClr val="C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buClr>
                <a:schemeClr val="accent1"/>
              </a:buClr>
              <a:buSzPts val="1900"/>
            </a:pPr>
            <a:r>
              <a:rPr lang="en-US" altLang="zh-TW" sz="36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        </a:t>
            </a:r>
            <a:r>
              <a:rPr lang="zh-TW" altLang="zh-TW" sz="36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陳品宇、蔡培恩</a:t>
            </a:r>
            <a:endParaRPr lang="en-US" altLang="zh-TW" sz="3600" b="1">
              <a:solidFill>
                <a:srgbClr val="C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</p:txBody>
      </p:sp>
      <p:pic>
        <p:nvPicPr>
          <p:cNvPr id="2052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088" y="1044575"/>
            <a:ext cx="76549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43" y="682278"/>
            <a:ext cx="2475821" cy="2475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6223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群組 5"/>
          <p:cNvGrpSpPr>
            <a:grpSpLocks/>
          </p:cNvGrpSpPr>
          <p:nvPr/>
        </p:nvGrpSpPr>
        <p:grpSpPr bwMode="auto">
          <a:xfrm>
            <a:off x="130175" y="25400"/>
            <a:ext cx="3667125" cy="1169988"/>
            <a:chOff x="130206" y="26127"/>
            <a:chExt cx="3667356" cy="1169164"/>
          </a:xfrm>
        </p:grpSpPr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06" y="26127"/>
              <a:ext cx="1169164" cy="1169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49" name="圖片 4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486" y="323532"/>
              <a:ext cx="2796076" cy="57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485775" y="1954213"/>
            <a:ext cx="2986088" cy="1703387"/>
            <a:chOff x="244321" y="1785258"/>
            <a:chExt cx="2986571" cy="1704445"/>
          </a:xfrm>
        </p:grpSpPr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321" y="1785258"/>
              <a:ext cx="2647796" cy="17044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247" name="矩形 38"/>
            <p:cNvSpPr>
              <a:spLocks noChangeArrowheads="1"/>
            </p:cNvSpPr>
            <p:nvPr/>
          </p:nvSpPr>
          <p:spPr bwMode="auto">
            <a:xfrm>
              <a:off x="725175" y="2284108"/>
              <a:ext cx="250571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9pPr>
            </a:lstStyle>
            <a:p>
              <a:pPr eaLnBrk="1" hangingPunct="1"/>
              <a:r>
                <a:rPr lang="zh-TW" altLang="en-US" sz="3000" b="1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研究內容</a:t>
              </a:r>
              <a:endParaRPr lang="zh-CN" altLang="en-US" sz="3000" b="1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41" name="Google Shape;273;p9"/>
          <p:cNvSpPr txBox="1">
            <a:spLocks/>
          </p:cNvSpPr>
          <p:nvPr/>
        </p:nvSpPr>
        <p:spPr>
          <a:xfrm>
            <a:off x="3575050" y="333375"/>
            <a:ext cx="8339138" cy="574198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Noto Sans Symbols"/>
              <a:buNone/>
              <a:defRPr/>
            </a:pPr>
            <a:r>
              <a:rPr lang="en-US" altLang="zh-TW" sz="39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</a:t>
            </a:r>
            <a:r>
              <a:rPr lang="zh-TW" altLang="en-US" sz="39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一</a:t>
            </a:r>
            <a:r>
              <a:rPr lang="en-US" altLang="zh-TW" sz="39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)</a:t>
            </a:r>
            <a:r>
              <a:rPr lang="zh-TW" altLang="en-US" sz="39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文獻探討</a:t>
            </a:r>
          </a:p>
          <a:p>
            <a:pPr algn="l" fontAlgn="auto">
              <a:lnSpc>
                <a:spcPts val="1200"/>
              </a:lnSpc>
              <a:spcAft>
                <a:spcPts val="0"/>
              </a:spcAft>
              <a:buClr>
                <a:schemeClr val="accent1"/>
              </a:buClr>
              <a:buSzPts val="3200"/>
              <a:buFont typeface="Noto Sans Symbols"/>
              <a:buNone/>
              <a:defRPr/>
            </a:pPr>
            <a:endParaRPr lang="zh-TW" altLang="en-US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/>
            </a:pPr>
            <a:r>
              <a:rPr lang="en-US" altLang="zh-TW" sz="35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1.</a:t>
            </a:r>
            <a:r>
              <a:rPr lang="zh-TW" altLang="en-US" sz="35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土地公廟的產生</a:t>
            </a:r>
            <a:r>
              <a:rPr lang="en-US" altLang="zh-TW" sz="35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:</a:t>
            </a:r>
            <a:endParaRPr lang="zh-TW" altLang="en-US" sz="35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/>
            </a:pPr>
            <a:r>
              <a:rPr lang="zh-TW" altLang="en-US" sz="3500" dirty="0" smtClean="0">
                <a:solidFill>
                  <a:srgbClr val="3F3F3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土地公的民間信仰</a:t>
            </a:r>
            <a:r>
              <a:rPr lang="zh-TW" altLang="en-US" sz="35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源自於對大自然的崇拜，為了感恩土地帶來的資源恩惠，便開始祭拜掌管土地的神明，也就是土地公。</a:t>
            </a:r>
          </a:p>
          <a:p>
            <a:pPr algn="l" fontAlgn="auto">
              <a:lnSpc>
                <a:spcPts val="1200"/>
              </a:lnSpc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/>
            </a:pPr>
            <a:endParaRPr lang="zh-TW" altLang="en-US" dirty="0" smtClean="0">
              <a:solidFill>
                <a:srgbClr val="3F3F3F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/>
            </a:pPr>
            <a:r>
              <a:rPr lang="en-US" altLang="zh-TW" sz="35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2.</a:t>
            </a:r>
            <a:r>
              <a:rPr lang="zh-TW" altLang="en-US" sz="35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土地公廟建築的改變</a:t>
            </a:r>
            <a:r>
              <a:rPr lang="en-US" altLang="zh-TW" sz="35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:</a:t>
            </a:r>
            <a:endParaRPr lang="zh-TW" altLang="en-US" sz="35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/>
            </a:pPr>
            <a:r>
              <a:rPr lang="zh-TW" altLang="en-US" sz="3500" dirty="0" smtClean="0">
                <a:solidFill>
                  <a:srgbClr val="3F3F3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最</a:t>
            </a:r>
            <a:r>
              <a:rPr lang="zh-TW" altLang="en-US" sz="35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早期的土地公廟幾乎都設在大樹下，先民捨不得土地公風吹日曬，</a:t>
            </a:r>
            <a:r>
              <a:rPr lang="zh-TW" altLang="en-US" sz="3500" dirty="0" smtClean="0">
                <a:solidFill>
                  <a:srgbClr val="3F3F3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就在樹底下建立基座，拱小小的祠堂，把神像雕刻放進去。而隨著相信土地公的人越來越多，人們</a:t>
            </a:r>
            <a:r>
              <a:rPr lang="zh-TW" altLang="en-US" sz="35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就願意捐獻蓋廟，將土地公廟擴建。 </a:t>
            </a:r>
            <a:endParaRPr lang="zh-TW" altLang="en-US" sz="3500" b="1" u="sng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15884810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群組 5"/>
          <p:cNvGrpSpPr>
            <a:grpSpLocks/>
          </p:cNvGrpSpPr>
          <p:nvPr/>
        </p:nvGrpSpPr>
        <p:grpSpPr bwMode="auto">
          <a:xfrm>
            <a:off x="130175" y="25400"/>
            <a:ext cx="3667125" cy="1169988"/>
            <a:chOff x="130206" y="26127"/>
            <a:chExt cx="3667356" cy="1169164"/>
          </a:xfrm>
        </p:grpSpPr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06" y="26127"/>
              <a:ext cx="1169164" cy="1169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273" name="圖片 4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486" y="323532"/>
              <a:ext cx="2796076" cy="57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9" name="Google Shape;278;p10"/>
          <p:cNvSpPr txBox="1">
            <a:spLocks/>
          </p:cNvSpPr>
          <p:nvPr/>
        </p:nvSpPr>
        <p:spPr bwMode="auto">
          <a:xfrm>
            <a:off x="3797300" y="611188"/>
            <a:ext cx="7373938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en-US" altLang="zh-TW" sz="2800" b="1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BiauKai"/>
              </a:rPr>
              <a:t>3.</a:t>
            </a:r>
            <a:r>
              <a:rPr lang="zh-TW" altLang="zh-TW" sz="2800" b="1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BiauKai"/>
              </a:rPr>
              <a:t>土地公廟對人們的影響</a:t>
            </a:r>
            <a:endParaRPr lang="zh-TW" altLang="zh-TW" sz="2800" b="1">
              <a:solidFill>
                <a:srgbClr val="7030A0"/>
              </a:solidFill>
              <a:latin typeface="標楷體" pitchFamily="65" charset="-120"/>
              <a:ea typeface="標楷體" pitchFamily="65" charset="-120"/>
              <a:sym typeface="Century Gothic" pitchFamily="34" charset="0"/>
            </a:endParaRPr>
          </a:p>
          <a:p>
            <a:pPr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zh-TW" altLang="zh-TW" sz="2800" b="1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土地公是基層民眾信仰的根本，對土地的尊敬可以投射在對整個大環境的尊重，因為有了土地公的信仰，所以人們就更願意做好事</a:t>
            </a:r>
            <a:r>
              <a:rPr lang="zh-TW" altLang="zh-TW" sz="2800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、一心</a:t>
            </a:r>
            <a:r>
              <a:rPr lang="zh-TW" altLang="zh-TW" sz="2800" b="1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向善。</a:t>
            </a:r>
            <a:endParaRPr lang="en-US" altLang="zh-TW" sz="2800" b="1" u="sng">
              <a:solidFill>
                <a:srgbClr val="FF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zh-TW" altLang="zh-TW" sz="2800">
                <a:solidFill>
                  <a:srgbClr val="3F3F3F"/>
                </a:solidFill>
                <a:latin typeface="標楷體" pitchFamily="65" charset="-120"/>
                <a:ea typeface="標楷體" pitchFamily="65" charset="-120"/>
                <a:sym typeface="BiauKai"/>
              </a:rPr>
              <a:t>土地公廟也成為社區民眾聚集的場所，有很多社區服務和老人關懷活動都會在廟裡進行，方便民眾來參與活動。</a:t>
            </a:r>
            <a:endParaRPr lang="en-US" altLang="zh-TW" sz="2800">
              <a:solidFill>
                <a:srgbClr val="3F3F3F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zh-TW" altLang="zh-TW" sz="2800" b="1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土地公廟的存在，給了人們團結的力量，和向善的指引。</a:t>
            </a:r>
            <a:endParaRPr lang="zh-TW" altLang="zh-TW" sz="2800" b="1" u="sng">
              <a:solidFill>
                <a:srgbClr val="FF0000"/>
              </a:solidFill>
              <a:latin typeface="標楷體" pitchFamily="65" charset="-120"/>
              <a:ea typeface="標楷體" pitchFamily="65" charset="-120"/>
              <a:sym typeface="Century Gothic" pitchFamily="34" charset="0"/>
            </a:endParaRPr>
          </a:p>
          <a:p>
            <a:pPr>
              <a:buClr>
                <a:schemeClr val="accent1"/>
              </a:buClr>
              <a:buSzPts val="3200"/>
              <a:buFont typeface="Noto Sans Symbols"/>
              <a:buNone/>
            </a:pPr>
            <a:endParaRPr lang="zh-TW" altLang="zh-TW" sz="2800">
              <a:solidFill>
                <a:srgbClr val="3F3F3F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2948564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Google Shape;286;p11"/>
          <p:cNvSpPr txBox="1">
            <a:spLocks noChangeArrowheads="1"/>
          </p:cNvSpPr>
          <p:nvPr/>
        </p:nvSpPr>
        <p:spPr bwMode="auto">
          <a:xfrm>
            <a:off x="5797550" y="533400"/>
            <a:ext cx="6299200" cy="2308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由來</a:t>
            </a:r>
            <a:r>
              <a:rPr lang="en-US" altLang="zh-TW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：</a:t>
            </a:r>
            <a:r>
              <a:rPr lang="zh-TW" altLang="zh-TW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福安廟土地公是石頭公</a:t>
            </a:r>
            <a:endParaRPr lang="en-US" altLang="zh-TW" sz="36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  </a:t>
            </a:r>
            <a:r>
              <a:rPr lang="zh-TW" altLang="zh-TW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轉變而來</a:t>
            </a:r>
            <a:endParaRPr lang="en-US" altLang="zh-TW" sz="36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特色：</a:t>
            </a:r>
            <a:r>
              <a:rPr lang="zh-TW" altLang="zh-TW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號稱全台最大的土地公</a:t>
            </a:r>
            <a:endParaRPr lang="en-US" altLang="zh-TW" sz="36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  </a:t>
            </a:r>
            <a:r>
              <a:rPr lang="zh-TW" altLang="zh-TW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神像</a:t>
            </a: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  </a:t>
            </a:r>
            <a:endParaRPr lang="zh-TW" altLang="zh-TW" sz="36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</p:txBody>
      </p:sp>
      <p:grpSp>
        <p:nvGrpSpPr>
          <p:cNvPr id="12292" name="群組 6"/>
          <p:cNvGrpSpPr>
            <a:grpSpLocks/>
          </p:cNvGrpSpPr>
          <p:nvPr/>
        </p:nvGrpSpPr>
        <p:grpSpPr bwMode="auto">
          <a:xfrm>
            <a:off x="130175" y="25400"/>
            <a:ext cx="3667125" cy="1169988"/>
            <a:chOff x="130206" y="26127"/>
            <a:chExt cx="3667356" cy="116916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06" y="26127"/>
              <a:ext cx="1169164" cy="1169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296" name="圖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486" y="323532"/>
              <a:ext cx="2796076" cy="57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4" name="Google Shape;283;p11"/>
          <p:cNvSpPr txBox="1">
            <a:spLocks/>
          </p:cNvSpPr>
          <p:nvPr/>
        </p:nvSpPr>
        <p:spPr bwMode="auto">
          <a:xfrm>
            <a:off x="0" y="1292225"/>
            <a:ext cx="89154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  <a:sym typeface="BiauKai"/>
              </a:rPr>
              <a:t>(二)參訪土地公廟--</a:t>
            </a:r>
            <a:r>
              <a:rPr lang="zh-TW" altLang="zh-TW" sz="3600" b="1" dirty="0"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福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安廟</a:t>
            </a:r>
            <a:endParaRPr lang="zh-TW" altLang="zh-TW" sz="3600" b="1" dirty="0">
              <a:latin typeface="標楷體" pitchFamily="65" charset="-120"/>
              <a:ea typeface="標楷體" pitchFamily="65" charset="-120"/>
              <a:sym typeface="BiauKai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0" y="3350260"/>
            <a:ext cx="11772000" cy="330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771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Google Shape;292;p12"/>
          <p:cNvSpPr txBox="1">
            <a:spLocks noChangeArrowheads="1"/>
          </p:cNvSpPr>
          <p:nvPr/>
        </p:nvSpPr>
        <p:spPr bwMode="auto">
          <a:xfrm>
            <a:off x="5773738" y="525463"/>
            <a:ext cx="6283325" cy="2308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供奉</a:t>
            </a: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：</a:t>
            </a:r>
            <a:r>
              <a:rPr lang="zh-TW" altLang="zh-TW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福境宮有許多沒戴官帽</a:t>
            </a:r>
            <a:endParaRPr lang="en-US" altLang="zh-TW" sz="36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Century Gothic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      </a:t>
            </a:r>
            <a:r>
              <a:rPr lang="zh-TW" altLang="zh-TW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的土地公</a:t>
            </a:r>
            <a:endParaRPr lang="en-US" altLang="zh-TW" sz="36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Century Gothic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特色：發財金櫃及</a:t>
            </a: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最大</a:t>
            </a:r>
            <a:r>
              <a:rPr lang="zh-TW" altLang="zh-TW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的環保</a:t>
            </a:r>
            <a:endParaRPr lang="en-US" altLang="zh-TW" sz="36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Century Gothic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      </a:t>
            </a:r>
            <a:r>
              <a:rPr lang="zh-TW" altLang="zh-TW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金爐</a:t>
            </a:r>
          </a:p>
        </p:txBody>
      </p:sp>
      <p:sp>
        <p:nvSpPr>
          <p:cNvPr id="13317" name="Google Shape;283;p11"/>
          <p:cNvSpPr txBox="1">
            <a:spLocks/>
          </p:cNvSpPr>
          <p:nvPr/>
        </p:nvSpPr>
        <p:spPr bwMode="auto">
          <a:xfrm>
            <a:off x="0" y="1292225"/>
            <a:ext cx="89154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  <a:sym typeface="BiauKai"/>
              </a:rPr>
              <a:t>(二)參訪土地公廟--</a:t>
            </a:r>
            <a:r>
              <a:rPr lang="zh-TW" altLang="zh-TW" sz="3600" b="1" dirty="0"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福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境宮</a:t>
            </a:r>
            <a:endParaRPr lang="zh-TW" altLang="zh-TW" sz="3600" b="1" dirty="0">
              <a:latin typeface="標楷體" pitchFamily="65" charset="-120"/>
              <a:ea typeface="標楷體" pitchFamily="65" charset="-120"/>
              <a:sym typeface="BiauKai"/>
            </a:endParaRPr>
          </a:p>
        </p:txBody>
      </p:sp>
      <p:grpSp>
        <p:nvGrpSpPr>
          <p:cNvPr id="13318" name="群組 9"/>
          <p:cNvGrpSpPr>
            <a:grpSpLocks/>
          </p:cNvGrpSpPr>
          <p:nvPr/>
        </p:nvGrpSpPr>
        <p:grpSpPr bwMode="auto">
          <a:xfrm>
            <a:off x="130175" y="25400"/>
            <a:ext cx="3667125" cy="1169988"/>
            <a:chOff x="130206" y="26127"/>
            <a:chExt cx="3667356" cy="1169164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06" y="26127"/>
              <a:ext cx="1169164" cy="1169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320" name="圖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486" y="323532"/>
              <a:ext cx="2796076" cy="57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3" y="3441700"/>
            <a:ext cx="11772000" cy="33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042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Google Shape;286;p11"/>
          <p:cNvSpPr txBox="1">
            <a:spLocks noChangeArrowheads="1"/>
          </p:cNvSpPr>
          <p:nvPr/>
        </p:nvSpPr>
        <p:spPr bwMode="auto">
          <a:xfrm>
            <a:off x="6702425" y="608013"/>
            <a:ext cx="5148263" cy="17541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供奉</a:t>
            </a: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：土地公及土地婆</a:t>
            </a:r>
            <a:endParaRPr lang="en-US" altLang="zh-TW" sz="36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Century Gothic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特色：六間廟中唯一有</a:t>
            </a:r>
            <a:endParaRPr lang="en-US" altLang="zh-TW" sz="36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  供奉土地婆</a:t>
            </a:r>
            <a:endParaRPr lang="zh-TW" altLang="zh-TW" sz="36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</p:txBody>
      </p:sp>
      <p:grpSp>
        <p:nvGrpSpPr>
          <p:cNvPr id="14340" name="群組 6"/>
          <p:cNvGrpSpPr>
            <a:grpSpLocks/>
          </p:cNvGrpSpPr>
          <p:nvPr/>
        </p:nvGrpSpPr>
        <p:grpSpPr bwMode="auto">
          <a:xfrm>
            <a:off x="130175" y="25400"/>
            <a:ext cx="3667125" cy="1169988"/>
            <a:chOff x="130206" y="26127"/>
            <a:chExt cx="3667356" cy="116916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06" y="26127"/>
              <a:ext cx="1169164" cy="1169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344" name="圖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486" y="323532"/>
              <a:ext cx="2796076" cy="57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1" name="Google Shape;283;p11"/>
          <p:cNvSpPr txBox="1">
            <a:spLocks/>
          </p:cNvSpPr>
          <p:nvPr/>
        </p:nvSpPr>
        <p:spPr bwMode="auto">
          <a:xfrm>
            <a:off x="0" y="1292225"/>
            <a:ext cx="89154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  <a:sym typeface="BiauKai"/>
              </a:rPr>
              <a:t>(二)參訪土地公廟--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林森福德廟</a:t>
            </a:r>
            <a:endParaRPr lang="zh-TW" altLang="zh-TW" sz="3600" b="1" dirty="0">
              <a:latin typeface="標楷體" pitchFamily="65" charset="-120"/>
              <a:ea typeface="標楷體" pitchFamily="65" charset="-120"/>
              <a:sym typeface="BiauKa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0" y="3116299"/>
            <a:ext cx="11772000" cy="359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84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Google Shape;286;p11"/>
          <p:cNvSpPr txBox="1">
            <a:spLocks noChangeArrowheads="1"/>
          </p:cNvSpPr>
          <p:nvPr/>
        </p:nvSpPr>
        <p:spPr bwMode="auto">
          <a:xfrm>
            <a:off x="6008688" y="433388"/>
            <a:ext cx="5924232" cy="2308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供奉</a:t>
            </a: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：</a:t>
            </a: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土地公</a:t>
            </a:r>
            <a:endParaRPr lang="en-US" altLang="zh-TW" sz="3600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Century Gothic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特色：坐落在原住民社區，</a:t>
            </a:r>
            <a:endParaRPr lang="en-US" altLang="zh-TW" sz="3600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  讓大家知道不同信仰</a:t>
            </a:r>
            <a:endParaRPr lang="en-US" altLang="zh-TW" sz="3600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  文化要懂得互相</a:t>
            </a:r>
            <a:r>
              <a:rPr lang="zh-TW" altLang="en-US" sz="3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尊重</a:t>
            </a:r>
            <a:endParaRPr lang="zh-TW" altLang="zh-TW" sz="3600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</p:txBody>
      </p:sp>
      <p:grpSp>
        <p:nvGrpSpPr>
          <p:cNvPr id="15364" name="群組 6"/>
          <p:cNvGrpSpPr>
            <a:grpSpLocks/>
          </p:cNvGrpSpPr>
          <p:nvPr/>
        </p:nvGrpSpPr>
        <p:grpSpPr bwMode="auto">
          <a:xfrm>
            <a:off x="130175" y="25400"/>
            <a:ext cx="3667125" cy="1169988"/>
            <a:chOff x="130206" y="26127"/>
            <a:chExt cx="3667356" cy="116916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06" y="26127"/>
              <a:ext cx="1169164" cy="1169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368" name="圖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486" y="323532"/>
              <a:ext cx="2796076" cy="57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Google Shape;283;p11"/>
          <p:cNvSpPr txBox="1">
            <a:spLocks/>
          </p:cNvSpPr>
          <p:nvPr/>
        </p:nvSpPr>
        <p:spPr bwMode="auto">
          <a:xfrm>
            <a:off x="0" y="1292225"/>
            <a:ext cx="89154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  <a:sym typeface="BiauKai"/>
              </a:rPr>
              <a:t>(二)參訪土地公廟--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福星宮</a:t>
            </a:r>
            <a:endParaRPr lang="zh-TW" altLang="zh-TW" sz="3600" b="1" dirty="0">
              <a:latin typeface="標楷體" pitchFamily="65" charset="-120"/>
              <a:ea typeface="標楷體" pitchFamily="65" charset="-120"/>
              <a:sym typeface="BiauKa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0" y="3166454"/>
            <a:ext cx="11772000" cy="369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054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Google Shape;286;p11"/>
          <p:cNvSpPr txBox="1">
            <a:spLocks noChangeArrowheads="1"/>
          </p:cNvSpPr>
          <p:nvPr/>
        </p:nvSpPr>
        <p:spPr bwMode="auto">
          <a:xfrm>
            <a:off x="5813425" y="498475"/>
            <a:ext cx="6192838" cy="286228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供奉</a:t>
            </a: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：</a:t>
            </a: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土地公</a:t>
            </a:r>
            <a:endParaRPr lang="en-US" altLang="zh-TW" sz="3600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Century Gothic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特色：這尊土地</a:t>
            </a:r>
            <a:r>
              <a:rPr lang="zh-TW" altLang="en-US" sz="3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公最小</a:t>
            </a: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，非常</a:t>
            </a:r>
            <a:endParaRPr lang="en-US" altLang="zh-TW" sz="3600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  樸實，沒有華麗衣裳，</a:t>
            </a:r>
            <a:endParaRPr lang="en-US" altLang="zh-TW" sz="3600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  香火依舊鼎盛，非常多</a:t>
            </a:r>
            <a:endParaRPr lang="en-US" altLang="zh-TW" sz="3600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  居民來這裡拜拜。</a:t>
            </a:r>
          </a:p>
        </p:txBody>
      </p:sp>
      <p:grpSp>
        <p:nvGrpSpPr>
          <p:cNvPr id="16388" name="群組 7"/>
          <p:cNvGrpSpPr>
            <a:grpSpLocks/>
          </p:cNvGrpSpPr>
          <p:nvPr/>
        </p:nvGrpSpPr>
        <p:grpSpPr bwMode="auto">
          <a:xfrm>
            <a:off x="130175" y="25400"/>
            <a:ext cx="3667125" cy="1169988"/>
            <a:chOff x="130206" y="26127"/>
            <a:chExt cx="3667356" cy="1169164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06" y="26127"/>
              <a:ext cx="1169164" cy="1169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392" name="圖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486" y="323532"/>
              <a:ext cx="2796076" cy="57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9" name="Google Shape;283;p11"/>
          <p:cNvSpPr txBox="1">
            <a:spLocks/>
          </p:cNvSpPr>
          <p:nvPr/>
        </p:nvSpPr>
        <p:spPr bwMode="auto">
          <a:xfrm>
            <a:off x="0" y="1292225"/>
            <a:ext cx="89154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  <a:sym typeface="BiauKai"/>
              </a:rPr>
              <a:t>(二)參訪土地公廟--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鎮福宮</a:t>
            </a:r>
            <a:endParaRPr lang="zh-TW" altLang="zh-TW" sz="3600" b="1" dirty="0">
              <a:latin typeface="標楷體" pitchFamily="65" charset="-120"/>
              <a:ea typeface="標楷體" pitchFamily="65" charset="-120"/>
              <a:sym typeface="BiauKa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0" y="3556531"/>
            <a:ext cx="11772000" cy="33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48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286;p11"/>
          <p:cNvSpPr txBox="1">
            <a:spLocks noChangeArrowheads="1"/>
          </p:cNvSpPr>
          <p:nvPr/>
        </p:nvSpPr>
        <p:spPr bwMode="auto">
          <a:xfrm>
            <a:off x="6532563" y="638175"/>
            <a:ext cx="5592762" cy="18161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供奉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：土地公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特色：地理位置最高，求財者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最多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  六間廟中唯一的一間為虎爺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rPr>
              <a:t>      獨立設亭的廟宇。</a:t>
            </a:r>
          </a:p>
        </p:txBody>
      </p:sp>
      <p:grpSp>
        <p:nvGrpSpPr>
          <p:cNvPr id="17412" name="群組 7"/>
          <p:cNvGrpSpPr>
            <a:grpSpLocks/>
          </p:cNvGrpSpPr>
          <p:nvPr/>
        </p:nvGrpSpPr>
        <p:grpSpPr bwMode="auto">
          <a:xfrm>
            <a:off x="130175" y="25400"/>
            <a:ext cx="3667125" cy="1169988"/>
            <a:chOff x="130206" y="26127"/>
            <a:chExt cx="3667356" cy="1169164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06" y="26127"/>
              <a:ext cx="1169164" cy="1169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416" name="圖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486" y="323532"/>
              <a:ext cx="2796076" cy="57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3" name="Google Shape;283;p11"/>
          <p:cNvSpPr txBox="1">
            <a:spLocks/>
          </p:cNvSpPr>
          <p:nvPr/>
        </p:nvSpPr>
        <p:spPr bwMode="auto">
          <a:xfrm>
            <a:off x="0" y="1292225"/>
            <a:ext cx="89154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  <a:sym typeface="BiauKai"/>
              </a:rPr>
              <a:t>(二)參訪土地公廟--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山嶺福德廟</a:t>
            </a:r>
            <a:endParaRPr lang="zh-TW" altLang="zh-TW" sz="3600" b="1" dirty="0">
              <a:latin typeface="標楷體" pitchFamily="65" charset="-120"/>
              <a:ea typeface="標楷體" pitchFamily="65" charset="-120"/>
              <a:sym typeface="BiauKa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1" y="2975456"/>
            <a:ext cx="11773398" cy="376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91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Google Shape;334;p17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Noto Sans Symbols"/>
              <a:buNone/>
              <a:defRPr/>
            </a:pPr>
            <a:endParaRPr lang="zh-TW" altLang="zh-TW" sz="1800" smtClean="0">
              <a:latin typeface="Century Gothic" pitchFamily="34" charset="0"/>
              <a:cs typeface="Arial" pitchFamily="34" charset="0"/>
              <a:sym typeface="Century Gothic" pitchFamily="34" charset="0"/>
            </a:endParaRPr>
          </a:p>
        </p:txBody>
      </p:sp>
      <p:graphicFrame>
        <p:nvGraphicFramePr>
          <p:cNvPr id="335" name="Google Shape;335;p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929549"/>
              </p:ext>
            </p:extLst>
          </p:nvPr>
        </p:nvGraphicFramePr>
        <p:xfrm>
          <a:off x="1838325" y="990600"/>
          <a:ext cx="9771063" cy="5799136"/>
        </p:xfrm>
        <a:graphic>
          <a:graphicData uri="http://schemas.openxmlformats.org/drawingml/2006/table">
            <a:tbl>
              <a:tblPr/>
              <a:tblGrid>
                <a:gridCol w="1819275"/>
                <a:gridCol w="2221992"/>
                <a:gridCol w="2002536"/>
                <a:gridCol w="1746504"/>
                <a:gridCol w="1980756"/>
              </a:tblGrid>
              <a:tr h="465138"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宮廟名稱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參訪動機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共通</a:t>
                      </a: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特色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點香數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環境保護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969962"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福安廟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神像最大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建廟歷史最悠久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  <a:sym typeface="Arial" pitchFamily="34" charset="0"/>
                        </a:rPr>
                        <a:t>求發財金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  <a:sym typeface="Arial" pitchFamily="34" charset="0"/>
                        </a:rPr>
                        <a:t>廣大的廟庭</a:t>
                      </a:r>
                      <a:endParaRPr kumimoji="0" lang="zh-TW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九柱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(最多)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 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</a:tr>
              <a:tr h="969962"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福境宮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獨立的發財</a:t>
                      </a: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金櫃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  <a:sym typeface="Arial" pitchFamily="34" charset="0"/>
                        </a:rPr>
                        <a:t>求發財金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  <a:sym typeface="Arial" pitchFamily="34" charset="0"/>
                        </a:rPr>
                        <a:t>廣大的廟庭</a:t>
                      </a:r>
                      <a:endParaRPr kumimoji="0" lang="zh-TW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三柱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(最少)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環保金爐(最大)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CE7"/>
                    </a:solidFill>
                  </a:tcPr>
                </a:tc>
              </a:tr>
              <a:tr h="484188"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林森福德廟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有</a:t>
                      </a: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土地婆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  <a:sym typeface="Arial" pitchFamily="34" charset="0"/>
                        </a:rPr>
                        <a:t>廣大的廟庭</a:t>
                      </a:r>
                      <a:endParaRPr kumimoji="0" lang="zh-TW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六柱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 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</a:tr>
              <a:tr h="969962"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福星宮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位在</a:t>
                      </a: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原住民社區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  <a:sym typeface="Arial" pitchFamily="34" charset="0"/>
                        </a:rPr>
                        <a:t>求發財金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  <a:sym typeface="Arial" pitchFamily="34" charset="0"/>
                        </a:rPr>
                        <a:t>廣大的廟庭</a:t>
                      </a:r>
                      <a:endParaRPr kumimoji="0" lang="zh-TW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六柱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 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CE7"/>
                    </a:solidFill>
                  </a:tcPr>
                </a:tc>
              </a:tr>
              <a:tr h="969962"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鎮福宮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神像最小</a:t>
                      </a: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也最儉樸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  <a:sym typeface="Arial" pitchFamily="34" charset="0"/>
                        </a:rPr>
                        <a:t>求發財金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  <a:sym typeface="Arial" pitchFamily="34" charset="0"/>
                        </a:rPr>
                        <a:t>廣大的廟庭</a:t>
                      </a:r>
                      <a:endParaRPr kumimoji="0" lang="zh-TW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九柱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(最多)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環保金爐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</a:tr>
              <a:tr h="969962"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山嶺福德廟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地理位置最高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求財者最多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  <a:sym typeface="Arial" pitchFamily="34" charset="0"/>
                        </a:rPr>
                        <a:t>求發財金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  <a:sym typeface="Arial" pitchFamily="34" charset="0"/>
                        </a:rPr>
                        <a:t>廣大的廟庭</a:t>
                      </a:r>
                      <a:endParaRPr kumimoji="0" lang="zh-TW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C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七柱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itchFamily="34" charset="0"/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  <a:sym typeface="BiauKai"/>
                        </a:rPr>
                        <a:t>環保大水桶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CE7"/>
                    </a:solidFill>
                  </a:tcPr>
                </a:tc>
              </a:tr>
            </a:tbl>
          </a:graphicData>
        </a:graphic>
      </p:graphicFrame>
      <p:sp>
        <p:nvSpPr>
          <p:cNvPr id="18487" name="Google Shape;336;p17"/>
          <p:cNvSpPr>
            <a:spLocks noChangeArrowheads="1"/>
          </p:cNvSpPr>
          <p:nvPr/>
        </p:nvSpPr>
        <p:spPr bwMode="auto">
          <a:xfrm>
            <a:off x="2927350" y="319088"/>
            <a:ext cx="8108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FF"/>
              </a:buClr>
              <a:buSzPts val="3200"/>
              <a:buFont typeface="BiauKai"/>
              <a:buNone/>
            </a:pPr>
            <a:r>
              <a:rPr lang="zh-TW" altLang="zh-TW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BiauKai"/>
              </a:rPr>
              <a:t>花蓮六間土地公廟特色比較表</a:t>
            </a:r>
            <a:endParaRPr lang="zh-TW" altLang="zh-TW">
              <a:solidFill>
                <a:srgbClr val="0000FF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</p:txBody>
      </p:sp>
      <p:grpSp>
        <p:nvGrpSpPr>
          <p:cNvPr id="18488" name="群組 5"/>
          <p:cNvGrpSpPr>
            <a:grpSpLocks/>
          </p:cNvGrpSpPr>
          <p:nvPr/>
        </p:nvGrpSpPr>
        <p:grpSpPr bwMode="auto">
          <a:xfrm>
            <a:off x="130175" y="25400"/>
            <a:ext cx="3667125" cy="1169988"/>
            <a:chOff x="130206" y="26127"/>
            <a:chExt cx="3667356" cy="1169164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06" y="26127"/>
              <a:ext cx="1169164" cy="1169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490" name="圖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486" y="323532"/>
              <a:ext cx="2796076" cy="57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41681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341;p18"/>
          <p:cNvSpPr>
            <a:spLocks noGrp="1"/>
          </p:cNvSpPr>
          <p:nvPr>
            <p:ph idx="1"/>
          </p:nvPr>
        </p:nvSpPr>
        <p:spPr>
          <a:xfrm>
            <a:off x="1474788" y="-1778"/>
            <a:ext cx="10587037" cy="2078038"/>
          </a:xfrm>
        </p:spPr>
        <p:txBody>
          <a:bodyPr/>
          <a:lstStyle/>
          <a:p>
            <a:pPr marL="0" indent="0">
              <a:spcBef>
                <a:spcPct val="0"/>
              </a:spcBef>
              <a:buClr>
                <a:schemeClr val="accent1"/>
              </a:buClr>
              <a:buSzPts val="3600"/>
              <a:buNone/>
            </a:pP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(三)</a:t>
            </a:r>
            <a:r>
              <a:rPr lang="zh-TW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問卷調查</a:t>
            </a: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：</a:t>
            </a:r>
            <a:r>
              <a:rPr lang="zh-TW" altLang="zh-TW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本研究小組共發出150份問卷，回收144份，其中</a:t>
            </a:r>
          </a:p>
          <a:p>
            <a:pPr marL="0" indent="0" eaLnBrk="1" hangingPunct="1">
              <a:buClr>
                <a:schemeClr val="accent1"/>
              </a:buClr>
              <a:buSzPts val="2600"/>
              <a:buFont typeface="Noto Sans Symbols"/>
              <a:buNone/>
            </a:pPr>
            <a:r>
              <a:rPr lang="zh-TW" altLang="zh-TW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                   </a:t>
            </a:r>
            <a:r>
              <a:rPr lang="zh-TW" altLang="en-US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 </a:t>
            </a:r>
            <a:r>
              <a:rPr lang="zh-TW" altLang="zh-TW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有效問卷138 份，無效問卷6份。</a:t>
            </a:r>
            <a:endParaRPr lang="zh-TW" altLang="zh-TW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 marL="0" indent="0" eaLnBrk="1" hangingPunct="1">
              <a:buClr>
                <a:schemeClr val="accent1"/>
              </a:buClr>
              <a:buSzPts val="3200"/>
              <a:buFont typeface="Noto Sans Symbols"/>
              <a:buNone/>
            </a:pPr>
            <a:r>
              <a:rPr lang="zh-TW" altLang="zh-TW" sz="36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BiauKai"/>
              </a:rPr>
              <a:t>第一部分：</a:t>
            </a:r>
            <a:r>
              <a:rPr lang="zh-TW" altLang="zh-TW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BiauKai"/>
              </a:rPr>
              <a:t>關於</a:t>
            </a:r>
            <a:r>
              <a:rPr lang="zh-TW" altLang="zh-TW" sz="3600" b="1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sym typeface="BiauKai"/>
              </a:rPr>
              <a:t>個人信仰</a:t>
            </a:r>
          </a:p>
        </p:txBody>
      </p:sp>
      <p:graphicFrame>
        <p:nvGraphicFramePr>
          <p:cNvPr id="3" name="Google Shape;342;p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8505998"/>
              </p:ext>
            </p:extLst>
          </p:nvPr>
        </p:nvGraphicFramePr>
        <p:xfrm>
          <a:off x="1719263" y="2038350"/>
          <a:ext cx="5605462" cy="363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461" name="Google Shape;343;p18"/>
          <p:cNvGraphicFramePr>
            <a:graphicFrameLocks/>
          </p:cNvGraphicFramePr>
          <p:nvPr/>
        </p:nvGraphicFramePr>
        <p:xfrm>
          <a:off x="7612063" y="1927225"/>
          <a:ext cx="3984625" cy="391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r:id="rId6" imgW="3981033" imgH="3920068" progId="Excel.Chart.8">
                  <p:embed/>
                </p:oleObj>
              </mc:Choice>
              <mc:Fallback>
                <p:oleObj r:id="rId6" imgW="3981033" imgH="392006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2063" y="1927225"/>
                        <a:ext cx="3984625" cy="391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Google Shape;341;p18"/>
          <p:cNvSpPr txBox="1">
            <a:spLocks/>
          </p:cNvSpPr>
          <p:nvPr/>
        </p:nvSpPr>
        <p:spPr>
          <a:xfrm>
            <a:off x="1289050" y="5792788"/>
            <a:ext cx="10587038" cy="9556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lIns="91425" tIns="45700" rIns="91425" bIns="4570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fontAlgn="auto">
              <a:spcBef>
                <a:spcPts val="0"/>
              </a:spcBef>
              <a:buSzPts val="3600"/>
              <a:buFont typeface="Noto Sans Symbols"/>
              <a:buNone/>
              <a:defRPr/>
            </a:pPr>
            <a:r>
              <a:rPr lang="zh-TW" altLang="en-US" sz="3200" b="1" kern="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原本佛教與基督教的信仰是不拿香拜拜的，但從調查中發現，卻有高達八成以上的</a:t>
            </a:r>
            <a:r>
              <a:rPr lang="zh-TW" altLang="en-US" sz="3200" b="1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高年級</a:t>
            </a:r>
            <a:r>
              <a:rPr lang="zh-TW" altLang="en-US" sz="3200" b="1" kern="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學生，可以接受拿香拜拜的習俗。</a:t>
            </a:r>
            <a:endParaRPr lang="zh-TW" altLang="en-US" sz="3200" b="1" kern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5" y="64056"/>
            <a:ext cx="1170335" cy="11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36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16" y="265176"/>
            <a:ext cx="11256264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91" y="1675189"/>
            <a:ext cx="3388120" cy="301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611" y="3942397"/>
            <a:ext cx="2295525" cy="199072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806" y="378999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91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Google Shape;348;p19"/>
          <p:cNvSpPr>
            <a:spLocks noGrp="1"/>
          </p:cNvSpPr>
          <p:nvPr>
            <p:ph type="title"/>
          </p:nvPr>
        </p:nvSpPr>
        <p:spPr>
          <a:xfrm>
            <a:off x="1587500" y="200025"/>
            <a:ext cx="8910638" cy="1628775"/>
          </a:xfrm>
        </p:spPr>
        <p:txBody>
          <a:bodyPr/>
          <a:lstStyle/>
          <a:p>
            <a:pPr algn="l" eaLnBrk="1" hangingPunct="1">
              <a:lnSpc>
                <a:spcPct val="83000"/>
              </a:lnSpc>
              <a:buClr>
                <a:srgbClr val="7030A0"/>
              </a:buClr>
              <a:buSzPts val="3600"/>
              <a:buFont typeface="BiauKai"/>
              <a:buNone/>
            </a:pPr>
            <a:r>
              <a:rPr lang="zh-TW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(三)問卷調查</a:t>
            </a:r>
            <a:br>
              <a:rPr lang="zh-TW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zh-TW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zh-TW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第二部分：</a:t>
            </a:r>
            <a:r>
              <a:rPr lang="zh-TW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關於</a:t>
            </a:r>
            <a:r>
              <a:rPr lang="zh-TW" altLang="zh-TW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土地公廟的基本認識</a:t>
            </a:r>
          </a:p>
        </p:txBody>
      </p:sp>
      <p:graphicFrame>
        <p:nvGraphicFramePr>
          <p:cNvPr id="20484" name="Google Shape;349;p19"/>
          <p:cNvGraphicFramePr>
            <a:graphicFrameLocks/>
          </p:cNvGraphicFramePr>
          <p:nvPr/>
        </p:nvGraphicFramePr>
        <p:xfrm>
          <a:off x="1362075" y="1884363"/>
          <a:ext cx="4389438" cy="379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r:id="rId5" imgW="4389500" imgH="3798137" progId="Excel.Chart.8">
                  <p:embed/>
                </p:oleObj>
              </mc:Choice>
              <mc:Fallback>
                <p:oleObj r:id="rId5" imgW="4389500" imgH="379813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2075" y="1884363"/>
                        <a:ext cx="4389438" cy="379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Google Shape;350;p19"/>
          <p:cNvGraphicFramePr>
            <a:graphicFrameLocks/>
          </p:cNvGraphicFramePr>
          <p:nvPr/>
        </p:nvGraphicFramePr>
        <p:xfrm>
          <a:off x="6323013" y="1851025"/>
          <a:ext cx="4984750" cy="379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r:id="rId7" imgW="4986960" imgH="3792041" progId="Excel.Chart.8">
                  <p:embed/>
                </p:oleObj>
              </mc:Choice>
              <mc:Fallback>
                <p:oleObj r:id="rId7" imgW="4986960" imgH="379204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3013" y="1851025"/>
                        <a:ext cx="4984750" cy="3795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Google Shape;341;p18"/>
          <p:cNvSpPr txBox="1">
            <a:spLocks/>
          </p:cNvSpPr>
          <p:nvPr/>
        </p:nvSpPr>
        <p:spPr>
          <a:xfrm>
            <a:off x="1289050" y="5792788"/>
            <a:ext cx="10587038" cy="9556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lIns="91425" tIns="45700" rIns="91425" bIns="4570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fontAlgn="auto">
              <a:spcBef>
                <a:spcPts val="0"/>
              </a:spcBef>
              <a:buSzPts val="3600"/>
              <a:buFont typeface="Noto Sans Symbols"/>
              <a:buNone/>
              <a:defRPr/>
            </a:pPr>
            <a:r>
              <a:rPr lang="zh-TW" altLang="en-US" sz="3200" b="1" kern="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有高達七成以上的</a:t>
            </a:r>
            <a:r>
              <a:rPr lang="zh-TW" altLang="en-US" sz="3200" b="1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高年級</a:t>
            </a:r>
            <a:r>
              <a:rPr lang="zh-TW" altLang="en-US" sz="3200" b="1" kern="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學生都曾經去過土地公廟，而歷史最悠久的福安廟是最多人去過的土地公廟。</a:t>
            </a:r>
            <a:endParaRPr lang="zh-TW" altLang="en-US" sz="3200" b="1" kern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5" y="64056"/>
            <a:ext cx="1170335" cy="11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321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Google Shape;358;p20"/>
          <p:cNvSpPr>
            <a:spLocks noGrp="1"/>
          </p:cNvSpPr>
          <p:nvPr>
            <p:ph type="title"/>
          </p:nvPr>
        </p:nvSpPr>
        <p:spPr>
          <a:xfrm>
            <a:off x="1587500" y="200025"/>
            <a:ext cx="8910638" cy="1628775"/>
          </a:xfrm>
        </p:spPr>
        <p:txBody>
          <a:bodyPr/>
          <a:lstStyle/>
          <a:p>
            <a:pPr algn="l" eaLnBrk="1" hangingPunct="1">
              <a:lnSpc>
                <a:spcPct val="83000"/>
              </a:lnSpc>
              <a:buClr>
                <a:srgbClr val="7030A0"/>
              </a:buClr>
              <a:buSzPts val="3600"/>
              <a:buFont typeface="BiauKai"/>
              <a:buNone/>
            </a:pPr>
            <a:r>
              <a:rPr lang="zh-TW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(三)問卷調查</a:t>
            </a:r>
            <a:br>
              <a:rPr lang="zh-TW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zh-TW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zh-TW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第二部分：</a:t>
            </a:r>
            <a:r>
              <a:rPr lang="zh-TW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關於</a:t>
            </a:r>
            <a:r>
              <a:rPr lang="zh-TW" altLang="zh-TW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土地公廟的基本認識</a:t>
            </a:r>
          </a:p>
        </p:txBody>
      </p:sp>
      <p:sp>
        <p:nvSpPr>
          <p:cNvPr id="21508" name="Google Shape;355;p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28600" eaLnBrk="1" hangingPunct="1">
              <a:spcBef>
                <a:spcPct val="0"/>
              </a:spcBef>
              <a:buClr>
                <a:schemeClr val="accent1"/>
              </a:buClr>
              <a:buFont typeface="Noto Sans Symbols"/>
              <a:buNone/>
            </a:pPr>
            <a:endParaRPr lang="zh-TW" altLang="zh-TW" sz="1800" smtClean="0">
              <a:solidFill>
                <a:srgbClr val="3F3F3F"/>
              </a:solidFill>
              <a:latin typeface="Century Gothic" pitchFamily="34" charset="0"/>
              <a:cs typeface="Arial" pitchFamily="34" charset="0"/>
              <a:sym typeface="Century Gothic" pitchFamily="34" charset="0"/>
            </a:endParaRPr>
          </a:p>
        </p:txBody>
      </p:sp>
      <p:graphicFrame>
        <p:nvGraphicFramePr>
          <p:cNvPr id="21509" name="Google Shape;356;p20"/>
          <p:cNvGraphicFramePr>
            <a:graphicFrameLocks/>
          </p:cNvGraphicFramePr>
          <p:nvPr/>
        </p:nvGraphicFramePr>
        <p:xfrm>
          <a:off x="1420813" y="1706563"/>
          <a:ext cx="4454525" cy="397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r:id="rId5" imgW="4456562" imgH="3974936" progId="Excel.Chart.8">
                  <p:embed/>
                </p:oleObj>
              </mc:Choice>
              <mc:Fallback>
                <p:oleObj r:id="rId5" imgW="4456562" imgH="397493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1706563"/>
                        <a:ext cx="4454525" cy="397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oogle Shape;341;p18"/>
          <p:cNvSpPr txBox="1">
            <a:spLocks/>
          </p:cNvSpPr>
          <p:nvPr/>
        </p:nvSpPr>
        <p:spPr>
          <a:xfrm>
            <a:off x="1289050" y="5792788"/>
            <a:ext cx="10587038" cy="9556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lIns="91425" tIns="45700" rIns="91425" bIns="4570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fontAlgn="auto">
              <a:spcBef>
                <a:spcPts val="0"/>
              </a:spcBef>
              <a:buSzPts val="3600"/>
              <a:buFont typeface="Noto Sans Symbols"/>
              <a:buNone/>
              <a:defRPr/>
            </a:pPr>
            <a:r>
              <a:rPr lang="zh-TW" altLang="en-US" sz="3200" b="1" kern="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大家認為土地公廟除了祭拜土地公之外，有高達六成的高年級學生覺得應該還要祭拜土地婆，其次才是玉皇大帝。</a:t>
            </a:r>
            <a:endParaRPr lang="zh-TW" altLang="en-US" sz="3200" b="1" kern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graphicFrame>
        <p:nvGraphicFramePr>
          <p:cNvPr id="21511" name="Google Shape;363;p21"/>
          <p:cNvGraphicFramePr>
            <a:graphicFrameLocks/>
          </p:cNvGraphicFramePr>
          <p:nvPr/>
        </p:nvGraphicFramePr>
        <p:xfrm>
          <a:off x="6532563" y="1741488"/>
          <a:ext cx="4394200" cy="390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r:id="rId7" imgW="4401693" imgH="3901778" progId="Excel.Chart.8">
                  <p:embed/>
                </p:oleObj>
              </mc:Choice>
              <mc:Fallback>
                <p:oleObj r:id="rId7" imgW="4401693" imgH="390177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2563" y="1741488"/>
                        <a:ext cx="4394200" cy="3903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5" y="64056"/>
            <a:ext cx="1170335" cy="11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08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1" name="Google Shape;364;p21"/>
          <p:cNvGraphicFramePr>
            <a:graphicFrameLocks/>
          </p:cNvGraphicFramePr>
          <p:nvPr/>
        </p:nvGraphicFramePr>
        <p:xfrm>
          <a:off x="6761163" y="1758950"/>
          <a:ext cx="4921250" cy="397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r:id="rId5" imgW="4919898" imgH="3974936" progId="Excel.Chart.8">
                  <p:embed/>
                </p:oleObj>
              </mc:Choice>
              <mc:Fallback>
                <p:oleObj r:id="rId5" imgW="4919898" imgH="397493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1163" y="1758950"/>
                        <a:ext cx="4921250" cy="397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Google Shape;365;p21"/>
          <p:cNvSpPr>
            <a:spLocks noGrp="1"/>
          </p:cNvSpPr>
          <p:nvPr>
            <p:ph type="title"/>
          </p:nvPr>
        </p:nvSpPr>
        <p:spPr>
          <a:xfrm>
            <a:off x="1587500" y="200025"/>
            <a:ext cx="8910638" cy="1628775"/>
          </a:xfrm>
        </p:spPr>
        <p:txBody>
          <a:bodyPr/>
          <a:lstStyle/>
          <a:p>
            <a:pPr algn="l" eaLnBrk="1" hangingPunct="1">
              <a:lnSpc>
                <a:spcPct val="83000"/>
              </a:lnSpc>
              <a:buClr>
                <a:srgbClr val="7030A0"/>
              </a:buClr>
              <a:buSzPts val="3600"/>
              <a:buFont typeface="BiauKai"/>
              <a:buNone/>
            </a:pPr>
            <a:r>
              <a:rPr lang="zh-TW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(三)問卷調查</a:t>
            </a:r>
            <a:br>
              <a:rPr lang="zh-TW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zh-TW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zh-TW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第二部分：</a:t>
            </a:r>
            <a:r>
              <a:rPr lang="zh-TW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關於</a:t>
            </a:r>
            <a:r>
              <a:rPr lang="zh-TW" altLang="zh-TW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土地公廟的基本認識</a:t>
            </a:r>
          </a:p>
        </p:txBody>
      </p:sp>
      <p:sp>
        <p:nvSpPr>
          <p:cNvPr id="5" name="Google Shape;341;p18"/>
          <p:cNvSpPr txBox="1">
            <a:spLocks/>
          </p:cNvSpPr>
          <p:nvPr/>
        </p:nvSpPr>
        <p:spPr>
          <a:xfrm>
            <a:off x="1289050" y="5792788"/>
            <a:ext cx="10587038" cy="9556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lIns="91425" tIns="45700" rIns="91425" bIns="4570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fontAlgn="auto">
              <a:spcBef>
                <a:spcPts val="0"/>
              </a:spcBef>
              <a:buSzPts val="3600"/>
              <a:buFont typeface="Noto Sans Symbols"/>
              <a:buNone/>
              <a:defRPr/>
            </a:pPr>
            <a:r>
              <a:rPr lang="zh-TW" altLang="en-US" sz="3200" b="1" kern="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到土地公廟裡想祈求平安的人最多，其次才是求財富和考運。另外因為能擲筊問事，可以讓大家在迷惘中得到人生的方向。</a:t>
            </a:r>
            <a:endParaRPr lang="zh-TW" altLang="en-US" sz="3200" b="1" kern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graphicFrame>
        <p:nvGraphicFramePr>
          <p:cNvPr id="22534" name="Google Shape;357;p20"/>
          <p:cNvGraphicFramePr>
            <a:graphicFrameLocks/>
          </p:cNvGraphicFramePr>
          <p:nvPr/>
        </p:nvGraphicFramePr>
        <p:xfrm>
          <a:off x="1438275" y="1804988"/>
          <a:ext cx="5195888" cy="395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r:id="rId7" imgW="5194242" imgH="3956647" progId="Excel.Chart.8">
                  <p:embed/>
                </p:oleObj>
              </mc:Choice>
              <mc:Fallback>
                <p:oleObj r:id="rId7" imgW="5194242" imgH="395664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8275" y="1804988"/>
                        <a:ext cx="5195888" cy="395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5" y="64056"/>
            <a:ext cx="1170335" cy="11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926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Google Shape;373;p22"/>
          <p:cNvSpPr>
            <a:spLocks noGrp="1"/>
          </p:cNvSpPr>
          <p:nvPr>
            <p:ph type="title"/>
          </p:nvPr>
        </p:nvSpPr>
        <p:spPr>
          <a:xfrm>
            <a:off x="1587500" y="200025"/>
            <a:ext cx="8910638" cy="1628775"/>
          </a:xfrm>
        </p:spPr>
        <p:txBody>
          <a:bodyPr/>
          <a:lstStyle/>
          <a:p>
            <a:pPr algn="l" eaLnBrk="1" hangingPunct="1">
              <a:lnSpc>
                <a:spcPct val="83000"/>
              </a:lnSpc>
              <a:buClr>
                <a:srgbClr val="7030A0"/>
              </a:buClr>
              <a:buSzPts val="3600"/>
              <a:buFont typeface="BiauKai"/>
              <a:buNone/>
            </a:pPr>
            <a:r>
              <a:rPr lang="zh-TW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(三)問卷調查</a:t>
            </a:r>
            <a:br>
              <a:rPr lang="zh-TW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zh-TW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zh-TW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第三部分：</a:t>
            </a:r>
            <a:r>
              <a:rPr lang="zh-TW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關於</a:t>
            </a:r>
            <a:r>
              <a:rPr lang="zh-TW" altLang="zh-TW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土地公的喜好程度</a:t>
            </a:r>
          </a:p>
        </p:txBody>
      </p:sp>
      <p:sp>
        <p:nvSpPr>
          <p:cNvPr id="23556" name="Google Shape;370;p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28600" eaLnBrk="1" hangingPunct="1">
              <a:spcBef>
                <a:spcPct val="0"/>
              </a:spcBef>
              <a:buClr>
                <a:schemeClr val="accent1"/>
              </a:buClr>
              <a:buFont typeface="Noto Sans Symbols"/>
              <a:buNone/>
            </a:pPr>
            <a:endParaRPr lang="zh-TW" altLang="zh-TW" sz="1800" smtClean="0">
              <a:solidFill>
                <a:srgbClr val="3F3F3F"/>
              </a:solidFill>
              <a:latin typeface="Century Gothic" pitchFamily="34" charset="0"/>
              <a:cs typeface="Arial" pitchFamily="34" charset="0"/>
              <a:sym typeface="Century Gothic" pitchFamily="34" charset="0"/>
            </a:endParaRPr>
          </a:p>
        </p:txBody>
      </p:sp>
      <p:graphicFrame>
        <p:nvGraphicFramePr>
          <p:cNvPr id="23557" name="Google Shape;371;p22"/>
          <p:cNvGraphicFramePr>
            <a:graphicFrameLocks/>
          </p:cNvGraphicFramePr>
          <p:nvPr/>
        </p:nvGraphicFramePr>
        <p:xfrm>
          <a:off x="1125538" y="1773238"/>
          <a:ext cx="5307012" cy="392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r:id="rId5" imgW="5303980" imgH="3926164" progId="Excel.Chart.8">
                  <p:embed/>
                </p:oleObj>
              </mc:Choice>
              <mc:Fallback>
                <p:oleObj r:id="rId5" imgW="5303980" imgH="392616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538" y="1773238"/>
                        <a:ext cx="5307012" cy="392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Google Shape;372;p22"/>
          <p:cNvGraphicFramePr>
            <a:graphicFrameLocks/>
          </p:cNvGraphicFramePr>
          <p:nvPr/>
        </p:nvGraphicFramePr>
        <p:xfrm>
          <a:off x="6559550" y="1778000"/>
          <a:ext cx="5122863" cy="386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r:id="rId7" imgW="5121084" imgH="3865199" progId="Excel.Chart.8">
                  <p:embed/>
                </p:oleObj>
              </mc:Choice>
              <mc:Fallback>
                <p:oleObj r:id="rId7" imgW="5121084" imgH="386519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9550" y="1778000"/>
                        <a:ext cx="5122863" cy="386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Google Shape;341;p18"/>
          <p:cNvSpPr txBox="1">
            <a:spLocks/>
          </p:cNvSpPr>
          <p:nvPr/>
        </p:nvSpPr>
        <p:spPr>
          <a:xfrm>
            <a:off x="1106488" y="5756275"/>
            <a:ext cx="10587037" cy="9556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lIns="91425" tIns="45700" rIns="91425" bIns="4570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fontAlgn="auto">
              <a:spcBef>
                <a:spcPts val="0"/>
              </a:spcBef>
              <a:buSzPts val="3600"/>
              <a:buFont typeface="Noto Sans Symbols"/>
              <a:buNone/>
              <a:defRPr/>
            </a:pPr>
            <a:r>
              <a:rPr lang="zh-TW" altLang="en-US" sz="3200" b="1" kern="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高年級的學生有八成以上的人喜歡土地公，不過平時卻很少有機會去土地公廟。</a:t>
            </a:r>
            <a:endParaRPr lang="zh-TW" altLang="en-US" sz="3200" b="1" kern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5" y="64056"/>
            <a:ext cx="1170335" cy="11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3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Google Shape;381;p23"/>
          <p:cNvSpPr>
            <a:spLocks noGrp="1"/>
          </p:cNvSpPr>
          <p:nvPr>
            <p:ph type="title"/>
          </p:nvPr>
        </p:nvSpPr>
        <p:spPr>
          <a:xfrm>
            <a:off x="1587500" y="200025"/>
            <a:ext cx="8910638" cy="1628775"/>
          </a:xfrm>
        </p:spPr>
        <p:txBody>
          <a:bodyPr/>
          <a:lstStyle/>
          <a:p>
            <a:pPr algn="l" eaLnBrk="1" hangingPunct="1">
              <a:lnSpc>
                <a:spcPct val="83000"/>
              </a:lnSpc>
              <a:buClr>
                <a:srgbClr val="7030A0"/>
              </a:buClr>
              <a:buSzPts val="3600"/>
              <a:buFont typeface="BiauKai"/>
              <a:buNone/>
            </a:pPr>
            <a:r>
              <a:rPr lang="zh-TW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(三)問卷調查</a:t>
            </a:r>
            <a:br>
              <a:rPr lang="zh-TW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zh-TW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zh-TW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第三部分：</a:t>
            </a:r>
            <a:r>
              <a:rPr lang="zh-TW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關於</a:t>
            </a:r>
            <a:r>
              <a:rPr lang="zh-TW" altLang="zh-TW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土地公的喜好程度</a:t>
            </a:r>
          </a:p>
        </p:txBody>
      </p:sp>
      <p:sp>
        <p:nvSpPr>
          <p:cNvPr id="24580" name="Google Shape;378;p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28600" eaLnBrk="1" hangingPunct="1">
              <a:spcBef>
                <a:spcPct val="0"/>
              </a:spcBef>
              <a:buClr>
                <a:schemeClr val="accent1"/>
              </a:buClr>
              <a:buFont typeface="Noto Sans Symbols"/>
              <a:buNone/>
            </a:pPr>
            <a:endParaRPr lang="zh-TW" altLang="zh-TW" sz="1800" smtClean="0">
              <a:solidFill>
                <a:srgbClr val="3F3F3F"/>
              </a:solidFill>
              <a:latin typeface="Century Gothic" pitchFamily="34" charset="0"/>
              <a:cs typeface="Arial" pitchFamily="34" charset="0"/>
              <a:sym typeface="Century Gothic" pitchFamily="34" charset="0"/>
            </a:endParaRPr>
          </a:p>
        </p:txBody>
      </p:sp>
      <p:graphicFrame>
        <p:nvGraphicFramePr>
          <p:cNvPr id="24581" name="Google Shape;379;p23"/>
          <p:cNvGraphicFramePr>
            <a:graphicFrameLocks/>
          </p:cNvGraphicFramePr>
          <p:nvPr/>
        </p:nvGraphicFramePr>
        <p:xfrm>
          <a:off x="1485900" y="1739900"/>
          <a:ext cx="4929188" cy="387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r:id="rId5" imgW="4925995" imgH="3883489" progId="Excel.Chart.8">
                  <p:embed/>
                </p:oleObj>
              </mc:Choice>
              <mc:Fallback>
                <p:oleObj r:id="rId5" imgW="4925995" imgH="388348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1739900"/>
                        <a:ext cx="4929188" cy="387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Google Shape;380;p23"/>
          <p:cNvGraphicFramePr>
            <a:graphicFrameLocks/>
          </p:cNvGraphicFramePr>
          <p:nvPr/>
        </p:nvGraphicFramePr>
        <p:xfrm>
          <a:off x="6442075" y="1751013"/>
          <a:ext cx="4773613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3" r:id="rId7" imgW="4773582" imgH="3889585" progId="Excel.Chart.8">
                  <p:embed/>
                </p:oleObj>
              </mc:Choice>
              <mc:Fallback>
                <p:oleObj r:id="rId7" imgW="4773582" imgH="388958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2075" y="1751013"/>
                        <a:ext cx="4773613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oogle Shape;341;p18"/>
          <p:cNvSpPr txBox="1">
            <a:spLocks/>
          </p:cNvSpPr>
          <p:nvPr/>
        </p:nvSpPr>
        <p:spPr>
          <a:xfrm>
            <a:off x="1106488" y="5756275"/>
            <a:ext cx="10587037" cy="9556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lIns="91425" tIns="45700" rIns="91425" bIns="4570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fontAlgn="auto">
              <a:spcBef>
                <a:spcPts val="0"/>
              </a:spcBef>
              <a:buSzPts val="3600"/>
              <a:buFont typeface="Noto Sans Symbols"/>
              <a:buNone/>
              <a:defRPr/>
            </a:pPr>
            <a:r>
              <a:rPr lang="zh-TW" altLang="en-US" sz="3200" b="1" kern="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一般人對土地公的既定印象是留著白鬍子的老阿伯，所以有五成的學生覺得土地公很慈祥親切，也認為祂很厲害。</a:t>
            </a:r>
            <a:endParaRPr lang="zh-TW" altLang="en-US" sz="3200" b="1" kern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5" y="64056"/>
            <a:ext cx="1170335" cy="11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95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4" name="Google Shape;387;p24"/>
          <p:cNvGrpSpPr>
            <a:grpSpLocks/>
          </p:cNvGrpSpPr>
          <p:nvPr/>
        </p:nvGrpSpPr>
        <p:grpSpPr bwMode="auto">
          <a:xfrm>
            <a:off x="2399350" y="1195388"/>
            <a:ext cx="9061450" cy="5983529"/>
            <a:chOff x="979642" y="1944"/>
            <a:chExt cx="7526723" cy="5207208"/>
          </a:xfrm>
        </p:grpSpPr>
        <p:sp>
          <p:nvSpPr>
            <p:cNvPr id="25608" name="Google Shape;388;p24"/>
            <p:cNvSpPr>
              <a:spLocks noChangeArrowheads="1"/>
            </p:cNvSpPr>
            <p:nvPr/>
          </p:nvSpPr>
          <p:spPr bwMode="auto">
            <a:xfrm>
              <a:off x="3394055" y="1944"/>
              <a:ext cx="2653913" cy="1156753"/>
            </a:xfrm>
            <a:prstGeom prst="roundRect">
              <a:avLst>
                <a:gd name="adj" fmla="val 16667"/>
              </a:avLst>
            </a:prstGeom>
            <a:solidFill>
              <a:srgbClr val="DD7C16"/>
            </a:solidFill>
            <a:ln w="1587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endParaRPr lang="zh-TW" altLang="zh-TW" sz="1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5609" name="Google Shape;389;p24"/>
            <p:cNvSpPr txBox="1">
              <a:spLocks noChangeArrowheads="1"/>
            </p:cNvSpPr>
            <p:nvPr/>
          </p:nvSpPr>
          <p:spPr bwMode="auto">
            <a:xfrm>
              <a:off x="3306728" y="58412"/>
              <a:ext cx="2828561" cy="1043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zh-TW" altLang="zh-TW" sz="2800" b="1" dirty="0">
                  <a:latin typeface="標楷體" pitchFamily="65" charset="-120"/>
                  <a:ea typeface="標楷體" pitchFamily="65" charset="-120"/>
                  <a:sym typeface="BiauKai"/>
                </a:rPr>
                <a:t>土地公信仰</a:t>
              </a:r>
              <a:endParaRPr lang="en-US" altLang="zh-TW" sz="2800" b="1" dirty="0">
                <a:latin typeface="標楷體" pitchFamily="65" charset="-120"/>
                <a:ea typeface="標楷體" pitchFamily="65" charset="-120"/>
                <a:sym typeface="BiauKai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zh-TW" altLang="en-US" sz="2800" b="1" dirty="0">
                  <a:latin typeface="標楷體" pitchFamily="65" charset="-120"/>
                  <a:ea typeface="標楷體" pitchFamily="65" charset="-120"/>
                  <a:sym typeface="BiauKai"/>
                </a:rPr>
                <a:t>引導人們</a:t>
              </a:r>
              <a:r>
                <a:rPr lang="zh-TW" altLang="zh-TW" sz="2800" b="1" dirty="0">
                  <a:latin typeface="標楷體" pitchFamily="65" charset="-120"/>
                  <a:ea typeface="標楷體" pitchFamily="65" charset="-120"/>
                  <a:sym typeface="BiauKai"/>
                </a:rPr>
                <a:t>積德行善</a:t>
              </a:r>
            </a:p>
          </p:txBody>
        </p:sp>
        <p:sp>
          <p:nvSpPr>
            <p:cNvPr id="25610" name="Google Shape;390;p24"/>
            <p:cNvSpPr>
              <a:spLocks/>
            </p:cNvSpPr>
            <p:nvPr/>
          </p:nvSpPr>
          <p:spPr bwMode="auto">
            <a:xfrm>
              <a:off x="2409588" y="580321"/>
              <a:ext cx="4622845" cy="4622845"/>
            </a:xfrm>
            <a:custGeom>
              <a:avLst/>
              <a:gdLst>
                <a:gd name="T0" fmla="*/ 140412907 w 120000"/>
                <a:gd name="T1" fmla="*/ 16311477 h 120000"/>
                <a:gd name="T2" fmla="*/ 140412907 w 120000"/>
                <a:gd name="T3" fmla="*/ 16311477 h 120000"/>
                <a:gd name="T4" fmla="*/ 161593627 w 120000"/>
                <a:gd name="T5" fmla="*/ 37416537 h 1200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0000" h="120000" extrusionOk="0">
                  <a:moveTo>
                    <a:pt x="94613" y="10991"/>
                  </a:moveTo>
                  <a:lnTo>
                    <a:pt x="94613" y="10991"/>
                  </a:lnTo>
                  <a:cubicBezTo>
                    <a:pt x="100138" y="14893"/>
                    <a:pt x="104963" y="19701"/>
                    <a:pt x="108885" y="25212"/>
                  </a:cubicBezTo>
                </a:path>
              </a:pathLst>
            </a:custGeom>
            <a:noFill/>
            <a:ln w="9525" cap="rnd" cmpd="sng">
              <a:solidFill>
                <a:srgbClr val="DD7C16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zh-TW" altLang="en-US"/>
            </a:p>
          </p:txBody>
        </p:sp>
        <p:sp>
          <p:nvSpPr>
            <p:cNvPr id="25611" name="Google Shape;391;p24"/>
            <p:cNvSpPr>
              <a:spLocks noChangeArrowheads="1"/>
            </p:cNvSpPr>
            <p:nvPr/>
          </p:nvSpPr>
          <p:spPr bwMode="auto">
            <a:xfrm>
              <a:off x="5436881" y="1558022"/>
              <a:ext cx="2964848" cy="1238906"/>
            </a:xfrm>
            <a:prstGeom prst="roundRect">
              <a:avLst>
                <a:gd name="adj" fmla="val 16667"/>
              </a:avLst>
            </a:prstGeom>
            <a:solidFill>
              <a:srgbClr val="9F834F"/>
            </a:solidFill>
            <a:ln w="1587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endParaRPr lang="zh-TW" altLang="zh-TW" sz="1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5612" name="Google Shape;392;p24"/>
            <p:cNvSpPr txBox="1">
              <a:spLocks noChangeArrowheads="1"/>
            </p:cNvSpPr>
            <p:nvPr/>
          </p:nvSpPr>
          <p:spPr bwMode="auto">
            <a:xfrm>
              <a:off x="5497359" y="1618500"/>
              <a:ext cx="2843892" cy="111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6675" tIns="106675" rIns="106675" bIns="106675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zh-TW" altLang="zh-TW" sz="2800" b="1">
                  <a:latin typeface="標楷體" pitchFamily="65" charset="-120"/>
                  <a:ea typeface="標楷體" pitchFamily="65" charset="-120"/>
                  <a:sym typeface="BiauKai"/>
                </a:rPr>
                <a:t>不管是哪種信仰</a:t>
              </a:r>
              <a:endParaRPr lang="en-US" altLang="zh-TW" sz="2800" b="1">
                <a:latin typeface="標楷體" pitchFamily="65" charset="-120"/>
                <a:ea typeface="標楷體" pitchFamily="65" charset="-120"/>
                <a:sym typeface="BiauKai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zh-TW" altLang="zh-TW" sz="2800" b="1">
                  <a:latin typeface="標楷體" pitchFamily="65" charset="-120"/>
                  <a:ea typeface="標楷體" pitchFamily="65" charset="-120"/>
                  <a:sym typeface="BiauKai"/>
                </a:rPr>
                <a:t>都</a:t>
              </a:r>
              <a:r>
                <a:rPr lang="zh-TW" altLang="en-US" sz="2800" b="1">
                  <a:latin typeface="標楷體" pitchFamily="65" charset="-120"/>
                  <a:ea typeface="標楷體" pitchFamily="65" charset="-120"/>
                  <a:sym typeface="BiauKai"/>
                </a:rPr>
                <a:t>應該</a:t>
              </a:r>
              <a:r>
                <a:rPr lang="zh-TW" altLang="zh-TW" sz="2800" b="1">
                  <a:latin typeface="標楷體" pitchFamily="65" charset="-120"/>
                  <a:ea typeface="標楷體" pitchFamily="65" charset="-120"/>
                  <a:sym typeface="BiauKai"/>
                </a:rPr>
                <a:t>相互尊重 </a:t>
              </a:r>
            </a:p>
          </p:txBody>
        </p:sp>
        <p:sp>
          <p:nvSpPr>
            <p:cNvPr id="25613" name="Google Shape;393;p24"/>
            <p:cNvSpPr>
              <a:spLocks/>
            </p:cNvSpPr>
            <p:nvPr/>
          </p:nvSpPr>
          <p:spPr bwMode="auto">
            <a:xfrm>
              <a:off x="2409842" y="586307"/>
              <a:ext cx="4622845" cy="4622845"/>
            </a:xfrm>
            <a:custGeom>
              <a:avLst/>
              <a:gdLst>
                <a:gd name="T0" fmla="*/ 178016400 w 120000"/>
                <a:gd name="T1" fmla="*/ 85457566 h 120000"/>
                <a:gd name="T2" fmla="*/ 174441284 w 120000"/>
                <a:gd name="T3" fmla="*/ 114269409 h 12000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0000" h="120000" extrusionOk="0">
                  <a:moveTo>
                    <a:pt x="119951" y="57583"/>
                  </a:moveTo>
                  <a:cubicBezTo>
                    <a:pt x="120215" y="64143"/>
                    <a:pt x="119402" y="70701"/>
                    <a:pt x="117542" y="76997"/>
                  </a:cubicBezTo>
                </a:path>
              </a:pathLst>
            </a:custGeom>
            <a:noFill/>
            <a:ln w="9525" cap="rnd" cmpd="sng">
              <a:solidFill>
                <a:srgbClr val="9F834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zh-TW" altLang="en-US"/>
            </a:p>
          </p:txBody>
        </p:sp>
        <p:sp>
          <p:nvSpPr>
            <p:cNvPr id="25614" name="Google Shape;394;p24"/>
            <p:cNvSpPr>
              <a:spLocks noChangeArrowheads="1"/>
            </p:cNvSpPr>
            <p:nvPr/>
          </p:nvSpPr>
          <p:spPr bwMode="auto">
            <a:xfrm>
              <a:off x="4897652" y="3559889"/>
              <a:ext cx="3544382" cy="1156753"/>
            </a:xfrm>
            <a:prstGeom prst="roundRect">
              <a:avLst>
                <a:gd name="adj" fmla="val 16667"/>
              </a:avLst>
            </a:prstGeom>
            <a:solidFill>
              <a:srgbClr val="708553"/>
            </a:solidFill>
            <a:ln w="1587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endParaRPr lang="zh-TW" altLang="zh-TW" sz="1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5615" name="Google Shape;395;p24"/>
            <p:cNvSpPr txBox="1">
              <a:spLocks noChangeArrowheads="1"/>
            </p:cNvSpPr>
            <p:nvPr/>
          </p:nvSpPr>
          <p:spPr bwMode="auto">
            <a:xfrm>
              <a:off x="4783283" y="3672825"/>
              <a:ext cx="3723082" cy="1043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6675" tIns="106675" rIns="106675" bIns="106675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FFFFFF"/>
                </a:buClr>
                <a:buSzPts val="2800"/>
                <a:buFont typeface="BiauKai"/>
                <a:buNone/>
              </a:pPr>
              <a:r>
                <a:rPr lang="zh-TW" altLang="zh-TW" sz="2800" b="1">
                  <a:latin typeface="標楷體" pitchFamily="65" charset="-120"/>
                  <a:ea typeface="標楷體" pitchFamily="65" charset="-120"/>
                  <a:sym typeface="BiauKai"/>
                </a:rPr>
                <a:t>傳統文化信仰與環保意識</a:t>
              </a:r>
              <a:endParaRPr lang="en-US" altLang="zh-TW" sz="2800" b="1">
                <a:latin typeface="標楷體" pitchFamily="65" charset="-120"/>
                <a:ea typeface="標楷體" pitchFamily="65" charset="-120"/>
                <a:sym typeface="BiauKai"/>
              </a:endParaRPr>
            </a:p>
            <a:p>
              <a:pPr algn="ctr" eaLnBrk="1" hangingPunct="1">
                <a:spcBef>
                  <a:spcPct val="0"/>
                </a:spcBef>
                <a:buClr>
                  <a:srgbClr val="FFFFFF"/>
                </a:buClr>
                <a:buSzPts val="2800"/>
                <a:buFont typeface="BiauKai"/>
                <a:buNone/>
              </a:pPr>
              <a:r>
                <a:rPr lang="zh-TW" altLang="zh-TW" sz="2800" b="1">
                  <a:latin typeface="標楷體" pitchFamily="65" charset="-120"/>
                  <a:ea typeface="標楷體" pitchFamily="65" charset="-120"/>
                  <a:sym typeface="BiauKai"/>
                </a:rPr>
                <a:t>相互衝突的化解 </a:t>
              </a:r>
              <a:endParaRPr lang="zh-TW" altLang="zh-TW" sz="1400" b="1">
                <a:latin typeface="標楷體" pitchFamily="65" charset="-120"/>
                <a:ea typeface="標楷體" pitchFamily="65" charset="-12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endParaRPr lang="zh-TW" altLang="zh-TW" sz="1800" b="1">
                <a:latin typeface="標楷體" pitchFamily="65" charset="-120"/>
                <a:ea typeface="標楷體" pitchFamily="65" charset="-120"/>
                <a:sym typeface="Century Gothic" pitchFamily="34" charset="0"/>
              </a:endParaRPr>
            </a:p>
          </p:txBody>
        </p:sp>
        <p:sp>
          <p:nvSpPr>
            <p:cNvPr id="25616" name="Google Shape;396;p24"/>
            <p:cNvSpPr>
              <a:spLocks/>
            </p:cNvSpPr>
            <p:nvPr/>
          </p:nvSpPr>
          <p:spPr bwMode="auto">
            <a:xfrm>
              <a:off x="2545680" y="484377"/>
              <a:ext cx="4622845" cy="4622845"/>
            </a:xfrm>
            <a:custGeom>
              <a:avLst/>
              <a:gdLst>
                <a:gd name="T0" fmla="*/ 137769757 w 120000"/>
                <a:gd name="T1" fmla="*/ 163574863 h 120000"/>
                <a:gd name="T2" fmla="*/ 137769757 w 120000"/>
                <a:gd name="T3" fmla="*/ 163574863 h 120000"/>
                <a:gd name="T4" fmla="*/ 42818562 w 120000"/>
                <a:gd name="T5" fmla="*/ 165149481 h 1200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0000" h="120000" extrusionOk="0">
                  <a:moveTo>
                    <a:pt x="92832" y="110220"/>
                  </a:moveTo>
                  <a:lnTo>
                    <a:pt x="92832" y="110220"/>
                  </a:lnTo>
                  <a:cubicBezTo>
                    <a:pt x="73489" y="122865"/>
                    <a:pt x="48603" y="123278"/>
                    <a:pt x="28852" y="111281"/>
                  </a:cubicBezTo>
                </a:path>
              </a:pathLst>
            </a:custGeom>
            <a:noFill/>
            <a:ln w="9525" cap="rnd" cmpd="sng">
              <a:solidFill>
                <a:srgbClr val="708553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zh-TW" altLang="en-US"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1193260" y="3600872"/>
              <a:ext cx="3590621" cy="115732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58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>
              <a:lvl1pPr eaLnBrk="0" hangingPunct="0">
                <a:buClr>
                  <a:srgbClr val="000000"/>
                </a:buClr>
                <a:buFont typeface="Arial" pitchFamily="34" charset="0"/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itchFamily="34" charset="0"/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itchFamily="34" charset="0"/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itchFamily="34" charset="0"/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itchFamily="34" charset="0"/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zh-TW" altLang="zh-TW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618" name="Google Shape;398;p24"/>
            <p:cNvSpPr txBox="1">
              <a:spLocks noChangeArrowheads="1"/>
            </p:cNvSpPr>
            <p:nvPr/>
          </p:nvSpPr>
          <p:spPr bwMode="auto">
            <a:xfrm>
              <a:off x="1244004" y="3732187"/>
              <a:ext cx="3477004" cy="1043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6675" tIns="106675" rIns="106675" bIns="106675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FFFFFF"/>
                </a:buClr>
                <a:buSzPts val="2800"/>
                <a:buFont typeface="BiauKai"/>
                <a:buNone/>
              </a:pPr>
              <a:r>
                <a:rPr lang="zh-TW" altLang="zh-TW" sz="2800" b="1">
                  <a:latin typeface="標楷體" pitchFamily="65" charset="-120"/>
                  <a:ea typeface="標楷體" pitchFamily="65" charset="-120"/>
                  <a:sym typeface="BiauKai"/>
                </a:rPr>
                <a:t>土地公廟成為聯繫</a:t>
              </a:r>
            </a:p>
            <a:p>
              <a:pPr algn="ctr" eaLnBrk="1" hangingPunct="1">
                <a:spcBef>
                  <a:spcPct val="0"/>
                </a:spcBef>
                <a:buClr>
                  <a:srgbClr val="FFFFFF"/>
                </a:buClr>
                <a:buSzPts val="2800"/>
                <a:buFont typeface="BiauKai"/>
                <a:buNone/>
              </a:pPr>
              <a:r>
                <a:rPr lang="zh-TW" altLang="zh-TW" sz="2800" b="1">
                  <a:latin typeface="標楷體" pitchFamily="65" charset="-120"/>
                  <a:ea typeface="標楷體" pitchFamily="65" charset="-120"/>
                  <a:sym typeface="BiauKai"/>
                </a:rPr>
                <a:t>居民感情的重要場所</a:t>
              </a:r>
              <a:endParaRPr lang="zh-TW" altLang="zh-TW" sz="1400" b="1">
                <a:latin typeface="標楷體" pitchFamily="65" charset="-120"/>
                <a:ea typeface="標楷體" pitchFamily="65" charset="-12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endParaRPr lang="zh-TW" altLang="zh-TW" sz="1800" b="1">
                <a:latin typeface="標楷體" pitchFamily="65" charset="-120"/>
                <a:ea typeface="標楷體" pitchFamily="65" charset="-120"/>
                <a:sym typeface="Century Gothic" pitchFamily="34" charset="0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341783" y="82213"/>
              <a:ext cx="4621788" cy="4623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49" y="91198"/>
                  </a:moveTo>
                  <a:lnTo>
                    <a:pt x="8749" y="91198"/>
                  </a:lnTo>
                  <a:cubicBezTo>
                    <a:pt x="5639" y="86089"/>
                    <a:pt x="3310" y="80544"/>
                    <a:pt x="1840" y="74746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endParaRPr>
            </a:p>
          </p:txBody>
        </p:sp>
        <p:sp>
          <p:nvSpPr>
            <p:cNvPr id="25620" name="Google Shape;400;p24"/>
            <p:cNvSpPr>
              <a:spLocks noChangeArrowheads="1"/>
            </p:cNvSpPr>
            <p:nvPr/>
          </p:nvSpPr>
          <p:spPr bwMode="auto">
            <a:xfrm>
              <a:off x="979642" y="1547239"/>
              <a:ext cx="3086147" cy="1260471"/>
            </a:xfrm>
            <a:prstGeom prst="roundRect">
              <a:avLst>
                <a:gd name="adj" fmla="val 16667"/>
              </a:avLst>
            </a:prstGeom>
            <a:solidFill>
              <a:srgbClr val="6AAA8F"/>
            </a:solidFill>
            <a:ln w="1587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endParaRPr lang="zh-TW" altLang="zh-TW" sz="1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5621" name="Google Shape;401;p24"/>
            <p:cNvSpPr txBox="1">
              <a:spLocks noChangeArrowheads="1"/>
            </p:cNvSpPr>
            <p:nvPr/>
          </p:nvSpPr>
          <p:spPr bwMode="auto">
            <a:xfrm>
              <a:off x="1055542" y="1475978"/>
              <a:ext cx="3010248" cy="1226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6675" tIns="106675" rIns="106675" bIns="106675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FFFFFF"/>
                </a:buClr>
                <a:buSzPts val="2800"/>
                <a:buFont typeface="BiauKai"/>
                <a:buNone/>
              </a:pPr>
              <a:r>
                <a:rPr lang="zh-TW" altLang="zh-TW" sz="2800" b="1" dirty="0">
                  <a:latin typeface="標楷體" pitchFamily="65" charset="-120"/>
                  <a:ea typeface="標楷體" pitchFamily="65" charset="-120"/>
                  <a:sym typeface="BiauKai"/>
                </a:rPr>
                <a:t>不論土地公神像大小都是人民心靈的依靠</a:t>
              </a:r>
              <a:endParaRPr lang="zh-TW" altLang="zh-TW" sz="1400" b="1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5622" name="Google Shape;402;p24"/>
            <p:cNvSpPr>
              <a:spLocks/>
            </p:cNvSpPr>
            <p:nvPr/>
          </p:nvSpPr>
          <p:spPr bwMode="auto">
            <a:xfrm>
              <a:off x="2164476" y="313379"/>
              <a:ext cx="4867958" cy="4889787"/>
            </a:xfrm>
            <a:custGeom>
              <a:avLst/>
              <a:gdLst>
                <a:gd name="T0" fmla="*/ 23476498 w 120000"/>
                <a:gd name="T1" fmla="*/ 35137765 h 120000"/>
                <a:gd name="T2" fmla="*/ 41844967 w 120000"/>
                <a:gd name="T3" fmla="*/ 18199828 h 12000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0000" h="120000" extrusionOk="0">
                  <a:moveTo>
                    <a:pt x="14266" y="21162"/>
                  </a:moveTo>
                  <a:cubicBezTo>
                    <a:pt x="17542" y="17305"/>
                    <a:pt x="21292" y="13877"/>
                    <a:pt x="25428" y="10961"/>
                  </a:cubicBezTo>
                </a:path>
              </a:pathLst>
            </a:custGeom>
            <a:noFill/>
            <a:ln w="9525" cap="rnd" cmpd="sng">
              <a:solidFill>
                <a:srgbClr val="6AAA8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zh-TW" altLang="en-US"/>
            </a:p>
          </p:txBody>
        </p:sp>
      </p:grpSp>
      <p:grpSp>
        <p:nvGrpSpPr>
          <p:cNvPr id="25605" name="群組 19"/>
          <p:cNvGrpSpPr>
            <a:grpSpLocks/>
          </p:cNvGrpSpPr>
          <p:nvPr/>
        </p:nvGrpSpPr>
        <p:grpSpPr bwMode="auto">
          <a:xfrm>
            <a:off x="130175" y="25400"/>
            <a:ext cx="3667125" cy="1169988"/>
            <a:chOff x="130206" y="26127"/>
            <a:chExt cx="3667356" cy="1169164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06" y="26127"/>
              <a:ext cx="1169164" cy="1169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607" name="圖片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486" y="323532"/>
              <a:ext cx="2796076" cy="57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群組 22"/>
          <p:cNvGrpSpPr>
            <a:grpSpLocks/>
          </p:cNvGrpSpPr>
          <p:nvPr/>
        </p:nvGrpSpPr>
        <p:grpSpPr bwMode="auto">
          <a:xfrm>
            <a:off x="1099722" y="1016177"/>
            <a:ext cx="2986088" cy="1703387"/>
            <a:chOff x="244321" y="1785258"/>
            <a:chExt cx="2986571" cy="1704445"/>
          </a:xfrm>
        </p:grpSpPr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321" y="1785258"/>
              <a:ext cx="2647796" cy="17044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矩形 38"/>
            <p:cNvSpPr>
              <a:spLocks noChangeArrowheads="1"/>
            </p:cNvSpPr>
            <p:nvPr/>
          </p:nvSpPr>
          <p:spPr bwMode="auto">
            <a:xfrm>
              <a:off x="725175" y="2284108"/>
              <a:ext cx="250571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9pPr>
            </a:lstStyle>
            <a:p>
              <a:pPr eaLnBrk="1" hangingPunct="1"/>
              <a:r>
                <a:rPr lang="zh-TW" altLang="en-US" sz="3000" b="1" dirty="0" smtClean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研究結論</a:t>
              </a:r>
              <a:endParaRPr lang="zh-CN" altLang="en-US" sz="30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060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oogle Shape;408;p25"/>
          <p:cNvGrpSpPr>
            <a:grpSpLocks/>
          </p:cNvGrpSpPr>
          <p:nvPr/>
        </p:nvGrpSpPr>
        <p:grpSpPr bwMode="auto">
          <a:xfrm>
            <a:off x="339998" y="1703387"/>
            <a:ext cx="11730082" cy="4902395"/>
            <a:chOff x="0" y="66"/>
            <a:chExt cx="9834428" cy="5418600"/>
          </a:xfrm>
        </p:grpSpPr>
        <p:sp>
          <p:nvSpPr>
            <p:cNvPr id="409" name="Google Shape;409;p25"/>
            <p:cNvSpPr/>
            <p:nvPr/>
          </p:nvSpPr>
          <p:spPr>
            <a:xfrm rot="5400000">
              <a:off x="5462150" y="-1746447"/>
              <a:ext cx="2114731" cy="61348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D7CB">
                <a:alpha val="89803"/>
              </a:srgbClr>
            </a:solidFill>
            <a:ln w="15875" cap="rnd" cmpd="sng">
              <a:solidFill>
                <a:srgbClr val="F2D7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endParaRPr>
            </a:p>
          </p:txBody>
        </p:sp>
        <p:sp>
          <p:nvSpPr>
            <p:cNvPr id="26633" name="Google Shape;410;p25"/>
            <p:cNvSpPr txBox="1">
              <a:spLocks noChangeArrowheads="1"/>
            </p:cNvSpPr>
            <p:nvPr/>
          </p:nvSpPr>
          <p:spPr bwMode="auto">
            <a:xfrm>
              <a:off x="3402593" y="263614"/>
              <a:ext cx="6431835" cy="2250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7650" tIns="123825" rIns="247650" bIns="123825" anchor="ctr"/>
            <a:lstStyle>
              <a:lvl1pPr marL="342900" indent="-3429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marL="0" lvl="1" eaLnBrk="1" hangingPunct="1">
                <a:spcBef>
                  <a:spcPct val="0"/>
                </a:spcBef>
                <a:buClr>
                  <a:srgbClr val="FF0000"/>
                </a:buClr>
                <a:buSzPts val="3200"/>
                <a:buFont typeface="Arial" pitchFamily="34" charset="0"/>
                <a:buNone/>
              </a:pPr>
              <a:r>
                <a:rPr lang="zh-TW" altLang="zh-TW" sz="30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環保行動</a:t>
              </a:r>
              <a:endParaRPr lang="en-US" altLang="zh-TW" sz="3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BiauKai"/>
              </a:endParaRPr>
            </a:p>
            <a:p>
              <a:pPr marL="0" lvl="1" eaLnBrk="1" hangingPunct="1">
                <a:spcBef>
                  <a:spcPct val="0"/>
                </a:spcBef>
                <a:buClr>
                  <a:srgbClr val="FF0000"/>
                </a:buClr>
                <a:buSzPts val="3200"/>
                <a:buFont typeface="BiauKai"/>
                <a:buChar char="•"/>
              </a:pPr>
              <a:r>
                <a:rPr lang="zh-TW" altLang="zh-TW" sz="3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推廣點電子香</a:t>
              </a:r>
              <a:r>
                <a:rPr lang="en-US" altLang="zh-TW" sz="3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-</a:t>
              </a:r>
              <a:r>
                <a:rPr lang="zh-TW" altLang="zh-TW" sz="30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用LED燈取代傳統點香</a:t>
              </a:r>
              <a:endParaRPr lang="en-US" altLang="zh-TW" sz="3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BiauKai"/>
              </a:endParaRPr>
            </a:p>
            <a:p>
              <a:pPr marL="0" lvl="1" eaLnBrk="1" hangingPunct="1">
                <a:spcBef>
                  <a:spcPct val="0"/>
                </a:spcBef>
                <a:buClr>
                  <a:srgbClr val="FF0000"/>
                </a:buClr>
                <a:buSzPts val="3200"/>
                <a:buFont typeface="BiauKai"/>
                <a:buChar char="•"/>
              </a:pPr>
              <a:r>
                <a:rPr lang="zh-TW" altLang="zh-TW" sz="3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不燒金紙</a:t>
              </a:r>
              <a:r>
                <a:rPr lang="en-US" altLang="zh-TW" sz="3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-</a:t>
              </a:r>
              <a:r>
                <a:rPr lang="zh-TW" altLang="zh-TW" sz="30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在土地公廟設立告示牌</a:t>
              </a:r>
              <a:endParaRPr lang="en-US" altLang="zh-TW" sz="3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BiauKai"/>
              </a:endParaRPr>
            </a:p>
            <a:p>
              <a:pPr marL="0" lvl="1" eaLnBrk="1" hangingPunct="1">
                <a:spcBef>
                  <a:spcPct val="0"/>
                </a:spcBef>
                <a:buClr>
                  <a:srgbClr val="FF0000"/>
                </a:buClr>
                <a:buSzPts val="3200"/>
                <a:buFont typeface="BiauKai"/>
                <a:buChar char="•"/>
              </a:pPr>
              <a:r>
                <a:rPr lang="zh-TW" altLang="zh-TW" sz="3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設立土地公拜拜網站</a:t>
              </a:r>
              <a:r>
                <a:rPr lang="en-US" altLang="zh-TW" sz="3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-</a:t>
              </a:r>
              <a:r>
                <a:rPr lang="zh-TW" altLang="en-US" sz="3000" dirty="0">
                  <a:latin typeface="標楷體" pitchFamily="65" charset="-120"/>
                  <a:ea typeface="標楷體" pitchFamily="65" charset="-120"/>
                  <a:sym typeface="BiauKai"/>
                </a:rPr>
                <a:t>線上點香、求籤</a:t>
              </a:r>
              <a:endParaRPr lang="zh-TW" altLang="zh-TW" sz="30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6634" name="Google Shape;411;p25"/>
            <p:cNvSpPr>
              <a:spLocks noChangeArrowheads="1"/>
            </p:cNvSpPr>
            <p:nvPr/>
          </p:nvSpPr>
          <p:spPr bwMode="auto">
            <a:xfrm>
              <a:off x="0" y="66"/>
              <a:ext cx="3451444" cy="264318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1587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endParaRPr lang="zh-TW" altLang="zh-TW" sz="1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6635" name="Google Shape;412;p25"/>
            <p:cNvSpPr txBox="1">
              <a:spLocks noChangeArrowheads="1"/>
            </p:cNvSpPr>
            <p:nvPr/>
          </p:nvSpPr>
          <p:spPr bwMode="auto">
            <a:xfrm>
              <a:off x="129030" y="129096"/>
              <a:ext cx="3193384" cy="2385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05725" tIns="102850" rIns="205725" bIns="102850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zh-TW" altLang="zh-TW" sz="540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現行建議</a:t>
              </a:r>
            </a:p>
          </p:txBody>
        </p:sp>
        <p:sp>
          <p:nvSpPr>
            <p:cNvPr id="413" name="Google Shape;413;p25"/>
            <p:cNvSpPr/>
            <p:nvPr/>
          </p:nvSpPr>
          <p:spPr>
            <a:xfrm rot="5400000">
              <a:off x="5462944" y="1029534"/>
              <a:ext cx="2113144" cy="61348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DD7CF">
                <a:alpha val="89803"/>
              </a:srgbClr>
            </a:solidFill>
            <a:ln w="15875" cap="rnd" cmpd="sng">
              <a:solidFill>
                <a:srgbClr val="DDD7CF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endParaRPr>
            </a:p>
          </p:txBody>
        </p:sp>
        <p:sp>
          <p:nvSpPr>
            <p:cNvPr id="414" name="Google Shape;414;p25"/>
            <p:cNvSpPr txBox="1"/>
            <p:nvPr/>
          </p:nvSpPr>
          <p:spPr>
            <a:xfrm>
              <a:off x="3452090" y="3143585"/>
              <a:ext cx="6134850" cy="1906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247650" tIns="123825" rIns="247650" bIns="123825" anchor="ctr"/>
            <a:lstStyle/>
            <a:p>
              <a:pPr marL="285750" lvl="1" indent="-28575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iauKai"/>
                <a:buChar char="•"/>
                <a:defRPr/>
              </a:pPr>
              <a:r>
                <a:rPr lang="zh-TW" sz="3200" kern="0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1.增加外縣市參訪的行程 </a:t>
              </a:r>
              <a:endParaRPr sz="3200" kern="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  <a:p>
              <a:pPr marL="285750" lvl="1" indent="-285750" fontAlgn="auto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iauKai"/>
                <a:buChar char="•"/>
                <a:defRPr/>
              </a:pPr>
              <a:r>
                <a:rPr lang="zh-TW" sz="3200" kern="0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2.增加土地公廟建築特色的</a:t>
              </a:r>
              <a:r>
                <a:rPr lang="zh-TW" sz="3200" kern="0" dirty="0" smtClean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觀察</a:t>
              </a:r>
              <a:endParaRPr lang="en-US" altLang="zh-TW" sz="3200" kern="0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  <a:p>
              <a:pPr lvl="1" fontAlgn="auto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defRPr/>
              </a:pPr>
              <a:r>
                <a:rPr lang="zh-TW" altLang="en-US" sz="3200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 </a:t>
              </a:r>
              <a:r>
                <a:rPr lang="zh-TW" altLang="en-US" sz="3200" dirty="0" smtClean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   </a:t>
              </a:r>
              <a:r>
                <a:rPr lang="zh-TW" sz="3200" kern="0" dirty="0" smtClean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與整理 </a:t>
              </a:r>
              <a:endParaRPr sz="3200" kern="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</p:txBody>
        </p:sp>
        <p:sp>
          <p:nvSpPr>
            <p:cNvPr id="26638" name="Google Shape;415;p25"/>
            <p:cNvSpPr>
              <a:spLocks noChangeArrowheads="1"/>
            </p:cNvSpPr>
            <p:nvPr/>
          </p:nvSpPr>
          <p:spPr bwMode="auto">
            <a:xfrm>
              <a:off x="24911" y="2775479"/>
              <a:ext cx="3451444" cy="2643187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587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endParaRPr lang="zh-TW" altLang="zh-TW" sz="1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6639" name="Google Shape;416;p25"/>
            <p:cNvSpPr txBox="1">
              <a:spLocks noChangeArrowheads="1"/>
            </p:cNvSpPr>
            <p:nvPr/>
          </p:nvSpPr>
          <p:spPr bwMode="auto">
            <a:xfrm>
              <a:off x="153941" y="2904509"/>
              <a:ext cx="3193384" cy="2385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05725" tIns="102850" rIns="205725" bIns="102850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zh-TW" altLang="zh-TW" sz="540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未來研究</a:t>
              </a:r>
            </a:p>
          </p:txBody>
        </p:sp>
      </p:grpSp>
      <p:grpSp>
        <p:nvGrpSpPr>
          <p:cNvPr id="26629" name="群組 12"/>
          <p:cNvGrpSpPr>
            <a:grpSpLocks/>
          </p:cNvGrpSpPr>
          <p:nvPr/>
        </p:nvGrpSpPr>
        <p:grpSpPr bwMode="auto">
          <a:xfrm>
            <a:off x="130175" y="25400"/>
            <a:ext cx="3667125" cy="1169988"/>
            <a:chOff x="130206" y="26127"/>
            <a:chExt cx="3667356" cy="116916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06" y="26127"/>
              <a:ext cx="1169164" cy="1169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631" name="圖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486" y="323532"/>
              <a:ext cx="2796076" cy="57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群組 16"/>
          <p:cNvGrpSpPr>
            <a:grpSpLocks/>
          </p:cNvGrpSpPr>
          <p:nvPr/>
        </p:nvGrpSpPr>
        <p:grpSpPr bwMode="auto">
          <a:xfrm>
            <a:off x="4949346" y="116738"/>
            <a:ext cx="2986088" cy="1703387"/>
            <a:chOff x="244321" y="1785258"/>
            <a:chExt cx="2986571" cy="1704445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321" y="1785258"/>
              <a:ext cx="2647796" cy="17044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矩形 38"/>
            <p:cNvSpPr>
              <a:spLocks noChangeArrowheads="1"/>
            </p:cNvSpPr>
            <p:nvPr/>
          </p:nvSpPr>
          <p:spPr bwMode="auto">
            <a:xfrm>
              <a:off x="725175" y="2284108"/>
              <a:ext cx="250571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9pPr>
            </a:lstStyle>
            <a:p>
              <a:pPr eaLnBrk="1" hangingPunct="1"/>
              <a:r>
                <a:rPr lang="zh-TW" altLang="en-US" sz="3000" b="1" dirty="0" smtClean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研究建議</a:t>
              </a:r>
              <a:endParaRPr lang="zh-CN" altLang="en-US" sz="30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4058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16" y="265176"/>
            <a:ext cx="11256264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91" y="1675189"/>
            <a:ext cx="3388120" cy="301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611" y="3942397"/>
            <a:ext cx="2295525" cy="199072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806" y="378999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91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HC-user13\Downloads\IMG_5362 (1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12886" y="2690730"/>
            <a:ext cx="4791456" cy="35935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Google Shape;174;p2"/>
          <p:cNvSpPr>
            <a:spLocks noGrp="1"/>
          </p:cNvSpPr>
          <p:nvPr>
            <p:ph type="title"/>
          </p:nvPr>
        </p:nvSpPr>
        <p:spPr>
          <a:xfrm>
            <a:off x="870237" y="1595438"/>
            <a:ext cx="2997676" cy="1289050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00FF"/>
              </a:buClr>
              <a:buSzPts val="3600"/>
              <a:buFont typeface="BiauKai"/>
              <a:buNone/>
            </a:pPr>
            <a:r>
              <a:rPr lang="zh-TW" altLang="zh-TW" sz="4000" b="1" dirty="0" smtClean="0">
                <a:latin typeface="標楷體" pitchFamily="65" charset="-120"/>
                <a:ea typeface="標楷體" pitchFamily="65" charset="-120"/>
                <a:sym typeface="BiauKai"/>
              </a:rPr>
              <a:t>當馬紹爾男孩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  <a:sym typeface="BiauKai"/>
              </a:rPr>
              <a:t/>
            </a:r>
            <a:br>
              <a:rPr lang="en-US" altLang="zh-TW" sz="4000" b="1" dirty="0" smtClean="0">
                <a:latin typeface="標楷體" pitchFamily="65" charset="-120"/>
                <a:ea typeface="標楷體" pitchFamily="65" charset="-120"/>
                <a:sym typeface="BiauKai"/>
              </a:rPr>
            </a:br>
            <a:r>
              <a:rPr lang="zh-TW" altLang="zh-TW" sz="4000" b="1" dirty="0" smtClean="0">
                <a:latin typeface="標楷體" pitchFamily="65" charset="-120"/>
                <a:ea typeface="標楷體" pitchFamily="65" charset="-120"/>
                <a:sym typeface="BiauKai"/>
              </a:rPr>
              <a:t>遇見土地公</a:t>
            </a:r>
          </a:p>
        </p:txBody>
      </p:sp>
      <p:sp>
        <p:nvSpPr>
          <p:cNvPr id="3077" name="Google Shape;176;p2"/>
          <p:cNvSpPr>
            <a:spLocks noChangeArrowheads="1"/>
          </p:cNvSpPr>
          <p:nvPr/>
        </p:nvSpPr>
        <p:spPr bwMode="auto">
          <a:xfrm>
            <a:off x="4079639" y="779463"/>
            <a:ext cx="8027017" cy="4210050"/>
          </a:xfrm>
          <a:prstGeom prst="cloudCallout">
            <a:avLst>
              <a:gd name="adj1" fmla="val -62444"/>
              <a:gd name="adj2" fmla="val 39255"/>
            </a:avLst>
          </a:prstGeom>
          <a:solidFill>
            <a:schemeClr val="accent1"/>
          </a:solidFill>
          <a:ln w="15875" cap="rnd">
            <a:solidFill>
              <a:srgbClr val="78230B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zh-TW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sym typeface="BiauKai"/>
              </a:rPr>
              <a:t>「土地公是啥米?」</a:t>
            </a:r>
            <a:endParaRPr lang="en-US" altLang="zh-TW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sym typeface="BiauKai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zh-TW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我</a:t>
            </a:r>
            <a:r>
              <a:rPr lang="zh-TW" altLang="en-US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來自</a:t>
            </a:r>
            <a:r>
              <a:rPr lang="zh-TW" altLang="zh-TW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馬紹爾</a:t>
            </a:r>
            <a:r>
              <a:rPr lang="zh-TW" altLang="en-US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，我</a:t>
            </a:r>
            <a:r>
              <a:rPr lang="zh-TW" altLang="zh-TW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只聽</a:t>
            </a:r>
            <a:r>
              <a:rPr lang="zh-TW" altLang="en-US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說</a:t>
            </a:r>
            <a:r>
              <a:rPr lang="zh-TW" altLang="zh-TW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過</a:t>
            </a:r>
            <a:endParaRPr lang="en-US" altLang="zh-TW" dirty="0" smtClean="0">
              <a:solidFill>
                <a:srgbClr val="FFFFFF"/>
              </a:solidFill>
              <a:latin typeface="標楷體" pitchFamily="65" charset="-120"/>
              <a:ea typeface="標楷體" pitchFamily="65" charset="-120"/>
              <a:sym typeface="Century Gothic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zh-TW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耶穌基督</a:t>
            </a:r>
            <a:r>
              <a:rPr lang="zh-TW" altLang="zh-TW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sym typeface="Century Gothic" pitchFamily="34" charset="0"/>
              </a:rPr>
              <a:t>，沒聽過土地公!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6" y="26127"/>
            <a:ext cx="1169164" cy="1169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圖片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13" y="323850"/>
            <a:ext cx="27955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202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student.hlc.edu.tw/action/album/3734/m_201909221549433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486" y="3128632"/>
            <a:ext cx="4507097" cy="37581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" name="Google Shape;183;p3"/>
          <p:cNvSpPr/>
          <p:nvPr/>
        </p:nvSpPr>
        <p:spPr>
          <a:xfrm>
            <a:off x="2449513" y="0"/>
            <a:ext cx="9163050" cy="3941763"/>
          </a:xfrm>
          <a:prstGeom prst="cloudCallout">
            <a:avLst>
              <a:gd name="adj1" fmla="val -48789"/>
              <a:gd name="adj2" fmla="val 53558"/>
            </a:avLst>
          </a:prstGeom>
          <a:solidFill>
            <a:srgbClr val="0070C0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24705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zh-TW" sz="3200" kern="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阿祖叫我去拜拜，而且</a:t>
            </a:r>
            <a:r>
              <a:rPr lang="zh-TW" altLang="en-US" sz="3200" kern="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還</a:t>
            </a:r>
            <a:r>
              <a:rPr lang="zh-TW" sz="3200" kern="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去很多家土地公廟拜</a:t>
            </a:r>
            <a:r>
              <a:rPr lang="zh-TW" altLang="en-US" sz="3200" kern="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。</a:t>
            </a:r>
            <a:r>
              <a:rPr lang="zh-TW" sz="3200" kern="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有大的</a:t>
            </a:r>
            <a:r>
              <a:rPr lang="zh-TW" altLang="en-US" sz="3200" kern="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廟</a:t>
            </a:r>
            <a:r>
              <a:rPr lang="zh-TW" sz="3200" kern="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，也有小的</a:t>
            </a:r>
            <a:r>
              <a:rPr lang="zh-TW" altLang="en-US" sz="3200" kern="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廟</a:t>
            </a:r>
            <a:r>
              <a:rPr lang="zh-TW" sz="3200" kern="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，到底土地公有幾個？</a:t>
            </a:r>
            <a:endParaRPr lang="en-US" altLang="zh-TW" sz="3200" kern="0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zh-TW" sz="3200" kern="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土地公信仰是如何演變而來的？</a:t>
            </a:r>
            <a:endParaRPr sz="3200" kern="0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sp>
        <p:nvSpPr>
          <p:cNvPr id="4101" name="Google Shape;190;p4"/>
          <p:cNvSpPr>
            <a:spLocks noChangeArrowheads="1"/>
          </p:cNvSpPr>
          <p:nvPr/>
        </p:nvSpPr>
        <p:spPr bwMode="auto">
          <a:xfrm>
            <a:off x="6772275" y="3429000"/>
            <a:ext cx="4840288" cy="3157538"/>
          </a:xfrm>
          <a:prstGeom prst="cloudCallout">
            <a:avLst>
              <a:gd name="adj1" fmla="val -87366"/>
              <a:gd name="adj2" fmla="val 5241"/>
            </a:avLst>
          </a:prstGeom>
          <a:solidFill>
            <a:schemeClr val="accent2"/>
          </a:solidFill>
          <a:ln w="15875" cap="rnd">
            <a:solidFill>
              <a:srgbClr val="A25B1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zh-TW" altLang="zh-TW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sym typeface="BiauKai"/>
              </a:rPr>
              <a:t>土地公廟跟當地居民的生活關係又是什麼？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6" y="26127"/>
            <a:ext cx="1169164" cy="1169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圖片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13" y="323850"/>
            <a:ext cx="27955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6180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Google Shape;197;p5"/>
          <p:cNvSpPr/>
          <p:nvPr/>
        </p:nvSpPr>
        <p:spPr>
          <a:xfrm>
            <a:off x="4392613" y="153988"/>
            <a:ext cx="7686611" cy="3667125"/>
          </a:xfrm>
          <a:prstGeom prst="cloudCallout">
            <a:avLst>
              <a:gd name="adj1" fmla="val -43490"/>
              <a:gd name="adj2" fmla="val 50031"/>
            </a:avLst>
          </a:prstGeom>
          <a:solidFill>
            <a:srgbClr val="7030A0"/>
          </a:solidFill>
          <a:ln w="9525" cap="rnd" cmpd="sng">
            <a:solidFill>
              <a:srgbClr val="977C4D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24705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zh-TW" sz="5400" kern="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我</a:t>
            </a:r>
            <a:r>
              <a:rPr lang="zh-TW" sz="5400" kern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的</a:t>
            </a:r>
            <a:r>
              <a:rPr lang="zh-TW" sz="5400" kern="0" smtClean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同學</a:t>
            </a:r>
            <a:r>
              <a:rPr lang="zh-TW" altLang="en-US" sz="5400" kern="0" smtClean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們</a:t>
            </a:r>
            <a:r>
              <a:rPr lang="zh-TW" sz="5400" kern="0" smtClean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也</a:t>
            </a:r>
            <a:r>
              <a:rPr lang="zh-TW" sz="5400" kern="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都認識土地公嗎？</a:t>
            </a:r>
            <a:endParaRPr sz="5400" kern="0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pic>
        <p:nvPicPr>
          <p:cNvPr id="4098" name="Picture 2" descr="C:\Users\HC-user13\Downloads\IMG_358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864" y="3447288"/>
            <a:ext cx="4315968" cy="32369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C-user13\Downloads\IMG_375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960" y="4101084"/>
            <a:ext cx="3432048" cy="25740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6" y="26127"/>
            <a:ext cx="1169164" cy="1169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圖片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13" y="323850"/>
            <a:ext cx="27955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69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PA_组合 2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390650" y="2246313"/>
            <a:ext cx="2073275" cy="2074862"/>
            <a:chOff x="1475656" y="1538154"/>
            <a:chExt cx="2074386" cy="2074386"/>
          </a:xfrm>
        </p:grpSpPr>
        <p:sp>
          <p:nvSpPr>
            <p:cNvPr id="36" name="椭圆 25"/>
            <p:cNvSpPr/>
            <p:nvPr/>
          </p:nvSpPr>
          <p:spPr>
            <a:xfrm>
              <a:off x="1475656" y="1538154"/>
              <a:ext cx="2074386" cy="2074386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127000" sx="106000" sy="106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7" name="PA_文本框 5"/>
            <p:cNvSpPr txBox="1"/>
            <p:nvPr>
              <p:custDataLst>
                <p:tags r:id="rId10"/>
              </p:custDataLst>
            </p:nvPr>
          </p:nvSpPr>
          <p:spPr>
            <a:xfrm>
              <a:off x="1530520" y="2008780"/>
              <a:ext cx="1901585" cy="101566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zh-CN" altLang="en-US" sz="6000" b="1" spc="50" dirty="0">
                  <a:ln w="11430"/>
                  <a:solidFill>
                    <a:srgbClr val="C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目</a:t>
              </a:r>
              <a:r>
                <a:rPr lang="zh-TW" altLang="en-US" sz="6000" b="1" spc="50" dirty="0">
                  <a:ln w="11430"/>
                  <a:solidFill>
                    <a:srgbClr val="C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錄</a:t>
              </a:r>
              <a:endParaRPr lang="en-US" altLang="zh-CN" sz="6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6148" name="群組 2"/>
          <p:cNvGrpSpPr>
            <a:grpSpLocks/>
          </p:cNvGrpSpPr>
          <p:nvPr/>
        </p:nvGrpSpPr>
        <p:grpSpPr bwMode="auto">
          <a:xfrm>
            <a:off x="3883025" y="387350"/>
            <a:ext cx="3386138" cy="830263"/>
            <a:chOff x="3439194" y="683142"/>
            <a:chExt cx="3385926" cy="830997"/>
          </a:xfrm>
        </p:grpSpPr>
        <p:grpSp>
          <p:nvGrpSpPr>
            <p:cNvPr id="6167" name="PA_组合 1"/>
            <p:cNvGrpSpPr>
              <a:grpSpLocks/>
            </p:cNvGrpSpPr>
            <p:nvPr>
              <p:custDataLst>
                <p:tags r:id="rId8"/>
              </p:custDataLst>
            </p:nvPr>
          </p:nvGrpSpPr>
          <p:grpSpPr bwMode="auto">
            <a:xfrm>
              <a:off x="3588416" y="683142"/>
              <a:ext cx="3236704" cy="830997"/>
              <a:chOff x="5035268" y="735750"/>
              <a:chExt cx="3236704" cy="830997"/>
            </a:xfrm>
          </p:grpSpPr>
          <p:sp>
            <p:nvSpPr>
              <p:cNvPr id="6169" name="PA_文本框 23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625094" y="735750"/>
                <a:ext cx="2646878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9pPr>
              </a:lstStyle>
              <a:p>
                <a:pPr eaLnBrk="1" hangingPunct="1"/>
                <a:r>
                  <a:rPr lang="zh-TW" altLang="en-US" sz="4800">
                    <a:latin typeface="標楷體" pitchFamily="65" charset="-120"/>
                    <a:ea typeface="標楷體" pitchFamily="65" charset="-120"/>
                  </a:rPr>
                  <a:t>研究目的</a:t>
                </a:r>
                <a:endParaRPr lang="zh-CN" altLang="en-US" sz="4800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6170" name="KSO_Shape"/>
              <p:cNvSpPr>
                <a:spLocks/>
              </p:cNvSpPr>
              <p:nvPr/>
            </p:nvSpPr>
            <p:spPr bwMode="auto">
              <a:xfrm>
                <a:off x="5035268" y="976435"/>
                <a:ext cx="270577" cy="265327"/>
              </a:xfrm>
              <a:custGeom>
                <a:avLst/>
                <a:gdLst>
                  <a:gd name="T0" fmla="*/ 40748760 w 2779"/>
                  <a:gd name="T1" fmla="*/ 0 h 2723"/>
                  <a:gd name="T2" fmla="*/ 5866331 w 2779"/>
                  <a:gd name="T3" fmla="*/ 0 h 2723"/>
                  <a:gd name="T4" fmla="*/ 0 w 2779"/>
                  <a:gd name="T5" fmla="*/ 5813321 h 2723"/>
                  <a:gd name="T6" fmla="*/ 0 w 2779"/>
                  <a:gd name="T7" fmla="*/ 40124692 h 2723"/>
                  <a:gd name="T8" fmla="*/ 5866331 w 2779"/>
                  <a:gd name="T9" fmla="*/ 45938013 h 2723"/>
                  <a:gd name="T10" fmla="*/ 40748760 w 2779"/>
                  <a:gd name="T11" fmla="*/ 45938013 h 2723"/>
                  <a:gd name="T12" fmla="*/ 46551999 w 2779"/>
                  <a:gd name="T13" fmla="*/ 40124692 h 2723"/>
                  <a:gd name="T14" fmla="*/ 46551999 w 2779"/>
                  <a:gd name="T15" fmla="*/ 5813321 h 2723"/>
                  <a:gd name="T16" fmla="*/ 40748760 w 2779"/>
                  <a:gd name="T17" fmla="*/ 0 h 2723"/>
                  <a:gd name="T18" fmla="*/ 40748760 w 2779"/>
                  <a:gd name="T19" fmla="*/ 63441215 h 2723"/>
                  <a:gd name="T20" fmla="*/ 5866331 w 2779"/>
                  <a:gd name="T21" fmla="*/ 63441215 h 2723"/>
                  <a:gd name="T22" fmla="*/ 0 w 2779"/>
                  <a:gd name="T23" fmla="*/ 69254634 h 2723"/>
                  <a:gd name="T24" fmla="*/ 0 w 2779"/>
                  <a:gd name="T25" fmla="*/ 102807635 h 2723"/>
                  <a:gd name="T26" fmla="*/ 5866331 w 2779"/>
                  <a:gd name="T27" fmla="*/ 108621054 h 2723"/>
                  <a:gd name="T28" fmla="*/ 40748760 w 2779"/>
                  <a:gd name="T29" fmla="*/ 108621054 h 2723"/>
                  <a:gd name="T30" fmla="*/ 46551999 w 2779"/>
                  <a:gd name="T31" fmla="*/ 102807635 h 2723"/>
                  <a:gd name="T32" fmla="*/ 46551999 w 2779"/>
                  <a:gd name="T33" fmla="*/ 69254634 h 2723"/>
                  <a:gd name="T34" fmla="*/ 40748760 w 2779"/>
                  <a:gd name="T35" fmla="*/ 63441215 h 2723"/>
                  <a:gd name="T36" fmla="*/ 40748760 w 2779"/>
                  <a:gd name="T37" fmla="*/ 126124256 h 2723"/>
                  <a:gd name="T38" fmla="*/ 5866331 w 2779"/>
                  <a:gd name="T39" fmla="*/ 126124256 h 2723"/>
                  <a:gd name="T40" fmla="*/ 0 w 2779"/>
                  <a:gd name="T41" fmla="*/ 132000718 h 2723"/>
                  <a:gd name="T42" fmla="*/ 0 w 2779"/>
                  <a:gd name="T43" fmla="*/ 166248948 h 2723"/>
                  <a:gd name="T44" fmla="*/ 5866331 w 2779"/>
                  <a:gd name="T45" fmla="*/ 172062270 h 2723"/>
                  <a:gd name="T46" fmla="*/ 40748760 w 2779"/>
                  <a:gd name="T47" fmla="*/ 172062270 h 2723"/>
                  <a:gd name="T48" fmla="*/ 46551999 w 2779"/>
                  <a:gd name="T49" fmla="*/ 166248948 h 2723"/>
                  <a:gd name="T50" fmla="*/ 46551999 w 2779"/>
                  <a:gd name="T51" fmla="*/ 132000718 h 2723"/>
                  <a:gd name="T52" fmla="*/ 40748760 w 2779"/>
                  <a:gd name="T53" fmla="*/ 126124256 h 2723"/>
                  <a:gd name="T54" fmla="*/ 169492198 w 2779"/>
                  <a:gd name="T55" fmla="*/ 0 h 2723"/>
                  <a:gd name="T56" fmla="*/ 68440305 w 2779"/>
                  <a:gd name="T57" fmla="*/ 0 h 2723"/>
                  <a:gd name="T58" fmla="*/ 62637066 w 2779"/>
                  <a:gd name="T59" fmla="*/ 5813321 h 2723"/>
                  <a:gd name="T60" fmla="*/ 62637066 w 2779"/>
                  <a:gd name="T61" fmla="*/ 40124692 h 2723"/>
                  <a:gd name="T62" fmla="*/ 68440305 w 2779"/>
                  <a:gd name="T63" fmla="*/ 45938013 h 2723"/>
                  <a:gd name="T64" fmla="*/ 169492198 w 2779"/>
                  <a:gd name="T65" fmla="*/ 45938013 h 2723"/>
                  <a:gd name="T66" fmla="*/ 175295437 w 2779"/>
                  <a:gd name="T67" fmla="*/ 40124692 h 2723"/>
                  <a:gd name="T68" fmla="*/ 175295437 w 2779"/>
                  <a:gd name="T69" fmla="*/ 5813321 h 2723"/>
                  <a:gd name="T70" fmla="*/ 169492198 w 2779"/>
                  <a:gd name="T71" fmla="*/ 0 h 2723"/>
                  <a:gd name="T72" fmla="*/ 169492198 w 2779"/>
                  <a:gd name="T73" fmla="*/ 63441215 h 2723"/>
                  <a:gd name="T74" fmla="*/ 68440305 w 2779"/>
                  <a:gd name="T75" fmla="*/ 63441215 h 2723"/>
                  <a:gd name="T76" fmla="*/ 62637066 w 2779"/>
                  <a:gd name="T77" fmla="*/ 69254634 h 2723"/>
                  <a:gd name="T78" fmla="*/ 62637066 w 2779"/>
                  <a:gd name="T79" fmla="*/ 102807635 h 2723"/>
                  <a:gd name="T80" fmla="*/ 68440305 w 2779"/>
                  <a:gd name="T81" fmla="*/ 108621054 h 2723"/>
                  <a:gd name="T82" fmla="*/ 169492198 w 2779"/>
                  <a:gd name="T83" fmla="*/ 108621054 h 2723"/>
                  <a:gd name="T84" fmla="*/ 175295437 w 2779"/>
                  <a:gd name="T85" fmla="*/ 102807635 h 2723"/>
                  <a:gd name="T86" fmla="*/ 175295437 w 2779"/>
                  <a:gd name="T87" fmla="*/ 69254634 h 2723"/>
                  <a:gd name="T88" fmla="*/ 169492198 w 2779"/>
                  <a:gd name="T89" fmla="*/ 63441215 h 2723"/>
                  <a:gd name="T90" fmla="*/ 169492198 w 2779"/>
                  <a:gd name="T91" fmla="*/ 126124256 h 2723"/>
                  <a:gd name="T92" fmla="*/ 68440305 w 2779"/>
                  <a:gd name="T93" fmla="*/ 126124256 h 2723"/>
                  <a:gd name="T94" fmla="*/ 62637066 w 2779"/>
                  <a:gd name="T95" fmla="*/ 132000718 h 2723"/>
                  <a:gd name="T96" fmla="*/ 62637066 w 2779"/>
                  <a:gd name="T97" fmla="*/ 166248948 h 2723"/>
                  <a:gd name="T98" fmla="*/ 68440305 w 2779"/>
                  <a:gd name="T99" fmla="*/ 172062270 h 2723"/>
                  <a:gd name="T100" fmla="*/ 169492198 w 2779"/>
                  <a:gd name="T101" fmla="*/ 172062270 h 2723"/>
                  <a:gd name="T102" fmla="*/ 175295437 w 2779"/>
                  <a:gd name="T103" fmla="*/ 166248948 h 2723"/>
                  <a:gd name="T104" fmla="*/ 175295437 w 2779"/>
                  <a:gd name="T105" fmla="*/ 132000718 h 2723"/>
                  <a:gd name="T106" fmla="*/ 169492198 w 2779"/>
                  <a:gd name="T107" fmla="*/ 126124256 h 272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779" h="2723">
                    <a:moveTo>
                      <a:pt x="646" y="0"/>
                    </a:moveTo>
                    <a:cubicBezTo>
                      <a:pt x="93" y="0"/>
                      <a:pt x="93" y="0"/>
                      <a:pt x="93" y="0"/>
                    </a:cubicBezTo>
                    <a:cubicBezTo>
                      <a:pt x="42" y="0"/>
                      <a:pt x="0" y="41"/>
                      <a:pt x="0" y="92"/>
                    </a:cubicBezTo>
                    <a:cubicBezTo>
                      <a:pt x="0" y="635"/>
                      <a:pt x="0" y="635"/>
                      <a:pt x="0" y="635"/>
                    </a:cubicBezTo>
                    <a:cubicBezTo>
                      <a:pt x="0" y="686"/>
                      <a:pt x="42" y="727"/>
                      <a:pt x="93" y="727"/>
                    </a:cubicBezTo>
                    <a:cubicBezTo>
                      <a:pt x="646" y="727"/>
                      <a:pt x="646" y="727"/>
                      <a:pt x="646" y="727"/>
                    </a:cubicBezTo>
                    <a:cubicBezTo>
                      <a:pt x="697" y="727"/>
                      <a:pt x="738" y="686"/>
                      <a:pt x="738" y="635"/>
                    </a:cubicBezTo>
                    <a:cubicBezTo>
                      <a:pt x="738" y="92"/>
                      <a:pt x="738" y="92"/>
                      <a:pt x="738" y="92"/>
                    </a:cubicBezTo>
                    <a:cubicBezTo>
                      <a:pt x="738" y="41"/>
                      <a:pt x="697" y="0"/>
                      <a:pt x="646" y="0"/>
                    </a:cubicBezTo>
                    <a:close/>
                    <a:moveTo>
                      <a:pt x="646" y="1004"/>
                    </a:moveTo>
                    <a:cubicBezTo>
                      <a:pt x="93" y="1004"/>
                      <a:pt x="93" y="1004"/>
                      <a:pt x="93" y="1004"/>
                    </a:cubicBezTo>
                    <a:cubicBezTo>
                      <a:pt x="42" y="1004"/>
                      <a:pt x="0" y="1045"/>
                      <a:pt x="0" y="1096"/>
                    </a:cubicBezTo>
                    <a:cubicBezTo>
                      <a:pt x="0" y="1627"/>
                      <a:pt x="0" y="1627"/>
                      <a:pt x="0" y="1627"/>
                    </a:cubicBezTo>
                    <a:cubicBezTo>
                      <a:pt x="0" y="1678"/>
                      <a:pt x="42" y="1719"/>
                      <a:pt x="93" y="1719"/>
                    </a:cubicBezTo>
                    <a:cubicBezTo>
                      <a:pt x="646" y="1719"/>
                      <a:pt x="646" y="1719"/>
                      <a:pt x="646" y="1719"/>
                    </a:cubicBezTo>
                    <a:cubicBezTo>
                      <a:pt x="697" y="1719"/>
                      <a:pt x="738" y="1678"/>
                      <a:pt x="738" y="1627"/>
                    </a:cubicBezTo>
                    <a:cubicBezTo>
                      <a:pt x="738" y="1096"/>
                      <a:pt x="738" y="1096"/>
                      <a:pt x="738" y="1096"/>
                    </a:cubicBezTo>
                    <a:cubicBezTo>
                      <a:pt x="738" y="1045"/>
                      <a:pt x="697" y="1004"/>
                      <a:pt x="646" y="1004"/>
                    </a:cubicBezTo>
                    <a:close/>
                    <a:moveTo>
                      <a:pt x="646" y="1996"/>
                    </a:moveTo>
                    <a:cubicBezTo>
                      <a:pt x="93" y="1996"/>
                      <a:pt x="93" y="1996"/>
                      <a:pt x="93" y="1996"/>
                    </a:cubicBezTo>
                    <a:cubicBezTo>
                      <a:pt x="42" y="1996"/>
                      <a:pt x="0" y="2037"/>
                      <a:pt x="0" y="2089"/>
                    </a:cubicBezTo>
                    <a:cubicBezTo>
                      <a:pt x="0" y="2631"/>
                      <a:pt x="0" y="2631"/>
                      <a:pt x="0" y="2631"/>
                    </a:cubicBezTo>
                    <a:cubicBezTo>
                      <a:pt x="0" y="2682"/>
                      <a:pt x="42" y="2723"/>
                      <a:pt x="93" y="2723"/>
                    </a:cubicBezTo>
                    <a:cubicBezTo>
                      <a:pt x="646" y="2723"/>
                      <a:pt x="646" y="2723"/>
                      <a:pt x="646" y="2723"/>
                    </a:cubicBezTo>
                    <a:cubicBezTo>
                      <a:pt x="697" y="2723"/>
                      <a:pt x="738" y="2682"/>
                      <a:pt x="738" y="2631"/>
                    </a:cubicBezTo>
                    <a:cubicBezTo>
                      <a:pt x="738" y="2089"/>
                      <a:pt x="738" y="2089"/>
                      <a:pt x="738" y="2089"/>
                    </a:cubicBezTo>
                    <a:cubicBezTo>
                      <a:pt x="738" y="2037"/>
                      <a:pt x="697" y="1996"/>
                      <a:pt x="646" y="1996"/>
                    </a:cubicBezTo>
                    <a:close/>
                    <a:moveTo>
                      <a:pt x="2687" y="0"/>
                    </a:moveTo>
                    <a:cubicBezTo>
                      <a:pt x="1085" y="0"/>
                      <a:pt x="1085" y="0"/>
                      <a:pt x="1085" y="0"/>
                    </a:cubicBezTo>
                    <a:cubicBezTo>
                      <a:pt x="1034" y="0"/>
                      <a:pt x="993" y="41"/>
                      <a:pt x="993" y="92"/>
                    </a:cubicBezTo>
                    <a:cubicBezTo>
                      <a:pt x="993" y="635"/>
                      <a:pt x="993" y="635"/>
                      <a:pt x="993" y="635"/>
                    </a:cubicBezTo>
                    <a:cubicBezTo>
                      <a:pt x="993" y="686"/>
                      <a:pt x="1034" y="727"/>
                      <a:pt x="1085" y="727"/>
                    </a:cubicBezTo>
                    <a:cubicBezTo>
                      <a:pt x="2687" y="727"/>
                      <a:pt x="2687" y="727"/>
                      <a:pt x="2687" y="727"/>
                    </a:cubicBezTo>
                    <a:cubicBezTo>
                      <a:pt x="2738" y="727"/>
                      <a:pt x="2779" y="686"/>
                      <a:pt x="2779" y="635"/>
                    </a:cubicBezTo>
                    <a:cubicBezTo>
                      <a:pt x="2779" y="92"/>
                      <a:pt x="2779" y="92"/>
                      <a:pt x="2779" y="92"/>
                    </a:cubicBezTo>
                    <a:cubicBezTo>
                      <a:pt x="2779" y="41"/>
                      <a:pt x="2738" y="0"/>
                      <a:pt x="2687" y="0"/>
                    </a:cubicBezTo>
                    <a:close/>
                    <a:moveTo>
                      <a:pt x="2687" y="1004"/>
                    </a:moveTo>
                    <a:cubicBezTo>
                      <a:pt x="1085" y="1004"/>
                      <a:pt x="1085" y="1004"/>
                      <a:pt x="1085" y="1004"/>
                    </a:cubicBezTo>
                    <a:cubicBezTo>
                      <a:pt x="1034" y="1004"/>
                      <a:pt x="993" y="1045"/>
                      <a:pt x="993" y="1096"/>
                    </a:cubicBezTo>
                    <a:cubicBezTo>
                      <a:pt x="993" y="1627"/>
                      <a:pt x="993" y="1627"/>
                      <a:pt x="993" y="1627"/>
                    </a:cubicBezTo>
                    <a:cubicBezTo>
                      <a:pt x="993" y="1678"/>
                      <a:pt x="1034" y="1719"/>
                      <a:pt x="1085" y="1719"/>
                    </a:cubicBezTo>
                    <a:cubicBezTo>
                      <a:pt x="2687" y="1719"/>
                      <a:pt x="2687" y="1719"/>
                      <a:pt x="2687" y="1719"/>
                    </a:cubicBezTo>
                    <a:cubicBezTo>
                      <a:pt x="2738" y="1719"/>
                      <a:pt x="2779" y="1678"/>
                      <a:pt x="2779" y="1627"/>
                    </a:cubicBezTo>
                    <a:cubicBezTo>
                      <a:pt x="2779" y="1096"/>
                      <a:pt x="2779" y="1096"/>
                      <a:pt x="2779" y="1096"/>
                    </a:cubicBezTo>
                    <a:cubicBezTo>
                      <a:pt x="2779" y="1045"/>
                      <a:pt x="2738" y="1004"/>
                      <a:pt x="2687" y="1004"/>
                    </a:cubicBezTo>
                    <a:close/>
                    <a:moveTo>
                      <a:pt x="2687" y="1996"/>
                    </a:moveTo>
                    <a:cubicBezTo>
                      <a:pt x="1085" y="1996"/>
                      <a:pt x="1085" y="1996"/>
                      <a:pt x="1085" y="1996"/>
                    </a:cubicBezTo>
                    <a:cubicBezTo>
                      <a:pt x="1034" y="1996"/>
                      <a:pt x="993" y="2037"/>
                      <a:pt x="993" y="2089"/>
                    </a:cubicBezTo>
                    <a:cubicBezTo>
                      <a:pt x="993" y="2631"/>
                      <a:pt x="993" y="2631"/>
                      <a:pt x="993" y="2631"/>
                    </a:cubicBezTo>
                    <a:cubicBezTo>
                      <a:pt x="993" y="2682"/>
                      <a:pt x="1034" y="2723"/>
                      <a:pt x="1085" y="2723"/>
                    </a:cubicBezTo>
                    <a:cubicBezTo>
                      <a:pt x="2687" y="2723"/>
                      <a:pt x="2687" y="2723"/>
                      <a:pt x="2687" y="2723"/>
                    </a:cubicBezTo>
                    <a:cubicBezTo>
                      <a:pt x="2738" y="2723"/>
                      <a:pt x="2779" y="2682"/>
                      <a:pt x="2779" y="2631"/>
                    </a:cubicBezTo>
                    <a:cubicBezTo>
                      <a:pt x="2779" y="2089"/>
                      <a:pt x="2779" y="2089"/>
                      <a:pt x="2779" y="2089"/>
                    </a:cubicBezTo>
                    <a:cubicBezTo>
                      <a:pt x="2779" y="2037"/>
                      <a:pt x="2738" y="1996"/>
                      <a:pt x="2687" y="199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 anchorCtr="1"/>
              <a:lstStyle/>
              <a:p>
                <a:endParaRPr lang="zh-TW" altLang="en-US"/>
              </a:p>
            </p:txBody>
          </p:sp>
        </p:grp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9194" y="712356"/>
              <a:ext cx="739048" cy="73904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6149" name="群組 10"/>
          <p:cNvGrpSpPr>
            <a:grpSpLocks/>
          </p:cNvGrpSpPr>
          <p:nvPr/>
        </p:nvGrpSpPr>
        <p:grpSpPr bwMode="auto">
          <a:xfrm>
            <a:off x="5305425" y="2424113"/>
            <a:ext cx="3378200" cy="831850"/>
            <a:chOff x="5468920" y="3090516"/>
            <a:chExt cx="3377754" cy="830997"/>
          </a:xfrm>
        </p:grpSpPr>
        <p:sp>
          <p:nvSpPr>
            <p:cNvPr id="6165" name="PA_文本框 25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199796" y="3090516"/>
              <a:ext cx="264687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9pPr>
            </a:lstStyle>
            <a:p>
              <a:pPr eaLnBrk="1" hangingPunct="1"/>
              <a:r>
                <a:rPr lang="zh-TW" altLang="en-US" sz="4800">
                  <a:latin typeface="標楷體" pitchFamily="65" charset="-120"/>
                  <a:ea typeface="標楷體" pitchFamily="65" charset="-120"/>
                </a:rPr>
                <a:t>研究流程</a:t>
              </a:r>
              <a:endParaRPr lang="zh-CN" altLang="en-US" sz="4800"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920" y="3140576"/>
              <a:ext cx="730876" cy="7308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6150" name="群組 11"/>
          <p:cNvGrpSpPr>
            <a:grpSpLocks/>
          </p:cNvGrpSpPr>
          <p:nvPr/>
        </p:nvGrpSpPr>
        <p:grpSpPr bwMode="auto">
          <a:xfrm>
            <a:off x="4700588" y="1416050"/>
            <a:ext cx="3387725" cy="830263"/>
            <a:chOff x="4545704" y="1886829"/>
            <a:chExt cx="3386775" cy="830997"/>
          </a:xfrm>
        </p:grpSpPr>
        <p:sp>
          <p:nvSpPr>
            <p:cNvPr id="7" name="PA_文本框 24"/>
            <p:cNvSpPr txBox="1"/>
            <p:nvPr>
              <p:custDataLst>
                <p:tags r:id="rId6"/>
              </p:custDataLst>
            </p:nvPr>
          </p:nvSpPr>
          <p:spPr>
            <a:xfrm>
              <a:off x="5285272" y="1886829"/>
              <a:ext cx="2647207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48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" pitchFamily="34" charset="0"/>
                </a:rPr>
                <a:t>研究方法</a:t>
              </a:r>
              <a:endPara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endParaRPr>
            </a:p>
          </p:txBody>
        </p:sp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5704" y="1932803"/>
              <a:ext cx="739048" cy="73904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6151" name="群組 8"/>
          <p:cNvGrpSpPr>
            <a:grpSpLocks/>
          </p:cNvGrpSpPr>
          <p:nvPr/>
        </p:nvGrpSpPr>
        <p:grpSpPr bwMode="auto">
          <a:xfrm>
            <a:off x="5018088" y="3530600"/>
            <a:ext cx="3402012" cy="830263"/>
            <a:chOff x="4781608" y="4285494"/>
            <a:chExt cx="3401726" cy="830997"/>
          </a:xfrm>
        </p:grpSpPr>
        <p:grpSp>
          <p:nvGrpSpPr>
            <p:cNvPr id="6159" name="PA_组合 13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4864808" y="4285494"/>
              <a:ext cx="3318526" cy="830997"/>
              <a:chOff x="5353293" y="2903236"/>
              <a:chExt cx="3318526" cy="830997"/>
            </a:xfrm>
          </p:grpSpPr>
          <p:sp>
            <p:nvSpPr>
              <p:cNvPr id="6161" name="PA_文本框 26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6024941" y="2903236"/>
                <a:ext cx="2646878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9pPr>
              </a:lstStyle>
              <a:p>
                <a:pPr eaLnBrk="1" hangingPunct="1"/>
                <a:r>
                  <a:rPr lang="zh-TW" altLang="en-US" sz="4800">
                    <a:latin typeface="標楷體" pitchFamily="65" charset="-120"/>
                    <a:ea typeface="標楷體" pitchFamily="65" charset="-120"/>
                  </a:rPr>
                  <a:t>研究內容</a:t>
                </a:r>
                <a:endParaRPr lang="zh-CN" altLang="en-US" sz="4800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29" name="KSO_Shape"/>
              <p:cNvSpPr>
                <a:spLocks/>
              </p:cNvSpPr>
              <p:nvPr/>
            </p:nvSpPr>
            <p:spPr bwMode="auto">
              <a:xfrm>
                <a:off x="5352636" y="3171761"/>
                <a:ext cx="285726" cy="286003"/>
              </a:xfrm>
              <a:custGeom>
                <a:avLst/>
                <a:gdLst>
                  <a:gd name="T0" fmla="*/ 984018 w 1589088"/>
                  <a:gd name="T1" fmla="*/ 589506 h 1589088"/>
                  <a:gd name="T2" fmla="*/ 955171 w 1589088"/>
                  <a:gd name="T3" fmla="*/ 645802 h 1589088"/>
                  <a:gd name="T4" fmla="*/ 898294 w 1589088"/>
                  <a:gd name="T5" fmla="*/ 673272 h 1589088"/>
                  <a:gd name="T6" fmla="*/ 881422 w 1589088"/>
                  <a:gd name="T7" fmla="*/ 964824 h 1589088"/>
                  <a:gd name="T8" fmla="*/ 873530 w 1589088"/>
                  <a:gd name="T9" fmla="*/ 1040159 h 1589088"/>
                  <a:gd name="T10" fmla="*/ 824817 w 1589088"/>
                  <a:gd name="T11" fmla="*/ 1084490 h 1589088"/>
                  <a:gd name="T12" fmla="*/ 756238 w 1589088"/>
                  <a:gd name="T13" fmla="*/ 1088026 h 1589088"/>
                  <a:gd name="T14" fmla="*/ 703444 w 1589088"/>
                  <a:gd name="T15" fmla="*/ 1048590 h 1589088"/>
                  <a:gd name="T16" fmla="*/ 686571 w 1589088"/>
                  <a:gd name="T17" fmla="*/ 985493 h 1589088"/>
                  <a:gd name="T18" fmla="*/ 486007 w 1589088"/>
                  <a:gd name="T19" fmla="*/ 893024 h 1589088"/>
                  <a:gd name="T20" fmla="*/ 398106 w 1589088"/>
                  <a:gd name="T21" fmla="*/ 820680 h 1589088"/>
                  <a:gd name="T22" fmla="*/ 402189 w 1589088"/>
                  <a:gd name="T23" fmla="*/ 755134 h 1589088"/>
                  <a:gd name="T24" fmla="*/ 446547 w 1589088"/>
                  <a:gd name="T25" fmla="*/ 706452 h 1589088"/>
                  <a:gd name="T26" fmla="*/ 514037 w 1589088"/>
                  <a:gd name="T27" fmla="*/ 696389 h 1589088"/>
                  <a:gd name="T28" fmla="*/ 570641 w 1589088"/>
                  <a:gd name="T29" fmla="*/ 730385 h 1589088"/>
                  <a:gd name="T30" fmla="*/ 593501 w 1589088"/>
                  <a:gd name="T31" fmla="*/ 794027 h 1589088"/>
                  <a:gd name="T32" fmla="*/ 818558 w 1589088"/>
                  <a:gd name="T33" fmla="*/ 648522 h 1589088"/>
                  <a:gd name="T34" fmla="*/ 785901 w 1589088"/>
                  <a:gd name="T35" fmla="*/ 575091 h 1589088"/>
                  <a:gd name="T36" fmla="*/ 808761 w 1589088"/>
                  <a:gd name="T37" fmla="*/ 511721 h 1589088"/>
                  <a:gd name="T38" fmla="*/ 865365 w 1589088"/>
                  <a:gd name="T39" fmla="*/ 477726 h 1589088"/>
                  <a:gd name="T40" fmla="*/ 728574 w 1589088"/>
                  <a:gd name="T41" fmla="*/ 144010 h 1589088"/>
                  <a:gd name="T42" fmla="*/ 531280 w 1589088"/>
                  <a:gd name="T43" fmla="*/ 182593 h 1589088"/>
                  <a:gd name="T44" fmla="*/ 353281 w 1589088"/>
                  <a:gd name="T45" fmla="*/ 288291 h 1589088"/>
                  <a:gd name="T46" fmla="*/ 219577 w 1589088"/>
                  <a:gd name="T47" fmla="*/ 451592 h 1589088"/>
                  <a:gd name="T48" fmla="*/ 152454 w 1589088"/>
                  <a:gd name="T49" fmla="*/ 642880 h 1589088"/>
                  <a:gd name="T50" fmla="*/ 152454 w 1589088"/>
                  <a:gd name="T51" fmla="*/ 843135 h 1589088"/>
                  <a:gd name="T52" fmla="*/ 219577 w 1589088"/>
                  <a:gd name="T53" fmla="*/ 1034422 h 1589088"/>
                  <a:gd name="T54" fmla="*/ 353281 w 1589088"/>
                  <a:gd name="T55" fmla="*/ 1197724 h 1589088"/>
                  <a:gd name="T56" fmla="*/ 531280 w 1589088"/>
                  <a:gd name="T57" fmla="*/ 1303421 h 1589088"/>
                  <a:gd name="T58" fmla="*/ 728574 w 1589088"/>
                  <a:gd name="T59" fmla="*/ 1341734 h 1589088"/>
                  <a:gd name="T60" fmla="*/ 927227 w 1589088"/>
                  <a:gd name="T61" fmla="*/ 1312931 h 1589088"/>
                  <a:gd name="T62" fmla="*/ 1109302 w 1589088"/>
                  <a:gd name="T63" fmla="*/ 1217015 h 1589088"/>
                  <a:gd name="T64" fmla="*/ 1251431 w 1589088"/>
                  <a:gd name="T65" fmla="*/ 1059964 h 1589088"/>
                  <a:gd name="T66" fmla="*/ 1328065 w 1589088"/>
                  <a:gd name="T67" fmla="*/ 871393 h 1589088"/>
                  <a:gd name="T68" fmla="*/ 1337576 w 1589088"/>
                  <a:gd name="T69" fmla="*/ 671410 h 1589088"/>
                  <a:gd name="T70" fmla="*/ 1280237 w 1589088"/>
                  <a:gd name="T71" fmla="*/ 477677 h 1589088"/>
                  <a:gd name="T72" fmla="*/ 1155500 w 1589088"/>
                  <a:gd name="T73" fmla="*/ 308670 h 1589088"/>
                  <a:gd name="T74" fmla="*/ 981849 w 1589088"/>
                  <a:gd name="T75" fmla="*/ 193462 h 1589088"/>
                  <a:gd name="T76" fmla="*/ 785915 w 1589088"/>
                  <a:gd name="T77" fmla="*/ 145640 h 1589088"/>
                  <a:gd name="T78" fmla="*/ 902226 w 1589088"/>
                  <a:gd name="T79" fmla="*/ 17390 h 1589088"/>
                  <a:gd name="T80" fmla="*/ 1136207 w 1589088"/>
                  <a:gd name="T81" fmla="*/ 112491 h 1589088"/>
                  <a:gd name="T82" fmla="*/ 1320999 w 1589088"/>
                  <a:gd name="T83" fmla="*/ 276063 h 1589088"/>
                  <a:gd name="T84" fmla="*/ 1429702 w 1589088"/>
                  <a:gd name="T85" fmla="*/ 459201 h 1589088"/>
                  <a:gd name="T86" fmla="*/ 1481334 w 1589088"/>
                  <a:gd name="T87" fmla="*/ 660270 h 1589088"/>
                  <a:gd name="T88" fmla="*/ 1475356 w 1589088"/>
                  <a:gd name="T89" fmla="*/ 866502 h 1589088"/>
                  <a:gd name="T90" fmla="*/ 1412581 w 1589088"/>
                  <a:gd name="T91" fmla="*/ 1064855 h 1589088"/>
                  <a:gd name="T92" fmla="*/ 1892771 w 1589088"/>
                  <a:gd name="T93" fmla="*/ 1636001 h 1589088"/>
                  <a:gd name="T94" fmla="*/ 1896304 w 1589088"/>
                  <a:gd name="T95" fmla="*/ 1759632 h 1589088"/>
                  <a:gd name="T96" fmla="*/ 1783798 w 1589088"/>
                  <a:gd name="T97" fmla="*/ 1885980 h 1589088"/>
                  <a:gd name="T98" fmla="*/ 1662866 w 1589088"/>
                  <a:gd name="T99" fmla="*/ 1900381 h 1589088"/>
                  <a:gd name="T100" fmla="*/ 1104954 w 1589088"/>
                  <a:gd name="T101" fmla="*/ 1391458 h 1589088"/>
                  <a:gd name="T102" fmla="*/ 909835 w 1589088"/>
                  <a:gd name="T103" fmla="*/ 1466451 h 1589088"/>
                  <a:gd name="T104" fmla="*/ 704388 w 1589088"/>
                  <a:gd name="T105" fmla="*/ 1484656 h 1589088"/>
                  <a:gd name="T106" fmla="*/ 501116 w 1589088"/>
                  <a:gd name="T107" fmla="*/ 1445528 h 1589088"/>
                  <a:gd name="T108" fmla="*/ 313061 w 1589088"/>
                  <a:gd name="T109" fmla="*/ 1349069 h 1589088"/>
                  <a:gd name="T110" fmla="*/ 143758 w 1589088"/>
                  <a:gd name="T111" fmla="*/ 1181965 h 1589088"/>
                  <a:gd name="T112" fmla="*/ 30708 w 1589088"/>
                  <a:gd name="T113" fmla="*/ 954538 h 1589088"/>
                  <a:gd name="T114" fmla="*/ 815 w 1589088"/>
                  <a:gd name="T115" fmla="*/ 707277 h 1589088"/>
                  <a:gd name="T116" fmla="*/ 54351 w 1589088"/>
                  <a:gd name="T117" fmla="*/ 463275 h 1589088"/>
                  <a:gd name="T118" fmla="*/ 191315 w 1589088"/>
                  <a:gd name="T119" fmla="*/ 245360 h 1589088"/>
                  <a:gd name="T120" fmla="*/ 397577 w 1589088"/>
                  <a:gd name="T121" fmla="*/ 85319 h 1589088"/>
                  <a:gd name="T122" fmla="*/ 636177 w 1589088"/>
                  <a:gd name="T123" fmla="*/ 7880 h 158908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589088" h="1589088">
                    <a:moveTo>
                      <a:pt x="916859" y="288925"/>
                    </a:moveTo>
                    <a:lnTo>
                      <a:pt x="954088" y="332030"/>
                    </a:lnTo>
                    <a:lnTo>
                      <a:pt x="816067" y="450682"/>
                    </a:lnTo>
                    <a:lnTo>
                      <a:pt x="817430" y="454085"/>
                    </a:lnTo>
                    <a:lnTo>
                      <a:pt x="818338" y="457488"/>
                    </a:lnTo>
                    <a:lnTo>
                      <a:pt x="819246" y="461118"/>
                    </a:lnTo>
                    <a:lnTo>
                      <a:pt x="820381" y="464748"/>
                    </a:lnTo>
                    <a:lnTo>
                      <a:pt x="820835" y="468378"/>
                    </a:lnTo>
                    <a:lnTo>
                      <a:pt x="821289" y="472008"/>
                    </a:lnTo>
                    <a:lnTo>
                      <a:pt x="821743" y="475865"/>
                    </a:lnTo>
                    <a:lnTo>
                      <a:pt x="821743" y="479722"/>
                    </a:lnTo>
                    <a:lnTo>
                      <a:pt x="821743" y="483805"/>
                    </a:lnTo>
                    <a:lnTo>
                      <a:pt x="821289" y="487662"/>
                    </a:lnTo>
                    <a:lnTo>
                      <a:pt x="820835" y="491746"/>
                    </a:lnTo>
                    <a:lnTo>
                      <a:pt x="820154" y="495602"/>
                    </a:lnTo>
                    <a:lnTo>
                      <a:pt x="819246" y="499459"/>
                    </a:lnTo>
                    <a:lnTo>
                      <a:pt x="818338" y="503089"/>
                    </a:lnTo>
                    <a:lnTo>
                      <a:pt x="816976" y="506946"/>
                    </a:lnTo>
                    <a:lnTo>
                      <a:pt x="815840" y="510349"/>
                    </a:lnTo>
                    <a:lnTo>
                      <a:pt x="814251" y="513979"/>
                    </a:lnTo>
                    <a:lnTo>
                      <a:pt x="812662" y="517382"/>
                    </a:lnTo>
                    <a:lnTo>
                      <a:pt x="810619" y="520785"/>
                    </a:lnTo>
                    <a:lnTo>
                      <a:pt x="808803" y="523961"/>
                    </a:lnTo>
                    <a:lnTo>
                      <a:pt x="806760" y="527137"/>
                    </a:lnTo>
                    <a:lnTo>
                      <a:pt x="804263" y="530313"/>
                    </a:lnTo>
                    <a:lnTo>
                      <a:pt x="801993" y="533036"/>
                    </a:lnTo>
                    <a:lnTo>
                      <a:pt x="799496" y="535985"/>
                    </a:lnTo>
                    <a:lnTo>
                      <a:pt x="796772" y="538707"/>
                    </a:lnTo>
                    <a:lnTo>
                      <a:pt x="794048" y="541203"/>
                    </a:lnTo>
                    <a:lnTo>
                      <a:pt x="791324" y="543698"/>
                    </a:lnTo>
                    <a:lnTo>
                      <a:pt x="788146" y="545967"/>
                    </a:lnTo>
                    <a:lnTo>
                      <a:pt x="785194" y="548009"/>
                    </a:lnTo>
                    <a:lnTo>
                      <a:pt x="781789" y="550051"/>
                    </a:lnTo>
                    <a:lnTo>
                      <a:pt x="778611" y="552093"/>
                    </a:lnTo>
                    <a:lnTo>
                      <a:pt x="775433" y="553908"/>
                    </a:lnTo>
                    <a:lnTo>
                      <a:pt x="771801" y="555496"/>
                    </a:lnTo>
                    <a:lnTo>
                      <a:pt x="768396" y="556857"/>
                    </a:lnTo>
                    <a:lnTo>
                      <a:pt x="764537" y="558218"/>
                    </a:lnTo>
                    <a:lnTo>
                      <a:pt x="760905" y="559352"/>
                    </a:lnTo>
                    <a:lnTo>
                      <a:pt x="757046" y="560260"/>
                    </a:lnTo>
                    <a:lnTo>
                      <a:pt x="753413" y="560940"/>
                    </a:lnTo>
                    <a:lnTo>
                      <a:pt x="749327" y="561621"/>
                    </a:lnTo>
                    <a:lnTo>
                      <a:pt x="745241" y="562075"/>
                    </a:lnTo>
                    <a:lnTo>
                      <a:pt x="692121" y="754005"/>
                    </a:lnTo>
                    <a:lnTo>
                      <a:pt x="697343" y="756728"/>
                    </a:lnTo>
                    <a:lnTo>
                      <a:pt x="702110" y="759904"/>
                    </a:lnTo>
                    <a:lnTo>
                      <a:pt x="706650" y="763080"/>
                    </a:lnTo>
                    <a:lnTo>
                      <a:pt x="710963" y="766937"/>
                    </a:lnTo>
                    <a:lnTo>
                      <a:pt x="715049" y="770794"/>
                    </a:lnTo>
                    <a:lnTo>
                      <a:pt x="718908" y="774877"/>
                    </a:lnTo>
                    <a:lnTo>
                      <a:pt x="722313" y="779188"/>
                    </a:lnTo>
                    <a:lnTo>
                      <a:pt x="725718" y="783952"/>
                    </a:lnTo>
                    <a:lnTo>
                      <a:pt x="728670" y="788943"/>
                    </a:lnTo>
                    <a:lnTo>
                      <a:pt x="731167" y="793934"/>
                    </a:lnTo>
                    <a:lnTo>
                      <a:pt x="733437" y="799379"/>
                    </a:lnTo>
                    <a:lnTo>
                      <a:pt x="735253" y="804824"/>
                    </a:lnTo>
                    <a:lnTo>
                      <a:pt x="736615" y="810496"/>
                    </a:lnTo>
                    <a:lnTo>
                      <a:pt x="737750" y="816167"/>
                    </a:lnTo>
                    <a:lnTo>
                      <a:pt x="738431" y="822066"/>
                    </a:lnTo>
                    <a:lnTo>
                      <a:pt x="738658" y="828191"/>
                    </a:lnTo>
                    <a:lnTo>
                      <a:pt x="738658" y="832729"/>
                    </a:lnTo>
                    <a:lnTo>
                      <a:pt x="738431" y="836812"/>
                    </a:lnTo>
                    <a:lnTo>
                      <a:pt x="737523" y="840896"/>
                    </a:lnTo>
                    <a:lnTo>
                      <a:pt x="736842" y="844980"/>
                    </a:lnTo>
                    <a:lnTo>
                      <a:pt x="735934" y="849063"/>
                    </a:lnTo>
                    <a:lnTo>
                      <a:pt x="734799" y="852920"/>
                    </a:lnTo>
                    <a:lnTo>
                      <a:pt x="733664" y="856777"/>
                    </a:lnTo>
                    <a:lnTo>
                      <a:pt x="732075" y="860407"/>
                    </a:lnTo>
                    <a:lnTo>
                      <a:pt x="730259" y="864263"/>
                    </a:lnTo>
                    <a:lnTo>
                      <a:pt x="728670" y="867666"/>
                    </a:lnTo>
                    <a:lnTo>
                      <a:pt x="726626" y="871296"/>
                    </a:lnTo>
                    <a:lnTo>
                      <a:pt x="724583" y="874699"/>
                    </a:lnTo>
                    <a:lnTo>
                      <a:pt x="722086" y="877876"/>
                    </a:lnTo>
                    <a:lnTo>
                      <a:pt x="719589" y="881052"/>
                    </a:lnTo>
                    <a:lnTo>
                      <a:pt x="717092" y="884228"/>
                    </a:lnTo>
                    <a:lnTo>
                      <a:pt x="714141" y="886950"/>
                    </a:lnTo>
                    <a:lnTo>
                      <a:pt x="711417" y="889673"/>
                    </a:lnTo>
                    <a:lnTo>
                      <a:pt x="708239" y="892395"/>
                    </a:lnTo>
                    <a:lnTo>
                      <a:pt x="705288" y="894891"/>
                    </a:lnTo>
                    <a:lnTo>
                      <a:pt x="702110" y="896933"/>
                    </a:lnTo>
                    <a:lnTo>
                      <a:pt x="698705" y="899428"/>
                    </a:lnTo>
                    <a:lnTo>
                      <a:pt x="695299" y="901243"/>
                    </a:lnTo>
                    <a:lnTo>
                      <a:pt x="691440" y="903058"/>
                    </a:lnTo>
                    <a:lnTo>
                      <a:pt x="688035" y="904646"/>
                    </a:lnTo>
                    <a:lnTo>
                      <a:pt x="684176" y="906234"/>
                    </a:lnTo>
                    <a:lnTo>
                      <a:pt x="680317" y="907595"/>
                    </a:lnTo>
                    <a:lnTo>
                      <a:pt x="676231" y="908730"/>
                    </a:lnTo>
                    <a:lnTo>
                      <a:pt x="672372" y="909637"/>
                    </a:lnTo>
                    <a:lnTo>
                      <a:pt x="668286" y="910318"/>
                    </a:lnTo>
                    <a:lnTo>
                      <a:pt x="664199" y="910771"/>
                    </a:lnTo>
                    <a:lnTo>
                      <a:pt x="659886" y="911225"/>
                    </a:lnTo>
                    <a:lnTo>
                      <a:pt x="655573" y="911225"/>
                    </a:lnTo>
                    <a:lnTo>
                      <a:pt x="651260" y="911225"/>
                    </a:lnTo>
                    <a:lnTo>
                      <a:pt x="646947" y="910771"/>
                    </a:lnTo>
                    <a:lnTo>
                      <a:pt x="643088" y="910318"/>
                    </a:lnTo>
                    <a:lnTo>
                      <a:pt x="638775" y="909637"/>
                    </a:lnTo>
                    <a:lnTo>
                      <a:pt x="634915" y="908730"/>
                    </a:lnTo>
                    <a:lnTo>
                      <a:pt x="630829" y="907595"/>
                    </a:lnTo>
                    <a:lnTo>
                      <a:pt x="627197" y="906234"/>
                    </a:lnTo>
                    <a:lnTo>
                      <a:pt x="623338" y="904646"/>
                    </a:lnTo>
                    <a:lnTo>
                      <a:pt x="619706" y="903058"/>
                    </a:lnTo>
                    <a:lnTo>
                      <a:pt x="616074" y="901243"/>
                    </a:lnTo>
                    <a:lnTo>
                      <a:pt x="612669" y="899428"/>
                    </a:lnTo>
                    <a:lnTo>
                      <a:pt x="609037" y="896933"/>
                    </a:lnTo>
                    <a:lnTo>
                      <a:pt x="605858" y="894891"/>
                    </a:lnTo>
                    <a:lnTo>
                      <a:pt x="602680" y="892395"/>
                    </a:lnTo>
                    <a:lnTo>
                      <a:pt x="599729" y="889673"/>
                    </a:lnTo>
                    <a:lnTo>
                      <a:pt x="596778" y="886950"/>
                    </a:lnTo>
                    <a:lnTo>
                      <a:pt x="594054" y="884228"/>
                    </a:lnTo>
                    <a:lnTo>
                      <a:pt x="591557" y="881052"/>
                    </a:lnTo>
                    <a:lnTo>
                      <a:pt x="588833" y="877876"/>
                    </a:lnTo>
                    <a:lnTo>
                      <a:pt x="586790" y="874699"/>
                    </a:lnTo>
                    <a:lnTo>
                      <a:pt x="584520" y="871296"/>
                    </a:lnTo>
                    <a:lnTo>
                      <a:pt x="582704" y="867666"/>
                    </a:lnTo>
                    <a:lnTo>
                      <a:pt x="580661" y="864263"/>
                    </a:lnTo>
                    <a:lnTo>
                      <a:pt x="579072" y="860407"/>
                    </a:lnTo>
                    <a:lnTo>
                      <a:pt x="577710" y="856777"/>
                    </a:lnTo>
                    <a:lnTo>
                      <a:pt x="576348" y="852920"/>
                    </a:lnTo>
                    <a:lnTo>
                      <a:pt x="575212" y="849063"/>
                    </a:lnTo>
                    <a:lnTo>
                      <a:pt x="574077" y="844980"/>
                    </a:lnTo>
                    <a:lnTo>
                      <a:pt x="573396" y="840896"/>
                    </a:lnTo>
                    <a:lnTo>
                      <a:pt x="572942" y="836812"/>
                    </a:lnTo>
                    <a:lnTo>
                      <a:pt x="572488" y="832729"/>
                    </a:lnTo>
                    <a:lnTo>
                      <a:pt x="572488" y="828191"/>
                    </a:lnTo>
                    <a:lnTo>
                      <a:pt x="572488" y="825242"/>
                    </a:lnTo>
                    <a:lnTo>
                      <a:pt x="572715" y="822066"/>
                    </a:lnTo>
                    <a:lnTo>
                      <a:pt x="573623" y="815940"/>
                    </a:lnTo>
                    <a:lnTo>
                      <a:pt x="574986" y="810042"/>
                    </a:lnTo>
                    <a:lnTo>
                      <a:pt x="576575" y="804370"/>
                    </a:lnTo>
                    <a:lnTo>
                      <a:pt x="454445" y="733134"/>
                    </a:lnTo>
                    <a:lnTo>
                      <a:pt x="449904" y="736083"/>
                    </a:lnTo>
                    <a:lnTo>
                      <a:pt x="444910" y="738352"/>
                    </a:lnTo>
                    <a:lnTo>
                      <a:pt x="439689" y="740166"/>
                    </a:lnTo>
                    <a:lnTo>
                      <a:pt x="434468" y="741981"/>
                    </a:lnTo>
                    <a:lnTo>
                      <a:pt x="429020" y="743569"/>
                    </a:lnTo>
                    <a:lnTo>
                      <a:pt x="423571" y="744477"/>
                    </a:lnTo>
                    <a:lnTo>
                      <a:pt x="417669" y="745158"/>
                    </a:lnTo>
                    <a:lnTo>
                      <a:pt x="412221" y="745384"/>
                    </a:lnTo>
                    <a:lnTo>
                      <a:pt x="408589" y="745158"/>
                    </a:lnTo>
                    <a:lnTo>
                      <a:pt x="405411" y="744931"/>
                    </a:lnTo>
                    <a:lnTo>
                      <a:pt x="398828" y="744023"/>
                    </a:lnTo>
                    <a:lnTo>
                      <a:pt x="305755" y="898294"/>
                    </a:lnTo>
                    <a:lnTo>
                      <a:pt x="257175" y="869255"/>
                    </a:lnTo>
                    <a:lnTo>
                      <a:pt x="349113" y="716118"/>
                    </a:lnTo>
                    <a:lnTo>
                      <a:pt x="347070" y="713396"/>
                    </a:lnTo>
                    <a:lnTo>
                      <a:pt x="344573" y="710220"/>
                    </a:lnTo>
                    <a:lnTo>
                      <a:pt x="342757" y="707497"/>
                    </a:lnTo>
                    <a:lnTo>
                      <a:pt x="340714" y="704321"/>
                    </a:lnTo>
                    <a:lnTo>
                      <a:pt x="339125" y="701145"/>
                    </a:lnTo>
                    <a:lnTo>
                      <a:pt x="337536" y="697969"/>
                    </a:lnTo>
                    <a:lnTo>
                      <a:pt x="335720" y="694793"/>
                    </a:lnTo>
                    <a:lnTo>
                      <a:pt x="334358" y="691390"/>
                    </a:lnTo>
                    <a:lnTo>
                      <a:pt x="333223" y="687987"/>
                    </a:lnTo>
                    <a:lnTo>
                      <a:pt x="332087" y="684584"/>
                    </a:lnTo>
                    <a:lnTo>
                      <a:pt x="331179" y="680954"/>
                    </a:lnTo>
                    <a:lnTo>
                      <a:pt x="330498" y="677324"/>
                    </a:lnTo>
                    <a:lnTo>
                      <a:pt x="329590" y="673467"/>
                    </a:lnTo>
                    <a:lnTo>
                      <a:pt x="329136" y="670064"/>
                    </a:lnTo>
                    <a:lnTo>
                      <a:pt x="328909" y="665981"/>
                    </a:lnTo>
                    <a:lnTo>
                      <a:pt x="328909" y="662351"/>
                    </a:lnTo>
                    <a:lnTo>
                      <a:pt x="328909" y="658040"/>
                    </a:lnTo>
                    <a:lnTo>
                      <a:pt x="329363" y="653730"/>
                    </a:lnTo>
                    <a:lnTo>
                      <a:pt x="330044" y="649646"/>
                    </a:lnTo>
                    <a:lnTo>
                      <a:pt x="330725" y="645335"/>
                    </a:lnTo>
                    <a:lnTo>
                      <a:pt x="331633" y="641479"/>
                    </a:lnTo>
                    <a:lnTo>
                      <a:pt x="332768" y="637395"/>
                    </a:lnTo>
                    <a:lnTo>
                      <a:pt x="333904" y="633765"/>
                    </a:lnTo>
                    <a:lnTo>
                      <a:pt x="335493" y="629908"/>
                    </a:lnTo>
                    <a:lnTo>
                      <a:pt x="337082" y="626279"/>
                    </a:lnTo>
                    <a:lnTo>
                      <a:pt x="339125" y="622649"/>
                    </a:lnTo>
                    <a:lnTo>
                      <a:pt x="340941" y="619246"/>
                    </a:lnTo>
                    <a:lnTo>
                      <a:pt x="342984" y="615843"/>
                    </a:lnTo>
                    <a:lnTo>
                      <a:pt x="345481" y="612666"/>
                    </a:lnTo>
                    <a:lnTo>
                      <a:pt x="347978" y="609263"/>
                    </a:lnTo>
                    <a:lnTo>
                      <a:pt x="350475" y="606314"/>
                    </a:lnTo>
                    <a:lnTo>
                      <a:pt x="353426" y="603592"/>
                    </a:lnTo>
                    <a:lnTo>
                      <a:pt x="356150" y="600642"/>
                    </a:lnTo>
                    <a:lnTo>
                      <a:pt x="359101" y="598147"/>
                    </a:lnTo>
                    <a:lnTo>
                      <a:pt x="362279" y="595878"/>
                    </a:lnTo>
                    <a:lnTo>
                      <a:pt x="365458" y="593383"/>
                    </a:lnTo>
                    <a:lnTo>
                      <a:pt x="369090" y="591341"/>
                    </a:lnTo>
                    <a:lnTo>
                      <a:pt x="372495" y="589299"/>
                    </a:lnTo>
                    <a:lnTo>
                      <a:pt x="376127" y="587484"/>
                    </a:lnTo>
                    <a:lnTo>
                      <a:pt x="379759" y="585669"/>
                    </a:lnTo>
                    <a:lnTo>
                      <a:pt x="383618" y="584308"/>
                    </a:lnTo>
                    <a:lnTo>
                      <a:pt x="387250" y="582947"/>
                    </a:lnTo>
                    <a:lnTo>
                      <a:pt x="391336" y="581812"/>
                    </a:lnTo>
                    <a:lnTo>
                      <a:pt x="395196" y="580905"/>
                    </a:lnTo>
                    <a:lnTo>
                      <a:pt x="399509" y="580224"/>
                    </a:lnTo>
                    <a:lnTo>
                      <a:pt x="403368" y="579544"/>
                    </a:lnTo>
                    <a:lnTo>
                      <a:pt x="407681" y="579317"/>
                    </a:lnTo>
                    <a:lnTo>
                      <a:pt x="412221" y="579090"/>
                    </a:lnTo>
                    <a:lnTo>
                      <a:pt x="416307" y="579317"/>
                    </a:lnTo>
                    <a:lnTo>
                      <a:pt x="420620" y="579544"/>
                    </a:lnTo>
                    <a:lnTo>
                      <a:pt x="424707" y="580224"/>
                    </a:lnTo>
                    <a:lnTo>
                      <a:pt x="428793" y="580905"/>
                    </a:lnTo>
                    <a:lnTo>
                      <a:pt x="432652" y="581812"/>
                    </a:lnTo>
                    <a:lnTo>
                      <a:pt x="436738" y="582947"/>
                    </a:lnTo>
                    <a:lnTo>
                      <a:pt x="440597" y="584308"/>
                    </a:lnTo>
                    <a:lnTo>
                      <a:pt x="444456" y="585669"/>
                    </a:lnTo>
                    <a:lnTo>
                      <a:pt x="447861" y="587484"/>
                    </a:lnTo>
                    <a:lnTo>
                      <a:pt x="451720" y="589299"/>
                    </a:lnTo>
                    <a:lnTo>
                      <a:pt x="454899" y="591341"/>
                    </a:lnTo>
                    <a:lnTo>
                      <a:pt x="458531" y="593383"/>
                    </a:lnTo>
                    <a:lnTo>
                      <a:pt x="461709" y="595878"/>
                    </a:lnTo>
                    <a:lnTo>
                      <a:pt x="464887" y="598147"/>
                    </a:lnTo>
                    <a:lnTo>
                      <a:pt x="467838" y="600642"/>
                    </a:lnTo>
                    <a:lnTo>
                      <a:pt x="470562" y="603592"/>
                    </a:lnTo>
                    <a:lnTo>
                      <a:pt x="473513" y="606314"/>
                    </a:lnTo>
                    <a:lnTo>
                      <a:pt x="476010" y="609263"/>
                    </a:lnTo>
                    <a:lnTo>
                      <a:pt x="478734" y="612666"/>
                    </a:lnTo>
                    <a:lnTo>
                      <a:pt x="481004" y="615843"/>
                    </a:lnTo>
                    <a:lnTo>
                      <a:pt x="483047" y="619246"/>
                    </a:lnTo>
                    <a:lnTo>
                      <a:pt x="484864" y="622649"/>
                    </a:lnTo>
                    <a:lnTo>
                      <a:pt x="486907" y="626279"/>
                    </a:lnTo>
                    <a:lnTo>
                      <a:pt x="488496" y="629908"/>
                    </a:lnTo>
                    <a:lnTo>
                      <a:pt x="490085" y="633765"/>
                    </a:lnTo>
                    <a:lnTo>
                      <a:pt x="491220" y="637395"/>
                    </a:lnTo>
                    <a:lnTo>
                      <a:pt x="492355" y="641479"/>
                    </a:lnTo>
                    <a:lnTo>
                      <a:pt x="493490" y="645335"/>
                    </a:lnTo>
                    <a:lnTo>
                      <a:pt x="494171" y="649646"/>
                    </a:lnTo>
                    <a:lnTo>
                      <a:pt x="494625" y="653730"/>
                    </a:lnTo>
                    <a:lnTo>
                      <a:pt x="495079" y="658040"/>
                    </a:lnTo>
                    <a:lnTo>
                      <a:pt x="495079" y="662351"/>
                    </a:lnTo>
                    <a:lnTo>
                      <a:pt x="495079" y="665527"/>
                    </a:lnTo>
                    <a:lnTo>
                      <a:pt x="494852" y="669157"/>
                    </a:lnTo>
                    <a:lnTo>
                      <a:pt x="494398" y="672333"/>
                    </a:lnTo>
                    <a:lnTo>
                      <a:pt x="493944" y="675509"/>
                    </a:lnTo>
                    <a:lnTo>
                      <a:pt x="492355" y="682088"/>
                    </a:lnTo>
                    <a:lnTo>
                      <a:pt x="490539" y="688214"/>
                    </a:lnTo>
                    <a:lnTo>
                      <a:pt x="610853" y="758543"/>
                    </a:lnTo>
                    <a:lnTo>
                      <a:pt x="616528" y="755140"/>
                    </a:lnTo>
                    <a:lnTo>
                      <a:pt x="622430" y="752417"/>
                    </a:lnTo>
                    <a:lnTo>
                      <a:pt x="628559" y="749922"/>
                    </a:lnTo>
                    <a:lnTo>
                      <a:pt x="634915" y="748107"/>
                    </a:lnTo>
                    <a:lnTo>
                      <a:pt x="690305" y="547101"/>
                    </a:lnTo>
                    <a:lnTo>
                      <a:pt x="686673" y="544152"/>
                    </a:lnTo>
                    <a:lnTo>
                      <a:pt x="682814" y="540976"/>
                    </a:lnTo>
                    <a:lnTo>
                      <a:pt x="679409" y="537800"/>
                    </a:lnTo>
                    <a:lnTo>
                      <a:pt x="676004" y="533943"/>
                    </a:lnTo>
                    <a:lnTo>
                      <a:pt x="673053" y="530540"/>
                    </a:lnTo>
                    <a:lnTo>
                      <a:pt x="670102" y="526456"/>
                    </a:lnTo>
                    <a:lnTo>
                      <a:pt x="667605" y="522373"/>
                    </a:lnTo>
                    <a:lnTo>
                      <a:pt x="665107" y="518062"/>
                    </a:lnTo>
                    <a:lnTo>
                      <a:pt x="662837" y="513979"/>
                    </a:lnTo>
                    <a:lnTo>
                      <a:pt x="661021" y="509214"/>
                    </a:lnTo>
                    <a:lnTo>
                      <a:pt x="659432" y="504450"/>
                    </a:lnTo>
                    <a:lnTo>
                      <a:pt x="658070" y="499913"/>
                    </a:lnTo>
                    <a:lnTo>
                      <a:pt x="657162" y="494922"/>
                    </a:lnTo>
                    <a:lnTo>
                      <a:pt x="656027" y="489931"/>
                    </a:lnTo>
                    <a:lnTo>
                      <a:pt x="655573" y="484940"/>
                    </a:lnTo>
                    <a:lnTo>
                      <a:pt x="655573" y="479722"/>
                    </a:lnTo>
                    <a:lnTo>
                      <a:pt x="655573" y="475411"/>
                    </a:lnTo>
                    <a:lnTo>
                      <a:pt x="655800" y="471327"/>
                    </a:lnTo>
                    <a:lnTo>
                      <a:pt x="656708" y="467017"/>
                    </a:lnTo>
                    <a:lnTo>
                      <a:pt x="657389" y="463160"/>
                    </a:lnTo>
                    <a:lnTo>
                      <a:pt x="658297" y="458850"/>
                    </a:lnTo>
                    <a:lnTo>
                      <a:pt x="659432" y="455220"/>
                    </a:lnTo>
                    <a:lnTo>
                      <a:pt x="660567" y="451136"/>
                    </a:lnTo>
                    <a:lnTo>
                      <a:pt x="661929" y="447506"/>
                    </a:lnTo>
                    <a:lnTo>
                      <a:pt x="663745" y="443649"/>
                    </a:lnTo>
                    <a:lnTo>
                      <a:pt x="665561" y="440246"/>
                    </a:lnTo>
                    <a:lnTo>
                      <a:pt x="667605" y="436617"/>
                    </a:lnTo>
                    <a:lnTo>
                      <a:pt x="669648" y="433440"/>
                    </a:lnTo>
                    <a:lnTo>
                      <a:pt x="672145" y="430037"/>
                    </a:lnTo>
                    <a:lnTo>
                      <a:pt x="674642" y="426861"/>
                    </a:lnTo>
                    <a:lnTo>
                      <a:pt x="677139" y="423912"/>
                    </a:lnTo>
                    <a:lnTo>
                      <a:pt x="679863" y="420963"/>
                    </a:lnTo>
                    <a:lnTo>
                      <a:pt x="682814" y="418240"/>
                    </a:lnTo>
                    <a:lnTo>
                      <a:pt x="685765" y="415518"/>
                    </a:lnTo>
                    <a:lnTo>
                      <a:pt x="688943" y="413249"/>
                    </a:lnTo>
                    <a:lnTo>
                      <a:pt x="692121" y="410980"/>
                    </a:lnTo>
                    <a:lnTo>
                      <a:pt x="695526" y="408712"/>
                    </a:lnTo>
                    <a:lnTo>
                      <a:pt x="698932" y="406670"/>
                    </a:lnTo>
                    <a:lnTo>
                      <a:pt x="702791" y="404855"/>
                    </a:lnTo>
                    <a:lnTo>
                      <a:pt x="706196" y="403267"/>
                    </a:lnTo>
                    <a:lnTo>
                      <a:pt x="710055" y="401679"/>
                    </a:lnTo>
                    <a:lnTo>
                      <a:pt x="713914" y="400318"/>
                    </a:lnTo>
                    <a:lnTo>
                      <a:pt x="718000" y="399410"/>
                    </a:lnTo>
                    <a:lnTo>
                      <a:pt x="721859" y="398503"/>
                    </a:lnTo>
                    <a:lnTo>
                      <a:pt x="725945" y="397595"/>
                    </a:lnTo>
                    <a:lnTo>
                      <a:pt x="730032" y="397141"/>
                    </a:lnTo>
                    <a:lnTo>
                      <a:pt x="734345" y="396915"/>
                    </a:lnTo>
                    <a:lnTo>
                      <a:pt x="738658" y="396688"/>
                    </a:lnTo>
                    <a:lnTo>
                      <a:pt x="744106" y="396915"/>
                    </a:lnTo>
                    <a:lnTo>
                      <a:pt x="749554" y="397595"/>
                    </a:lnTo>
                    <a:lnTo>
                      <a:pt x="754775" y="398276"/>
                    </a:lnTo>
                    <a:lnTo>
                      <a:pt x="759770" y="399637"/>
                    </a:lnTo>
                    <a:lnTo>
                      <a:pt x="764764" y="400998"/>
                    </a:lnTo>
                    <a:lnTo>
                      <a:pt x="769758" y="403040"/>
                    </a:lnTo>
                    <a:lnTo>
                      <a:pt x="774298" y="405082"/>
                    </a:lnTo>
                    <a:lnTo>
                      <a:pt x="778838" y="407577"/>
                    </a:lnTo>
                    <a:lnTo>
                      <a:pt x="916859" y="288925"/>
                    </a:lnTo>
                    <a:close/>
                    <a:moveTo>
                      <a:pt x="607752" y="120128"/>
                    </a:moveTo>
                    <a:lnTo>
                      <a:pt x="595738" y="120581"/>
                    </a:lnTo>
                    <a:lnTo>
                      <a:pt x="583950" y="121488"/>
                    </a:lnTo>
                    <a:lnTo>
                      <a:pt x="571936" y="122621"/>
                    </a:lnTo>
                    <a:lnTo>
                      <a:pt x="559921" y="123755"/>
                    </a:lnTo>
                    <a:lnTo>
                      <a:pt x="548133" y="125341"/>
                    </a:lnTo>
                    <a:lnTo>
                      <a:pt x="536119" y="127154"/>
                    </a:lnTo>
                    <a:lnTo>
                      <a:pt x="524331" y="129421"/>
                    </a:lnTo>
                    <a:lnTo>
                      <a:pt x="512543" y="131688"/>
                    </a:lnTo>
                    <a:lnTo>
                      <a:pt x="500755" y="134407"/>
                    </a:lnTo>
                    <a:lnTo>
                      <a:pt x="489194" y="137581"/>
                    </a:lnTo>
                    <a:lnTo>
                      <a:pt x="477406" y="140754"/>
                    </a:lnTo>
                    <a:lnTo>
                      <a:pt x="466072" y="144380"/>
                    </a:lnTo>
                    <a:lnTo>
                      <a:pt x="454511" y="148234"/>
                    </a:lnTo>
                    <a:lnTo>
                      <a:pt x="443176" y="152313"/>
                    </a:lnTo>
                    <a:lnTo>
                      <a:pt x="431615" y="156620"/>
                    </a:lnTo>
                    <a:lnTo>
                      <a:pt x="420508" y="161380"/>
                    </a:lnTo>
                    <a:lnTo>
                      <a:pt x="409400" y="166593"/>
                    </a:lnTo>
                    <a:lnTo>
                      <a:pt x="398519" y="171579"/>
                    </a:lnTo>
                    <a:lnTo>
                      <a:pt x="387411" y="177246"/>
                    </a:lnTo>
                    <a:lnTo>
                      <a:pt x="376530" y="183139"/>
                    </a:lnTo>
                    <a:lnTo>
                      <a:pt x="365876" y="189485"/>
                    </a:lnTo>
                    <a:lnTo>
                      <a:pt x="355221" y="195831"/>
                    </a:lnTo>
                    <a:lnTo>
                      <a:pt x="344794" y="202631"/>
                    </a:lnTo>
                    <a:lnTo>
                      <a:pt x="334593" y="209431"/>
                    </a:lnTo>
                    <a:lnTo>
                      <a:pt x="324392" y="216684"/>
                    </a:lnTo>
                    <a:lnTo>
                      <a:pt x="314191" y="224163"/>
                    </a:lnTo>
                    <a:lnTo>
                      <a:pt x="304443" y="232323"/>
                    </a:lnTo>
                    <a:lnTo>
                      <a:pt x="294695" y="240483"/>
                    </a:lnTo>
                    <a:lnTo>
                      <a:pt x="284948" y="248869"/>
                    </a:lnTo>
                    <a:lnTo>
                      <a:pt x="275654" y="257482"/>
                    </a:lnTo>
                    <a:lnTo>
                      <a:pt x="266359" y="266548"/>
                    </a:lnTo>
                    <a:lnTo>
                      <a:pt x="257518" y="275614"/>
                    </a:lnTo>
                    <a:lnTo>
                      <a:pt x="248678" y="285134"/>
                    </a:lnTo>
                    <a:lnTo>
                      <a:pt x="240290" y="294654"/>
                    </a:lnTo>
                    <a:lnTo>
                      <a:pt x="232129" y="304400"/>
                    </a:lnTo>
                    <a:lnTo>
                      <a:pt x="224195" y="314373"/>
                    </a:lnTo>
                    <a:lnTo>
                      <a:pt x="216714" y="324346"/>
                    </a:lnTo>
                    <a:lnTo>
                      <a:pt x="209460" y="334545"/>
                    </a:lnTo>
                    <a:lnTo>
                      <a:pt x="202433" y="344971"/>
                    </a:lnTo>
                    <a:lnTo>
                      <a:pt x="195632" y="355397"/>
                    </a:lnTo>
                    <a:lnTo>
                      <a:pt x="189058" y="366050"/>
                    </a:lnTo>
                    <a:lnTo>
                      <a:pt x="183164" y="376703"/>
                    </a:lnTo>
                    <a:lnTo>
                      <a:pt x="177271" y="387583"/>
                    </a:lnTo>
                    <a:lnTo>
                      <a:pt x="171603" y="398462"/>
                    </a:lnTo>
                    <a:lnTo>
                      <a:pt x="166390" y="409342"/>
                    </a:lnTo>
                    <a:lnTo>
                      <a:pt x="161402" y="420448"/>
                    </a:lnTo>
                    <a:lnTo>
                      <a:pt x="156642" y="431554"/>
                    </a:lnTo>
                    <a:lnTo>
                      <a:pt x="152108" y="443114"/>
                    </a:lnTo>
                    <a:lnTo>
                      <a:pt x="148028" y="454673"/>
                    </a:lnTo>
                    <a:lnTo>
                      <a:pt x="144174" y="466006"/>
                    </a:lnTo>
                    <a:lnTo>
                      <a:pt x="140774" y="477565"/>
                    </a:lnTo>
                    <a:lnTo>
                      <a:pt x="137373" y="489125"/>
                    </a:lnTo>
                    <a:lnTo>
                      <a:pt x="134426" y="500911"/>
                    </a:lnTo>
                    <a:lnTo>
                      <a:pt x="131706" y="512470"/>
                    </a:lnTo>
                    <a:lnTo>
                      <a:pt x="129213" y="524256"/>
                    </a:lnTo>
                    <a:lnTo>
                      <a:pt x="127172" y="536269"/>
                    </a:lnTo>
                    <a:lnTo>
                      <a:pt x="125359" y="548055"/>
                    </a:lnTo>
                    <a:lnTo>
                      <a:pt x="123772" y="560068"/>
                    </a:lnTo>
                    <a:lnTo>
                      <a:pt x="122185" y="571854"/>
                    </a:lnTo>
                    <a:lnTo>
                      <a:pt x="121278" y="583867"/>
                    </a:lnTo>
                    <a:lnTo>
                      <a:pt x="120598" y="595880"/>
                    </a:lnTo>
                    <a:lnTo>
                      <a:pt x="120145" y="607666"/>
                    </a:lnTo>
                    <a:lnTo>
                      <a:pt x="120145" y="619905"/>
                    </a:lnTo>
                    <a:lnTo>
                      <a:pt x="120145" y="631918"/>
                    </a:lnTo>
                    <a:lnTo>
                      <a:pt x="120598" y="643704"/>
                    </a:lnTo>
                    <a:lnTo>
                      <a:pt x="121278" y="655717"/>
                    </a:lnTo>
                    <a:lnTo>
                      <a:pt x="122185" y="667503"/>
                    </a:lnTo>
                    <a:lnTo>
                      <a:pt x="123772" y="679516"/>
                    </a:lnTo>
                    <a:lnTo>
                      <a:pt x="125359" y="691529"/>
                    </a:lnTo>
                    <a:lnTo>
                      <a:pt x="127172" y="703315"/>
                    </a:lnTo>
                    <a:lnTo>
                      <a:pt x="129213" y="715328"/>
                    </a:lnTo>
                    <a:lnTo>
                      <a:pt x="131706" y="726887"/>
                    </a:lnTo>
                    <a:lnTo>
                      <a:pt x="134426" y="738673"/>
                    </a:lnTo>
                    <a:lnTo>
                      <a:pt x="137373" y="750460"/>
                    </a:lnTo>
                    <a:lnTo>
                      <a:pt x="140774" y="762019"/>
                    </a:lnTo>
                    <a:lnTo>
                      <a:pt x="144174" y="773579"/>
                    </a:lnTo>
                    <a:lnTo>
                      <a:pt x="148028" y="784911"/>
                    </a:lnTo>
                    <a:lnTo>
                      <a:pt x="152108" y="796471"/>
                    </a:lnTo>
                    <a:lnTo>
                      <a:pt x="156642" y="807804"/>
                    </a:lnTo>
                    <a:lnTo>
                      <a:pt x="161402" y="819136"/>
                    </a:lnTo>
                    <a:lnTo>
                      <a:pt x="166390" y="830016"/>
                    </a:lnTo>
                    <a:lnTo>
                      <a:pt x="171603" y="841122"/>
                    </a:lnTo>
                    <a:lnTo>
                      <a:pt x="177271" y="852002"/>
                    </a:lnTo>
                    <a:lnTo>
                      <a:pt x="183164" y="862881"/>
                    </a:lnTo>
                    <a:lnTo>
                      <a:pt x="189058" y="873534"/>
                    </a:lnTo>
                    <a:lnTo>
                      <a:pt x="195632" y="884187"/>
                    </a:lnTo>
                    <a:lnTo>
                      <a:pt x="202433" y="894613"/>
                    </a:lnTo>
                    <a:lnTo>
                      <a:pt x="209460" y="904813"/>
                    </a:lnTo>
                    <a:lnTo>
                      <a:pt x="216714" y="915239"/>
                    </a:lnTo>
                    <a:lnTo>
                      <a:pt x="224195" y="925212"/>
                    </a:lnTo>
                    <a:lnTo>
                      <a:pt x="232129" y="934958"/>
                    </a:lnTo>
                    <a:lnTo>
                      <a:pt x="240290" y="944931"/>
                    </a:lnTo>
                    <a:lnTo>
                      <a:pt x="248678" y="954450"/>
                    </a:lnTo>
                    <a:lnTo>
                      <a:pt x="257518" y="963743"/>
                    </a:lnTo>
                    <a:lnTo>
                      <a:pt x="266359" y="973036"/>
                    </a:lnTo>
                    <a:lnTo>
                      <a:pt x="275654" y="982102"/>
                    </a:lnTo>
                    <a:lnTo>
                      <a:pt x="284948" y="990715"/>
                    </a:lnTo>
                    <a:lnTo>
                      <a:pt x="294695" y="999102"/>
                    </a:lnTo>
                    <a:lnTo>
                      <a:pt x="304443" y="1007261"/>
                    </a:lnTo>
                    <a:lnTo>
                      <a:pt x="314191" y="1015194"/>
                    </a:lnTo>
                    <a:lnTo>
                      <a:pt x="324392" y="1022674"/>
                    </a:lnTo>
                    <a:lnTo>
                      <a:pt x="334593" y="1029927"/>
                    </a:lnTo>
                    <a:lnTo>
                      <a:pt x="344794" y="1036953"/>
                    </a:lnTo>
                    <a:lnTo>
                      <a:pt x="355221" y="1043753"/>
                    </a:lnTo>
                    <a:lnTo>
                      <a:pt x="365876" y="1050099"/>
                    </a:lnTo>
                    <a:lnTo>
                      <a:pt x="376530" y="1056446"/>
                    </a:lnTo>
                    <a:lnTo>
                      <a:pt x="387411" y="1062339"/>
                    </a:lnTo>
                    <a:lnTo>
                      <a:pt x="398292" y="1067779"/>
                    </a:lnTo>
                    <a:lnTo>
                      <a:pt x="409400" y="1072992"/>
                    </a:lnTo>
                    <a:lnTo>
                      <a:pt x="420508" y="1078205"/>
                    </a:lnTo>
                    <a:lnTo>
                      <a:pt x="431615" y="1082738"/>
                    </a:lnTo>
                    <a:lnTo>
                      <a:pt x="443176" y="1087271"/>
                    </a:lnTo>
                    <a:lnTo>
                      <a:pt x="454511" y="1091351"/>
                    </a:lnTo>
                    <a:lnTo>
                      <a:pt x="466072" y="1095204"/>
                    </a:lnTo>
                    <a:lnTo>
                      <a:pt x="477406" y="1098830"/>
                    </a:lnTo>
                    <a:lnTo>
                      <a:pt x="489194" y="1102004"/>
                    </a:lnTo>
                    <a:lnTo>
                      <a:pt x="500755" y="1104950"/>
                    </a:lnTo>
                    <a:lnTo>
                      <a:pt x="512543" y="1107897"/>
                    </a:lnTo>
                    <a:lnTo>
                      <a:pt x="524331" y="1110163"/>
                    </a:lnTo>
                    <a:lnTo>
                      <a:pt x="536119" y="1112203"/>
                    </a:lnTo>
                    <a:lnTo>
                      <a:pt x="548133" y="1114243"/>
                    </a:lnTo>
                    <a:lnTo>
                      <a:pt x="559921" y="1115830"/>
                    </a:lnTo>
                    <a:lnTo>
                      <a:pt x="571936" y="1116963"/>
                    </a:lnTo>
                    <a:lnTo>
                      <a:pt x="583950" y="1118096"/>
                    </a:lnTo>
                    <a:lnTo>
                      <a:pt x="595738" y="1118776"/>
                    </a:lnTo>
                    <a:lnTo>
                      <a:pt x="607752" y="1119230"/>
                    </a:lnTo>
                    <a:lnTo>
                      <a:pt x="619540" y="1119230"/>
                    </a:lnTo>
                    <a:lnTo>
                      <a:pt x="631782" y="1119230"/>
                    </a:lnTo>
                    <a:lnTo>
                      <a:pt x="643796" y="1118776"/>
                    </a:lnTo>
                    <a:lnTo>
                      <a:pt x="655584" y="1118096"/>
                    </a:lnTo>
                    <a:lnTo>
                      <a:pt x="667598" y="1116963"/>
                    </a:lnTo>
                    <a:lnTo>
                      <a:pt x="679613" y="1115830"/>
                    </a:lnTo>
                    <a:lnTo>
                      <a:pt x="691401" y="1114243"/>
                    </a:lnTo>
                    <a:lnTo>
                      <a:pt x="703415" y="1112203"/>
                    </a:lnTo>
                    <a:lnTo>
                      <a:pt x="715203" y="1110163"/>
                    </a:lnTo>
                    <a:lnTo>
                      <a:pt x="726991" y="1107897"/>
                    </a:lnTo>
                    <a:lnTo>
                      <a:pt x="738779" y="1104950"/>
                    </a:lnTo>
                    <a:lnTo>
                      <a:pt x="750340" y="1102004"/>
                    </a:lnTo>
                    <a:lnTo>
                      <a:pt x="762128" y="1098830"/>
                    </a:lnTo>
                    <a:lnTo>
                      <a:pt x="773462" y="1095204"/>
                    </a:lnTo>
                    <a:lnTo>
                      <a:pt x="785023" y="1091351"/>
                    </a:lnTo>
                    <a:lnTo>
                      <a:pt x="796358" y="1087271"/>
                    </a:lnTo>
                    <a:lnTo>
                      <a:pt x="807692" y="1082738"/>
                    </a:lnTo>
                    <a:lnTo>
                      <a:pt x="819026" y="1078205"/>
                    </a:lnTo>
                    <a:lnTo>
                      <a:pt x="830134" y="1072992"/>
                    </a:lnTo>
                    <a:lnTo>
                      <a:pt x="841015" y="1067779"/>
                    </a:lnTo>
                    <a:lnTo>
                      <a:pt x="852123" y="1062339"/>
                    </a:lnTo>
                    <a:lnTo>
                      <a:pt x="862777" y="1056446"/>
                    </a:lnTo>
                    <a:lnTo>
                      <a:pt x="873658" y="1050099"/>
                    </a:lnTo>
                    <a:lnTo>
                      <a:pt x="884086" y="1043753"/>
                    </a:lnTo>
                    <a:lnTo>
                      <a:pt x="894740" y="1036953"/>
                    </a:lnTo>
                    <a:lnTo>
                      <a:pt x="904941" y="1029927"/>
                    </a:lnTo>
                    <a:lnTo>
                      <a:pt x="915142" y="1022674"/>
                    </a:lnTo>
                    <a:lnTo>
                      <a:pt x="925343" y="1015194"/>
                    </a:lnTo>
                    <a:lnTo>
                      <a:pt x="935091" y="1007261"/>
                    </a:lnTo>
                    <a:lnTo>
                      <a:pt x="944839" y="999102"/>
                    </a:lnTo>
                    <a:lnTo>
                      <a:pt x="954586" y="990715"/>
                    </a:lnTo>
                    <a:lnTo>
                      <a:pt x="963880" y="982102"/>
                    </a:lnTo>
                    <a:lnTo>
                      <a:pt x="972948" y="973036"/>
                    </a:lnTo>
                    <a:lnTo>
                      <a:pt x="982016" y="963743"/>
                    </a:lnTo>
                    <a:lnTo>
                      <a:pt x="990856" y="954450"/>
                    </a:lnTo>
                    <a:lnTo>
                      <a:pt x="999244" y="944931"/>
                    </a:lnTo>
                    <a:lnTo>
                      <a:pt x="1007405" y="934958"/>
                    </a:lnTo>
                    <a:lnTo>
                      <a:pt x="1015339" y="925212"/>
                    </a:lnTo>
                    <a:lnTo>
                      <a:pt x="1022820" y="915239"/>
                    </a:lnTo>
                    <a:lnTo>
                      <a:pt x="1030074" y="904813"/>
                    </a:lnTo>
                    <a:lnTo>
                      <a:pt x="1037101" y="894613"/>
                    </a:lnTo>
                    <a:lnTo>
                      <a:pt x="1043902" y="884187"/>
                    </a:lnTo>
                    <a:lnTo>
                      <a:pt x="1050249" y="873534"/>
                    </a:lnTo>
                    <a:lnTo>
                      <a:pt x="1056370" y="862881"/>
                    </a:lnTo>
                    <a:lnTo>
                      <a:pt x="1062263" y="852002"/>
                    </a:lnTo>
                    <a:lnTo>
                      <a:pt x="1067931" y="841122"/>
                    </a:lnTo>
                    <a:lnTo>
                      <a:pt x="1073144" y="830016"/>
                    </a:lnTo>
                    <a:lnTo>
                      <a:pt x="1078132" y="819136"/>
                    </a:lnTo>
                    <a:lnTo>
                      <a:pt x="1082892" y="807804"/>
                    </a:lnTo>
                    <a:lnTo>
                      <a:pt x="1087426" y="796471"/>
                    </a:lnTo>
                    <a:lnTo>
                      <a:pt x="1091280" y="784911"/>
                    </a:lnTo>
                    <a:lnTo>
                      <a:pt x="1095360" y="773579"/>
                    </a:lnTo>
                    <a:lnTo>
                      <a:pt x="1098760" y="762019"/>
                    </a:lnTo>
                    <a:lnTo>
                      <a:pt x="1102161" y="750460"/>
                    </a:lnTo>
                    <a:lnTo>
                      <a:pt x="1105108" y="738673"/>
                    </a:lnTo>
                    <a:lnTo>
                      <a:pt x="1107828" y="726887"/>
                    </a:lnTo>
                    <a:lnTo>
                      <a:pt x="1110321" y="715328"/>
                    </a:lnTo>
                    <a:lnTo>
                      <a:pt x="1112362" y="703315"/>
                    </a:lnTo>
                    <a:lnTo>
                      <a:pt x="1114175" y="691529"/>
                    </a:lnTo>
                    <a:lnTo>
                      <a:pt x="1115762" y="679516"/>
                    </a:lnTo>
                    <a:lnTo>
                      <a:pt x="1117122" y="667503"/>
                    </a:lnTo>
                    <a:lnTo>
                      <a:pt x="1118256" y="655717"/>
                    </a:lnTo>
                    <a:lnTo>
                      <a:pt x="1118936" y="643704"/>
                    </a:lnTo>
                    <a:lnTo>
                      <a:pt x="1119389" y="631918"/>
                    </a:lnTo>
                    <a:lnTo>
                      <a:pt x="1119389" y="619905"/>
                    </a:lnTo>
                    <a:lnTo>
                      <a:pt x="1119389" y="607666"/>
                    </a:lnTo>
                    <a:lnTo>
                      <a:pt x="1118936" y="595880"/>
                    </a:lnTo>
                    <a:lnTo>
                      <a:pt x="1118256" y="583867"/>
                    </a:lnTo>
                    <a:lnTo>
                      <a:pt x="1117122" y="571854"/>
                    </a:lnTo>
                    <a:lnTo>
                      <a:pt x="1115762" y="560068"/>
                    </a:lnTo>
                    <a:lnTo>
                      <a:pt x="1114175" y="548055"/>
                    </a:lnTo>
                    <a:lnTo>
                      <a:pt x="1112362" y="536269"/>
                    </a:lnTo>
                    <a:lnTo>
                      <a:pt x="1110321" y="524256"/>
                    </a:lnTo>
                    <a:lnTo>
                      <a:pt x="1107828" y="512470"/>
                    </a:lnTo>
                    <a:lnTo>
                      <a:pt x="1105108" y="500911"/>
                    </a:lnTo>
                    <a:lnTo>
                      <a:pt x="1102161" y="489125"/>
                    </a:lnTo>
                    <a:lnTo>
                      <a:pt x="1098760" y="477565"/>
                    </a:lnTo>
                    <a:lnTo>
                      <a:pt x="1095360" y="466006"/>
                    </a:lnTo>
                    <a:lnTo>
                      <a:pt x="1091280" y="454673"/>
                    </a:lnTo>
                    <a:lnTo>
                      <a:pt x="1087426" y="443114"/>
                    </a:lnTo>
                    <a:lnTo>
                      <a:pt x="1082892" y="431554"/>
                    </a:lnTo>
                    <a:lnTo>
                      <a:pt x="1078132" y="420448"/>
                    </a:lnTo>
                    <a:lnTo>
                      <a:pt x="1073144" y="409342"/>
                    </a:lnTo>
                    <a:lnTo>
                      <a:pt x="1067931" y="398462"/>
                    </a:lnTo>
                    <a:lnTo>
                      <a:pt x="1062263" y="387583"/>
                    </a:lnTo>
                    <a:lnTo>
                      <a:pt x="1056370" y="376703"/>
                    </a:lnTo>
                    <a:lnTo>
                      <a:pt x="1050249" y="366050"/>
                    </a:lnTo>
                    <a:lnTo>
                      <a:pt x="1043902" y="355397"/>
                    </a:lnTo>
                    <a:lnTo>
                      <a:pt x="1037101" y="344971"/>
                    </a:lnTo>
                    <a:lnTo>
                      <a:pt x="1030074" y="334545"/>
                    </a:lnTo>
                    <a:lnTo>
                      <a:pt x="1022820" y="324346"/>
                    </a:lnTo>
                    <a:lnTo>
                      <a:pt x="1015339" y="314373"/>
                    </a:lnTo>
                    <a:lnTo>
                      <a:pt x="1007405" y="304400"/>
                    </a:lnTo>
                    <a:lnTo>
                      <a:pt x="999244" y="294654"/>
                    </a:lnTo>
                    <a:lnTo>
                      <a:pt x="990856" y="285134"/>
                    </a:lnTo>
                    <a:lnTo>
                      <a:pt x="982016" y="275614"/>
                    </a:lnTo>
                    <a:lnTo>
                      <a:pt x="972948" y="266548"/>
                    </a:lnTo>
                    <a:lnTo>
                      <a:pt x="963880" y="257482"/>
                    </a:lnTo>
                    <a:lnTo>
                      <a:pt x="954586" y="248869"/>
                    </a:lnTo>
                    <a:lnTo>
                      <a:pt x="944839" y="240483"/>
                    </a:lnTo>
                    <a:lnTo>
                      <a:pt x="935091" y="232323"/>
                    </a:lnTo>
                    <a:lnTo>
                      <a:pt x="925343" y="224163"/>
                    </a:lnTo>
                    <a:lnTo>
                      <a:pt x="915142" y="216684"/>
                    </a:lnTo>
                    <a:lnTo>
                      <a:pt x="904941" y="209431"/>
                    </a:lnTo>
                    <a:lnTo>
                      <a:pt x="894740" y="202631"/>
                    </a:lnTo>
                    <a:lnTo>
                      <a:pt x="884086" y="195831"/>
                    </a:lnTo>
                    <a:lnTo>
                      <a:pt x="873658" y="189485"/>
                    </a:lnTo>
                    <a:lnTo>
                      <a:pt x="862777" y="183139"/>
                    </a:lnTo>
                    <a:lnTo>
                      <a:pt x="852123" y="177246"/>
                    </a:lnTo>
                    <a:lnTo>
                      <a:pt x="841015" y="171579"/>
                    </a:lnTo>
                    <a:lnTo>
                      <a:pt x="830134" y="166593"/>
                    </a:lnTo>
                    <a:lnTo>
                      <a:pt x="819026" y="161380"/>
                    </a:lnTo>
                    <a:lnTo>
                      <a:pt x="807692" y="156620"/>
                    </a:lnTo>
                    <a:lnTo>
                      <a:pt x="796358" y="152313"/>
                    </a:lnTo>
                    <a:lnTo>
                      <a:pt x="785023" y="148234"/>
                    </a:lnTo>
                    <a:lnTo>
                      <a:pt x="773462" y="144380"/>
                    </a:lnTo>
                    <a:lnTo>
                      <a:pt x="762128" y="140754"/>
                    </a:lnTo>
                    <a:lnTo>
                      <a:pt x="750340" y="137581"/>
                    </a:lnTo>
                    <a:lnTo>
                      <a:pt x="738779" y="134407"/>
                    </a:lnTo>
                    <a:lnTo>
                      <a:pt x="726991" y="131688"/>
                    </a:lnTo>
                    <a:lnTo>
                      <a:pt x="715203" y="129421"/>
                    </a:lnTo>
                    <a:lnTo>
                      <a:pt x="703415" y="127154"/>
                    </a:lnTo>
                    <a:lnTo>
                      <a:pt x="691401" y="125341"/>
                    </a:lnTo>
                    <a:lnTo>
                      <a:pt x="679613" y="123755"/>
                    </a:lnTo>
                    <a:lnTo>
                      <a:pt x="667598" y="122621"/>
                    </a:lnTo>
                    <a:lnTo>
                      <a:pt x="655584" y="121488"/>
                    </a:lnTo>
                    <a:lnTo>
                      <a:pt x="643796" y="120581"/>
                    </a:lnTo>
                    <a:lnTo>
                      <a:pt x="631782" y="120128"/>
                    </a:lnTo>
                    <a:lnTo>
                      <a:pt x="619540" y="120128"/>
                    </a:lnTo>
                    <a:lnTo>
                      <a:pt x="607752" y="120128"/>
                    </a:lnTo>
                    <a:close/>
                    <a:moveTo>
                      <a:pt x="619540" y="0"/>
                    </a:moveTo>
                    <a:lnTo>
                      <a:pt x="634502" y="227"/>
                    </a:lnTo>
                    <a:lnTo>
                      <a:pt x="649690" y="907"/>
                    </a:lnTo>
                    <a:lnTo>
                      <a:pt x="664198" y="1587"/>
                    </a:lnTo>
                    <a:lnTo>
                      <a:pt x="678933" y="3173"/>
                    </a:lnTo>
                    <a:lnTo>
                      <a:pt x="694121" y="4533"/>
                    </a:lnTo>
                    <a:lnTo>
                      <a:pt x="708629" y="6573"/>
                    </a:lnTo>
                    <a:lnTo>
                      <a:pt x="723364" y="8840"/>
                    </a:lnTo>
                    <a:lnTo>
                      <a:pt x="738098" y="11560"/>
                    </a:lnTo>
                    <a:lnTo>
                      <a:pt x="752607" y="14506"/>
                    </a:lnTo>
                    <a:lnTo>
                      <a:pt x="767115" y="17906"/>
                    </a:lnTo>
                    <a:lnTo>
                      <a:pt x="781623" y="21533"/>
                    </a:lnTo>
                    <a:lnTo>
                      <a:pt x="796131" y="25839"/>
                    </a:lnTo>
                    <a:lnTo>
                      <a:pt x="810412" y="30146"/>
                    </a:lnTo>
                    <a:lnTo>
                      <a:pt x="824694" y="34905"/>
                    </a:lnTo>
                    <a:lnTo>
                      <a:pt x="838975" y="40118"/>
                    </a:lnTo>
                    <a:lnTo>
                      <a:pt x="853030" y="45558"/>
                    </a:lnTo>
                    <a:lnTo>
                      <a:pt x="866858" y="51451"/>
                    </a:lnTo>
                    <a:lnTo>
                      <a:pt x="880686" y="57571"/>
                    </a:lnTo>
                    <a:lnTo>
                      <a:pt x="894514" y="64144"/>
                    </a:lnTo>
                    <a:lnTo>
                      <a:pt x="907888" y="71170"/>
                    </a:lnTo>
                    <a:lnTo>
                      <a:pt x="921263" y="78423"/>
                    </a:lnTo>
                    <a:lnTo>
                      <a:pt x="934638" y="85903"/>
                    </a:lnTo>
                    <a:lnTo>
                      <a:pt x="947786" y="93836"/>
                    </a:lnTo>
                    <a:lnTo>
                      <a:pt x="960934" y="102222"/>
                    </a:lnTo>
                    <a:lnTo>
                      <a:pt x="973401" y="110835"/>
                    </a:lnTo>
                    <a:lnTo>
                      <a:pt x="986096" y="119901"/>
                    </a:lnTo>
                    <a:lnTo>
                      <a:pt x="998791" y="129421"/>
                    </a:lnTo>
                    <a:lnTo>
                      <a:pt x="1010805" y="139167"/>
                    </a:lnTo>
                    <a:lnTo>
                      <a:pt x="1023046" y="149140"/>
                    </a:lnTo>
                    <a:lnTo>
                      <a:pt x="1034607" y="159793"/>
                    </a:lnTo>
                    <a:lnTo>
                      <a:pt x="1046395" y="170446"/>
                    </a:lnTo>
                    <a:lnTo>
                      <a:pt x="1057956" y="181779"/>
                    </a:lnTo>
                    <a:lnTo>
                      <a:pt x="1067251" y="191072"/>
                    </a:lnTo>
                    <a:lnTo>
                      <a:pt x="1076318" y="200591"/>
                    </a:lnTo>
                    <a:lnTo>
                      <a:pt x="1084932" y="210564"/>
                    </a:lnTo>
                    <a:lnTo>
                      <a:pt x="1093546" y="220310"/>
                    </a:lnTo>
                    <a:lnTo>
                      <a:pt x="1101934" y="230283"/>
                    </a:lnTo>
                    <a:lnTo>
                      <a:pt x="1110095" y="240709"/>
                    </a:lnTo>
                    <a:lnTo>
                      <a:pt x="1117802" y="250909"/>
                    </a:lnTo>
                    <a:lnTo>
                      <a:pt x="1125510" y="261108"/>
                    </a:lnTo>
                    <a:lnTo>
                      <a:pt x="1132764" y="271988"/>
                    </a:lnTo>
                    <a:lnTo>
                      <a:pt x="1139791" y="282414"/>
                    </a:lnTo>
                    <a:lnTo>
                      <a:pt x="1146592" y="293294"/>
                    </a:lnTo>
                    <a:lnTo>
                      <a:pt x="1153166" y="304173"/>
                    </a:lnTo>
                    <a:lnTo>
                      <a:pt x="1159513" y="315279"/>
                    </a:lnTo>
                    <a:lnTo>
                      <a:pt x="1165634" y="326159"/>
                    </a:lnTo>
                    <a:lnTo>
                      <a:pt x="1171527" y="337492"/>
                    </a:lnTo>
                    <a:lnTo>
                      <a:pt x="1177195" y="348598"/>
                    </a:lnTo>
                    <a:lnTo>
                      <a:pt x="1182408" y="360157"/>
                    </a:lnTo>
                    <a:lnTo>
                      <a:pt x="1187622" y="371490"/>
                    </a:lnTo>
                    <a:lnTo>
                      <a:pt x="1192610" y="383050"/>
                    </a:lnTo>
                    <a:lnTo>
                      <a:pt x="1197143" y="394609"/>
                    </a:lnTo>
                    <a:lnTo>
                      <a:pt x="1201677" y="406395"/>
                    </a:lnTo>
                    <a:lnTo>
                      <a:pt x="1205984" y="418181"/>
                    </a:lnTo>
                    <a:lnTo>
                      <a:pt x="1209611" y="429741"/>
                    </a:lnTo>
                    <a:lnTo>
                      <a:pt x="1213465" y="441754"/>
                    </a:lnTo>
                    <a:lnTo>
                      <a:pt x="1216865" y="453540"/>
                    </a:lnTo>
                    <a:lnTo>
                      <a:pt x="1219812" y="465552"/>
                    </a:lnTo>
                    <a:lnTo>
                      <a:pt x="1222986" y="477792"/>
                    </a:lnTo>
                    <a:lnTo>
                      <a:pt x="1225706" y="489578"/>
                    </a:lnTo>
                    <a:lnTo>
                      <a:pt x="1228200" y="501818"/>
                    </a:lnTo>
                    <a:lnTo>
                      <a:pt x="1230240" y="514057"/>
                    </a:lnTo>
                    <a:lnTo>
                      <a:pt x="1232280" y="526070"/>
                    </a:lnTo>
                    <a:lnTo>
                      <a:pt x="1233867" y="538536"/>
                    </a:lnTo>
                    <a:lnTo>
                      <a:pt x="1235680" y="550775"/>
                    </a:lnTo>
                    <a:lnTo>
                      <a:pt x="1236814" y="563015"/>
                    </a:lnTo>
                    <a:lnTo>
                      <a:pt x="1237720" y="575254"/>
                    </a:lnTo>
                    <a:lnTo>
                      <a:pt x="1238401" y="587720"/>
                    </a:lnTo>
                    <a:lnTo>
                      <a:pt x="1239081" y="599733"/>
                    </a:lnTo>
                    <a:lnTo>
                      <a:pt x="1239307" y="612199"/>
                    </a:lnTo>
                    <a:lnTo>
                      <a:pt x="1239307" y="624665"/>
                    </a:lnTo>
                    <a:lnTo>
                      <a:pt x="1239081" y="636678"/>
                    </a:lnTo>
                    <a:lnTo>
                      <a:pt x="1238627" y="649144"/>
                    </a:lnTo>
                    <a:lnTo>
                      <a:pt x="1237947" y="661610"/>
                    </a:lnTo>
                    <a:lnTo>
                      <a:pt x="1237040" y="673623"/>
                    </a:lnTo>
                    <a:lnTo>
                      <a:pt x="1235907" y="686089"/>
                    </a:lnTo>
                    <a:lnTo>
                      <a:pt x="1234320" y="698102"/>
                    </a:lnTo>
                    <a:lnTo>
                      <a:pt x="1232507" y="710341"/>
                    </a:lnTo>
                    <a:lnTo>
                      <a:pt x="1230693" y="722807"/>
                    </a:lnTo>
                    <a:lnTo>
                      <a:pt x="1228653" y="734820"/>
                    </a:lnTo>
                    <a:lnTo>
                      <a:pt x="1226159" y="746833"/>
                    </a:lnTo>
                    <a:lnTo>
                      <a:pt x="1223439" y="759073"/>
                    </a:lnTo>
                    <a:lnTo>
                      <a:pt x="1220719" y="771085"/>
                    </a:lnTo>
                    <a:lnTo>
                      <a:pt x="1217545" y="783098"/>
                    </a:lnTo>
                    <a:lnTo>
                      <a:pt x="1214145" y="795111"/>
                    </a:lnTo>
                    <a:lnTo>
                      <a:pt x="1210518" y="806897"/>
                    </a:lnTo>
                    <a:lnTo>
                      <a:pt x="1206664" y="818683"/>
                    </a:lnTo>
                    <a:lnTo>
                      <a:pt x="1202357" y="830469"/>
                    </a:lnTo>
                    <a:lnTo>
                      <a:pt x="1198277" y="842255"/>
                    </a:lnTo>
                    <a:lnTo>
                      <a:pt x="1193516" y="853588"/>
                    </a:lnTo>
                    <a:lnTo>
                      <a:pt x="1188529" y="865374"/>
                    </a:lnTo>
                    <a:lnTo>
                      <a:pt x="1183769" y="876934"/>
                    </a:lnTo>
                    <a:lnTo>
                      <a:pt x="1178328" y="888267"/>
                    </a:lnTo>
                    <a:lnTo>
                      <a:pt x="1172661" y="899599"/>
                    </a:lnTo>
                    <a:lnTo>
                      <a:pt x="1166767" y="910706"/>
                    </a:lnTo>
                    <a:lnTo>
                      <a:pt x="1160646" y="921812"/>
                    </a:lnTo>
                    <a:lnTo>
                      <a:pt x="1534229" y="1295115"/>
                    </a:lnTo>
                    <a:lnTo>
                      <a:pt x="1540350" y="1301461"/>
                    </a:lnTo>
                    <a:lnTo>
                      <a:pt x="1545790" y="1308034"/>
                    </a:lnTo>
                    <a:lnTo>
                      <a:pt x="1551231" y="1314607"/>
                    </a:lnTo>
                    <a:lnTo>
                      <a:pt x="1556445" y="1321407"/>
                    </a:lnTo>
                    <a:lnTo>
                      <a:pt x="1560752" y="1328433"/>
                    </a:lnTo>
                    <a:lnTo>
                      <a:pt x="1565286" y="1335460"/>
                    </a:lnTo>
                    <a:lnTo>
                      <a:pt x="1569366" y="1342713"/>
                    </a:lnTo>
                    <a:lnTo>
                      <a:pt x="1572766" y="1349966"/>
                    </a:lnTo>
                    <a:lnTo>
                      <a:pt x="1576167" y="1357219"/>
                    </a:lnTo>
                    <a:lnTo>
                      <a:pt x="1578887" y="1364698"/>
                    </a:lnTo>
                    <a:lnTo>
                      <a:pt x="1581381" y="1372178"/>
                    </a:lnTo>
                    <a:lnTo>
                      <a:pt x="1583648" y="1379658"/>
                    </a:lnTo>
                    <a:lnTo>
                      <a:pt x="1585461" y="1387137"/>
                    </a:lnTo>
                    <a:lnTo>
                      <a:pt x="1586821" y="1394617"/>
                    </a:lnTo>
                    <a:lnTo>
                      <a:pt x="1587955" y="1402323"/>
                    </a:lnTo>
                    <a:lnTo>
                      <a:pt x="1588635" y="1409803"/>
                    </a:lnTo>
                    <a:lnTo>
                      <a:pt x="1589088" y="1417283"/>
                    </a:lnTo>
                    <a:lnTo>
                      <a:pt x="1589088" y="1424762"/>
                    </a:lnTo>
                    <a:lnTo>
                      <a:pt x="1588861" y="1432242"/>
                    </a:lnTo>
                    <a:lnTo>
                      <a:pt x="1588181" y="1439495"/>
                    </a:lnTo>
                    <a:lnTo>
                      <a:pt x="1587274" y="1446748"/>
                    </a:lnTo>
                    <a:lnTo>
                      <a:pt x="1585914" y="1454001"/>
                    </a:lnTo>
                    <a:lnTo>
                      <a:pt x="1584101" y="1461027"/>
                    </a:lnTo>
                    <a:lnTo>
                      <a:pt x="1581834" y="1467827"/>
                    </a:lnTo>
                    <a:lnTo>
                      <a:pt x="1579340" y="1474627"/>
                    </a:lnTo>
                    <a:lnTo>
                      <a:pt x="1576620" y="1481200"/>
                    </a:lnTo>
                    <a:lnTo>
                      <a:pt x="1573220" y="1487773"/>
                    </a:lnTo>
                    <a:lnTo>
                      <a:pt x="1569593" y="1494119"/>
                    </a:lnTo>
                    <a:lnTo>
                      <a:pt x="1565512" y="1500239"/>
                    </a:lnTo>
                    <a:lnTo>
                      <a:pt x="1561432" y="1506132"/>
                    </a:lnTo>
                    <a:lnTo>
                      <a:pt x="1556445" y="1511572"/>
                    </a:lnTo>
                    <a:lnTo>
                      <a:pt x="1551231" y="1517011"/>
                    </a:lnTo>
                    <a:lnTo>
                      <a:pt x="1517228" y="1551237"/>
                    </a:lnTo>
                    <a:lnTo>
                      <a:pt x="1511787" y="1556223"/>
                    </a:lnTo>
                    <a:lnTo>
                      <a:pt x="1506120" y="1561209"/>
                    </a:lnTo>
                    <a:lnTo>
                      <a:pt x="1500226" y="1565516"/>
                    </a:lnTo>
                    <a:lnTo>
                      <a:pt x="1494106" y="1569369"/>
                    </a:lnTo>
                    <a:lnTo>
                      <a:pt x="1487985" y="1573222"/>
                    </a:lnTo>
                    <a:lnTo>
                      <a:pt x="1481411" y="1576395"/>
                    </a:lnTo>
                    <a:lnTo>
                      <a:pt x="1474837" y="1579342"/>
                    </a:lnTo>
                    <a:lnTo>
                      <a:pt x="1468036" y="1581835"/>
                    </a:lnTo>
                    <a:lnTo>
                      <a:pt x="1461009" y="1583875"/>
                    </a:lnTo>
                    <a:lnTo>
                      <a:pt x="1453982" y="1585688"/>
                    </a:lnTo>
                    <a:lnTo>
                      <a:pt x="1446728" y="1587275"/>
                    </a:lnTo>
                    <a:lnTo>
                      <a:pt x="1439474" y="1588182"/>
                    </a:lnTo>
                    <a:lnTo>
                      <a:pt x="1432219" y="1588862"/>
                    </a:lnTo>
                    <a:lnTo>
                      <a:pt x="1424739" y="1589088"/>
                    </a:lnTo>
                    <a:lnTo>
                      <a:pt x="1417258" y="1589088"/>
                    </a:lnTo>
                    <a:lnTo>
                      <a:pt x="1409777" y="1588862"/>
                    </a:lnTo>
                    <a:lnTo>
                      <a:pt x="1402296" y="1587955"/>
                    </a:lnTo>
                    <a:lnTo>
                      <a:pt x="1394589" y="1587048"/>
                    </a:lnTo>
                    <a:lnTo>
                      <a:pt x="1387108" y="1585235"/>
                    </a:lnTo>
                    <a:lnTo>
                      <a:pt x="1379628" y="1583422"/>
                    </a:lnTo>
                    <a:lnTo>
                      <a:pt x="1372147" y="1581382"/>
                    </a:lnTo>
                    <a:lnTo>
                      <a:pt x="1364666" y="1578662"/>
                    </a:lnTo>
                    <a:lnTo>
                      <a:pt x="1357186" y="1575942"/>
                    </a:lnTo>
                    <a:lnTo>
                      <a:pt x="1349931" y="1572769"/>
                    </a:lnTo>
                    <a:lnTo>
                      <a:pt x="1342677" y="1569142"/>
                    </a:lnTo>
                    <a:lnTo>
                      <a:pt x="1335423" y="1565289"/>
                    </a:lnTo>
                    <a:lnTo>
                      <a:pt x="1328396" y="1560756"/>
                    </a:lnTo>
                    <a:lnTo>
                      <a:pt x="1321369" y="1556223"/>
                    </a:lnTo>
                    <a:lnTo>
                      <a:pt x="1314568" y="1551237"/>
                    </a:lnTo>
                    <a:lnTo>
                      <a:pt x="1307994" y="1545797"/>
                    </a:lnTo>
                    <a:lnTo>
                      <a:pt x="1301420" y="1540130"/>
                    </a:lnTo>
                    <a:lnTo>
                      <a:pt x="1295299" y="1534011"/>
                    </a:lnTo>
                    <a:lnTo>
                      <a:pt x="921716" y="1160708"/>
                    </a:lnTo>
                    <a:lnTo>
                      <a:pt x="910835" y="1166827"/>
                    </a:lnTo>
                    <a:lnTo>
                      <a:pt x="899501" y="1172720"/>
                    </a:lnTo>
                    <a:lnTo>
                      <a:pt x="888166" y="1178160"/>
                    </a:lnTo>
                    <a:lnTo>
                      <a:pt x="876832" y="1183600"/>
                    </a:lnTo>
                    <a:lnTo>
                      <a:pt x="865498" y="1188586"/>
                    </a:lnTo>
                    <a:lnTo>
                      <a:pt x="853710" y="1193346"/>
                    </a:lnTo>
                    <a:lnTo>
                      <a:pt x="842375" y="1198106"/>
                    </a:lnTo>
                    <a:lnTo>
                      <a:pt x="830588" y="1202412"/>
                    </a:lnTo>
                    <a:lnTo>
                      <a:pt x="818573" y="1206492"/>
                    </a:lnTo>
                    <a:lnTo>
                      <a:pt x="807012" y="1210572"/>
                    </a:lnTo>
                    <a:lnTo>
                      <a:pt x="794997" y="1213972"/>
                    </a:lnTo>
                    <a:lnTo>
                      <a:pt x="783210" y="1217598"/>
                    </a:lnTo>
                    <a:lnTo>
                      <a:pt x="771195" y="1220545"/>
                    </a:lnTo>
                    <a:lnTo>
                      <a:pt x="758954" y="1223265"/>
                    </a:lnTo>
                    <a:lnTo>
                      <a:pt x="746939" y="1226211"/>
                    </a:lnTo>
                    <a:lnTo>
                      <a:pt x="734698" y="1228478"/>
                    </a:lnTo>
                    <a:lnTo>
                      <a:pt x="722457" y="1230518"/>
                    </a:lnTo>
                    <a:lnTo>
                      <a:pt x="710442" y="1232784"/>
                    </a:lnTo>
                    <a:lnTo>
                      <a:pt x="698201" y="1234371"/>
                    </a:lnTo>
                    <a:lnTo>
                      <a:pt x="685960" y="1235731"/>
                    </a:lnTo>
                    <a:lnTo>
                      <a:pt x="673719" y="1236864"/>
                    </a:lnTo>
                    <a:lnTo>
                      <a:pt x="661478" y="1237771"/>
                    </a:lnTo>
                    <a:lnTo>
                      <a:pt x="649010" y="1238451"/>
                    </a:lnTo>
                    <a:lnTo>
                      <a:pt x="636769" y="1239131"/>
                    </a:lnTo>
                    <a:lnTo>
                      <a:pt x="624527" y="1239357"/>
                    </a:lnTo>
                    <a:lnTo>
                      <a:pt x="612060" y="1239357"/>
                    </a:lnTo>
                    <a:lnTo>
                      <a:pt x="599818" y="1239131"/>
                    </a:lnTo>
                    <a:lnTo>
                      <a:pt x="587577" y="1238451"/>
                    </a:lnTo>
                    <a:lnTo>
                      <a:pt x="575109" y="1237544"/>
                    </a:lnTo>
                    <a:lnTo>
                      <a:pt x="562868" y="1236638"/>
                    </a:lnTo>
                    <a:lnTo>
                      <a:pt x="550627" y="1235504"/>
                    </a:lnTo>
                    <a:lnTo>
                      <a:pt x="538612" y="1233918"/>
                    </a:lnTo>
                    <a:lnTo>
                      <a:pt x="526145" y="1232331"/>
                    </a:lnTo>
                    <a:lnTo>
                      <a:pt x="513903" y="1230291"/>
                    </a:lnTo>
                    <a:lnTo>
                      <a:pt x="501889" y="1228025"/>
                    </a:lnTo>
                    <a:lnTo>
                      <a:pt x="489648" y="1225758"/>
                    </a:lnTo>
                    <a:lnTo>
                      <a:pt x="477633" y="1222811"/>
                    </a:lnTo>
                    <a:lnTo>
                      <a:pt x="465619" y="1219865"/>
                    </a:lnTo>
                    <a:lnTo>
                      <a:pt x="453604" y="1216918"/>
                    </a:lnTo>
                    <a:lnTo>
                      <a:pt x="441590" y="1213292"/>
                    </a:lnTo>
                    <a:lnTo>
                      <a:pt x="429802" y="1209665"/>
                    </a:lnTo>
                    <a:lnTo>
                      <a:pt x="418014" y="1205812"/>
                    </a:lnTo>
                    <a:lnTo>
                      <a:pt x="406453" y="1201506"/>
                    </a:lnTo>
                    <a:lnTo>
                      <a:pt x="394665" y="1197199"/>
                    </a:lnTo>
                    <a:lnTo>
                      <a:pt x="383104" y="1192440"/>
                    </a:lnTo>
                    <a:lnTo>
                      <a:pt x="371543" y="1187680"/>
                    </a:lnTo>
                    <a:lnTo>
                      <a:pt x="359982" y="1182467"/>
                    </a:lnTo>
                    <a:lnTo>
                      <a:pt x="348647" y="1177027"/>
                    </a:lnTo>
                    <a:lnTo>
                      <a:pt x="337313" y="1171360"/>
                    </a:lnTo>
                    <a:lnTo>
                      <a:pt x="326205" y="1165694"/>
                    </a:lnTo>
                    <a:lnTo>
                      <a:pt x="315097" y="1159574"/>
                    </a:lnTo>
                    <a:lnTo>
                      <a:pt x="304216" y="1153228"/>
                    </a:lnTo>
                    <a:lnTo>
                      <a:pt x="293109" y="1146655"/>
                    </a:lnTo>
                    <a:lnTo>
                      <a:pt x="282454" y="1139629"/>
                    </a:lnTo>
                    <a:lnTo>
                      <a:pt x="272026" y="1132602"/>
                    </a:lnTo>
                    <a:lnTo>
                      <a:pt x="261145" y="1125349"/>
                    </a:lnTo>
                    <a:lnTo>
                      <a:pt x="250944" y="1117643"/>
                    </a:lnTo>
                    <a:lnTo>
                      <a:pt x="240517" y="1109937"/>
                    </a:lnTo>
                    <a:lnTo>
                      <a:pt x="230316" y="1101777"/>
                    </a:lnTo>
                    <a:lnTo>
                      <a:pt x="220341" y="1093617"/>
                    </a:lnTo>
                    <a:lnTo>
                      <a:pt x="210367" y="1085004"/>
                    </a:lnTo>
                    <a:lnTo>
                      <a:pt x="200620" y="1076391"/>
                    </a:lnTo>
                    <a:lnTo>
                      <a:pt x="191099" y="1067099"/>
                    </a:lnTo>
                    <a:lnTo>
                      <a:pt x="181578" y="1057806"/>
                    </a:lnTo>
                    <a:lnTo>
                      <a:pt x="170470" y="1046473"/>
                    </a:lnTo>
                    <a:lnTo>
                      <a:pt x="159589" y="1034913"/>
                    </a:lnTo>
                    <a:lnTo>
                      <a:pt x="149161" y="1022901"/>
                    </a:lnTo>
                    <a:lnTo>
                      <a:pt x="139187" y="1010888"/>
                    </a:lnTo>
                    <a:lnTo>
                      <a:pt x="129213" y="998648"/>
                    </a:lnTo>
                    <a:lnTo>
                      <a:pt x="119918" y="985956"/>
                    </a:lnTo>
                    <a:lnTo>
                      <a:pt x="110851" y="973489"/>
                    </a:lnTo>
                    <a:lnTo>
                      <a:pt x="102237" y="960797"/>
                    </a:lnTo>
                    <a:lnTo>
                      <a:pt x="93849" y="947651"/>
                    </a:lnTo>
                    <a:lnTo>
                      <a:pt x="85688" y="934505"/>
                    </a:lnTo>
                    <a:lnTo>
                      <a:pt x="78208" y="921358"/>
                    </a:lnTo>
                    <a:lnTo>
                      <a:pt x="70954" y="907986"/>
                    </a:lnTo>
                    <a:lnTo>
                      <a:pt x="64153" y="894386"/>
                    </a:lnTo>
                    <a:lnTo>
                      <a:pt x="57579" y="880560"/>
                    </a:lnTo>
                    <a:lnTo>
                      <a:pt x="51232" y="866734"/>
                    </a:lnTo>
                    <a:lnTo>
                      <a:pt x="45338" y="852908"/>
                    </a:lnTo>
                    <a:lnTo>
                      <a:pt x="39897" y="838856"/>
                    </a:lnTo>
                    <a:lnTo>
                      <a:pt x="34910" y="824803"/>
                    </a:lnTo>
                    <a:lnTo>
                      <a:pt x="30150" y="810524"/>
                    </a:lnTo>
                    <a:lnTo>
                      <a:pt x="25616" y="796244"/>
                    </a:lnTo>
                    <a:lnTo>
                      <a:pt x="21535" y="781738"/>
                    </a:lnTo>
                    <a:lnTo>
                      <a:pt x="17682" y="767232"/>
                    </a:lnTo>
                    <a:lnTo>
                      <a:pt x="14508" y="752726"/>
                    </a:lnTo>
                    <a:lnTo>
                      <a:pt x="11334" y="738220"/>
                    </a:lnTo>
                    <a:lnTo>
                      <a:pt x="8841" y="723487"/>
                    </a:lnTo>
                    <a:lnTo>
                      <a:pt x="6574" y="708755"/>
                    </a:lnTo>
                    <a:lnTo>
                      <a:pt x="4307" y="694022"/>
                    </a:lnTo>
                    <a:lnTo>
                      <a:pt x="2947" y="679289"/>
                    </a:lnTo>
                    <a:lnTo>
                      <a:pt x="1587" y="664330"/>
                    </a:lnTo>
                    <a:lnTo>
                      <a:pt x="680" y="649597"/>
                    </a:lnTo>
                    <a:lnTo>
                      <a:pt x="227" y="634638"/>
                    </a:lnTo>
                    <a:lnTo>
                      <a:pt x="0" y="619905"/>
                    </a:lnTo>
                    <a:lnTo>
                      <a:pt x="227" y="604946"/>
                    </a:lnTo>
                    <a:lnTo>
                      <a:pt x="680" y="589987"/>
                    </a:lnTo>
                    <a:lnTo>
                      <a:pt x="1587" y="575254"/>
                    </a:lnTo>
                    <a:lnTo>
                      <a:pt x="2947" y="560295"/>
                    </a:lnTo>
                    <a:lnTo>
                      <a:pt x="4307" y="545562"/>
                    </a:lnTo>
                    <a:lnTo>
                      <a:pt x="6574" y="530830"/>
                    </a:lnTo>
                    <a:lnTo>
                      <a:pt x="8841" y="516097"/>
                    </a:lnTo>
                    <a:lnTo>
                      <a:pt x="11334" y="501364"/>
                    </a:lnTo>
                    <a:lnTo>
                      <a:pt x="14508" y="486858"/>
                    </a:lnTo>
                    <a:lnTo>
                      <a:pt x="17682" y="472352"/>
                    </a:lnTo>
                    <a:lnTo>
                      <a:pt x="21535" y="457846"/>
                    </a:lnTo>
                    <a:lnTo>
                      <a:pt x="25616" y="443340"/>
                    </a:lnTo>
                    <a:lnTo>
                      <a:pt x="30150" y="429061"/>
                    </a:lnTo>
                    <a:lnTo>
                      <a:pt x="34910" y="414781"/>
                    </a:lnTo>
                    <a:lnTo>
                      <a:pt x="39897" y="400502"/>
                    </a:lnTo>
                    <a:lnTo>
                      <a:pt x="45338" y="386449"/>
                    </a:lnTo>
                    <a:lnTo>
                      <a:pt x="51232" y="372850"/>
                    </a:lnTo>
                    <a:lnTo>
                      <a:pt x="57579" y="359024"/>
                    </a:lnTo>
                    <a:lnTo>
                      <a:pt x="64153" y="345198"/>
                    </a:lnTo>
                    <a:lnTo>
                      <a:pt x="70954" y="331599"/>
                    </a:lnTo>
                    <a:lnTo>
                      <a:pt x="78208" y="318226"/>
                    </a:lnTo>
                    <a:lnTo>
                      <a:pt x="85688" y="304853"/>
                    </a:lnTo>
                    <a:lnTo>
                      <a:pt x="93849" y="291934"/>
                    </a:lnTo>
                    <a:lnTo>
                      <a:pt x="102237" y="278788"/>
                    </a:lnTo>
                    <a:lnTo>
                      <a:pt x="110851" y="266095"/>
                    </a:lnTo>
                    <a:lnTo>
                      <a:pt x="119918" y="253402"/>
                    </a:lnTo>
                    <a:lnTo>
                      <a:pt x="129213" y="240936"/>
                    </a:lnTo>
                    <a:lnTo>
                      <a:pt x="139187" y="228697"/>
                    </a:lnTo>
                    <a:lnTo>
                      <a:pt x="149161" y="216457"/>
                    </a:lnTo>
                    <a:lnTo>
                      <a:pt x="159589" y="204671"/>
                    </a:lnTo>
                    <a:lnTo>
                      <a:pt x="170470" y="193111"/>
                    </a:lnTo>
                    <a:lnTo>
                      <a:pt x="181578" y="181779"/>
                    </a:lnTo>
                    <a:lnTo>
                      <a:pt x="193139" y="170446"/>
                    </a:lnTo>
                    <a:lnTo>
                      <a:pt x="204473" y="159793"/>
                    </a:lnTo>
                    <a:lnTo>
                      <a:pt x="216488" y="149140"/>
                    </a:lnTo>
                    <a:lnTo>
                      <a:pt x="228729" y="139167"/>
                    </a:lnTo>
                    <a:lnTo>
                      <a:pt x="240743" y="129421"/>
                    </a:lnTo>
                    <a:lnTo>
                      <a:pt x="253438" y="119901"/>
                    </a:lnTo>
                    <a:lnTo>
                      <a:pt x="266133" y="110835"/>
                    </a:lnTo>
                    <a:lnTo>
                      <a:pt x="278600" y="102222"/>
                    </a:lnTo>
                    <a:lnTo>
                      <a:pt x="291748" y="93836"/>
                    </a:lnTo>
                    <a:lnTo>
                      <a:pt x="304896" y="85903"/>
                    </a:lnTo>
                    <a:lnTo>
                      <a:pt x="318271" y="78423"/>
                    </a:lnTo>
                    <a:lnTo>
                      <a:pt x="331646" y="71170"/>
                    </a:lnTo>
                    <a:lnTo>
                      <a:pt x="345020" y="64144"/>
                    </a:lnTo>
                    <a:lnTo>
                      <a:pt x="358848" y="57571"/>
                    </a:lnTo>
                    <a:lnTo>
                      <a:pt x="372676" y="51451"/>
                    </a:lnTo>
                    <a:lnTo>
                      <a:pt x="386504" y="45558"/>
                    </a:lnTo>
                    <a:lnTo>
                      <a:pt x="400559" y="40118"/>
                    </a:lnTo>
                    <a:lnTo>
                      <a:pt x="414840" y="34905"/>
                    </a:lnTo>
                    <a:lnTo>
                      <a:pt x="429122" y="30146"/>
                    </a:lnTo>
                    <a:lnTo>
                      <a:pt x="443403" y="25839"/>
                    </a:lnTo>
                    <a:lnTo>
                      <a:pt x="457911" y="21533"/>
                    </a:lnTo>
                    <a:lnTo>
                      <a:pt x="472419" y="17906"/>
                    </a:lnTo>
                    <a:lnTo>
                      <a:pt x="486927" y="14506"/>
                    </a:lnTo>
                    <a:lnTo>
                      <a:pt x="501435" y="11560"/>
                    </a:lnTo>
                    <a:lnTo>
                      <a:pt x="515944" y="8840"/>
                    </a:lnTo>
                    <a:lnTo>
                      <a:pt x="530678" y="6573"/>
                    </a:lnTo>
                    <a:lnTo>
                      <a:pt x="545413" y="4533"/>
                    </a:lnTo>
                    <a:lnTo>
                      <a:pt x="560148" y="3173"/>
                    </a:lnTo>
                    <a:lnTo>
                      <a:pt x="575109" y="1587"/>
                    </a:lnTo>
                    <a:lnTo>
                      <a:pt x="589844" y="907"/>
                    </a:lnTo>
                    <a:lnTo>
                      <a:pt x="604806" y="227"/>
                    </a:lnTo>
                    <a:lnTo>
                      <a:pt x="6195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1608" y="4327056"/>
              <a:ext cx="739048" cy="73904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6152" name="群組 4"/>
          <p:cNvGrpSpPr>
            <a:grpSpLocks/>
          </p:cNvGrpSpPr>
          <p:nvPr/>
        </p:nvGrpSpPr>
        <p:grpSpPr bwMode="auto">
          <a:xfrm>
            <a:off x="4573588" y="4532313"/>
            <a:ext cx="5226050" cy="831850"/>
            <a:chOff x="4250726" y="5497890"/>
            <a:chExt cx="5225160" cy="830997"/>
          </a:xfrm>
        </p:grpSpPr>
        <p:grpSp>
          <p:nvGrpSpPr>
            <p:cNvPr id="6155" name="PA_组合 27"/>
            <p:cNvGrpSpPr>
              <a:grpSpLocks/>
            </p:cNvGrpSpPr>
            <p:nvPr>
              <p:custDataLst>
                <p:tags r:id="rId2"/>
              </p:custDataLst>
            </p:nvPr>
          </p:nvGrpSpPr>
          <p:grpSpPr bwMode="auto">
            <a:xfrm>
              <a:off x="4371168" y="5497890"/>
              <a:ext cx="5104718" cy="830997"/>
              <a:chOff x="5019680" y="3545669"/>
              <a:chExt cx="5104718" cy="830997"/>
            </a:xfrm>
          </p:grpSpPr>
          <p:sp>
            <p:nvSpPr>
              <p:cNvPr id="6157" name="PA_文本框 27"/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630860" y="3545669"/>
                <a:ext cx="4493538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ea typeface="新細明體" pitchFamily="18" charset="-120"/>
                    <a:sym typeface="Arial" pitchFamily="34" charset="0"/>
                  </a:defRPr>
                </a:lvl9pPr>
              </a:lstStyle>
              <a:p>
                <a:pPr eaLnBrk="1" hangingPunct="1"/>
                <a:r>
                  <a:rPr lang="zh-TW" altLang="en-US" sz="4800">
                    <a:latin typeface="標楷體" pitchFamily="65" charset="-120"/>
                    <a:ea typeface="標楷體" pitchFamily="65" charset="-120"/>
                  </a:rPr>
                  <a:t>研究結論與建議</a:t>
                </a:r>
                <a:endParaRPr lang="zh-CN" altLang="en-US" sz="4800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34" name="KSO_Shape"/>
              <p:cNvSpPr>
                <a:spLocks/>
              </p:cNvSpPr>
              <p:nvPr/>
            </p:nvSpPr>
            <p:spPr bwMode="auto">
              <a:xfrm>
                <a:off x="5019867" y="3789893"/>
                <a:ext cx="301574" cy="391710"/>
              </a:xfrm>
              <a:custGeom>
                <a:avLst/>
                <a:gdLst>
                  <a:gd name="T0" fmla="*/ 2147483646 w 5278"/>
                  <a:gd name="T1" fmla="*/ 2147483646 h 6863"/>
                  <a:gd name="T2" fmla="*/ 2147483646 w 5278"/>
                  <a:gd name="T3" fmla="*/ 2147483646 h 6863"/>
                  <a:gd name="T4" fmla="*/ 2147483646 w 5278"/>
                  <a:gd name="T5" fmla="*/ 2147483646 h 6863"/>
                  <a:gd name="T6" fmla="*/ 2147483646 w 5278"/>
                  <a:gd name="T7" fmla="*/ 2147483646 h 6863"/>
                  <a:gd name="T8" fmla="*/ 2147483646 w 5278"/>
                  <a:gd name="T9" fmla="*/ 2147483646 h 6863"/>
                  <a:gd name="T10" fmla="*/ 2147483646 w 5278"/>
                  <a:gd name="T11" fmla="*/ 2147483646 h 6863"/>
                  <a:gd name="T12" fmla="*/ 2147483646 w 5278"/>
                  <a:gd name="T13" fmla="*/ 2147483646 h 6863"/>
                  <a:gd name="T14" fmla="*/ 2147483646 w 5278"/>
                  <a:gd name="T15" fmla="*/ 2147483646 h 6863"/>
                  <a:gd name="T16" fmla="*/ 2147483646 w 5278"/>
                  <a:gd name="T17" fmla="*/ 2147483646 h 6863"/>
                  <a:gd name="T18" fmla="*/ 2147483646 w 5278"/>
                  <a:gd name="T19" fmla="*/ 2147483646 h 6863"/>
                  <a:gd name="T20" fmla="*/ 2147483646 w 5278"/>
                  <a:gd name="T21" fmla="*/ 2147483646 h 6863"/>
                  <a:gd name="T22" fmla="*/ 2147483646 w 5278"/>
                  <a:gd name="T23" fmla="*/ 2147483646 h 6863"/>
                  <a:gd name="T24" fmla="*/ 2147483646 w 5278"/>
                  <a:gd name="T25" fmla="*/ 2147483646 h 6863"/>
                  <a:gd name="T26" fmla="*/ 2147483646 w 5278"/>
                  <a:gd name="T27" fmla="*/ 2147483646 h 6863"/>
                  <a:gd name="T28" fmla="*/ 2147483646 w 5278"/>
                  <a:gd name="T29" fmla="*/ 2147483646 h 6863"/>
                  <a:gd name="T30" fmla="*/ 2147483646 w 5278"/>
                  <a:gd name="T31" fmla="*/ 2147483646 h 6863"/>
                  <a:gd name="T32" fmla="*/ 2147483646 w 5278"/>
                  <a:gd name="T33" fmla="*/ 2147483646 h 6863"/>
                  <a:gd name="T34" fmla="*/ 2147483646 w 5278"/>
                  <a:gd name="T35" fmla="*/ 2147483646 h 6863"/>
                  <a:gd name="T36" fmla="*/ 2147483646 w 5278"/>
                  <a:gd name="T37" fmla="*/ 2147483646 h 6863"/>
                  <a:gd name="T38" fmla="*/ 2147483646 w 5278"/>
                  <a:gd name="T39" fmla="*/ 2147483646 h 6863"/>
                  <a:gd name="T40" fmla="*/ 2147483646 w 5278"/>
                  <a:gd name="T41" fmla="*/ 2147483646 h 6863"/>
                  <a:gd name="T42" fmla="*/ 2147483646 w 5278"/>
                  <a:gd name="T43" fmla="*/ 2147483646 h 6863"/>
                  <a:gd name="T44" fmla="*/ 2147483646 w 5278"/>
                  <a:gd name="T45" fmla="*/ 2147483646 h 6863"/>
                  <a:gd name="T46" fmla="*/ 2147483646 w 5278"/>
                  <a:gd name="T47" fmla="*/ 2147483646 h 6863"/>
                  <a:gd name="T48" fmla="*/ 2147483646 w 5278"/>
                  <a:gd name="T49" fmla="*/ 2147483646 h 6863"/>
                  <a:gd name="T50" fmla="*/ 2147483646 w 5278"/>
                  <a:gd name="T51" fmla="*/ 2147483646 h 6863"/>
                  <a:gd name="T52" fmla="*/ 2147483646 w 5278"/>
                  <a:gd name="T53" fmla="*/ 2147483646 h 6863"/>
                  <a:gd name="T54" fmla="*/ 2147483646 w 5278"/>
                  <a:gd name="T55" fmla="*/ 2147483646 h 6863"/>
                  <a:gd name="T56" fmla="*/ 2147483646 w 5278"/>
                  <a:gd name="T57" fmla="*/ 2147483646 h 6863"/>
                  <a:gd name="T58" fmla="*/ 2147483646 w 5278"/>
                  <a:gd name="T59" fmla="*/ 2147483646 h 6863"/>
                  <a:gd name="T60" fmla="*/ 2147483646 w 5278"/>
                  <a:gd name="T61" fmla="*/ 2147483646 h 6863"/>
                  <a:gd name="T62" fmla="*/ 2147483646 w 5278"/>
                  <a:gd name="T63" fmla="*/ 2147483646 h 6863"/>
                  <a:gd name="T64" fmla="*/ 2147483646 w 5278"/>
                  <a:gd name="T65" fmla="*/ 2147483646 h 6863"/>
                  <a:gd name="T66" fmla="*/ 2147483646 w 5278"/>
                  <a:gd name="T67" fmla="*/ 2147483646 h 6863"/>
                  <a:gd name="T68" fmla="*/ 2147483646 w 5278"/>
                  <a:gd name="T69" fmla="*/ 2147483646 h 6863"/>
                  <a:gd name="T70" fmla="*/ 2147483646 w 5278"/>
                  <a:gd name="T71" fmla="*/ 2147483646 h 6863"/>
                  <a:gd name="T72" fmla="*/ 2147483646 w 5278"/>
                  <a:gd name="T73" fmla="*/ 2147483646 h 6863"/>
                  <a:gd name="T74" fmla="*/ 2147483646 w 5278"/>
                  <a:gd name="T75" fmla="*/ 2147483646 h 6863"/>
                  <a:gd name="T76" fmla="*/ 2147483646 w 5278"/>
                  <a:gd name="T77" fmla="*/ 2147483646 h 6863"/>
                  <a:gd name="T78" fmla="*/ 2147483646 w 5278"/>
                  <a:gd name="T79" fmla="*/ 2147483646 h 6863"/>
                  <a:gd name="T80" fmla="*/ 2147483646 w 5278"/>
                  <a:gd name="T81" fmla="*/ 2147483646 h 6863"/>
                  <a:gd name="T82" fmla="*/ 2147483646 w 5278"/>
                  <a:gd name="T83" fmla="*/ 2147483646 h 6863"/>
                  <a:gd name="T84" fmla="*/ 0 w 5278"/>
                  <a:gd name="T85" fmla="*/ 2147483646 h 6863"/>
                  <a:gd name="T86" fmla="*/ 2147483646 w 5278"/>
                  <a:gd name="T87" fmla="*/ 2147483646 h 6863"/>
                  <a:gd name="T88" fmla="*/ 2147483646 w 5278"/>
                  <a:gd name="T89" fmla="*/ 2147483646 h 6863"/>
                  <a:gd name="T90" fmla="*/ 2147483646 w 5278"/>
                  <a:gd name="T91" fmla="*/ 2147483646 h 6863"/>
                  <a:gd name="T92" fmla="*/ 2147483646 w 5278"/>
                  <a:gd name="T93" fmla="*/ 2147483646 h 6863"/>
                  <a:gd name="T94" fmla="*/ 2147483646 w 5278"/>
                  <a:gd name="T95" fmla="*/ 2147483646 h 6863"/>
                  <a:gd name="T96" fmla="*/ 2147483646 w 5278"/>
                  <a:gd name="T97" fmla="*/ 1347340187 h 6863"/>
                  <a:gd name="T98" fmla="*/ 2147483646 w 5278"/>
                  <a:gd name="T99" fmla="*/ 513294381 h 6863"/>
                  <a:gd name="T100" fmla="*/ 2147483646 w 5278"/>
                  <a:gd name="T101" fmla="*/ 42761601 h 6863"/>
                  <a:gd name="T102" fmla="*/ 2147483646 w 5278"/>
                  <a:gd name="T103" fmla="*/ 21419384 h 6863"/>
                  <a:gd name="T104" fmla="*/ 2147483646 w 5278"/>
                  <a:gd name="T105" fmla="*/ 363589915 h 6863"/>
                  <a:gd name="T106" fmla="*/ 2147483646 w 5278"/>
                  <a:gd name="T107" fmla="*/ 1133454737 h 6863"/>
                  <a:gd name="T108" fmla="*/ 2147483646 w 5278"/>
                  <a:gd name="T109" fmla="*/ 2147483646 h 6863"/>
                  <a:gd name="T110" fmla="*/ 2147483646 w 5278"/>
                  <a:gd name="T111" fmla="*/ 2147483646 h 6863"/>
                  <a:gd name="T112" fmla="*/ 2147483646 w 5278"/>
                  <a:gd name="T113" fmla="*/ 2147483646 h 6863"/>
                  <a:gd name="T114" fmla="*/ 2147483646 w 5278"/>
                  <a:gd name="T115" fmla="*/ 2147483646 h 6863"/>
                  <a:gd name="T116" fmla="*/ 2147483646 w 5278"/>
                  <a:gd name="T117" fmla="*/ 2147483646 h 6863"/>
                  <a:gd name="T118" fmla="*/ 2147483646 w 5278"/>
                  <a:gd name="T119" fmla="*/ 2147483646 h 686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278" h="6863">
                    <a:moveTo>
                      <a:pt x="4046" y="5103"/>
                    </a:moveTo>
                    <a:lnTo>
                      <a:pt x="1054" y="5103"/>
                    </a:lnTo>
                    <a:lnTo>
                      <a:pt x="1054" y="4927"/>
                    </a:lnTo>
                    <a:lnTo>
                      <a:pt x="4046" y="4927"/>
                    </a:lnTo>
                    <a:lnTo>
                      <a:pt x="4046" y="5103"/>
                    </a:lnTo>
                    <a:close/>
                    <a:moveTo>
                      <a:pt x="2814" y="4575"/>
                    </a:moveTo>
                    <a:lnTo>
                      <a:pt x="1054" y="4575"/>
                    </a:lnTo>
                    <a:lnTo>
                      <a:pt x="1054" y="4399"/>
                    </a:lnTo>
                    <a:lnTo>
                      <a:pt x="2814" y="4399"/>
                    </a:lnTo>
                    <a:lnTo>
                      <a:pt x="2814" y="4575"/>
                    </a:lnTo>
                    <a:close/>
                    <a:moveTo>
                      <a:pt x="3342" y="4047"/>
                    </a:moveTo>
                    <a:lnTo>
                      <a:pt x="1054" y="4047"/>
                    </a:lnTo>
                    <a:lnTo>
                      <a:pt x="1054" y="3872"/>
                    </a:lnTo>
                    <a:lnTo>
                      <a:pt x="3342" y="3872"/>
                    </a:lnTo>
                    <a:lnTo>
                      <a:pt x="3342" y="4047"/>
                    </a:lnTo>
                    <a:close/>
                    <a:moveTo>
                      <a:pt x="4222" y="3520"/>
                    </a:moveTo>
                    <a:lnTo>
                      <a:pt x="1054" y="3520"/>
                    </a:lnTo>
                    <a:lnTo>
                      <a:pt x="1054" y="3344"/>
                    </a:lnTo>
                    <a:lnTo>
                      <a:pt x="4222" y="3344"/>
                    </a:lnTo>
                    <a:lnTo>
                      <a:pt x="4222" y="3520"/>
                    </a:lnTo>
                    <a:close/>
                    <a:moveTo>
                      <a:pt x="2814" y="2992"/>
                    </a:moveTo>
                    <a:lnTo>
                      <a:pt x="1054" y="2992"/>
                    </a:lnTo>
                    <a:lnTo>
                      <a:pt x="1054" y="2816"/>
                    </a:lnTo>
                    <a:lnTo>
                      <a:pt x="2814" y="2816"/>
                    </a:lnTo>
                    <a:lnTo>
                      <a:pt x="2814" y="2992"/>
                    </a:lnTo>
                    <a:close/>
                    <a:moveTo>
                      <a:pt x="4750" y="1056"/>
                    </a:moveTo>
                    <a:lnTo>
                      <a:pt x="3518" y="1056"/>
                    </a:lnTo>
                    <a:lnTo>
                      <a:pt x="3620" y="1362"/>
                    </a:lnTo>
                    <a:lnTo>
                      <a:pt x="3664" y="1373"/>
                    </a:lnTo>
                    <a:lnTo>
                      <a:pt x="3707" y="1385"/>
                    </a:lnTo>
                    <a:lnTo>
                      <a:pt x="3747" y="1397"/>
                    </a:lnTo>
                    <a:lnTo>
                      <a:pt x="3785" y="1412"/>
                    </a:lnTo>
                    <a:lnTo>
                      <a:pt x="3822" y="1426"/>
                    </a:lnTo>
                    <a:lnTo>
                      <a:pt x="3856" y="1441"/>
                    </a:lnTo>
                    <a:lnTo>
                      <a:pt x="3888" y="1458"/>
                    </a:lnTo>
                    <a:lnTo>
                      <a:pt x="3919" y="1476"/>
                    </a:lnTo>
                    <a:lnTo>
                      <a:pt x="3948" y="1494"/>
                    </a:lnTo>
                    <a:lnTo>
                      <a:pt x="3976" y="1513"/>
                    </a:lnTo>
                    <a:lnTo>
                      <a:pt x="4001" y="1534"/>
                    </a:lnTo>
                    <a:lnTo>
                      <a:pt x="4025" y="1555"/>
                    </a:lnTo>
                    <a:lnTo>
                      <a:pt x="4046" y="1577"/>
                    </a:lnTo>
                    <a:lnTo>
                      <a:pt x="4067" y="1599"/>
                    </a:lnTo>
                    <a:lnTo>
                      <a:pt x="4086" y="1622"/>
                    </a:lnTo>
                    <a:lnTo>
                      <a:pt x="4104" y="1646"/>
                    </a:lnTo>
                    <a:lnTo>
                      <a:pt x="4119" y="1671"/>
                    </a:lnTo>
                    <a:lnTo>
                      <a:pt x="4134" y="1696"/>
                    </a:lnTo>
                    <a:lnTo>
                      <a:pt x="4148" y="1723"/>
                    </a:lnTo>
                    <a:lnTo>
                      <a:pt x="4160" y="1749"/>
                    </a:lnTo>
                    <a:lnTo>
                      <a:pt x="4171" y="1777"/>
                    </a:lnTo>
                    <a:lnTo>
                      <a:pt x="4180" y="1805"/>
                    </a:lnTo>
                    <a:lnTo>
                      <a:pt x="4189" y="1834"/>
                    </a:lnTo>
                    <a:lnTo>
                      <a:pt x="4196" y="1863"/>
                    </a:lnTo>
                    <a:lnTo>
                      <a:pt x="4203" y="1892"/>
                    </a:lnTo>
                    <a:lnTo>
                      <a:pt x="4208" y="1923"/>
                    </a:lnTo>
                    <a:lnTo>
                      <a:pt x="4213" y="1953"/>
                    </a:lnTo>
                    <a:lnTo>
                      <a:pt x="4216" y="1984"/>
                    </a:lnTo>
                    <a:lnTo>
                      <a:pt x="4219" y="2015"/>
                    </a:lnTo>
                    <a:lnTo>
                      <a:pt x="4221" y="2047"/>
                    </a:lnTo>
                    <a:lnTo>
                      <a:pt x="4222" y="2078"/>
                    </a:lnTo>
                    <a:lnTo>
                      <a:pt x="4222" y="2111"/>
                    </a:lnTo>
                    <a:lnTo>
                      <a:pt x="1054" y="2111"/>
                    </a:lnTo>
                    <a:lnTo>
                      <a:pt x="1056" y="2081"/>
                    </a:lnTo>
                    <a:lnTo>
                      <a:pt x="1057" y="2050"/>
                    </a:lnTo>
                    <a:lnTo>
                      <a:pt x="1058" y="2020"/>
                    </a:lnTo>
                    <a:lnTo>
                      <a:pt x="1062" y="1990"/>
                    </a:lnTo>
                    <a:lnTo>
                      <a:pt x="1065" y="1960"/>
                    </a:lnTo>
                    <a:lnTo>
                      <a:pt x="1070" y="1931"/>
                    </a:lnTo>
                    <a:lnTo>
                      <a:pt x="1076" y="1902"/>
                    </a:lnTo>
                    <a:lnTo>
                      <a:pt x="1083" y="1874"/>
                    </a:lnTo>
                    <a:lnTo>
                      <a:pt x="1092" y="1846"/>
                    </a:lnTo>
                    <a:lnTo>
                      <a:pt x="1101" y="1819"/>
                    </a:lnTo>
                    <a:lnTo>
                      <a:pt x="1111" y="1792"/>
                    </a:lnTo>
                    <a:lnTo>
                      <a:pt x="1123" y="1766"/>
                    </a:lnTo>
                    <a:lnTo>
                      <a:pt x="1135" y="1740"/>
                    </a:lnTo>
                    <a:lnTo>
                      <a:pt x="1149" y="1714"/>
                    </a:lnTo>
                    <a:lnTo>
                      <a:pt x="1165" y="1690"/>
                    </a:lnTo>
                    <a:lnTo>
                      <a:pt x="1180" y="1665"/>
                    </a:lnTo>
                    <a:lnTo>
                      <a:pt x="1198" y="1643"/>
                    </a:lnTo>
                    <a:lnTo>
                      <a:pt x="1217" y="1620"/>
                    </a:lnTo>
                    <a:lnTo>
                      <a:pt x="1239" y="1597"/>
                    </a:lnTo>
                    <a:lnTo>
                      <a:pt x="1260" y="1576"/>
                    </a:lnTo>
                    <a:lnTo>
                      <a:pt x="1284" y="1555"/>
                    </a:lnTo>
                    <a:lnTo>
                      <a:pt x="1309" y="1535"/>
                    </a:lnTo>
                    <a:lnTo>
                      <a:pt x="1336" y="1516"/>
                    </a:lnTo>
                    <a:lnTo>
                      <a:pt x="1363" y="1498"/>
                    </a:lnTo>
                    <a:lnTo>
                      <a:pt x="1393" y="1480"/>
                    </a:lnTo>
                    <a:lnTo>
                      <a:pt x="1426" y="1463"/>
                    </a:lnTo>
                    <a:lnTo>
                      <a:pt x="1458" y="1447"/>
                    </a:lnTo>
                    <a:lnTo>
                      <a:pt x="1493" y="1432"/>
                    </a:lnTo>
                    <a:lnTo>
                      <a:pt x="1530" y="1418"/>
                    </a:lnTo>
                    <a:lnTo>
                      <a:pt x="1568" y="1404"/>
                    </a:lnTo>
                    <a:lnTo>
                      <a:pt x="1609" y="1392"/>
                    </a:lnTo>
                    <a:lnTo>
                      <a:pt x="1651" y="1380"/>
                    </a:lnTo>
                    <a:lnTo>
                      <a:pt x="1758" y="1056"/>
                    </a:lnTo>
                    <a:lnTo>
                      <a:pt x="526" y="1056"/>
                    </a:lnTo>
                    <a:lnTo>
                      <a:pt x="526" y="6335"/>
                    </a:lnTo>
                    <a:lnTo>
                      <a:pt x="4750" y="6335"/>
                    </a:lnTo>
                    <a:lnTo>
                      <a:pt x="4750" y="1056"/>
                    </a:lnTo>
                    <a:close/>
                    <a:moveTo>
                      <a:pt x="2638" y="265"/>
                    </a:moveTo>
                    <a:lnTo>
                      <a:pt x="2638" y="265"/>
                    </a:lnTo>
                    <a:lnTo>
                      <a:pt x="2611" y="266"/>
                    </a:lnTo>
                    <a:lnTo>
                      <a:pt x="2584" y="269"/>
                    </a:lnTo>
                    <a:lnTo>
                      <a:pt x="2559" y="275"/>
                    </a:lnTo>
                    <a:lnTo>
                      <a:pt x="2535" y="285"/>
                    </a:lnTo>
                    <a:lnTo>
                      <a:pt x="2513" y="296"/>
                    </a:lnTo>
                    <a:lnTo>
                      <a:pt x="2491" y="309"/>
                    </a:lnTo>
                    <a:lnTo>
                      <a:pt x="2471" y="324"/>
                    </a:lnTo>
                    <a:lnTo>
                      <a:pt x="2452" y="341"/>
                    </a:lnTo>
                    <a:lnTo>
                      <a:pt x="2435" y="360"/>
                    </a:lnTo>
                    <a:lnTo>
                      <a:pt x="2419" y="381"/>
                    </a:lnTo>
                    <a:lnTo>
                      <a:pt x="2406" y="402"/>
                    </a:lnTo>
                    <a:lnTo>
                      <a:pt x="2395" y="425"/>
                    </a:lnTo>
                    <a:lnTo>
                      <a:pt x="2386" y="449"/>
                    </a:lnTo>
                    <a:lnTo>
                      <a:pt x="2380" y="474"/>
                    </a:lnTo>
                    <a:lnTo>
                      <a:pt x="2375" y="500"/>
                    </a:lnTo>
                    <a:lnTo>
                      <a:pt x="2374" y="528"/>
                    </a:lnTo>
                    <a:lnTo>
                      <a:pt x="2375" y="554"/>
                    </a:lnTo>
                    <a:lnTo>
                      <a:pt x="2380" y="581"/>
                    </a:lnTo>
                    <a:lnTo>
                      <a:pt x="2386" y="606"/>
                    </a:lnTo>
                    <a:lnTo>
                      <a:pt x="2395" y="631"/>
                    </a:lnTo>
                    <a:lnTo>
                      <a:pt x="2406" y="654"/>
                    </a:lnTo>
                    <a:lnTo>
                      <a:pt x="2419" y="675"/>
                    </a:lnTo>
                    <a:lnTo>
                      <a:pt x="2435" y="696"/>
                    </a:lnTo>
                    <a:lnTo>
                      <a:pt x="2452" y="715"/>
                    </a:lnTo>
                    <a:lnTo>
                      <a:pt x="2471" y="732"/>
                    </a:lnTo>
                    <a:lnTo>
                      <a:pt x="2491" y="747"/>
                    </a:lnTo>
                    <a:lnTo>
                      <a:pt x="2513" y="760"/>
                    </a:lnTo>
                    <a:lnTo>
                      <a:pt x="2535" y="771"/>
                    </a:lnTo>
                    <a:lnTo>
                      <a:pt x="2559" y="779"/>
                    </a:lnTo>
                    <a:lnTo>
                      <a:pt x="2584" y="787"/>
                    </a:lnTo>
                    <a:lnTo>
                      <a:pt x="2611" y="790"/>
                    </a:lnTo>
                    <a:lnTo>
                      <a:pt x="2638" y="791"/>
                    </a:lnTo>
                    <a:lnTo>
                      <a:pt x="2665" y="790"/>
                    </a:lnTo>
                    <a:lnTo>
                      <a:pt x="2691" y="787"/>
                    </a:lnTo>
                    <a:lnTo>
                      <a:pt x="2716" y="779"/>
                    </a:lnTo>
                    <a:lnTo>
                      <a:pt x="2741" y="771"/>
                    </a:lnTo>
                    <a:lnTo>
                      <a:pt x="2764" y="760"/>
                    </a:lnTo>
                    <a:lnTo>
                      <a:pt x="2786" y="747"/>
                    </a:lnTo>
                    <a:lnTo>
                      <a:pt x="2806" y="732"/>
                    </a:lnTo>
                    <a:lnTo>
                      <a:pt x="2825" y="715"/>
                    </a:lnTo>
                    <a:lnTo>
                      <a:pt x="2842" y="696"/>
                    </a:lnTo>
                    <a:lnTo>
                      <a:pt x="2857" y="675"/>
                    </a:lnTo>
                    <a:lnTo>
                      <a:pt x="2871" y="654"/>
                    </a:lnTo>
                    <a:lnTo>
                      <a:pt x="2881" y="631"/>
                    </a:lnTo>
                    <a:lnTo>
                      <a:pt x="2890" y="606"/>
                    </a:lnTo>
                    <a:lnTo>
                      <a:pt x="2897" y="581"/>
                    </a:lnTo>
                    <a:lnTo>
                      <a:pt x="2900" y="554"/>
                    </a:lnTo>
                    <a:lnTo>
                      <a:pt x="2902" y="528"/>
                    </a:lnTo>
                    <a:lnTo>
                      <a:pt x="2900" y="500"/>
                    </a:lnTo>
                    <a:lnTo>
                      <a:pt x="2897" y="474"/>
                    </a:lnTo>
                    <a:lnTo>
                      <a:pt x="2890" y="449"/>
                    </a:lnTo>
                    <a:lnTo>
                      <a:pt x="2881" y="425"/>
                    </a:lnTo>
                    <a:lnTo>
                      <a:pt x="2871" y="402"/>
                    </a:lnTo>
                    <a:lnTo>
                      <a:pt x="2857" y="381"/>
                    </a:lnTo>
                    <a:lnTo>
                      <a:pt x="2842" y="360"/>
                    </a:lnTo>
                    <a:lnTo>
                      <a:pt x="2825" y="341"/>
                    </a:lnTo>
                    <a:lnTo>
                      <a:pt x="2806" y="324"/>
                    </a:lnTo>
                    <a:lnTo>
                      <a:pt x="2786" y="309"/>
                    </a:lnTo>
                    <a:lnTo>
                      <a:pt x="2764" y="296"/>
                    </a:lnTo>
                    <a:lnTo>
                      <a:pt x="2741" y="285"/>
                    </a:lnTo>
                    <a:lnTo>
                      <a:pt x="2716" y="275"/>
                    </a:lnTo>
                    <a:lnTo>
                      <a:pt x="2691" y="269"/>
                    </a:lnTo>
                    <a:lnTo>
                      <a:pt x="2665" y="266"/>
                    </a:lnTo>
                    <a:lnTo>
                      <a:pt x="2638" y="265"/>
                    </a:lnTo>
                    <a:close/>
                    <a:moveTo>
                      <a:pt x="0" y="6863"/>
                    </a:moveTo>
                    <a:lnTo>
                      <a:pt x="0" y="528"/>
                    </a:lnTo>
                    <a:lnTo>
                      <a:pt x="2110" y="528"/>
                    </a:lnTo>
                    <a:lnTo>
                      <a:pt x="2110" y="500"/>
                    </a:lnTo>
                    <a:lnTo>
                      <a:pt x="2113" y="474"/>
                    </a:lnTo>
                    <a:lnTo>
                      <a:pt x="2116" y="448"/>
                    </a:lnTo>
                    <a:lnTo>
                      <a:pt x="2121" y="421"/>
                    </a:lnTo>
                    <a:lnTo>
                      <a:pt x="2127" y="396"/>
                    </a:lnTo>
                    <a:lnTo>
                      <a:pt x="2134" y="371"/>
                    </a:lnTo>
                    <a:lnTo>
                      <a:pt x="2143" y="346"/>
                    </a:lnTo>
                    <a:lnTo>
                      <a:pt x="2152" y="322"/>
                    </a:lnTo>
                    <a:lnTo>
                      <a:pt x="2162" y="299"/>
                    </a:lnTo>
                    <a:lnTo>
                      <a:pt x="2174" y="277"/>
                    </a:lnTo>
                    <a:lnTo>
                      <a:pt x="2187" y="254"/>
                    </a:lnTo>
                    <a:lnTo>
                      <a:pt x="2200" y="232"/>
                    </a:lnTo>
                    <a:lnTo>
                      <a:pt x="2216" y="212"/>
                    </a:lnTo>
                    <a:lnTo>
                      <a:pt x="2231" y="192"/>
                    </a:lnTo>
                    <a:lnTo>
                      <a:pt x="2248" y="172"/>
                    </a:lnTo>
                    <a:lnTo>
                      <a:pt x="2265" y="154"/>
                    </a:lnTo>
                    <a:lnTo>
                      <a:pt x="2283" y="136"/>
                    </a:lnTo>
                    <a:lnTo>
                      <a:pt x="2302" y="121"/>
                    </a:lnTo>
                    <a:lnTo>
                      <a:pt x="2322" y="105"/>
                    </a:lnTo>
                    <a:lnTo>
                      <a:pt x="2343" y="90"/>
                    </a:lnTo>
                    <a:lnTo>
                      <a:pt x="2364" y="77"/>
                    </a:lnTo>
                    <a:lnTo>
                      <a:pt x="2387" y="63"/>
                    </a:lnTo>
                    <a:lnTo>
                      <a:pt x="2410" y="53"/>
                    </a:lnTo>
                    <a:lnTo>
                      <a:pt x="2432" y="42"/>
                    </a:lnTo>
                    <a:lnTo>
                      <a:pt x="2456" y="32"/>
                    </a:lnTo>
                    <a:lnTo>
                      <a:pt x="2481" y="24"/>
                    </a:lnTo>
                    <a:lnTo>
                      <a:pt x="2507" y="17"/>
                    </a:lnTo>
                    <a:lnTo>
                      <a:pt x="2532" y="11"/>
                    </a:lnTo>
                    <a:lnTo>
                      <a:pt x="2558" y="6"/>
                    </a:lnTo>
                    <a:lnTo>
                      <a:pt x="2584" y="2"/>
                    </a:lnTo>
                    <a:lnTo>
                      <a:pt x="2611" y="1"/>
                    </a:lnTo>
                    <a:lnTo>
                      <a:pt x="2638" y="0"/>
                    </a:lnTo>
                    <a:lnTo>
                      <a:pt x="2665" y="1"/>
                    </a:lnTo>
                    <a:lnTo>
                      <a:pt x="2692" y="2"/>
                    </a:lnTo>
                    <a:lnTo>
                      <a:pt x="2718" y="6"/>
                    </a:lnTo>
                    <a:lnTo>
                      <a:pt x="2745" y="11"/>
                    </a:lnTo>
                    <a:lnTo>
                      <a:pt x="2770" y="17"/>
                    </a:lnTo>
                    <a:lnTo>
                      <a:pt x="2795" y="24"/>
                    </a:lnTo>
                    <a:lnTo>
                      <a:pt x="2820" y="32"/>
                    </a:lnTo>
                    <a:lnTo>
                      <a:pt x="2844" y="42"/>
                    </a:lnTo>
                    <a:lnTo>
                      <a:pt x="2867" y="53"/>
                    </a:lnTo>
                    <a:lnTo>
                      <a:pt x="2890" y="63"/>
                    </a:lnTo>
                    <a:lnTo>
                      <a:pt x="2912" y="77"/>
                    </a:lnTo>
                    <a:lnTo>
                      <a:pt x="2934" y="90"/>
                    </a:lnTo>
                    <a:lnTo>
                      <a:pt x="2954" y="105"/>
                    </a:lnTo>
                    <a:lnTo>
                      <a:pt x="2975" y="121"/>
                    </a:lnTo>
                    <a:lnTo>
                      <a:pt x="2994" y="136"/>
                    </a:lnTo>
                    <a:lnTo>
                      <a:pt x="3012" y="154"/>
                    </a:lnTo>
                    <a:lnTo>
                      <a:pt x="3030" y="172"/>
                    </a:lnTo>
                    <a:lnTo>
                      <a:pt x="3045" y="192"/>
                    </a:lnTo>
                    <a:lnTo>
                      <a:pt x="3062" y="212"/>
                    </a:lnTo>
                    <a:lnTo>
                      <a:pt x="3076" y="232"/>
                    </a:lnTo>
                    <a:lnTo>
                      <a:pt x="3090" y="254"/>
                    </a:lnTo>
                    <a:lnTo>
                      <a:pt x="3103" y="277"/>
                    </a:lnTo>
                    <a:lnTo>
                      <a:pt x="3115" y="299"/>
                    </a:lnTo>
                    <a:lnTo>
                      <a:pt x="3126" y="322"/>
                    </a:lnTo>
                    <a:lnTo>
                      <a:pt x="3134" y="346"/>
                    </a:lnTo>
                    <a:lnTo>
                      <a:pt x="3142" y="371"/>
                    </a:lnTo>
                    <a:lnTo>
                      <a:pt x="3149" y="396"/>
                    </a:lnTo>
                    <a:lnTo>
                      <a:pt x="3155" y="421"/>
                    </a:lnTo>
                    <a:lnTo>
                      <a:pt x="3160" y="448"/>
                    </a:lnTo>
                    <a:lnTo>
                      <a:pt x="3164" y="474"/>
                    </a:lnTo>
                    <a:lnTo>
                      <a:pt x="3166" y="500"/>
                    </a:lnTo>
                    <a:lnTo>
                      <a:pt x="3166" y="528"/>
                    </a:lnTo>
                    <a:lnTo>
                      <a:pt x="5278" y="528"/>
                    </a:lnTo>
                    <a:lnTo>
                      <a:pt x="5278" y="6863"/>
                    </a:lnTo>
                    <a:lnTo>
                      <a:pt x="0" y="68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pic>
          <p:nvPicPr>
            <p:cNvPr id="42" name="圖片 41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0726" y="5535250"/>
              <a:ext cx="739048" cy="73904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47" name="圖片 4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6" y="26127"/>
            <a:ext cx="1169164" cy="1169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4" name="圖片 4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13" y="323850"/>
            <a:ext cx="27955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305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群組 5"/>
          <p:cNvGrpSpPr>
            <a:grpSpLocks/>
          </p:cNvGrpSpPr>
          <p:nvPr/>
        </p:nvGrpSpPr>
        <p:grpSpPr bwMode="auto">
          <a:xfrm>
            <a:off x="0" y="0"/>
            <a:ext cx="12192000" cy="6883400"/>
            <a:chOff x="-1" y="-1"/>
            <a:chExt cx="12192001" cy="6883255"/>
          </a:xfrm>
        </p:grpSpPr>
        <p:pic>
          <p:nvPicPr>
            <p:cNvPr id="7180" name="Picture 2" descr="D:\00-各式圖庫\00-簡報背景\藍色系\20090911736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12192001" cy="6883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PA_文本框 23"/>
            <p:cNvSpPr txBox="1"/>
            <p:nvPr>
              <p:custDataLst>
                <p:tags r:id="rId3"/>
              </p:custDataLst>
            </p:nvPr>
          </p:nvSpPr>
          <p:spPr bwMode="auto">
            <a:xfrm>
              <a:off x="4566882" y="609425"/>
              <a:ext cx="3878262" cy="15684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9pPr>
            </a:lstStyle>
            <a:p>
              <a:pPr eaLnBrk="1" hangingPunct="1"/>
              <a:r>
                <a:rPr lang="zh-TW" altLang="en-US" sz="4800" b="1" dirty="0">
                  <a:latin typeface="標楷體" pitchFamily="65" charset="-120"/>
                  <a:ea typeface="標楷體" pitchFamily="65" charset="-120"/>
                  <a:sym typeface="BiauKai"/>
                </a:rPr>
                <a:t>了解土地公廟</a:t>
              </a:r>
            </a:p>
            <a:p>
              <a:pPr eaLnBrk="1" hangingPunct="1"/>
              <a:endParaRPr lang="zh-CN" altLang="en-US" sz="4800" dirty="0"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4021" y="779995"/>
              <a:ext cx="881103" cy="83054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1" name="PA_文本框 25"/>
          <p:cNvSpPr txBox="1"/>
          <p:nvPr>
            <p:custDataLst>
              <p:tags r:id="rId1"/>
            </p:custDataLst>
          </p:nvPr>
        </p:nvSpPr>
        <p:spPr>
          <a:xfrm>
            <a:off x="4264025" y="3752850"/>
            <a:ext cx="6956425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iauKai"/>
              <a:buNone/>
              <a:defRPr/>
            </a:pPr>
            <a:r>
              <a:rPr lang="zh-TW" altLang="en-US" sz="4800" b="1" kern="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探討本校高年級學童對於</a:t>
            </a:r>
            <a:endParaRPr lang="en-US" altLang="zh-TW" sz="4800" b="1" kern="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iauKai"/>
              <a:buNone/>
              <a:defRPr/>
            </a:pPr>
            <a:r>
              <a:rPr lang="zh-TW" altLang="en-US" sz="4800" b="1" kern="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土地公信仰的實際認知</a:t>
            </a:r>
          </a:p>
        </p:txBody>
      </p:sp>
      <p:sp>
        <p:nvSpPr>
          <p:cNvPr id="7" name="PA_文本框 24"/>
          <p:cNvSpPr txBox="1"/>
          <p:nvPr>
            <p:custDataLst>
              <p:tags r:id="rId2"/>
            </p:custDataLst>
          </p:nvPr>
        </p:nvSpPr>
        <p:spPr>
          <a:xfrm>
            <a:off x="4875213" y="1886685"/>
            <a:ext cx="7159625" cy="2308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sym typeface="Arial" pitchFamily="34" charset="0"/>
              </a:defRPr>
            </a:lvl9pPr>
          </a:lstStyle>
          <a:p>
            <a:pPr eaLnBrk="1" hangingPunct="1"/>
            <a:r>
              <a:rPr lang="zh-TW" altLang="en-US" sz="4800" b="1" dirty="0">
                <a:latin typeface="標楷體" pitchFamily="65" charset="-120"/>
                <a:ea typeface="標楷體" pitchFamily="65" charset="-120"/>
                <a:sym typeface="BiauKai"/>
              </a:rPr>
              <a:t>探討土地公廟對當地居民生活的影響</a:t>
            </a:r>
          </a:p>
          <a:p>
            <a:pPr eaLnBrk="1" hangingPunct="1"/>
            <a:endParaRPr lang="zh-CN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28" name="群組 27"/>
          <p:cNvGrpSpPr>
            <a:grpSpLocks/>
          </p:cNvGrpSpPr>
          <p:nvPr/>
        </p:nvGrpSpPr>
        <p:grpSpPr bwMode="auto">
          <a:xfrm>
            <a:off x="725488" y="1849438"/>
            <a:ext cx="3005137" cy="1704975"/>
            <a:chOff x="226033" y="1785258"/>
            <a:chExt cx="3004859" cy="1704445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033" y="1785258"/>
              <a:ext cx="2647796" cy="17044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179" name="矩形 32"/>
            <p:cNvSpPr>
              <a:spLocks noChangeArrowheads="1"/>
            </p:cNvSpPr>
            <p:nvPr/>
          </p:nvSpPr>
          <p:spPr bwMode="auto">
            <a:xfrm>
              <a:off x="725175" y="2284108"/>
              <a:ext cx="250571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9pPr>
            </a:lstStyle>
            <a:p>
              <a:pPr eaLnBrk="1" hangingPunct="1"/>
              <a:r>
                <a:rPr lang="zh-TW" altLang="en-US" sz="3000" b="1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研究目的</a:t>
              </a:r>
              <a:endParaRPr lang="zh-CN" altLang="en-US" sz="3000" b="1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39" name="圖片 3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376" y="2210257"/>
            <a:ext cx="881103" cy="8305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974" y="4006803"/>
            <a:ext cx="881103" cy="8305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6" name="圖片 4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13" y="323850"/>
            <a:ext cx="27955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6" y="26127"/>
            <a:ext cx="1169164" cy="1169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43565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KSO_Shape"/>
          <p:cNvSpPr>
            <a:spLocks/>
          </p:cNvSpPr>
          <p:nvPr/>
        </p:nvSpPr>
        <p:spPr bwMode="auto">
          <a:xfrm>
            <a:off x="3686175" y="725488"/>
            <a:ext cx="322263" cy="298450"/>
          </a:xfrm>
          <a:custGeom>
            <a:avLst/>
            <a:gdLst>
              <a:gd name="T0" fmla="*/ 48581289 w 2779"/>
              <a:gd name="T1" fmla="*/ 0 h 2723"/>
              <a:gd name="T2" fmla="*/ 6993929 w 2779"/>
              <a:gd name="T3" fmla="*/ 0 h 2723"/>
              <a:gd name="T4" fmla="*/ 0 w 2779"/>
              <a:gd name="T5" fmla="*/ 6533000 h 2723"/>
              <a:gd name="T6" fmla="*/ 0 w 2779"/>
              <a:gd name="T7" fmla="*/ 45092056 h 2723"/>
              <a:gd name="T8" fmla="*/ 6993929 w 2779"/>
              <a:gd name="T9" fmla="*/ 51625056 h 2723"/>
              <a:gd name="T10" fmla="*/ 48581289 w 2779"/>
              <a:gd name="T11" fmla="*/ 51625056 h 2723"/>
              <a:gd name="T12" fmla="*/ 55499998 w 2779"/>
              <a:gd name="T13" fmla="*/ 45092056 h 2723"/>
              <a:gd name="T14" fmla="*/ 55499998 w 2779"/>
              <a:gd name="T15" fmla="*/ 6533000 h 2723"/>
              <a:gd name="T16" fmla="*/ 48581289 w 2779"/>
              <a:gd name="T17" fmla="*/ 0 h 2723"/>
              <a:gd name="T18" fmla="*/ 48581289 w 2779"/>
              <a:gd name="T19" fmla="*/ 71295123 h 2723"/>
              <a:gd name="T20" fmla="*/ 6993929 w 2779"/>
              <a:gd name="T21" fmla="*/ 71295123 h 2723"/>
              <a:gd name="T22" fmla="*/ 0 w 2779"/>
              <a:gd name="T23" fmla="*/ 77828232 h 2723"/>
              <a:gd name="T24" fmla="*/ 0 w 2779"/>
              <a:gd name="T25" fmla="*/ 115535034 h 2723"/>
              <a:gd name="T26" fmla="*/ 6993929 w 2779"/>
              <a:gd name="T27" fmla="*/ 122068143 h 2723"/>
              <a:gd name="T28" fmla="*/ 48581289 w 2779"/>
              <a:gd name="T29" fmla="*/ 122068143 h 2723"/>
              <a:gd name="T30" fmla="*/ 55499998 w 2779"/>
              <a:gd name="T31" fmla="*/ 115535034 h 2723"/>
              <a:gd name="T32" fmla="*/ 55499998 w 2779"/>
              <a:gd name="T33" fmla="*/ 77828232 h 2723"/>
              <a:gd name="T34" fmla="*/ 48581289 w 2779"/>
              <a:gd name="T35" fmla="*/ 71295123 h 2723"/>
              <a:gd name="T36" fmla="*/ 48581289 w 2779"/>
              <a:gd name="T37" fmla="*/ 141738210 h 2723"/>
              <a:gd name="T38" fmla="*/ 6993929 w 2779"/>
              <a:gd name="T39" fmla="*/ 141738210 h 2723"/>
              <a:gd name="T40" fmla="*/ 0 w 2779"/>
              <a:gd name="T41" fmla="*/ 148342167 h 2723"/>
              <a:gd name="T42" fmla="*/ 0 w 2779"/>
              <a:gd name="T43" fmla="*/ 186830266 h 2723"/>
              <a:gd name="T44" fmla="*/ 6993929 w 2779"/>
              <a:gd name="T45" fmla="*/ 193363266 h 2723"/>
              <a:gd name="T46" fmla="*/ 48581289 w 2779"/>
              <a:gd name="T47" fmla="*/ 193363266 h 2723"/>
              <a:gd name="T48" fmla="*/ 55499998 w 2779"/>
              <a:gd name="T49" fmla="*/ 186830266 h 2723"/>
              <a:gd name="T50" fmla="*/ 55499998 w 2779"/>
              <a:gd name="T51" fmla="*/ 148342167 h 2723"/>
              <a:gd name="T52" fmla="*/ 48581289 w 2779"/>
              <a:gd name="T53" fmla="*/ 141738210 h 2723"/>
              <a:gd name="T54" fmla="*/ 202071167 w 2779"/>
              <a:gd name="T55" fmla="*/ 0 h 2723"/>
              <a:gd name="T56" fmla="*/ 81595569 w 2779"/>
              <a:gd name="T57" fmla="*/ 0 h 2723"/>
              <a:gd name="T58" fmla="*/ 74676860 w 2779"/>
              <a:gd name="T59" fmla="*/ 6533000 h 2723"/>
              <a:gd name="T60" fmla="*/ 74676860 w 2779"/>
              <a:gd name="T61" fmla="*/ 45092056 h 2723"/>
              <a:gd name="T62" fmla="*/ 81595569 w 2779"/>
              <a:gd name="T63" fmla="*/ 51625056 h 2723"/>
              <a:gd name="T64" fmla="*/ 202071167 w 2779"/>
              <a:gd name="T65" fmla="*/ 51625056 h 2723"/>
              <a:gd name="T66" fmla="*/ 208989876 w 2779"/>
              <a:gd name="T67" fmla="*/ 45092056 h 2723"/>
              <a:gd name="T68" fmla="*/ 208989876 w 2779"/>
              <a:gd name="T69" fmla="*/ 6533000 h 2723"/>
              <a:gd name="T70" fmla="*/ 202071167 w 2779"/>
              <a:gd name="T71" fmla="*/ 0 h 2723"/>
              <a:gd name="T72" fmla="*/ 202071167 w 2779"/>
              <a:gd name="T73" fmla="*/ 71295123 h 2723"/>
              <a:gd name="T74" fmla="*/ 81595569 w 2779"/>
              <a:gd name="T75" fmla="*/ 71295123 h 2723"/>
              <a:gd name="T76" fmla="*/ 74676860 w 2779"/>
              <a:gd name="T77" fmla="*/ 77828232 h 2723"/>
              <a:gd name="T78" fmla="*/ 74676860 w 2779"/>
              <a:gd name="T79" fmla="*/ 115535034 h 2723"/>
              <a:gd name="T80" fmla="*/ 81595569 w 2779"/>
              <a:gd name="T81" fmla="*/ 122068143 h 2723"/>
              <a:gd name="T82" fmla="*/ 202071167 w 2779"/>
              <a:gd name="T83" fmla="*/ 122068143 h 2723"/>
              <a:gd name="T84" fmla="*/ 208989876 w 2779"/>
              <a:gd name="T85" fmla="*/ 115535034 h 2723"/>
              <a:gd name="T86" fmla="*/ 208989876 w 2779"/>
              <a:gd name="T87" fmla="*/ 77828232 h 2723"/>
              <a:gd name="T88" fmla="*/ 202071167 w 2779"/>
              <a:gd name="T89" fmla="*/ 71295123 h 2723"/>
              <a:gd name="T90" fmla="*/ 202071167 w 2779"/>
              <a:gd name="T91" fmla="*/ 141738210 h 2723"/>
              <a:gd name="T92" fmla="*/ 81595569 w 2779"/>
              <a:gd name="T93" fmla="*/ 141738210 h 2723"/>
              <a:gd name="T94" fmla="*/ 74676860 w 2779"/>
              <a:gd name="T95" fmla="*/ 148342167 h 2723"/>
              <a:gd name="T96" fmla="*/ 74676860 w 2779"/>
              <a:gd name="T97" fmla="*/ 186830266 h 2723"/>
              <a:gd name="T98" fmla="*/ 81595569 w 2779"/>
              <a:gd name="T99" fmla="*/ 193363266 h 2723"/>
              <a:gd name="T100" fmla="*/ 202071167 w 2779"/>
              <a:gd name="T101" fmla="*/ 193363266 h 2723"/>
              <a:gd name="T102" fmla="*/ 208989876 w 2779"/>
              <a:gd name="T103" fmla="*/ 186830266 h 2723"/>
              <a:gd name="T104" fmla="*/ 208989876 w 2779"/>
              <a:gd name="T105" fmla="*/ 148342167 h 2723"/>
              <a:gd name="T106" fmla="*/ 202071167 w 2779"/>
              <a:gd name="T107" fmla="*/ 141738210 h 272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79" h="2723">
                <a:moveTo>
                  <a:pt x="646" y="0"/>
                </a:moveTo>
                <a:cubicBezTo>
                  <a:pt x="93" y="0"/>
                  <a:pt x="93" y="0"/>
                  <a:pt x="93" y="0"/>
                </a:cubicBezTo>
                <a:cubicBezTo>
                  <a:pt x="42" y="0"/>
                  <a:pt x="0" y="41"/>
                  <a:pt x="0" y="92"/>
                </a:cubicBezTo>
                <a:cubicBezTo>
                  <a:pt x="0" y="635"/>
                  <a:pt x="0" y="635"/>
                  <a:pt x="0" y="635"/>
                </a:cubicBezTo>
                <a:cubicBezTo>
                  <a:pt x="0" y="686"/>
                  <a:pt x="42" y="727"/>
                  <a:pt x="93" y="727"/>
                </a:cubicBezTo>
                <a:cubicBezTo>
                  <a:pt x="646" y="727"/>
                  <a:pt x="646" y="727"/>
                  <a:pt x="646" y="727"/>
                </a:cubicBezTo>
                <a:cubicBezTo>
                  <a:pt x="697" y="727"/>
                  <a:pt x="738" y="686"/>
                  <a:pt x="738" y="635"/>
                </a:cubicBezTo>
                <a:cubicBezTo>
                  <a:pt x="738" y="92"/>
                  <a:pt x="738" y="92"/>
                  <a:pt x="738" y="92"/>
                </a:cubicBezTo>
                <a:cubicBezTo>
                  <a:pt x="738" y="41"/>
                  <a:pt x="697" y="0"/>
                  <a:pt x="646" y="0"/>
                </a:cubicBezTo>
                <a:close/>
                <a:moveTo>
                  <a:pt x="646" y="1004"/>
                </a:moveTo>
                <a:cubicBezTo>
                  <a:pt x="93" y="1004"/>
                  <a:pt x="93" y="1004"/>
                  <a:pt x="93" y="1004"/>
                </a:cubicBezTo>
                <a:cubicBezTo>
                  <a:pt x="42" y="1004"/>
                  <a:pt x="0" y="1045"/>
                  <a:pt x="0" y="1096"/>
                </a:cubicBezTo>
                <a:cubicBezTo>
                  <a:pt x="0" y="1627"/>
                  <a:pt x="0" y="1627"/>
                  <a:pt x="0" y="1627"/>
                </a:cubicBezTo>
                <a:cubicBezTo>
                  <a:pt x="0" y="1678"/>
                  <a:pt x="42" y="1719"/>
                  <a:pt x="93" y="1719"/>
                </a:cubicBezTo>
                <a:cubicBezTo>
                  <a:pt x="646" y="1719"/>
                  <a:pt x="646" y="1719"/>
                  <a:pt x="646" y="1719"/>
                </a:cubicBezTo>
                <a:cubicBezTo>
                  <a:pt x="697" y="1719"/>
                  <a:pt x="738" y="1678"/>
                  <a:pt x="738" y="1627"/>
                </a:cubicBezTo>
                <a:cubicBezTo>
                  <a:pt x="738" y="1096"/>
                  <a:pt x="738" y="1096"/>
                  <a:pt x="738" y="1096"/>
                </a:cubicBezTo>
                <a:cubicBezTo>
                  <a:pt x="738" y="1045"/>
                  <a:pt x="697" y="1004"/>
                  <a:pt x="646" y="1004"/>
                </a:cubicBezTo>
                <a:close/>
                <a:moveTo>
                  <a:pt x="646" y="1996"/>
                </a:moveTo>
                <a:cubicBezTo>
                  <a:pt x="93" y="1996"/>
                  <a:pt x="93" y="1996"/>
                  <a:pt x="93" y="1996"/>
                </a:cubicBezTo>
                <a:cubicBezTo>
                  <a:pt x="42" y="1996"/>
                  <a:pt x="0" y="2037"/>
                  <a:pt x="0" y="2089"/>
                </a:cubicBezTo>
                <a:cubicBezTo>
                  <a:pt x="0" y="2631"/>
                  <a:pt x="0" y="2631"/>
                  <a:pt x="0" y="2631"/>
                </a:cubicBezTo>
                <a:cubicBezTo>
                  <a:pt x="0" y="2682"/>
                  <a:pt x="42" y="2723"/>
                  <a:pt x="93" y="2723"/>
                </a:cubicBezTo>
                <a:cubicBezTo>
                  <a:pt x="646" y="2723"/>
                  <a:pt x="646" y="2723"/>
                  <a:pt x="646" y="2723"/>
                </a:cubicBezTo>
                <a:cubicBezTo>
                  <a:pt x="697" y="2723"/>
                  <a:pt x="738" y="2682"/>
                  <a:pt x="738" y="2631"/>
                </a:cubicBezTo>
                <a:cubicBezTo>
                  <a:pt x="738" y="2089"/>
                  <a:pt x="738" y="2089"/>
                  <a:pt x="738" y="2089"/>
                </a:cubicBezTo>
                <a:cubicBezTo>
                  <a:pt x="738" y="2037"/>
                  <a:pt x="697" y="1996"/>
                  <a:pt x="646" y="1996"/>
                </a:cubicBezTo>
                <a:close/>
                <a:moveTo>
                  <a:pt x="2687" y="0"/>
                </a:moveTo>
                <a:cubicBezTo>
                  <a:pt x="1085" y="0"/>
                  <a:pt x="1085" y="0"/>
                  <a:pt x="1085" y="0"/>
                </a:cubicBezTo>
                <a:cubicBezTo>
                  <a:pt x="1034" y="0"/>
                  <a:pt x="993" y="41"/>
                  <a:pt x="993" y="92"/>
                </a:cubicBezTo>
                <a:cubicBezTo>
                  <a:pt x="993" y="635"/>
                  <a:pt x="993" y="635"/>
                  <a:pt x="993" y="635"/>
                </a:cubicBezTo>
                <a:cubicBezTo>
                  <a:pt x="993" y="686"/>
                  <a:pt x="1034" y="727"/>
                  <a:pt x="1085" y="727"/>
                </a:cubicBezTo>
                <a:cubicBezTo>
                  <a:pt x="2687" y="727"/>
                  <a:pt x="2687" y="727"/>
                  <a:pt x="2687" y="727"/>
                </a:cubicBezTo>
                <a:cubicBezTo>
                  <a:pt x="2738" y="727"/>
                  <a:pt x="2779" y="686"/>
                  <a:pt x="2779" y="635"/>
                </a:cubicBezTo>
                <a:cubicBezTo>
                  <a:pt x="2779" y="92"/>
                  <a:pt x="2779" y="92"/>
                  <a:pt x="2779" y="92"/>
                </a:cubicBezTo>
                <a:cubicBezTo>
                  <a:pt x="2779" y="41"/>
                  <a:pt x="2738" y="0"/>
                  <a:pt x="2687" y="0"/>
                </a:cubicBezTo>
                <a:close/>
                <a:moveTo>
                  <a:pt x="2687" y="1004"/>
                </a:moveTo>
                <a:cubicBezTo>
                  <a:pt x="1085" y="1004"/>
                  <a:pt x="1085" y="1004"/>
                  <a:pt x="1085" y="1004"/>
                </a:cubicBezTo>
                <a:cubicBezTo>
                  <a:pt x="1034" y="1004"/>
                  <a:pt x="993" y="1045"/>
                  <a:pt x="993" y="1096"/>
                </a:cubicBezTo>
                <a:cubicBezTo>
                  <a:pt x="993" y="1627"/>
                  <a:pt x="993" y="1627"/>
                  <a:pt x="993" y="1627"/>
                </a:cubicBezTo>
                <a:cubicBezTo>
                  <a:pt x="993" y="1678"/>
                  <a:pt x="1034" y="1719"/>
                  <a:pt x="1085" y="1719"/>
                </a:cubicBezTo>
                <a:cubicBezTo>
                  <a:pt x="2687" y="1719"/>
                  <a:pt x="2687" y="1719"/>
                  <a:pt x="2687" y="1719"/>
                </a:cubicBezTo>
                <a:cubicBezTo>
                  <a:pt x="2738" y="1719"/>
                  <a:pt x="2779" y="1678"/>
                  <a:pt x="2779" y="1627"/>
                </a:cubicBezTo>
                <a:cubicBezTo>
                  <a:pt x="2779" y="1096"/>
                  <a:pt x="2779" y="1096"/>
                  <a:pt x="2779" y="1096"/>
                </a:cubicBezTo>
                <a:cubicBezTo>
                  <a:pt x="2779" y="1045"/>
                  <a:pt x="2738" y="1004"/>
                  <a:pt x="2687" y="1004"/>
                </a:cubicBezTo>
                <a:close/>
                <a:moveTo>
                  <a:pt x="2687" y="1996"/>
                </a:moveTo>
                <a:cubicBezTo>
                  <a:pt x="1085" y="1996"/>
                  <a:pt x="1085" y="1996"/>
                  <a:pt x="1085" y="1996"/>
                </a:cubicBezTo>
                <a:cubicBezTo>
                  <a:pt x="1034" y="1996"/>
                  <a:pt x="993" y="2037"/>
                  <a:pt x="993" y="2089"/>
                </a:cubicBezTo>
                <a:cubicBezTo>
                  <a:pt x="993" y="2631"/>
                  <a:pt x="993" y="2631"/>
                  <a:pt x="993" y="2631"/>
                </a:cubicBezTo>
                <a:cubicBezTo>
                  <a:pt x="993" y="2682"/>
                  <a:pt x="1034" y="2723"/>
                  <a:pt x="1085" y="2723"/>
                </a:cubicBezTo>
                <a:cubicBezTo>
                  <a:pt x="2687" y="2723"/>
                  <a:pt x="2687" y="2723"/>
                  <a:pt x="2687" y="2723"/>
                </a:cubicBezTo>
                <a:cubicBezTo>
                  <a:pt x="2738" y="2723"/>
                  <a:pt x="2779" y="2682"/>
                  <a:pt x="2779" y="2631"/>
                </a:cubicBezTo>
                <a:cubicBezTo>
                  <a:pt x="2779" y="2089"/>
                  <a:pt x="2779" y="2089"/>
                  <a:pt x="2779" y="2089"/>
                </a:cubicBezTo>
                <a:cubicBezTo>
                  <a:pt x="2779" y="2037"/>
                  <a:pt x="2738" y="1996"/>
                  <a:pt x="2687" y="19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grpSp>
        <p:nvGrpSpPr>
          <p:cNvPr id="8195" name="群組 2"/>
          <p:cNvGrpSpPr>
            <a:grpSpLocks/>
          </p:cNvGrpSpPr>
          <p:nvPr/>
        </p:nvGrpSpPr>
        <p:grpSpPr bwMode="auto">
          <a:xfrm>
            <a:off x="0" y="-92075"/>
            <a:ext cx="12192000" cy="6983413"/>
            <a:chOff x="-1" y="8708"/>
            <a:chExt cx="12192001" cy="6883255"/>
          </a:xfrm>
        </p:grpSpPr>
        <p:pic>
          <p:nvPicPr>
            <p:cNvPr id="8205" name="Picture 2" descr="D:\00-各式圖庫\00-簡報背景\藍色系\20090911736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8708"/>
              <a:ext cx="12192001" cy="6883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PA_文本框 23"/>
            <p:cNvSpPr txBox="1"/>
            <p:nvPr>
              <p:custDataLst>
                <p:tags r:id="rId3"/>
              </p:custDataLst>
            </p:nvPr>
          </p:nvSpPr>
          <p:spPr>
            <a:xfrm>
              <a:off x="4349749" y="676849"/>
              <a:ext cx="6878639" cy="19387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9pPr>
            </a:lstStyle>
            <a:p>
              <a:pPr eaLnBrk="1" hangingPunct="1"/>
              <a:r>
                <a:rPr lang="zh-TW" altLang="en-US" sz="6000" b="1">
                  <a:latin typeface="標楷體" pitchFamily="65" charset="-120"/>
                  <a:ea typeface="標楷體" pitchFamily="65" charset="-120"/>
                  <a:sym typeface="BiauKai"/>
                </a:rPr>
                <a:t>文獻探討</a:t>
              </a:r>
              <a:r>
                <a:rPr lang="en-US" altLang="zh-TW" sz="6000" b="1">
                  <a:latin typeface="標楷體" pitchFamily="65" charset="-120"/>
                  <a:ea typeface="標楷體" pitchFamily="65" charset="-120"/>
                  <a:sym typeface="BiauKai"/>
                </a:rPr>
                <a:t>:</a:t>
              </a:r>
              <a:r>
                <a:rPr lang="zh-TW" altLang="en-US" sz="360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書籍、網路</a:t>
              </a:r>
              <a:r>
                <a:rPr lang="en-US" altLang="zh-TW" sz="360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  <a:sym typeface="BiauKai"/>
                </a:rPr>
                <a:t>……</a:t>
              </a:r>
              <a:endParaRPr lang="zh-TW" altLang="en-US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BiauKai"/>
              </a:endParaRPr>
            </a:p>
            <a:p>
              <a:pPr eaLnBrk="1" hangingPunct="1"/>
              <a:endParaRPr lang="zh-CN" altLang="en-US" sz="6000"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8770" y="838417"/>
              <a:ext cx="881103" cy="83054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1" name="PA_文本框 25"/>
          <p:cNvSpPr txBox="1"/>
          <p:nvPr>
            <p:custDataLst>
              <p:tags r:id="rId1"/>
            </p:custDataLst>
          </p:nvPr>
        </p:nvSpPr>
        <p:spPr>
          <a:xfrm>
            <a:off x="4359275" y="3805238"/>
            <a:ext cx="74549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6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問卷調查</a:t>
            </a:r>
            <a:r>
              <a:rPr lang="en-US" altLang="zh-TW" sz="6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:</a:t>
            </a:r>
            <a:r>
              <a:rPr lang="zh-TW" altLang="en-US" sz="3600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高年級問卷</a:t>
            </a:r>
            <a:r>
              <a:rPr lang="en-US" altLang="zh-TW" sz="3600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150</a:t>
            </a:r>
            <a:r>
              <a:rPr lang="zh-TW" altLang="en-US" sz="3600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份</a:t>
            </a:r>
            <a:endParaRPr lang="zh-TW" altLang="en-US" sz="6000" b="1" kern="0" dirty="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sp>
        <p:nvSpPr>
          <p:cNvPr id="7" name="PA_文本框 24"/>
          <p:cNvSpPr txBox="1"/>
          <p:nvPr>
            <p:custDataLst>
              <p:tags r:id="rId2"/>
            </p:custDataLst>
          </p:nvPr>
        </p:nvSpPr>
        <p:spPr>
          <a:xfrm>
            <a:off x="4867275" y="2170113"/>
            <a:ext cx="7281863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6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參訪與訪談</a:t>
            </a:r>
            <a:r>
              <a:rPr lang="en-US" altLang="zh-TW" sz="6000" b="1" kern="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:</a:t>
            </a:r>
            <a:r>
              <a:rPr lang="zh-TW" altLang="en-US" sz="3600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六間土地公廟</a:t>
            </a:r>
            <a:endParaRPr lang="en-US" altLang="zh-TW" sz="3600" kern="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>
              <a:defRPr/>
            </a:pPr>
            <a:r>
              <a:rPr lang="zh-TW" altLang="en-US" sz="3600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                  踏查</a:t>
            </a:r>
          </a:p>
        </p:txBody>
      </p:sp>
      <p:grpSp>
        <p:nvGrpSpPr>
          <p:cNvPr id="28" name="群組 27"/>
          <p:cNvGrpSpPr>
            <a:grpSpLocks/>
          </p:cNvGrpSpPr>
          <p:nvPr/>
        </p:nvGrpSpPr>
        <p:grpSpPr bwMode="auto">
          <a:xfrm>
            <a:off x="725488" y="1849438"/>
            <a:ext cx="3005137" cy="1704975"/>
            <a:chOff x="226033" y="1785258"/>
            <a:chExt cx="3004859" cy="1704445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033" y="1785258"/>
              <a:ext cx="2647796" cy="17044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204" name="矩形 32"/>
            <p:cNvSpPr>
              <a:spLocks noChangeArrowheads="1"/>
            </p:cNvSpPr>
            <p:nvPr/>
          </p:nvSpPr>
          <p:spPr bwMode="auto">
            <a:xfrm>
              <a:off x="725175" y="2284108"/>
              <a:ext cx="250571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9pPr>
            </a:lstStyle>
            <a:p>
              <a:pPr eaLnBrk="1" hangingPunct="1"/>
              <a:r>
                <a:rPr lang="zh-TW" altLang="en-US" sz="3000" b="1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研究方法</a:t>
              </a:r>
              <a:endParaRPr lang="zh-CN" altLang="en-US" sz="3000" b="1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39" name="圖片 3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609" y="2331908"/>
            <a:ext cx="881103" cy="8305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769" y="3895877"/>
            <a:ext cx="881103" cy="8305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6" y="26127"/>
            <a:ext cx="1169164" cy="1169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2" name="圖片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13" y="323850"/>
            <a:ext cx="27955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434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KSO_Shape"/>
          <p:cNvSpPr>
            <a:spLocks/>
          </p:cNvSpPr>
          <p:nvPr/>
        </p:nvSpPr>
        <p:spPr bwMode="auto">
          <a:xfrm>
            <a:off x="3686175" y="725488"/>
            <a:ext cx="322263" cy="298450"/>
          </a:xfrm>
          <a:custGeom>
            <a:avLst/>
            <a:gdLst>
              <a:gd name="T0" fmla="*/ 48581289 w 2779"/>
              <a:gd name="T1" fmla="*/ 0 h 2723"/>
              <a:gd name="T2" fmla="*/ 6993929 w 2779"/>
              <a:gd name="T3" fmla="*/ 0 h 2723"/>
              <a:gd name="T4" fmla="*/ 0 w 2779"/>
              <a:gd name="T5" fmla="*/ 6533000 h 2723"/>
              <a:gd name="T6" fmla="*/ 0 w 2779"/>
              <a:gd name="T7" fmla="*/ 45092056 h 2723"/>
              <a:gd name="T8" fmla="*/ 6993929 w 2779"/>
              <a:gd name="T9" fmla="*/ 51625056 h 2723"/>
              <a:gd name="T10" fmla="*/ 48581289 w 2779"/>
              <a:gd name="T11" fmla="*/ 51625056 h 2723"/>
              <a:gd name="T12" fmla="*/ 55499998 w 2779"/>
              <a:gd name="T13" fmla="*/ 45092056 h 2723"/>
              <a:gd name="T14" fmla="*/ 55499998 w 2779"/>
              <a:gd name="T15" fmla="*/ 6533000 h 2723"/>
              <a:gd name="T16" fmla="*/ 48581289 w 2779"/>
              <a:gd name="T17" fmla="*/ 0 h 2723"/>
              <a:gd name="T18" fmla="*/ 48581289 w 2779"/>
              <a:gd name="T19" fmla="*/ 71295123 h 2723"/>
              <a:gd name="T20" fmla="*/ 6993929 w 2779"/>
              <a:gd name="T21" fmla="*/ 71295123 h 2723"/>
              <a:gd name="T22" fmla="*/ 0 w 2779"/>
              <a:gd name="T23" fmla="*/ 77828232 h 2723"/>
              <a:gd name="T24" fmla="*/ 0 w 2779"/>
              <a:gd name="T25" fmla="*/ 115535034 h 2723"/>
              <a:gd name="T26" fmla="*/ 6993929 w 2779"/>
              <a:gd name="T27" fmla="*/ 122068143 h 2723"/>
              <a:gd name="T28" fmla="*/ 48581289 w 2779"/>
              <a:gd name="T29" fmla="*/ 122068143 h 2723"/>
              <a:gd name="T30" fmla="*/ 55499998 w 2779"/>
              <a:gd name="T31" fmla="*/ 115535034 h 2723"/>
              <a:gd name="T32" fmla="*/ 55499998 w 2779"/>
              <a:gd name="T33" fmla="*/ 77828232 h 2723"/>
              <a:gd name="T34" fmla="*/ 48581289 w 2779"/>
              <a:gd name="T35" fmla="*/ 71295123 h 2723"/>
              <a:gd name="T36" fmla="*/ 48581289 w 2779"/>
              <a:gd name="T37" fmla="*/ 141738210 h 2723"/>
              <a:gd name="T38" fmla="*/ 6993929 w 2779"/>
              <a:gd name="T39" fmla="*/ 141738210 h 2723"/>
              <a:gd name="T40" fmla="*/ 0 w 2779"/>
              <a:gd name="T41" fmla="*/ 148342167 h 2723"/>
              <a:gd name="T42" fmla="*/ 0 w 2779"/>
              <a:gd name="T43" fmla="*/ 186830266 h 2723"/>
              <a:gd name="T44" fmla="*/ 6993929 w 2779"/>
              <a:gd name="T45" fmla="*/ 193363266 h 2723"/>
              <a:gd name="T46" fmla="*/ 48581289 w 2779"/>
              <a:gd name="T47" fmla="*/ 193363266 h 2723"/>
              <a:gd name="T48" fmla="*/ 55499998 w 2779"/>
              <a:gd name="T49" fmla="*/ 186830266 h 2723"/>
              <a:gd name="T50" fmla="*/ 55499998 w 2779"/>
              <a:gd name="T51" fmla="*/ 148342167 h 2723"/>
              <a:gd name="T52" fmla="*/ 48581289 w 2779"/>
              <a:gd name="T53" fmla="*/ 141738210 h 2723"/>
              <a:gd name="T54" fmla="*/ 202071167 w 2779"/>
              <a:gd name="T55" fmla="*/ 0 h 2723"/>
              <a:gd name="T56" fmla="*/ 81595569 w 2779"/>
              <a:gd name="T57" fmla="*/ 0 h 2723"/>
              <a:gd name="T58" fmla="*/ 74676860 w 2779"/>
              <a:gd name="T59" fmla="*/ 6533000 h 2723"/>
              <a:gd name="T60" fmla="*/ 74676860 w 2779"/>
              <a:gd name="T61" fmla="*/ 45092056 h 2723"/>
              <a:gd name="T62" fmla="*/ 81595569 w 2779"/>
              <a:gd name="T63" fmla="*/ 51625056 h 2723"/>
              <a:gd name="T64" fmla="*/ 202071167 w 2779"/>
              <a:gd name="T65" fmla="*/ 51625056 h 2723"/>
              <a:gd name="T66" fmla="*/ 208989876 w 2779"/>
              <a:gd name="T67" fmla="*/ 45092056 h 2723"/>
              <a:gd name="T68" fmla="*/ 208989876 w 2779"/>
              <a:gd name="T69" fmla="*/ 6533000 h 2723"/>
              <a:gd name="T70" fmla="*/ 202071167 w 2779"/>
              <a:gd name="T71" fmla="*/ 0 h 2723"/>
              <a:gd name="T72" fmla="*/ 202071167 w 2779"/>
              <a:gd name="T73" fmla="*/ 71295123 h 2723"/>
              <a:gd name="T74" fmla="*/ 81595569 w 2779"/>
              <a:gd name="T75" fmla="*/ 71295123 h 2723"/>
              <a:gd name="T76" fmla="*/ 74676860 w 2779"/>
              <a:gd name="T77" fmla="*/ 77828232 h 2723"/>
              <a:gd name="T78" fmla="*/ 74676860 w 2779"/>
              <a:gd name="T79" fmla="*/ 115535034 h 2723"/>
              <a:gd name="T80" fmla="*/ 81595569 w 2779"/>
              <a:gd name="T81" fmla="*/ 122068143 h 2723"/>
              <a:gd name="T82" fmla="*/ 202071167 w 2779"/>
              <a:gd name="T83" fmla="*/ 122068143 h 2723"/>
              <a:gd name="T84" fmla="*/ 208989876 w 2779"/>
              <a:gd name="T85" fmla="*/ 115535034 h 2723"/>
              <a:gd name="T86" fmla="*/ 208989876 w 2779"/>
              <a:gd name="T87" fmla="*/ 77828232 h 2723"/>
              <a:gd name="T88" fmla="*/ 202071167 w 2779"/>
              <a:gd name="T89" fmla="*/ 71295123 h 2723"/>
              <a:gd name="T90" fmla="*/ 202071167 w 2779"/>
              <a:gd name="T91" fmla="*/ 141738210 h 2723"/>
              <a:gd name="T92" fmla="*/ 81595569 w 2779"/>
              <a:gd name="T93" fmla="*/ 141738210 h 2723"/>
              <a:gd name="T94" fmla="*/ 74676860 w 2779"/>
              <a:gd name="T95" fmla="*/ 148342167 h 2723"/>
              <a:gd name="T96" fmla="*/ 74676860 w 2779"/>
              <a:gd name="T97" fmla="*/ 186830266 h 2723"/>
              <a:gd name="T98" fmla="*/ 81595569 w 2779"/>
              <a:gd name="T99" fmla="*/ 193363266 h 2723"/>
              <a:gd name="T100" fmla="*/ 202071167 w 2779"/>
              <a:gd name="T101" fmla="*/ 193363266 h 2723"/>
              <a:gd name="T102" fmla="*/ 208989876 w 2779"/>
              <a:gd name="T103" fmla="*/ 186830266 h 2723"/>
              <a:gd name="T104" fmla="*/ 208989876 w 2779"/>
              <a:gd name="T105" fmla="*/ 148342167 h 2723"/>
              <a:gd name="T106" fmla="*/ 202071167 w 2779"/>
              <a:gd name="T107" fmla="*/ 141738210 h 272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79" h="2723">
                <a:moveTo>
                  <a:pt x="646" y="0"/>
                </a:moveTo>
                <a:cubicBezTo>
                  <a:pt x="93" y="0"/>
                  <a:pt x="93" y="0"/>
                  <a:pt x="93" y="0"/>
                </a:cubicBezTo>
                <a:cubicBezTo>
                  <a:pt x="42" y="0"/>
                  <a:pt x="0" y="41"/>
                  <a:pt x="0" y="92"/>
                </a:cubicBezTo>
                <a:cubicBezTo>
                  <a:pt x="0" y="635"/>
                  <a:pt x="0" y="635"/>
                  <a:pt x="0" y="635"/>
                </a:cubicBezTo>
                <a:cubicBezTo>
                  <a:pt x="0" y="686"/>
                  <a:pt x="42" y="727"/>
                  <a:pt x="93" y="727"/>
                </a:cubicBezTo>
                <a:cubicBezTo>
                  <a:pt x="646" y="727"/>
                  <a:pt x="646" y="727"/>
                  <a:pt x="646" y="727"/>
                </a:cubicBezTo>
                <a:cubicBezTo>
                  <a:pt x="697" y="727"/>
                  <a:pt x="738" y="686"/>
                  <a:pt x="738" y="635"/>
                </a:cubicBezTo>
                <a:cubicBezTo>
                  <a:pt x="738" y="92"/>
                  <a:pt x="738" y="92"/>
                  <a:pt x="738" y="92"/>
                </a:cubicBezTo>
                <a:cubicBezTo>
                  <a:pt x="738" y="41"/>
                  <a:pt x="697" y="0"/>
                  <a:pt x="646" y="0"/>
                </a:cubicBezTo>
                <a:close/>
                <a:moveTo>
                  <a:pt x="646" y="1004"/>
                </a:moveTo>
                <a:cubicBezTo>
                  <a:pt x="93" y="1004"/>
                  <a:pt x="93" y="1004"/>
                  <a:pt x="93" y="1004"/>
                </a:cubicBezTo>
                <a:cubicBezTo>
                  <a:pt x="42" y="1004"/>
                  <a:pt x="0" y="1045"/>
                  <a:pt x="0" y="1096"/>
                </a:cubicBezTo>
                <a:cubicBezTo>
                  <a:pt x="0" y="1627"/>
                  <a:pt x="0" y="1627"/>
                  <a:pt x="0" y="1627"/>
                </a:cubicBezTo>
                <a:cubicBezTo>
                  <a:pt x="0" y="1678"/>
                  <a:pt x="42" y="1719"/>
                  <a:pt x="93" y="1719"/>
                </a:cubicBezTo>
                <a:cubicBezTo>
                  <a:pt x="646" y="1719"/>
                  <a:pt x="646" y="1719"/>
                  <a:pt x="646" y="1719"/>
                </a:cubicBezTo>
                <a:cubicBezTo>
                  <a:pt x="697" y="1719"/>
                  <a:pt x="738" y="1678"/>
                  <a:pt x="738" y="1627"/>
                </a:cubicBezTo>
                <a:cubicBezTo>
                  <a:pt x="738" y="1096"/>
                  <a:pt x="738" y="1096"/>
                  <a:pt x="738" y="1096"/>
                </a:cubicBezTo>
                <a:cubicBezTo>
                  <a:pt x="738" y="1045"/>
                  <a:pt x="697" y="1004"/>
                  <a:pt x="646" y="1004"/>
                </a:cubicBezTo>
                <a:close/>
                <a:moveTo>
                  <a:pt x="646" y="1996"/>
                </a:moveTo>
                <a:cubicBezTo>
                  <a:pt x="93" y="1996"/>
                  <a:pt x="93" y="1996"/>
                  <a:pt x="93" y="1996"/>
                </a:cubicBezTo>
                <a:cubicBezTo>
                  <a:pt x="42" y="1996"/>
                  <a:pt x="0" y="2037"/>
                  <a:pt x="0" y="2089"/>
                </a:cubicBezTo>
                <a:cubicBezTo>
                  <a:pt x="0" y="2631"/>
                  <a:pt x="0" y="2631"/>
                  <a:pt x="0" y="2631"/>
                </a:cubicBezTo>
                <a:cubicBezTo>
                  <a:pt x="0" y="2682"/>
                  <a:pt x="42" y="2723"/>
                  <a:pt x="93" y="2723"/>
                </a:cubicBezTo>
                <a:cubicBezTo>
                  <a:pt x="646" y="2723"/>
                  <a:pt x="646" y="2723"/>
                  <a:pt x="646" y="2723"/>
                </a:cubicBezTo>
                <a:cubicBezTo>
                  <a:pt x="697" y="2723"/>
                  <a:pt x="738" y="2682"/>
                  <a:pt x="738" y="2631"/>
                </a:cubicBezTo>
                <a:cubicBezTo>
                  <a:pt x="738" y="2089"/>
                  <a:pt x="738" y="2089"/>
                  <a:pt x="738" y="2089"/>
                </a:cubicBezTo>
                <a:cubicBezTo>
                  <a:pt x="738" y="2037"/>
                  <a:pt x="697" y="1996"/>
                  <a:pt x="646" y="1996"/>
                </a:cubicBezTo>
                <a:close/>
                <a:moveTo>
                  <a:pt x="2687" y="0"/>
                </a:moveTo>
                <a:cubicBezTo>
                  <a:pt x="1085" y="0"/>
                  <a:pt x="1085" y="0"/>
                  <a:pt x="1085" y="0"/>
                </a:cubicBezTo>
                <a:cubicBezTo>
                  <a:pt x="1034" y="0"/>
                  <a:pt x="993" y="41"/>
                  <a:pt x="993" y="92"/>
                </a:cubicBezTo>
                <a:cubicBezTo>
                  <a:pt x="993" y="635"/>
                  <a:pt x="993" y="635"/>
                  <a:pt x="993" y="635"/>
                </a:cubicBezTo>
                <a:cubicBezTo>
                  <a:pt x="993" y="686"/>
                  <a:pt x="1034" y="727"/>
                  <a:pt x="1085" y="727"/>
                </a:cubicBezTo>
                <a:cubicBezTo>
                  <a:pt x="2687" y="727"/>
                  <a:pt x="2687" y="727"/>
                  <a:pt x="2687" y="727"/>
                </a:cubicBezTo>
                <a:cubicBezTo>
                  <a:pt x="2738" y="727"/>
                  <a:pt x="2779" y="686"/>
                  <a:pt x="2779" y="635"/>
                </a:cubicBezTo>
                <a:cubicBezTo>
                  <a:pt x="2779" y="92"/>
                  <a:pt x="2779" y="92"/>
                  <a:pt x="2779" y="92"/>
                </a:cubicBezTo>
                <a:cubicBezTo>
                  <a:pt x="2779" y="41"/>
                  <a:pt x="2738" y="0"/>
                  <a:pt x="2687" y="0"/>
                </a:cubicBezTo>
                <a:close/>
                <a:moveTo>
                  <a:pt x="2687" y="1004"/>
                </a:moveTo>
                <a:cubicBezTo>
                  <a:pt x="1085" y="1004"/>
                  <a:pt x="1085" y="1004"/>
                  <a:pt x="1085" y="1004"/>
                </a:cubicBezTo>
                <a:cubicBezTo>
                  <a:pt x="1034" y="1004"/>
                  <a:pt x="993" y="1045"/>
                  <a:pt x="993" y="1096"/>
                </a:cubicBezTo>
                <a:cubicBezTo>
                  <a:pt x="993" y="1627"/>
                  <a:pt x="993" y="1627"/>
                  <a:pt x="993" y="1627"/>
                </a:cubicBezTo>
                <a:cubicBezTo>
                  <a:pt x="993" y="1678"/>
                  <a:pt x="1034" y="1719"/>
                  <a:pt x="1085" y="1719"/>
                </a:cubicBezTo>
                <a:cubicBezTo>
                  <a:pt x="2687" y="1719"/>
                  <a:pt x="2687" y="1719"/>
                  <a:pt x="2687" y="1719"/>
                </a:cubicBezTo>
                <a:cubicBezTo>
                  <a:pt x="2738" y="1719"/>
                  <a:pt x="2779" y="1678"/>
                  <a:pt x="2779" y="1627"/>
                </a:cubicBezTo>
                <a:cubicBezTo>
                  <a:pt x="2779" y="1096"/>
                  <a:pt x="2779" y="1096"/>
                  <a:pt x="2779" y="1096"/>
                </a:cubicBezTo>
                <a:cubicBezTo>
                  <a:pt x="2779" y="1045"/>
                  <a:pt x="2738" y="1004"/>
                  <a:pt x="2687" y="1004"/>
                </a:cubicBezTo>
                <a:close/>
                <a:moveTo>
                  <a:pt x="2687" y="1996"/>
                </a:moveTo>
                <a:cubicBezTo>
                  <a:pt x="1085" y="1996"/>
                  <a:pt x="1085" y="1996"/>
                  <a:pt x="1085" y="1996"/>
                </a:cubicBezTo>
                <a:cubicBezTo>
                  <a:pt x="1034" y="1996"/>
                  <a:pt x="993" y="2037"/>
                  <a:pt x="993" y="2089"/>
                </a:cubicBezTo>
                <a:cubicBezTo>
                  <a:pt x="993" y="2631"/>
                  <a:pt x="993" y="2631"/>
                  <a:pt x="993" y="2631"/>
                </a:cubicBezTo>
                <a:cubicBezTo>
                  <a:pt x="993" y="2682"/>
                  <a:pt x="1034" y="2723"/>
                  <a:pt x="1085" y="2723"/>
                </a:cubicBezTo>
                <a:cubicBezTo>
                  <a:pt x="2687" y="2723"/>
                  <a:pt x="2687" y="2723"/>
                  <a:pt x="2687" y="2723"/>
                </a:cubicBezTo>
                <a:cubicBezTo>
                  <a:pt x="2738" y="2723"/>
                  <a:pt x="2779" y="2682"/>
                  <a:pt x="2779" y="2631"/>
                </a:cubicBezTo>
                <a:cubicBezTo>
                  <a:pt x="2779" y="2089"/>
                  <a:pt x="2779" y="2089"/>
                  <a:pt x="2779" y="2089"/>
                </a:cubicBezTo>
                <a:cubicBezTo>
                  <a:pt x="2779" y="2037"/>
                  <a:pt x="2738" y="1996"/>
                  <a:pt x="2687" y="19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pic>
        <p:nvPicPr>
          <p:cNvPr id="9219" name="Picture 2" descr="D:\00-各式圖庫\00-簡報背景\藍色系\200909117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群組 27"/>
          <p:cNvGrpSpPr>
            <a:grpSpLocks/>
          </p:cNvGrpSpPr>
          <p:nvPr/>
        </p:nvGrpSpPr>
        <p:grpSpPr bwMode="auto">
          <a:xfrm>
            <a:off x="107950" y="1954213"/>
            <a:ext cx="3005138" cy="1703387"/>
            <a:chOff x="226033" y="1785258"/>
            <a:chExt cx="3004859" cy="1704445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033" y="1785258"/>
              <a:ext cx="2647796" cy="17044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261" name="矩形 32"/>
            <p:cNvSpPr>
              <a:spLocks noChangeArrowheads="1"/>
            </p:cNvSpPr>
            <p:nvPr/>
          </p:nvSpPr>
          <p:spPr bwMode="auto">
            <a:xfrm>
              <a:off x="725175" y="2284108"/>
              <a:ext cx="250571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ea typeface="新細明體" pitchFamily="18" charset="-120"/>
                  <a:sym typeface="Arial" pitchFamily="34" charset="0"/>
                </a:defRPr>
              </a:lvl9pPr>
            </a:lstStyle>
            <a:p>
              <a:pPr eaLnBrk="1" hangingPunct="1"/>
              <a:r>
                <a:rPr lang="zh-TW" altLang="en-US" sz="3000" b="1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研究流程</a:t>
              </a:r>
              <a:endParaRPr lang="zh-CN" altLang="en-US" sz="3000" b="1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9221" name="群組 14"/>
          <p:cNvGrpSpPr>
            <a:grpSpLocks/>
          </p:cNvGrpSpPr>
          <p:nvPr/>
        </p:nvGrpSpPr>
        <p:grpSpPr bwMode="auto">
          <a:xfrm>
            <a:off x="2870200" y="825500"/>
            <a:ext cx="9010650" cy="5389563"/>
            <a:chOff x="1422400" y="2025652"/>
            <a:chExt cx="10012363" cy="4702175"/>
          </a:xfrm>
        </p:grpSpPr>
        <p:grpSp>
          <p:nvGrpSpPr>
            <p:cNvPr id="9224" name="Google Shape;233;p8"/>
            <p:cNvGrpSpPr>
              <a:grpSpLocks/>
            </p:cNvGrpSpPr>
            <p:nvPr/>
          </p:nvGrpSpPr>
          <p:grpSpPr bwMode="auto">
            <a:xfrm>
              <a:off x="1422400" y="2025652"/>
              <a:ext cx="10007600" cy="4702175"/>
              <a:chOff x="1461" y="1461705"/>
              <a:chExt cx="10006580" cy="4702198"/>
            </a:xfrm>
          </p:grpSpPr>
          <p:sp>
            <p:nvSpPr>
              <p:cNvPr id="9232" name="Google Shape;234;p8"/>
              <p:cNvSpPr>
                <a:spLocks noChangeArrowheads="1"/>
              </p:cNvSpPr>
              <p:nvPr/>
            </p:nvSpPr>
            <p:spPr bwMode="auto">
              <a:xfrm>
                <a:off x="63628" y="1521466"/>
                <a:ext cx="1130333" cy="1130333"/>
              </a:xfrm>
              <a:prstGeom prst="roundRect">
                <a:avLst>
                  <a:gd name="adj" fmla="val 10000"/>
                </a:avLst>
              </a:prstGeom>
              <a:solidFill>
                <a:srgbClr val="D8BBB9"/>
              </a:solidFill>
              <a:ln w="1587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9233" name="Google Shape;235;p8"/>
              <p:cNvSpPr>
                <a:spLocks noChangeArrowheads="1"/>
              </p:cNvSpPr>
              <p:nvPr/>
            </p:nvSpPr>
            <p:spPr bwMode="auto">
              <a:xfrm>
                <a:off x="1461" y="3102644"/>
                <a:ext cx="1130333" cy="3061259"/>
              </a:xfrm>
              <a:prstGeom prst="roundRect">
                <a:avLst>
                  <a:gd name="adj" fmla="val 10000"/>
                </a:avLst>
              </a:prstGeom>
              <a:solidFill>
                <a:srgbClr val="DD7C16"/>
              </a:solidFill>
              <a:ln w="1587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9234" name="Google Shape;236;p8"/>
              <p:cNvSpPr txBox="1">
                <a:spLocks noChangeArrowheads="1"/>
              </p:cNvSpPr>
              <p:nvPr/>
            </p:nvSpPr>
            <p:spPr bwMode="auto">
              <a:xfrm>
                <a:off x="34567" y="3135750"/>
                <a:ext cx="1064121" cy="2995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r>
                  <a:rPr lang="zh-TW" altLang="zh-TW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  <a:sym typeface="Century Gothic" pitchFamily="34" charset="0"/>
                  </a:rPr>
                  <a:t>擬定研究主題</a:t>
                </a:r>
              </a:p>
            </p:txBody>
          </p:sp>
          <p:sp>
            <p:nvSpPr>
              <p:cNvPr id="9235" name="Google Shape;237;p8"/>
              <p:cNvSpPr>
                <a:spLocks noChangeArrowheads="1"/>
              </p:cNvSpPr>
              <p:nvPr/>
            </p:nvSpPr>
            <p:spPr bwMode="auto">
              <a:xfrm>
                <a:off x="1362403" y="1950831"/>
                <a:ext cx="168441" cy="27160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DD7C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9236" name="Google Shape;238;p8"/>
              <p:cNvSpPr txBox="1">
                <a:spLocks noChangeArrowheads="1"/>
              </p:cNvSpPr>
              <p:nvPr/>
            </p:nvSpPr>
            <p:spPr bwMode="auto">
              <a:xfrm>
                <a:off x="1362403" y="2005152"/>
                <a:ext cx="117909" cy="162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sym typeface="Century Gothic" pitchFamily="34" charset="0"/>
                </a:endParaRPr>
              </a:p>
            </p:txBody>
          </p:sp>
          <p:sp>
            <p:nvSpPr>
              <p:cNvPr id="9237" name="Google Shape;239;p8"/>
              <p:cNvSpPr>
                <a:spLocks noChangeArrowheads="1"/>
              </p:cNvSpPr>
              <p:nvPr/>
            </p:nvSpPr>
            <p:spPr bwMode="auto">
              <a:xfrm>
                <a:off x="1675222" y="1521466"/>
                <a:ext cx="1130333" cy="1130333"/>
              </a:xfrm>
              <a:prstGeom prst="roundRect">
                <a:avLst>
                  <a:gd name="adj" fmla="val 10000"/>
                </a:avLst>
              </a:prstGeom>
              <a:solidFill>
                <a:srgbClr val="DFC3BF"/>
              </a:solidFill>
              <a:ln w="1587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9238" name="Google Shape;240;p8"/>
              <p:cNvSpPr>
                <a:spLocks noChangeArrowheads="1"/>
              </p:cNvSpPr>
              <p:nvPr/>
            </p:nvSpPr>
            <p:spPr bwMode="auto">
              <a:xfrm>
                <a:off x="1638753" y="3086017"/>
                <a:ext cx="1249956" cy="3031034"/>
              </a:xfrm>
              <a:prstGeom prst="roundRect">
                <a:avLst>
                  <a:gd name="adj" fmla="val 10000"/>
                </a:avLst>
              </a:prstGeom>
              <a:solidFill>
                <a:srgbClr val="0070C0"/>
              </a:solidFill>
              <a:ln w="1587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9239" name="Google Shape;241;p8"/>
              <p:cNvSpPr txBox="1">
                <a:spLocks noChangeArrowheads="1"/>
              </p:cNvSpPr>
              <p:nvPr/>
            </p:nvSpPr>
            <p:spPr bwMode="auto">
              <a:xfrm>
                <a:off x="1675362" y="3122627"/>
                <a:ext cx="1130193" cy="295781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6675" tIns="106675" rIns="106675" bIns="10667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r>
                  <a:rPr lang="zh-TW" altLang="zh-TW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  <a:sym typeface="Century Gothic" pitchFamily="34" charset="0"/>
                  </a:rPr>
                  <a:t>確認研究目的</a:t>
                </a:r>
              </a:p>
            </p:txBody>
          </p:sp>
          <p:sp>
            <p:nvSpPr>
              <p:cNvPr id="9240" name="Google Shape;242;p8"/>
              <p:cNvSpPr>
                <a:spLocks noChangeArrowheads="1"/>
              </p:cNvSpPr>
              <p:nvPr/>
            </p:nvSpPr>
            <p:spPr bwMode="auto">
              <a:xfrm>
                <a:off x="3058190" y="1950831"/>
                <a:ext cx="252634" cy="27160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9F83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9241" name="Google Shape;243;p8"/>
              <p:cNvSpPr txBox="1">
                <a:spLocks noChangeArrowheads="1"/>
              </p:cNvSpPr>
              <p:nvPr/>
            </p:nvSpPr>
            <p:spPr bwMode="auto">
              <a:xfrm>
                <a:off x="3058190" y="2005152"/>
                <a:ext cx="176844" cy="162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sym typeface="Century Gothic" pitchFamily="34" charset="0"/>
                </a:endParaRPr>
              </a:p>
            </p:txBody>
          </p:sp>
          <p:sp>
            <p:nvSpPr>
              <p:cNvPr id="9242" name="Google Shape;244;p8"/>
              <p:cNvSpPr>
                <a:spLocks noChangeArrowheads="1"/>
              </p:cNvSpPr>
              <p:nvPr/>
            </p:nvSpPr>
            <p:spPr bwMode="auto">
              <a:xfrm>
                <a:off x="3527368" y="1521466"/>
                <a:ext cx="1130333" cy="1130333"/>
              </a:xfrm>
              <a:prstGeom prst="roundRect">
                <a:avLst>
                  <a:gd name="adj" fmla="val 10000"/>
                </a:avLst>
              </a:prstGeom>
              <a:solidFill>
                <a:srgbClr val="E7CCC7"/>
              </a:solidFill>
              <a:ln w="1587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9243" name="Google Shape;245;p8"/>
              <p:cNvSpPr>
                <a:spLocks noChangeArrowheads="1"/>
              </p:cNvSpPr>
              <p:nvPr/>
            </p:nvSpPr>
            <p:spPr bwMode="auto">
              <a:xfrm>
                <a:off x="3592770" y="3102644"/>
                <a:ext cx="1130333" cy="3016520"/>
              </a:xfrm>
              <a:prstGeom prst="roundRect">
                <a:avLst>
                  <a:gd name="adj" fmla="val 10000"/>
                </a:avLst>
              </a:prstGeom>
              <a:solidFill>
                <a:srgbClr val="7030A0"/>
              </a:solidFill>
              <a:ln w="1587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9244" name="Google Shape;246;p8"/>
              <p:cNvSpPr txBox="1">
                <a:spLocks noChangeArrowheads="1"/>
              </p:cNvSpPr>
              <p:nvPr/>
            </p:nvSpPr>
            <p:spPr bwMode="auto">
              <a:xfrm>
                <a:off x="3625876" y="3135750"/>
                <a:ext cx="1064121" cy="2950308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6675" tIns="106675" rIns="106675" bIns="10667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r>
                  <a:rPr lang="zh-TW" altLang="zh-TW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  <a:sym typeface="Century Gothic" pitchFamily="34" charset="0"/>
                  </a:rPr>
                  <a:t>文獻蒐集探討</a:t>
                </a:r>
              </a:p>
            </p:txBody>
          </p:sp>
          <p:sp>
            <p:nvSpPr>
              <p:cNvPr id="9245" name="Google Shape;247;p8"/>
              <p:cNvSpPr>
                <a:spLocks noChangeArrowheads="1"/>
              </p:cNvSpPr>
              <p:nvPr/>
            </p:nvSpPr>
            <p:spPr bwMode="auto">
              <a:xfrm>
                <a:off x="4873210" y="1950831"/>
                <a:ext cx="215507" cy="27160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708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9246" name="Google Shape;248;p8"/>
              <p:cNvSpPr txBox="1">
                <a:spLocks noChangeArrowheads="1"/>
              </p:cNvSpPr>
              <p:nvPr/>
            </p:nvSpPr>
            <p:spPr bwMode="auto">
              <a:xfrm>
                <a:off x="4873210" y="2005152"/>
                <a:ext cx="150855" cy="162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sym typeface="Century Gothic" pitchFamily="34" charset="0"/>
                </a:endParaRPr>
              </a:p>
            </p:txBody>
          </p:sp>
          <p:sp>
            <p:nvSpPr>
              <p:cNvPr id="9247" name="Google Shape;249;p8"/>
              <p:cNvSpPr>
                <a:spLocks noChangeArrowheads="1"/>
              </p:cNvSpPr>
              <p:nvPr/>
            </p:nvSpPr>
            <p:spPr bwMode="auto">
              <a:xfrm>
                <a:off x="5273438" y="1521466"/>
                <a:ext cx="1130333" cy="1130333"/>
              </a:xfrm>
              <a:prstGeom prst="roundRect">
                <a:avLst>
                  <a:gd name="adj" fmla="val 10000"/>
                </a:avLst>
              </a:prstGeom>
              <a:solidFill>
                <a:srgbClr val="EED5CF"/>
              </a:solidFill>
              <a:ln w="1587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49" name="Google Shape;250;p8"/>
              <p:cNvSpPr/>
              <p:nvPr/>
            </p:nvSpPr>
            <p:spPr>
              <a:xfrm>
                <a:off x="5409279" y="3102973"/>
                <a:ext cx="1130598" cy="2951511"/>
              </a:xfrm>
              <a:prstGeom prst="roundRect">
                <a:avLst>
                  <a:gd name="adj" fmla="val 1000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 w="158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>
                <a:lvl1pPr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1pPr>
                <a:lvl2pPr marL="742950" indent="-28575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2pPr>
                <a:lvl3pPr marL="11430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3pPr>
                <a:lvl4pPr marL="16002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4pPr>
                <a:lvl5pPr marL="20574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zh-TW" sz="3200" smtClean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0" name="Google Shape;251;p8"/>
              <p:cNvSpPr txBox="1"/>
              <p:nvPr/>
            </p:nvSpPr>
            <p:spPr>
              <a:xfrm>
                <a:off x="5442792" y="3136214"/>
                <a:ext cx="1063572" cy="2765917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lIns="106675" tIns="106675" rIns="106675" bIns="106675" anchor="ctr"/>
              <a:lstStyle>
                <a:lvl1pPr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1pPr>
                <a:lvl2pPr marL="742950" indent="-28575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2pPr>
                <a:lvl3pPr marL="11430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3pPr>
                <a:lvl4pPr marL="16002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4pPr>
                <a:lvl5pPr marL="20574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defRPr/>
                </a:pPr>
                <a:r>
                  <a:rPr lang="zh-TW" altLang="zh-TW" sz="3200" smtClean="0">
                    <a:solidFill>
                      <a:srgbClr val="FFFF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Century Gothic" pitchFamily="34" charset="0"/>
                  </a:rPr>
                  <a:t>參訪觀察訪談</a:t>
                </a:r>
              </a:p>
            </p:txBody>
          </p:sp>
          <p:sp>
            <p:nvSpPr>
              <p:cNvPr id="51" name="Google Shape;252;p8"/>
              <p:cNvSpPr/>
              <p:nvPr/>
            </p:nvSpPr>
            <p:spPr>
              <a:xfrm rot="-6864">
                <a:off x="6606901" y="1949238"/>
                <a:ext cx="202837" cy="271467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lIns="91425" tIns="91425" rIns="91425" bIns="91425" anchor="ctr"/>
              <a:lstStyle>
                <a:lvl1pPr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1pPr>
                <a:lvl2pPr marL="742950" indent="-28575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2pPr>
                <a:lvl3pPr marL="11430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3pPr>
                <a:lvl4pPr marL="16002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4pPr>
                <a:lvl5pPr marL="20574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zh-TW" sz="3200" smtClean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9251" name="Google Shape;253;p8"/>
              <p:cNvSpPr txBox="1">
                <a:spLocks noChangeArrowheads="1"/>
              </p:cNvSpPr>
              <p:nvPr/>
            </p:nvSpPr>
            <p:spPr bwMode="auto">
              <a:xfrm rot="-6864">
                <a:off x="6606505" y="2003477"/>
                <a:ext cx="141913" cy="162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sym typeface="Century Gothic" pitchFamily="34" charset="0"/>
                </a:endParaRPr>
              </a:p>
            </p:txBody>
          </p:sp>
          <p:sp>
            <p:nvSpPr>
              <p:cNvPr id="9252" name="Google Shape;254;p8"/>
              <p:cNvSpPr>
                <a:spLocks noChangeArrowheads="1"/>
              </p:cNvSpPr>
              <p:nvPr/>
            </p:nvSpPr>
            <p:spPr bwMode="auto">
              <a:xfrm>
                <a:off x="6983010" y="1518053"/>
                <a:ext cx="1130333" cy="1130333"/>
              </a:xfrm>
              <a:prstGeom prst="roundRect">
                <a:avLst>
                  <a:gd name="adj" fmla="val 10000"/>
                </a:avLst>
              </a:prstGeom>
              <a:solidFill>
                <a:srgbClr val="F3E0D9"/>
              </a:solidFill>
              <a:ln w="1587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54" name="Google Shape;255;p8"/>
              <p:cNvSpPr/>
              <p:nvPr/>
            </p:nvSpPr>
            <p:spPr>
              <a:xfrm>
                <a:off x="7208357" y="3119594"/>
                <a:ext cx="1128833" cy="2952897"/>
              </a:xfrm>
              <a:prstGeom prst="roundRect">
                <a:avLst>
                  <a:gd name="adj" fmla="val 10000"/>
                </a:avLst>
              </a:prstGeom>
              <a:solidFill>
                <a:schemeClr val="accent4">
                  <a:lumMod val="75000"/>
                </a:schemeClr>
              </a:solidFill>
              <a:ln w="158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>
                <a:lvl1pPr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1pPr>
                <a:lvl2pPr marL="742950" indent="-28575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2pPr>
                <a:lvl3pPr marL="11430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3pPr>
                <a:lvl4pPr marL="16002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4pPr>
                <a:lvl5pPr marL="20574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zh-TW" sz="3200" smtClean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5" name="Google Shape;256;p8"/>
              <p:cNvSpPr txBox="1"/>
              <p:nvPr/>
            </p:nvSpPr>
            <p:spPr>
              <a:xfrm>
                <a:off x="7240106" y="3152835"/>
                <a:ext cx="1065337" cy="286286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lIns="106675" tIns="106675" rIns="106675" bIns="106675" anchor="ctr"/>
              <a:lstStyle>
                <a:lvl1pPr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1pPr>
                <a:lvl2pPr marL="742950" indent="-28575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2pPr>
                <a:lvl3pPr marL="11430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3pPr>
                <a:lvl4pPr marL="16002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4pPr>
                <a:lvl5pPr marL="2057400" indent="-228600" eaLnBrk="0" hangingPunct="0"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itchFamily="34" charset="0"/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defRPr/>
                </a:pPr>
                <a:r>
                  <a:rPr lang="zh-TW" altLang="zh-TW" sz="3200" smtClean="0">
                    <a:solidFill>
                      <a:srgbClr val="FFFF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Century Gothic" pitchFamily="34" charset="0"/>
                  </a:rPr>
                  <a:t>問卷調查分析</a:t>
                </a:r>
              </a:p>
            </p:txBody>
          </p:sp>
          <p:sp>
            <p:nvSpPr>
              <p:cNvPr id="9255" name="Google Shape;257;p8"/>
              <p:cNvSpPr>
                <a:spLocks noChangeArrowheads="1"/>
              </p:cNvSpPr>
              <p:nvPr/>
            </p:nvSpPr>
            <p:spPr bwMode="auto">
              <a:xfrm rot="-105424">
                <a:off x="8360561" y="1918702"/>
                <a:ext cx="247392" cy="27160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6AAA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9256" name="Google Shape;258;p8"/>
              <p:cNvSpPr txBox="1">
                <a:spLocks noChangeArrowheads="1"/>
              </p:cNvSpPr>
              <p:nvPr/>
            </p:nvSpPr>
            <p:spPr bwMode="auto">
              <a:xfrm rot="-105424">
                <a:off x="8360578" y="1974161"/>
                <a:ext cx="173174" cy="162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sym typeface="Century Gothic" pitchFamily="34" charset="0"/>
                </a:endParaRPr>
              </a:p>
            </p:txBody>
          </p:sp>
          <p:sp>
            <p:nvSpPr>
              <p:cNvPr id="9257" name="Google Shape;259;p8"/>
              <p:cNvSpPr>
                <a:spLocks noChangeArrowheads="1"/>
              </p:cNvSpPr>
              <p:nvPr/>
            </p:nvSpPr>
            <p:spPr bwMode="auto">
              <a:xfrm>
                <a:off x="8819845" y="1461705"/>
                <a:ext cx="1130333" cy="1130333"/>
              </a:xfrm>
              <a:prstGeom prst="roundRect">
                <a:avLst>
                  <a:gd name="adj" fmla="val 10000"/>
                </a:avLst>
              </a:prstGeom>
              <a:solidFill>
                <a:srgbClr val="F8E9E3"/>
              </a:solidFill>
              <a:ln w="1587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9258" name="Google Shape;260;p8"/>
              <p:cNvSpPr>
                <a:spLocks noChangeArrowheads="1"/>
              </p:cNvSpPr>
              <p:nvPr/>
            </p:nvSpPr>
            <p:spPr bwMode="auto">
              <a:xfrm>
                <a:off x="8877708" y="3086017"/>
                <a:ext cx="1130333" cy="2962716"/>
              </a:xfrm>
              <a:prstGeom prst="roundRect">
                <a:avLst>
                  <a:gd name="adj" fmla="val 10000"/>
                </a:avLst>
              </a:prstGeom>
              <a:solidFill>
                <a:srgbClr val="C00000"/>
              </a:solidFill>
              <a:ln w="1587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lIns="91425" tIns="91425" rIns="91425" bIns="9142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endParaRPr lang="zh-TW" altLang="zh-TW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9259" name="Google Shape;261;p8"/>
              <p:cNvSpPr txBox="1">
                <a:spLocks noChangeArrowheads="1"/>
              </p:cNvSpPr>
              <p:nvPr/>
            </p:nvSpPr>
            <p:spPr bwMode="auto">
              <a:xfrm>
                <a:off x="8910814" y="3119123"/>
                <a:ext cx="1064121" cy="289650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6675" tIns="106675" rIns="106675" bIns="106675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Clr>
                    <a:srgbClr val="000000"/>
                  </a:buClr>
                  <a:buFont typeface="Arial" pitchFamily="34" charset="0"/>
                  <a:buNone/>
                </a:pPr>
                <a:r>
                  <a:rPr lang="zh-TW" altLang="zh-TW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  <a:sym typeface="Century Gothic" pitchFamily="34" charset="0"/>
                  </a:rPr>
                  <a:t>研究結論建議</a:t>
                </a:r>
              </a:p>
            </p:txBody>
          </p:sp>
        </p:grpSp>
        <p:grpSp>
          <p:nvGrpSpPr>
            <p:cNvPr id="9225" name="群組 17"/>
            <p:cNvGrpSpPr>
              <a:grpSpLocks/>
            </p:cNvGrpSpPr>
            <p:nvPr/>
          </p:nvGrpSpPr>
          <p:grpSpPr bwMode="auto">
            <a:xfrm>
              <a:off x="1485901" y="2151065"/>
              <a:ext cx="9948862" cy="1171575"/>
              <a:chOff x="1485901" y="2151065"/>
              <a:chExt cx="9948862" cy="1171575"/>
            </a:xfrm>
          </p:grpSpPr>
          <p:pic>
            <p:nvPicPr>
              <p:cNvPr id="9226" name="Google Shape;262;p8"/>
              <p:cNvPicPr preferRelativeResize="0"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5901" y="2219327"/>
                <a:ext cx="927100" cy="854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7" name="Google Shape;263;p8"/>
              <p:cNvPicPr preferRelativeResize="0"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0725" y="2171700"/>
                <a:ext cx="803275" cy="1042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8" name="Google Shape;264;p8"/>
              <p:cNvPicPr preferRelativeResize="0"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0476" y="2170115"/>
                <a:ext cx="887413" cy="1152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9" name="Google Shape;265;p8"/>
              <p:cNvPicPr preferRelativeResize="0"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0989" y="2232027"/>
                <a:ext cx="125730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0" name="Google Shape;266;p8"/>
              <p:cNvPicPr preferRelativeResize="0"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04226" y="2232027"/>
                <a:ext cx="125730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1" name="Google Shape;267;p8"/>
              <p:cNvPicPr preferRelativeResize="0"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77463" y="2151065"/>
                <a:ext cx="1257300" cy="92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1" name="圖片 6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6" y="26127"/>
            <a:ext cx="1169164" cy="1169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3" name="圖片 6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13" y="323850"/>
            <a:ext cx="27955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111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絲縷">
  <a:themeElements>
    <a:clrScheme name="Wisp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1172</Words>
  <Application>Microsoft Office PowerPoint</Application>
  <PresentationFormat>自訂</PresentationFormat>
  <Paragraphs>157</Paragraphs>
  <Slides>27</Slides>
  <Notes>18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9" baseType="lpstr">
      <vt:lpstr>Arial</vt:lpstr>
      <vt:lpstr>新細明體</vt:lpstr>
      <vt:lpstr>微软雅黑</vt:lpstr>
      <vt:lpstr>標楷體</vt:lpstr>
      <vt:lpstr>Calibri</vt:lpstr>
      <vt:lpstr>Noto Sans Symbols</vt:lpstr>
      <vt:lpstr>Century Gothic</vt:lpstr>
      <vt:lpstr>BiauKai</vt:lpstr>
      <vt:lpstr>宋体</vt:lpstr>
      <vt:lpstr>絲縷</vt:lpstr>
      <vt:lpstr>Office 佈景主題</vt:lpstr>
      <vt:lpstr>Microsoft Excel 圖表</vt:lpstr>
      <vt:lpstr>PowerPoint 簡報</vt:lpstr>
      <vt:lpstr>PowerPoint 簡報</vt:lpstr>
      <vt:lpstr>當馬紹爾男孩 遇見土地公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(三)問卷調查  第二部分：關於土地公廟的基本認識</vt:lpstr>
      <vt:lpstr>(三)問卷調查  第二部分：關於土地公廟的基本認識</vt:lpstr>
      <vt:lpstr>(三)問卷調查  第二部分：關於土地公廟的基本認識</vt:lpstr>
      <vt:lpstr>(三)問卷調查  第三部分：關於土地公的喜好程度</vt:lpstr>
      <vt:lpstr>(三)問卷調查  第三部分：關於土地公的喜好程度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我愛土地公</dc:title>
  <dc:creator>lib</dc:creator>
  <cp:lastModifiedBy>HC-user5</cp:lastModifiedBy>
  <cp:revision>99</cp:revision>
  <cp:lastPrinted>2019-10-25T04:45:09Z</cp:lastPrinted>
  <dcterms:created xsi:type="dcterms:W3CDTF">2019-10-13T07:23:01Z</dcterms:created>
  <dcterms:modified xsi:type="dcterms:W3CDTF">2019-10-30T00:41:29Z</dcterms:modified>
</cp:coreProperties>
</file>