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00" autoAdjust="0"/>
  </p:normalViewPr>
  <p:slideViewPr>
    <p:cSldViewPr snapToGrid="0">
      <p:cViewPr>
        <p:scale>
          <a:sx n="66" d="100"/>
          <a:sy n="66" d="100"/>
        </p:scale>
        <p:origin x="-2189" y="-8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526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384614f1d_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a384614f1d_6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a384614f1d_6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3d21194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ga3d2119491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9" name="Google Shape;669;ga3d2119491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a3d211949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a3d211949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82" name="Google Shape;682;ga3d211949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a3d211949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ga3d2119491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697" name="Google Shape;697;ga3d2119491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5457bc2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5457bc2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3d2119491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3d2119491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d2119491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d2119491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a3e22d30b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a3e22d30b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dbaad4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ga3dbaad45e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00000"/>
              </a:solidFill>
            </a:endParaRPr>
          </a:p>
        </p:txBody>
      </p:sp>
      <p:sp>
        <p:nvSpPr>
          <p:cNvPr id="760" name="Google Shape;760;ga3dbaad45e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a3d2119491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a3d2119491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3d211949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ga3d2119491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9" name="Google Shape;779;ga3d211949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384614f1d_6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a384614f1d_6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a384614f1d_6_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a3d2119491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a3d2119491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384614f1d_6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ga384614f1d_6_17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2" name="Google Shape;792;ga384614f1d_6_1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53eec0bee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53eec0bee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3d211949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3d211949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a3d2119491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a3d2119491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384614f1d_6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a384614f1d_6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5" name="Google Shape;585;ga384614f1d_6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3d21194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a3d21194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FF"/>
              </a:solidFill>
            </a:endParaRPr>
          </a:p>
        </p:txBody>
      </p:sp>
      <p:sp>
        <p:nvSpPr>
          <p:cNvPr id="638" name="Google Shape;638;ga3d21194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a53eec0bee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a53eec0bee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4818aee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a4818aee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6"/>
          <p:cNvGrpSpPr/>
          <p:nvPr/>
        </p:nvGrpSpPr>
        <p:grpSpPr>
          <a:xfrm>
            <a:off x="246210" y="141153"/>
            <a:ext cx="353438" cy="372817"/>
            <a:chOff x="4197350" y="2182813"/>
            <a:chExt cx="608013" cy="641350"/>
          </a:xfrm>
        </p:grpSpPr>
        <p:sp>
          <p:nvSpPr>
            <p:cNvPr id="67" name="Google Shape;67;p16"/>
            <p:cNvSpPr/>
            <p:nvPr/>
          </p:nvSpPr>
          <p:spPr>
            <a:xfrm>
              <a:off x="4229100" y="2211388"/>
              <a:ext cx="39688" cy="157163"/>
            </a:xfrm>
            <a:custGeom>
              <a:avLst/>
              <a:gdLst/>
              <a:ahLst/>
              <a:cxnLst/>
              <a:rect l="l" t="t" r="r" b="b"/>
              <a:pathLst>
                <a:path w="73" h="296" extrusionOk="0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4251325" y="2206625"/>
              <a:ext cx="39688" cy="177800"/>
            </a:xfrm>
            <a:custGeom>
              <a:avLst/>
              <a:gdLst/>
              <a:ahLst/>
              <a:cxnLst/>
              <a:rect l="l" t="t" r="r" b="b"/>
              <a:pathLst>
                <a:path w="76" h="337" extrusionOk="0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4271963" y="2197100"/>
              <a:ext cx="55563" cy="195263"/>
            </a:xfrm>
            <a:custGeom>
              <a:avLst/>
              <a:gdLst/>
              <a:ahLst/>
              <a:cxnLst/>
              <a:rect l="l" t="t" r="r" b="b"/>
              <a:pathLst>
                <a:path w="106" h="370" extrusionOk="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4305300" y="2198688"/>
              <a:ext cx="39688" cy="146050"/>
            </a:xfrm>
            <a:custGeom>
              <a:avLst/>
              <a:gdLst/>
              <a:ahLst/>
              <a:cxnLst/>
              <a:rect l="l" t="t" r="r" b="b"/>
              <a:pathLst>
                <a:path w="75" h="274" extrusionOk="0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4338638" y="2201863"/>
              <a:ext cx="31750" cy="112713"/>
            </a:xfrm>
            <a:custGeom>
              <a:avLst/>
              <a:gdLst/>
              <a:ahLst/>
              <a:cxnLst/>
              <a:rect l="l" t="t" r="r" b="b"/>
              <a:pathLst>
                <a:path w="61" h="212" extrusionOk="0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4357688" y="2209800"/>
              <a:ext cx="36513" cy="90488"/>
            </a:xfrm>
            <a:custGeom>
              <a:avLst/>
              <a:gdLst/>
              <a:ahLst/>
              <a:cxnLst/>
              <a:rect l="l" t="t" r="r" b="b"/>
              <a:pathLst>
                <a:path w="68" h="171" extrusionOk="0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4383088" y="2219325"/>
              <a:ext cx="33338" cy="63500"/>
            </a:xfrm>
            <a:custGeom>
              <a:avLst/>
              <a:gdLst/>
              <a:ahLst/>
              <a:cxnLst/>
              <a:rect l="l" t="t" r="r" b="b"/>
              <a:pathLst>
                <a:path w="62" h="119" extrusionOk="0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4403725" y="2228850"/>
              <a:ext cx="17463" cy="52388"/>
            </a:xfrm>
            <a:custGeom>
              <a:avLst/>
              <a:gdLst/>
              <a:ahLst/>
              <a:cxnLst/>
              <a:rect l="l" t="t" r="r" b="b"/>
              <a:pathLst>
                <a:path w="33" h="100" extrusionOk="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4340225" y="2436813"/>
              <a:ext cx="4763" cy="42863"/>
            </a:xfrm>
            <a:custGeom>
              <a:avLst/>
              <a:gdLst/>
              <a:ahLst/>
              <a:cxnLst/>
              <a:rect l="l" t="t" r="r" b="b"/>
              <a:pathLst>
                <a:path w="9" h="80" extrusionOk="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4370388" y="2460625"/>
              <a:ext cx="11113" cy="65088"/>
            </a:xfrm>
            <a:custGeom>
              <a:avLst/>
              <a:gdLst/>
              <a:ahLst/>
              <a:cxnLst/>
              <a:rect l="l" t="t" r="r" b="b"/>
              <a:pathLst>
                <a:path w="22" h="123" extrusionOk="0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4395788" y="2492375"/>
              <a:ext cx="7938" cy="55563"/>
            </a:xfrm>
            <a:custGeom>
              <a:avLst/>
              <a:gdLst/>
              <a:ahLst/>
              <a:cxnLst/>
              <a:rect l="l" t="t" r="r" b="b"/>
              <a:pathLst>
                <a:path w="15" h="105" extrusionOk="0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4424363" y="2520950"/>
              <a:ext cx="4763" cy="71438"/>
            </a:xfrm>
            <a:custGeom>
              <a:avLst/>
              <a:gdLst/>
              <a:ahLst/>
              <a:cxnLst/>
              <a:rect l="l" t="t" r="r" b="b"/>
              <a:pathLst>
                <a:path w="9" h="137" extrusionOk="0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4451350" y="2547938"/>
              <a:ext cx="7938" cy="68263"/>
            </a:xfrm>
            <a:custGeom>
              <a:avLst/>
              <a:gdLst/>
              <a:ahLst/>
              <a:cxnLst/>
              <a:rect l="l" t="t" r="r" b="b"/>
              <a:pathLst>
                <a:path w="14" h="128" extrusionOk="0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4478338" y="2578100"/>
              <a:ext cx="6350" cy="55563"/>
            </a:xfrm>
            <a:custGeom>
              <a:avLst/>
              <a:gdLst/>
              <a:ahLst/>
              <a:cxnLst/>
              <a:rect l="l" t="t" r="r" b="b"/>
              <a:pathLst>
                <a:path w="10" h="104" extrusionOk="0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500563" y="2608263"/>
              <a:ext cx="7938" cy="49213"/>
            </a:xfrm>
            <a:custGeom>
              <a:avLst/>
              <a:gdLst/>
              <a:ahLst/>
              <a:cxnLst/>
              <a:rect l="l" t="t" r="r" b="b"/>
              <a:pathLst>
                <a:path w="15" h="94" extrusionOk="0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529138" y="2622550"/>
              <a:ext cx="7938" cy="63500"/>
            </a:xfrm>
            <a:custGeom>
              <a:avLst/>
              <a:gdLst/>
              <a:ahLst/>
              <a:cxnLst/>
              <a:rect l="l" t="t" r="r" b="b"/>
              <a:pathLst>
                <a:path w="15" h="119" extrusionOk="0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551363" y="2652713"/>
              <a:ext cx="4763" cy="55563"/>
            </a:xfrm>
            <a:custGeom>
              <a:avLst/>
              <a:gdLst/>
              <a:ahLst/>
              <a:cxnLst/>
              <a:rect l="l" t="t" r="r" b="b"/>
              <a:pathLst>
                <a:path w="11" h="104" extrusionOk="0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4572000" y="2676525"/>
              <a:ext cx="6350" cy="58738"/>
            </a:xfrm>
            <a:custGeom>
              <a:avLst/>
              <a:gdLst/>
              <a:ahLst/>
              <a:cxnLst/>
              <a:rect l="l" t="t" r="r" b="b"/>
              <a:pathLst>
                <a:path w="14" h="113" extrusionOk="0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4481513" y="2305050"/>
              <a:ext cx="12700" cy="61913"/>
            </a:xfrm>
            <a:custGeom>
              <a:avLst/>
              <a:gdLst/>
              <a:ahLst/>
              <a:cxnLst/>
              <a:rect l="l" t="t" r="r" b="b"/>
              <a:pathLst>
                <a:path w="23" h="119" extrusionOk="0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4519613" y="2336800"/>
              <a:ext cx="9525" cy="55563"/>
            </a:xfrm>
            <a:custGeom>
              <a:avLst/>
              <a:gdLst/>
              <a:ahLst/>
              <a:cxnLst/>
              <a:rect l="l" t="t" r="r" b="b"/>
              <a:pathLst>
                <a:path w="18" h="104" extrusionOk="0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543425" y="2370138"/>
              <a:ext cx="7938" cy="71438"/>
            </a:xfrm>
            <a:custGeom>
              <a:avLst/>
              <a:gdLst/>
              <a:ahLst/>
              <a:cxnLst/>
              <a:rect l="l" t="t" r="r" b="b"/>
              <a:pathLst>
                <a:path w="15" h="136" extrusionOk="0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4573588" y="2406650"/>
              <a:ext cx="4763" cy="71438"/>
            </a:xfrm>
            <a:custGeom>
              <a:avLst/>
              <a:gdLst/>
              <a:ahLst/>
              <a:cxnLst/>
              <a:rect l="l" t="t" r="r" b="b"/>
              <a:pathLst>
                <a:path w="9" h="133" extrusionOk="0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4602163" y="2432050"/>
              <a:ext cx="4763" cy="65088"/>
            </a:xfrm>
            <a:custGeom>
              <a:avLst/>
              <a:gdLst/>
              <a:ahLst/>
              <a:cxnLst/>
              <a:rect l="l" t="t" r="r" b="b"/>
              <a:pathLst>
                <a:path w="9" h="123" extrusionOk="0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624388" y="2457450"/>
              <a:ext cx="4763" cy="65088"/>
            </a:xfrm>
            <a:custGeom>
              <a:avLst/>
              <a:gdLst/>
              <a:ahLst/>
              <a:cxnLst/>
              <a:rect l="l" t="t" r="r" b="b"/>
              <a:pathLst>
                <a:path w="9" h="123" extrusionOk="0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651375" y="2482850"/>
              <a:ext cx="7938" cy="73025"/>
            </a:xfrm>
            <a:custGeom>
              <a:avLst/>
              <a:gdLst/>
              <a:ahLst/>
              <a:cxnLst/>
              <a:rect l="l" t="t" r="r" b="b"/>
              <a:pathLst>
                <a:path w="14" h="137" extrusionOk="0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4684713" y="2500313"/>
              <a:ext cx="4763" cy="87313"/>
            </a:xfrm>
            <a:custGeom>
              <a:avLst/>
              <a:gdLst/>
              <a:ahLst/>
              <a:cxnLst/>
              <a:rect l="l" t="t" r="r" b="b"/>
              <a:pathLst>
                <a:path w="9" h="166" extrusionOk="0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702175" y="2540000"/>
              <a:ext cx="7938" cy="69850"/>
            </a:xfrm>
            <a:custGeom>
              <a:avLst/>
              <a:gdLst/>
              <a:ahLst/>
              <a:cxnLst/>
              <a:rect l="l" t="t" r="r" b="b"/>
              <a:pathLst>
                <a:path w="15" h="132" extrusionOk="0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727575" y="2568575"/>
              <a:ext cx="9525" cy="52388"/>
            </a:xfrm>
            <a:custGeom>
              <a:avLst/>
              <a:gdLst/>
              <a:ahLst/>
              <a:cxnLst/>
              <a:rect l="l" t="t" r="r" b="b"/>
              <a:pathLst>
                <a:path w="19" h="99" extrusionOk="0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48213" y="2590800"/>
              <a:ext cx="4763" cy="57150"/>
            </a:xfrm>
            <a:custGeom>
              <a:avLst/>
              <a:gdLst/>
              <a:ahLst/>
              <a:cxnLst/>
              <a:rect l="l" t="t" r="r" b="b"/>
              <a:pathLst>
                <a:path w="9" h="110" extrusionOk="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4641850" y="2751138"/>
              <a:ext cx="7938" cy="26988"/>
            </a:xfrm>
            <a:custGeom>
              <a:avLst/>
              <a:gdLst/>
              <a:ahLst/>
              <a:cxnLst/>
              <a:rect l="l" t="t" r="r" b="b"/>
              <a:pathLst>
                <a:path w="15" h="51" extrusionOk="0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675188" y="2751138"/>
              <a:ext cx="12700" cy="34925"/>
            </a:xfrm>
            <a:custGeom>
              <a:avLst/>
              <a:gdLst/>
              <a:ahLst/>
              <a:cxnLst/>
              <a:rect l="l" t="t" r="r" b="b"/>
              <a:pathLst>
                <a:path w="24" h="66" extrusionOk="0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4710113" y="2759075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19" h="85" extrusionOk="0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4416425" y="2370138"/>
              <a:ext cx="15875" cy="106363"/>
            </a:xfrm>
            <a:custGeom>
              <a:avLst/>
              <a:gdLst/>
              <a:ahLst/>
              <a:cxnLst/>
              <a:rect l="l" t="t" r="r" b="b"/>
              <a:pathLst>
                <a:path w="29" h="199" extrusionOk="0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4464050" y="2424113"/>
              <a:ext cx="19050" cy="88900"/>
            </a:xfrm>
            <a:custGeom>
              <a:avLst/>
              <a:gdLst/>
              <a:ahLst/>
              <a:cxnLst/>
              <a:rect l="l" t="t" r="r" b="b"/>
              <a:pathLst>
                <a:path w="36" h="167" extrusionOk="0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521200" y="2484438"/>
              <a:ext cx="17463" cy="95250"/>
            </a:xfrm>
            <a:custGeom>
              <a:avLst/>
              <a:gdLst/>
              <a:ahLst/>
              <a:cxnLst/>
              <a:rect l="l" t="t" r="r" b="b"/>
              <a:pathLst>
                <a:path w="35" h="179" extrusionOk="0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570413" y="2508250"/>
              <a:ext cx="12700" cy="41275"/>
            </a:xfrm>
            <a:custGeom>
              <a:avLst/>
              <a:gdLst/>
              <a:ahLst/>
              <a:cxnLst/>
              <a:rect l="l" t="t" r="r" b="b"/>
              <a:pathLst>
                <a:path w="22" h="79" extrusionOk="0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603750" y="2557463"/>
              <a:ext cx="15875" cy="46038"/>
            </a:xfrm>
            <a:custGeom>
              <a:avLst/>
              <a:gdLst/>
              <a:ahLst/>
              <a:cxnLst/>
              <a:rect l="l" t="t" r="r" b="b"/>
              <a:pathLst>
                <a:path w="29" h="85" extrusionOk="0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687888" y="2668588"/>
              <a:ext cx="15875" cy="61913"/>
            </a:xfrm>
            <a:custGeom>
              <a:avLst/>
              <a:gdLst/>
              <a:ahLst/>
              <a:cxnLst/>
              <a:rect l="l" t="t" r="r" b="b"/>
              <a:pathLst>
                <a:path w="29" h="116" extrusionOk="0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714875" y="2657475"/>
              <a:ext cx="11113" cy="61913"/>
            </a:xfrm>
            <a:custGeom>
              <a:avLst/>
              <a:gdLst/>
              <a:ahLst/>
              <a:cxnLst/>
              <a:rect l="l" t="t" r="r" b="b"/>
              <a:pathLst>
                <a:path w="21" h="117" extrusionOk="0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4249738" y="2249488"/>
              <a:ext cx="555625" cy="574675"/>
            </a:xfrm>
            <a:custGeom>
              <a:avLst/>
              <a:gdLst/>
              <a:ahLst/>
              <a:cxnLst/>
              <a:rect l="l" t="t" r="r" b="b"/>
              <a:pathLst>
                <a:path w="1051" h="1088" extrusionOk="0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4251325" y="2251075"/>
              <a:ext cx="195263" cy="161925"/>
            </a:xfrm>
            <a:custGeom>
              <a:avLst/>
              <a:gdLst/>
              <a:ahLst/>
              <a:cxnLst/>
              <a:rect l="l" t="t" r="r" b="b"/>
              <a:pathLst>
                <a:path w="369" h="307" extrusionOk="0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4284663" y="2282825"/>
              <a:ext cx="195263" cy="171450"/>
            </a:xfrm>
            <a:custGeom>
              <a:avLst/>
              <a:gdLst/>
              <a:ahLst/>
              <a:cxnLst/>
              <a:rect l="l" t="t" r="r" b="b"/>
              <a:pathLst>
                <a:path w="369" h="323" extrusionOk="0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4446588" y="2346325"/>
              <a:ext cx="285750" cy="307975"/>
            </a:xfrm>
            <a:custGeom>
              <a:avLst/>
              <a:gdLst/>
              <a:ahLst/>
              <a:cxnLst/>
              <a:rect l="l" t="t" r="r" b="b"/>
              <a:pathLst>
                <a:path w="541" h="583" extrusionOk="0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349750" y="2435225"/>
              <a:ext cx="273050" cy="288925"/>
            </a:xfrm>
            <a:custGeom>
              <a:avLst/>
              <a:gdLst/>
              <a:ahLst/>
              <a:cxnLst/>
              <a:rect l="l" t="t" r="r" b="b"/>
              <a:pathLst>
                <a:path w="515" h="546" extrusionOk="0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4708525" y="2740025"/>
              <a:ext cx="77788" cy="74613"/>
            </a:xfrm>
            <a:custGeom>
              <a:avLst/>
              <a:gdLst/>
              <a:ahLst/>
              <a:cxnLst/>
              <a:rect l="l" t="t" r="r" b="b"/>
              <a:pathLst>
                <a:path w="148" h="142" extrusionOk="0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4197350" y="2182813"/>
              <a:ext cx="260350" cy="244475"/>
            </a:xfrm>
            <a:custGeom>
              <a:avLst/>
              <a:gdLst/>
              <a:ahLst/>
              <a:cxnLst/>
              <a:rect l="l" t="t" r="r" b="b"/>
              <a:pathLst>
                <a:path w="492" h="463" extrusionOk="0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91425" tIns="45725" rIns="91425" bIns="45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6"/>
          <p:cNvSpPr/>
          <p:nvPr/>
        </p:nvSpPr>
        <p:spPr>
          <a:xfrm>
            <a:off x="679525" y="213900"/>
            <a:ext cx="1485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88591E"/>
                </a:solidFill>
                <a:latin typeface="Arial"/>
                <a:ea typeface="Arial"/>
                <a:cs typeface="Arial"/>
                <a:sym typeface="Arial"/>
              </a:rPr>
              <a:t>请输入你的题目</a:t>
            </a:r>
            <a:endParaRPr sz="1100"/>
          </a:p>
        </p:txBody>
      </p:sp>
      <p:cxnSp>
        <p:nvCxnSpPr>
          <p:cNvPr id="114" name="Google Shape;114;p16"/>
          <p:cNvCxnSpPr/>
          <p:nvPr/>
        </p:nvCxnSpPr>
        <p:spPr>
          <a:xfrm>
            <a:off x="679525" y="513983"/>
            <a:ext cx="1427400" cy="0"/>
          </a:xfrm>
          <a:prstGeom prst="straightConnector1">
            <a:avLst/>
          </a:prstGeom>
          <a:noFill/>
          <a:ln w="19050" cap="flat" cmpd="sng">
            <a:solidFill>
              <a:srgbClr val="88591E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6145950" y="2998626"/>
            <a:ext cx="581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l="13133" t="13195" r="578" b="78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/>
          <p:cNvGrpSpPr/>
          <p:nvPr/>
        </p:nvGrpSpPr>
        <p:grpSpPr>
          <a:xfrm>
            <a:off x="882600" y="676825"/>
            <a:ext cx="6788700" cy="2249225"/>
            <a:chOff x="882600" y="676825"/>
            <a:chExt cx="6788700" cy="2249225"/>
          </a:xfrm>
        </p:grpSpPr>
        <p:sp>
          <p:nvSpPr>
            <p:cNvPr id="179" name="Google Shape;179;p26"/>
            <p:cNvSpPr txBox="1"/>
            <p:nvPr/>
          </p:nvSpPr>
          <p:spPr>
            <a:xfrm>
              <a:off x="882600" y="676825"/>
              <a:ext cx="6788700" cy="13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1" dirty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迎風，啟程，一起走吧 ——</a:t>
              </a:r>
              <a:endParaRPr sz="4000" b="1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2500" dirty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學生自創畢業歌之歌詞元素</a:t>
              </a:r>
              <a:br>
                <a:rPr lang="zh-TW" sz="2500" dirty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lang="zh-TW" sz="2500" dirty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與畢業生心境關聯之剖析</a:t>
              </a:r>
              <a:endParaRPr sz="25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0" name="Google Shape;180;p26"/>
            <p:cNvSpPr txBox="1"/>
            <p:nvPr/>
          </p:nvSpPr>
          <p:spPr>
            <a:xfrm>
              <a:off x="1506650" y="2571750"/>
              <a:ext cx="29058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dirty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國風國中  林</a:t>
              </a:r>
              <a:r>
                <a:rPr lang="zh-TW" dirty="0" smtClean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君</a:t>
              </a:r>
              <a:r>
                <a:rPr lang="en-US" altLang="zh-TW" dirty="0" smtClean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 </a:t>
              </a:r>
              <a:r>
                <a:rPr lang="zh-TW" dirty="0" smtClean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何</a:t>
              </a:r>
              <a:r>
                <a:rPr lang="zh-TW" dirty="0">
                  <a:solidFill>
                    <a:srgbClr val="88591E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田田    姜妤蓁</a:t>
              </a:r>
              <a:endParaRPr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"/>
          <p:cNvSpPr txBox="1"/>
          <p:nvPr/>
        </p:nvSpPr>
        <p:spPr>
          <a:xfrm>
            <a:off x="847400" y="56350"/>
            <a:ext cx="30000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800"/>
          </a:p>
        </p:txBody>
      </p:sp>
      <p:sp>
        <p:nvSpPr>
          <p:cNvPr id="672" name="Google Shape;672;p35"/>
          <p:cNvSpPr txBox="1"/>
          <p:nvPr/>
        </p:nvSpPr>
        <p:spPr>
          <a:xfrm>
            <a:off x="3721260" y="174637"/>
            <a:ext cx="3305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1.畢業前心境：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3" name="Google Shape;673;p35"/>
          <p:cNvSpPr txBox="1"/>
          <p:nvPr/>
        </p:nvSpPr>
        <p:spPr>
          <a:xfrm>
            <a:off x="209977" y="753529"/>
            <a:ext cx="567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（2）對單純天真年代的不捨</a:t>
            </a:r>
            <a:endParaRPr sz="25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4" name="Google Shape;674;p35"/>
          <p:cNvSpPr txBox="1"/>
          <p:nvPr/>
        </p:nvSpPr>
        <p:spPr>
          <a:xfrm>
            <a:off x="636835" y="1473077"/>
            <a:ext cx="2346207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天真單純：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不捨：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5" name="Google Shape;675;p35"/>
          <p:cNvSpPr txBox="1"/>
          <p:nvPr/>
        </p:nvSpPr>
        <p:spPr>
          <a:xfrm>
            <a:off x="842155" y="1897127"/>
            <a:ext cx="79224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900" dirty="0" smtClean="0"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在</a:t>
            </a:r>
            <a:r>
              <a:rPr lang="zh-TW" sz="1900" dirty="0">
                <a:latin typeface="DFKai-SB"/>
                <a:ea typeface="DFKai-SB"/>
                <a:cs typeface="DFKai-SB"/>
                <a:sym typeface="DFKai-SB"/>
              </a:rPr>
              <a:t>前方充滿波折 挑戰屬於我們的</a:t>
            </a:r>
            <a:r>
              <a:rPr lang="zh-TW" sz="1900" dirty="0" smtClean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單純</a:t>
            </a: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 －</a:t>
            </a:r>
            <a:r>
              <a:rPr lang="zh-TW" sz="1900" dirty="0">
                <a:latin typeface="DFKai-SB"/>
                <a:ea typeface="DFKai-SB"/>
                <a:cs typeface="DFKai-SB"/>
                <a:sym typeface="DFKai-SB"/>
              </a:rPr>
              <a:t>－＜破浪</a:t>
            </a: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＞</a:t>
            </a:r>
            <a:endParaRPr lang="en-US" altLang="zh-TW" sz="1900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900" dirty="0" smtClean="0"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青春</a:t>
            </a:r>
            <a:r>
              <a:rPr lang="zh-TW" sz="1900" dirty="0">
                <a:latin typeface="DFKai-SB"/>
                <a:ea typeface="DFKai-SB"/>
                <a:cs typeface="DFKai-SB"/>
                <a:sym typeface="DFKai-SB"/>
              </a:rPr>
              <a:t>是一場轟轟烈烈後的餘響，還期待這個時代能不能再重來</a:t>
            </a: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en-US" altLang="zh-TW" sz="1900" dirty="0" smtClean="0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en-US" altLang="zh-TW" sz="1900" dirty="0" smtClean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還想</a:t>
            </a:r>
            <a:r>
              <a:rPr lang="zh-TW" sz="1900" dirty="0" smtClean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天真浪漫</a:t>
            </a:r>
            <a:r>
              <a:rPr lang="zh-TW" sz="1900" dirty="0" smtClean="0">
                <a:latin typeface="DFKai-SB"/>
                <a:ea typeface="DFKai-SB"/>
                <a:cs typeface="DFKai-SB"/>
                <a:sym typeface="DFKai-SB"/>
              </a:rPr>
              <a:t> －－＜</a:t>
            </a:r>
            <a:r>
              <a:rPr lang="zh-TW" sz="1900" dirty="0">
                <a:latin typeface="DFKai-SB"/>
                <a:ea typeface="DFKai-SB"/>
                <a:cs typeface="DFKai-SB"/>
                <a:sym typeface="DFKai-SB"/>
              </a:rPr>
              <a:t>從心＞</a:t>
            </a:r>
            <a:endParaRPr sz="19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1600" dirty="0"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676" name="Google Shape;676;p35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677" name="Google Shape;677;p35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 txBox="1"/>
          <p:nvPr/>
        </p:nvSpPr>
        <p:spPr>
          <a:xfrm>
            <a:off x="299700" y="892487"/>
            <a:ext cx="50406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（3）對友誼的重視與離別的感傷</a:t>
            </a:r>
            <a:endParaRPr sz="25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5" name="Google Shape;685;p36"/>
          <p:cNvSpPr txBox="1"/>
          <p:nvPr/>
        </p:nvSpPr>
        <p:spPr>
          <a:xfrm>
            <a:off x="3556367" y="118595"/>
            <a:ext cx="3305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1.畢業前心境：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6" name="Google Shape;686;p36"/>
          <p:cNvSpPr txBox="1"/>
          <p:nvPr/>
        </p:nvSpPr>
        <p:spPr>
          <a:xfrm>
            <a:off x="701739" y="1585934"/>
            <a:ext cx="1881961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美好回憶：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7" name="Google Shape;687;p36"/>
          <p:cNvSpPr txBox="1"/>
          <p:nvPr/>
        </p:nvSpPr>
        <p:spPr>
          <a:xfrm>
            <a:off x="1120148" y="2058776"/>
            <a:ext cx="7473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曾和你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一起玩過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的那些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遊戲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，我們卻又哭在解不開的謎題裡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－－〈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盛夏，未來〉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63636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6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8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88" name="Google Shape;688;p36"/>
          <p:cNvSpPr txBox="1"/>
          <p:nvPr/>
        </p:nvSpPr>
        <p:spPr>
          <a:xfrm>
            <a:off x="610480" y="2547803"/>
            <a:ext cx="198603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分離感傷：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689" name="Google Shape;689;p36"/>
          <p:cNvSpPr txBox="1"/>
          <p:nvPr/>
        </p:nvSpPr>
        <p:spPr>
          <a:xfrm>
            <a:off x="1120148" y="2727802"/>
            <a:ext cx="8023852" cy="76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>
              <a:buSzPts val="1100"/>
              <a:buFont typeface="Arial" panose="020B0604020202020204" pitchFamily="34" charset="0"/>
              <a:buChar char="•"/>
            </a:pPr>
            <a:r>
              <a:rPr lang="zh-TW" sz="1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DFKai-SB"/>
              </a:rPr>
              <a:t>     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DFKai-SB"/>
            </a:endParaRPr>
          </a:p>
          <a:p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我忍住</a:t>
            </a:r>
            <a:r>
              <a:rPr lang="zh-TW" alt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</a:rPr>
              <a:t>不再哭</a:t>
            </a:r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，</a:t>
            </a:r>
            <a:r>
              <a:rPr lang="zh-TW" alt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</a:rPr>
              <a:t>離別</a:t>
            </a:r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並不是結束，只是彼此走向不同岔路，我們還會扶持幫助</a:t>
            </a:r>
          </a:p>
          <a:p>
            <a:r>
              <a:rPr lang="en-US" alt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                                               </a:t>
            </a:r>
            <a:r>
              <a:rPr lang="zh-TW" alt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－</a:t>
            </a:r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－〈夢想藍圖〉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</a:t>
            </a: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0" name="Google Shape;690;p36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691" name="Google Shape;691;p36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36"/>
          <p:cNvSpPr txBox="1"/>
          <p:nvPr/>
        </p:nvSpPr>
        <p:spPr>
          <a:xfrm>
            <a:off x="876111" y="13529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7"/>
          <p:cNvSpPr txBox="1"/>
          <p:nvPr/>
        </p:nvSpPr>
        <p:spPr>
          <a:xfrm>
            <a:off x="377550" y="544496"/>
            <a:ext cx="4225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訪談結果</a:t>
            </a:r>
            <a:endParaRPr sz="25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0" name="Google Shape;700;p37"/>
          <p:cNvSpPr txBox="1"/>
          <p:nvPr/>
        </p:nvSpPr>
        <p:spPr>
          <a:xfrm>
            <a:off x="437875" y="1695050"/>
            <a:ext cx="4225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518892" y="135296"/>
            <a:ext cx="3305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1.畢業前心境：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932250" y="2507450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7"/>
          <p:cNvSpPr txBox="1"/>
          <p:nvPr/>
        </p:nvSpPr>
        <p:spPr>
          <a:xfrm>
            <a:off x="437575" y="1078196"/>
            <a:ext cx="8452200" cy="2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800"/>
              </a:spcBef>
            </a:pPr>
            <a:r>
              <a:rPr lang="zh-TW" sz="19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「我本身很喜歡音樂，所以希望用這種方式把跟好友之間的感情還有回憶記錄下來。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</a:rPr>
              <a:t>不捨友誼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altLang="zh-TW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DFKai-SB"/>
              </a:rPr>
              <a:t>    </a:t>
            </a:r>
            <a:r>
              <a:rPr lang="zh-TW" sz="19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DFKai-SB"/>
              </a:rPr>
              <a:t>「什麼回憶是我們可以永遠都不會忘記的，因為那些才是當時覺得印象最深刻的 是最能代表國三要畢業的我們的回憶。」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</a:rPr>
              <a:t>懷念校園場景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endParaRPr lang="zh-TW" altLang="en-US" sz="19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>
              <a:spcBef>
                <a:spcPts val="1800"/>
              </a:spcBef>
            </a:pP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「畢竟友情是很珍貴的 所以到了要離別的時候 自然會離情依依吧。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en-US" alt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en-US" alt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-US" alt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             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</a:rPr>
              <a:t>不捨友誼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</a:rPr>
              <a:t>)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704" name="Google Shape;704;p37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705" name="Google Shape;705;p37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37"/>
          <p:cNvSpPr txBox="1"/>
          <p:nvPr/>
        </p:nvSpPr>
        <p:spPr>
          <a:xfrm>
            <a:off x="876111" y="13529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畢業典禮落實防疫可不受人數限制盧秀燕：支持舉辦| 平傳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12" y="540667"/>
            <a:ext cx="5383328" cy="336458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2" name="Google Shape;712;p38"/>
          <p:cNvSpPr txBox="1"/>
          <p:nvPr/>
        </p:nvSpPr>
        <p:spPr>
          <a:xfrm>
            <a:off x="2393431" y="379087"/>
            <a:ext cx="53031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800" b="1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2.畢業後心境：</a:t>
            </a:r>
            <a:endParaRPr sz="4800" b="1" dirty="0"/>
          </a:p>
        </p:txBody>
      </p:sp>
      <p:grpSp>
        <p:nvGrpSpPr>
          <p:cNvPr id="713" name="Google Shape;713;p38"/>
          <p:cNvGrpSpPr/>
          <p:nvPr/>
        </p:nvGrpSpPr>
        <p:grpSpPr>
          <a:xfrm>
            <a:off x="159352" y="317198"/>
            <a:ext cx="632178" cy="450648"/>
            <a:chOff x="7096126" y="3055938"/>
            <a:chExt cx="811213" cy="771525"/>
          </a:xfrm>
        </p:grpSpPr>
        <p:sp>
          <p:nvSpPr>
            <p:cNvPr id="714" name="Google Shape;714;p38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38"/>
          <p:cNvSpPr txBox="1"/>
          <p:nvPr/>
        </p:nvSpPr>
        <p:spPr>
          <a:xfrm>
            <a:off x="977361" y="43904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9"/>
          <p:cNvSpPr txBox="1"/>
          <p:nvPr/>
        </p:nvSpPr>
        <p:spPr>
          <a:xfrm>
            <a:off x="3722590" y="115417"/>
            <a:ext cx="30000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2.畢業後心境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22" name="Google Shape;722;p39"/>
          <p:cNvSpPr txBox="1"/>
          <p:nvPr/>
        </p:nvSpPr>
        <p:spPr>
          <a:xfrm>
            <a:off x="464827" y="793936"/>
            <a:ext cx="567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（1）對未來的茫然與期待</a:t>
            </a:r>
            <a:endParaRPr sz="25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23" name="Google Shape;723;p39"/>
          <p:cNvSpPr txBox="1"/>
          <p:nvPr/>
        </p:nvSpPr>
        <p:spPr>
          <a:xfrm>
            <a:off x="1554490" y="1815917"/>
            <a:ext cx="73362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我把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迷惘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的紙飛機，醉人的，六月空氣，輕輕釋放到天空裡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 －－〈離語〉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4" name="Google Shape;724;p39"/>
          <p:cNvSpPr txBox="1"/>
          <p:nvPr/>
        </p:nvSpPr>
        <p:spPr>
          <a:xfrm>
            <a:off x="1574117" y="2898377"/>
            <a:ext cx="7172644" cy="33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我在雲霧中看見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曙光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，放下了一切，沒有備案，大步去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闖 </a:t>
            </a:r>
            <a:endParaRPr sz="1900" dirty="0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－－〈圍牆〉                            </a:t>
            </a:r>
            <a:endParaRPr sz="1900" dirty="0"/>
          </a:p>
        </p:txBody>
      </p:sp>
      <p:sp>
        <p:nvSpPr>
          <p:cNvPr id="725" name="Google Shape;725;p39"/>
          <p:cNvSpPr txBox="1"/>
          <p:nvPr/>
        </p:nvSpPr>
        <p:spPr>
          <a:xfrm>
            <a:off x="960730" y="1500993"/>
            <a:ext cx="1624679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迷茫：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26" name="Google Shape;726;p39"/>
          <p:cNvSpPr txBox="1"/>
          <p:nvPr/>
        </p:nvSpPr>
        <p:spPr>
          <a:xfrm>
            <a:off x="938652" y="2460155"/>
            <a:ext cx="1849531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期待：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727" name="Google Shape;727;p39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728" name="Google Shape;728;p39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0" name="Google Shape;730;p39"/>
          <p:cNvSpPr txBox="1"/>
          <p:nvPr/>
        </p:nvSpPr>
        <p:spPr>
          <a:xfrm>
            <a:off x="938652" y="115417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0"/>
          <p:cNvSpPr txBox="1"/>
          <p:nvPr/>
        </p:nvSpPr>
        <p:spPr>
          <a:xfrm>
            <a:off x="337402" y="823987"/>
            <a:ext cx="40962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（2）對夢想的追求與堅持：</a:t>
            </a:r>
            <a:endParaRPr sz="25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6" name="Google Shape;736;p40"/>
          <p:cNvSpPr txBox="1"/>
          <p:nvPr/>
        </p:nvSpPr>
        <p:spPr>
          <a:xfrm>
            <a:off x="3745075" y="305728"/>
            <a:ext cx="30000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2.畢業後心境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7" name="Google Shape;737;p40"/>
          <p:cNvSpPr txBox="1"/>
          <p:nvPr/>
        </p:nvSpPr>
        <p:spPr>
          <a:xfrm>
            <a:off x="1163778" y="1809856"/>
            <a:ext cx="8205073" cy="88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就跟心走吧，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夢想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是一趟華麗的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遠航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，不要害怕路上的難受失望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 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－－〈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從心〉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38" name="Google Shape;738;p40"/>
          <p:cNvSpPr txBox="1"/>
          <p:nvPr/>
        </p:nvSpPr>
        <p:spPr>
          <a:xfrm>
            <a:off x="876111" y="1305856"/>
            <a:ext cx="2399224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海洋與航行：</a:t>
            </a:r>
            <a:endParaRPr sz="2400" dirty="0"/>
          </a:p>
        </p:txBody>
      </p:sp>
      <p:sp>
        <p:nvSpPr>
          <p:cNvPr id="739" name="Google Shape;739;p40"/>
          <p:cNvSpPr txBox="1"/>
          <p:nvPr/>
        </p:nvSpPr>
        <p:spPr>
          <a:xfrm>
            <a:off x="876111" y="2303514"/>
            <a:ext cx="2471624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天空、飛翔：</a:t>
            </a:r>
            <a:endParaRPr sz="24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40" name="Google Shape;740;p40"/>
          <p:cNvSpPr txBox="1"/>
          <p:nvPr/>
        </p:nvSpPr>
        <p:spPr>
          <a:xfrm>
            <a:off x="1475743" y="2883303"/>
            <a:ext cx="7278512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就勇敢往前去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飛翔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，我們一起闖 別怕迷失了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方向－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－〈翼途〉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741" name="Google Shape;741;p40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742" name="Google Shape;742;p40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40"/>
          <p:cNvSpPr txBox="1"/>
          <p:nvPr/>
        </p:nvSpPr>
        <p:spPr>
          <a:xfrm>
            <a:off x="876111" y="13529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1"/>
          <p:cNvSpPr txBox="1"/>
          <p:nvPr/>
        </p:nvSpPr>
        <p:spPr>
          <a:xfrm>
            <a:off x="3254005" y="253250"/>
            <a:ext cx="5794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2.畢業後心境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0" name="Google Shape;750;p41"/>
          <p:cNvSpPr txBox="1"/>
          <p:nvPr/>
        </p:nvSpPr>
        <p:spPr>
          <a:xfrm>
            <a:off x="701739" y="860025"/>
            <a:ext cx="567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（3）對逆境的不安與無畏</a:t>
            </a:r>
            <a:endParaRPr sz="25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51" name="Google Shape;751;p41"/>
          <p:cNvSpPr txBox="1"/>
          <p:nvPr/>
        </p:nvSpPr>
        <p:spPr>
          <a:xfrm>
            <a:off x="1074477" y="1522125"/>
            <a:ext cx="2860500" cy="2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不安：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latin typeface="Microsoft JhengHei"/>
                <a:ea typeface="Microsoft JhengHei"/>
                <a:cs typeface="Microsoft JhengHei"/>
                <a:sym typeface="Microsoft JhengHei"/>
              </a:rPr>
              <a:t>無畏：</a:t>
            </a:r>
            <a:endParaRPr sz="24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52" name="Google Shape;752;p41"/>
          <p:cNvSpPr txBox="1"/>
          <p:nvPr/>
        </p:nvSpPr>
        <p:spPr>
          <a:xfrm>
            <a:off x="1918761" y="2005575"/>
            <a:ext cx="7184299" cy="14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面對所有，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未知風雨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，展開雙翼，青春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延續－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－〈翼途〉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張開</a:t>
            </a:r>
            <a:r>
              <a:rPr lang="zh-TW" sz="19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傲氣的翅膀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，劃破奔騰的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海浪－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－〈飛鳥〉</a:t>
            </a: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753" name="Google Shape;753;p41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754" name="Google Shape;754;p41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6" name="Google Shape;756;p41"/>
          <p:cNvSpPr txBox="1"/>
          <p:nvPr/>
        </p:nvSpPr>
        <p:spPr>
          <a:xfrm>
            <a:off x="876111" y="13529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2"/>
          <p:cNvSpPr txBox="1"/>
          <p:nvPr/>
        </p:nvSpPr>
        <p:spPr>
          <a:xfrm>
            <a:off x="437875" y="634576"/>
            <a:ext cx="4225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訪談結果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63" name="Google Shape;763;p42"/>
          <p:cNvSpPr txBox="1"/>
          <p:nvPr/>
        </p:nvSpPr>
        <p:spPr>
          <a:xfrm>
            <a:off x="437875" y="1695050"/>
            <a:ext cx="4225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64" name="Google Shape;764;p42"/>
          <p:cNvSpPr txBox="1"/>
          <p:nvPr/>
        </p:nvSpPr>
        <p:spPr>
          <a:xfrm>
            <a:off x="3113713" y="130769"/>
            <a:ext cx="28935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畢業後心境：</a:t>
            </a:r>
            <a:endParaRPr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65" name="Google Shape;765;p42"/>
          <p:cNvSpPr txBox="1"/>
          <p:nvPr/>
        </p:nvSpPr>
        <p:spPr>
          <a:xfrm>
            <a:off x="561324" y="1258356"/>
            <a:ext cx="8215417" cy="2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「我副歌第一句才會寫下“如此分享的每一天，看著彼此真誠的笑臉”雖然我們對未來都充滿期待，也準備好要面對不同的挑戰，但是因為有彼此的陪伴相依，所以我們才可以帶著這份祝福，在不同的地方更茁壯。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en-US" altLang="zh-TW" sz="1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en-US" altLang="zh-TW" sz="1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-US" altLang="zh-TW" sz="1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             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未知挑戰與期待夢想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endParaRPr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「我會想繼續寫歌，但是不侷限於畢業歌，可以寫關於離別、關於成長、關於新的世界新的挑戰的歌曲。讓這些文字可以讓畢業生看到的時候也能感受到力量 。</a:t>
            </a:r>
            <a:r>
              <a:rPr lang="zh-TW" sz="19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接觸歌詞產生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共鳴、創作者以歌詞帶給人力量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endParaRPr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</p:txBody>
      </p:sp>
      <p:grpSp>
        <p:nvGrpSpPr>
          <p:cNvPr id="766" name="Google Shape;766;p42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767" name="Google Shape;767;p42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p42"/>
          <p:cNvSpPr txBox="1"/>
          <p:nvPr/>
        </p:nvSpPr>
        <p:spPr>
          <a:xfrm>
            <a:off x="876111" y="13529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1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3"/>
          <p:cNvSpPr txBox="1"/>
          <p:nvPr/>
        </p:nvSpPr>
        <p:spPr>
          <a:xfrm>
            <a:off x="842155" y="832088"/>
            <a:ext cx="8034195" cy="198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一、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畢業歌詞的各種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意涵源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於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畢業之際學生的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情緒</a:t>
            </a:r>
            <a:endParaRPr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二、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作詞者用不同歌詞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元素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，來分別呈現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畢業前後的心境</a:t>
            </a:r>
            <a:endParaRPr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三、作詞者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加入對自我人生的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期許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與對使用者的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祝福</a:t>
            </a:r>
            <a:r>
              <a:rPr lang="zh-TW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altLang="zh-TW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讓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同為畢業生的聽眾產生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共鳴</a:t>
            </a:r>
            <a:endParaRPr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latin typeface="Microsoft JhengHei"/>
                <a:ea typeface="Microsoft JhengHei"/>
                <a:cs typeface="Microsoft JhengHei"/>
                <a:sym typeface="Microsoft JhengHei"/>
              </a:rPr>
              <a:t>四、</a:t>
            </a:r>
            <a:r>
              <a:rPr lang="zh-TW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激發</a:t>
            </a:r>
            <a:r>
              <a:rPr lang="zh-TW" altLang="en-US" sz="2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研究者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創作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畢業歌的</a:t>
            </a:r>
            <a:r>
              <a:rPr lang="zh-TW" sz="22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動機</a:t>
            </a:r>
            <a:endParaRPr sz="2200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" name="Google Shape;690;p36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5" name="Google Shape;691;p36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92;p36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769;p42"/>
          <p:cNvSpPr txBox="1"/>
          <p:nvPr/>
        </p:nvSpPr>
        <p:spPr>
          <a:xfrm>
            <a:off x="38059" y="73910"/>
            <a:ext cx="3276164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91440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zh-TW" altLang="en-US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</a:rPr>
              <a:t>結論</a:t>
            </a:r>
          </a:p>
        </p:txBody>
      </p:sp>
      <p:sp>
        <p:nvSpPr>
          <p:cNvPr id="2" name="矩形 1"/>
          <p:cNvSpPr/>
          <p:nvPr/>
        </p:nvSpPr>
        <p:spPr>
          <a:xfrm>
            <a:off x="2130451" y="102999"/>
            <a:ext cx="3801041" cy="70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zh-TW" alt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</a:t>
            </a:r>
            <a:r>
              <a:rPr lang="zh-TW" altLang="en-US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結論與建議</a:t>
            </a:r>
            <a:endParaRPr lang="zh-TW" altLang="en-US" sz="30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4"/>
          <p:cNvSpPr txBox="1"/>
          <p:nvPr/>
        </p:nvSpPr>
        <p:spPr>
          <a:xfrm>
            <a:off x="248350" y="991225"/>
            <a:ext cx="8505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一、方文山(2014) 。  如詩一般。華人版圖出版社。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二、方文山(2008)。中國風：歌詞裡的文字遊戲。第一人稱出版社。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三、涂文欽（2013）。臺灣閩南語流行歌詞中的人生隱喻。國立新竹教育大學臺灣語言與語文教育研究所博士論文。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四、許淑惠（2013）。三曹詩歌中的鳥意象研究。《人文與社會》學報第三卷第二期（p95-p120 ）。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048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五、王萬象（2007）。余寶琳的中西詩學意象論。《第三屆中國文哲之當代詮釋學術研討會會前論文集》（p95-p136）。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六、鄭文凱、徐詠翔（2017）。論白萩現代詩中的動物意象 。台中市立台中第二高級中等學校小論文。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七、黃靖邦、沈佩儀、孫慧婷（2019）。「魚心魚情」—探討臺灣現代流行音樂歌詞中「魚」的意象。新北市立三重高級中學小論文。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八、楊蕎卉、葉欣婷、廖怡婷（2019）。TFBOYS–成長的滋味。縣立興華高中小論文。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九、劉子君、程筠雅（2019）。蘇打綠吳青峰歌詞內容探析。嘉義女中小論文。</a:t>
            </a:r>
            <a:endParaRPr sz="11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 dirty="0">
              <a:solidFill>
                <a:srgbClr val="88591E"/>
              </a:solidFill>
            </a:endParaRPr>
          </a:p>
        </p:txBody>
      </p:sp>
      <p:sp>
        <p:nvSpPr>
          <p:cNvPr id="782" name="Google Shape;782;p44"/>
          <p:cNvSpPr txBox="1"/>
          <p:nvPr/>
        </p:nvSpPr>
        <p:spPr>
          <a:xfrm>
            <a:off x="2907214" y="200504"/>
            <a:ext cx="2778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 smtClean="0">
                <a:solidFill>
                  <a:srgbClr val="88591E"/>
                </a:solidFill>
              </a:rPr>
              <a:t>參考資料</a:t>
            </a:r>
            <a:endParaRPr sz="4800" dirty="0">
              <a:solidFill>
                <a:srgbClr val="88591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74951" y="46367"/>
            <a:ext cx="2031325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zh-TW" altLang="en-US" sz="18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</a:rPr>
              <a:t>引註資料</a:t>
            </a:r>
          </a:p>
        </p:txBody>
      </p:sp>
      <p:grpSp>
        <p:nvGrpSpPr>
          <p:cNvPr id="8" name="Google Shape;690;p36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9" name="Google Shape;691;p36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92;p36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7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187" name="Google Shape;187;p27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27"/>
          <p:cNvSpPr txBox="1"/>
          <p:nvPr/>
        </p:nvSpPr>
        <p:spPr>
          <a:xfrm>
            <a:off x="876111" y="135296"/>
            <a:ext cx="2085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研究動機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0" name="Google Shape;190;p27"/>
          <p:cNvSpPr/>
          <p:nvPr/>
        </p:nvSpPr>
        <p:spPr>
          <a:xfrm rot="5400000" flipH="1">
            <a:off x="2039939" y="-55828"/>
            <a:ext cx="665922" cy="1902472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rgbClr val="885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7"/>
          <p:cNvGrpSpPr/>
          <p:nvPr/>
        </p:nvGrpSpPr>
        <p:grpSpPr>
          <a:xfrm>
            <a:off x="3971968" y="1228376"/>
            <a:ext cx="1305505" cy="2339299"/>
            <a:chOff x="4974047" y="1777893"/>
            <a:chExt cx="2243907" cy="4158754"/>
          </a:xfrm>
        </p:grpSpPr>
        <p:grpSp>
          <p:nvGrpSpPr>
            <p:cNvPr id="192" name="Google Shape;192;p27"/>
            <p:cNvGrpSpPr/>
            <p:nvPr/>
          </p:nvGrpSpPr>
          <p:grpSpPr>
            <a:xfrm rot="-900000">
              <a:off x="5380965" y="4734197"/>
              <a:ext cx="1251133" cy="1058576"/>
              <a:chOff x="5307614" y="4252313"/>
              <a:chExt cx="2011362" cy="1701801"/>
            </a:xfrm>
          </p:grpSpPr>
          <p:sp>
            <p:nvSpPr>
              <p:cNvPr id="193" name="Google Shape;193;p27"/>
              <p:cNvSpPr/>
              <p:nvPr/>
            </p:nvSpPr>
            <p:spPr>
              <a:xfrm>
                <a:off x="5463189" y="4252313"/>
                <a:ext cx="541337" cy="112871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46" extrusionOk="0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5307614" y="5308001"/>
                <a:ext cx="303212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5" extrusionOk="0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5710839" y="4398363"/>
                <a:ext cx="628650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58" extrusionOk="0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6261701" y="4565051"/>
                <a:ext cx="719137" cy="118427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363" extrusionOk="0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6612539" y="4663476"/>
                <a:ext cx="706437" cy="1290638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96" extrusionOk="0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7"/>
            <p:cNvGrpSpPr/>
            <p:nvPr/>
          </p:nvGrpSpPr>
          <p:grpSpPr>
            <a:xfrm>
              <a:off x="4974047" y="1777893"/>
              <a:ext cx="2243907" cy="2955103"/>
              <a:chOff x="721" y="397"/>
              <a:chExt cx="2182" cy="2874"/>
            </a:xfrm>
          </p:grpSpPr>
          <p:sp>
            <p:nvSpPr>
              <p:cNvPr id="199" name="Google Shape;199;p27"/>
              <p:cNvSpPr/>
              <p:nvPr/>
            </p:nvSpPr>
            <p:spPr>
              <a:xfrm>
                <a:off x="2416" y="1121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1079" y="1583"/>
                <a:ext cx="4" cy="7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1083" y="1577"/>
                <a:ext cx="2" cy="6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1001" y="745"/>
                <a:ext cx="1546" cy="2526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235" extrusionOk="0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1557" y="269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1960" y="2749"/>
                <a:ext cx="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1966" y="2749"/>
                <a:ext cx="5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" h="5" extrusionOk="0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1973" y="2747"/>
                <a:ext cx="8" cy="11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1979" y="2741"/>
                <a:ext cx="10" cy="17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1989" y="2739"/>
                <a:ext cx="10" cy="21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1995" y="2739"/>
                <a:ext cx="10" cy="21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2003" y="2737"/>
                <a:ext cx="13" cy="23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2011" y="2733"/>
                <a:ext cx="1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2016" y="2731"/>
                <a:ext cx="14" cy="29"/>
              </a:xfrm>
              <a:custGeom>
                <a:avLst/>
                <a:gdLst/>
                <a:ahLst/>
                <a:cxnLst/>
                <a:rect l="l" t="t" r="r" b="b"/>
                <a:pathLst>
                  <a:path w="7" h="14" extrusionOk="0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2022" y="2729"/>
                <a:ext cx="1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2050" y="2723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2061" y="2715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1997" y="2819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2001" y="2819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2007" y="2817"/>
                <a:ext cx="11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2013" y="2815"/>
                <a:ext cx="1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2024" y="2813"/>
                <a:ext cx="1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2030" y="2813"/>
                <a:ext cx="1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1991" y="2915"/>
                <a:ext cx="10" cy="1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1999" y="2909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2003" y="2907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2007" y="2901"/>
                <a:ext cx="1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2016" y="2899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2020" y="2895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2026" y="2893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1983" y="3005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1991" y="3003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1995" y="2999"/>
                <a:ext cx="10" cy="1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2001" y="2995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2005" y="2991"/>
                <a:ext cx="13" cy="18"/>
              </a:xfrm>
              <a:custGeom>
                <a:avLst/>
                <a:gdLst/>
                <a:ahLst/>
                <a:cxnLst/>
                <a:rect l="l" t="t" r="r" b="b"/>
                <a:pathLst>
                  <a:path w="6" h="9" extrusionOk="0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2013" y="2995"/>
                <a:ext cx="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1521" y="3083"/>
                <a:ext cx="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" h="8" extrusionOk="0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1531" y="3083"/>
                <a:ext cx="6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 extrusionOk="0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1543" y="3083"/>
                <a:ext cx="10" cy="35"/>
              </a:xfrm>
              <a:custGeom>
                <a:avLst/>
                <a:gdLst/>
                <a:ahLst/>
                <a:cxnLst/>
                <a:rect l="l" t="t" r="r" b="b"/>
                <a:pathLst>
                  <a:path w="5" h="17" extrusionOk="0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1557" y="3087"/>
                <a:ext cx="9" cy="33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 extrusionOk="0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1572" y="3095"/>
                <a:ext cx="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1584" y="3097"/>
                <a:ext cx="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5" h="18" extrusionOk="0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1598" y="3093"/>
                <a:ext cx="11" cy="41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1611" y="3099"/>
                <a:ext cx="10" cy="41"/>
              </a:xfrm>
              <a:custGeom>
                <a:avLst/>
                <a:gdLst/>
                <a:ahLst/>
                <a:cxnLst/>
                <a:rect l="l" t="t" r="r" b="b"/>
                <a:pathLst>
                  <a:path w="5" h="20" extrusionOk="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1621" y="3101"/>
                <a:ext cx="14" cy="37"/>
              </a:xfrm>
              <a:custGeom>
                <a:avLst/>
                <a:gdLst/>
                <a:ahLst/>
                <a:cxnLst/>
                <a:rect l="l" t="t" r="r" b="b"/>
                <a:pathLst>
                  <a:path w="7" h="18" extrusionOk="0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1643" y="3101"/>
                <a:ext cx="9" cy="53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1656" y="3118"/>
                <a:ext cx="8" cy="3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 extrusionOk="0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1666" y="3118"/>
                <a:ext cx="1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1686" y="3116"/>
                <a:ext cx="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1696" y="3118"/>
                <a:ext cx="11" cy="30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1717" y="3120"/>
                <a:ext cx="8" cy="3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2439" y="1313"/>
                <a:ext cx="96" cy="31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54" extrusionOk="0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2435" y="1618"/>
                <a:ext cx="102" cy="170"/>
              </a:xfrm>
              <a:custGeom>
                <a:avLst/>
                <a:gdLst/>
                <a:ahLst/>
                <a:cxnLst/>
                <a:rect l="l" t="t" r="r" b="b"/>
                <a:pathLst>
                  <a:path w="50" h="83" extrusionOk="0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2333" y="1874"/>
                <a:ext cx="92" cy="153"/>
              </a:xfrm>
              <a:custGeom>
                <a:avLst/>
                <a:gdLst/>
                <a:ahLst/>
                <a:cxnLst/>
                <a:rect l="l" t="t" r="r" b="b"/>
                <a:pathLst>
                  <a:path w="45" h="75" extrusionOk="0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2285" y="2029"/>
                <a:ext cx="17" cy="80"/>
              </a:xfrm>
              <a:custGeom>
                <a:avLst/>
                <a:gdLst/>
                <a:ahLst/>
                <a:cxnLst/>
                <a:rect l="l" t="t" r="r" b="b"/>
                <a:pathLst>
                  <a:path w="8" h="39" extrusionOk="0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2173" y="2175"/>
                <a:ext cx="70" cy="3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8" extrusionOk="0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2157" y="2293"/>
                <a:ext cx="51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7" extrusionOk="0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1786" y="1708"/>
                <a:ext cx="6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9" h="6" extrusionOk="0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1784" y="1737"/>
                <a:ext cx="7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1789" y="197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1525" y="2999"/>
                <a:ext cx="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3" h="9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1752" y="2862"/>
                <a:ext cx="10" cy="1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721" y="1747"/>
                <a:ext cx="10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5" extrusionOk="0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725" y="1260"/>
                <a:ext cx="10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9" extrusionOk="0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874" y="914"/>
                <a:ext cx="119" cy="86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" extrusionOk="0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1093" y="661"/>
                <a:ext cx="88" cy="166"/>
              </a:xfrm>
              <a:custGeom>
                <a:avLst/>
                <a:gdLst/>
                <a:ahLst/>
                <a:cxnLst/>
                <a:rect l="l" t="t" r="r" b="b"/>
                <a:pathLst>
                  <a:path w="43" h="81" extrusionOk="0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1355" y="450"/>
                <a:ext cx="6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53" extrusionOk="0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7"/>
              <p:cNvSpPr/>
              <p:nvPr/>
            </p:nvSpPr>
            <p:spPr>
              <a:xfrm>
                <a:off x="1883" y="397"/>
                <a:ext cx="28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4" h="63" extrusionOk="0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7"/>
              <p:cNvSpPr/>
              <p:nvPr/>
            </p:nvSpPr>
            <p:spPr>
              <a:xfrm>
                <a:off x="2196" y="577"/>
                <a:ext cx="112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55" h="50" extrusionOk="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2420" y="829"/>
                <a:ext cx="117" cy="63"/>
              </a:xfrm>
              <a:custGeom>
                <a:avLst/>
                <a:gdLst/>
                <a:ahLst/>
                <a:cxnLst/>
                <a:rect l="l" t="t" r="r" b="b"/>
                <a:pathLst>
                  <a:path w="57" h="31" extrusionOk="0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2602" y="1062"/>
                <a:ext cx="14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72" h="27" extrusionOk="0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2654" y="1418"/>
                <a:ext cx="171" cy="67"/>
              </a:xfrm>
              <a:custGeom>
                <a:avLst/>
                <a:gdLst/>
                <a:ahLst/>
                <a:cxnLst/>
                <a:rect l="l" t="t" r="r" b="b"/>
                <a:pathLst>
                  <a:path w="84" h="33" extrusionOk="0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2664" y="1790"/>
                <a:ext cx="239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3" extrusionOk="0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2" name="Google Shape;272;p27"/>
          <p:cNvGrpSpPr/>
          <p:nvPr/>
        </p:nvGrpSpPr>
        <p:grpSpPr>
          <a:xfrm rot="-2086670">
            <a:off x="5107052" y="1329132"/>
            <a:ext cx="958101" cy="136947"/>
            <a:chOff x="4811713" y="3189288"/>
            <a:chExt cx="2571751" cy="476251"/>
          </a:xfrm>
        </p:grpSpPr>
        <p:sp>
          <p:nvSpPr>
            <p:cNvPr id="273" name="Google Shape;273;p27"/>
            <p:cNvSpPr/>
            <p:nvPr/>
          </p:nvSpPr>
          <p:spPr>
            <a:xfrm>
              <a:off x="6980238" y="3281363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980238" y="32718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6958013" y="3271838"/>
              <a:ext cx="19050" cy="33338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27851" y="3262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980238" y="3338513"/>
              <a:ext cx="65088" cy="6191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6908801" y="3271838"/>
              <a:ext cx="22225" cy="238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784976" y="3259138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719888" y="3244851"/>
              <a:ext cx="58738" cy="33338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778626" y="325596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675438" y="3235326"/>
              <a:ext cx="47625" cy="33338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834188" y="337185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651626" y="3235326"/>
              <a:ext cx="17463" cy="952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623051" y="3232151"/>
              <a:ext cx="28575" cy="1587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808788" y="3360738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661151" y="3251201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694488" y="3360738"/>
              <a:ext cx="103188" cy="603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586538" y="3222626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607176" y="3244851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567488" y="3228976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508751" y="3228976"/>
              <a:ext cx="52388" cy="26988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669088" y="33639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6477001" y="3219451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456363" y="3211513"/>
              <a:ext cx="23813" cy="39688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665913" y="3394076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424613" y="321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6551613" y="3367088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378576" y="3216276"/>
              <a:ext cx="36513" cy="190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359526" y="3211513"/>
              <a:ext cx="25400" cy="33338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551613" y="3371851"/>
              <a:ext cx="41275" cy="3492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6269038" y="3198813"/>
              <a:ext cx="84138" cy="4603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6502401" y="3375026"/>
              <a:ext cx="46038" cy="55563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765926" y="3579813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408738" y="3378201"/>
              <a:ext cx="71438" cy="5238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470651" y="3397251"/>
              <a:ext cx="31750" cy="2698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6319838" y="3397251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259513" y="3384551"/>
              <a:ext cx="44450" cy="73025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6300788" y="3406776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6291263" y="342741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6118226" y="3400426"/>
              <a:ext cx="157163" cy="63500"/>
            </a:xfrm>
            <a:custGeom>
              <a:avLst/>
              <a:gdLst/>
              <a:ahLst/>
              <a:cxnLst/>
              <a:rect l="l" t="t" r="r" b="b"/>
              <a:pathLst>
                <a:path w="48" h="19" extrusionOk="0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6030913" y="3433763"/>
              <a:ext cx="19050" cy="17463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5862638" y="3440113"/>
              <a:ext cx="71438" cy="39688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953126" y="3476626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816601" y="3443288"/>
              <a:ext cx="55563" cy="5397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894388" y="3479801"/>
              <a:ext cx="22225" cy="17463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735638" y="3451226"/>
              <a:ext cx="84138" cy="61913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791201" y="34940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719763" y="349726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595938" y="3473451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592763" y="3516313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481638" y="3522663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6856413" y="3262313"/>
              <a:ext cx="58738" cy="3016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6797676" y="3327401"/>
              <a:ext cx="188913" cy="84138"/>
            </a:xfrm>
            <a:custGeom>
              <a:avLst/>
              <a:gdLst/>
              <a:ahLst/>
              <a:cxnLst/>
              <a:rect l="l" t="t" r="r" b="b"/>
              <a:pathLst>
                <a:path w="58" h="25" extrusionOk="0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6824663" y="3265488"/>
              <a:ext cx="28575" cy="33338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6707188" y="3354388"/>
              <a:ext cx="30163" cy="17463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6446838" y="3406776"/>
              <a:ext cx="23813" cy="33338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927726" y="3430588"/>
              <a:ext cx="103188" cy="52388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422901" y="3487738"/>
              <a:ext cx="80963" cy="65088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465763" y="3446463"/>
              <a:ext cx="249238" cy="90488"/>
            </a:xfrm>
            <a:custGeom>
              <a:avLst/>
              <a:gdLst/>
              <a:ahLst/>
              <a:cxnLst/>
              <a:rect l="l" t="t" r="r" b="b"/>
              <a:pathLst>
                <a:path w="77" h="27" extrusionOk="0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302251" y="3509963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4811713" y="3516313"/>
              <a:ext cx="490538" cy="119063"/>
            </a:xfrm>
            <a:custGeom>
              <a:avLst/>
              <a:gdLst/>
              <a:ahLst/>
              <a:cxnLst/>
              <a:rect l="l" t="t" r="r" b="b"/>
              <a:pathLst>
                <a:path w="151" h="36" extrusionOk="0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6772276" y="3287713"/>
              <a:ext cx="611188" cy="2984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7038976" y="3284538"/>
              <a:ext cx="80963" cy="53975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6164263" y="3189288"/>
              <a:ext cx="101600" cy="58738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6362701" y="3390901"/>
              <a:ext cx="39688" cy="492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6489701" y="3536951"/>
              <a:ext cx="282575" cy="128588"/>
            </a:xfrm>
            <a:custGeom>
              <a:avLst/>
              <a:gdLst/>
              <a:ahLst/>
              <a:cxnLst/>
              <a:rect l="l" t="t" r="r" b="b"/>
              <a:pathLst>
                <a:path w="87" h="39" extrusionOk="0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6024563" y="3403601"/>
              <a:ext cx="104775" cy="73025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699126" y="3457576"/>
              <a:ext cx="55563" cy="33338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7"/>
          <p:cNvGrpSpPr/>
          <p:nvPr/>
        </p:nvGrpSpPr>
        <p:grpSpPr>
          <a:xfrm rot="2128935" flipH="1">
            <a:off x="3260733" y="1378887"/>
            <a:ext cx="957898" cy="136924"/>
            <a:chOff x="4811713" y="3189288"/>
            <a:chExt cx="2571751" cy="476251"/>
          </a:xfrm>
        </p:grpSpPr>
        <p:sp>
          <p:nvSpPr>
            <p:cNvPr id="341" name="Google Shape;341;p27"/>
            <p:cNvSpPr/>
            <p:nvPr/>
          </p:nvSpPr>
          <p:spPr>
            <a:xfrm>
              <a:off x="6980238" y="3281363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6980238" y="32718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6958013" y="3271838"/>
              <a:ext cx="19050" cy="33338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6927851" y="3262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980238" y="3338513"/>
              <a:ext cx="65088" cy="6191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6908801" y="3271838"/>
              <a:ext cx="22225" cy="238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6784976" y="3259138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6719888" y="3244851"/>
              <a:ext cx="58738" cy="33338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6778626" y="325596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6675438" y="3235326"/>
              <a:ext cx="47625" cy="33338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6834188" y="337185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6651626" y="3235326"/>
              <a:ext cx="17463" cy="952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6623051" y="3232151"/>
              <a:ext cx="28575" cy="1587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6808788" y="3360738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661151" y="3251201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694488" y="3360738"/>
              <a:ext cx="103188" cy="603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586538" y="3222626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607176" y="3244851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567488" y="3228976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508751" y="3228976"/>
              <a:ext cx="52388" cy="26988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669088" y="33639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6477001" y="3219451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6456363" y="3211513"/>
              <a:ext cx="23813" cy="39688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665913" y="3394076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424613" y="321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6551613" y="3367088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378576" y="3216276"/>
              <a:ext cx="36513" cy="190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359526" y="3211513"/>
              <a:ext cx="25400" cy="33338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6551613" y="3371851"/>
              <a:ext cx="41275" cy="3492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6269038" y="3198813"/>
              <a:ext cx="84138" cy="4603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6502401" y="3375026"/>
              <a:ext cx="46038" cy="55563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6765926" y="3579813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6408738" y="3378201"/>
              <a:ext cx="71438" cy="5238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6470651" y="3397251"/>
              <a:ext cx="31750" cy="2698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6319838" y="3397251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6259513" y="3384551"/>
              <a:ext cx="44450" cy="73025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6300788" y="3406776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6291263" y="342741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6118226" y="3400426"/>
              <a:ext cx="157163" cy="63500"/>
            </a:xfrm>
            <a:custGeom>
              <a:avLst/>
              <a:gdLst/>
              <a:ahLst/>
              <a:cxnLst/>
              <a:rect l="l" t="t" r="r" b="b"/>
              <a:pathLst>
                <a:path w="48" h="19" extrusionOk="0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6030913" y="3433763"/>
              <a:ext cx="19050" cy="17463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5862638" y="3440113"/>
              <a:ext cx="71438" cy="39688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5953126" y="3476626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5816601" y="3443288"/>
              <a:ext cx="55563" cy="5397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5894388" y="3479801"/>
              <a:ext cx="22225" cy="17463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5735638" y="3451226"/>
              <a:ext cx="84138" cy="61913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5791201" y="34940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5719763" y="349726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5595938" y="3473451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5592763" y="3516313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5481638" y="3522663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6856413" y="3262313"/>
              <a:ext cx="58738" cy="3016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6797676" y="3327401"/>
              <a:ext cx="188913" cy="84138"/>
            </a:xfrm>
            <a:custGeom>
              <a:avLst/>
              <a:gdLst/>
              <a:ahLst/>
              <a:cxnLst/>
              <a:rect l="l" t="t" r="r" b="b"/>
              <a:pathLst>
                <a:path w="58" h="25" extrusionOk="0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6824663" y="3265488"/>
              <a:ext cx="28575" cy="33338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707188" y="3354388"/>
              <a:ext cx="30163" cy="17463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446838" y="3406776"/>
              <a:ext cx="23813" cy="33338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5927726" y="3430588"/>
              <a:ext cx="103188" cy="52388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5422901" y="3487738"/>
              <a:ext cx="80963" cy="65088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5465763" y="3446463"/>
              <a:ext cx="249238" cy="90488"/>
            </a:xfrm>
            <a:custGeom>
              <a:avLst/>
              <a:gdLst/>
              <a:ahLst/>
              <a:cxnLst/>
              <a:rect l="l" t="t" r="r" b="b"/>
              <a:pathLst>
                <a:path w="77" h="27" extrusionOk="0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5302251" y="3509963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4811713" y="3516313"/>
              <a:ext cx="490538" cy="119063"/>
            </a:xfrm>
            <a:custGeom>
              <a:avLst/>
              <a:gdLst/>
              <a:ahLst/>
              <a:cxnLst/>
              <a:rect l="l" t="t" r="r" b="b"/>
              <a:pathLst>
                <a:path w="151" h="36" extrusionOk="0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6772276" y="3287713"/>
              <a:ext cx="611188" cy="2984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7038976" y="3284538"/>
              <a:ext cx="80963" cy="53975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6164263" y="3189288"/>
              <a:ext cx="101600" cy="58738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6362701" y="3390901"/>
              <a:ext cx="39688" cy="492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6489701" y="3536951"/>
              <a:ext cx="282575" cy="128588"/>
            </a:xfrm>
            <a:custGeom>
              <a:avLst/>
              <a:gdLst/>
              <a:ahLst/>
              <a:cxnLst/>
              <a:rect l="l" t="t" r="r" b="b"/>
              <a:pathLst>
                <a:path w="87" h="39" extrusionOk="0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6024563" y="3403601"/>
              <a:ext cx="104775" cy="73025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5699126" y="3457576"/>
              <a:ext cx="55563" cy="33338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27"/>
          <p:cNvGrpSpPr/>
          <p:nvPr/>
        </p:nvGrpSpPr>
        <p:grpSpPr>
          <a:xfrm rot="-2845575" flipH="1">
            <a:off x="3346413" y="2637468"/>
            <a:ext cx="957937" cy="136950"/>
            <a:chOff x="4811713" y="3189288"/>
            <a:chExt cx="2571751" cy="476251"/>
          </a:xfrm>
        </p:grpSpPr>
        <p:sp>
          <p:nvSpPr>
            <p:cNvPr id="409" name="Google Shape;409;p27"/>
            <p:cNvSpPr/>
            <p:nvPr/>
          </p:nvSpPr>
          <p:spPr>
            <a:xfrm>
              <a:off x="6980238" y="3281363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6980238" y="32718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6958013" y="3271838"/>
              <a:ext cx="19050" cy="33338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6927851" y="3262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6980238" y="3338513"/>
              <a:ext cx="65088" cy="6191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6908801" y="3271838"/>
              <a:ext cx="22225" cy="238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6784976" y="3259138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6719888" y="3244851"/>
              <a:ext cx="58738" cy="33338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6778626" y="325596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6675438" y="3235326"/>
              <a:ext cx="47625" cy="33338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6834188" y="337185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6651626" y="3235326"/>
              <a:ext cx="17463" cy="952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6623051" y="3232151"/>
              <a:ext cx="28575" cy="1587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6808788" y="3360738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6661151" y="3251201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6694488" y="3360738"/>
              <a:ext cx="103188" cy="603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6586538" y="3222626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6607176" y="3244851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6567488" y="3228976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6508751" y="3228976"/>
              <a:ext cx="52388" cy="26988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6669088" y="33639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6477001" y="3219451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6456363" y="3211513"/>
              <a:ext cx="23813" cy="39688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6665913" y="3394076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6424613" y="321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6551613" y="3367088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6378576" y="3216276"/>
              <a:ext cx="36513" cy="190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6359526" y="3211513"/>
              <a:ext cx="25400" cy="33338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551613" y="3371851"/>
              <a:ext cx="41275" cy="3492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6269038" y="3198813"/>
              <a:ext cx="84138" cy="4603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6502401" y="3375026"/>
              <a:ext cx="46038" cy="55563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6765926" y="3579813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6408738" y="3378201"/>
              <a:ext cx="71438" cy="5238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470651" y="3397251"/>
              <a:ext cx="31750" cy="2698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6319838" y="3397251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6259513" y="3384551"/>
              <a:ext cx="44450" cy="73025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6300788" y="3406776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291263" y="342741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6118226" y="3400426"/>
              <a:ext cx="157163" cy="63500"/>
            </a:xfrm>
            <a:custGeom>
              <a:avLst/>
              <a:gdLst/>
              <a:ahLst/>
              <a:cxnLst/>
              <a:rect l="l" t="t" r="r" b="b"/>
              <a:pathLst>
                <a:path w="48" h="19" extrusionOk="0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6030913" y="3433763"/>
              <a:ext cx="19050" cy="17463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862638" y="3440113"/>
              <a:ext cx="71438" cy="39688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953126" y="3476626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816601" y="3443288"/>
              <a:ext cx="55563" cy="5397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5894388" y="3479801"/>
              <a:ext cx="22225" cy="17463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5735638" y="3451226"/>
              <a:ext cx="84138" cy="61913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791201" y="34940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719763" y="349726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595938" y="3473451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592763" y="3516313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481638" y="3522663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6856413" y="3262313"/>
              <a:ext cx="58738" cy="3016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6797676" y="3327401"/>
              <a:ext cx="188913" cy="84138"/>
            </a:xfrm>
            <a:custGeom>
              <a:avLst/>
              <a:gdLst/>
              <a:ahLst/>
              <a:cxnLst/>
              <a:rect l="l" t="t" r="r" b="b"/>
              <a:pathLst>
                <a:path w="58" h="25" extrusionOk="0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6824663" y="3265488"/>
              <a:ext cx="28575" cy="33338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707188" y="3354388"/>
              <a:ext cx="30163" cy="17463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6446838" y="3406776"/>
              <a:ext cx="23813" cy="33338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927726" y="3430588"/>
              <a:ext cx="103188" cy="52388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422901" y="3487738"/>
              <a:ext cx="80963" cy="65088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5465763" y="3446463"/>
              <a:ext cx="249238" cy="90488"/>
            </a:xfrm>
            <a:custGeom>
              <a:avLst/>
              <a:gdLst/>
              <a:ahLst/>
              <a:cxnLst/>
              <a:rect l="l" t="t" r="r" b="b"/>
              <a:pathLst>
                <a:path w="77" h="27" extrusionOk="0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302251" y="3509963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4811713" y="3516313"/>
              <a:ext cx="490538" cy="119063"/>
            </a:xfrm>
            <a:custGeom>
              <a:avLst/>
              <a:gdLst/>
              <a:ahLst/>
              <a:cxnLst/>
              <a:rect l="l" t="t" r="r" b="b"/>
              <a:pathLst>
                <a:path w="151" h="36" extrusionOk="0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6772276" y="3287713"/>
              <a:ext cx="611188" cy="2984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7038976" y="3284538"/>
              <a:ext cx="80963" cy="53975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6164263" y="3189288"/>
              <a:ext cx="101600" cy="58738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6362701" y="3390901"/>
              <a:ext cx="39688" cy="492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6489701" y="3536951"/>
              <a:ext cx="282575" cy="128588"/>
            </a:xfrm>
            <a:custGeom>
              <a:avLst/>
              <a:gdLst/>
              <a:ahLst/>
              <a:cxnLst/>
              <a:rect l="l" t="t" r="r" b="b"/>
              <a:pathLst>
                <a:path w="87" h="39" extrusionOk="0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024563" y="3403601"/>
              <a:ext cx="104775" cy="73025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699126" y="3457576"/>
              <a:ext cx="55563" cy="33338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27"/>
          <p:cNvGrpSpPr/>
          <p:nvPr/>
        </p:nvGrpSpPr>
        <p:grpSpPr>
          <a:xfrm rot="-8755301" flipH="1">
            <a:off x="4857481" y="2641932"/>
            <a:ext cx="957879" cy="136952"/>
            <a:chOff x="4811713" y="3189288"/>
            <a:chExt cx="2571751" cy="476251"/>
          </a:xfrm>
        </p:grpSpPr>
        <p:sp>
          <p:nvSpPr>
            <p:cNvPr id="477" name="Google Shape;477;p27"/>
            <p:cNvSpPr/>
            <p:nvPr/>
          </p:nvSpPr>
          <p:spPr>
            <a:xfrm>
              <a:off x="6980238" y="3281363"/>
              <a:ext cx="61913" cy="33338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6980238" y="32718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958013" y="3271838"/>
              <a:ext cx="19050" cy="33338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927851" y="3262313"/>
              <a:ext cx="36513" cy="3333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6980238" y="3338513"/>
              <a:ext cx="65088" cy="61913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6908801" y="3271838"/>
              <a:ext cx="22225" cy="238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784976" y="3259138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719888" y="3244851"/>
              <a:ext cx="58738" cy="33338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6778626" y="325596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6675438" y="3235326"/>
              <a:ext cx="47625" cy="33338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6834188" y="3371851"/>
              <a:ext cx="19050" cy="952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6651626" y="3235326"/>
              <a:ext cx="17463" cy="952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6623051" y="3232151"/>
              <a:ext cx="28575" cy="1587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6808788" y="3360738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6661151" y="3251201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6694488" y="3360738"/>
              <a:ext cx="103188" cy="603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6586538" y="3222626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6607176" y="3244851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6567488" y="3228976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6508751" y="3228976"/>
              <a:ext cx="52388" cy="26988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669088" y="33639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477001" y="3219451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6456363" y="3211513"/>
              <a:ext cx="23813" cy="39688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665913" y="3394076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424613" y="321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551613" y="3367088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378576" y="3216276"/>
              <a:ext cx="36513" cy="190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359526" y="3211513"/>
              <a:ext cx="25400" cy="33338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551613" y="3371851"/>
              <a:ext cx="41275" cy="3492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6269038" y="3198813"/>
              <a:ext cx="84138" cy="4603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6502401" y="3375026"/>
              <a:ext cx="46038" cy="55563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6765926" y="3579813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6408738" y="3378201"/>
              <a:ext cx="71438" cy="5238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6470651" y="3397251"/>
              <a:ext cx="31750" cy="2698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319838" y="3397251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6259513" y="3384551"/>
              <a:ext cx="44450" cy="73025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6300788" y="3406776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6291263" y="342741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6118226" y="3400426"/>
              <a:ext cx="157163" cy="63500"/>
            </a:xfrm>
            <a:custGeom>
              <a:avLst/>
              <a:gdLst/>
              <a:ahLst/>
              <a:cxnLst/>
              <a:rect l="l" t="t" r="r" b="b"/>
              <a:pathLst>
                <a:path w="48" h="19" extrusionOk="0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6030913" y="3433763"/>
              <a:ext cx="19050" cy="17463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5862638" y="3440113"/>
              <a:ext cx="71438" cy="39688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5953126" y="3476626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5816601" y="3443288"/>
              <a:ext cx="55563" cy="53975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5894388" y="3479801"/>
              <a:ext cx="22225" cy="17463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5735638" y="3451226"/>
              <a:ext cx="84138" cy="61913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5791201" y="34940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5719763" y="349726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595938" y="3473451"/>
              <a:ext cx="9525" cy="14288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5592763" y="3516313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481638" y="3522663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6856413" y="3262313"/>
              <a:ext cx="58738" cy="30163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6797676" y="3327401"/>
              <a:ext cx="188913" cy="84138"/>
            </a:xfrm>
            <a:custGeom>
              <a:avLst/>
              <a:gdLst/>
              <a:ahLst/>
              <a:cxnLst/>
              <a:rect l="l" t="t" r="r" b="b"/>
              <a:pathLst>
                <a:path w="58" h="25" extrusionOk="0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6824663" y="3265488"/>
              <a:ext cx="28575" cy="33338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6707188" y="3354388"/>
              <a:ext cx="30163" cy="17463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6446838" y="3406776"/>
              <a:ext cx="23813" cy="33338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927726" y="3430588"/>
              <a:ext cx="103188" cy="52388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422901" y="3487738"/>
              <a:ext cx="80963" cy="65088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465763" y="3446463"/>
              <a:ext cx="249238" cy="90488"/>
            </a:xfrm>
            <a:custGeom>
              <a:avLst/>
              <a:gdLst/>
              <a:ahLst/>
              <a:cxnLst/>
              <a:rect l="l" t="t" r="r" b="b"/>
              <a:pathLst>
                <a:path w="77" h="27" extrusionOk="0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5302251" y="3509963"/>
              <a:ext cx="114300" cy="63500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4811713" y="3516313"/>
              <a:ext cx="490538" cy="119063"/>
            </a:xfrm>
            <a:custGeom>
              <a:avLst/>
              <a:gdLst/>
              <a:ahLst/>
              <a:cxnLst/>
              <a:rect l="l" t="t" r="r" b="b"/>
              <a:pathLst>
                <a:path w="151" h="36" extrusionOk="0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6772276" y="3287713"/>
              <a:ext cx="611188" cy="2984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7038976" y="3284538"/>
              <a:ext cx="80963" cy="53975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6164263" y="3189288"/>
              <a:ext cx="101600" cy="58738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362701" y="3390901"/>
              <a:ext cx="39688" cy="492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6489701" y="3536951"/>
              <a:ext cx="282575" cy="128588"/>
            </a:xfrm>
            <a:custGeom>
              <a:avLst/>
              <a:gdLst/>
              <a:ahLst/>
              <a:cxnLst/>
              <a:rect l="l" t="t" r="r" b="b"/>
              <a:pathLst>
                <a:path w="87" h="39" extrusionOk="0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6024563" y="3403601"/>
              <a:ext cx="104775" cy="73025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5699126" y="3457576"/>
              <a:ext cx="55563" cy="33338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27"/>
          <p:cNvSpPr txBox="1"/>
          <p:nvPr/>
        </p:nvSpPr>
        <p:spPr>
          <a:xfrm>
            <a:off x="1494051" y="696345"/>
            <a:ext cx="1757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興趣</a:t>
            </a:r>
            <a:endParaRPr sz="2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5" name="Google Shape;545;p27"/>
          <p:cNvSpPr txBox="1"/>
          <p:nvPr/>
        </p:nvSpPr>
        <p:spPr>
          <a:xfrm>
            <a:off x="6091014" y="598011"/>
            <a:ext cx="1757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剛畢業</a:t>
            </a:r>
            <a:endParaRPr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6" name="Google Shape;546;p27"/>
          <p:cNvSpPr txBox="1"/>
          <p:nvPr/>
        </p:nvSpPr>
        <p:spPr>
          <a:xfrm>
            <a:off x="1562599" y="3116504"/>
            <a:ext cx="1757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老師建議</a:t>
            </a:r>
            <a:endParaRPr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7" name="Google Shape;547;p27"/>
          <p:cNvSpPr txBox="1"/>
          <p:nvPr/>
        </p:nvSpPr>
        <p:spPr>
          <a:xfrm>
            <a:off x="5924866" y="3250390"/>
            <a:ext cx="1757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了解心情</a:t>
            </a:r>
            <a:endParaRPr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8" name="Google Shape;548;p27"/>
          <p:cNvSpPr/>
          <p:nvPr/>
        </p:nvSpPr>
        <p:spPr>
          <a:xfrm rot="5400000" flipH="1">
            <a:off x="6709298" y="-111278"/>
            <a:ext cx="665922" cy="1902472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rgbClr val="885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7"/>
          <p:cNvSpPr/>
          <p:nvPr/>
        </p:nvSpPr>
        <p:spPr>
          <a:xfrm rot="5400000" flipH="1">
            <a:off x="6547435" y="2498217"/>
            <a:ext cx="665922" cy="1902472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rgbClr val="885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7"/>
          <p:cNvSpPr/>
          <p:nvPr/>
        </p:nvSpPr>
        <p:spPr>
          <a:xfrm rot="5400000" flipH="1">
            <a:off x="2108500" y="2364314"/>
            <a:ext cx="665922" cy="1902472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 cmpd="sng">
            <a:solidFill>
              <a:srgbClr val="885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3774">
            <a:off x="800800" y="606888"/>
            <a:ext cx="1425075" cy="14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5198">
            <a:off x="6915475" y="434325"/>
            <a:ext cx="1926550" cy="19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56114">
            <a:off x="7400962" y="3507457"/>
            <a:ext cx="632175" cy="58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7"/>
          <p:cNvPicPr preferRelativeResize="0"/>
          <p:nvPr/>
        </p:nvPicPr>
        <p:blipFill rotWithShape="1">
          <a:blip r:embed="rId6">
            <a:alphaModFix/>
          </a:blip>
          <a:srcRect l="11410" t="17275" r="10385" b="19513"/>
          <a:stretch/>
        </p:blipFill>
        <p:spPr>
          <a:xfrm rot="-716676">
            <a:off x="2401540" y="3492251"/>
            <a:ext cx="1617369" cy="50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5"/>
          <p:cNvSpPr txBox="1"/>
          <p:nvPr/>
        </p:nvSpPr>
        <p:spPr>
          <a:xfrm>
            <a:off x="3008475" y="172550"/>
            <a:ext cx="2685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</a:t>
            </a:r>
            <a:endParaRPr/>
          </a:p>
        </p:txBody>
      </p:sp>
      <p:sp>
        <p:nvSpPr>
          <p:cNvPr id="788" name="Google Shape;788;p45"/>
          <p:cNvSpPr txBox="1"/>
          <p:nvPr/>
        </p:nvSpPr>
        <p:spPr>
          <a:xfrm>
            <a:off x="940711" y="964733"/>
            <a:ext cx="7182101" cy="247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latin typeface="Microsoft JhengHei"/>
                <a:ea typeface="Microsoft JhengHei"/>
                <a:cs typeface="Microsoft JhengHei"/>
                <a:sym typeface="Microsoft JhengHei"/>
              </a:rPr>
              <a:t>一、音符</a:t>
            </a:r>
            <a:r>
              <a:rPr lang="zh-TW" sz="12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900" dirty="0" smtClean="0"/>
              <a:t>https</a:t>
            </a:r>
            <a:r>
              <a:rPr lang="zh-TW" sz="900" dirty="0"/>
              <a:t>://www.51miz.com/sucai/261523.html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二、畢業帽</a:t>
            </a:r>
            <a:r>
              <a:rPr lang="zh-TW" sz="1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900" dirty="0" smtClean="0">
                <a:solidFill>
                  <a:schemeClr val="dk1"/>
                </a:solidFill>
              </a:rPr>
              <a:t>ht</a:t>
            </a:r>
            <a:r>
              <a:rPr lang="zh-TW" sz="900" dirty="0">
                <a:solidFill>
                  <a:schemeClr val="dk1"/>
                </a:solidFill>
              </a:rPr>
              <a:t>tp://nas.kses.ntpc.edu.tw/kses_share/index.asp?dir=%A5%FA%BF%B3%B1%D0%AEv%B1M%B7%7E%BE%C7%B2%DF%BA%F4/105%B0%EA%BBy%A4%E9%B3%F8%AC%A1%B0%CA/%BE%C7%B2%DF%B3%E</a:t>
            </a:r>
            <a:r>
              <a:rPr lang="zh-TW" sz="900" dirty="0" smtClean="0">
                <a:solidFill>
                  <a:schemeClr val="dk1"/>
                </a:solidFill>
              </a:rPr>
              <a:t>6</a:t>
            </a:r>
            <a:endParaRPr lang="en-US" sz="9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、Advice</a:t>
            </a:r>
            <a:r>
              <a:rPr lang="zh-TW" sz="1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100" dirty="0" smtClean="0">
                <a:solidFill>
                  <a:schemeClr val="dk1"/>
                </a:solidFill>
              </a:rPr>
              <a:t>https</a:t>
            </a:r>
            <a:r>
              <a:rPr lang="zh-TW" sz="1100" dirty="0">
                <a:solidFill>
                  <a:schemeClr val="dk1"/>
                </a:solidFill>
              </a:rPr>
              <a:t>://englishlive.ef.com/zh-tw/blog/english-in-the-real-world/give-advice-english-170/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四、心符號泡泡</a:t>
            </a:r>
            <a:r>
              <a:rPr lang="zh-TW" sz="12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900" dirty="0" smtClean="0">
                <a:solidFill>
                  <a:schemeClr val="dk1"/>
                </a:solidFill>
              </a:rPr>
              <a:t>https</a:t>
            </a:r>
            <a:r>
              <a:rPr lang="zh-TW" sz="900" dirty="0">
                <a:solidFill>
                  <a:schemeClr val="dk1"/>
                </a:solidFill>
              </a:rPr>
              <a:t>://www.pngsucai.com/png/4159823</a:t>
            </a:r>
            <a:r>
              <a:rPr lang="zh-TW" sz="900" dirty="0" smtClean="0">
                <a:solidFill>
                  <a:schemeClr val="dk1"/>
                </a:solidFill>
              </a:rPr>
              <a:t>.html</a:t>
            </a:r>
            <a:endParaRPr lang="en-US" altLang="zh-TW" sz="900" dirty="0" smtClean="0">
              <a:solidFill>
                <a:schemeClr val="dk1"/>
              </a:solidFill>
            </a:endParaRPr>
          </a:p>
          <a:p>
            <a:pPr lvl="0"/>
            <a:r>
              <a:rPr lang="zh-TW" altLang="en-US" sz="1200" dirty="0">
                <a:latin typeface="Microsoft JhengHei"/>
                <a:ea typeface="Microsoft JhengHei"/>
                <a:cs typeface="Microsoft JhengHei"/>
              </a:rPr>
              <a:t>五、風箏</a:t>
            </a:r>
            <a:r>
              <a:rPr lang="zh-TW" altLang="en-US" sz="1200" dirty="0" smtClean="0">
                <a:latin typeface="Microsoft JhengHei"/>
                <a:ea typeface="Microsoft JhengHei"/>
                <a:cs typeface="Microsoft JhengHei"/>
              </a:rPr>
              <a:t>：</a:t>
            </a:r>
            <a:r>
              <a:rPr lang="en-US" altLang="zh-TW" sz="1200" dirty="0">
                <a:latin typeface="Microsoft JhengHei"/>
                <a:ea typeface="Microsoft JhengHei"/>
                <a:cs typeface="Microsoft JhengHei"/>
              </a:rPr>
              <a:t>https://</a:t>
            </a:r>
            <a:r>
              <a:rPr lang="en-US" altLang="zh-TW" sz="1200" dirty="0" smtClean="0">
                <a:latin typeface="Microsoft JhengHei"/>
                <a:ea typeface="Microsoft JhengHei"/>
                <a:cs typeface="Microsoft JhengHei"/>
              </a:rPr>
              <a:t>www.youtube.com/watch?v=BMqvtUt6SPw</a:t>
            </a:r>
          </a:p>
          <a:p>
            <a:pPr lvl="0"/>
            <a:r>
              <a:rPr lang="zh-TW" altLang="en-US" sz="1200" dirty="0" smtClean="0">
                <a:latin typeface="Microsoft JhengHei"/>
                <a:ea typeface="Microsoft JhengHei"/>
                <a:cs typeface="Microsoft JhengHei"/>
              </a:rPr>
              <a:t>六、十字路口：</a:t>
            </a:r>
            <a:r>
              <a:rPr lang="en-US" altLang="zh-TW" sz="1200" dirty="0">
                <a:latin typeface="Microsoft JhengHei"/>
                <a:ea typeface="Microsoft JhengHei"/>
                <a:cs typeface="Microsoft JhengHei"/>
              </a:rPr>
              <a:t>https://</a:t>
            </a:r>
            <a:r>
              <a:rPr lang="en-US" altLang="zh-TW" sz="1200" dirty="0" smtClean="0">
                <a:latin typeface="Microsoft JhengHei"/>
                <a:ea typeface="Microsoft JhengHei"/>
                <a:cs typeface="Microsoft JhengHei"/>
              </a:rPr>
              <a:t>www.smartlinkin.com.tw/Article/4433</a:t>
            </a:r>
          </a:p>
          <a:p>
            <a:pPr lvl="0"/>
            <a:r>
              <a:rPr lang="zh-TW" altLang="en-US" sz="1200" dirty="0" smtClean="0">
                <a:latin typeface="Microsoft JhengHei"/>
                <a:ea typeface="Microsoft JhengHei"/>
                <a:cs typeface="Microsoft JhengHei"/>
              </a:rPr>
              <a:t>七、畢業證書：</a:t>
            </a:r>
            <a:r>
              <a:rPr lang="en-US" altLang="zh-TW" sz="1200" dirty="0">
                <a:latin typeface="Microsoft JhengHei"/>
                <a:ea typeface="Microsoft JhengHei"/>
                <a:cs typeface="Microsoft JhengHei"/>
              </a:rPr>
              <a:t>https://www.1688.com/chanpin/-</a:t>
            </a:r>
            <a:r>
              <a:rPr lang="en-US" altLang="zh-TW" sz="1200" dirty="0" smtClean="0">
                <a:latin typeface="Microsoft JhengHei"/>
                <a:ea typeface="Microsoft JhengHei"/>
                <a:cs typeface="Microsoft JhengHei"/>
              </a:rPr>
              <a:t>D6A4CAE9D6BDCDB2.html</a:t>
            </a:r>
          </a:p>
          <a:p>
            <a:pPr lvl="0"/>
            <a:r>
              <a:rPr lang="zh-TW" altLang="en-US" sz="1200" dirty="0" smtClean="0">
                <a:latin typeface="Microsoft JhengHei"/>
                <a:ea typeface="Microsoft JhengHei"/>
                <a:cs typeface="Microsoft JhengHei"/>
              </a:rPr>
              <a:t>八、樂譜：</a:t>
            </a:r>
            <a:r>
              <a:rPr lang="en-US" altLang="zh-TW" sz="1200" dirty="0">
                <a:latin typeface="Microsoft JhengHei"/>
                <a:ea typeface="Microsoft JhengHei"/>
                <a:cs typeface="Microsoft JhengHei"/>
              </a:rPr>
              <a:t>https://photo-ac.com/tw/photo/2860626/%</a:t>
            </a:r>
            <a:r>
              <a:rPr lang="en-US" altLang="zh-TW" sz="1200" dirty="0" smtClean="0">
                <a:latin typeface="Microsoft JhengHei"/>
                <a:ea typeface="Microsoft JhengHei"/>
                <a:cs typeface="Microsoft JhengHei"/>
              </a:rPr>
              <a:t>E6%A8%82%E8%AD%9C</a:t>
            </a:r>
          </a:p>
          <a:p>
            <a:pPr lvl="0"/>
            <a:r>
              <a:rPr lang="zh-TW" altLang="en-US" sz="1200" dirty="0" smtClean="0">
                <a:latin typeface="Microsoft JhengHei"/>
                <a:ea typeface="Microsoft JhengHei"/>
                <a:cs typeface="Microsoft JhengHei"/>
              </a:rPr>
              <a:t>九、教室：</a:t>
            </a:r>
            <a:r>
              <a:rPr lang="en-US" altLang="zh-TW" sz="1200" dirty="0" smtClean="0">
                <a:latin typeface="Microsoft JhengHei"/>
                <a:ea typeface="Microsoft JhengHei"/>
                <a:cs typeface="Microsoft JhengHei"/>
              </a:rPr>
              <a:t>https</a:t>
            </a:r>
            <a:r>
              <a:rPr lang="en-US" altLang="zh-TW" sz="1200" dirty="0">
                <a:latin typeface="Microsoft JhengHei"/>
                <a:ea typeface="Microsoft JhengHei"/>
                <a:cs typeface="Microsoft JhengHei"/>
              </a:rPr>
              <a:t>://www.google.com/url?sa=i&amp;url=http%3A%2F%2Fwww.ucxinwen.com%2Fimage%2F22920165802.html&amp;psig=AOvVaw3ZlsIZKLrDWBFXDD8olul9&amp;ust=1604975968954000&amp;source=images&amp;cd=vfe&amp;ved=0CAIQjRxqFwoTCNihppi79OwCFQAAAAAdAAAAABAD</a:t>
            </a:r>
            <a:endParaRPr lang="en-US" altLang="zh-TW" sz="1200" dirty="0" smtClean="0">
              <a:latin typeface="Microsoft JhengHei"/>
              <a:ea typeface="Microsoft JhengHei"/>
              <a:cs typeface="Microsoft JhengHei"/>
            </a:endParaRPr>
          </a:p>
          <a:p>
            <a:pPr lvl="0"/>
            <a:endParaRPr lang="en-US" altLang="zh-TW" sz="1200" dirty="0" smtClean="0">
              <a:latin typeface="Microsoft JhengHei"/>
              <a:ea typeface="Microsoft JhengHei"/>
              <a:cs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74951" y="46367"/>
            <a:ext cx="2031325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zh-TW" altLang="en-US" sz="18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</a:rPr>
              <a:t>引註資料</a:t>
            </a:r>
          </a:p>
        </p:txBody>
      </p:sp>
      <p:grpSp>
        <p:nvGrpSpPr>
          <p:cNvPr id="5" name="Google Shape;690;p36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6" name="Google Shape;691;p36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692;p36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68614" y="1519451"/>
            <a:ext cx="2595896" cy="1411174"/>
            <a:chOff x="2988190" y="1702846"/>
            <a:chExt cx="2595896" cy="1411174"/>
          </a:xfrm>
        </p:grpSpPr>
        <p:pic>
          <p:nvPicPr>
            <p:cNvPr id="794" name="Google Shape;794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1039" y="1702846"/>
              <a:ext cx="2530199" cy="1411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5" name="Google Shape;795;p46"/>
            <p:cNvSpPr txBox="1"/>
            <p:nvPr/>
          </p:nvSpPr>
          <p:spPr>
            <a:xfrm>
              <a:off x="2988190" y="1794088"/>
              <a:ext cx="2595896" cy="87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700" b="1" dirty="0">
                  <a:solidFill>
                    <a:srgbClr val="88591E"/>
                  </a:solidFill>
                  <a:latin typeface="Arial"/>
                  <a:ea typeface="Arial"/>
                  <a:cs typeface="Arial"/>
                  <a:sym typeface="Arial"/>
                </a:rPr>
                <a:t>THANK</a:t>
              </a:r>
              <a:endParaRPr sz="2700" b="1" dirty="0">
                <a:solidFill>
                  <a:srgbClr val="88591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700" b="1" dirty="0">
                  <a:solidFill>
                    <a:srgbClr val="88591E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 sz="2700" b="1" dirty="0">
                <a:solidFill>
                  <a:srgbClr val="8859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46"/>
          <p:cNvSpPr/>
          <p:nvPr/>
        </p:nvSpPr>
        <p:spPr>
          <a:xfrm>
            <a:off x="3682759" y="1971238"/>
            <a:ext cx="1522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59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校园教室图片大全_uc今日头条新闻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58" y="2046823"/>
            <a:ext cx="2583325" cy="17049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樂譜| 免費照片素材（圖片）| photo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0" y="2099103"/>
            <a:ext cx="2400650" cy="16004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证书纸筒-证书纸筒批发、促销价格、产地货源- 阿里巴巴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8339" r="-413" b="19282"/>
          <a:stretch/>
        </p:blipFill>
        <p:spPr bwMode="auto">
          <a:xfrm>
            <a:off x="524166" y="50805"/>
            <a:ext cx="2612685" cy="189102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洪雪珍：站在人生十字路口，誰不茫然？三招找出方向| SmartM 人才培訓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58" y="78296"/>
            <a:ext cx="2484300" cy="186353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 txBox="1"/>
          <p:nvPr/>
        </p:nvSpPr>
        <p:spPr>
          <a:xfrm>
            <a:off x="842150" y="74400"/>
            <a:ext cx="12567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研究目的       </a:t>
            </a:r>
            <a:endParaRPr sz="180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0" name="Google Shape;560;p28"/>
          <p:cNvSpPr txBox="1"/>
          <p:nvPr/>
        </p:nvSpPr>
        <p:spPr>
          <a:xfrm>
            <a:off x="1487550" y="1221875"/>
            <a:ext cx="6168900" cy="18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91E"/>
              </a:buClr>
              <a:buSzPts val="1800"/>
              <a:buFont typeface="Microsoft JhengHei"/>
              <a:buChar char="●"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分析畢業歌歌詞的象徵意涵。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91E"/>
              </a:buClr>
              <a:buSzPts val="1800"/>
              <a:buFont typeface="Microsoft JhengHei"/>
              <a:buChar char="●"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分析各畢業歌歌詞背後的共同元素。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91E"/>
              </a:buClr>
              <a:buSzPts val="1800"/>
              <a:buFont typeface="Microsoft JhengHei"/>
              <a:buChar char="●"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分析創作者在歌詞中寄託的情感和理念。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561" name="Google Shape;561;p28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562" name="Google Shape;562;p28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9"/>
          <p:cNvSpPr txBox="1"/>
          <p:nvPr/>
        </p:nvSpPr>
        <p:spPr>
          <a:xfrm>
            <a:off x="1312400" y="669350"/>
            <a:ext cx="2936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endParaRPr sz="300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9" name="Google Shape;569;p29"/>
          <p:cNvSpPr txBox="1"/>
          <p:nvPr/>
        </p:nvSpPr>
        <p:spPr>
          <a:xfrm>
            <a:off x="1054902" y="1520328"/>
            <a:ext cx="7272134" cy="107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1.擎天娛樂公司畢業歌專輯(24首)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2.相同元素的流行歌曲(8首)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3.高中畢業歌徵選網站中創作者自述的創作理念(4位)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88591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88591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88591E"/>
              </a:solidFill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3242843" y="821900"/>
            <a:ext cx="22236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文本分析法</a:t>
            </a:r>
            <a:endParaRPr dirty="0"/>
          </a:p>
        </p:txBody>
      </p:sp>
      <p:grpSp>
        <p:nvGrpSpPr>
          <p:cNvPr id="571" name="Google Shape;571;p29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572" name="Google Shape;572;p29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" name="Google Shape;574;p29"/>
          <p:cNvSpPr txBox="1"/>
          <p:nvPr/>
        </p:nvSpPr>
        <p:spPr>
          <a:xfrm>
            <a:off x="822225" y="56375"/>
            <a:ext cx="1254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8591E"/>
                </a:solidFill>
              </a:rPr>
              <a:t>研究方法</a:t>
            </a:r>
            <a:endParaRPr sz="1800">
              <a:solidFill>
                <a:srgbClr val="8859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"/>
          <p:cNvSpPr txBox="1"/>
          <p:nvPr/>
        </p:nvSpPr>
        <p:spPr>
          <a:xfrm>
            <a:off x="3880050" y="192057"/>
            <a:ext cx="1383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訪談法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0" name="Google Shape;580;p30"/>
          <p:cNvSpPr txBox="1"/>
          <p:nvPr/>
        </p:nvSpPr>
        <p:spPr>
          <a:xfrm>
            <a:off x="1032000" y="810357"/>
            <a:ext cx="70800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國風國中第44畢業典禮之畢業歌</a:t>
            </a:r>
            <a:r>
              <a:rPr 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en-US" alt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en-US" alt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〈</a:t>
            </a: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不捨季節</a:t>
            </a:r>
            <a:r>
              <a:rPr 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〉之</a:t>
            </a: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創作</a:t>
            </a:r>
            <a:r>
              <a:rPr 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者</a:t>
            </a:r>
            <a:r>
              <a:rPr lang="en-US" alt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</a:t>
            </a:r>
            <a:r>
              <a:rPr lang="zh-TW" sz="2400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王</a:t>
            </a:r>
            <a:r>
              <a:rPr lang="zh-TW" sz="24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昕璿學姊</a:t>
            </a:r>
            <a:endParaRPr sz="24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88591E"/>
              </a:solidFill>
            </a:endParaRPr>
          </a:p>
        </p:txBody>
      </p:sp>
      <p:pic>
        <p:nvPicPr>
          <p:cNvPr id="581" name="Google Shape;5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425" y="1669300"/>
            <a:ext cx="3421150" cy="207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1"/>
          <p:cNvSpPr txBox="1"/>
          <p:nvPr/>
        </p:nvSpPr>
        <p:spPr>
          <a:xfrm>
            <a:off x="1533341" y="2587474"/>
            <a:ext cx="17004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88" name="Google Shape;588;p31"/>
          <p:cNvSpPr txBox="1"/>
          <p:nvPr/>
        </p:nvSpPr>
        <p:spPr>
          <a:xfrm>
            <a:off x="3890782" y="1123124"/>
            <a:ext cx="2085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pSp>
        <p:nvGrpSpPr>
          <p:cNvPr id="589" name="Google Shape;589;p31"/>
          <p:cNvGrpSpPr/>
          <p:nvPr/>
        </p:nvGrpSpPr>
        <p:grpSpPr>
          <a:xfrm>
            <a:off x="438535" y="964505"/>
            <a:ext cx="1920700" cy="2503184"/>
            <a:chOff x="3454853" y="1248096"/>
            <a:chExt cx="1910764" cy="2169701"/>
          </a:xfrm>
        </p:grpSpPr>
        <p:sp>
          <p:nvSpPr>
            <p:cNvPr id="590" name="Google Shape;590;p31"/>
            <p:cNvSpPr/>
            <p:nvPr/>
          </p:nvSpPr>
          <p:spPr>
            <a:xfrm>
              <a:off x="4587506" y="1248096"/>
              <a:ext cx="778111" cy="751481"/>
            </a:xfrm>
            <a:custGeom>
              <a:avLst/>
              <a:gdLst/>
              <a:ahLst/>
              <a:cxnLst/>
              <a:rect l="l" t="t" r="r" b="b"/>
              <a:pathLst>
                <a:path w="197" h="220" extrusionOk="0">
                  <a:moveTo>
                    <a:pt x="91" y="220"/>
                  </a:moveTo>
                  <a:cubicBezTo>
                    <a:pt x="91" y="220"/>
                    <a:pt x="91" y="220"/>
                    <a:pt x="91" y="220"/>
                  </a:cubicBezTo>
                  <a:cubicBezTo>
                    <a:pt x="91" y="219"/>
                    <a:pt x="91" y="219"/>
                    <a:pt x="91" y="219"/>
                  </a:cubicBezTo>
                  <a:cubicBezTo>
                    <a:pt x="101" y="213"/>
                    <a:pt x="120" y="202"/>
                    <a:pt x="136" y="192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89" y="218"/>
                    <a:pt x="88" y="219"/>
                    <a:pt x="88" y="219"/>
                  </a:cubicBezTo>
                  <a:cubicBezTo>
                    <a:pt x="87" y="219"/>
                    <a:pt x="87" y="218"/>
                    <a:pt x="87" y="218"/>
                  </a:cubicBezTo>
                  <a:cubicBezTo>
                    <a:pt x="87" y="218"/>
                    <a:pt x="87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9" y="216"/>
                    <a:pt x="97" y="210"/>
                    <a:pt x="134" y="183"/>
                  </a:cubicBezTo>
                  <a:cubicBezTo>
                    <a:pt x="154" y="168"/>
                    <a:pt x="177" y="152"/>
                    <a:pt x="186" y="145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20" y="169"/>
                    <a:pt x="119" y="169"/>
                    <a:pt x="119" y="169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8" y="168"/>
                    <a:pt x="118" y="168"/>
                    <a:pt x="123" y="165"/>
                  </a:cubicBezTo>
                  <a:cubicBezTo>
                    <a:pt x="109" y="173"/>
                    <a:pt x="105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7" y="172"/>
                  </a:cubicBezTo>
                  <a:cubicBezTo>
                    <a:pt x="110" y="170"/>
                    <a:pt x="113" y="167"/>
                    <a:pt x="117" y="164"/>
                  </a:cubicBezTo>
                  <a:cubicBezTo>
                    <a:pt x="133" y="151"/>
                    <a:pt x="160" y="128"/>
                    <a:pt x="169" y="120"/>
                  </a:cubicBezTo>
                  <a:cubicBezTo>
                    <a:pt x="141" y="137"/>
                    <a:pt x="108" y="156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3" y="158"/>
                  </a:cubicBezTo>
                  <a:cubicBezTo>
                    <a:pt x="103" y="157"/>
                    <a:pt x="103" y="157"/>
                    <a:pt x="116" y="148"/>
                  </a:cubicBezTo>
                  <a:cubicBezTo>
                    <a:pt x="124" y="142"/>
                    <a:pt x="134" y="134"/>
                    <a:pt x="144" y="127"/>
                  </a:cubicBezTo>
                  <a:cubicBezTo>
                    <a:pt x="158" y="116"/>
                    <a:pt x="172" y="106"/>
                    <a:pt x="179" y="101"/>
                  </a:cubicBezTo>
                  <a:cubicBezTo>
                    <a:pt x="170" y="106"/>
                    <a:pt x="152" y="116"/>
                    <a:pt x="136" y="126"/>
                  </a:cubicBezTo>
                  <a:cubicBezTo>
                    <a:pt x="92" y="152"/>
                    <a:pt x="92" y="152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2" y="150"/>
                    <a:pt x="93" y="148"/>
                    <a:pt x="97" y="145"/>
                  </a:cubicBezTo>
                  <a:cubicBezTo>
                    <a:pt x="101" y="141"/>
                    <a:pt x="106" y="137"/>
                    <a:pt x="112" y="131"/>
                  </a:cubicBezTo>
                  <a:cubicBezTo>
                    <a:pt x="123" y="121"/>
                    <a:pt x="137" y="108"/>
                    <a:pt x="143" y="103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0" y="122"/>
                    <a:pt x="109" y="122"/>
                    <a:pt x="109" y="122"/>
                  </a:cubicBezTo>
                  <a:cubicBezTo>
                    <a:pt x="109" y="122"/>
                    <a:pt x="109" y="121"/>
                    <a:pt x="109" y="121"/>
                  </a:cubicBezTo>
                  <a:cubicBezTo>
                    <a:pt x="121" y="112"/>
                    <a:pt x="148" y="89"/>
                    <a:pt x="158" y="8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4" y="118"/>
                    <a:pt x="94" y="118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82" y="101"/>
                    <a:pt x="152" y="53"/>
                    <a:pt x="173" y="39"/>
                  </a:cubicBezTo>
                  <a:cubicBezTo>
                    <a:pt x="39" y="116"/>
                    <a:pt x="21" y="126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24" y="122"/>
                    <a:pt x="45" y="108"/>
                  </a:cubicBezTo>
                  <a:cubicBezTo>
                    <a:pt x="59" y="97"/>
                    <a:pt x="80" y="83"/>
                    <a:pt x="106" y="65"/>
                  </a:cubicBezTo>
                  <a:cubicBezTo>
                    <a:pt x="139" y="42"/>
                    <a:pt x="172" y="19"/>
                    <a:pt x="187" y="9"/>
                  </a:cubicBezTo>
                  <a:cubicBezTo>
                    <a:pt x="168" y="19"/>
                    <a:pt x="121" y="47"/>
                    <a:pt x="81" y="70"/>
                  </a:cubicBezTo>
                  <a:cubicBezTo>
                    <a:pt x="60" y="82"/>
                    <a:pt x="40" y="94"/>
                    <a:pt x="25" y="102"/>
                  </a:cubicBezTo>
                  <a:cubicBezTo>
                    <a:pt x="18" y="107"/>
                    <a:pt x="12" y="110"/>
                    <a:pt x="8" y="112"/>
                  </a:cubicBezTo>
                  <a:cubicBezTo>
                    <a:pt x="4" y="115"/>
                    <a:pt x="2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0" y="116"/>
                  </a:cubicBezTo>
                  <a:cubicBezTo>
                    <a:pt x="0" y="116"/>
                    <a:pt x="0" y="116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4"/>
                    <a:pt x="4" y="113"/>
                    <a:pt x="9" y="110"/>
                  </a:cubicBezTo>
                  <a:cubicBezTo>
                    <a:pt x="14" y="107"/>
                    <a:pt x="21" y="103"/>
                    <a:pt x="30" y="97"/>
                  </a:cubicBezTo>
                  <a:cubicBezTo>
                    <a:pt x="47" y="86"/>
                    <a:pt x="71" y="72"/>
                    <a:pt x="94" y="58"/>
                  </a:cubicBezTo>
                  <a:cubicBezTo>
                    <a:pt x="118" y="43"/>
                    <a:pt x="142" y="28"/>
                    <a:pt x="160" y="1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4"/>
                    <a:pt x="14" y="98"/>
                    <a:pt x="46" y="73"/>
                  </a:cubicBezTo>
                  <a:cubicBezTo>
                    <a:pt x="60" y="62"/>
                    <a:pt x="74" y="51"/>
                    <a:pt x="82" y="46"/>
                  </a:cubicBezTo>
                  <a:cubicBezTo>
                    <a:pt x="19" y="82"/>
                    <a:pt x="6" y="89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0"/>
                    <a:pt x="2" y="90"/>
                  </a:cubicBezTo>
                  <a:cubicBezTo>
                    <a:pt x="3" y="90"/>
                    <a:pt x="39" y="67"/>
                    <a:pt x="61" y="53"/>
                  </a:cubicBezTo>
                  <a:cubicBezTo>
                    <a:pt x="57" y="56"/>
                    <a:pt x="52" y="58"/>
                    <a:pt x="48" y="61"/>
                  </a:cubicBezTo>
                  <a:cubicBezTo>
                    <a:pt x="24" y="75"/>
                    <a:pt x="19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7"/>
                    <a:pt x="18" y="77"/>
                    <a:pt x="19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2"/>
                  </a:cubicBezTo>
                  <a:cubicBezTo>
                    <a:pt x="8" y="81"/>
                    <a:pt x="8" y="81"/>
                    <a:pt x="25" y="62"/>
                  </a:cubicBezTo>
                  <a:cubicBezTo>
                    <a:pt x="31" y="55"/>
                    <a:pt x="37" y="48"/>
                    <a:pt x="40" y="4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9" y="62"/>
                    <a:pt x="9" y="61"/>
                    <a:pt x="11" y="4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51"/>
                    <a:pt x="11" y="58"/>
                    <a:pt x="10" y="6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3"/>
                    <a:pt x="43" y="43"/>
                    <a:pt x="26" y="63"/>
                  </a:cubicBezTo>
                  <a:cubicBezTo>
                    <a:pt x="20" y="69"/>
                    <a:pt x="13" y="77"/>
                    <a:pt x="10" y="80"/>
                  </a:cubicBezTo>
                  <a:cubicBezTo>
                    <a:pt x="20" y="75"/>
                    <a:pt x="67" y="47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4" y="33"/>
                  </a:cubicBezTo>
                  <a:cubicBezTo>
                    <a:pt x="94" y="33"/>
                    <a:pt x="94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4"/>
                    <a:pt x="93" y="34"/>
                  </a:cubicBezTo>
                  <a:cubicBezTo>
                    <a:pt x="91" y="35"/>
                    <a:pt x="88" y="36"/>
                    <a:pt x="82" y="40"/>
                  </a:cubicBezTo>
                  <a:cubicBezTo>
                    <a:pt x="80" y="41"/>
                    <a:pt x="78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4"/>
                    <a:pt x="74" y="46"/>
                  </a:cubicBezTo>
                  <a:cubicBezTo>
                    <a:pt x="72" y="47"/>
                    <a:pt x="69" y="49"/>
                    <a:pt x="65" y="51"/>
                  </a:cubicBezTo>
                  <a:cubicBezTo>
                    <a:pt x="58" y="56"/>
                    <a:pt x="49" y="62"/>
                    <a:pt x="40" y="68"/>
                  </a:cubicBezTo>
                  <a:cubicBezTo>
                    <a:pt x="33" y="72"/>
                    <a:pt x="25" y="77"/>
                    <a:pt x="19" y="81"/>
                  </a:cubicBezTo>
                  <a:cubicBezTo>
                    <a:pt x="38" y="70"/>
                    <a:pt x="68" y="52"/>
                    <a:pt x="87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64" y="60"/>
                    <a:pt x="22" y="93"/>
                    <a:pt x="9" y="10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9" y="0"/>
                  </a:cubicBezTo>
                  <a:cubicBezTo>
                    <a:pt x="189" y="0"/>
                    <a:pt x="189" y="1"/>
                    <a:pt x="188" y="1"/>
                  </a:cubicBezTo>
                  <a:cubicBezTo>
                    <a:pt x="187" y="2"/>
                    <a:pt x="75" y="71"/>
                    <a:pt x="25" y="101"/>
                  </a:cubicBezTo>
                  <a:cubicBezTo>
                    <a:pt x="40" y="93"/>
                    <a:pt x="60" y="81"/>
                    <a:pt x="81" y="69"/>
                  </a:cubicBezTo>
                  <a:cubicBezTo>
                    <a:pt x="108" y="53"/>
                    <a:pt x="135" y="37"/>
                    <a:pt x="157" y="25"/>
                  </a:cubicBezTo>
                  <a:cubicBezTo>
                    <a:pt x="184" y="9"/>
                    <a:pt x="191" y="5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5" y="4"/>
                    <a:pt x="195" y="4"/>
                  </a:cubicBezTo>
                  <a:cubicBezTo>
                    <a:pt x="195" y="4"/>
                    <a:pt x="195" y="4"/>
                    <a:pt x="194" y="4"/>
                  </a:cubicBezTo>
                  <a:cubicBezTo>
                    <a:pt x="142" y="41"/>
                    <a:pt x="47" y="107"/>
                    <a:pt x="23" y="124"/>
                  </a:cubicBezTo>
                  <a:cubicBezTo>
                    <a:pt x="52" y="107"/>
                    <a:pt x="177" y="35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4" y="39"/>
                    <a:pt x="158" y="50"/>
                  </a:cubicBezTo>
                  <a:cubicBezTo>
                    <a:pt x="147" y="58"/>
                    <a:pt x="131" y="69"/>
                    <a:pt x="111" y="82"/>
                  </a:cubicBezTo>
                  <a:cubicBezTo>
                    <a:pt x="89" y="97"/>
                    <a:pt x="67" y="112"/>
                    <a:pt x="54" y="121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1"/>
                    <a:pt x="192" y="42"/>
                    <a:pt x="192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3" y="78"/>
                    <a:pt x="163" y="78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1" y="80"/>
                    <a:pt x="156" y="85"/>
                    <a:pt x="136" y="100"/>
                  </a:cubicBezTo>
                  <a:cubicBezTo>
                    <a:pt x="128" y="107"/>
                    <a:pt x="119" y="114"/>
                    <a:pt x="114" y="118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5" y="102"/>
                    <a:pt x="143" y="104"/>
                    <a:pt x="135" y="111"/>
                  </a:cubicBezTo>
                  <a:cubicBezTo>
                    <a:pt x="129" y="117"/>
                    <a:pt x="120" y="125"/>
                    <a:pt x="112" y="132"/>
                  </a:cubicBezTo>
                  <a:cubicBezTo>
                    <a:pt x="105" y="139"/>
                    <a:pt x="98" y="145"/>
                    <a:pt x="94" y="149"/>
                  </a:cubicBezTo>
                  <a:cubicBezTo>
                    <a:pt x="101" y="145"/>
                    <a:pt x="118" y="135"/>
                    <a:pt x="135" y="125"/>
                  </a:cubicBezTo>
                  <a:cubicBezTo>
                    <a:pt x="176" y="101"/>
                    <a:pt x="183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6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62" y="115"/>
                    <a:pt x="121" y="145"/>
                    <a:pt x="108" y="155"/>
                  </a:cubicBezTo>
                  <a:cubicBezTo>
                    <a:pt x="121" y="148"/>
                    <a:pt x="157" y="12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1" y="120"/>
                    <a:pt x="162" y="128"/>
                    <a:pt x="118" y="164"/>
                  </a:cubicBezTo>
                  <a:cubicBezTo>
                    <a:pt x="114" y="168"/>
                    <a:pt x="110" y="171"/>
                    <a:pt x="108" y="173"/>
                  </a:cubicBezTo>
                  <a:cubicBezTo>
                    <a:pt x="120" y="166"/>
                    <a:pt x="158" y="143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1" y="131"/>
                    <a:pt x="181" y="131"/>
                    <a:pt x="180" y="131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8" y="133"/>
                    <a:pt x="172" y="136"/>
                    <a:pt x="154" y="147"/>
                  </a:cubicBezTo>
                  <a:cubicBezTo>
                    <a:pt x="150" y="150"/>
                    <a:pt x="145" y="153"/>
                    <a:pt x="141" y="155"/>
                  </a:cubicBezTo>
                  <a:cubicBezTo>
                    <a:pt x="158" y="145"/>
                    <a:pt x="181" y="132"/>
                    <a:pt x="196" y="123"/>
                  </a:cubicBezTo>
                  <a:cubicBezTo>
                    <a:pt x="196" y="123"/>
                    <a:pt x="196" y="123"/>
                    <a:pt x="197" y="123"/>
                  </a:cubicBezTo>
                  <a:cubicBezTo>
                    <a:pt x="197" y="123"/>
                    <a:pt x="197" y="124"/>
                    <a:pt x="197" y="124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4"/>
                    <a:pt x="180" y="151"/>
                    <a:pt x="135" y="184"/>
                  </a:cubicBezTo>
                  <a:cubicBezTo>
                    <a:pt x="117" y="196"/>
                    <a:pt x="100" y="209"/>
                    <a:pt x="92" y="215"/>
                  </a:cubicBezTo>
                  <a:cubicBezTo>
                    <a:pt x="102" y="210"/>
                    <a:pt x="124" y="197"/>
                    <a:pt x="142" y="186"/>
                  </a:cubicBezTo>
                  <a:cubicBezTo>
                    <a:pt x="167" y="172"/>
                    <a:pt x="173" y="168"/>
                    <a:pt x="174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67" y="173"/>
                    <a:pt x="152" y="181"/>
                    <a:pt x="139" y="189"/>
                  </a:cubicBezTo>
                  <a:cubicBezTo>
                    <a:pt x="149" y="183"/>
                    <a:pt x="160" y="177"/>
                    <a:pt x="168" y="173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73"/>
                    <a:pt x="169" y="173"/>
                    <a:pt x="168" y="173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8" y="173"/>
                    <a:pt x="168" y="173"/>
                    <a:pt x="168" y="174"/>
                  </a:cubicBezTo>
                  <a:cubicBezTo>
                    <a:pt x="166" y="175"/>
                    <a:pt x="162" y="178"/>
                    <a:pt x="146" y="187"/>
                  </a:cubicBezTo>
                  <a:cubicBezTo>
                    <a:pt x="181" y="167"/>
                    <a:pt x="188" y="163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2"/>
                    <a:pt x="191" y="162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8" y="164"/>
                    <a:pt x="181" y="169"/>
                    <a:pt x="151" y="189"/>
                  </a:cubicBezTo>
                  <a:cubicBezTo>
                    <a:pt x="140" y="196"/>
                    <a:pt x="129" y="203"/>
                    <a:pt x="122" y="208"/>
                  </a:cubicBezTo>
                  <a:cubicBezTo>
                    <a:pt x="128" y="204"/>
                    <a:pt x="137" y="199"/>
                    <a:pt x="145" y="194"/>
                  </a:cubicBezTo>
                  <a:cubicBezTo>
                    <a:pt x="169" y="180"/>
                    <a:pt x="170" y="180"/>
                    <a:pt x="170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0"/>
                    <a:pt x="170" y="181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9" y="181"/>
                    <a:pt x="157" y="188"/>
                    <a:pt x="145" y="195"/>
                  </a:cubicBezTo>
                  <a:cubicBezTo>
                    <a:pt x="117" y="212"/>
                    <a:pt x="111" y="215"/>
                    <a:pt x="111" y="21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0" y="215"/>
                    <a:pt x="110" y="215"/>
                  </a:cubicBezTo>
                  <a:cubicBezTo>
                    <a:pt x="110" y="215"/>
                    <a:pt x="110" y="214"/>
                    <a:pt x="110" y="214"/>
                  </a:cubicBezTo>
                  <a:cubicBezTo>
                    <a:pt x="131" y="201"/>
                    <a:pt x="166" y="178"/>
                    <a:pt x="181" y="168"/>
                  </a:cubicBezTo>
                  <a:cubicBezTo>
                    <a:pt x="162" y="179"/>
                    <a:pt x="118" y="205"/>
                    <a:pt x="92" y="220"/>
                  </a:cubicBezTo>
                  <a:cubicBezTo>
                    <a:pt x="92" y="220"/>
                    <a:pt x="91" y="220"/>
                    <a:pt x="91" y="220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859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" name="Google Shape;591;p31"/>
            <p:cNvGrpSpPr/>
            <p:nvPr/>
          </p:nvGrpSpPr>
          <p:grpSpPr>
            <a:xfrm>
              <a:off x="3454853" y="1881435"/>
              <a:ext cx="1181183" cy="1536362"/>
              <a:chOff x="3113074" y="1600661"/>
              <a:chExt cx="1181183" cy="1536362"/>
            </a:xfrm>
          </p:grpSpPr>
          <p:sp>
            <p:nvSpPr>
              <p:cNvPr id="592" name="Google Shape;592;p31"/>
              <p:cNvSpPr/>
              <p:nvPr/>
            </p:nvSpPr>
            <p:spPr>
              <a:xfrm>
                <a:off x="3239354" y="2692814"/>
                <a:ext cx="1054903" cy="444209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30" extrusionOk="0">
                    <a:moveTo>
                      <a:pt x="80" y="130"/>
                    </a:move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29"/>
                    </a:cubicBezTo>
                    <a:cubicBezTo>
                      <a:pt x="132" y="99"/>
                      <a:pt x="222" y="44"/>
                      <a:pt x="252" y="26"/>
                    </a:cubicBezTo>
                    <a:cubicBezTo>
                      <a:pt x="234" y="37"/>
                      <a:pt x="194" y="60"/>
                      <a:pt x="161" y="79"/>
                    </a:cubicBezTo>
                    <a:cubicBezTo>
                      <a:pt x="103" y="114"/>
                      <a:pt x="87" y="122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5"/>
                    </a:cubicBezTo>
                    <a:cubicBezTo>
                      <a:pt x="92" y="115"/>
                      <a:pt x="92" y="115"/>
                      <a:pt x="93" y="115"/>
                    </a:cubicBezTo>
                    <a:cubicBezTo>
                      <a:pt x="87" y="118"/>
                      <a:pt x="84" y="120"/>
                      <a:pt x="83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20"/>
                      <a:pt x="83" y="119"/>
                      <a:pt x="83" y="119"/>
                    </a:cubicBezTo>
                    <a:cubicBezTo>
                      <a:pt x="83" y="119"/>
                      <a:pt x="83" y="119"/>
                      <a:pt x="91" y="114"/>
                    </a:cubicBezTo>
                    <a:cubicBezTo>
                      <a:pt x="96" y="111"/>
                      <a:pt x="102" y="106"/>
                      <a:pt x="111" y="101"/>
                    </a:cubicBezTo>
                    <a:cubicBezTo>
                      <a:pt x="127" y="91"/>
                      <a:pt x="149" y="77"/>
                      <a:pt x="171" y="63"/>
                    </a:cubicBezTo>
                    <a:cubicBezTo>
                      <a:pt x="195" y="47"/>
                      <a:pt x="219" y="32"/>
                      <a:pt x="236" y="21"/>
                    </a:cubicBezTo>
                    <a:cubicBezTo>
                      <a:pt x="210" y="37"/>
                      <a:pt x="169" y="60"/>
                      <a:pt x="134" y="81"/>
                    </a:cubicBezTo>
                    <a:cubicBezTo>
                      <a:pt x="89" y="107"/>
                      <a:pt x="69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7"/>
                      <a:pt x="71" y="116"/>
                      <a:pt x="73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4"/>
                      <a:pt x="72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4" y="113"/>
                      <a:pt x="77" y="110"/>
                      <a:pt x="90" y="100"/>
                    </a:cubicBezTo>
                    <a:cubicBezTo>
                      <a:pt x="100" y="93"/>
                      <a:pt x="113" y="84"/>
                      <a:pt x="129" y="72"/>
                    </a:cubicBezTo>
                    <a:cubicBezTo>
                      <a:pt x="149" y="57"/>
                      <a:pt x="170" y="42"/>
                      <a:pt x="180" y="35"/>
                    </a:cubicBezTo>
                    <a:cubicBezTo>
                      <a:pt x="168" y="41"/>
                      <a:pt x="144" y="56"/>
                      <a:pt x="120" y="70"/>
                    </a:cubicBezTo>
                    <a:cubicBezTo>
                      <a:pt x="45" y="113"/>
                      <a:pt x="41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55" y="104"/>
                    </a:cubicBezTo>
                    <a:cubicBezTo>
                      <a:pt x="63" y="98"/>
                      <a:pt x="73" y="91"/>
                      <a:pt x="87" y="81"/>
                    </a:cubicBezTo>
                    <a:cubicBezTo>
                      <a:pt x="102" y="71"/>
                      <a:pt x="116" y="61"/>
                      <a:pt x="125" y="55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8"/>
                      <a:pt x="48" y="98"/>
                    </a:cubicBezTo>
                    <a:cubicBezTo>
                      <a:pt x="70" y="84"/>
                      <a:pt x="106" y="59"/>
                      <a:pt x="122" y="48"/>
                    </a:cubicBezTo>
                    <a:cubicBezTo>
                      <a:pt x="85" y="70"/>
                      <a:pt x="31" y="102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3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77" y="55"/>
                      <a:pt x="39" y="77"/>
                      <a:pt x="17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17" y="86"/>
                      <a:pt x="6" y="91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2"/>
                    </a:cubicBezTo>
                    <a:cubicBezTo>
                      <a:pt x="4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0" y="74"/>
                      <a:pt x="77" y="42"/>
                      <a:pt x="93" y="30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2" y="82"/>
                      <a:pt x="5" y="79"/>
                      <a:pt x="17" y="72"/>
                    </a:cubicBezTo>
                    <a:cubicBezTo>
                      <a:pt x="26" y="66"/>
                      <a:pt x="38" y="59"/>
                      <a:pt x="53" y="49"/>
                    </a:cubicBezTo>
                    <a:cubicBezTo>
                      <a:pt x="67" y="40"/>
                      <a:pt x="80" y="32"/>
                      <a:pt x="90" y="26"/>
                    </a:cubicBezTo>
                    <a:cubicBezTo>
                      <a:pt x="81" y="31"/>
                      <a:pt x="70" y="37"/>
                      <a:pt x="60" y="4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45" y="46"/>
                      <a:pt x="78" y="17"/>
                      <a:pt x="88" y="8"/>
                    </a:cubicBezTo>
                    <a:cubicBezTo>
                      <a:pt x="72" y="17"/>
                      <a:pt x="9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7" y="54"/>
                      <a:pt x="7" y="54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2"/>
                      <a:pt x="10" y="51"/>
                      <a:pt x="15" y="48"/>
                    </a:cubicBezTo>
                    <a:cubicBezTo>
                      <a:pt x="19" y="45"/>
                      <a:pt x="25" y="41"/>
                      <a:pt x="32" y="37"/>
                    </a:cubicBezTo>
                    <a:cubicBezTo>
                      <a:pt x="42" y="30"/>
                      <a:pt x="55" y="22"/>
                      <a:pt x="63" y="16"/>
                    </a:cubicBezTo>
                    <a:cubicBezTo>
                      <a:pt x="59" y="18"/>
                      <a:pt x="55" y="21"/>
                      <a:pt x="51" y="23"/>
                    </a:cubicBezTo>
                    <a:cubicBezTo>
                      <a:pt x="15" y="44"/>
                      <a:pt x="15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38" y="10"/>
                    </a:cubicBezTo>
                    <a:cubicBezTo>
                      <a:pt x="36" y="11"/>
                      <a:pt x="30" y="15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3" y="9"/>
                    </a:cubicBezTo>
                    <a:cubicBezTo>
                      <a:pt x="22" y="6"/>
                      <a:pt x="22" y="2"/>
                      <a:pt x="21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9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4" y="9"/>
                    </a:cubicBezTo>
                    <a:cubicBezTo>
                      <a:pt x="25" y="12"/>
                      <a:pt x="25" y="15"/>
                      <a:pt x="26" y="16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34" y="17"/>
                      <a:pt x="20" y="37"/>
                      <a:pt x="16" y="43"/>
                    </a:cubicBezTo>
                    <a:cubicBezTo>
                      <a:pt x="21" y="40"/>
                      <a:pt x="37" y="30"/>
                      <a:pt x="50" y="23"/>
                    </a:cubicBezTo>
                    <a:cubicBezTo>
                      <a:pt x="72" y="10"/>
                      <a:pt x="72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1" y="12"/>
                      <a:pt x="63" y="17"/>
                      <a:pt x="32" y="38"/>
                    </a:cubicBezTo>
                    <a:cubicBezTo>
                      <a:pt x="28" y="41"/>
                      <a:pt x="24" y="43"/>
                      <a:pt x="20" y="46"/>
                    </a:cubicBezTo>
                    <a:cubicBezTo>
                      <a:pt x="78" y="12"/>
                      <a:pt x="89" y="6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6"/>
                      <a:pt x="88" y="8"/>
                      <a:pt x="82" y="14"/>
                    </a:cubicBezTo>
                    <a:cubicBezTo>
                      <a:pt x="76" y="20"/>
                      <a:pt x="67" y="27"/>
                      <a:pt x="59" y="34"/>
                    </a:cubicBezTo>
                    <a:cubicBezTo>
                      <a:pt x="47" y="45"/>
                      <a:pt x="35" y="55"/>
                      <a:pt x="30" y="60"/>
                    </a:cubicBezTo>
                    <a:cubicBezTo>
                      <a:pt x="35" y="57"/>
                      <a:pt x="48" y="49"/>
                      <a:pt x="60" y="42"/>
                    </a:cubicBezTo>
                    <a:cubicBezTo>
                      <a:pt x="97" y="21"/>
                      <a:pt x="104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7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80" y="33"/>
                      <a:pt x="37" y="60"/>
                      <a:pt x="15" y="74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00" y="26"/>
                      <a:pt x="100" y="26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7" y="28"/>
                      <a:pt x="89" y="34"/>
                      <a:pt x="52" y="60"/>
                    </a:cubicBezTo>
                    <a:cubicBezTo>
                      <a:pt x="37" y="70"/>
                      <a:pt x="21" y="81"/>
                      <a:pt x="12" y="87"/>
                    </a:cubicBezTo>
                    <a:cubicBezTo>
                      <a:pt x="29" y="77"/>
                      <a:pt x="69" y="54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4" y="40"/>
                      <a:pt x="94" y="41"/>
                      <a:pt x="93" y="41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82" y="51"/>
                      <a:pt x="91" y="45"/>
                      <a:pt x="93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42" y="94"/>
                      <a:pt x="98" y="61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1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8" y="45"/>
                      <a:pt x="121" y="51"/>
                      <a:pt x="90" y="72"/>
                    </a:cubicBezTo>
                    <a:cubicBezTo>
                      <a:pt x="79" y="79"/>
                      <a:pt x="68" y="86"/>
                      <a:pt x="60" y="91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8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08" y="68"/>
                      <a:pt x="63" y="99"/>
                      <a:pt x="47" y="111"/>
                    </a:cubicBezTo>
                    <a:cubicBezTo>
                      <a:pt x="60" y="103"/>
                      <a:pt x="91" y="85"/>
                      <a:pt x="119" y="69"/>
                    </a:cubicBezTo>
                    <a:cubicBezTo>
                      <a:pt x="175" y="37"/>
                      <a:pt x="184" y="31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54" y="55"/>
                      <a:pt x="95" y="98"/>
                      <a:pt x="78" y="111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6" y="19"/>
                      <a:pt x="239" y="17"/>
                      <a:pt x="243" y="16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0" y="7"/>
                      <a:pt x="260" y="7"/>
                    </a:cubicBezTo>
                    <a:cubicBezTo>
                      <a:pt x="260" y="7"/>
                      <a:pt x="260" y="7"/>
                      <a:pt x="259" y="8"/>
                    </a:cubicBezTo>
                    <a:cubicBezTo>
                      <a:pt x="258" y="9"/>
                      <a:pt x="123" y="94"/>
                      <a:pt x="90" y="115"/>
                    </a:cubicBezTo>
                    <a:cubicBezTo>
                      <a:pt x="95" y="113"/>
                      <a:pt x="101" y="109"/>
                      <a:pt x="107" y="105"/>
                    </a:cubicBezTo>
                    <a:cubicBezTo>
                      <a:pt x="112" y="102"/>
                      <a:pt x="119" y="99"/>
                      <a:pt x="127" y="94"/>
                    </a:cubicBezTo>
                    <a:cubicBezTo>
                      <a:pt x="136" y="89"/>
                      <a:pt x="145" y="83"/>
                      <a:pt x="155" y="78"/>
                    </a:cubicBezTo>
                    <a:cubicBezTo>
                      <a:pt x="162" y="73"/>
                      <a:pt x="170" y="69"/>
                      <a:pt x="177" y="65"/>
                    </a:cubicBezTo>
                    <a:cubicBezTo>
                      <a:pt x="233" y="31"/>
                      <a:pt x="250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36" y="32"/>
                    </a:cubicBezTo>
                    <a:cubicBezTo>
                      <a:pt x="226" y="38"/>
                      <a:pt x="212" y="46"/>
                      <a:pt x="197" y="54"/>
                    </a:cubicBezTo>
                    <a:cubicBezTo>
                      <a:pt x="184" y="62"/>
                      <a:pt x="169" y="71"/>
                      <a:pt x="155" y="79"/>
                    </a:cubicBezTo>
                    <a:cubicBezTo>
                      <a:pt x="150" y="81"/>
                      <a:pt x="146" y="84"/>
                      <a:pt x="142" y="86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4" y="22"/>
                      <a:pt x="254" y="22"/>
                      <a:pt x="254" y="22"/>
                    </a:cubicBezTo>
                    <a:cubicBezTo>
                      <a:pt x="254" y="22"/>
                      <a:pt x="254" y="23"/>
                      <a:pt x="254" y="23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8" y="86"/>
                      <a:pt x="155" y="82"/>
                      <a:pt x="161" y="78"/>
                    </a:cubicBezTo>
                    <a:cubicBezTo>
                      <a:pt x="234" y="36"/>
                      <a:pt x="260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3" y="21"/>
                      <a:pt x="263" y="21"/>
                      <a:pt x="234" y="38"/>
                    </a:cubicBezTo>
                    <a:cubicBezTo>
                      <a:pt x="219" y="47"/>
                      <a:pt x="198" y="60"/>
                      <a:pt x="172" y="76"/>
                    </a:cubicBezTo>
                    <a:cubicBezTo>
                      <a:pt x="158" y="84"/>
                      <a:pt x="145" y="92"/>
                      <a:pt x="133" y="99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7" y="22"/>
                      <a:pt x="267" y="22"/>
                    </a:cubicBezTo>
                    <a:cubicBezTo>
                      <a:pt x="267" y="22"/>
                      <a:pt x="267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5" y="24"/>
                      <a:pt x="260" y="27"/>
                      <a:pt x="243" y="38"/>
                    </a:cubicBezTo>
                    <a:cubicBezTo>
                      <a:pt x="231" y="46"/>
                      <a:pt x="214" y="57"/>
                      <a:pt x="192" y="71"/>
                    </a:cubicBezTo>
                    <a:cubicBezTo>
                      <a:pt x="169" y="85"/>
                      <a:pt x="145" y="100"/>
                      <a:pt x="131" y="109"/>
                    </a:cubicBezTo>
                    <a:cubicBezTo>
                      <a:pt x="155" y="95"/>
                      <a:pt x="207" y="65"/>
                      <a:pt x="237" y="48"/>
                    </a:cubicBezTo>
                    <a:cubicBezTo>
                      <a:pt x="237" y="47"/>
                      <a:pt x="238" y="47"/>
                      <a:pt x="238" y="48"/>
                    </a:cubicBezTo>
                    <a:cubicBezTo>
                      <a:pt x="238" y="48"/>
                      <a:pt x="238" y="48"/>
                      <a:pt x="238" y="4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229" y="71"/>
                      <a:pt x="247" y="61"/>
                      <a:pt x="251" y="59"/>
                    </a:cubicBezTo>
                    <a:cubicBezTo>
                      <a:pt x="251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9"/>
                      <a:pt x="252" y="59"/>
                      <a:pt x="252" y="59"/>
                    </a:cubicBezTo>
                    <a:cubicBezTo>
                      <a:pt x="226" y="76"/>
                      <a:pt x="181" y="106"/>
                      <a:pt x="163" y="119"/>
                    </a:cubicBezTo>
                    <a:cubicBezTo>
                      <a:pt x="182" y="108"/>
                      <a:pt x="225" y="83"/>
                      <a:pt x="250" y="68"/>
                    </a:cubicBezTo>
                    <a:cubicBezTo>
                      <a:pt x="251" y="68"/>
                      <a:pt x="251" y="68"/>
                      <a:pt x="251" y="68"/>
                    </a:cubicBezTo>
                    <a:cubicBezTo>
                      <a:pt x="251" y="68"/>
                      <a:pt x="251" y="69"/>
                      <a:pt x="251" y="69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5"/>
                      <a:pt x="216" y="105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0" y="121"/>
                      <a:pt x="200" y="121"/>
                    </a:cubicBezTo>
                    <a:cubicBezTo>
                      <a:pt x="200" y="121"/>
                      <a:pt x="200" y="121"/>
                      <a:pt x="200" y="121"/>
                    </a:cubicBezTo>
                    <a:cubicBezTo>
                      <a:pt x="199" y="120"/>
                      <a:pt x="199" y="120"/>
                      <a:pt x="200" y="120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4"/>
                      <a:pt x="182" y="123"/>
                      <a:pt x="183" y="123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37" y="77"/>
                      <a:pt x="220" y="87"/>
                      <a:pt x="202" y="97"/>
                    </a:cubicBezTo>
                    <a:cubicBezTo>
                      <a:pt x="190" y="104"/>
                      <a:pt x="178" y="111"/>
                      <a:pt x="169" y="116"/>
                    </a:cubicBezTo>
                    <a:cubicBezTo>
                      <a:pt x="159" y="122"/>
                      <a:pt x="155" y="124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5" y="123"/>
                      <a:pt x="158" y="121"/>
                      <a:pt x="169" y="114"/>
                    </a:cubicBezTo>
                    <a:cubicBezTo>
                      <a:pt x="178" y="107"/>
                      <a:pt x="190" y="99"/>
                      <a:pt x="202" y="91"/>
                    </a:cubicBezTo>
                    <a:cubicBezTo>
                      <a:pt x="216" y="82"/>
                      <a:pt x="230" y="72"/>
                      <a:pt x="240" y="66"/>
                    </a:cubicBezTo>
                    <a:cubicBezTo>
                      <a:pt x="211" y="83"/>
                      <a:pt x="144" y="121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2" y="122"/>
                      <a:pt x="142" y="121"/>
                      <a:pt x="143" y="121"/>
                    </a:cubicBezTo>
                    <a:cubicBezTo>
                      <a:pt x="231" y="52"/>
                      <a:pt x="231" y="52"/>
                      <a:pt x="231" y="52"/>
                    </a:cubicBezTo>
                    <a:cubicBezTo>
                      <a:pt x="181" y="81"/>
                      <a:pt x="125" y="114"/>
                      <a:pt x="118" y="117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8"/>
                      <a:pt x="117" y="118"/>
                      <a:pt x="117" y="117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57" y="92"/>
                      <a:pt x="226" y="48"/>
                      <a:pt x="254" y="30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81" y="130"/>
                      <a:pt x="81" y="130"/>
                      <a:pt x="80" y="13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8859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3113074" y="2150502"/>
                <a:ext cx="681332" cy="59450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74" extrusionOk="0">
                    <a:moveTo>
                      <a:pt x="75" y="174"/>
                    </a:move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4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3"/>
                      <a:pt x="75" y="173"/>
                    </a:cubicBezTo>
                    <a:cubicBezTo>
                      <a:pt x="76" y="173"/>
                      <a:pt x="79" y="171"/>
                      <a:pt x="84" y="168"/>
                    </a:cubicBezTo>
                    <a:cubicBezTo>
                      <a:pt x="89" y="165"/>
                      <a:pt x="97" y="160"/>
                      <a:pt x="105" y="155"/>
                    </a:cubicBezTo>
                    <a:cubicBezTo>
                      <a:pt x="110" y="153"/>
                      <a:pt x="115" y="149"/>
                      <a:pt x="120" y="146"/>
                    </a:cubicBezTo>
                    <a:cubicBezTo>
                      <a:pt x="78" y="171"/>
                      <a:pt x="73" y="174"/>
                      <a:pt x="73" y="174"/>
                    </a:cubicBezTo>
                    <a:cubicBezTo>
                      <a:pt x="73" y="174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5" y="171"/>
                      <a:pt x="82" y="166"/>
                      <a:pt x="113" y="146"/>
                    </a:cubicBezTo>
                    <a:cubicBezTo>
                      <a:pt x="118" y="143"/>
                      <a:pt x="123" y="140"/>
                      <a:pt x="127" y="137"/>
                    </a:cubicBezTo>
                    <a:cubicBezTo>
                      <a:pt x="76" y="167"/>
                      <a:pt x="76" y="167"/>
                      <a:pt x="76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67"/>
                      <a:pt x="75" y="166"/>
                      <a:pt x="75" y="166"/>
                    </a:cubicBezTo>
                    <a:cubicBezTo>
                      <a:pt x="91" y="152"/>
                      <a:pt x="130" y="119"/>
                      <a:pt x="141" y="110"/>
                    </a:cubicBezTo>
                    <a:cubicBezTo>
                      <a:pt x="77" y="147"/>
                      <a:pt x="66" y="153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34" y="99"/>
                      <a:pt x="106" y="116"/>
                      <a:pt x="89" y="125"/>
                    </a:cubicBezTo>
                    <a:cubicBezTo>
                      <a:pt x="89" y="126"/>
                      <a:pt x="89" y="126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8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90" y="124"/>
                      <a:pt x="92" y="122"/>
                      <a:pt x="98" y="118"/>
                    </a:cubicBezTo>
                    <a:cubicBezTo>
                      <a:pt x="103" y="114"/>
                      <a:pt x="110" y="109"/>
                      <a:pt x="117" y="104"/>
                    </a:cubicBezTo>
                    <a:cubicBezTo>
                      <a:pt x="126" y="97"/>
                      <a:pt x="134" y="91"/>
                      <a:pt x="140" y="87"/>
                    </a:cubicBezTo>
                    <a:cubicBezTo>
                      <a:pt x="126" y="95"/>
                      <a:pt x="91" y="115"/>
                      <a:pt x="71" y="127"/>
                    </a:cubicBezTo>
                    <a:cubicBezTo>
                      <a:pt x="71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6"/>
                      <a:pt x="72" y="125"/>
                    </a:cubicBezTo>
                    <a:cubicBezTo>
                      <a:pt x="108" y="100"/>
                      <a:pt x="133" y="83"/>
                      <a:pt x="145" y="74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6" y="120"/>
                      <a:pt x="66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88" y="102"/>
                      <a:pt x="126" y="72"/>
                      <a:pt x="138" y="62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7"/>
                      <a:pt x="60" y="107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4"/>
                      <a:pt x="68" y="101"/>
                      <a:pt x="86" y="90"/>
                    </a:cubicBezTo>
                    <a:cubicBezTo>
                      <a:pt x="99" y="82"/>
                      <a:pt x="114" y="73"/>
                      <a:pt x="127" y="65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3" y="101"/>
                      <a:pt x="63" y="101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6" y="98"/>
                      <a:pt x="74" y="93"/>
                      <a:pt x="104" y="74"/>
                    </a:cubicBezTo>
                    <a:cubicBezTo>
                      <a:pt x="112" y="69"/>
                      <a:pt x="120" y="64"/>
                      <a:pt x="126" y="59"/>
                    </a:cubicBezTo>
                    <a:cubicBezTo>
                      <a:pt x="80" y="86"/>
                      <a:pt x="70" y="92"/>
                      <a:pt x="68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0" y="46"/>
                      <a:pt x="121" y="52"/>
                      <a:pt x="112" y="57"/>
                    </a:cubicBezTo>
                    <a:cubicBezTo>
                      <a:pt x="104" y="61"/>
                      <a:pt x="96" y="66"/>
                      <a:pt x="90" y="70"/>
                    </a:cubicBezTo>
                    <a:cubicBezTo>
                      <a:pt x="83" y="73"/>
                      <a:pt x="81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9" y="76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4" y="24"/>
                      <a:pt x="117" y="35"/>
                      <a:pt x="101" y="44"/>
                    </a:cubicBezTo>
                    <a:cubicBezTo>
                      <a:pt x="65" y="65"/>
                      <a:pt x="58" y="69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7" y="68"/>
                    </a:cubicBezTo>
                    <a:cubicBezTo>
                      <a:pt x="78" y="51"/>
                      <a:pt x="115" y="21"/>
                      <a:pt x="125" y="12"/>
                    </a:cubicBezTo>
                    <a:cubicBezTo>
                      <a:pt x="114" y="18"/>
                      <a:pt x="75" y="41"/>
                      <a:pt x="49" y="56"/>
                    </a:cubicBezTo>
                    <a:cubicBezTo>
                      <a:pt x="25" y="70"/>
                      <a:pt x="20" y="73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7" y="74"/>
                    </a:cubicBezTo>
                    <a:cubicBezTo>
                      <a:pt x="17" y="74"/>
                      <a:pt x="18" y="73"/>
                      <a:pt x="18" y="73"/>
                    </a:cubicBezTo>
                    <a:cubicBezTo>
                      <a:pt x="47" y="54"/>
                      <a:pt x="97" y="21"/>
                      <a:pt x="118" y="7"/>
                    </a:cubicBezTo>
                    <a:cubicBezTo>
                      <a:pt x="88" y="24"/>
                      <a:pt x="2" y="74"/>
                      <a:pt x="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08" y="12"/>
                      <a:pt x="125" y="2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"/>
                      <a:pt x="129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7" y="2"/>
                      <a:pt x="123" y="5"/>
                      <a:pt x="111" y="13"/>
                    </a:cubicBezTo>
                    <a:cubicBezTo>
                      <a:pt x="101" y="19"/>
                      <a:pt x="87" y="29"/>
                      <a:pt x="73" y="38"/>
                    </a:cubicBezTo>
                    <a:cubicBezTo>
                      <a:pt x="58" y="48"/>
                      <a:pt x="42" y="59"/>
                      <a:pt x="31" y="66"/>
                    </a:cubicBezTo>
                    <a:cubicBezTo>
                      <a:pt x="36" y="63"/>
                      <a:pt x="42" y="59"/>
                      <a:pt x="48" y="56"/>
                    </a:cubicBezTo>
                    <a:cubicBezTo>
                      <a:pt x="114" y="17"/>
                      <a:pt x="127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1"/>
                      <a:pt x="128" y="11"/>
                      <a:pt x="93" y="40"/>
                    </a:cubicBezTo>
                    <a:cubicBezTo>
                      <a:pt x="80" y="51"/>
                      <a:pt x="67" y="62"/>
                      <a:pt x="61" y="66"/>
                    </a:cubicBezTo>
                    <a:cubicBezTo>
                      <a:pt x="68" y="62"/>
                      <a:pt x="85" y="53"/>
                      <a:pt x="100" y="44"/>
                    </a:cubicBezTo>
                    <a:cubicBezTo>
                      <a:pt x="135" y="23"/>
                      <a:pt x="143" y="18"/>
                      <a:pt x="144" y="18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4" y="18"/>
                      <a:pt x="145" y="18"/>
                      <a:pt x="145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94" y="66"/>
                      <a:pt x="126" y="48"/>
                      <a:pt x="144" y="37"/>
                    </a:cubicBezTo>
                    <a:cubicBezTo>
                      <a:pt x="144" y="37"/>
                      <a:pt x="145" y="37"/>
                      <a:pt x="145" y="37"/>
                    </a:cubicBezTo>
                    <a:cubicBezTo>
                      <a:pt x="145" y="37"/>
                      <a:pt x="145" y="38"/>
                      <a:pt x="145" y="3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90" y="80"/>
                      <a:pt x="124" y="60"/>
                      <a:pt x="145" y="48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6" y="48"/>
                      <a:pt x="146" y="48"/>
                      <a:pt x="145" y="49"/>
                    </a:cubicBezTo>
                    <a:cubicBezTo>
                      <a:pt x="125" y="61"/>
                      <a:pt x="92" y="82"/>
                      <a:pt x="75" y="93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57" y="46"/>
                      <a:pt x="157" y="46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5" y="48"/>
                      <a:pt x="154" y="49"/>
                      <a:pt x="150" y="51"/>
                    </a:cubicBezTo>
                    <a:cubicBezTo>
                      <a:pt x="146" y="54"/>
                      <a:pt x="140" y="58"/>
                      <a:pt x="133" y="62"/>
                    </a:cubicBezTo>
                    <a:cubicBezTo>
                      <a:pt x="119" y="71"/>
                      <a:pt x="98" y="83"/>
                      <a:pt x="83" y="9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4" y="58"/>
                      <a:pt x="144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2" y="60"/>
                      <a:pt x="139" y="62"/>
                      <a:pt x="131" y="69"/>
                    </a:cubicBezTo>
                    <a:cubicBezTo>
                      <a:pt x="124" y="74"/>
                      <a:pt x="115" y="82"/>
                      <a:pt x="105" y="89"/>
                    </a:cubicBezTo>
                    <a:cubicBezTo>
                      <a:pt x="92" y="100"/>
                      <a:pt x="79" y="110"/>
                      <a:pt x="72" y="116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3" y="70"/>
                      <a:pt x="150" y="72"/>
                      <a:pt x="143" y="77"/>
                    </a:cubicBezTo>
                    <a:cubicBezTo>
                      <a:pt x="136" y="82"/>
                      <a:pt x="127" y="88"/>
                      <a:pt x="118" y="95"/>
                    </a:cubicBezTo>
                    <a:cubicBezTo>
                      <a:pt x="104" y="104"/>
                      <a:pt x="90" y="114"/>
                      <a:pt x="81" y="120"/>
                    </a:cubicBezTo>
                    <a:cubicBezTo>
                      <a:pt x="134" y="89"/>
                      <a:pt x="143" y="84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4"/>
                      <a:pt x="146" y="84"/>
                      <a:pt x="146" y="84"/>
                    </a:cubicBezTo>
                    <a:cubicBezTo>
                      <a:pt x="131" y="95"/>
                      <a:pt x="107" y="112"/>
                      <a:pt x="95" y="121"/>
                    </a:cubicBezTo>
                    <a:cubicBezTo>
                      <a:pt x="142" y="94"/>
                      <a:pt x="151" y="88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5" y="87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84" y="142"/>
                      <a:pt x="122" y="120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9"/>
                      <a:pt x="136" y="115"/>
                      <a:pt x="110" y="137"/>
                    </a:cubicBezTo>
                    <a:cubicBezTo>
                      <a:pt x="98" y="148"/>
                      <a:pt x="86" y="158"/>
                      <a:pt x="80" y="164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2" y="128"/>
                      <a:pt x="142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0" y="130"/>
                      <a:pt x="138" y="131"/>
                      <a:pt x="133" y="134"/>
                    </a:cubicBezTo>
                    <a:cubicBezTo>
                      <a:pt x="128" y="138"/>
                      <a:pt x="121" y="142"/>
                      <a:pt x="114" y="147"/>
                    </a:cubicBezTo>
                    <a:cubicBezTo>
                      <a:pt x="103" y="154"/>
                      <a:pt x="90" y="162"/>
                      <a:pt x="82" y="168"/>
                    </a:cubicBezTo>
                    <a:cubicBezTo>
                      <a:pt x="93" y="161"/>
                      <a:pt x="114" y="149"/>
                      <a:pt x="132" y="139"/>
                    </a:cubicBezTo>
                    <a:cubicBezTo>
                      <a:pt x="171" y="116"/>
                      <a:pt x="171" y="116"/>
                      <a:pt x="172" y="116"/>
                    </a:cubicBezTo>
                    <a:cubicBezTo>
                      <a:pt x="172" y="116"/>
                      <a:pt x="172" y="116"/>
                      <a:pt x="172" y="116"/>
                    </a:cubicBezTo>
                    <a:cubicBezTo>
                      <a:pt x="172" y="116"/>
                      <a:pt x="172" y="116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0" y="118"/>
                      <a:pt x="166" y="121"/>
                      <a:pt x="149" y="130"/>
                    </a:cubicBezTo>
                    <a:cubicBezTo>
                      <a:pt x="144" y="133"/>
                      <a:pt x="138" y="137"/>
                      <a:pt x="132" y="141"/>
                    </a:cubicBezTo>
                    <a:cubicBezTo>
                      <a:pt x="138" y="137"/>
                      <a:pt x="144" y="133"/>
                      <a:pt x="149" y="131"/>
                    </a:cubicBezTo>
                    <a:cubicBezTo>
                      <a:pt x="150" y="130"/>
                      <a:pt x="150" y="130"/>
                      <a:pt x="150" y="131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91" y="165"/>
                      <a:pt x="79" y="173"/>
                      <a:pt x="76" y="174"/>
                    </a:cubicBezTo>
                    <a:cubicBezTo>
                      <a:pt x="76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8859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3475120" y="1727410"/>
                <a:ext cx="160746" cy="942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30" extrusionOk="0">
                    <a:moveTo>
                      <a:pt x="1" y="3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8" y="24"/>
                      <a:pt x="18" y="17"/>
                      <a:pt x="23" y="12"/>
                    </a:cubicBezTo>
                    <a:cubicBezTo>
                      <a:pt x="22" y="13"/>
                      <a:pt x="21" y="14"/>
                      <a:pt x="20" y="14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3" y="14"/>
                      <a:pt x="7" y="25"/>
                    </a:cubicBezTo>
                    <a:cubicBezTo>
                      <a:pt x="18" y="19"/>
                      <a:pt x="38" y="7"/>
                      <a:pt x="50" y="0"/>
                    </a:cubicBezTo>
                    <a:cubicBezTo>
                      <a:pt x="50" y="0"/>
                      <a:pt x="50" y="0"/>
                      <a:pt x="51" y="0"/>
                    </a:cubicBezTo>
                    <a:cubicBezTo>
                      <a:pt x="51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3"/>
                      <a:pt x="44" y="5"/>
                      <a:pt x="32" y="13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6"/>
                      <a:pt x="23" y="19"/>
                      <a:pt x="11" y="26"/>
                    </a:cubicBezTo>
                    <a:cubicBezTo>
                      <a:pt x="11" y="27"/>
                      <a:pt x="11" y="26"/>
                      <a:pt x="11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6" y="22"/>
                      <a:pt x="25" y="17"/>
                      <a:pt x="33" y="11"/>
                    </a:cubicBezTo>
                    <a:cubicBezTo>
                      <a:pt x="9" y="26"/>
                      <a:pt x="3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8859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3214190" y="1600661"/>
                <a:ext cx="754885" cy="45422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33" extrusionOk="0">
                    <a:moveTo>
                      <a:pt x="80" y="133"/>
                    </a:move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1" y="132"/>
                      <a:pt x="84" y="129"/>
                      <a:pt x="93" y="123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96" y="120"/>
                      <a:pt x="92" y="123"/>
                      <a:pt x="90" y="124"/>
                    </a:cubicBezTo>
                    <a:cubicBezTo>
                      <a:pt x="90" y="124"/>
                      <a:pt x="90" y="124"/>
                      <a:pt x="89" y="124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2" y="126"/>
                      <a:pt x="81" y="127"/>
                      <a:pt x="80" y="128"/>
                    </a:cubicBezTo>
                    <a:cubicBezTo>
                      <a:pt x="80" y="128"/>
                      <a:pt x="79" y="128"/>
                      <a:pt x="79" y="128"/>
                    </a:cubicBezTo>
                    <a:cubicBezTo>
                      <a:pt x="79" y="127"/>
                      <a:pt x="79" y="127"/>
                      <a:pt x="84" y="109"/>
                    </a:cubicBezTo>
                    <a:cubicBezTo>
                      <a:pt x="53" y="127"/>
                      <a:pt x="47" y="130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4" y="131"/>
                      <a:pt x="45" y="131"/>
                      <a:pt x="45" y="130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7" y="132"/>
                      <a:pt x="27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0"/>
                      <a:pt x="32" y="127"/>
                      <a:pt x="52" y="113"/>
                    </a:cubicBezTo>
                    <a:cubicBezTo>
                      <a:pt x="65" y="103"/>
                      <a:pt x="84" y="90"/>
                      <a:pt x="108" y="73"/>
                    </a:cubicBezTo>
                    <a:cubicBezTo>
                      <a:pt x="138" y="52"/>
                      <a:pt x="168" y="30"/>
                      <a:pt x="182" y="20"/>
                    </a:cubicBezTo>
                    <a:cubicBezTo>
                      <a:pt x="174" y="25"/>
                      <a:pt x="160" y="33"/>
                      <a:pt x="145" y="42"/>
                    </a:cubicBezTo>
                    <a:cubicBezTo>
                      <a:pt x="71" y="86"/>
                      <a:pt x="35" y="107"/>
                      <a:pt x="33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7"/>
                      <a:pt x="33" y="107"/>
                      <a:pt x="33" y="106"/>
                    </a:cubicBezTo>
                    <a:cubicBezTo>
                      <a:pt x="32" y="106"/>
                      <a:pt x="32" y="106"/>
                      <a:pt x="60" y="87"/>
                    </a:cubicBezTo>
                    <a:cubicBezTo>
                      <a:pt x="77" y="75"/>
                      <a:pt x="98" y="61"/>
                      <a:pt x="119" y="47"/>
                    </a:cubicBezTo>
                    <a:cubicBezTo>
                      <a:pt x="143" y="30"/>
                      <a:pt x="167" y="14"/>
                      <a:pt x="177" y="8"/>
                    </a:cubicBezTo>
                    <a:cubicBezTo>
                      <a:pt x="153" y="20"/>
                      <a:pt x="55" y="7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08"/>
                      <a:pt x="113" y="38"/>
                      <a:pt x="155" y="11"/>
                    </a:cubicBezTo>
                    <a:cubicBezTo>
                      <a:pt x="115" y="34"/>
                      <a:pt x="17" y="91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4" y="96"/>
                      <a:pt x="9" y="93"/>
                      <a:pt x="25" y="83"/>
                    </a:cubicBezTo>
                    <a:cubicBezTo>
                      <a:pt x="38" y="75"/>
                      <a:pt x="55" y="65"/>
                      <a:pt x="76" y="51"/>
                    </a:cubicBezTo>
                    <a:cubicBezTo>
                      <a:pt x="96" y="39"/>
                      <a:pt x="115" y="27"/>
                      <a:pt x="130" y="19"/>
                    </a:cubicBezTo>
                    <a:cubicBezTo>
                      <a:pt x="115" y="27"/>
                      <a:pt x="96" y="38"/>
                      <a:pt x="76" y="50"/>
                    </a:cubicBezTo>
                    <a:cubicBezTo>
                      <a:pt x="18" y="84"/>
                      <a:pt x="3" y="92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69" y="35"/>
                      <a:pt x="26" y="60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1"/>
                      <a:pt x="12" y="66"/>
                      <a:pt x="49" y="43"/>
                    </a:cubicBezTo>
                    <a:cubicBezTo>
                      <a:pt x="60" y="36"/>
                      <a:pt x="71" y="29"/>
                      <a:pt x="79" y="24"/>
                    </a:cubicBezTo>
                    <a:cubicBezTo>
                      <a:pt x="57" y="37"/>
                      <a:pt x="17" y="60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59"/>
                    </a:cubicBezTo>
                    <a:cubicBezTo>
                      <a:pt x="17" y="59"/>
                      <a:pt x="18" y="59"/>
                      <a:pt x="19" y="58"/>
                    </a:cubicBezTo>
                    <a:cubicBezTo>
                      <a:pt x="21" y="57"/>
                      <a:pt x="24" y="55"/>
                      <a:pt x="27" y="53"/>
                    </a:cubicBezTo>
                    <a:cubicBezTo>
                      <a:pt x="32" y="50"/>
                      <a:pt x="39" y="45"/>
                      <a:pt x="46" y="41"/>
                    </a:cubicBezTo>
                    <a:cubicBezTo>
                      <a:pt x="36" y="47"/>
                      <a:pt x="29" y="51"/>
                      <a:pt x="28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43"/>
                      <a:pt x="60" y="25"/>
                      <a:pt x="69" y="17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1"/>
                      <a:pt x="11" y="49"/>
                      <a:pt x="17" y="44"/>
                    </a:cubicBezTo>
                    <a:cubicBezTo>
                      <a:pt x="22" y="40"/>
                      <a:pt x="30" y="34"/>
                      <a:pt x="37" y="28"/>
                    </a:cubicBezTo>
                    <a:cubicBezTo>
                      <a:pt x="47" y="19"/>
                      <a:pt x="59" y="10"/>
                      <a:pt x="65" y="5"/>
                    </a:cubicBezTo>
                    <a:cubicBezTo>
                      <a:pt x="55" y="11"/>
                      <a:pt x="29" y="26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7" y="5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9" y="30"/>
                      <a:pt x="30" y="24"/>
                      <a:pt x="41" y="18"/>
                    </a:cubicBezTo>
                    <a:cubicBezTo>
                      <a:pt x="48" y="14"/>
                      <a:pt x="55" y="10"/>
                      <a:pt x="60" y="7"/>
                    </a:cubicBezTo>
                    <a:cubicBezTo>
                      <a:pt x="65" y="4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6" y="6"/>
                      <a:pt x="59" y="11"/>
                    </a:cubicBezTo>
                    <a:cubicBezTo>
                      <a:pt x="53" y="16"/>
                      <a:pt x="45" y="22"/>
                      <a:pt x="38" y="28"/>
                    </a:cubicBezTo>
                    <a:cubicBezTo>
                      <a:pt x="28" y="36"/>
                      <a:pt x="18" y="44"/>
                      <a:pt x="13" y="49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6"/>
                      <a:pt x="67" y="20"/>
                      <a:pt x="50" y="33"/>
                    </a:cubicBezTo>
                    <a:cubicBezTo>
                      <a:pt x="43" y="39"/>
                      <a:pt x="36" y="45"/>
                      <a:pt x="31" y="49"/>
                    </a:cubicBezTo>
                    <a:cubicBezTo>
                      <a:pt x="43" y="42"/>
                      <a:pt x="74" y="24"/>
                      <a:pt x="87" y="16"/>
                    </a:cubicBezTo>
                    <a:cubicBezTo>
                      <a:pt x="87" y="16"/>
                      <a:pt x="87" y="16"/>
                      <a:pt x="88" y="16"/>
                    </a:cubicBezTo>
                    <a:cubicBezTo>
                      <a:pt x="88" y="17"/>
                      <a:pt x="88" y="17"/>
                      <a:pt x="87" y="17"/>
                    </a:cubicBezTo>
                    <a:cubicBezTo>
                      <a:pt x="87" y="17"/>
                      <a:pt x="66" y="30"/>
                      <a:pt x="47" y="42"/>
                    </a:cubicBezTo>
                    <a:cubicBezTo>
                      <a:pt x="49" y="40"/>
                      <a:pt x="52" y="39"/>
                      <a:pt x="55" y="37"/>
                    </a:cubicBezTo>
                    <a:cubicBezTo>
                      <a:pt x="64" y="32"/>
                      <a:pt x="74" y="26"/>
                      <a:pt x="81" y="22"/>
                    </a:cubicBezTo>
                    <a:cubicBezTo>
                      <a:pt x="85" y="20"/>
                      <a:pt x="88" y="18"/>
                      <a:pt x="90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6"/>
                      <a:pt x="94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16"/>
                      <a:pt x="93" y="16"/>
                      <a:pt x="93" y="16"/>
                    </a:cubicBezTo>
                    <a:cubicBezTo>
                      <a:pt x="92" y="18"/>
                      <a:pt x="84" y="23"/>
                      <a:pt x="49" y="44"/>
                    </a:cubicBezTo>
                    <a:cubicBezTo>
                      <a:pt x="39" y="51"/>
                      <a:pt x="27" y="58"/>
                      <a:pt x="18" y="63"/>
                    </a:cubicBezTo>
                    <a:cubicBezTo>
                      <a:pt x="75" y="30"/>
                      <a:pt x="85" y="24"/>
                      <a:pt x="87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5" y="84"/>
                      <a:pt x="47" y="66"/>
                      <a:pt x="76" y="49"/>
                    </a:cubicBezTo>
                    <a:cubicBezTo>
                      <a:pt x="132" y="16"/>
                      <a:pt x="148" y="7"/>
                      <a:pt x="150" y="6"/>
                    </a:cubicBezTo>
                    <a:cubicBezTo>
                      <a:pt x="150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7"/>
                    </a:cubicBezTo>
                    <a:cubicBezTo>
                      <a:pt x="112" y="30"/>
                      <a:pt x="46" y="71"/>
                      <a:pt x="17" y="8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66" y="4"/>
                      <a:pt x="170" y="1"/>
                      <a:pt x="171" y="1"/>
                    </a:cubicBezTo>
                    <a:cubicBezTo>
                      <a:pt x="171" y="1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2"/>
                      <a:pt x="169" y="3"/>
                      <a:pt x="165" y="6"/>
                    </a:cubicBezTo>
                    <a:cubicBezTo>
                      <a:pt x="160" y="9"/>
                      <a:pt x="153" y="13"/>
                      <a:pt x="145" y="18"/>
                    </a:cubicBezTo>
                    <a:cubicBezTo>
                      <a:pt x="129" y="28"/>
                      <a:pt x="108" y="42"/>
                      <a:pt x="86" y="55"/>
                    </a:cubicBezTo>
                    <a:cubicBezTo>
                      <a:pt x="63" y="70"/>
                      <a:pt x="40" y="85"/>
                      <a:pt x="24" y="95"/>
                    </a:cubicBezTo>
                    <a:cubicBezTo>
                      <a:pt x="79" y="62"/>
                      <a:pt x="179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5"/>
                      <a:pt x="182" y="5"/>
                      <a:pt x="163" y="18"/>
                    </a:cubicBezTo>
                    <a:cubicBezTo>
                      <a:pt x="151" y="26"/>
                      <a:pt x="136" y="37"/>
                      <a:pt x="119" y="48"/>
                    </a:cubicBezTo>
                    <a:cubicBezTo>
                      <a:pt x="87" y="70"/>
                      <a:pt x="48" y="96"/>
                      <a:pt x="37" y="104"/>
                    </a:cubicBezTo>
                    <a:cubicBezTo>
                      <a:pt x="51" y="96"/>
                      <a:pt x="106" y="64"/>
                      <a:pt x="144" y="42"/>
                    </a:cubicBezTo>
                    <a:cubicBezTo>
                      <a:pt x="182" y="19"/>
                      <a:pt x="189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6"/>
                    </a:cubicBezTo>
                    <a:cubicBezTo>
                      <a:pt x="142" y="50"/>
                      <a:pt x="53" y="112"/>
                      <a:pt x="32" y="128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0" y="95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8" y="123"/>
                      <a:pt x="76" y="112"/>
                      <a:pt x="84" y="108"/>
                    </a:cubicBezTo>
                    <a:cubicBezTo>
                      <a:pt x="84" y="108"/>
                      <a:pt x="84" y="108"/>
                      <a:pt x="85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4"/>
                      <a:pt x="81" y="123"/>
                      <a:pt x="80" y="126"/>
                    </a:cubicBezTo>
                    <a:cubicBezTo>
                      <a:pt x="81" y="126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3" y="115"/>
                      <a:pt x="105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7" y="113"/>
                      <a:pt x="107" y="113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6" y="115"/>
                      <a:pt x="103" y="117"/>
                      <a:pt x="94" y="124"/>
                    </a:cubicBezTo>
                    <a:cubicBezTo>
                      <a:pt x="92" y="125"/>
                      <a:pt x="89" y="127"/>
                      <a:pt x="87" y="128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6" y="123"/>
                      <a:pt x="96" y="123"/>
                      <a:pt x="96" y="124"/>
                    </a:cubicBezTo>
                    <a:cubicBezTo>
                      <a:pt x="97" y="124"/>
                      <a:pt x="96" y="124"/>
                      <a:pt x="96" y="124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lose/>
                  </a:path>
                </a:pathLst>
              </a:custGeom>
              <a:solidFill>
                <a:srgbClr val="88591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rgbClr val="88591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31"/>
            <p:cNvSpPr txBox="1"/>
            <p:nvPr/>
          </p:nvSpPr>
          <p:spPr>
            <a:xfrm>
              <a:off x="4290895" y="1635292"/>
              <a:ext cx="778200" cy="14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600" dirty="0">
                  <a:solidFill>
                    <a:srgbClr val="783F0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研</a:t>
              </a:r>
              <a:endParaRPr sz="2600" dirty="0">
                <a:solidFill>
                  <a:srgbClr val="783F04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600" dirty="0">
                  <a:solidFill>
                    <a:srgbClr val="783F0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究</a:t>
              </a:r>
              <a:endParaRPr sz="2600" dirty="0">
                <a:solidFill>
                  <a:srgbClr val="783F04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600" dirty="0">
                  <a:solidFill>
                    <a:srgbClr val="783F0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流</a:t>
              </a:r>
              <a:endParaRPr sz="2600" dirty="0">
                <a:solidFill>
                  <a:srgbClr val="783F04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600" dirty="0">
                  <a:solidFill>
                    <a:srgbClr val="783F0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程</a:t>
              </a:r>
              <a:endParaRPr sz="2600" dirty="0">
                <a:solidFill>
                  <a:srgbClr val="783F04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597" name="Google Shape;597;p31"/>
          <p:cNvSpPr/>
          <p:nvPr/>
        </p:nvSpPr>
        <p:spPr>
          <a:xfrm>
            <a:off x="2383050" y="1339738"/>
            <a:ext cx="1261500" cy="700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決定</a:t>
            </a:r>
            <a:endParaRPr lang="en-US" altLang="zh-TW" sz="2000" b="1" dirty="0" smtClean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主題</a:t>
            </a:r>
            <a:endParaRPr sz="2000" b="1" dirty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4101750" y="1339738"/>
            <a:ext cx="1261500" cy="700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蒐集</a:t>
            </a:r>
            <a:endParaRPr lang="en-US" altLang="zh-TW" sz="2000" b="1" dirty="0" smtClean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</a:t>
            </a:r>
            <a:endParaRPr sz="2000" dirty="0">
              <a:solidFill>
                <a:srgbClr val="7F6000"/>
              </a:solidFill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5820450" y="1339738"/>
            <a:ext cx="1261500" cy="700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</a:t>
            </a:r>
            <a:endParaRPr lang="en-US" altLang="zh-TW" sz="2000" b="1" dirty="0" smtClean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</a:t>
            </a:r>
            <a:endParaRPr sz="2000" dirty="0">
              <a:solidFill>
                <a:srgbClr val="7F6000"/>
              </a:solidFill>
            </a:endParaRPr>
          </a:p>
        </p:txBody>
      </p:sp>
      <p:sp>
        <p:nvSpPr>
          <p:cNvPr id="600" name="Google Shape;600;p31"/>
          <p:cNvSpPr/>
          <p:nvPr/>
        </p:nvSpPr>
        <p:spPr>
          <a:xfrm>
            <a:off x="2376050" y="2436113"/>
            <a:ext cx="1261500" cy="700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歸納</a:t>
            </a:r>
            <a:endParaRPr lang="en-US" altLang="zh-TW" sz="2000" b="1" dirty="0" smtClean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結論</a:t>
            </a:r>
            <a:endParaRPr sz="2000" dirty="0">
              <a:solidFill>
                <a:srgbClr val="7F6000"/>
              </a:solidFill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4101750" y="2436113"/>
            <a:ext cx="1261500" cy="700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撰寫</a:t>
            </a:r>
            <a:endParaRPr lang="en-US" altLang="zh-TW" sz="2000" b="1" dirty="0" smtClean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正文</a:t>
            </a:r>
            <a:endParaRPr sz="2000" dirty="0">
              <a:solidFill>
                <a:srgbClr val="7F6000"/>
              </a:solidFill>
            </a:endParaRPr>
          </a:p>
        </p:txBody>
      </p:sp>
      <p:sp>
        <p:nvSpPr>
          <p:cNvPr id="602" name="Google Shape;602;p31"/>
          <p:cNvSpPr/>
          <p:nvPr/>
        </p:nvSpPr>
        <p:spPr>
          <a:xfrm>
            <a:off x="5827450" y="2436113"/>
            <a:ext cx="1261500" cy="700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驗證</a:t>
            </a:r>
            <a:endParaRPr lang="en-US" altLang="zh-TW" sz="2000" b="1" dirty="0" smtClean="0">
              <a:solidFill>
                <a:srgbClr val="7F6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7F6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</a:t>
            </a:r>
            <a:endParaRPr sz="2000" dirty="0">
              <a:solidFill>
                <a:srgbClr val="7F6000"/>
              </a:solidFill>
            </a:endParaRPr>
          </a:p>
        </p:txBody>
      </p:sp>
      <p:sp>
        <p:nvSpPr>
          <p:cNvPr id="603" name="Google Shape;603;p31"/>
          <p:cNvSpPr/>
          <p:nvPr/>
        </p:nvSpPr>
        <p:spPr>
          <a:xfrm>
            <a:off x="3664800" y="1612125"/>
            <a:ext cx="416700" cy="26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1"/>
          <p:cNvSpPr/>
          <p:nvPr/>
        </p:nvSpPr>
        <p:spPr>
          <a:xfrm>
            <a:off x="5393925" y="1612125"/>
            <a:ext cx="416700" cy="260700"/>
          </a:xfrm>
          <a:prstGeom prst="rightArrow">
            <a:avLst>
              <a:gd name="adj1" fmla="val 50000"/>
              <a:gd name="adj2" fmla="val 4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1"/>
          <p:cNvSpPr/>
          <p:nvPr/>
        </p:nvSpPr>
        <p:spPr>
          <a:xfrm>
            <a:off x="6276650" y="2079125"/>
            <a:ext cx="256200" cy="357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1"/>
          <p:cNvSpPr/>
          <p:nvPr/>
        </p:nvSpPr>
        <p:spPr>
          <a:xfrm rot="10800000">
            <a:off x="5363250" y="2656175"/>
            <a:ext cx="416700" cy="260700"/>
          </a:xfrm>
          <a:prstGeom prst="rightArrow">
            <a:avLst>
              <a:gd name="adj1" fmla="val 50000"/>
              <a:gd name="adj2" fmla="val 4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1"/>
          <p:cNvSpPr/>
          <p:nvPr/>
        </p:nvSpPr>
        <p:spPr>
          <a:xfrm rot="10800000">
            <a:off x="3654363" y="2656175"/>
            <a:ext cx="416700" cy="26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1"/>
          <p:cNvGrpSpPr/>
          <p:nvPr/>
        </p:nvGrpSpPr>
        <p:grpSpPr>
          <a:xfrm>
            <a:off x="3473217" y="532065"/>
            <a:ext cx="1920696" cy="260747"/>
            <a:chOff x="4564815" y="3106246"/>
            <a:chExt cx="3414571" cy="463550"/>
          </a:xfrm>
        </p:grpSpPr>
        <p:grpSp>
          <p:nvGrpSpPr>
            <p:cNvPr id="609" name="Google Shape;609;p31"/>
            <p:cNvGrpSpPr/>
            <p:nvPr/>
          </p:nvGrpSpPr>
          <p:grpSpPr>
            <a:xfrm>
              <a:off x="4564815" y="3106246"/>
              <a:ext cx="1715030" cy="463550"/>
              <a:chOff x="4819121" y="3552825"/>
              <a:chExt cx="1715030" cy="463550"/>
            </a:xfrm>
          </p:grpSpPr>
          <p:grpSp>
            <p:nvGrpSpPr>
              <p:cNvPr id="610" name="Google Shape;610;p31"/>
              <p:cNvGrpSpPr/>
              <p:nvPr/>
            </p:nvGrpSpPr>
            <p:grpSpPr>
              <a:xfrm>
                <a:off x="5657850" y="3552825"/>
                <a:ext cx="876301" cy="463550"/>
                <a:chOff x="5656263" y="3198813"/>
                <a:chExt cx="876301" cy="463550"/>
              </a:xfrm>
            </p:grpSpPr>
            <p:sp>
              <p:nvSpPr>
                <p:cNvPr id="611" name="Google Shape;611;p31"/>
                <p:cNvSpPr/>
                <p:nvPr/>
              </p:nvSpPr>
              <p:spPr>
                <a:xfrm>
                  <a:off x="6276976" y="3201988"/>
                  <a:ext cx="255588" cy="4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9" extrusionOk="0">
                      <a:moveTo>
                        <a:pt x="34" y="136"/>
                      </a:moveTo>
                      <a:cubicBezTo>
                        <a:pt x="32" y="136"/>
                        <a:pt x="31" y="136"/>
                        <a:pt x="30" y="135"/>
                      </a:cubicBezTo>
                      <a:cubicBezTo>
                        <a:pt x="28" y="135"/>
                        <a:pt x="26" y="136"/>
                        <a:pt x="24" y="136"/>
                      </a:cubicBezTo>
                      <a:cubicBezTo>
                        <a:pt x="21" y="136"/>
                        <a:pt x="19" y="136"/>
                        <a:pt x="16" y="136"/>
                      </a:cubicBezTo>
                      <a:cubicBezTo>
                        <a:pt x="13" y="136"/>
                        <a:pt x="10" y="136"/>
                        <a:pt x="7" y="136"/>
                      </a:cubicBezTo>
                      <a:cubicBezTo>
                        <a:pt x="6" y="136"/>
                        <a:pt x="6" y="136"/>
                        <a:pt x="5" y="136"/>
                      </a:cubicBezTo>
                      <a:cubicBezTo>
                        <a:pt x="5" y="137"/>
                        <a:pt x="4" y="137"/>
                        <a:pt x="4" y="136"/>
                      </a:cubicBezTo>
                      <a:cubicBezTo>
                        <a:pt x="3" y="136"/>
                        <a:pt x="2" y="136"/>
                        <a:pt x="2" y="136"/>
                      </a:cubicBezTo>
                      <a:cubicBezTo>
                        <a:pt x="1" y="135"/>
                        <a:pt x="1" y="134"/>
                        <a:pt x="2" y="134"/>
                      </a:cubicBezTo>
                      <a:cubicBezTo>
                        <a:pt x="2" y="133"/>
                        <a:pt x="2" y="133"/>
                        <a:pt x="2" y="133"/>
                      </a:cubicBezTo>
                      <a:cubicBezTo>
                        <a:pt x="2" y="133"/>
                        <a:pt x="3" y="133"/>
                        <a:pt x="3" y="133"/>
                      </a:cubicBezTo>
                      <a:cubicBezTo>
                        <a:pt x="3" y="132"/>
                        <a:pt x="3" y="132"/>
                        <a:pt x="2" y="133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2"/>
                        <a:pt x="0" y="132"/>
                        <a:pt x="1" y="131"/>
                      </a:cubicBezTo>
                      <a:cubicBezTo>
                        <a:pt x="3" y="127"/>
                        <a:pt x="6" y="123"/>
                        <a:pt x="8" y="119"/>
                      </a:cubicBezTo>
                      <a:cubicBezTo>
                        <a:pt x="15" y="111"/>
                        <a:pt x="21" y="102"/>
                        <a:pt x="29" y="94"/>
                      </a:cubicBezTo>
                      <a:cubicBezTo>
                        <a:pt x="29" y="93"/>
                        <a:pt x="30" y="93"/>
                        <a:pt x="30" y="92"/>
                      </a:cubicBezTo>
                      <a:cubicBezTo>
                        <a:pt x="33" y="88"/>
                        <a:pt x="35" y="85"/>
                        <a:pt x="37" y="81"/>
                      </a:cubicBezTo>
                      <a:cubicBezTo>
                        <a:pt x="38" y="80"/>
                        <a:pt x="39" y="79"/>
                        <a:pt x="39" y="78"/>
                      </a:cubicBezTo>
                      <a:cubicBezTo>
                        <a:pt x="39" y="74"/>
                        <a:pt x="38" y="71"/>
                        <a:pt x="37" y="68"/>
                      </a:cubicBezTo>
                      <a:cubicBezTo>
                        <a:pt x="35" y="62"/>
                        <a:pt x="33" y="57"/>
                        <a:pt x="32" y="51"/>
                      </a:cubicBezTo>
                      <a:cubicBezTo>
                        <a:pt x="31" y="44"/>
                        <a:pt x="30" y="38"/>
                        <a:pt x="28" y="32"/>
                      </a:cubicBezTo>
                      <a:cubicBezTo>
                        <a:pt x="28" y="30"/>
                        <a:pt x="27" y="28"/>
                        <a:pt x="27" y="27"/>
                      </a:cubicBezTo>
                      <a:cubicBezTo>
                        <a:pt x="24" y="21"/>
                        <a:pt x="22" y="15"/>
                        <a:pt x="21" y="8"/>
                      </a:cubicBezTo>
                      <a:cubicBezTo>
                        <a:pt x="21" y="8"/>
                        <a:pt x="21" y="7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7" y="4"/>
                        <a:pt x="17" y="3"/>
                      </a:cubicBezTo>
                      <a:cubicBezTo>
                        <a:pt x="17" y="2"/>
                        <a:pt x="18" y="1"/>
                        <a:pt x="18" y="1"/>
                      </a:cubicBezTo>
                      <a:cubicBezTo>
                        <a:pt x="20" y="1"/>
                        <a:pt x="21" y="1"/>
                        <a:pt x="23" y="2"/>
                      </a:cubicBezTo>
                      <a:cubicBezTo>
                        <a:pt x="23" y="2"/>
                        <a:pt x="24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35" y="0"/>
                        <a:pt x="43" y="0"/>
                        <a:pt x="51" y="0"/>
                      </a:cubicBezTo>
                      <a:cubicBezTo>
                        <a:pt x="52" y="0"/>
                        <a:pt x="53" y="0"/>
                        <a:pt x="54" y="0"/>
                      </a:cubicBezTo>
                      <a:cubicBezTo>
                        <a:pt x="54" y="0"/>
                        <a:pt x="55" y="0"/>
                        <a:pt x="55" y="1"/>
                      </a:cubicBezTo>
                      <a:cubicBezTo>
                        <a:pt x="55" y="1"/>
                        <a:pt x="56" y="2"/>
                        <a:pt x="56" y="2"/>
                      </a:cubicBezTo>
                      <a:cubicBezTo>
                        <a:pt x="57" y="6"/>
                        <a:pt x="58" y="9"/>
                        <a:pt x="60" y="13"/>
                      </a:cubicBezTo>
                      <a:cubicBezTo>
                        <a:pt x="62" y="20"/>
                        <a:pt x="64" y="28"/>
                        <a:pt x="66" y="36"/>
                      </a:cubicBezTo>
                      <a:cubicBezTo>
                        <a:pt x="68" y="44"/>
                        <a:pt x="70" y="52"/>
                        <a:pt x="72" y="60"/>
                      </a:cubicBezTo>
                      <a:cubicBezTo>
                        <a:pt x="73" y="63"/>
                        <a:pt x="73" y="66"/>
                        <a:pt x="74" y="69"/>
                      </a:cubicBezTo>
                      <a:cubicBezTo>
                        <a:pt x="74" y="69"/>
                        <a:pt x="75" y="70"/>
                        <a:pt x="75" y="70"/>
                      </a:cubicBezTo>
                      <a:cubicBezTo>
                        <a:pt x="75" y="70"/>
                        <a:pt x="75" y="71"/>
                        <a:pt x="75" y="71"/>
                      </a:cubicBezTo>
                      <a:cubicBezTo>
                        <a:pt x="75" y="71"/>
                        <a:pt x="75" y="72"/>
                        <a:pt x="75" y="73"/>
                      </a:cubicBezTo>
                      <a:cubicBezTo>
                        <a:pt x="76" y="75"/>
                        <a:pt x="77" y="78"/>
                        <a:pt x="77" y="80"/>
                      </a:cubicBezTo>
                      <a:cubicBezTo>
                        <a:pt x="78" y="81"/>
                        <a:pt x="77" y="82"/>
                        <a:pt x="76" y="83"/>
                      </a:cubicBezTo>
                      <a:cubicBezTo>
                        <a:pt x="75" y="83"/>
                        <a:pt x="75" y="84"/>
                        <a:pt x="74" y="85"/>
                      </a:cubicBezTo>
                      <a:cubicBezTo>
                        <a:pt x="73" y="86"/>
                        <a:pt x="72" y="88"/>
                        <a:pt x="71" y="90"/>
                      </a:cubicBezTo>
                      <a:cubicBezTo>
                        <a:pt x="68" y="97"/>
                        <a:pt x="63" y="104"/>
                        <a:pt x="58" y="111"/>
                      </a:cubicBezTo>
                      <a:cubicBezTo>
                        <a:pt x="55" y="115"/>
                        <a:pt x="52" y="118"/>
                        <a:pt x="49" y="121"/>
                      </a:cubicBezTo>
                      <a:cubicBezTo>
                        <a:pt x="49" y="121"/>
                        <a:pt x="48" y="122"/>
                        <a:pt x="48" y="122"/>
                      </a:cubicBezTo>
                      <a:cubicBezTo>
                        <a:pt x="46" y="123"/>
                        <a:pt x="45" y="124"/>
                        <a:pt x="45" y="125"/>
                      </a:cubicBezTo>
                      <a:cubicBezTo>
                        <a:pt x="42" y="129"/>
                        <a:pt x="40" y="132"/>
                        <a:pt x="37" y="135"/>
                      </a:cubicBezTo>
                      <a:cubicBezTo>
                        <a:pt x="37" y="136"/>
                        <a:pt x="36" y="137"/>
                        <a:pt x="35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4" y="138"/>
                        <a:pt x="34" y="139"/>
                        <a:pt x="33" y="138"/>
                      </a:cubicBezTo>
                      <a:cubicBezTo>
                        <a:pt x="33" y="138"/>
                        <a:pt x="33" y="138"/>
                        <a:pt x="33" y="137"/>
                      </a:cubicBezTo>
                      <a:cubicBezTo>
                        <a:pt x="33" y="137"/>
                        <a:pt x="33" y="136"/>
                        <a:pt x="34" y="136"/>
                      </a:cubicBezTo>
                      <a:close/>
                      <a:moveTo>
                        <a:pt x="33" y="8"/>
                      </a:moveTo>
                      <a:cubicBezTo>
                        <a:pt x="33" y="8"/>
                        <a:pt x="33" y="9"/>
                        <a:pt x="33" y="9"/>
                      </a:cubicBezTo>
                      <a:cubicBezTo>
                        <a:pt x="34" y="9"/>
                        <a:pt x="35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8"/>
                        <a:pt x="40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7"/>
                        <a:pt x="43" y="6"/>
                      </a:cubicBezTo>
                      <a:cubicBezTo>
                        <a:pt x="40" y="7"/>
                        <a:pt x="36" y="7"/>
                        <a:pt x="33" y="8"/>
                      </a:cubicBezTo>
                      <a:close/>
                      <a:moveTo>
                        <a:pt x="27" y="127"/>
                      </a:moveTo>
                      <a:cubicBezTo>
                        <a:pt x="24" y="127"/>
                        <a:pt x="20" y="126"/>
                        <a:pt x="17" y="125"/>
                      </a:cubicBezTo>
                      <a:cubicBezTo>
                        <a:pt x="17" y="125"/>
                        <a:pt x="18" y="126"/>
                        <a:pt x="19" y="126"/>
                      </a:cubicBezTo>
                      <a:cubicBezTo>
                        <a:pt x="21" y="127"/>
                        <a:pt x="23" y="127"/>
                        <a:pt x="25" y="128"/>
                      </a:cubicBezTo>
                      <a:cubicBezTo>
                        <a:pt x="26" y="129"/>
                        <a:pt x="26" y="129"/>
                        <a:pt x="27" y="128"/>
                      </a:cubicBezTo>
                      <a:cubicBezTo>
                        <a:pt x="27" y="128"/>
                        <a:pt x="27" y="127"/>
                        <a:pt x="27" y="127"/>
                      </a:cubicBezTo>
                      <a:close/>
                      <a:moveTo>
                        <a:pt x="42" y="12"/>
                      </a:moveTo>
                      <a:cubicBezTo>
                        <a:pt x="44" y="12"/>
                        <a:pt x="46" y="12"/>
                        <a:pt x="49" y="11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10"/>
                        <a:pt x="44" y="10"/>
                        <a:pt x="43" y="10"/>
                      </a:cubicBezTo>
                      <a:cubicBezTo>
                        <a:pt x="42" y="11"/>
                        <a:pt x="42" y="11"/>
                        <a:pt x="42" y="12"/>
                      </a:cubicBezTo>
                      <a:close/>
                      <a:moveTo>
                        <a:pt x="3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7" y="56"/>
                        <a:pt x="38" y="59"/>
                        <a:pt x="39" y="63"/>
                      </a:cubicBezTo>
                      <a:cubicBezTo>
                        <a:pt x="39" y="65"/>
                        <a:pt x="40" y="67"/>
                        <a:pt x="41" y="69"/>
                      </a:cubicBezTo>
                      <a:cubicBezTo>
                        <a:pt x="39" y="63"/>
                        <a:pt x="38" y="57"/>
                        <a:pt x="36" y="52"/>
                      </a:cubicBezTo>
                      <a:close/>
                      <a:moveTo>
                        <a:pt x="48" y="6"/>
                      </a:moveTo>
                      <a:cubicBezTo>
                        <a:pt x="49" y="7"/>
                        <a:pt x="49" y="8"/>
                        <a:pt x="50" y="8"/>
                      </a:cubicBezTo>
                      <a:cubicBezTo>
                        <a:pt x="51" y="8"/>
                        <a:pt x="51" y="9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1" y="10"/>
                        <a:pt x="51" y="11"/>
                        <a:pt x="51" y="11"/>
                      </a:cubicBezTo>
                      <a:cubicBezTo>
                        <a:pt x="52" y="11"/>
                        <a:pt x="52" y="11"/>
                        <a:pt x="53" y="11"/>
                      </a:cubicBezTo>
                      <a:cubicBezTo>
                        <a:pt x="52" y="9"/>
                        <a:pt x="52" y="8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lose/>
                      <a:moveTo>
                        <a:pt x="42" y="16"/>
                      </a:moveTo>
                      <a:cubicBezTo>
                        <a:pt x="44" y="16"/>
                        <a:pt x="45" y="16"/>
                        <a:pt x="46" y="16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5" y="14"/>
                        <a:pt x="43" y="14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lose/>
                      <a:moveTo>
                        <a:pt x="25" y="114"/>
                      </a:moveTo>
                      <a:cubicBezTo>
                        <a:pt x="25" y="115"/>
                        <a:pt x="24" y="116"/>
                        <a:pt x="23" y="117"/>
                      </a:cubicBezTo>
                      <a:cubicBezTo>
                        <a:pt x="24" y="117"/>
                        <a:pt x="25" y="117"/>
                        <a:pt x="26" y="118"/>
                      </a:cubicBezTo>
                      <a:cubicBezTo>
                        <a:pt x="26" y="117"/>
                        <a:pt x="27" y="117"/>
                        <a:pt x="27" y="116"/>
                      </a:cubicBezTo>
                      <a:cubicBezTo>
                        <a:pt x="27" y="116"/>
                        <a:pt x="27" y="116"/>
                        <a:pt x="27" y="115"/>
                      </a:cubicBezTo>
                      <a:cubicBezTo>
                        <a:pt x="27" y="115"/>
                        <a:pt x="26" y="115"/>
                        <a:pt x="25" y="114"/>
                      </a:cubicBezTo>
                      <a:close/>
                      <a:moveTo>
                        <a:pt x="10" y="130"/>
                      </a:moveTo>
                      <a:cubicBezTo>
                        <a:pt x="11" y="131"/>
                        <a:pt x="14" y="131"/>
                        <a:pt x="15" y="130"/>
                      </a:cubicBezTo>
                      <a:cubicBezTo>
                        <a:pt x="14" y="130"/>
                        <a:pt x="13" y="129"/>
                        <a:pt x="11" y="129"/>
                      </a:cubicBezTo>
                      <a:cubicBezTo>
                        <a:pt x="11" y="129"/>
                        <a:pt x="10" y="130"/>
                        <a:pt x="10" y="130"/>
                      </a:cubicBezTo>
                      <a:close/>
                      <a:moveTo>
                        <a:pt x="55" y="10"/>
                      </a:moveTo>
                      <a:cubicBezTo>
                        <a:pt x="54" y="7"/>
                        <a:pt x="54" y="5"/>
                        <a:pt x="53" y="2"/>
                      </a:cubicBezTo>
                      <a:cubicBezTo>
                        <a:pt x="52" y="2"/>
                        <a:pt x="52" y="2"/>
                        <a:pt x="51" y="2"/>
                      </a:cubicBezTo>
                      <a:cubicBezTo>
                        <a:pt x="52" y="4"/>
                        <a:pt x="52" y="4"/>
                        <a:pt x="53" y="4"/>
                      </a:cubicBezTo>
                      <a:cubicBezTo>
                        <a:pt x="53" y="4"/>
                        <a:pt x="54" y="5"/>
                        <a:pt x="53" y="5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4" y="7"/>
                        <a:pt x="54" y="9"/>
                        <a:pt x="55" y="10"/>
                      </a:cubicBezTo>
                      <a:close/>
                      <a:moveTo>
                        <a:pt x="16" y="123"/>
                      </a:moveTo>
                      <a:cubicBezTo>
                        <a:pt x="19" y="123"/>
                        <a:pt x="22" y="124"/>
                        <a:pt x="25" y="125"/>
                      </a:cubicBezTo>
                      <a:cubicBezTo>
                        <a:pt x="25" y="125"/>
                        <a:pt x="25" y="125"/>
                        <a:pt x="25" y="125"/>
                      </a:cubicBezTo>
                      <a:cubicBezTo>
                        <a:pt x="23" y="124"/>
                        <a:pt x="20" y="123"/>
                        <a:pt x="17" y="122"/>
                      </a:cubicBezTo>
                      <a:cubicBezTo>
                        <a:pt x="17" y="122"/>
                        <a:pt x="17" y="122"/>
                        <a:pt x="16" y="123"/>
                      </a:cubicBezTo>
                      <a:close/>
                      <a:moveTo>
                        <a:pt x="66" y="91"/>
                      </a:moveTo>
                      <a:cubicBezTo>
                        <a:pt x="66" y="91"/>
                        <a:pt x="66" y="91"/>
                        <a:pt x="66" y="91"/>
                      </a:cubicBezTo>
                      <a:cubicBezTo>
                        <a:pt x="68" y="89"/>
                        <a:pt x="70" y="86"/>
                        <a:pt x="71" y="84"/>
                      </a:cubicBezTo>
                      <a:cubicBezTo>
                        <a:pt x="71" y="83"/>
                        <a:pt x="70" y="83"/>
                        <a:pt x="70" y="82"/>
                      </a:cubicBezTo>
                      <a:cubicBezTo>
                        <a:pt x="70" y="82"/>
                        <a:pt x="70" y="82"/>
                        <a:pt x="69" y="82"/>
                      </a:cubicBezTo>
                      <a:cubicBezTo>
                        <a:pt x="70" y="83"/>
                        <a:pt x="70" y="84"/>
                        <a:pt x="70" y="85"/>
                      </a:cubicBezTo>
                      <a:cubicBezTo>
                        <a:pt x="69" y="86"/>
                        <a:pt x="68" y="87"/>
                        <a:pt x="68" y="88"/>
                      </a:cubicBezTo>
                      <a:cubicBezTo>
                        <a:pt x="67" y="89"/>
                        <a:pt x="66" y="90"/>
                        <a:pt x="66" y="91"/>
                      </a:cubicBezTo>
                      <a:close/>
                      <a:moveTo>
                        <a:pt x="70" y="64"/>
                      </a:moveTo>
                      <a:cubicBezTo>
                        <a:pt x="70" y="66"/>
                        <a:pt x="70" y="68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71" y="68"/>
                        <a:pt x="71" y="66"/>
                        <a:pt x="70" y="64"/>
                      </a:cubicBezTo>
                      <a:close/>
                      <a:moveTo>
                        <a:pt x="63" y="88"/>
                      </a:moveTo>
                      <a:cubicBezTo>
                        <a:pt x="63" y="88"/>
                        <a:pt x="64" y="88"/>
                        <a:pt x="64" y="88"/>
                      </a:cubicBezTo>
                      <a:cubicBezTo>
                        <a:pt x="65" y="87"/>
                        <a:pt x="66" y="86"/>
                        <a:pt x="67" y="85"/>
                      </a:cubicBezTo>
                      <a:cubicBezTo>
                        <a:pt x="66" y="85"/>
                        <a:pt x="65" y="85"/>
                        <a:pt x="64" y="85"/>
                      </a:cubicBezTo>
                      <a:cubicBezTo>
                        <a:pt x="64" y="86"/>
                        <a:pt x="63" y="87"/>
                        <a:pt x="63" y="88"/>
                      </a:cubicBezTo>
                      <a:close/>
                      <a:moveTo>
                        <a:pt x="63" y="50"/>
                      </a:moveTo>
                      <a:cubicBezTo>
                        <a:pt x="63" y="51"/>
                        <a:pt x="64" y="51"/>
                        <a:pt x="64" y="52"/>
                      </a:cubicBezTo>
                      <a:cubicBezTo>
                        <a:pt x="64" y="52"/>
                        <a:pt x="64" y="52"/>
                        <a:pt x="65" y="52"/>
                      </a:cubicBezTo>
                      <a:cubicBezTo>
                        <a:pt x="65" y="52"/>
                        <a:pt x="65" y="52"/>
                        <a:pt x="66" y="52"/>
                      </a:cubicBezTo>
                      <a:cubicBezTo>
                        <a:pt x="66" y="52"/>
                        <a:pt x="65" y="51"/>
                        <a:pt x="65" y="50"/>
                      </a:cubicBezTo>
                      <a:cubicBezTo>
                        <a:pt x="64" y="50"/>
                        <a:pt x="64" y="50"/>
                        <a:pt x="63" y="50"/>
                      </a:cubicBezTo>
                      <a:close/>
                      <a:moveTo>
                        <a:pt x="8" y="127"/>
                      </a:moveTo>
                      <a:cubicBezTo>
                        <a:pt x="7" y="129"/>
                        <a:pt x="6" y="130"/>
                        <a:pt x="7" y="130"/>
                      </a:cubicBezTo>
                      <a:cubicBezTo>
                        <a:pt x="8" y="130"/>
                        <a:pt x="8" y="129"/>
                        <a:pt x="9" y="128"/>
                      </a:cubicBezTo>
                      <a:cubicBezTo>
                        <a:pt x="9" y="128"/>
                        <a:pt x="8" y="127"/>
                        <a:pt x="8" y="127"/>
                      </a:cubicBezTo>
                      <a:close/>
                      <a:moveTo>
                        <a:pt x="46" y="20"/>
                      </a:moveTo>
                      <a:cubicBezTo>
                        <a:pt x="46" y="19"/>
                        <a:pt x="46" y="19"/>
                        <a:pt x="46" y="18"/>
                      </a:cubicBezTo>
                      <a:cubicBezTo>
                        <a:pt x="45" y="18"/>
                        <a:pt x="44" y="19"/>
                        <a:pt x="43" y="19"/>
                      </a:cubicBezTo>
                      <a:cubicBezTo>
                        <a:pt x="43" y="19"/>
                        <a:pt x="43" y="20"/>
                        <a:pt x="43" y="20"/>
                      </a:cubicBezTo>
                      <a:cubicBezTo>
                        <a:pt x="44" y="20"/>
                        <a:pt x="45" y="20"/>
                        <a:pt x="46" y="20"/>
                      </a:cubicBezTo>
                      <a:close/>
                      <a:moveTo>
                        <a:pt x="47" y="95"/>
                      </a:moveTo>
                      <a:cubicBezTo>
                        <a:pt x="48" y="94"/>
                        <a:pt x="48" y="94"/>
                        <a:pt x="48" y="93"/>
                      </a:cubicBezTo>
                      <a:cubicBezTo>
                        <a:pt x="47" y="93"/>
                        <a:pt x="46" y="93"/>
                        <a:pt x="45" y="93"/>
                      </a:cubicBezTo>
                      <a:cubicBezTo>
                        <a:pt x="44" y="93"/>
                        <a:pt x="44" y="93"/>
                        <a:pt x="44" y="93"/>
                      </a:cubicBezTo>
                      <a:cubicBezTo>
                        <a:pt x="45" y="94"/>
                        <a:pt x="46" y="94"/>
                        <a:pt x="47" y="95"/>
                      </a:cubicBezTo>
                      <a:close/>
                      <a:moveTo>
                        <a:pt x="12" y="125"/>
                      </a:moveTo>
                      <a:cubicBezTo>
                        <a:pt x="12" y="124"/>
                        <a:pt x="11" y="123"/>
                        <a:pt x="11" y="123"/>
                      </a:cubicBezTo>
                      <a:cubicBezTo>
                        <a:pt x="11" y="124"/>
                        <a:pt x="10" y="124"/>
                        <a:pt x="9" y="125"/>
                      </a:cubicBezTo>
                      <a:cubicBezTo>
                        <a:pt x="11" y="126"/>
                        <a:pt x="11" y="126"/>
                        <a:pt x="12" y="125"/>
                      </a:cubicBezTo>
                      <a:close/>
                      <a:moveTo>
                        <a:pt x="69" y="82"/>
                      </a:moveTo>
                      <a:cubicBezTo>
                        <a:pt x="68" y="82"/>
                        <a:pt x="68" y="81"/>
                        <a:pt x="68" y="81"/>
                      </a:cubicBezTo>
                      <a:cubicBezTo>
                        <a:pt x="67" y="81"/>
                        <a:pt x="66" y="81"/>
                        <a:pt x="65" y="81"/>
                      </a:cubicBezTo>
                      <a:cubicBezTo>
                        <a:pt x="65" y="81"/>
                        <a:pt x="65" y="81"/>
                        <a:pt x="65" y="81"/>
                      </a:cubicBezTo>
                      <a:cubicBezTo>
                        <a:pt x="65" y="81"/>
                        <a:pt x="65" y="82"/>
                        <a:pt x="65" y="82"/>
                      </a:cubicBezTo>
                      <a:cubicBezTo>
                        <a:pt x="66" y="82"/>
                        <a:pt x="67" y="82"/>
                        <a:pt x="69" y="82"/>
                      </a:cubicBezTo>
                      <a:close/>
                      <a:moveTo>
                        <a:pt x="53" y="94"/>
                      </a:moveTo>
                      <a:cubicBezTo>
                        <a:pt x="52" y="94"/>
                        <a:pt x="51" y="94"/>
                        <a:pt x="51" y="96"/>
                      </a:cubicBezTo>
                      <a:cubicBezTo>
                        <a:pt x="51" y="96"/>
                        <a:pt x="51" y="96"/>
                        <a:pt x="52" y="96"/>
                      </a:cubicBezTo>
                      <a:cubicBezTo>
                        <a:pt x="52" y="95"/>
                        <a:pt x="53" y="95"/>
                        <a:pt x="53" y="94"/>
                      </a:cubicBezTo>
                      <a:close/>
                      <a:moveTo>
                        <a:pt x="53" y="114"/>
                      </a:moveTo>
                      <a:cubicBezTo>
                        <a:pt x="55" y="112"/>
                        <a:pt x="59" y="107"/>
                        <a:pt x="59" y="105"/>
                      </a:cubicBezTo>
                      <a:cubicBezTo>
                        <a:pt x="57" y="108"/>
                        <a:pt x="55" y="111"/>
                        <a:pt x="53" y="114"/>
                      </a:cubicBezTo>
                      <a:close/>
                      <a:moveTo>
                        <a:pt x="54" y="88"/>
                      </a:moveTo>
                      <a:cubicBezTo>
                        <a:pt x="54" y="88"/>
                        <a:pt x="54" y="88"/>
                        <a:pt x="54" y="87"/>
                      </a:cubicBezTo>
                      <a:cubicBezTo>
                        <a:pt x="52" y="87"/>
                        <a:pt x="51" y="86"/>
                        <a:pt x="49" y="86"/>
                      </a:cubicBezTo>
                      <a:cubicBezTo>
                        <a:pt x="49" y="86"/>
                        <a:pt x="49" y="87"/>
                        <a:pt x="49" y="87"/>
                      </a:cubicBezTo>
                      <a:cubicBezTo>
                        <a:pt x="51" y="87"/>
                        <a:pt x="52" y="87"/>
                        <a:pt x="54" y="88"/>
                      </a:cubicBezTo>
                      <a:close/>
                      <a:moveTo>
                        <a:pt x="43" y="96"/>
                      </a:moveTo>
                      <a:cubicBezTo>
                        <a:pt x="43" y="97"/>
                        <a:pt x="44" y="97"/>
                        <a:pt x="45" y="97"/>
                      </a:cubicBezTo>
                      <a:cubicBezTo>
                        <a:pt x="45" y="97"/>
                        <a:pt x="45" y="97"/>
                        <a:pt x="46" y="96"/>
                      </a:cubicBezTo>
                      <a:cubicBezTo>
                        <a:pt x="45" y="96"/>
                        <a:pt x="44" y="96"/>
                        <a:pt x="43" y="95"/>
                      </a:cubicBezTo>
                      <a:cubicBezTo>
                        <a:pt x="43" y="96"/>
                        <a:pt x="43" y="96"/>
                        <a:pt x="43" y="96"/>
                      </a:cubicBezTo>
                      <a:close/>
                      <a:moveTo>
                        <a:pt x="68" y="77"/>
                      </a:moveTo>
                      <a:cubicBezTo>
                        <a:pt x="67" y="77"/>
                        <a:pt x="67" y="77"/>
                        <a:pt x="66" y="77"/>
                      </a:cubicBezTo>
                      <a:cubicBezTo>
                        <a:pt x="66" y="77"/>
                        <a:pt x="66" y="78"/>
                        <a:pt x="66" y="78"/>
                      </a:cubicBezTo>
                      <a:cubicBezTo>
                        <a:pt x="67" y="78"/>
                        <a:pt x="67" y="78"/>
                        <a:pt x="68" y="78"/>
                      </a:cubicBezTo>
                      <a:cubicBezTo>
                        <a:pt x="68" y="78"/>
                        <a:pt x="68" y="77"/>
                        <a:pt x="68" y="77"/>
                      </a:cubicBezTo>
                      <a:close/>
                      <a:moveTo>
                        <a:pt x="30" y="110"/>
                      </a:moveTo>
                      <a:cubicBezTo>
                        <a:pt x="30" y="110"/>
                        <a:pt x="30" y="110"/>
                        <a:pt x="29" y="110"/>
                      </a:cubicBezTo>
                      <a:cubicBezTo>
                        <a:pt x="29" y="110"/>
                        <a:pt x="28" y="111"/>
                        <a:pt x="28" y="112"/>
                      </a:cubicBezTo>
                      <a:cubicBezTo>
                        <a:pt x="28" y="112"/>
                        <a:pt x="29" y="112"/>
                        <a:pt x="29" y="112"/>
                      </a:cubicBezTo>
                      <a:cubicBezTo>
                        <a:pt x="29" y="111"/>
                        <a:pt x="30" y="111"/>
                        <a:pt x="30" y="110"/>
                      </a:cubicBezTo>
                      <a:close/>
                      <a:moveTo>
                        <a:pt x="31" y="117"/>
                      </a:moveTo>
                      <a:cubicBezTo>
                        <a:pt x="31" y="118"/>
                        <a:pt x="30" y="118"/>
                        <a:pt x="30" y="119"/>
                      </a:cubicBezTo>
                      <a:cubicBezTo>
                        <a:pt x="31" y="119"/>
                        <a:pt x="31" y="119"/>
                        <a:pt x="32" y="119"/>
                      </a:cubicBezTo>
                      <a:cubicBezTo>
                        <a:pt x="32" y="119"/>
                        <a:pt x="32" y="118"/>
                        <a:pt x="32" y="118"/>
                      </a:cubicBezTo>
                      <a:cubicBezTo>
                        <a:pt x="32" y="118"/>
                        <a:pt x="32" y="117"/>
                        <a:pt x="31" y="117"/>
                      </a:cubicBezTo>
                      <a:close/>
                      <a:moveTo>
                        <a:pt x="45" y="36"/>
                      </a:moveTo>
                      <a:cubicBezTo>
                        <a:pt x="45" y="35"/>
                        <a:pt x="45" y="35"/>
                        <a:pt x="44" y="34"/>
                      </a:cubicBezTo>
                      <a:cubicBezTo>
                        <a:pt x="44" y="35"/>
                        <a:pt x="44" y="35"/>
                        <a:pt x="43" y="35"/>
                      </a:cubicBezTo>
                      <a:cubicBezTo>
                        <a:pt x="43" y="35"/>
                        <a:pt x="43" y="36"/>
                        <a:pt x="43" y="36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lose/>
                      <a:moveTo>
                        <a:pt x="22" y="120"/>
                      </a:moveTo>
                      <a:cubicBezTo>
                        <a:pt x="22" y="120"/>
                        <a:pt x="22" y="120"/>
                        <a:pt x="22" y="120"/>
                      </a:cubicBezTo>
                      <a:cubicBezTo>
                        <a:pt x="21" y="120"/>
                        <a:pt x="20" y="119"/>
                        <a:pt x="19" y="119"/>
                      </a:cubicBezTo>
                      <a:cubicBezTo>
                        <a:pt x="19" y="119"/>
                        <a:pt x="19" y="119"/>
                        <a:pt x="19" y="120"/>
                      </a:cubicBezTo>
                      <a:cubicBezTo>
                        <a:pt x="20" y="120"/>
                        <a:pt x="21" y="120"/>
                        <a:pt x="22" y="120"/>
                      </a:cubicBezTo>
                      <a:close/>
                      <a:moveTo>
                        <a:pt x="39" y="83"/>
                      </a:moveTo>
                      <a:cubicBezTo>
                        <a:pt x="40" y="83"/>
                        <a:pt x="41" y="82"/>
                        <a:pt x="42" y="81"/>
                      </a:cubicBezTo>
                      <a:cubicBezTo>
                        <a:pt x="40" y="81"/>
                        <a:pt x="40" y="82"/>
                        <a:pt x="39" y="83"/>
                      </a:cubicBezTo>
                      <a:close/>
                      <a:moveTo>
                        <a:pt x="31" y="121"/>
                      </a:moveTo>
                      <a:cubicBezTo>
                        <a:pt x="30" y="121"/>
                        <a:pt x="29" y="120"/>
                        <a:pt x="28" y="121"/>
                      </a:cubicBezTo>
                      <a:cubicBezTo>
                        <a:pt x="29" y="121"/>
                        <a:pt x="29" y="122"/>
                        <a:pt x="30" y="122"/>
                      </a:cubicBezTo>
                      <a:cubicBezTo>
                        <a:pt x="30" y="122"/>
                        <a:pt x="30" y="121"/>
                        <a:pt x="31" y="121"/>
                      </a:cubicBezTo>
                      <a:close/>
                      <a:moveTo>
                        <a:pt x="39" y="16"/>
                      </a:moveTo>
                      <a:cubicBezTo>
                        <a:pt x="39" y="15"/>
                        <a:pt x="39" y="15"/>
                        <a:pt x="38" y="15"/>
                      </a:cubicBezTo>
                      <a:cubicBezTo>
                        <a:pt x="37" y="15"/>
                        <a:pt x="37" y="16"/>
                        <a:pt x="37" y="16"/>
                      </a:cubicBezTo>
                      <a:cubicBezTo>
                        <a:pt x="38" y="16"/>
                        <a:pt x="39" y="16"/>
                        <a:pt x="39" y="16"/>
                      </a:cubicBezTo>
                      <a:close/>
                      <a:moveTo>
                        <a:pt x="39" y="104"/>
                      </a:moveTo>
                      <a:cubicBezTo>
                        <a:pt x="39" y="104"/>
                        <a:pt x="38" y="104"/>
                        <a:pt x="38" y="104"/>
                      </a:cubicBezTo>
                      <a:cubicBezTo>
                        <a:pt x="38" y="105"/>
                        <a:pt x="37" y="105"/>
                        <a:pt x="37" y="106"/>
                      </a:cubicBezTo>
                      <a:cubicBezTo>
                        <a:pt x="38" y="106"/>
                        <a:pt x="39" y="105"/>
                        <a:pt x="39" y="104"/>
                      </a:cubicBezTo>
                      <a:close/>
                      <a:moveTo>
                        <a:pt x="29" y="7"/>
                      </a:moveTo>
                      <a:cubicBezTo>
                        <a:pt x="30" y="7"/>
                        <a:pt x="31" y="7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1" y="6"/>
                        <a:pt x="30" y="6"/>
                        <a:pt x="29" y="6"/>
                      </a:cubicBezTo>
                      <a:cubicBezTo>
                        <a:pt x="29" y="6"/>
                        <a:pt x="29" y="7"/>
                        <a:pt x="29" y="7"/>
                      </a:cubicBezTo>
                      <a:close/>
                      <a:moveTo>
                        <a:pt x="42" y="108"/>
                      </a:moveTo>
                      <a:cubicBezTo>
                        <a:pt x="43" y="108"/>
                        <a:pt x="43" y="107"/>
                        <a:pt x="44" y="106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42" y="106"/>
                        <a:pt x="42" y="107"/>
                        <a:pt x="42" y="108"/>
                      </a:cubicBezTo>
                      <a:close/>
                      <a:moveTo>
                        <a:pt x="61" y="44"/>
                      </a:moveTo>
                      <a:cubicBezTo>
                        <a:pt x="61" y="44"/>
                        <a:pt x="61" y="44"/>
                        <a:pt x="62" y="45"/>
                      </a:cubicBezTo>
                      <a:cubicBezTo>
                        <a:pt x="62" y="45"/>
                        <a:pt x="63" y="45"/>
                        <a:pt x="63" y="45"/>
                      </a:cubicBezTo>
                      <a:cubicBezTo>
                        <a:pt x="63" y="44"/>
                        <a:pt x="63" y="44"/>
                        <a:pt x="63" y="43"/>
                      </a:cubicBezTo>
                      <a:cubicBezTo>
                        <a:pt x="62" y="44"/>
                        <a:pt x="62" y="44"/>
                        <a:pt x="61" y="44"/>
                      </a:cubicBezTo>
                      <a:close/>
                      <a:moveTo>
                        <a:pt x="48" y="89"/>
                      </a:moveTo>
                      <a:cubicBezTo>
                        <a:pt x="48" y="89"/>
                        <a:pt x="48" y="89"/>
                        <a:pt x="48" y="90"/>
                      </a:cubicBezTo>
                      <a:cubicBezTo>
                        <a:pt x="49" y="90"/>
                        <a:pt x="50" y="90"/>
                        <a:pt x="51" y="90"/>
                      </a:cubicBezTo>
                      <a:cubicBezTo>
                        <a:pt x="51" y="90"/>
                        <a:pt x="51" y="90"/>
                        <a:pt x="52" y="90"/>
                      </a:cubicBezTo>
                      <a:cubicBezTo>
                        <a:pt x="51" y="89"/>
                        <a:pt x="50" y="89"/>
                        <a:pt x="49" y="89"/>
                      </a:cubicBezTo>
                      <a:cubicBezTo>
                        <a:pt x="49" y="89"/>
                        <a:pt x="49" y="89"/>
                        <a:pt x="48" y="89"/>
                      </a:cubicBezTo>
                      <a:close/>
                      <a:moveTo>
                        <a:pt x="50" y="15"/>
                      </a:moveTo>
                      <a:cubicBezTo>
                        <a:pt x="50" y="14"/>
                        <a:pt x="50" y="13"/>
                        <a:pt x="49" y="14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lose/>
                      <a:moveTo>
                        <a:pt x="62" y="48"/>
                      </a:moveTo>
                      <a:cubicBezTo>
                        <a:pt x="63" y="48"/>
                        <a:pt x="64" y="48"/>
                        <a:pt x="64" y="48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63" y="47"/>
                        <a:pt x="63" y="47"/>
                        <a:pt x="62" y="47"/>
                      </a:cubicBezTo>
                      <a:cubicBezTo>
                        <a:pt x="62" y="47"/>
                        <a:pt x="62" y="48"/>
                        <a:pt x="62" y="48"/>
                      </a:cubicBezTo>
                      <a:close/>
                      <a:moveTo>
                        <a:pt x="44" y="47"/>
                      </a:moveTo>
                      <a:cubicBezTo>
                        <a:pt x="46" y="47"/>
                        <a:pt x="47" y="47"/>
                        <a:pt x="47" y="46"/>
                      </a:cubicBezTo>
                      <a:cubicBezTo>
                        <a:pt x="46" y="46"/>
                        <a:pt x="45" y="46"/>
                        <a:pt x="44" y="47"/>
                      </a:cubicBezTo>
                      <a:close/>
                      <a:moveTo>
                        <a:pt x="42" y="100"/>
                      </a:moveTo>
                      <a:cubicBezTo>
                        <a:pt x="42" y="100"/>
                        <a:pt x="41" y="100"/>
                        <a:pt x="41" y="100"/>
                      </a:cubicBezTo>
                      <a:cubicBezTo>
                        <a:pt x="41" y="100"/>
                        <a:pt x="40" y="100"/>
                        <a:pt x="40" y="101"/>
                      </a:cubicBezTo>
                      <a:cubicBezTo>
                        <a:pt x="41" y="101"/>
                        <a:pt x="42" y="102"/>
                        <a:pt x="42" y="100"/>
                      </a:cubicBezTo>
                      <a:close/>
                      <a:moveTo>
                        <a:pt x="71" y="74"/>
                      </a:move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1" y="73"/>
                        <a:pt x="71" y="73"/>
                        <a:pt x="72" y="72"/>
                      </a:cubicBezTo>
                      <a:cubicBezTo>
                        <a:pt x="71" y="72"/>
                        <a:pt x="71" y="72"/>
                        <a:pt x="70" y="72"/>
                      </a:cubicBezTo>
                      <a:cubicBezTo>
                        <a:pt x="70" y="73"/>
                        <a:pt x="70" y="73"/>
                        <a:pt x="71" y="74"/>
                      </a:cubicBezTo>
                      <a:close/>
                      <a:moveTo>
                        <a:pt x="63" y="77"/>
                      </a:moveTo>
                      <a:cubicBezTo>
                        <a:pt x="63" y="77"/>
                        <a:pt x="63" y="77"/>
                        <a:pt x="62" y="77"/>
                      </a:cubicBezTo>
                      <a:cubicBezTo>
                        <a:pt x="62" y="77"/>
                        <a:pt x="62" y="77"/>
                        <a:pt x="62" y="78"/>
                      </a:cubicBezTo>
                      <a:cubicBezTo>
                        <a:pt x="63" y="78"/>
                        <a:pt x="63" y="78"/>
                        <a:pt x="64" y="78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lose/>
                      <a:moveTo>
                        <a:pt x="50" y="18"/>
                      </a:moveTo>
                      <a:cubicBezTo>
                        <a:pt x="50" y="19"/>
                        <a:pt x="50" y="19"/>
                        <a:pt x="51" y="19"/>
                      </a:cubicBezTo>
                      <a:cubicBezTo>
                        <a:pt x="51" y="17"/>
                        <a:pt x="51" y="17"/>
                        <a:pt x="50" y="18"/>
                      </a:cubicBezTo>
                      <a:close/>
                      <a:moveTo>
                        <a:pt x="58" y="53"/>
                      </a:move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2"/>
                        <a:pt x="57" y="52"/>
                        <a:pt x="57" y="52"/>
                      </a:cubicBezTo>
                      <a:cubicBezTo>
                        <a:pt x="57" y="52"/>
                        <a:pt x="57" y="53"/>
                        <a:pt x="57" y="54"/>
                      </a:cubicBezTo>
                      <a:cubicBezTo>
                        <a:pt x="58" y="54"/>
                        <a:pt x="58" y="54"/>
                        <a:pt x="58" y="53"/>
                      </a:cubicBezTo>
                      <a:close/>
                      <a:moveTo>
                        <a:pt x="43" y="40"/>
                      </a:moveTo>
                      <a:cubicBezTo>
                        <a:pt x="44" y="40"/>
                        <a:pt x="45" y="40"/>
                        <a:pt x="46" y="40"/>
                      </a:cubicBezTo>
                      <a:cubicBezTo>
                        <a:pt x="46" y="39"/>
                        <a:pt x="45" y="39"/>
                        <a:pt x="45" y="39"/>
                      </a:cubicBezTo>
                      <a:cubicBezTo>
                        <a:pt x="45" y="39"/>
                        <a:pt x="44" y="39"/>
                        <a:pt x="43" y="40"/>
                      </a:cubicBezTo>
                      <a:close/>
                      <a:moveTo>
                        <a:pt x="62" y="41"/>
                      </a:moveTo>
                      <a:cubicBezTo>
                        <a:pt x="62" y="41"/>
                        <a:pt x="62" y="40"/>
                        <a:pt x="62" y="40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1" y="40"/>
                        <a:pt x="61" y="41"/>
                        <a:pt x="61" y="41"/>
                      </a:cubicBezTo>
                      <a:cubicBezTo>
                        <a:pt x="61" y="41"/>
                        <a:pt x="61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lose/>
                      <a:moveTo>
                        <a:pt x="47" y="43"/>
                      </a:moveTo>
                      <a:cubicBezTo>
                        <a:pt x="46" y="43"/>
                        <a:pt x="44" y="44"/>
                        <a:pt x="44" y="44"/>
                      </a:cubicBezTo>
                      <a:cubicBezTo>
                        <a:pt x="45" y="44"/>
                        <a:pt x="46" y="44"/>
                        <a:pt x="47" y="43"/>
                      </a:cubicBezTo>
                      <a:close/>
                      <a:moveTo>
                        <a:pt x="59" y="86"/>
                      </a:moveTo>
                      <a:cubicBezTo>
                        <a:pt x="59" y="86"/>
                        <a:pt x="59" y="86"/>
                        <a:pt x="59" y="85"/>
                      </a:cubicBezTo>
                      <a:cubicBezTo>
                        <a:pt x="59" y="85"/>
                        <a:pt x="58" y="85"/>
                        <a:pt x="58" y="85"/>
                      </a:cubicBezTo>
                      <a:cubicBezTo>
                        <a:pt x="58" y="85"/>
                        <a:pt x="58" y="85"/>
                        <a:pt x="58" y="85"/>
                      </a:cubicBezTo>
                      <a:cubicBezTo>
                        <a:pt x="58" y="86"/>
                        <a:pt x="58" y="86"/>
                        <a:pt x="58" y="86"/>
                      </a:cubicBezTo>
                      <a:cubicBezTo>
                        <a:pt x="58" y="86"/>
                        <a:pt x="58" y="86"/>
                        <a:pt x="59" y="86"/>
                      </a:cubicBezTo>
                      <a:close/>
                      <a:moveTo>
                        <a:pt x="53" y="29"/>
                      </a:move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3" y="30"/>
                        <a:pt x="53" y="29"/>
                        <a:pt x="53" y="29"/>
                      </a:cubicBezTo>
                      <a:close/>
                      <a:moveTo>
                        <a:pt x="60" y="34"/>
                      </a:moveTo>
                      <a:cubicBezTo>
                        <a:pt x="60" y="34"/>
                        <a:pt x="60" y="33"/>
                        <a:pt x="60" y="33"/>
                      </a:cubicBezTo>
                      <a:cubicBezTo>
                        <a:pt x="60" y="32"/>
                        <a:pt x="60" y="32"/>
                        <a:pt x="59" y="32"/>
                      </a:cubicBezTo>
                      <a:cubicBezTo>
                        <a:pt x="59" y="33"/>
                        <a:pt x="59" y="33"/>
                        <a:pt x="60" y="34"/>
                      </a:cubicBezTo>
                      <a:close/>
                      <a:moveTo>
                        <a:pt x="38" y="27"/>
                      </a:moveTo>
                      <a:cubicBezTo>
                        <a:pt x="39" y="27"/>
                        <a:pt x="40" y="27"/>
                        <a:pt x="40" y="27"/>
                      </a:cubicBezTo>
                      <a:cubicBezTo>
                        <a:pt x="40" y="27"/>
                        <a:pt x="40" y="26"/>
                        <a:pt x="40" y="26"/>
                      </a:cubicBezTo>
                      <a:cubicBezTo>
                        <a:pt x="39" y="26"/>
                        <a:pt x="39" y="26"/>
                        <a:pt x="38" y="27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3" y="26"/>
                      </a:cubicBezTo>
                      <a:cubicBezTo>
                        <a:pt x="53" y="26"/>
                        <a:pt x="53" y="25"/>
                        <a:pt x="52" y="25"/>
                      </a:cubicBezTo>
                      <a:close/>
                      <a:moveTo>
                        <a:pt x="60" y="38"/>
                      </a:move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1" y="37"/>
                        <a:pt x="61" y="37"/>
                        <a:pt x="61" y="36"/>
                      </a:cubicBezTo>
                      <a:cubicBezTo>
                        <a:pt x="60" y="36"/>
                        <a:pt x="60" y="36"/>
                        <a:pt x="60" y="38"/>
                      </a:cubicBezTo>
                      <a:close/>
                      <a:moveTo>
                        <a:pt x="60" y="66"/>
                      </a:moveTo>
                      <a:cubicBezTo>
                        <a:pt x="60" y="67"/>
                        <a:pt x="60" y="68"/>
                        <a:pt x="60" y="69"/>
                      </a:cubicBezTo>
                      <a:cubicBezTo>
                        <a:pt x="60" y="68"/>
                        <a:pt x="60" y="67"/>
                        <a:pt x="60" y="66"/>
                      </a:cubicBezTo>
                      <a:close/>
                      <a:moveTo>
                        <a:pt x="49" y="25"/>
                      </a:moveTo>
                      <a:cubicBezTo>
                        <a:pt x="49" y="26"/>
                        <a:pt x="49" y="26"/>
                        <a:pt x="50" y="26"/>
                      </a:cubicBezTo>
                      <a:cubicBezTo>
                        <a:pt x="50" y="26"/>
                        <a:pt x="50" y="25"/>
                        <a:pt x="49" y="25"/>
                      </a:cubicBezTo>
                      <a:close/>
                      <a:moveTo>
                        <a:pt x="31" y="128"/>
                      </a:moveTo>
                      <a:cubicBezTo>
                        <a:pt x="30" y="129"/>
                        <a:pt x="30" y="129"/>
                        <a:pt x="29" y="129"/>
                      </a:cubicBezTo>
                      <a:cubicBezTo>
                        <a:pt x="29" y="129"/>
                        <a:pt x="29" y="129"/>
                        <a:pt x="29" y="129"/>
                      </a:cubicBezTo>
                      <a:cubicBezTo>
                        <a:pt x="30" y="129"/>
                        <a:pt x="30" y="129"/>
                        <a:pt x="31" y="128"/>
                      </a:cubicBezTo>
                      <a:close/>
                      <a:moveTo>
                        <a:pt x="46" y="30"/>
                      </a:moveTo>
                      <a:cubicBezTo>
                        <a:pt x="46" y="31"/>
                        <a:pt x="46" y="31"/>
                        <a:pt x="47" y="31"/>
                      </a:cubicBezTo>
                      <a:cubicBezTo>
                        <a:pt x="47" y="31"/>
                        <a:pt x="47" y="31"/>
                        <a:pt x="47" y="30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lose/>
                      <a:moveTo>
                        <a:pt x="39" y="29"/>
                      </a:move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40" y="30"/>
                        <a:pt x="40" y="30"/>
                        <a:pt x="40" y="29"/>
                      </a:cubicBezTo>
                      <a:cubicBezTo>
                        <a:pt x="40" y="29"/>
                        <a:pt x="39" y="29"/>
                        <a:pt x="39" y="29"/>
                      </a:cubicBezTo>
                      <a:close/>
                      <a:moveTo>
                        <a:pt x="35" y="113"/>
                      </a:moveTo>
                      <a:cubicBezTo>
                        <a:pt x="35" y="113"/>
                        <a:pt x="35" y="113"/>
                        <a:pt x="34" y="114"/>
                      </a:cubicBezTo>
                      <a:cubicBezTo>
                        <a:pt x="35" y="114"/>
                        <a:pt x="35" y="114"/>
                        <a:pt x="35" y="113"/>
                      </a:cubicBezTo>
                      <a:close/>
                      <a:moveTo>
                        <a:pt x="50" y="98"/>
                      </a:moveTo>
                      <a:cubicBezTo>
                        <a:pt x="49" y="97"/>
                        <a:pt x="49" y="97"/>
                        <a:pt x="49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lose/>
                      <a:moveTo>
                        <a:pt x="48" y="111"/>
                      </a:moveTo>
                      <a:cubicBezTo>
                        <a:pt x="47" y="112"/>
                        <a:pt x="47" y="112"/>
                        <a:pt x="46" y="113"/>
                      </a:cubicBezTo>
                      <a:cubicBezTo>
                        <a:pt x="47" y="112"/>
                        <a:pt x="48" y="112"/>
                        <a:pt x="48" y="111"/>
                      </a:cubicBezTo>
                      <a:close/>
                      <a:moveTo>
                        <a:pt x="68" y="74"/>
                      </a:moveTo>
                      <a:cubicBezTo>
                        <a:pt x="67" y="74"/>
                        <a:pt x="67" y="73"/>
                        <a:pt x="67" y="73"/>
                      </a:cubicBezTo>
                      <a:cubicBezTo>
                        <a:pt x="67" y="73"/>
                        <a:pt x="67" y="73"/>
                        <a:pt x="67" y="73"/>
                      </a:cubicBezTo>
                      <a:cubicBezTo>
                        <a:pt x="67" y="73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8" y="74"/>
                      </a:cubicBezTo>
                      <a:close/>
                      <a:moveTo>
                        <a:pt x="60" y="60"/>
                      </a:moveTo>
                      <a:cubicBezTo>
                        <a:pt x="60" y="60"/>
                        <a:pt x="60" y="60"/>
                        <a:pt x="60" y="59"/>
                      </a:cubicBezTo>
                      <a:cubicBezTo>
                        <a:pt x="59" y="59"/>
                        <a:pt x="59" y="60"/>
                        <a:pt x="60" y="60"/>
                      </a:cubicBezTo>
                      <a:close/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9" y="20"/>
                        <a:pt x="40" y="20"/>
                      </a:cubicBezTo>
                      <a:close/>
                      <a:moveTo>
                        <a:pt x="35" y="129"/>
                      </a:moveTo>
                      <a:cubicBezTo>
                        <a:pt x="34" y="128"/>
                        <a:pt x="34" y="128"/>
                        <a:pt x="34" y="129"/>
                      </a:cubicBezTo>
                      <a:cubicBezTo>
                        <a:pt x="34" y="129"/>
                        <a:pt x="35" y="129"/>
                        <a:pt x="35" y="129"/>
                      </a:cubicBezTo>
                      <a:close/>
                      <a:moveTo>
                        <a:pt x="65" y="65"/>
                      </a:move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65" y="66"/>
                        <a:pt x="65" y="67"/>
                        <a:pt x="65" y="67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65" y="67"/>
                        <a:pt x="65" y="66"/>
                        <a:pt x="65" y="65"/>
                      </a:cubicBezTo>
                      <a:close/>
                      <a:moveTo>
                        <a:pt x="45" y="26"/>
                      </a:moveTo>
                      <a:cubicBezTo>
                        <a:pt x="45" y="27"/>
                        <a:pt x="45" y="27"/>
                        <a:pt x="46" y="27"/>
                      </a:cubicBezTo>
                      <a:cubicBezTo>
                        <a:pt x="45" y="26"/>
                        <a:pt x="46" y="26"/>
                        <a:pt x="45" y="26"/>
                      </a:cubicBezTo>
                      <a:close/>
                      <a:moveTo>
                        <a:pt x="24" y="9"/>
                      </a:move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8"/>
                        <a:pt x="24" y="8"/>
                        <a:pt x="24" y="9"/>
                      </a:cubicBezTo>
                      <a:close/>
                      <a:moveTo>
                        <a:pt x="54" y="90"/>
                      </a:moveTo>
                      <a:cubicBezTo>
                        <a:pt x="54" y="90"/>
                        <a:pt x="54" y="90"/>
                        <a:pt x="54" y="91"/>
                      </a:cubicBezTo>
                      <a:cubicBezTo>
                        <a:pt x="54" y="91"/>
                        <a:pt x="54" y="91"/>
                        <a:pt x="55" y="91"/>
                      </a:cubicBezTo>
                      <a:cubicBezTo>
                        <a:pt x="55" y="90"/>
                        <a:pt x="54" y="90"/>
                        <a:pt x="54" y="90"/>
                      </a:cubicBezTo>
                      <a:close/>
                      <a:moveTo>
                        <a:pt x="43" y="32"/>
                      </a:moveTo>
                      <a:cubicBezTo>
                        <a:pt x="43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3" y="31"/>
                      </a:cubicBezTo>
                      <a:cubicBezTo>
                        <a:pt x="43" y="31"/>
                        <a:pt x="43" y="32"/>
                        <a:pt x="43" y="32"/>
                      </a:cubicBezTo>
                      <a:close/>
                      <a:moveTo>
                        <a:pt x="66" y="54"/>
                      </a:moveTo>
                      <a:cubicBezTo>
                        <a:pt x="66" y="55"/>
                        <a:pt x="66" y="55"/>
                        <a:pt x="65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lose/>
                      <a:moveTo>
                        <a:pt x="41" y="32"/>
                      </a:moveTo>
                      <a:cubicBezTo>
                        <a:pt x="40" y="32"/>
                        <a:pt x="40" y="32"/>
                        <a:pt x="39" y="32"/>
                      </a:cubicBezTo>
                      <a:cubicBezTo>
                        <a:pt x="40" y="33"/>
                        <a:pt x="40" y="33"/>
                        <a:pt x="41" y="32"/>
                      </a:cubicBezTo>
                      <a:close/>
                      <a:moveTo>
                        <a:pt x="62" y="81"/>
                      </a:moveTo>
                      <a:cubicBezTo>
                        <a:pt x="62" y="81"/>
                        <a:pt x="63" y="82"/>
                        <a:pt x="63" y="81"/>
                      </a:cubicBezTo>
                      <a:cubicBezTo>
                        <a:pt x="63" y="81"/>
                        <a:pt x="62" y="81"/>
                        <a:pt x="62" y="81"/>
                      </a:cubicBezTo>
                      <a:close/>
                      <a:moveTo>
                        <a:pt x="46" y="55"/>
                      </a:moveTo>
                      <a:cubicBezTo>
                        <a:pt x="47" y="55"/>
                        <a:pt x="47" y="55"/>
                        <a:pt x="47" y="54"/>
                      </a:cubicBezTo>
                      <a:cubicBezTo>
                        <a:pt x="46" y="55"/>
                        <a:pt x="46" y="55"/>
                        <a:pt x="46" y="55"/>
                      </a:cubicBezTo>
                      <a:close/>
                      <a:moveTo>
                        <a:pt x="50" y="38"/>
                      </a:moveTo>
                      <a:cubicBezTo>
                        <a:pt x="50" y="38"/>
                        <a:pt x="50" y="38"/>
                        <a:pt x="50" y="39"/>
                      </a:cubicBezTo>
                      <a:cubicBezTo>
                        <a:pt x="51" y="39"/>
                        <a:pt x="51" y="38"/>
                        <a:pt x="50" y="38"/>
                      </a:cubicBezTo>
                      <a:close/>
                      <a:moveTo>
                        <a:pt x="63" y="73"/>
                      </a:move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2" y="74"/>
                        <a:pt x="62" y="74"/>
                        <a:pt x="63" y="75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lose/>
                      <a:moveTo>
                        <a:pt x="52" y="68"/>
                      </a:moveTo>
                      <a:cubicBezTo>
                        <a:pt x="52" y="68"/>
                        <a:pt x="51" y="68"/>
                        <a:pt x="51" y="68"/>
                      </a:cubicBezTo>
                      <a:cubicBezTo>
                        <a:pt x="51" y="68"/>
                        <a:pt x="51" y="69"/>
                        <a:pt x="52" y="69"/>
                      </a:cubicBezTo>
                      <a:cubicBezTo>
                        <a:pt x="52" y="69"/>
                        <a:pt x="52" y="68"/>
                        <a:pt x="52" y="68"/>
                      </a:cubicBezTo>
                      <a:close/>
                      <a:moveTo>
                        <a:pt x="47" y="35"/>
                      </a:moveTo>
                      <a:cubicBezTo>
                        <a:pt x="47" y="35"/>
                        <a:pt x="47" y="34"/>
                        <a:pt x="47" y="34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lose/>
                      <a:moveTo>
                        <a:pt x="74" y="80"/>
                      </a:moveTo>
                      <a:cubicBezTo>
                        <a:pt x="73" y="80"/>
                        <a:pt x="73" y="80"/>
                        <a:pt x="73" y="81"/>
                      </a:cubicBezTo>
                      <a:cubicBezTo>
                        <a:pt x="73" y="81"/>
                        <a:pt x="74" y="80"/>
                        <a:pt x="74" y="80"/>
                      </a:cubicBezTo>
                      <a:close/>
                      <a:moveTo>
                        <a:pt x="35" y="23"/>
                      </a:moveTo>
                      <a:cubicBezTo>
                        <a:pt x="35" y="23"/>
                        <a:pt x="35" y="23"/>
                        <a:pt x="35" y="22"/>
                      </a:cubicBezTo>
                      <a:cubicBezTo>
                        <a:pt x="35" y="22"/>
                        <a:pt x="35" y="22"/>
                        <a:pt x="34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lose/>
                      <a:moveTo>
                        <a:pt x="44" y="110"/>
                      </a:moveTo>
                      <a:cubicBezTo>
                        <a:pt x="43" y="111"/>
                        <a:pt x="43" y="111"/>
                        <a:pt x="43" y="111"/>
                      </a:cubicBezTo>
                      <a:cubicBezTo>
                        <a:pt x="43" y="111"/>
                        <a:pt x="44" y="111"/>
                        <a:pt x="44" y="110"/>
                      </a:cubicBezTo>
                      <a:close/>
                      <a:moveTo>
                        <a:pt x="33" y="18"/>
                      </a:moveTo>
                      <a:cubicBezTo>
                        <a:pt x="34" y="19"/>
                        <a:pt x="34" y="19"/>
                        <a:pt x="34" y="18"/>
                      </a:cubicBezTo>
                      <a:cubicBezTo>
                        <a:pt x="34" y="18"/>
                        <a:pt x="34" y="18"/>
                        <a:pt x="33" y="18"/>
                      </a:cubicBezTo>
                      <a:close/>
                      <a:moveTo>
                        <a:pt x="15" y="127"/>
                      </a:moveTo>
                      <a:cubicBezTo>
                        <a:pt x="14" y="126"/>
                        <a:pt x="14" y="126"/>
                        <a:pt x="13" y="126"/>
                      </a:cubicBezTo>
                      <a:cubicBezTo>
                        <a:pt x="14" y="126"/>
                        <a:pt x="14" y="126"/>
                        <a:pt x="15" y="127"/>
                      </a:cubicBezTo>
                      <a:close/>
                      <a:moveTo>
                        <a:pt x="45" y="108"/>
                      </a:moveTo>
                      <a:cubicBezTo>
                        <a:pt x="46" y="108"/>
                        <a:pt x="46" y="108"/>
                        <a:pt x="46" y="107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lose/>
                      <a:moveTo>
                        <a:pt x="64" y="60"/>
                      </a:moveTo>
                      <a:cubicBezTo>
                        <a:pt x="64" y="60"/>
                        <a:pt x="65" y="59"/>
                        <a:pt x="65" y="59"/>
                      </a:cubicBezTo>
                      <a:cubicBezTo>
                        <a:pt x="65" y="59"/>
                        <a:pt x="65" y="59"/>
                        <a:pt x="64" y="59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64" y="59"/>
                        <a:pt x="64" y="59"/>
                        <a:pt x="64" y="60"/>
                      </a:cubicBezTo>
                      <a:close/>
                      <a:moveTo>
                        <a:pt x="47" y="79"/>
                      </a:move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7" y="79"/>
                        <a:pt x="47" y="78"/>
                        <a:pt x="46" y="78"/>
                      </a:cubicBezTo>
                      <a:cubicBezTo>
                        <a:pt x="46" y="78"/>
                        <a:pt x="47" y="79"/>
                        <a:pt x="47" y="79"/>
                      </a:cubicBezTo>
                      <a:close/>
                      <a:moveTo>
                        <a:pt x="31" y="11"/>
                      </a:moveTo>
                      <a:cubicBezTo>
                        <a:pt x="31" y="11"/>
                        <a:pt x="31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lose/>
                      <a:moveTo>
                        <a:pt x="47" y="51"/>
                      </a:move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1"/>
                        <a:pt x="46" y="51"/>
                      </a:cubicBezTo>
                      <a:cubicBezTo>
                        <a:pt x="46" y="51"/>
                        <a:pt x="46" y="51"/>
                        <a:pt x="47" y="51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lose/>
                      <a:moveTo>
                        <a:pt x="42" y="114"/>
                      </a:moveTo>
                      <a:cubicBezTo>
                        <a:pt x="41" y="114"/>
                        <a:pt x="41" y="113"/>
                        <a:pt x="41" y="113"/>
                      </a:cubicBezTo>
                      <a:cubicBezTo>
                        <a:pt x="41" y="113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2" y="114"/>
                      </a:cubicBezTo>
                      <a:close/>
                      <a:moveTo>
                        <a:pt x="59" y="63"/>
                      </a:move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59" y="63"/>
                      </a:cubicBezTo>
                      <a:close/>
                      <a:moveTo>
                        <a:pt x="50" y="34"/>
                      </a:move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4"/>
                      </a:cubicBezTo>
                      <a:close/>
                      <a:moveTo>
                        <a:pt x="32" y="103"/>
                      </a:move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31"/>
                <p:cNvSpPr/>
                <p:nvPr/>
              </p:nvSpPr>
              <p:spPr>
                <a:xfrm>
                  <a:off x="5865813" y="3201988"/>
                  <a:ext cx="250825" cy="43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2" extrusionOk="0">
                      <a:moveTo>
                        <a:pt x="44" y="125"/>
                      </a:moveTo>
                      <a:cubicBezTo>
                        <a:pt x="45" y="125"/>
                        <a:pt x="46" y="125"/>
                        <a:pt x="47" y="125"/>
                      </a:cubicBezTo>
                      <a:cubicBezTo>
                        <a:pt x="48" y="125"/>
                        <a:pt x="48" y="125"/>
                        <a:pt x="49" y="125"/>
                      </a:cubicBezTo>
                      <a:cubicBezTo>
                        <a:pt x="49" y="125"/>
                        <a:pt x="50" y="125"/>
                        <a:pt x="50" y="126"/>
                      </a:cubicBezTo>
                      <a:cubicBezTo>
                        <a:pt x="50" y="126"/>
                        <a:pt x="49" y="127"/>
                        <a:pt x="49" y="127"/>
                      </a:cubicBezTo>
                      <a:cubicBezTo>
                        <a:pt x="48" y="127"/>
                        <a:pt x="47" y="127"/>
                        <a:pt x="46" y="127"/>
                      </a:cubicBezTo>
                      <a:cubicBezTo>
                        <a:pt x="43" y="128"/>
                        <a:pt x="40" y="128"/>
                        <a:pt x="37" y="128"/>
                      </a:cubicBezTo>
                      <a:cubicBezTo>
                        <a:pt x="37" y="128"/>
                        <a:pt x="36" y="128"/>
                        <a:pt x="36" y="129"/>
                      </a:cubicBezTo>
                      <a:cubicBezTo>
                        <a:pt x="35" y="129"/>
                        <a:pt x="34" y="129"/>
                        <a:pt x="33" y="129"/>
                      </a:cubicBezTo>
                      <a:cubicBezTo>
                        <a:pt x="33" y="129"/>
                        <a:pt x="33" y="129"/>
                        <a:pt x="32" y="129"/>
                      </a:cubicBezTo>
                      <a:cubicBezTo>
                        <a:pt x="29" y="129"/>
                        <a:pt x="25" y="129"/>
                        <a:pt x="22" y="130"/>
                      </a:cubicBezTo>
                      <a:cubicBezTo>
                        <a:pt x="20" y="130"/>
                        <a:pt x="17" y="131"/>
                        <a:pt x="15" y="131"/>
                      </a:cubicBezTo>
                      <a:cubicBezTo>
                        <a:pt x="14" y="131"/>
                        <a:pt x="13" y="131"/>
                        <a:pt x="13" y="132"/>
                      </a:cubicBezTo>
                      <a:cubicBezTo>
                        <a:pt x="12" y="132"/>
                        <a:pt x="11" y="132"/>
                        <a:pt x="10" y="132"/>
                      </a:cubicBezTo>
                      <a:cubicBezTo>
                        <a:pt x="10" y="131"/>
                        <a:pt x="9" y="131"/>
                        <a:pt x="9" y="131"/>
                      </a:cubicBezTo>
                      <a:cubicBezTo>
                        <a:pt x="8" y="131"/>
                        <a:pt x="6" y="131"/>
                        <a:pt x="5" y="131"/>
                      </a:cubicBezTo>
                      <a:cubicBezTo>
                        <a:pt x="4" y="131"/>
                        <a:pt x="3" y="130"/>
                        <a:pt x="3" y="130"/>
                      </a:cubicBezTo>
                      <a:cubicBezTo>
                        <a:pt x="2" y="130"/>
                        <a:pt x="2" y="130"/>
                        <a:pt x="2" y="130"/>
                      </a:cubicBezTo>
                      <a:cubicBezTo>
                        <a:pt x="1" y="131"/>
                        <a:pt x="0" y="130"/>
                        <a:pt x="0" y="129"/>
                      </a:cubicBezTo>
                      <a:cubicBezTo>
                        <a:pt x="1" y="129"/>
                        <a:pt x="1" y="128"/>
                        <a:pt x="1" y="128"/>
                      </a:cubicBezTo>
                      <a:cubicBezTo>
                        <a:pt x="2" y="126"/>
                        <a:pt x="3" y="124"/>
                        <a:pt x="5" y="122"/>
                      </a:cubicBezTo>
                      <a:cubicBezTo>
                        <a:pt x="9" y="116"/>
                        <a:pt x="14" y="110"/>
                        <a:pt x="18" y="103"/>
                      </a:cubicBezTo>
                      <a:cubicBezTo>
                        <a:pt x="20" y="99"/>
                        <a:pt x="23" y="95"/>
                        <a:pt x="25" y="91"/>
                      </a:cubicBezTo>
                      <a:cubicBezTo>
                        <a:pt x="26" y="89"/>
                        <a:pt x="28" y="86"/>
                        <a:pt x="30" y="83"/>
                      </a:cubicBezTo>
                      <a:cubicBezTo>
                        <a:pt x="31" y="81"/>
                        <a:pt x="33" y="78"/>
                        <a:pt x="35" y="76"/>
                      </a:cubicBezTo>
                      <a:cubicBezTo>
                        <a:pt x="35" y="75"/>
                        <a:pt x="35" y="75"/>
                        <a:pt x="34" y="75"/>
                      </a:cubicBezTo>
                      <a:cubicBezTo>
                        <a:pt x="33" y="75"/>
                        <a:pt x="33" y="75"/>
                        <a:pt x="33" y="74"/>
                      </a:cubicBezTo>
                      <a:cubicBezTo>
                        <a:pt x="33" y="73"/>
                        <a:pt x="33" y="72"/>
                        <a:pt x="34" y="72"/>
                      </a:cubicBezTo>
                      <a:cubicBezTo>
                        <a:pt x="35" y="71"/>
                        <a:pt x="36" y="71"/>
                        <a:pt x="36" y="72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7" y="73"/>
                        <a:pt x="37" y="74"/>
                        <a:pt x="37" y="74"/>
                      </a:cubicBezTo>
                      <a:cubicBezTo>
                        <a:pt x="38" y="75"/>
                        <a:pt x="38" y="75"/>
                        <a:pt x="38" y="76"/>
                      </a:cubicBezTo>
                      <a:cubicBezTo>
                        <a:pt x="39" y="75"/>
                        <a:pt x="40" y="74"/>
                        <a:pt x="40" y="73"/>
                      </a:cubicBezTo>
                      <a:cubicBezTo>
                        <a:pt x="40" y="73"/>
                        <a:pt x="39" y="73"/>
                        <a:pt x="39" y="73"/>
                      </a:cubicBezTo>
                      <a:cubicBezTo>
                        <a:pt x="38" y="73"/>
                        <a:pt x="38" y="72"/>
                        <a:pt x="38" y="72"/>
                      </a:cubicBezTo>
                      <a:cubicBezTo>
                        <a:pt x="38" y="72"/>
                        <a:pt x="37" y="71"/>
                        <a:pt x="37" y="71"/>
                      </a:cubicBezTo>
                      <a:cubicBezTo>
                        <a:pt x="36" y="71"/>
                        <a:pt x="36" y="70"/>
                        <a:pt x="36" y="70"/>
                      </a:cubicBezTo>
                      <a:cubicBezTo>
                        <a:pt x="35" y="67"/>
                        <a:pt x="34" y="64"/>
                        <a:pt x="34" y="61"/>
                      </a:cubicBezTo>
                      <a:cubicBezTo>
                        <a:pt x="32" y="56"/>
                        <a:pt x="31" y="51"/>
                        <a:pt x="29" y="46"/>
                      </a:cubicBezTo>
                      <a:cubicBezTo>
                        <a:pt x="28" y="44"/>
                        <a:pt x="27" y="42"/>
                        <a:pt x="27" y="39"/>
                      </a:cubicBezTo>
                      <a:cubicBezTo>
                        <a:pt x="25" y="36"/>
                        <a:pt x="24" y="33"/>
                        <a:pt x="23" y="30"/>
                      </a:cubicBezTo>
                      <a:cubicBezTo>
                        <a:pt x="19" y="24"/>
                        <a:pt x="16" y="17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1" y="5"/>
                        <a:pt x="11" y="4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2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26" y="1"/>
                        <a:pt x="34" y="1"/>
                        <a:pt x="41" y="1"/>
                      </a:cubicBezTo>
                      <a:cubicBezTo>
                        <a:pt x="43" y="1"/>
                        <a:pt x="45" y="1"/>
                        <a:pt x="47" y="0"/>
                      </a:cubicBezTo>
                      <a:cubicBezTo>
                        <a:pt x="48" y="0"/>
                        <a:pt x="48" y="0"/>
                        <a:pt x="49" y="0"/>
                      </a:cubicBezTo>
                      <a:cubicBezTo>
                        <a:pt x="50" y="0"/>
                        <a:pt x="50" y="1"/>
                        <a:pt x="50" y="1"/>
                      </a:cubicBezTo>
                      <a:cubicBezTo>
                        <a:pt x="50" y="2"/>
                        <a:pt x="50" y="2"/>
                        <a:pt x="49" y="2"/>
                      </a:cubicBezTo>
                      <a:cubicBezTo>
                        <a:pt x="49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7" y="3"/>
                      </a:cubicBezTo>
                      <a:cubicBezTo>
                        <a:pt x="48" y="3"/>
                        <a:pt x="49" y="4"/>
                        <a:pt x="51" y="4"/>
                      </a:cubicBezTo>
                      <a:cubicBezTo>
                        <a:pt x="52" y="4"/>
                        <a:pt x="52" y="4"/>
                        <a:pt x="52" y="5"/>
                      </a:cubicBezTo>
                      <a:cubicBezTo>
                        <a:pt x="52" y="6"/>
                        <a:pt x="52" y="6"/>
                        <a:pt x="53" y="7"/>
                      </a:cubicBezTo>
                      <a:cubicBezTo>
                        <a:pt x="53" y="7"/>
                        <a:pt x="53" y="7"/>
                        <a:pt x="53" y="8"/>
                      </a:cubicBezTo>
                      <a:cubicBezTo>
                        <a:pt x="52" y="8"/>
                        <a:pt x="53" y="9"/>
                        <a:pt x="53" y="9"/>
                      </a:cubicBezTo>
                      <a:cubicBezTo>
                        <a:pt x="54" y="11"/>
                        <a:pt x="54" y="12"/>
                        <a:pt x="55" y="13"/>
                      </a:cubicBezTo>
                      <a:cubicBezTo>
                        <a:pt x="57" y="16"/>
                        <a:pt x="58" y="20"/>
                        <a:pt x="60" y="24"/>
                      </a:cubicBezTo>
                      <a:cubicBezTo>
                        <a:pt x="60" y="25"/>
                        <a:pt x="60" y="26"/>
                        <a:pt x="61" y="27"/>
                      </a:cubicBezTo>
                      <a:cubicBezTo>
                        <a:pt x="62" y="32"/>
                        <a:pt x="63" y="38"/>
                        <a:pt x="65" y="43"/>
                      </a:cubicBezTo>
                      <a:cubicBezTo>
                        <a:pt x="66" y="46"/>
                        <a:pt x="67" y="48"/>
                        <a:pt x="68" y="50"/>
                      </a:cubicBezTo>
                      <a:cubicBezTo>
                        <a:pt x="69" y="55"/>
                        <a:pt x="72" y="59"/>
                        <a:pt x="74" y="63"/>
                      </a:cubicBezTo>
                      <a:cubicBezTo>
                        <a:pt x="75" y="66"/>
                        <a:pt x="76" y="68"/>
                        <a:pt x="77" y="71"/>
                      </a:cubicBezTo>
                      <a:cubicBezTo>
                        <a:pt x="77" y="72"/>
                        <a:pt x="77" y="72"/>
                        <a:pt x="76" y="73"/>
                      </a:cubicBezTo>
                      <a:cubicBezTo>
                        <a:pt x="73" y="79"/>
                        <a:pt x="70" y="85"/>
                        <a:pt x="66" y="90"/>
                      </a:cubicBezTo>
                      <a:cubicBezTo>
                        <a:pt x="64" y="93"/>
                        <a:pt x="62" y="95"/>
                        <a:pt x="61" y="98"/>
                      </a:cubicBezTo>
                      <a:cubicBezTo>
                        <a:pt x="60" y="99"/>
                        <a:pt x="60" y="100"/>
                        <a:pt x="59" y="101"/>
                      </a:cubicBezTo>
                      <a:cubicBezTo>
                        <a:pt x="57" y="105"/>
                        <a:pt x="54" y="110"/>
                        <a:pt x="52" y="114"/>
                      </a:cubicBezTo>
                      <a:cubicBezTo>
                        <a:pt x="49" y="118"/>
                        <a:pt x="47" y="121"/>
                        <a:pt x="44" y="125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lose/>
                      <a:moveTo>
                        <a:pt x="44" y="12"/>
                      </a:move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2" y="12"/>
                        <a:pt x="42" y="13"/>
                        <a:pt x="41" y="13"/>
                      </a:cubicBezTo>
                      <a:cubicBezTo>
                        <a:pt x="40" y="15"/>
                        <a:pt x="38" y="16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8" y="16"/>
                        <a:pt x="41" y="15"/>
                        <a:pt x="43" y="13"/>
                      </a:cubicBezTo>
                      <a:cubicBezTo>
                        <a:pt x="43" y="13"/>
                        <a:pt x="43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2"/>
                        <a:pt x="44" y="12"/>
                      </a:cubicBezTo>
                      <a:close/>
                      <a:moveTo>
                        <a:pt x="38" y="118"/>
                      </a:move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7"/>
                        <a:pt x="39" y="117"/>
                        <a:pt x="39" y="117"/>
                      </a:cubicBezTo>
                      <a:cubicBezTo>
                        <a:pt x="40" y="116"/>
                        <a:pt x="41" y="115"/>
                        <a:pt x="42" y="114"/>
                      </a:cubicBezTo>
                      <a:cubicBezTo>
                        <a:pt x="46" y="108"/>
                        <a:pt x="50" y="102"/>
                        <a:pt x="54" y="96"/>
                      </a:cubicBezTo>
                      <a:cubicBezTo>
                        <a:pt x="54" y="96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1" y="99"/>
                        <a:pt x="49" y="102"/>
                        <a:pt x="46" y="105"/>
                      </a:cubicBezTo>
                      <a:cubicBezTo>
                        <a:pt x="46" y="106"/>
                        <a:pt x="45" y="106"/>
                        <a:pt x="45" y="107"/>
                      </a:cubicBezTo>
                      <a:cubicBezTo>
                        <a:pt x="45" y="107"/>
                        <a:pt x="45" y="107"/>
                        <a:pt x="44" y="108"/>
                      </a:cubicBezTo>
                      <a:cubicBezTo>
                        <a:pt x="44" y="108"/>
                        <a:pt x="43" y="109"/>
                        <a:pt x="43" y="109"/>
                      </a:cubicBezTo>
                      <a:cubicBezTo>
                        <a:pt x="42" y="110"/>
                        <a:pt x="42" y="111"/>
                        <a:pt x="41" y="112"/>
                      </a:cubicBezTo>
                      <a:cubicBezTo>
                        <a:pt x="41" y="112"/>
                        <a:pt x="41" y="113"/>
                        <a:pt x="41" y="113"/>
                      </a:cubicBezTo>
                      <a:cubicBezTo>
                        <a:pt x="41" y="114"/>
                        <a:pt x="41" y="114"/>
                        <a:pt x="40" y="114"/>
                      </a:cubicBezTo>
                      <a:cubicBezTo>
                        <a:pt x="40" y="115"/>
                        <a:pt x="39" y="115"/>
                        <a:pt x="39" y="115"/>
                      </a:cubicBezTo>
                      <a:cubicBezTo>
                        <a:pt x="39" y="116"/>
                        <a:pt x="38" y="117"/>
                        <a:pt x="38" y="118"/>
                      </a:cubicBezTo>
                      <a:close/>
                      <a:moveTo>
                        <a:pt x="35" y="25"/>
                      </a:moveTo>
                      <a:cubicBezTo>
                        <a:pt x="36" y="25"/>
                        <a:pt x="36" y="25"/>
                        <a:pt x="36" y="24"/>
                      </a:cubicBezTo>
                      <a:cubicBezTo>
                        <a:pt x="37" y="23"/>
                        <a:pt x="39" y="22"/>
                        <a:pt x="40" y="21"/>
                      </a:cubicBezTo>
                      <a:cubicBezTo>
                        <a:pt x="42" y="19"/>
                        <a:pt x="45" y="17"/>
                        <a:pt x="48" y="15"/>
                      </a:cubicBezTo>
                      <a:cubicBezTo>
                        <a:pt x="48" y="15"/>
                        <a:pt x="48" y="14"/>
                        <a:pt x="48" y="14"/>
                      </a:cubicBezTo>
                      <a:cubicBezTo>
                        <a:pt x="47" y="14"/>
                        <a:pt x="47" y="13"/>
                        <a:pt x="47" y="13"/>
                      </a:cubicBezTo>
                      <a:cubicBezTo>
                        <a:pt x="46" y="14"/>
                        <a:pt x="36" y="23"/>
                        <a:pt x="35" y="25"/>
                      </a:cubicBezTo>
                      <a:close/>
                      <a:moveTo>
                        <a:pt x="38" y="29"/>
                      </a:moveTo>
                      <a:cubicBezTo>
                        <a:pt x="38" y="29"/>
                        <a:pt x="38" y="29"/>
                        <a:pt x="39" y="28"/>
                      </a:cubicBezTo>
                      <a:cubicBezTo>
                        <a:pt x="42" y="26"/>
                        <a:pt x="45" y="24"/>
                        <a:pt x="48" y="21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0"/>
                        <a:pt x="48" y="20"/>
                        <a:pt x="48" y="19"/>
                      </a:cubicBezTo>
                      <a:cubicBezTo>
                        <a:pt x="45" y="22"/>
                        <a:pt x="41" y="25"/>
                        <a:pt x="38" y="28"/>
                      </a:cubicBezTo>
                      <a:cubicBezTo>
                        <a:pt x="38" y="28"/>
                        <a:pt x="38" y="29"/>
                        <a:pt x="38" y="29"/>
                      </a:cubicBezTo>
                      <a:close/>
                      <a:moveTo>
                        <a:pt x="42" y="124"/>
                      </a:moveTo>
                      <a:cubicBezTo>
                        <a:pt x="45" y="121"/>
                        <a:pt x="48" y="116"/>
                        <a:pt x="50" y="112"/>
                      </a:cubicBezTo>
                      <a:cubicBezTo>
                        <a:pt x="50" y="112"/>
                        <a:pt x="50" y="112"/>
                        <a:pt x="50" y="112"/>
                      </a:cubicBezTo>
                      <a:cubicBezTo>
                        <a:pt x="47" y="115"/>
                        <a:pt x="45" y="118"/>
                        <a:pt x="43" y="121"/>
                      </a:cubicBezTo>
                      <a:cubicBezTo>
                        <a:pt x="42" y="122"/>
                        <a:pt x="42" y="122"/>
                        <a:pt x="42" y="123"/>
                      </a:cubicBezTo>
                      <a:cubicBezTo>
                        <a:pt x="41" y="123"/>
                        <a:pt x="41" y="124"/>
                        <a:pt x="42" y="124"/>
                      </a:cubicBezTo>
                      <a:close/>
                      <a:moveTo>
                        <a:pt x="70" y="76"/>
                      </a:moveTo>
                      <a:cubicBezTo>
                        <a:pt x="69" y="76"/>
                        <a:pt x="69" y="76"/>
                        <a:pt x="69" y="76"/>
                      </a:cubicBezTo>
                      <a:cubicBezTo>
                        <a:pt x="67" y="78"/>
                        <a:pt x="65" y="81"/>
                        <a:pt x="63" y="84"/>
                      </a:cubicBezTo>
                      <a:cubicBezTo>
                        <a:pt x="63" y="85"/>
                        <a:pt x="63" y="86"/>
                        <a:pt x="62" y="87"/>
                      </a:cubicBezTo>
                      <a:cubicBezTo>
                        <a:pt x="65" y="83"/>
                        <a:pt x="68" y="80"/>
                        <a:pt x="70" y="76"/>
                      </a:cubicBezTo>
                      <a:close/>
                      <a:moveTo>
                        <a:pt x="34" y="5"/>
                      </a:moveTo>
                      <a:cubicBezTo>
                        <a:pt x="39" y="5"/>
                        <a:pt x="43" y="5"/>
                        <a:pt x="48" y="6"/>
                      </a:cubicBezTo>
                      <a:cubicBezTo>
                        <a:pt x="46" y="4"/>
                        <a:pt x="39" y="4"/>
                        <a:pt x="34" y="5"/>
                      </a:cubicBezTo>
                      <a:close/>
                      <a:moveTo>
                        <a:pt x="33" y="104"/>
                      </a:moveTo>
                      <a:cubicBezTo>
                        <a:pt x="33" y="104"/>
                        <a:pt x="34" y="104"/>
                        <a:pt x="34" y="104"/>
                      </a:cubicBezTo>
                      <a:cubicBezTo>
                        <a:pt x="35" y="104"/>
                        <a:pt x="35" y="104"/>
                        <a:pt x="35" y="103"/>
                      </a:cubicBezTo>
                      <a:cubicBezTo>
                        <a:pt x="36" y="103"/>
                        <a:pt x="36" y="102"/>
                        <a:pt x="37" y="101"/>
                      </a:cubicBezTo>
                      <a:cubicBezTo>
                        <a:pt x="38" y="100"/>
                        <a:pt x="38" y="98"/>
                        <a:pt x="39" y="97"/>
                      </a:cubicBezTo>
                      <a:cubicBezTo>
                        <a:pt x="37" y="99"/>
                        <a:pt x="35" y="101"/>
                        <a:pt x="33" y="104"/>
                      </a:cubicBezTo>
                      <a:close/>
                      <a:moveTo>
                        <a:pt x="47" y="39"/>
                      </a:moveTo>
                      <a:cubicBezTo>
                        <a:pt x="46" y="40"/>
                        <a:pt x="44" y="41"/>
                        <a:pt x="43" y="42"/>
                      </a:cubicBezTo>
                      <a:cubicBezTo>
                        <a:pt x="43" y="43"/>
                        <a:pt x="43" y="43"/>
                        <a:pt x="44" y="44"/>
                      </a:cubicBezTo>
                      <a:cubicBezTo>
                        <a:pt x="45" y="43"/>
                        <a:pt x="46" y="42"/>
                        <a:pt x="48" y="41"/>
                      </a:cubicBezTo>
                      <a:cubicBezTo>
                        <a:pt x="47" y="40"/>
                        <a:pt x="47" y="39"/>
                        <a:pt x="47" y="39"/>
                      </a:cubicBezTo>
                      <a:close/>
                      <a:moveTo>
                        <a:pt x="44" y="80"/>
                      </a:moveTo>
                      <a:cubicBezTo>
                        <a:pt x="44" y="80"/>
                        <a:pt x="44" y="80"/>
                        <a:pt x="44" y="80"/>
                      </a:cubicBezTo>
                      <a:cubicBezTo>
                        <a:pt x="44" y="80"/>
                        <a:pt x="44" y="80"/>
                        <a:pt x="43" y="80"/>
                      </a:cubicBezTo>
                      <a:cubicBezTo>
                        <a:pt x="42" y="83"/>
                        <a:pt x="40" y="85"/>
                        <a:pt x="38" y="88"/>
                      </a:cubicBezTo>
                      <a:cubicBezTo>
                        <a:pt x="38" y="88"/>
                        <a:pt x="37" y="89"/>
                        <a:pt x="37" y="89"/>
                      </a:cubicBezTo>
                      <a:cubicBezTo>
                        <a:pt x="38" y="88"/>
                        <a:pt x="39" y="87"/>
                        <a:pt x="40" y="87"/>
                      </a:cubicBezTo>
                      <a:cubicBezTo>
                        <a:pt x="41" y="86"/>
                        <a:pt x="42" y="84"/>
                        <a:pt x="43" y="82"/>
                      </a:cubicBezTo>
                      <a:cubicBezTo>
                        <a:pt x="43" y="82"/>
                        <a:pt x="44" y="81"/>
                        <a:pt x="44" y="80"/>
                      </a:cubicBezTo>
                      <a:close/>
                      <a:moveTo>
                        <a:pt x="73" y="73"/>
                      </a:move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2"/>
                        <a:pt x="75" y="71"/>
                        <a:pt x="74" y="70"/>
                      </a:cubicBezTo>
                      <a:cubicBezTo>
                        <a:pt x="74" y="69"/>
                        <a:pt x="73" y="69"/>
                        <a:pt x="73" y="68"/>
                      </a:cubicBezTo>
                      <a:cubicBezTo>
                        <a:pt x="73" y="68"/>
                        <a:pt x="73" y="68"/>
                        <a:pt x="73" y="67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2" y="68"/>
                        <a:pt x="73" y="69"/>
                        <a:pt x="73" y="69"/>
                      </a:cubicBezTo>
                      <a:cubicBezTo>
                        <a:pt x="73" y="70"/>
                        <a:pt x="73" y="70"/>
                        <a:pt x="72" y="70"/>
                      </a:cubicBezTo>
                      <a:cubicBezTo>
                        <a:pt x="72" y="71"/>
                        <a:pt x="72" y="71"/>
                        <a:pt x="71" y="71"/>
                      </a:cubicBezTo>
                      <a:cubicBezTo>
                        <a:pt x="71" y="71"/>
                        <a:pt x="71" y="72"/>
                        <a:pt x="71" y="73"/>
                      </a:cubicBezTo>
                      <a:cubicBezTo>
                        <a:pt x="72" y="73"/>
                        <a:pt x="73" y="73"/>
                        <a:pt x="73" y="73"/>
                      </a:cubicBezTo>
                      <a:close/>
                      <a:moveTo>
                        <a:pt x="48" y="78"/>
                      </a:moveTo>
                      <a:cubicBezTo>
                        <a:pt x="48" y="78"/>
                        <a:pt x="49" y="78"/>
                        <a:pt x="49" y="78"/>
                      </a:cubicBezTo>
                      <a:cubicBezTo>
                        <a:pt x="50" y="77"/>
                        <a:pt x="52" y="75"/>
                        <a:pt x="54" y="74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2" y="74"/>
                        <a:pt x="51" y="75"/>
                        <a:pt x="49" y="76"/>
                      </a:cubicBezTo>
                      <a:cubicBezTo>
                        <a:pt x="49" y="76"/>
                        <a:pt x="49" y="76"/>
                        <a:pt x="49" y="76"/>
                      </a:cubicBezTo>
                      <a:cubicBezTo>
                        <a:pt x="49" y="77"/>
                        <a:pt x="49" y="78"/>
                        <a:pt x="48" y="78"/>
                      </a:cubicBezTo>
                      <a:close/>
                      <a:moveTo>
                        <a:pt x="14" y="113"/>
                      </a:moveTo>
                      <a:cubicBezTo>
                        <a:pt x="16" y="112"/>
                        <a:pt x="21" y="104"/>
                        <a:pt x="22" y="102"/>
                      </a:cubicBezTo>
                      <a:cubicBezTo>
                        <a:pt x="21" y="102"/>
                        <a:pt x="21" y="103"/>
                        <a:pt x="21" y="103"/>
                      </a:cubicBezTo>
                      <a:cubicBezTo>
                        <a:pt x="19" y="106"/>
                        <a:pt x="17" y="109"/>
                        <a:pt x="15" y="112"/>
                      </a:cubicBezTo>
                      <a:cubicBezTo>
                        <a:pt x="14" y="112"/>
                        <a:pt x="14" y="112"/>
                        <a:pt x="14" y="113"/>
                      </a:cubicBezTo>
                      <a:close/>
                      <a:moveTo>
                        <a:pt x="58" y="79"/>
                      </a:moveTo>
                      <a:cubicBezTo>
                        <a:pt x="60" y="77"/>
                        <a:pt x="61" y="76"/>
                        <a:pt x="63" y="74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ubicBezTo>
                        <a:pt x="61" y="75"/>
                        <a:pt x="59" y="76"/>
                        <a:pt x="58" y="79"/>
                      </a:cubicBezTo>
                      <a:close/>
                      <a:moveTo>
                        <a:pt x="19" y="116"/>
                      </a:move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18" y="117"/>
                        <a:pt x="17" y="119"/>
                        <a:pt x="15" y="121"/>
                      </a:cubicBezTo>
                      <a:cubicBezTo>
                        <a:pt x="15" y="122"/>
                        <a:pt x="14" y="123"/>
                        <a:pt x="13" y="124"/>
                      </a:cubicBezTo>
                      <a:cubicBezTo>
                        <a:pt x="13" y="124"/>
                        <a:pt x="14" y="124"/>
                        <a:pt x="14" y="123"/>
                      </a:cubicBezTo>
                      <a:cubicBezTo>
                        <a:pt x="14" y="123"/>
                        <a:pt x="15" y="123"/>
                        <a:pt x="15" y="122"/>
                      </a:cubicBezTo>
                      <a:cubicBezTo>
                        <a:pt x="15" y="122"/>
                        <a:pt x="16" y="122"/>
                        <a:pt x="16" y="122"/>
                      </a:cubicBezTo>
                      <a:cubicBezTo>
                        <a:pt x="17" y="120"/>
                        <a:pt x="18" y="118"/>
                        <a:pt x="19" y="116"/>
                      </a:cubicBezTo>
                      <a:cubicBezTo>
                        <a:pt x="19" y="116"/>
                        <a:pt x="19" y="116"/>
                        <a:pt x="19" y="116"/>
                      </a:cubicBezTo>
                      <a:close/>
                      <a:moveTo>
                        <a:pt x="32" y="36"/>
                      </a:moveTo>
                      <a:cubicBezTo>
                        <a:pt x="32" y="37"/>
                        <a:pt x="33" y="37"/>
                        <a:pt x="33" y="38"/>
                      </a:cubicBezTo>
                      <a:cubicBezTo>
                        <a:pt x="34" y="37"/>
                        <a:pt x="34" y="37"/>
                        <a:pt x="35" y="36"/>
                      </a:cubicBezTo>
                      <a:cubicBezTo>
                        <a:pt x="35" y="36"/>
                        <a:pt x="35" y="35"/>
                        <a:pt x="34" y="34"/>
                      </a:cubicBezTo>
                      <a:cubicBezTo>
                        <a:pt x="34" y="35"/>
                        <a:pt x="33" y="35"/>
                        <a:pt x="32" y="36"/>
                      </a:cubicBezTo>
                      <a:close/>
                      <a:moveTo>
                        <a:pt x="55" y="35"/>
                      </a:moveTo>
                      <a:cubicBezTo>
                        <a:pt x="55" y="34"/>
                        <a:pt x="55" y="33"/>
                        <a:pt x="54" y="32"/>
                      </a:cubicBezTo>
                      <a:cubicBezTo>
                        <a:pt x="54" y="32"/>
                        <a:pt x="53" y="33"/>
                        <a:pt x="53" y="33"/>
                      </a:cubicBezTo>
                      <a:cubicBezTo>
                        <a:pt x="53" y="34"/>
                        <a:pt x="54" y="35"/>
                        <a:pt x="54" y="36"/>
                      </a:cubicBezTo>
                      <a:cubicBezTo>
                        <a:pt x="54" y="36"/>
                        <a:pt x="55" y="36"/>
                        <a:pt x="55" y="35"/>
                      </a:cubicBezTo>
                      <a:close/>
                      <a:moveTo>
                        <a:pt x="30" y="111"/>
                      </a:moveTo>
                      <a:cubicBezTo>
                        <a:pt x="29" y="111"/>
                        <a:pt x="29" y="111"/>
                        <a:pt x="28" y="110"/>
                      </a:cubicBezTo>
                      <a:cubicBezTo>
                        <a:pt x="27" y="111"/>
                        <a:pt x="27" y="112"/>
                        <a:pt x="26" y="113"/>
                      </a:cubicBezTo>
                      <a:cubicBezTo>
                        <a:pt x="28" y="113"/>
                        <a:pt x="29" y="112"/>
                        <a:pt x="30" y="111"/>
                      </a:cubicBezTo>
                      <a:close/>
                      <a:moveTo>
                        <a:pt x="29" y="14"/>
                      </a:move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3"/>
                        <a:pt x="33" y="12"/>
                        <a:pt x="34" y="10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1" y="11"/>
                        <a:pt x="30" y="13"/>
                        <a:pt x="29" y="14"/>
                      </a:cubicBezTo>
                      <a:close/>
                      <a:moveTo>
                        <a:pt x="6" y="126"/>
                      </a:moveTo>
                      <a:cubicBezTo>
                        <a:pt x="7" y="126"/>
                        <a:pt x="7" y="126"/>
                        <a:pt x="7" y="126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8" y="125"/>
                        <a:pt x="8" y="124"/>
                        <a:pt x="9" y="123"/>
                      </a:cubicBezTo>
                      <a:cubicBezTo>
                        <a:pt x="10" y="123"/>
                        <a:pt x="10" y="122"/>
                        <a:pt x="10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9" y="122"/>
                        <a:pt x="8" y="124"/>
                        <a:pt x="6" y="126"/>
                      </a:cubicBezTo>
                      <a:close/>
                      <a:moveTo>
                        <a:pt x="31" y="24"/>
                      </a:moveTo>
                      <a:cubicBezTo>
                        <a:pt x="30" y="25"/>
                        <a:pt x="29" y="26"/>
                        <a:pt x="28" y="26"/>
                      </a:cubicBezTo>
                      <a:cubicBezTo>
                        <a:pt x="29" y="27"/>
                        <a:pt x="29" y="27"/>
                        <a:pt x="29" y="28"/>
                      </a:cubicBezTo>
                      <a:cubicBezTo>
                        <a:pt x="30" y="27"/>
                        <a:pt x="30" y="27"/>
                        <a:pt x="31" y="26"/>
                      </a:cubicBezTo>
                      <a:cubicBezTo>
                        <a:pt x="32" y="26"/>
                        <a:pt x="32" y="25"/>
                        <a:pt x="31" y="24"/>
                      </a:cubicBezTo>
                      <a:close/>
                      <a:moveTo>
                        <a:pt x="57" y="67"/>
                      </a:moveTo>
                      <a:cubicBezTo>
                        <a:pt x="58" y="67"/>
                        <a:pt x="60" y="66"/>
                        <a:pt x="61" y="65"/>
                      </a:cubicBezTo>
                      <a:cubicBezTo>
                        <a:pt x="60" y="65"/>
                        <a:pt x="60" y="64"/>
                        <a:pt x="60" y="64"/>
                      </a:cubicBezTo>
                      <a:cubicBezTo>
                        <a:pt x="59" y="65"/>
                        <a:pt x="59" y="65"/>
                        <a:pt x="58" y="65"/>
                      </a:cubicBezTo>
                      <a:cubicBezTo>
                        <a:pt x="57" y="66"/>
                        <a:pt x="57" y="67"/>
                        <a:pt x="57" y="67"/>
                      </a:cubicBezTo>
                      <a:close/>
                      <a:moveTo>
                        <a:pt x="61" y="72"/>
                      </a:moveTo>
                      <a:cubicBezTo>
                        <a:pt x="62" y="71"/>
                        <a:pt x="63" y="71"/>
                        <a:pt x="63" y="70"/>
                      </a:cubicBezTo>
                      <a:cubicBezTo>
                        <a:pt x="63" y="70"/>
                        <a:pt x="63" y="69"/>
                        <a:pt x="62" y="69"/>
                      </a:cubicBezTo>
                      <a:cubicBezTo>
                        <a:pt x="62" y="69"/>
                        <a:pt x="62" y="70"/>
                        <a:pt x="61" y="70"/>
                      </a:cubicBezTo>
                      <a:cubicBezTo>
                        <a:pt x="61" y="71"/>
                        <a:pt x="61" y="71"/>
                        <a:pt x="61" y="72"/>
                      </a:cubicBezTo>
                      <a:close/>
                      <a:moveTo>
                        <a:pt x="53" y="61"/>
                      </a:moveTo>
                      <a:cubicBezTo>
                        <a:pt x="52" y="62"/>
                        <a:pt x="52" y="62"/>
                        <a:pt x="52" y="63"/>
                      </a:cubicBezTo>
                      <a:cubicBezTo>
                        <a:pt x="51" y="63"/>
                        <a:pt x="51" y="63"/>
                        <a:pt x="51" y="65"/>
                      </a:cubicBezTo>
                      <a:cubicBezTo>
                        <a:pt x="52" y="64"/>
                        <a:pt x="53" y="64"/>
                        <a:pt x="54" y="63"/>
                      </a:cubicBezTo>
                      <a:cubicBezTo>
                        <a:pt x="53" y="63"/>
                        <a:pt x="53" y="62"/>
                        <a:pt x="53" y="61"/>
                      </a:cubicBezTo>
                      <a:close/>
                      <a:moveTo>
                        <a:pt x="36" y="120"/>
                      </a:moveTo>
                      <a:cubicBezTo>
                        <a:pt x="35" y="121"/>
                        <a:pt x="34" y="122"/>
                        <a:pt x="33" y="123"/>
                      </a:cubicBezTo>
                      <a:cubicBezTo>
                        <a:pt x="33" y="124"/>
                        <a:pt x="34" y="124"/>
                        <a:pt x="34" y="124"/>
                      </a:cubicBezTo>
                      <a:cubicBezTo>
                        <a:pt x="35" y="123"/>
                        <a:pt x="35" y="122"/>
                        <a:pt x="36" y="122"/>
                      </a:cubicBezTo>
                      <a:cubicBezTo>
                        <a:pt x="36" y="121"/>
                        <a:pt x="36" y="121"/>
                        <a:pt x="36" y="120"/>
                      </a:cubicBezTo>
                      <a:close/>
                      <a:moveTo>
                        <a:pt x="50" y="88"/>
                      </a:moveTo>
                      <a:cubicBezTo>
                        <a:pt x="51" y="87"/>
                        <a:pt x="52" y="83"/>
                        <a:pt x="52" y="82"/>
                      </a:cubicBezTo>
                      <a:cubicBezTo>
                        <a:pt x="51" y="84"/>
                        <a:pt x="50" y="85"/>
                        <a:pt x="49" y="87"/>
                      </a:cubicBezTo>
                      <a:cubicBezTo>
                        <a:pt x="50" y="87"/>
                        <a:pt x="50" y="87"/>
                        <a:pt x="50" y="88"/>
                      </a:cubicBezTo>
                      <a:close/>
                      <a:moveTo>
                        <a:pt x="23" y="26"/>
                      </a:moveTo>
                      <a:cubicBezTo>
                        <a:pt x="23" y="25"/>
                        <a:pt x="19" y="17"/>
                        <a:pt x="18" y="17"/>
                      </a:cubicBezTo>
                      <a:cubicBezTo>
                        <a:pt x="20" y="20"/>
                        <a:pt x="21" y="23"/>
                        <a:pt x="23" y="26"/>
                      </a:cubicBezTo>
                      <a:close/>
                      <a:moveTo>
                        <a:pt x="39" y="32"/>
                      </a:moveTo>
                      <a:cubicBezTo>
                        <a:pt x="40" y="31"/>
                        <a:pt x="41" y="30"/>
                        <a:pt x="41" y="30"/>
                      </a:cubicBezTo>
                      <a:cubicBezTo>
                        <a:pt x="42" y="29"/>
                        <a:pt x="43" y="29"/>
                        <a:pt x="43" y="28"/>
                      </a:cubicBezTo>
                      <a:cubicBezTo>
                        <a:pt x="42" y="29"/>
                        <a:pt x="40" y="30"/>
                        <a:pt x="39" y="31"/>
                      </a:cubicBezTo>
                      <a:cubicBezTo>
                        <a:pt x="39" y="31"/>
                        <a:pt x="39" y="31"/>
                        <a:pt x="39" y="32"/>
                      </a:cubicBezTo>
                      <a:close/>
                      <a:moveTo>
                        <a:pt x="48" y="49"/>
                      </a:moveTo>
                      <a:cubicBezTo>
                        <a:pt x="47" y="49"/>
                        <a:pt x="46" y="49"/>
                        <a:pt x="46" y="50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47" y="51"/>
                        <a:pt x="47" y="51"/>
                        <a:pt x="47" y="50"/>
                      </a:cubicBezTo>
                      <a:cubicBezTo>
                        <a:pt x="48" y="50"/>
                        <a:pt x="48" y="49"/>
                        <a:pt x="48" y="49"/>
                      </a:cubicBezTo>
                      <a:close/>
                      <a:moveTo>
                        <a:pt x="49" y="25"/>
                      </a:moveTo>
                      <a:cubicBezTo>
                        <a:pt x="49" y="25"/>
                        <a:pt x="48" y="26"/>
                        <a:pt x="48" y="26"/>
                      </a:cubicBezTo>
                      <a:cubicBezTo>
                        <a:pt x="48" y="26"/>
                        <a:pt x="47" y="27"/>
                        <a:pt x="47" y="27"/>
                      </a:cubicBezTo>
                      <a:cubicBezTo>
                        <a:pt x="47" y="27"/>
                        <a:pt x="47" y="28"/>
                        <a:pt x="48" y="28"/>
                      </a:cubicBezTo>
                      <a:cubicBezTo>
                        <a:pt x="50" y="27"/>
                        <a:pt x="50" y="27"/>
                        <a:pt x="49" y="25"/>
                      </a:cubicBezTo>
                      <a:close/>
                      <a:moveTo>
                        <a:pt x="32" y="108"/>
                      </a:moveTo>
                      <a:cubicBezTo>
                        <a:pt x="31" y="108"/>
                        <a:pt x="30" y="107"/>
                        <a:pt x="29" y="108"/>
                      </a:cubicBezTo>
                      <a:cubicBezTo>
                        <a:pt x="30" y="109"/>
                        <a:pt x="31" y="109"/>
                        <a:pt x="31" y="109"/>
                      </a:cubicBezTo>
                      <a:cubicBezTo>
                        <a:pt x="32" y="109"/>
                        <a:pt x="32" y="108"/>
                        <a:pt x="32" y="108"/>
                      </a:cubicBezTo>
                      <a:close/>
                      <a:moveTo>
                        <a:pt x="27" y="9"/>
                      </a:moveTo>
                      <a:cubicBezTo>
                        <a:pt x="27" y="9"/>
                        <a:pt x="27" y="9"/>
                        <a:pt x="26" y="9"/>
                      </a:cubicBezTo>
                      <a:cubicBezTo>
                        <a:pt x="27" y="10"/>
                        <a:pt x="27" y="10"/>
                        <a:pt x="28" y="11"/>
                      </a:cubicBezTo>
                      <a:cubicBezTo>
                        <a:pt x="28" y="10"/>
                        <a:pt x="29" y="10"/>
                        <a:pt x="30" y="9"/>
                      </a:cubicBezTo>
                      <a:cubicBezTo>
                        <a:pt x="28" y="9"/>
                        <a:pt x="28" y="9"/>
                        <a:pt x="27" y="9"/>
                      </a:cubicBezTo>
                      <a:close/>
                      <a:moveTo>
                        <a:pt x="34" y="53"/>
                      </a:move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5" y="55"/>
                        <a:pt x="36" y="58"/>
                        <a:pt x="37" y="60"/>
                      </a:cubicBezTo>
                      <a:cubicBezTo>
                        <a:pt x="36" y="58"/>
                        <a:pt x="36" y="55"/>
                        <a:pt x="34" y="53"/>
                      </a:cubicBezTo>
                      <a:close/>
                      <a:moveTo>
                        <a:pt x="61" y="59"/>
                      </a:moveTo>
                      <a:cubicBezTo>
                        <a:pt x="62" y="59"/>
                        <a:pt x="62" y="59"/>
                        <a:pt x="62" y="58"/>
                      </a:cubicBezTo>
                      <a:cubicBezTo>
                        <a:pt x="61" y="57"/>
                        <a:pt x="61" y="56"/>
                        <a:pt x="61" y="55"/>
                      </a:cubicBezTo>
                      <a:cubicBezTo>
                        <a:pt x="60" y="55"/>
                        <a:pt x="60" y="56"/>
                        <a:pt x="60" y="56"/>
                      </a:cubicBezTo>
                      <a:cubicBezTo>
                        <a:pt x="60" y="57"/>
                        <a:pt x="61" y="58"/>
                        <a:pt x="61" y="59"/>
                      </a:cubicBezTo>
                      <a:close/>
                      <a:moveTo>
                        <a:pt x="57" y="40"/>
                      </a:moveTo>
                      <a:cubicBezTo>
                        <a:pt x="56" y="39"/>
                        <a:pt x="56" y="39"/>
                        <a:pt x="56" y="38"/>
                      </a:cubicBezTo>
                      <a:cubicBezTo>
                        <a:pt x="55" y="39"/>
                        <a:pt x="55" y="39"/>
                        <a:pt x="55" y="41"/>
                      </a:cubicBezTo>
                      <a:cubicBezTo>
                        <a:pt x="56" y="41"/>
                        <a:pt x="56" y="40"/>
                        <a:pt x="57" y="40"/>
                      </a:cubicBezTo>
                      <a:close/>
                      <a:moveTo>
                        <a:pt x="47" y="9"/>
                      </a:moveTo>
                      <a:cubicBezTo>
                        <a:pt x="47" y="8"/>
                        <a:pt x="47" y="9"/>
                        <a:pt x="46" y="9"/>
                      </a:cubicBezTo>
                      <a:cubicBezTo>
                        <a:pt x="46" y="9"/>
                        <a:pt x="45" y="9"/>
                        <a:pt x="45" y="10"/>
                      </a:cubicBezTo>
                      <a:cubicBezTo>
                        <a:pt x="45" y="10"/>
                        <a:pt x="46" y="10"/>
                        <a:pt x="46" y="10"/>
                      </a:cubicBezTo>
                      <a:cubicBezTo>
                        <a:pt x="47" y="10"/>
                        <a:pt x="47" y="10"/>
                        <a:pt x="47" y="9"/>
                      </a:cubicBezTo>
                      <a:close/>
                      <a:moveTo>
                        <a:pt x="46" y="73"/>
                      </a:moveTo>
                      <a:cubicBezTo>
                        <a:pt x="46" y="73"/>
                        <a:pt x="46" y="72"/>
                        <a:pt x="47" y="72"/>
                      </a:cubicBezTo>
                      <a:cubicBezTo>
                        <a:pt x="47" y="71"/>
                        <a:pt x="46" y="71"/>
                        <a:pt x="46" y="70"/>
                      </a:cubicBezTo>
                      <a:cubicBezTo>
                        <a:pt x="45" y="71"/>
                        <a:pt x="45" y="72"/>
                        <a:pt x="46" y="73"/>
                      </a:cubicBezTo>
                      <a:close/>
                      <a:moveTo>
                        <a:pt x="51" y="25"/>
                      </a:moveTo>
                      <a:cubicBezTo>
                        <a:pt x="52" y="25"/>
                        <a:pt x="52" y="25"/>
                        <a:pt x="52" y="24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0" y="23"/>
                        <a:pt x="51" y="24"/>
                        <a:pt x="51" y="25"/>
                      </a:cubicBezTo>
                      <a:close/>
                      <a:moveTo>
                        <a:pt x="55" y="54"/>
                      </a:moveTo>
                      <a:cubicBezTo>
                        <a:pt x="55" y="54"/>
                        <a:pt x="55" y="54"/>
                        <a:pt x="55" y="53"/>
                      </a:cubicBezTo>
                      <a:cubicBezTo>
                        <a:pt x="53" y="54"/>
                        <a:pt x="53" y="54"/>
                        <a:pt x="54" y="55"/>
                      </a:cubicBezTo>
                      <a:cubicBezTo>
                        <a:pt x="54" y="55"/>
                        <a:pt x="55" y="55"/>
                        <a:pt x="55" y="54"/>
                      </a:cubicBezTo>
                      <a:close/>
                      <a:moveTo>
                        <a:pt x="39" y="122"/>
                      </a:moveTo>
                      <a:cubicBezTo>
                        <a:pt x="38" y="122"/>
                        <a:pt x="37" y="124"/>
                        <a:pt x="37" y="125"/>
                      </a:cubicBezTo>
                      <a:cubicBezTo>
                        <a:pt x="37" y="125"/>
                        <a:pt x="37" y="125"/>
                        <a:pt x="37" y="125"/>
                      </a:cubicBezTo>
                      <a:cubicBezTo>
                        <a:pt x="38" y="124"/>
                        <a:pt x="38" y="123"/>
                        <a:pt x="39" y="122"/>
                      </a:cubicBezTo>
                      <a:close/>
                      <a:moveTo>
                        <a:pt x="30" y="31"/>
                      </a:move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2" y="31"/>
                        <a:pt x="33" y="30"/>
                        <a:pt x="33" y="30"/>
                      </a:cubicBezTo>
                      <a:cubicBezTo>
                        <a:pt x="32" y="30"/>
                        <a:pt x="31" y="31"/>
                        <a:pt x="30" y="31"/>
                      </a:cubicBezTo>
                      <a:close/>
                      <a:moveTo>
                        <a:pt x="51" y="38"/>
                      </a:move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7"/>
                        <a:pt x="51" y="36"/>
                        <a:pt x="51" y="35"/>
                      </a:cubicBezTo>
                      <a:cubicBezTo>
                        <a:pt x="50" y="35"/>
                        <a:pt x="50" y="36"/>
                        <a:pt x="50" y="36"/>
                      </a:cubicBezTo>
                      <a:cubicBezTo>
                        <a:pt x="51" y="37"/>
                        <a:pt x="51" y="37"/>
                        <a:pt x="51" y="38"/>
                      </a:cubicBezTo>
                      <a:close/>
                      <a:moveTo>
                        <a:pt x="38" y="108"/>
                      </a:move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6" y="110"/>
                        <a:pt x="36" y="111"/>
                        <a:pt x="36" y="111"/>
                      </a:cubicBezTo>
                      <a:cubicBezTo>
                        <a:pt x="37" y="111"/>
                        <a:pt x="38" y="109"/>
                        <a:pt x="38" y="108"/>
                      </a:cubicBezTo>
                      <a:close/>
                      <a:moveTo>
                        <a:pt x="57" y="44"/>
                      </a:moveTo>
                      <a:cubicBezTo>
                        <a:pt x="56" y="45"/>
                        <a:pt x="56" y="45"/>
                        <a:pt x="57" y="47"/>
                      </a:cubicBezTo>
                      <a:cubicBezTo>
                        <a:pt x="58" y="46"/>
                        <a:pt x="58" y="46"/>
                        <a:pt x="57" y="44"/>
                      </a:cubicBezTo>
                      <a:close/>
                      <a:moveTo>
                        <a:pt x="45" y="29"/>
                      </a:moveTo>
                      <a:cubicBezTo>
                        <a:pt x="44" y="30"/>
                        <a:pt x="43" y="31"/>
                        <a:pt x="42" y="32"/>
                      </a:cubicBezTo>
                      <a:cubicBezTo>
                        <a:pt x="43" y="31"/>
                        <a:pt x="44" y="31"/>
                        <a:pt x="45" y="30"/>
                      </a:cubicBezTo>
                      <a:cubicBezTo>
                        <a:pt x="45" y="30"/>
                        <a:pt x="45" y="30"/>
                        <a:pt x="45" y="29"/>
                      </a:cubicBezTo>
                      <a:close/>
                      <a:moveTo>
                        <a:pt x="59" y="50"/>
                      </a:moveTo>
                      <a:cubicBezTo>
                        <a:pt x="58" y="50"/>
                        <a:pt x="58" y="51"/>
                        <a:pt x="59" y="52"/>
                      </a:cubicBezTo>
                      <a:cubicBezTo>
                        <a:pt x="59" y="52"/>
                        <a:pt x="60" y="52"/>
                        <a:pt x="59" y="51"/>
                      </a:cubicBezTo>
                      <a:cubicBezTo>
                        <a:pt x="59" y="51"/>
                        <a:pt x="59" y="50"/>
                        <a:pt x="59" y="50"/>
                      </a:cubicBezTo>
                      <a:close/>
                      <a:moveTo>
                        <a:pt x="46" y="96"/>
                      </a:moveTo>
                      <a:cubicBezTo>
                        <a:pt x="44" y="96"/>
                        <a:pt x="44" y="98"/>
                        <a:pt x="44" y="99"/>
                      </a:cubicBezTo>
                      <a:cubicBezTo>
                        <a:pt x="44" y="98"/>
                        <a:pt x="45" y="97"/>
                        <a:pt x="46" y="96"/>
                      </a:cubicBezTo>
                      <a:close/>
                      <a:moveTo>
                        <a:pt x="44" y="66"/>
                      </a:move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4" y="65"/>
                        <a:pt x="44" y="65"/>
                        <a:pt x="44" y="66"/>
                      </a:cubicBezTo>
                      <a:close/>
                      <a:moveTo>
                        <a:pt x="20" y="10"/>
                      </a:moveTo>
                      <a:cubicBezTo>
                        <a:pt x="21" y="9"/>
                        <a:pt x="21" y="9"/>
                        <a:pt x="21" y="8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9" y="9"/>
                        <a:pt x="20" y="9"/>
                        <a:pt x="20" y="10"/>
                      </a:cubicBezTo>
                      <a:close/>
                      <a:moveTo>
                        <a:pt x="55" y="62"/>
                      </a:moveTo>
                      <a:cubicBezTo>
                        <a:pt x="56" y="61"/>
                        <a:pt x="56" y="60"/>
                        <a:pt x="56" y="59"/>
                      </a:cubicBezTo>
                      <a:cubicBezTo>
                        <a:pt x="55" y="60"/>
                        <a:pt x="55" y="60"/>
                        <a:pt x="55" y="62"/>
                      </a:cubicBezTo>
                      <a:close/>
                      <a:moveTo>
                        <a:pt x="24" y="119"/>
                      </a:moveTo>
                      <a:cubicBezTo>
                        <a:pt x="23" y="120"/>
                        <a:pt x="23" y="121"/>
                        <a:pt x="22" y="121"/>
                      </a:cubicBezTo>
                      <a:cubicBezTo>
                        <a:pt x="23" y="121"/>
                        <a:pt x="23" y="122"/>
                        <a:pt x="24" y="119"/>
                      </a:cubicBezTo>
                      <a:close/>
                      <a:moveTo>
                        <a:pt x="47" y="62"/>
                      </a:moveTo>
                      <a:cubicBezTo>
                        <a:pt x="46" y="63"/>
                        <a:pt x="46" y="63"/>
                        <a:pt x="47" y="64"/>
                      </a:cubicBezTo>
                      <a:cubicBezTo>
                        <a:pt x="48" y="63"/>
                        <a:pt x="48" y="63"/>
                        <a:pt x="47" y="62"/>
                      </a:cubicBezTo>
                      <a:close/>
                      <a:moveTo>
                        <a:pt x="25" y="24"/>
                      </a:move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6"/>
                        <a:pt x="26" y="27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7"/>
                        <a:pt x="26" y="26"/>
                        <a:pt x="25" y="24"/>
                      </a:cubicBezTo>
                      <a:close/>
                      <a:moveTo>
                        <a:pt x="63" y="64"/>
                      </a:moveTo>
                      <a:cubicBezTo>
                        <a:pt x="63" y="63"/>
                        <a:pt x="64" y="63"/>
                        <a:pt x="63" y="63"/>
                      </a:cubicBezTo>
                      <a:cubicBezTo>
                        <a:pt x="63" y="63"/>
                        <a:pt x="63" y="62"/>
                        <a:pt x="63" y="61"/>
                      </a:cubicBezTo>
                      <a:cubicBezTo>
                        <a:pt x="62" y="62"/>
                        <a:pt x="63" y="63"/>
                        <a:pt x="63" y="64"/>
                      </a:cubicBezTo>
                      <a:close/>
                      <a:moveTo>
                        <a:pt x="23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10"/>
                        <a:pt x="23" y="10"/>
                        <a:pt x="23" y="11"/>
                      </a:cubicBezTo>
                      <a:close/>
                      <a:moveTo>
                        <a:pt x="53" y="28"/>
                      </a:moveTo>
                      <a:cubicBezTo>
                        <a:pt x="52" y="29"/>
                        <a:pt x="52" y="29"/>
                        <a:pt x="52" y="30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lose/>
                      <a:moveTo>
                        <a:pt x="53" y="48"/>
                      </a:moveTo>
                      <a:cubicBezTo>
                        <a:pt x="52" y="49"/>
                        <a:pt x="52" y="49"/>
                        <a:pt x="52" y="50"/>
                      </a:cubicBezTo>
                      <a:cubicBezTo>
                        <a:pt x="53" y="49"/>
                        <a:pt x="53" y="49"/>
                        <a:pt x="53" y="48"/>
                      </a:cubicBezTo>
                      <a:close/>
                      <a:moveTo>
                        <a:pt x="33" y="23"/>
                      </a:moveTo>
                      <a:cubicBezTo>
                        <a:pt x="34" y="23"/>
                        <a:pt x="34" y="22"/>
                        <a:pt x="35" y="22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lose/>
                      <a:moveTo>
                        <a:pt x="54" y="66"/>
                      </a:move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2" y="66"/>
                        <a:pt x="52" y="67"/>
                        <a:pt x="53" y="67"/>
                      </a:cubicBezTo>
                      <a:cubicBezTo>
                        <a:pt x="53" y="67"/>
                        <a:pt x="54" y="66"/>
                        <a:pt x="54" y="66"/>
                      </a:cubicBezTo>
                      <a:close/>
                      <a:moveTo>
                        <a:pt x="39" y="9"/>
                      </a:moveTo>
                      <a:cubicBezTo>
                        <a:pt x="39" y="9"/>
                        <a:pt x="39" y="9"/>
                        <a:pt x="40" y="9"/>
                      </a:cubicBezTo>
                      <a:cubicBezTo>
                        <a:pt x="40" y="9"/>
                        <a:pt x="41" y="9"/>
                        <a:pt x="41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lose/>
                      <a:moveTo>
                        <a:pt x="29" y="123"/>
                      </a:moveTo>
                      <a:cubicBezTo>
                        <a:pt x="30" y="123"/>
                        <a:pt x="31" y="123"/>
                        <a:pt x="32" y="123"/>
                      </a:cubicBezTo>
                      <a:cubicBezTo>
                        <a:pt x="31" y="122"/>
                        <a:pt x="30" y="122"/>
                        <a:pt x="29" y="123"/>
                      </a:cubicBezTo>
                      <a:close/>
                      <a:moveTo>
                        <a:pt x="33" y="116"/>
                      </a:moveTo>
                      <a:cubicBezTo>
                        <a:pt x="33" y="116"/>
                        <a:pt x="34" y="116"/>
                        <a:pt x="34" y="115"/>
                      </a:cubicBezTo>
                      <a:cubicBezTo>
                        <a:pt x="33" y="115"/>
                        <a:pt x="33" y="116"/>
                        <a:pt x="33" y="116"/>
                      </a:cubicBezTo>
                      <a:close/>
                      <a:moveTo>
                        <a:pt x="54" y="70"/>
                      </a:moveTo>
                      <a:cubicBezTo>
                        <a:pt x="55" y="69"/>
                        <a:pt x="55" y="69"/>
                        <a:pt x="55" y="68"/>
                      </a:cubicBezTo>
                      <a:cubicBezTo>
                        <a:pt x="54" y="69"/>
                        <a:pt x="54" y="69"/>
                        <a:pt x="54" y="70"/>
                      </a:cubicBezTo>
                      <a:close/>
                      <a:moveTo>
                        <a:pt x="51" y="60"/>
                      </a:moveTo>
                      <a:cubicBezTo>
                        <a:pt x="52" y="60"/>
                        <a:pt x="52" y="60"/>
                        <a:pt x="52" y="59"/>
                      </a:cubicBezTo>
                      <a:cubicBezTo>
                        <a:pt x="52" y="59"/>
                        <a:pt x="51" y="59"/>
                        <a:pt x="51" y="60"/>
                      </a:cubicBezTo>
                      <a:close/>
                      <a:moveTo>
                        <a:pt x="29" y="21"/>
                      </a:move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2"/>
                        <a:pt x="28" y="22"/>
                        <a:pt x="27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9" y="22"/>
                        <a:pt x="29" y="21"/>
                      </a:cubicBezTo>
                      <a:close/>
                      <a:moveTo>
                        <a:pt x="26" y="115"/>
                      </a:moveTo>
                      <a:cubicBezTo>
                        <a:pt x="26" y="115"/>
                        <a:pt x="26" y="115"/>
                        <a:pt x="26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6"/>
                        <a:pt x="25" y="116"/>
                        <a:pt x="25" y="116"/>
                      </a:cubicBezTo>
                      <a:cubicBezTo>
                        <a:pt x="25" y="115"/>
                        <a:pt x="25" y="115"/>
                        <a:pt x="26" y="115"/>
                      </a:cubicBezTo>
                      <a:close/>
                      <a:moveTo>
                        <a:pt x="37" y="33"/>
                      </a:move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3"/>
                        <a:pt x="36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lose/>
                      <a:moveTo>
                        <a:pt x="42" y="35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5"/>
                        <a:pt x="41" y="36"/>
                        <a:pt x="41" y="36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lose/>
                      <a:moveTo>
                        <a:pt x="26" y="16"/>
                      </a:moveTo>
                      <a:cubicBezTo>
                        <a:pt x="26" y="16"/>
                        <a:pt x="25" y="16"/>
                        <a:pt x="25" y="16"/>
                      </a:cubicBezTo>
                      <a:cubicBezTo>
                        <a:pt x="25" y="16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6" y="16"/>
                      </a:cubicBezTo>
                      <a:close/>
                      <a:moveTo>
                        <a:pt x="48" y="57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6"/>
                        <a:pt x="48" y="57"/>
                      </a:cubicBezTo>
                      <a:close/>
                      <a:moveTo>
                        <a:pt x="43" y="60"/>
                      </a:move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lose/>
                      <a:moveTo>
                        <a:pt x="58" y="61"/>
                      </a:move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58" y="60"/>
                        <a:pt x="58" y="60"/>
                        <a:pt x="58" y="61"/>
                      </a:cubicBezTo>
                      <a:close/>
                      <a:moveTo>
                        <a:pt x="27" y="120"/>
                      </a:moveTo>
                      <a:cubicBezTo>
                        <a:pt x="27" y="120"/>
                        <a:pt x="27" y="120"/>
                        <a:pt x="27" y="120"/>
                      </a:cubicBezTo>
                      <a:cubicBezTo>
                        <a:pt x="27" y="120"/>
                        <a:pt x="28" y="120"/>
                        <a:pt x="28" y="120"/>
                      </a:cubicBezTo>
                      <a:cubicBezTo>
                        <a:pt x="28" y="120"/>
                        <a:pt x="28" y="120"/>
                        <a:pt x="27" y="120"/>
                      </a:cubicBezTo>
                      <a:cubicBezTo>
                        <a:pt x="27" y="120"/>
                        <a:pt x="27" y="120"/>
                        <a:pt x="27" y="120"/>
                      </a:cubicBezTo>
                      <a:close/>
                      <a:moveTo>
                        <a:pt x="27" y="20"/>
                      </a:move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lose/>
                      <a:moveTo>
                        <a:pt x="17" y="6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7" y="6"/>
                      </a:cubicBezTo>
                      <a:close/>
                      <a:moveTo>
                        <a:pt x="49" y="12"/>
                      </a:move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1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lose/>
                      <a:moveTo>
                        <a:pt x="53" y="41"/>
                      </a:moveTo>
                      <a:cubicBezTo>
                        <a:pt x="53" y="41"/>
                        <a:pt x="53" y="41"/>
                        <a:pt x="52" y="41"/>
                      </a:cubicBezTo>
                      <a:cubicBezTo>
                        <a:pt x="53" y="41"/>
                        <a:pt x="53" y="42"/>
                        <a:pt x="53" y="42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2"/>
                        <a:pt x="53" y="41"/>
                        <a:pt x="53" y="41"/>
                      </a:cubicBezTo>
                      <a:close/>
                      <a:moveTo>
                        <a:pt x="52" y="56"/>
                      </a:moveTo>
                      <a:cubicBezTo>
                        <a:pt x="52" y="56"/>
                        <a:pt x="51" y="56"/>
                        <a:pt x="51" y="56"/>
                      </a:cubicBezTo>
                      <a:cubicBezTo>
                        <a:pt x="51" y="56"/>
                        <a:pt x="51" y="57"/>
                        <a:pt x="51" y="57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51" y="57"/>
                        <a:pt x="52" y="57"/>
                        <a:pt x="52" y="56"/>
                      </a:cubicBezTo>
                      <a:close/>
                      <a:moveTo>
                        <a:pt x="50" y="81"/>
                      </a:moveTo>
                      <a:cubicBezTo>
                        <a:pt x="50" y="80"/>
                        <a:pt x="50" y="80"/>
                        <a:pt x="50" y="80"/>
                      </a:cubicBezTo>
                      <a:cubicBezTo>
                        <a:pt x="50" y="80"/>
                        <a:pt x="50" y="81"/>
                        <a:pt x="49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31"/>
                <p:cNvSpPr/>
                <p:nvPr/>
              </p:nvSpPr>
              <p:spPr>
                <a:xfrm>
                  <a:off x="5656263" y="3211513"/>
                  <a:ext cx="255588" cy="4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0" extrusionOk="0">
                      <a:moveTo>
                        <a:pt x="40" y="125"/>
                      </a:moveTo>
                      <a:cubicBezTo>
                        <a:pt x="41" y="125"/>
                        <a:pt x="41" y="125"/>
                        <a:pt x="42" y="125"/>
                      </a:cubicBezTo>
                      <a:cubicBezTo>
                        <a:pt x="43" y="125"/>
                        <a:pt x="45" y="126"/>
                        <a:pt x="46" y="126"/>
                      </a:cubicBezTo>
                      <a:cubicBezTo>
                        <a:pt x="46" y="126"/>
                        <a:pt x="47" y="126"/>
                        <a:pt x="47" y="126"/>
                      </a:cubicBezTo>
                      <a:cubicBezTo>
                        <a:pt x="47" y="126"/>
                        <a:pt x="47" y="126"/>
                        <a:pt x="47" y="127"/>
                      </a:cubicBezTo>
                      <a:cubicBezTo>
                        <a:pt x="47" y="127"/>
                        <a:pt x="47" y="128"/>
                        <a:pt x="47" y="128"/>
                      </a:cubicBezTo>
                      <a:cubicBezTo>
                        <a:pt x="46" y="128"/>
                        <a:pt x="46" y="128"/>
                        <a:pt x="45" y="128"/>
                      </a:cubicBezTo>
                      <a:cubicBezTo>
                        <a:pt x="44" y="128"/>
                        <a:pt x="43" y="128"/>
                        <a:pt x="42" y="128"/>
                      </a:cubicBezTo>
                      <a:cubicBezTo>
                        <a:pt x="42" y="128"/>
                        <a:pt x="42" y="128"/>
                        <a:pt x="41" y="128"/>
                      </a:cubicBezTo>
                      <a:cubicBezTo>
                        <a:pt x="40" y="130"/>
                        <a:pt x="40" y="130"/>
                        <a:pt x="38" y="130"/>
                      </a:cubicBezTo>
                      <a:cubicBezTo>
                        <a:pt x="38" y="129"/>
                        <a:pt x="37" y="128"/>
                        <a:pt x="36" y="128"/>
                      </a:cubicBezTo>
                      <a:cubicBezTo>
                        <a:pt x="31" y="128"/>
                        <a:pt x="26" y="128"/>
                        <a:pt x="21" y="127"/>
                      </a:cubicBezTo>
                      <a:cubicBezTo>
                        <a:pt x="19" y="127"/>
                        <a:pt x="16" y="128"/>
                        <a:pt x="14" y="128"/>
                      </a:cubicBezTo>
                      <a:cubicBezTo>
                        <a:pt x="13" y="128"/>
                        <a:pt x="12" y="128"/>
                        <a:pt x="11" y="128"/>
                      </a:cubicBezTo>
                      <a:cubicBezTo>
                        <a:pt x="10" y="128"/>
                        <a:pt x="9" y="128"/>
                        <a:pt x="9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6" y="127"/>
                        <a:pt x="4" y="127"/>
                        <a:pt x="3" y="126"/>
                      </a:cubicBezTo>
                      <a:cubicBezTo>
                        <a:pt x="0" y="126"/>
                        <a:pt x="0" y="124"/>
                        <a:pt x="1" y="122"/>
                      </a:cubicBezTo>
                      <a:cubicBezTo>
                        <a:pt x="2" y="121"/>
                        <a:pt x="3" y="121"/>
                        <a:pt x="3" y="120"/>
                      </a:cubicBezTo>
                      <a:cubicBezTo>
                        <a:pt x="4" y="118"/>
                        <a:pt x="6" y="117"/>
                        <a:pt x="7" y="116"/>
                      </a:cubicBezTo>
                      <a:cubicBezTo>
                        <a:pt x="8" y="114"/>
                        <a:pt x="10" y="112"/>
                        <a:pt x="11" y="110"/>
                      </a:cubicBezTo>
                      <a:cubicBezTo>
                        <a:pt x="14" y="105"/>
                        <a:pt x="17" y="100"/>
                        <a:pt x="21" y="96"/>
                      </a:cubicBezTo>
                      <a:cubicBezTo>
                        <a:pt x="21" y="96"/>
                        <a:pt x="21" y="95"/>
                        <a:pt x="22" y="95"/>
                      </a:cubicBezTo>
                      <a:cubicBezTo>
                        <a:pt x="22" y="95"/>
                        <a:pt x="22" y="94"/>
                        <a:pt x="22" y="94"/>
                      </a:cubicBezTo>
                      <a:cubicBezTo>
                        <a:pt x="23" y="93"/>
                        <a:pt x="24" y="92"/>
                        <a:pt x="25" y="91"/>
                      </a:cubicBezTo>
                      <a:cubicBezTo>
                        <a:pt x="28" y="88"/>
                        <a:pt x="30" y="84"/>
                        <a:pt x="33" y="81"/>
                      </a:cubicBezTo>
                      <a:cubicBezTo>
                        <a:pt x="34" y="79"/>
                        <a:pt x="35" y="78"/>
                        <a:pt x="36" y="76"/>
                      </a:cubicBezTo>
                      <a:cubicBezTo>
                        <a:pt x="36" y="76"/>
                        <a:pt x="36" y="76"/>
                        <a:pt x="36" y="75"/>
                      </a:cubicBezTo>
                      <a:cubicBezTo>
                        <a:pt x="36" y="75"/>
                        <a:pt x="36" y="74"/>
                        <a:pt x="37" y="74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6" y="72"/>
                        <a:pt x="35" y="71"/>
                        <a:pt x="36" y="70"/>
                      </a:cubicBezTo>
                      <a:cubicBezTo>
                        <a:pt x="36" y="69"/>
                        <a:pt x="36" y="69"/>
                        <a:pt x="37" y="69"/>
                      </a:cubicBezTo>
                      <a:cubicBezTo>
                        <a:pt x="37" y="69"/>
                        <a:pt x="38" y="69"/>
                        <a:pt x="38" y="69"/>
                      </a:cubicBezTo>
                      <a:cubicBezTo>
                        <a:pt x="38" y="68"/>
                        <a:pt x="38" y="67"/>
                        <a:pt x="37" y="66"/>
                      </a:cubicBezTo>
                      <a:cubicBezTo>
                        <a:pt x="36" y="66"/>
                        <a:pt x="36" y="65"/>
                        <a:pt x="36" y="65"/>
                      </a:cubicBezTo>
                      <a:cubicBezTo>
                        <a:pt x="35" y="62"/>
                        <a:pt x="35" y="60"/>
                        <a:pt x="34" y="58"/>
                      </a:cubicBezTo>
                      <a:cubicBezTo>
                        <a:pt x="33" y="55"/>
                        <a:pt x="33" y="53"/>
                        <a:pt x="32" y="51"/>
                      </a:cubicBezTo>
                      <a:cubicBezTo>
                        <a:pt x="30" y="46"/>
                        <a:pt x="28" y="42"/>
                        <a:pt x="26" y="37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4" y="32"/>
                        <a:pt x="24" y="32"/>
                        <a:pt x="24" y="31"/>
                      </a:cubicBezTo>
                      <a:cubicBezTo>
                        <a:pt x="23" y="28"/>
                        <a:pt x="22" y="25"/>
                        <a:pt x="21" y="23"/>
                      </a:cubicBezTo>
                      <a:cubicBezTo>
                        <a:pt x="21" y="22"/>
                        <a:pt x="21" y="22"/>
                        <a:pt x="20" y="21"/>
                      </a:cubicBezTo>
                      <a:cubicBezTo>
                        <a:pt x="19" y="21"/>
                        <a:pt x="19" y="20"/>
                        <a:pt x="19" y="19"/>
                      </a:cubicBezTo>
                      <a:cubicBezTo>
                        <a:pt x="19" y="18"/>
                        <a:pt x="19" y="18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7" y="15"/>
                        <a:pt x="16" y="15"/>
                        <a:pt x="15" y="13"/>
                      </a:cubicBezTo>
                      <a:cubicBezTo>
                        <a:pt x="15" y="12"/>
                        <a:pt x="15" y="11"/>
                        <a:pt x="16" y="11"/>
                      </a:cubicBezTo>
                      <a:cubicBezTo>
                        <a:pt x="15" y="9"/>
                        <a:pt x="14" y="6"/>
                        <a:pt x="13" y="5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1"/>
                        <a:pt x="12" y="1"/>
                        <a:pt x="13" y="0"/>
                      </a:cubicBezTo>
                      <a:cubicBezTo>
                        <a:pt x="14" y="0"/>
                        <a:pt x="14" y="0"/>
                        <a:pt x="15" y="0"/>
                      </a:cubicBezTo>
                      <a:cubicBezTo>
                        <a:pt x="20" y="0"/>
                        <a:pt x="25" y="0"/>
                        <a:pt x="30" y="0"/>
                      </a:cubicBezTo>
                      <a:cubicBezTo>
                        <a:pt x="32" y="1"/>
                        <a:pt x="34" y="1"/>
                        <a:pt x="37" y="1"/>
                      </a:cubicBezTo>
                      <a:cubicBezTo>
                        <a:pt x="39" y="1"/>
                        <a:pt x="41" y="1"/>
                        <a:pt x="44" y="1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6" y="0"/>
                        <a:pt x="47" y="0"/>
                        <a:pt x="48" y="1"/>
                      </a:cubicBezTo>
                      <a:cubicBezTo>
                        <a:pt x="48" y="1"/>
                        <a:pt x="48" y="1"/>
                        <a:pt x="49" y="1"/>
                      </a:cubicBezTo>
                      <a:cubicBezTo>
                        <a:pt x="50" y="1"/>
                        <a:pt x="51" y="1"/>
                        <a:pt x="52" y="1"/>
                      </a:cubicBezTo>
                      <a:cubicBezTo>
                        <a:pt x="53" y="1"/>
                        <a:pt x="54" y="2"/>
                        <a:pt x="54" y="3"/>
                      </a:cubicBezTo>
                      <a:cubicBezTo>
                        <a:pt x="54" y="4"/>
                        <a:pt x="55" y="5"/>
                        <a:pt x="55" y="6"/>
                      </a:cubicBezTo>
                      <a:cubicBezTo>
                        <a:pt x="56" y="11"/>
                        <a:pt x="57" y="15"/>
                        <a:pt x="59" y="20"/>
                      </a:cubicBezTo>
                      <a:cubicBezTo>
                        <a:pt x="59" y="22"/>
                        <a:pt x="60" y="24"/>
                        <a:pt x="60" y="26"/>
                      </a:cubicBezTo>
                      <a:cubicBezTo>
                        <a:pt x="61" y="29"/>
                        <a:pt x="62" y="32"/>
                        <a:pt x="64" y="35"/>
                      </a:cubicBezTo>
                      <a:cubicBezTo>
                        <a:pt x="64" y="35"/>
                        <a:pt x="64" y="36"/>
                        <a:pt x="64" y="36"/>
                      </a:cubicBezTo>
                      <a:cubicBezTo>
                        <a:pt x="65" y="37"/>
                        <a:pt x="65" y="38"/>
                        <a:pt x="65" y="39"/>
                      </a:cubicBezTo>
                      <a:cubicBezTo>
                        <a:pt x="65" y="39"/>
                        <a:pt x="65" y="39"/>
                        <a:pt x="66" y="40"/>
                      </a:cubicBezTo>
                      <a:cubicBezTo>
                        <a:pt x="70" y="47"/>
                        <a:pt x="74" y="55"/>
                        <a:pt x="76" y="64"/>
                      </a:cubicBezTo>
                      <a:cubicBezTo>
                        <a:pt x="76" y="64"/>
                        <a:pt x="76" y="65"/>
                        <a:pt x="77" y="66"/>
                      </a:cubicBezTo>
                      <a:cubicBezTo>
                        <a:pt x="77" y="67"/>
                        <a:pt x="78" y="69"/>
                        <a:pt x="78" y="70"/>
                      </a:cubicBezTo>
                      <a:cubicBezTo>
                        <a:pt x="78" y="70"/>
                        <a:pt x="78" y="71"/>
                        <a:pt x="78" y="71"/>
                      </a:cubicBezTo>
                      <a:cubicBezTo>
                        <a:pt x="78" y="72"/>
                        <a:pt x="77" y="73"/>
                        <a:pt x="78" y="75"/>
                      </a:cubicBezTo>
                      <a:cubicBezTo>
                        <a:pt x="78" y="75"/>
                        <a:pt x="77" y="76"/>
                        <a:pt x="77" y="76"/>
                      </a:cubicBezTo>
                      <a:cubicBezTo>
                        <a:pt x="76" y="77"/>
                        <a:pt x="75" y="78"/>
                        <a:pt x="74" y="79"/>
                      </a:cubicBezTo>
                      <a:cubicBezTo>
                        <a:pt x="71" y="82"/>
                        <a:pt x="69" y="85"/>
                        <a:pt x="66" y="88"/>
                      </a:cubicBezTo>
                      <a:cubicBezTo>
                        <a:pt x="65" y="90"/>
                        <a:pt x="64" y="92"/>
                        <a:pt x="63" y="94"/>
                      </a:cubicBezTo>
                      <a:cubicBezTo>
                        <a:pt x="60" y="98"/>
                        <a:pt x="57" y="103"/>
                        <a:pt x="53" y="108"/>
                      </a:cubicBezTo>
                      <a:cubicBezTo>
                        <a:pt x="53" y="108"/>
                        <a:pt x="53" y="109"/>
                        <a:pt x="53" y="109"/>
                      </a:cubicBezTo>
                      <a:cubicBezTo>
                        <a:pt x="50" y="113"/>
                        <a:pt x="47" y="117"/>
                        <a:pt x="45" y="121"/>
                      </a:cubicBezTo>
                      <a:cubicBezTo>
                        <a:pt x="44" y="123"/>
                        <a:pt x="44" y="123"/>
                        <a:pt x="42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1" y="124"/>
                        <a:pt x="41" y="125"/>
                        <a:pt x="40" y="125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lose/>
                      <a:moveTo>
                        <a:pt x="54" y="100"/>
                      </a:moveTo>
                      <a:cubicBezTo>
                        <a:pt x="54" y="100"/>
                        <a:pt x="53" y="100"/>
                        <a:pt x="53" y="100"/>
                      </a:cubicBezTo>
                      <a:cubicBezTo>
                        <a:pt x="52" y="100"/>
                        <a:pt x="51" y="100"/>
                        <a:pt x="50" y="101"/>
                      </a:cubicBezTo>
                      <a:cubicBezTo>
                        <a:pt x="47" y="102"/>
                        <a:pt x="44" y="104"/>
                        <a:pt x="41" y="105"/>
                      </a:cubicBezTo>
                      <a:cubicBezTo>
                        <a:pt x="35" y="107"/>
                        <a:pt x="30" y="110"/>
                        <a:pt x="25" y="113"/>
                      </a:cubicBezTo>
                      <a:cubicBezTo>
                        <a:pt x="22" y="114"/>
                        <a:pt x="19" y="115"/>
                        <a:pt x="16" y="117"/>
                      </a:cubicBezTo>
                      <a:cubicBezTo>
                        <a:pt x="15" y="117"/>
                        <a:pt x="13" y="118"/>
                        <a:pt x="13" y="119"/>
                      </a:cubicBezTo>
                      <a:cubicBezTo>
                        <a:pt x="12" y="119"/>
                        <a:pt x="12" y="119"/>
                        <a:pt x="12" y="119"/>
                      </a:cubicBezTo>
                      <a:cubicBezTo>
                        <a:pt x="11" y="119"/>
                        <a:pt x="11" y="119"/>
                        <a:pt x="10" y="119"/>
                      </a:cubicBezTo>
                      <a:cubicBezTo>
                        <a:pt x="10" y="119"/>
                        <a:pt x="10" y="120"/>
                        <a:pt x="10" y="120"/>
                      </a:cubicBezTo>
                      <a:cubicBezTo>
                        <a:pt x="9" y="120"/>
                        <a:pt x="9" y="121"/>
                        <a:pt x="9" y="121"/>
                      </a:cubicBezTo>
                      <a:cubicBezTo>
                        <a:pt x="8" y="121"/>
                        <a:pt x="7" y="123"/>
                        <a:pt x="7" y="124"/>
                      </a:cubicBezTo>
                      <a:cubicBezTo>
                        <a:pt x="11" y="124"/>
                        <a:pt x="14" y="124"/>
                        <a:pt x="18" y="124"/>
                      </a:cubicBezTo>
                      <a:cubicBezTo>
                        <a:pt x="17" y="123"/>
                        <a:pt x="17" y="122"/>
                        <a:pt x="18" y="122"/>
                      </a:cubicBezTo>
                      <a:cubicBezTo>
                        <a:pt x="18" y="121"/>
                        <a:pt x="19" y="121"/>
                        <a:pt x="20" y="121"/>
                      </a:cubicBezTo>
                      <a:cubicBezTo>
                        <a:pt x="20" y="121"/>
                        <a:pt x="20" y="121"/>
                        <a:pt x="20" y="122"/>
                      </a:cubicBezTo>
                      <a:cubicBezTo>
                        <a:pt x="21" y="122"/>
                        <a:pt x="21" y="123"/>
                        <a:pt x="22" y="122"/>
                      </a:cubicBezTo>
                      <a:cubicBezTo>
                        <a:pt x="23" y="122"/>
                        <a:pt x="24" y="122"/>
                        <a:pt x="24" y="122"/>
                      </a:cubicBezTo>
                      <a:cubicBezTo>
                        <a:pt x="27" y="120"/>
                        <a:pt x="30" y="119"/>
                        <a:pt x="33" y="117"/>
                      </a:cubicBezTo>
                      <a:cubicBezTo>
                        <a:pt x="36" y="116"/>
                        <a:pt x="38" y="115"/>
                        <a:pt x="40" y="113"/>
                      </a:cubicBezTo>
                      <a:cubicBezTo>
                        <a:pt x="42" y="113"/>
                        <a:pt x="43" y="113"/>
                        <a:pt x="43" y="114"/>
                      </a:cubicBezTo>
                      <a:cubicBezTo>
                        <a:pt x="43" y="114"/>
                        <a:pt x="43" y="115"/>
                        <a:pt x="44" y="115"/>
                      </a:cubicBezTo>
                      <a:cubicBezTo>
                        <a:pt x="47" y="110"/>
                        <a:pt x="51" y="105"/>
                        <a:pt x="54" y="100"/>
                      </a:cubicBezTo>
                      <a:close/>
                      <a:moveTo>
                        <a:pt x="65" y="85"/>
                      </a:moveTo>
                      <a:cubicBezTo>
                        <a:pt x="65" y="85"/>
                        <a:pt x="65" y="85"/>
                        <a:pt x="65" y="85"/>
                      </a:cubicBezTo>
                      <a:cubicBezTo>
                        <a:pt x="63" y="86"/>
                        <a:pt x="61" y="86"/>
                        <a:pt x="59" y="87"/>
                      </a:cubicBezTo>
                      <a:cubicBezTo>
                        <a:pt x="54" y="90"/>
                        <a:pt x="49" y="93"/>
                        <a:pt x="44" y="95"/>
                      </a:cubicBezTo>
                      <a:cubicBezTo>
                        <a:pt x="39" y="97"/>
                        <a:pt x="34" y="99"/>
                        <a:pt x="30" y="102"/>
                      </a:cubicBezTo>
                      <a:cubicBezTo>
                        <a:pt x="27" y="103"/>
                        <a:pt x="24" y="105"/>
                        <a:pt x="21" y="106"/>
                      </a:cubicBezTo>
                      <a:cubicBezTo>
                        <a:pt x="21" y="106"/>
                        <a:pt x="21" y="106"/>
                        <a:pt x="20" y="107"/>
                      </a:cubicBezTo>
                      <a:cubicBezTo>
                        <a:pt x="20" y="107"/>
                        <a:pt x="20" y="107"/>
                        <a:pt x="20" y="108"/>
                      </a:cubicBezTo>
                      <a:cubicBezTo>
                        <a:pt x="20" y="108"/>
                        <a:pt x="19" y="108"/>
                        <a:pt x="19" y="108"/>
                      </a:cubicBez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16" y="110"/>
                        <a:pt x="15" y="112"/>
                        <a:pt x="13" y="114"/>
                      </a:cubicBezTo>
                      <a:cubicBezTo>
                        <a:pt x="13" y="114"/>
                        <a:pt x="13" y="115"/>
                        <a:pt x="13" y="115"/>
                      </a:cubicBezTo>
                      <a:cubicBezTo>
                        <a:pt x="14" y="115"/>
                        <a:pt x="14" y="115"/>
                        <a:pt x="15" y="115"/>
                      </a:cubicBezTo>
                      <a:cubicBezTo>
                        <a:pt x="17" y="114"/>
                        <a:pt x="18" y="113"/>
                        <a:pt x="20" y="113"/>
                      </a:cubicBezTo>
                      <a:cubicBezTo>
                        <a:pt x="27" y="109"/>
                        <a:pt x="35" y="105"/>
                        <a:pt x="43" y="102"/>
                      </a:cubicBezTo>
                      <a:cubicBezTo>
                        <a:pt x="45" y="101"/>
                        <a:pt x="48" y="100"/>
                        <a:pt x="50" y="98"/>
                      </a:cubicBezTo>
                      <a:cubicBezTo>
                        <a:pt x="51" y="97"/>
                        <a:pt x="52" y="96"/>
                        <a:pt x="54" y="96"/>
                      </a:cubicBezTo>
                      <a:cubicBezTo>
                        <a:pt x="55" y="95"/>
                        <a:pt x="55" y="95"/>
                        <a:pt x="56" y="96"/>
                      </a:cubicBezTo>
                      <a:cubicBezTo>
                        <a:pt x="56" y="96"/>
                        <a:pt x="56" y="96"/>
                        <a:pt x="57" y="97"/>
                      </a:cubicBezTo>
                      <a:cubicBezTo>
                        <a:pt x="59" y="93"/>
                        <a:pt x="62" y="89"/>
                        <a:pt x="65" y="85"/>
                      </a:cubicBezTo>
                      <a:close/>
                      <a:moveTo>
                        <a:pt x="72" y="74"/>
                      </a:move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0" y="75"/>
                        <a:pt x="68" y="76"/>
                        <a:pt x="66" y="76"/>
                      </a:cubicBezTo>
                      <a:cubicBezTo>
                        <a:pt x="64" y="77"/>
                        <a:pt x="63" y="78"/>
                        <a:pt x="62" y="78"/>
                      </a:cubicBezTo>
                      <a:cubicBezTo>
                        <a:pt x="54" y="82"/>
                        <a:pt x="46" y="86"/>
                        <a:pt x="38" y="90"/>
                      </a:cubicBezTo>
                      <a:cubicBezTo>
                        <a:pt x="35" y="92"/>
                        <a:pt x="31" y="94"/>
                        <a:pt x="28" y="95"/>
                      </a:cubicBezTo>
                      <a:cubicBezTo>
                        <a:pt x="28" y="96"/>
                        <a:pt x="27" y="96"/>
                        <a:pt x="27" y="97"/>
                      </a:cubicBezTo>
                      <a:cubicBezTo>
                        <a:pt x="25" y="99"/>
                        <a:pt x="24" y="101"/>
                        <a:pt x="22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3" y="103"/>
                        <a:pt x="24" y="103"/>
                        <a:pt x="25" y="102"/>
                      </a:cubicBezTo>
                      <a:cubicBezTo>
                        <a:pt x="30" y="100"/>
                        <a:pt x="35" y="97"/>
                        <a:pt x="40" y="95"/>
                      </a:cubicBezTo>
                      <a:cubicBezTo>
                        <a:pt x="45" y="92"/>
                        <a:pt x="51" y="90"/>
                        <a:pt x="56" y="87"/>
                      </a:cubicBezTo>
                      <a:cubicBezTo>
                        <a:pt x="59" y="85"/>
                        <a:pt x="61" y="83"/>
                        <a:pt x="64" y="81"/>
                      </a:cubicBezTo>
                      <a:cubicBezTo>
                        <a:pt x="65" y="80"/>
                        <a:pt x="66" y="80"/>
                        <a:pt x="67" y="81"/>
                      </a:cubicBezTo>
                      <a:cubicBezTo>
                        <a:pt x="67" y="81"/>
                        <a:pt x="67" y="81"/>
                        <a:pt x="67" y="82"/>
                      </a:cubicBezTo>
                      <a:cubicBezTo>
                        <a:pt x="69" y="79"/>
                        <a:pt x="71" y="77"/>
                        <a:pt x="72" y="74"/>
                      </a:cubicBezTo>
                      <a:close/>
                      <a:moveTo>
                        <a:pt x="57" y="30"/>
                      </a:move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4" y="31"/>
                        <a:pt x="53" y="32"/>
                        <a:pt x="51" y="33"/>
                      </a:cubicBezTo>
                      <a:cubicBezTo>
                        <a:pt x="46" y="35"/>
                        <a:pt x="41" y="38"/>
                        <a:pt x="37" y="40"/>
                      </a:cubicBezTo>
                      <a:cubicBezTo>
                        <a:pt x="36" y="40"/>
                        <a:pt x="35" y="41"/>
                        <a:pt x="34" y="41"/>
                      </a:cubicBezTo>
                      <a:cubicBezTo>
                        <a:pt x="35" y="44"/>
                        <a:pt x="37" y="47"/>
                        <a:pt x="38" y="50"/>
                      </a:cubicBezTo>
                      <a:cubicBezTo>
                        <a:pt x="42" y="48"/>
                        <a:pt x="58" y="39"/>
                        <a:pt x="60" y="37"/>
                      </a:cubicBezTo>
                      <a:cubicBezTo>
                        <a:pt x="59" y="35"/>
                        <a:pt x="58" y="33"/>
                        <a:pt x="57" y="30"/>
                      </a:cubicBezTo>
                      <a:close/>
                      <a:moveTo>
                        <a:pt x="37" y="81"/>
                      </a:moveTo>
                      <a:cubicBezTo>
                        <a:pt x="36" y="83"/>
                        <a:pt x="35" y="85"/>
                        <a:pt x="34" y="86"/>
                      </a:cubicBezTo>
                      <a:cubicBezTo>
                        <a:pt x="33" y="88"/>
                        <a:pt x="32" y="90"/>
                        <a:pt x="31" y="92"/>
                      </a:cubicBezTo>
                      <a:cubicBezTo>
                        <a:pt x="33" y="91"/>
                        <a:pt x="35" y="90"/>
                        <a:pt x="37" y="88"/>
                      </a:cubicBezTo>
                      <a:cubicBezTo>
                        <a:pt x="42" y="85"/>
                        <a:pt x="48" y="82"/>
                        <a:pt x="54" y="80"/>
                      </a:cubicBezTo>
                      <a:cubicBezTo>
                        <a:pt x="58" y="78"/>
                        <a:pt x="62" y="76"/>
                        <a:pt x="67" y="74"/>
                      </a:cubicBezTo>
                      <a:cubicBezTo>
                        <a:pt x="69" y="73"/>
                        <a:pt x="71" y="71"/>
                        <a:pt x="73" y="70"/>
                      </a:cubicBezTo>
                      <a:cubicBezTo>
                        <a:pt x="72" y="68"/>
                        <a:pt x="72" y="67"/>
                        <a:pt x="71" y="66"/>
                      </a:cubicBezTo>
                      <a:cubicBezTo>
                        <a:pt x="71" y="66"/>
                        <a:pt x="70" y="67"/>
                        <a:pt x="70" y="67"/>
                      </a:cubicBezTo>
                      <a:cubicBezTo>
                        <a:pt x="67" y="68"/>
                        <a:pt x="65" y="69"/>
                        <a:pt x="63" y="70"/>
                      </a:cubicBezTo>
                      <a:cubicBezTo>
                        <a:pt x="57" y="72"/>
                        <a:pt x="52" y="74"/>
                        <a:pt x="47" y="77"/>
                      </a:cubicBezTo>
                      <a:cubicBezTo>
                        <a:pt x="45" y="77"/>
                        <a:pt x="44" y="78"/>
                        <a:pt x="43" y="78"/>
                      </a:cubicBezTo>
                      <a:cubicBezTo>
                        <a:pt x="42" y="79"/>
                        <a:pt x="42" y="79"/>
                        <a:pt x="41" y="79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40" y="82"/>
                        <a:pt x="39" y="82"/>
                        <a:pt x="38" y="82"/>
                      </a:cubicBezTo>
                      <a:cubicBezTo>
                        <a:pt x="38" y="81"/>
                        <a:pt x="38" y="81"/>
                        <a:pt x="37" y="81"/>
                      </a:cubicBezTo>
                      <a:close/>
                      <a:moveTo>
                        <a:pt x="29" y="32"/>
                      </a:moveTo>
                      <a:cubicBezTo>
                        <a:pt x="30" y="31"/>
                        <a:pt x="31" y="31"/>
                        <a:pt x="32" y="30"/>
                      </a:cubicBezTo>
                      <a:cubicBezTo>
                        <a:pt x="38" y="27"/>
                        <a:pt x="45" y="23"/>
                        <a:pt x="51" y="20"/>
                      </a:cubicBezTo>
                      <a:cubicBezTo>
                        <a:pt x="51" y="20"/>
                        <a:pt x="52" y="19"/>
                        <a:pt x="52" y="19"/>
                      </a:cubicBezTo>
                      <a:cubicBezTo>
                        <a:pt x="51" y="17"/>
                        <a:pt x="50" y="15"/>
                        <a:pt x="49" y="13"/>
                      </a:cubicBezTo>
                      <a:cubicBezTo>
                        <a:pt x="48" y="14"/>
                        <a:pt x="47" y="14"/>
                        <a:pt x="46" y="14"/>
                      </a:cubicBezTo>
                      <a:cubicBezTo>
                        <a:pt x="43" y="16"/>
                        <a:pt x="41" y="17"/>
                        <a:pt x="38" y="18"/>
                      </a:cubicBezTo>
                      <a:cubicBezTo>
                        <a:pt x="34" y="20"/>
                        <a:pt x="31" y="23"/>
                        <a:pt x="27" y="24"/>
                      </a:cubicBezTo>
                      <a:cubicBezTo>
                        <a:pt x="26" y="24"/>
                        <a:pt x="26" y="24"/>
                        <a:pt x="26" y="25"/>
                      </a:cubicBezTo>
                      <a:cubicBezTo>
                        <a:pt x="27" y="27"/>
                        <a:pt x="28" y="29"/>
                        <a:pt x="29" y="32"/>
                      </a:cubicBezTo>
                      <a:close/>
                      <a:moveTo>
                        <a:pt x="40" y="77"/>
                      </a:move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1" y="77"/>
                        <a:pt x="41" y="77"/>
                        <a:pt x="42" y="77"/>
                      </a:cubicBezTo>
                      <a:cubicBezTo>
                        <a:pt x="43" y="76"/>
                        <a:pt x="45" y="75"/>
                        <a:pt x="46" y="74"/>
                      </a:cubicBezTo>
                      <a:cubicBezTo>
                        <a:pt x="51" y="72"/>
                        <a:pt x="56" y="70"/>
                        <a:pt x="61" y="68"/>
                      </a:cubicBezTo>
                      <a:cubicBezTo>
                        <a:pt x="64" y="67"/>
                        <a:pt x="66" y="65"/>
                        <a:pt x="68" y="64"/>
                      </a:cubicBezTo>
                      <a:cubicBezTo>
                        <a:pt x="68" y="63"/>
                        <a:pt x="69" y="63"/>
                        <a:pt x="70" y="62"/>
                      </a:cubicBezTo>
                      <a:cubicBezTo>
                        <a:pt x="69" y="61"/>
                        <a:pt x="69" y="60"/>
                        <a:pt x="68" y="58"/>
                      </a:cubicBezTo>
                      <a:cubicBezTo>
                        <a:pt x="67" y="58"/>
                        <a:pt x="67" y="59"/>
                        <a:pt x="67" y="59"/>
                      </a:cubicBezTo>
                      <a:cubicBezTo>
                        <a:pt x="64" y="60"/>
                        <a:pt x="62" y="60"/>
                        <a:pt x="59" y="62"/>
                      </a:cubicBezTo>
                      <a:cubicBezTo>
                        <a:pt x="54" y="64"/>
                        <a:pt x="48" y="67"/>
                        <a:pt x="43" y="69"/>
                      </a:cubicBezTo>
                      <a:cubicBezTo>
                        <a:pt x="42" y="70"/>
                        <a:pt x="41" y="70"/>
                        <a:pt x="42" y="72"/>
                      </a:cubicBezTo>
                      <a:cubicBezTo>
                        <a:pt x="43" y="72"/>
                        <a:pt x="43" y="73"/>
                        <a:pt x="42" y="74"/>
                      </a:cubicBezTo>
                      <a:cubicBezTo>
                        <a:pt x="42" y="75"/>
                        <a:pt x="41" y="75"/>
                        <a:pt x="41" y="76"/>
                      </a:cubicBezTo>
                      <a:cubicBezTo>
                        <a:pt x="41" y="76"/>
                        <a:pt x="40" y="77"/>
                        <a:pt x="40" y="77"/>
                      </a:cubicBezTo>
                      <a:close/>
                      <a:moveTo>
                        <a:pt x="56" y="27"/>
                      </a:moveTo>
                      <a:cubicBezTo>
                        <a:pt x="55" y="26"/>
                        <a:pt x="55" y="24"/>
                        <a:pt x="54" y="23"/>
                      </a:cubicBezTo>
                      <a:cubicBezTo>
                        <a:pt x="53" y="21"/>
                        <a:pt x="53" y="21"/>
                        <a:pt x="52" y="22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ubicBezTo>
                        <a:pt x="48" y="24"/>
                        <a:pt x="45" y="25"/>
                        <a:pt x="42" y="27"/>
                      </a:cubicBezTo>
                      <a:cubicBezTo>
                        <a:pt x="38" y="29"/>
                        <a:pt x="34" y="32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1" y="36"/>
                        <a:pt x="31" y="38"/>
                        <a:pt x="32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6" y="38"/>
                        <a:pt x="39" y="36"/>
                        <a:pt x="42" y="35"/>
                      </a:cubicBezTo>
                      <a:cubicBezTo>
                        <a:pt x="45" y="33"/>
                        <a:pt x="49" y="31"/>
                        <a:pt x="53" y="29"/>
                      </a:cubicBezTo>
                      <a:cubicBezTo>
                        <a:pt x="54" y="29"/>
                        <a:pt x="55" y="28"/>
                        <a:pt x="56" y="27"/>
                      </a:cubicBezTo>
                      <a:close/>
                      <a:moveTo>
                        <a:pt x="42" y="58"/>
                      </a:moveTo>
                      <a:cubicBezTo>
                        <a:pt x="43" y="57"/>
                        <a:pt x="43" y="57"/>
                        <a:pt x="44" y="57"/>
                      </a:cubicBezTo>
                      <a:cubicBezTo>
                        <a:pt x="48" y="55"/>
                        <a:pt x="51" y="53"/>
                        <a:pt x="56" y="51"/>
                      </a:cubicBezTo>
                      <a:cubicBezTo>
                        <a:pt x="58" y="50"/>
                        <a:pt x="60" y="48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4"/>
                        <a:pt x="62" y="42"/>
                        <a:pt x="61" y="40"/>
                      </a:cubicBezTo>
                      <a:cubicBezTo>
                        <a:pt x="61" y="41"/>
                        <a:pt x="60" y="41"/>
                        <a:pt x="60" y="41"/>
                      </a:cubicBezTo>
                      <a:cubicBezTo>
                        <a:pt x="57" y="42"/>
                        <a:pt x="55" y="43"/>
                        <a:pt x="53" y="44"/>
                      </a:cubicBezTo>
                      <a:cubicBezTo>
                        <a:pt x="49" y="47"/>
                        <a:pt x="45" y="49"/>
                        <a:pt x="40" y="51"/>
                      </a:cubicBezTo>
                      <a:cubicBezTo>
                        <a:pt x="40" y="51"/>
                        <a:pt x="39" y="51"/>
                        <a:pt x="39" y="52"/>
                      </a:cubicBezTo>
                      <a:cubicBezTo>
                        <a:pt x="40" y="54"/>
                        <a:pt x="41" y="56"/>
                        <a:pt x="42" y="58"/>
                      </a:cubicBezTo>
                      <a:close/>
                      <a:moveTo>
                        <a:pt x="42" y="67"/>
                      </a:move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45" y="66"/>
                        <a:pt x="48" y="65"/>
                        <a:pt x="51" y="63"/>
                      </a:cubicBezTo>
                      <a:cubicBezTo>
                        <a:pt x="56" y="61"/>
                        <a:pt x="61" y="58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ubicBezTo>
                        <a:pt x="66" y="53"/>
                        <a:pt x="65" y="52"/>
                        <a:pt x="65" y="50"/>
                      </a:cubicBezTo>
                      <a:cubicBezTo>
                        <a:pt x="62" y="51"/>
                        <a:pt x="60" y="51"/>
                        <a:pt x="58" y="52"/>
                      </a:cubicBezTo>
                      <a:cubicBezTo>
                        <a:pt x="53" y="55"/>
                        <a:pt x="48" y="57"/>
                        <a:pt x="43" y="60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2" y="62"/>
                        <a:pt x="42" y="65"/>
                        <a:pt x="42" y="67"/>
                      </a:cubicBezTo>
                      <a:close/>
                      <a:moveTo>
                        <a:pt x="24" y="19"/>
                      </a:moveTo>
                      <a:cubicBezTo>
                        <a:pt x="24" y="20"/>
                        <a:pt x="24" y="20"/>
                        <a:pt x="25" y="20"/>
                      </a:cubicBezTo>
                      <a:cubicBezTo>
                        <a:pt x="26" y="20"/>
                        <a:pt x="27" y="21"/>
                        <a:pt x="27" y="22"/>
                      </a:cubicBezTo>
                      <a:cubicBezTo>
                        <a:pt x="28" y="21"/>
                        <a:pt x="29" y="21"/>
                        <a:pt x="29" y="21"/>
                      </a:cubicBezTo>
                      <a:cubicBezTo>
                        <a:pt x="31" y="20"/>
                        <a:pt x="34" y="18"/>
                        <a:pt x="36" y="17"/>
                      </a:cubicBezTo>
                      <a:cubicBezTo>
                        <a:pt x="39" y="16"/>
                        <a:pt x="41" y="15"/>
                        <a:pt x="43" y="13"/>
                      </a:cubicBezTo>
                      <a:cubicBezTo>
                        <a:pt x="45" y="13"/>
                        <a:pt x="46" y="12"/>
                        <a:pt x="47" y="11"/>
                      </a:cubicBezTo>
                      <a:cubicBezTo>
                        <a:pt x="47" y="9"/>
                        <a:pt x="46" y="8"/>
                        <a:pt x="46" y="7"/>
                      </a:cubicBezTo>
                      <a:cubicBezTo>
                        <a:pt x="44" y="8"/>
                        <a:pt x="42" y="8"/>
                        <a:pt x="41" y="9"/>
                      </a:cubicBezTo>
                      <a:cubicBezTo>
                        <a:pt x="35" y="11"/>
                        <a:pt x="30" y="14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lose/>
                      <a:moveTo>
                        <a:pt x="23" y="17"/>
                      </a:move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6"/>
                        <a:pt x="24" y="16"/>
                        <a:pt x="25" y="15"/>
                      </a:cubicBezTo>
                      <a:cubicBezTo>
                        <a:pt x="30" y="12"/>
                        <a:pt x="35" y="9"/>
                        <a:pt x="41" y="6"/>
                      </a:cubicBezTo>
                      <a:cubicBezTo>
                        <a:pt x="42" y="6"/>
                        <a:pt x="44" y="4"/>
                        <a:pt x="44" y="4"/>
                      </a:cubicBezTo>
                      <a:cubicBezTo>
                        <a:pt x="41" y="4"/>
                        <a:pt x="37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6"/>
                        <a:pt x="34" y="6"/>
                        <a:pt x="32" y="7"/>
                      </a:cubicBezTo>
                      <a:cubicBezTo>
                        <a:pt x="31" y="7"/>
                        <a:pt x="30" y="7"/>
                        <a:pt x="29" y="8"/>
                      </a:cubicBezTo>
                      <a:cubicBezTo>
                        <a:pt x="27" y="9"/>
                        <a:pt x="25" y="9"/>
                        <a:pt x="24" y="10"/>
                      </a:cubicBezTo>
                      <a:cubicBezTo>
                        <a:pt x="23" y="11"/>
                        <a:pt x="21" y="12"/>
                        <a:pt x="20" y="12"/>
                      </a:cubicBezTo>
                      <a:cubicBezTo>
                        <a:pt x="21" y="14"/>
                        <a:pt x="22" y="15"/>
                        <a:pt x="23" y="17"/>
                      </a:cubicBezTo>
                      <a:close/>
                      <a:moveTo>
                        <a:pt x="42" y="117"/>
                      </a:move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7" y="118"/>
                        <a:pt x="33" y="119"/>
                        <a:pt x="29" y="122"/>
                      </a:cubicBezTo>
                      <a:cubicBezTo>
                        <a:pt x="28" y="122"/>
                        <a:pt x="26" y="123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7" y="124"/>
                        <a:pt x="30" y="124"/>
                        <a:pt x="33" y="125"/>
                      </a:cubicBezTo>
                      <a:cubicBezTo>
                        <a:pt x="34" y="125"/>
                        <a:pt x="35" y="125"/>
                        <a:pt x="35" y="125"/>
                      </a:cubicBezTo>
                      <a:cubicBezTo>
                        <a:pt x="36" y="126"/>
                        <a:pt x="37" y="126"/>
                        <a:pt x="37" y="124"/>
                      </a:cubicBezTo>
                      <a:cubicBezTo>
                        <a:pt x="39" y="122"/>
                        <a:pt x="40" y="120"/>
                        <a:pt x="42" y="118"/>
                      </a:cubicBezTo>
                      <a:cubicBezTo>
                        <a:pt x="42" y="118"/>
                        <a:pt x="42" y="117"/>
                        <a:pt x="42" y="117"/>
                      </a:cubicBezTo>
                      <a:close/>
                      <a:moveTo>
                        <a:pt x="30" y="5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6" y="4"/>
                        <a:pt x="22" y="4"/>
                        <a:pt x="18" y="5"/>
                      </a:cubicBezTo>
                      <a:cubicBezTo>
                        <a:pt x="17" y="5"/>
                        <a:pt x="17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8"/>
                        <a:pt x="19" y="9"/>
                        <a:pt x="19" y="10"/>
                      </a:cubicBezTo>
                      <a:cubicBezTo>
                        <a:pt x="22" y="9"/>
                        <a:pt x="25" y="7"/>
                        <a:pt x="28" y="6"/>
                      </a:cubicBezTo>
                      <a:cubicBezTo>
                        <a:pt x="29" y="5"/>
                        <a:pt x="29" y="5"/>
                        <a:pt x="30" y="5"/>
                      </a:cubicBezTo>
                      <a:close/>
                      <a:moveTo>
                        <a:pt x="51" y="9"/>
                      </a:moveTo>
                      <a:cubicBezTo>
                        <a:pt x="50" y="7"/>
                        <a:pt x="50" y="5"/>
                        <a:pt x="49" y="4"/>
                      </a:cubicBezTo>
                      <a:cubicBezTo>
                        <a:pt x="49" y="4"/>
                        <a:pt x="49" y="4"/>
                        <a:pt x="48" y="4"/>
                      </a:cubicBezTo>
                      <a:cubicBezTo>
                        <a:pt x="49" y="5"/>
                        <a:pt x="49" y="6"/>
                        <a:pt x="48" y="7"/>
                      </a:cubicBezTo>
                      <a:cubicBezTo>
                        <a:pt x="48" y="7"/>
                        <a:pt x="49" y="8"/>
                        <a:pt x="49" y="9"/>
                      </a:cubicBezTo>
                      <a:cubicBezTo>
                        <a:pt x="49" y="9"/>
                        <a:pt x="50" y="9"/>
                        <a:pt x="51" y="9"/>
                      </a:cubicBezTo>
                      <a:close/>
                      <a:moveTo>
                        <a:pt x="40" y="58"/>
                      </a:move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39" y="56"/>
                        <a:pt x="38" y="55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4"/>
                        <a:pt x="37" y="54"/>
                      </a:cubicBezTo>
                      <a:cubicBezTo>
                        <a:pt x="37" y="55"/>
                        <a:pt x="37" y="56"/>
                        <a:pt x="38" y="58"/>
                      </a:cubicBezTo>
                      <a:cubicBezTo>
                        <a:pt x="38" y="58"/>
                        <a:pt x="38" y="57"/>
                        <a:pt x="39" y="57"/>
                      </a:cubicBezTo>
                      <a:cubicBezTo>
                        <a:pt x="39" y="58"/>
                        <a:pt x="39" y="58"/>
                        <a:pt x="40" y="58"/>
                      </a:cubicBezTo>
                      <a:close/>
                      <a:moveTo>
                        <a:pt x="4" y="125"/>
                      </a:moveTo>
                      <a:cubicBezTo>
                        <a:pt x="5" y="122"/>
                        <a:pt x="6" y="121"/>
                        <a:pt x="7" y="119"/>
                      </a:cubicBezTo>
                      <a:cubicBezTo>
                        <a:pt x="5" y="121"/>
                        <a:pt x="4" y="122"/>
                        <a:pt x="2" y="124"/>
                      </a:cubicBezTo>
                      <a:cubicBezTo>
                        <a:pt x="3" y="124"/>
                        <a:pt x="4" y="124"/>
                        <a:pt x="4" y="125"/>
                      </a:cubicBezTo>
                      <a:close/>
                      <a:moveTo>
                        <a:pt x="40" y="66"/>
                      </a:moveTo>
                      <a:cubicBezTo>
                        <a:pt x="40" y="64"/>
                        <a:pt x="41" y="62"/>
                        <a:pt x="40" y="61"/>
                      </a:cubicBezTo>
                      <a:cubicBezTo>
                        <a:pt x="39" y="61"/>
                        <a:pt x="39" y="62"/>
                        <a:pt x="39" y="63"/>
                      </a:cubicBezTo>
                      <a:cubicBezTo>
                        <a:pt x="39" y="64"/>
                        <a:pt x="40" y="65"/>
                        <a:pt x="40" y="66"/>
                      </a:cubicBezTo>
                      <a:close/>
                      <a:moveTo>
                        <a:pt x="52" y="12"/>
                      </a:moveTo>
                      <a:cubicBezTo>
                        <a:pt x="51" y="12"/>
                        <a:pt x="51" y="13"/>
                        <a:pt x="51" y="13"/>
                      </a:cubicBezTo>
                      <a:cubicBezTo>
                        <a:pt x="51" y="14"/>
                        <a:pt x="52" y="15"/>
                        <a:pt x="52" y="15"/>
                      </a:cubicBezTo>
                      <a:cubicBezTo>
                        <a:pt x="52" y="15"/>
                        <a:pt x="53" y="15"/>
                        <a:pt x="53" y="15"/>
                      </a:cubicBezTo>
                      <a:cubicBezTo>
                        <a:pt x="52" y="14"/>
                        <a:pt x="52" y="13"/>
                        <a:pt x="52" y="12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1"/>
                <p:cNvSpPr/>
                <p:nvPr/>
              </p:nvSpPr>
              <p:spPr>
                <a:xfrm>
                  <a:off x="6075363" y="3198813"/>
                  <a:ext cx="25082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6" extrusionOk="0">
                      <a:moveTo>
                        <a:pt x="4" y="133"/>
                      </a:moveTo>
                      <a:cubicBezTo>
                        <a:pt x="3" y="133"/>
                        <a:pt x="3" y="133"/>
                        <a:pt x="2" y="133"/>
                      </a:cubicBezTo>
                      <a:cubicBezTo>
                        <a:pt x="2" y="133"/>
                        <a:pt x="1" y="133"/>
                        <a:pt x="1" y="132"/>
                      </a:cubicBezTo>
                      <a:cubicBezTo>
                        <a:pt x="0" y="132"/>
                        <a:pt x="0" y="131"/>
                        <a:pt x="0" y="131"/>
                      </a:cubicBezTo>
                      <a:cubicBezTo>
                        <a:pt x="0" y="130"/>
                        <a:pt x="1" y="130"/>
                        <a:pt x="1" y="130"/>
                      </a:cubicBezTo>
                      <a:cubicBezTo>
                        <a:pt x="3" y="127"/>
                        <a:pt x="4" y="125"/>
                        <a:pt x="6" y="123"/>
                      </a:cubicBezTo>
                      <a:cubicBezTo>
                        <a:pt x="9" y="118"/>
                        <a:pt x="12" y="113"/>
                        <a:pt x="15" y="108"/>
                      </a:cubicBezTo>
                      <a:cubicBezTo>
                        <a:pt x="18" y="104"/>
                        <a:pt x="20" y="100"/>
                        <a:pt x="23" y="96"/>
                      </a:cubicBezTo>
                      <a:cubicBezTo>
                        <a:pt x="26" y="91"/>
                        <a:pt x="30" y="86"/>
                        <a:pt x="33" y="81"/>
                      </a:cubicBezTo>
                      <a:cubicBezTo>
                        <a:pt x="35" y="79"/>
                        <a:pt x="37" y="77"/>
                        <a:pt x="38" y="75"/>
                      </a:cubicBezTo>
                      <a:cubicBezTo>
                        <a:pt x="38" y="75"/>
                        <a:pt x="39" y="74"/>
                        <a:pt x="39" y="74"/>
                      </a:cubicBezTo>
                      <a:cubicBezTo>
                        <a:pt x="39" y="74"/>
                        <a:pt x="38" y="74"/>
                        <a:pt x="38" y="74"/>
                      </a:cubicBezTo>
                      <a:cubicBezTo>
                        <a:pt x="37" y="73"/>
                        <a:pt x="36" y="72"/>
                        <a:pt x="37" y="70"/>
                      </a:cubicBezTo>
                      <a:cubicBezTo>
                        <a:pt x="37" y="70"/>
                        <a:pt x="37" y="69"/>
                        <a:pt x="37" y="69"/>
                      </a:cubicBezTo>
                      <a:cubicBezTo>
                        <a:pt x="37" y="68"/>
                        <a:pt x="37" y="67"/>
                        <a:pt x="37" y="67"/>
                      </a:cubicBezTo>
                      <a:cubicBezTo>
                        <a:pt x="36" y="66"/>
                        <a:pt x="36" y="65"/>
                        <a:pt x="35" y="65"/>
                      </a:cubicBezTo>
                      <a:cubicBezTo>
                        <a:pt x="35" y="64"/>
                        <a:pt x="34" y="63"/>
                        <a:pt x="35" y="62"/>
                      </a:cubicBezTo>
                      <a:cubicBezTo>
                        <a:pt x="35" y="62"/>
                        <a:pt x="35" y="61"/>
                        <a:pt x="35" y="61"/>
                      </a:cubicBezTo>
                      <a:cubicBezTo>
                        <a:pt x="34" y="57"/>
                        <a:pt x="33" y="54"/>
                        <a:pt x="31" y="51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0" y="49"/>
                        <a:pt x="29" y="48"/>
                        <a:pt x="30" y="47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28" y="39"/>
                        <a:pt x="26" y="32"/>
                        <a:pt x="24" y="26"/>
                      </a:cubicBezTo>
                      <a:cubicBezTo>
                        <a:pt x="24" y="25"/>
                        <a:pt x="23" y="24"/>
                        <a:pt x="23" y="23"/>
                      </a:cubicBezTo>
                      <a:cubicBezTo>
                        <a:pt x="23" y="23"/>
                        <a:pt x="22" y="22"/>
                        <a:pt x="22" y="22"/>
                      </a:cubicBezTo>
                      <a:cubicBezTo>
                        <a:pt x="21" y="21"/>
                        <a:pt x="21" y="20"/>
                        <a:pt x="21" y="19"/>
                      </a:cubicBezTo>
                      <a:cubicBezTo>
                        <a:pt x="21" y="19"/>
                        <a:pt x="21" y="18"/>
                        <a:pt x="21" y="18"/>
                      </a:cubicBezTo>
                      <a:cubicBezTo>
                        <a:pt x="20" y="15"/>
                        <a:pt x="19" y="11"/>
                        <a:pt x="18" y="8"/>
                      </a:cubicBezTo>
                      <a:cubicBezTo>
                        <a:pt x="17" y="8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2"/>
                        <a:pt x="16" y="1"/>
                        <a:pt x="17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1" y="2"/>
                        <a:pt x="23" y="3"/>
                        <a:pt x="24" y="3"/>
                      </a:cubicBezTo>
                      <a:cubicBezTo>
                        <a:pt x="31" y="3"/>
                        <a:pt x="37" y="3"/>
                        <a:pt x="44" y="3"/>
                      </a:cubicBezTo>
                      <a:cubicBezTo>
                        <a:pt x="44" y="3"/>
                        <a:pt x="45" y="3"/>
                        <a:pt x="46" y="4"/>
                      </a:cubicBezTo>
                      <a:cubicBezTo>
                        <a:pt x="46" y="4"/>
                        <a:pt x="46" y="4"/>
                        <a:pt x="47" y="4"/>
                      </a:cubicBezTo>
                      <a:cubicBezTo>
                        <a:pt x="48" y="4"/>
                        <a:pt x="50" y="4"/>
                        <a:pt x="52" y="3"/>
                      </a:cubicBezTo>
                      <a:cubicBezTo>
                        <a:pt x="54" y="3"/>
                        <a:pt x="54" y="4"/>
                        <a:pt x="55" y="6"/>
                      </a:cubicBezTo>
                      <a:cubicBezTo>
                        <a:pt x="55" y="7"/>
                        <a:pt x="55" y="8"/>
                        <a:pt x="56" y="10"/>
                      </a:cubicBezTo>
                      <a:cubicBezTo>
                        <a:pt x="56" y="10"/>
                        <a:pt x="56" y="10"/>
                        <a:pt x="56" y="11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9"/>
                        <a:pt x="56" y="9"/>
                        <a:pt x="56" y="8"/>
                      </a:cubicBezTo>
                      <a:cubicBezTo>
                        <a:pt x="56" y="8"/>
                        <a:pt x="56" y="8"/>
                        <a:pt x="57" y="7"/>
                      </a:cubicBezTo>
                      <a:cubicBezTo>
                        <a:pt x="57" y="7"/>
                        <a:pt x="58" y="7"/>
                        <a:pt x="58" y="8"/>
                      </a:cubicBezTo>
                      <a:cubicBezTo>
                        <a:pt x="58" y="8"/>
                        <a:pt x="58" y="9"/>
                        <a:pt x="58" y="9"/>
                      </a:cubicBezTo>
                      <a:cubicBezTo>
                        <a:pt x="60" y="14"/>
                        <a:pt x="62" y="19"/>
                        <a:pt x="63" y="24"/>
                      </a:cubicBezTo>
                      <a:cubicBezTo>
                        <a:pt x="65" y="32"/>
                        <a:pt x="67" y="39"/>
                        <a:pt x="69" y="47"/>
                      </a:cubicBezTo>
                      <a:cubicBezTo>
                        <a:pt x="69" y="50"/>
                        <a:pt x="70" y="54"/>
                        <a:pt x="71" y="57"/>
                      </a:cubicBezTo>
                      <a:cubicBezTo>
                        <a:pt x="73" y="61"/>
                        <a:pt x="74" y="65"/>
                        <a:pt x="75" y="69"/>
                      </a:cubicBezTo>
                      <a:cubicBezTo>
                        <a:pt x="75" y="71"/>
                        <a:pt x="76" y="72"/>
                        <a:pt x="76" y="74"/>
                      </a:cubicBezTo>
                      <a:cubicBezTo>
                        <a:pt x="76" y="75"/>
                        <a:pt x="77" y="75"/>
                        <a:pt x="77" y="75"/>
                      </a:cubicBezTo>
                      <a:cubicBezTo>
                        <a:pt x="77" y="77"/>
                        <a:pt x="77" y="79"/>
                        <a:pt x="75" y="81"/>
                      </a:cubicBezTo>
                      <a:cubicBezTo>
                        <a:pt x="74" y="83"/>
                        <a:pt x="72" y="84"/>
                        <a:pt x="71" y="86"/>
                      </a:cubicBezTo>
                      <a:cubicBezTo>
                        <a:pt x="68" y="89"/>
                        <a:pt x="65" y="93"/>
                        <a:pt x="63" y="96"/>
                      </a:cubicBezTo>
                      <a:cubicBezTo>
                        <a:pt x="60" y="100"/>
                        <a:pt x="57" y="103"/>
                        <a:pt x="55" y="107"/>
                      </a:cubicBezTo>
                      <a:cubicBezTo>
                        <a:pt x="55" y="107"/>
                        <a:pt x="54" y="107"/>
                        <a:pt x="54" y="108"/>
                      </a:cubicBezTo>
                      <a:cubicBezTo>
                        <a:pt x="54" y="108"/>
                        <a:pt x="54" y="109"/>
                        <a:pt x="53" y="109"/>
                      </a:cubicBezTo>
                      <a:cubicBezTo>
                        <a:pt x="53" y="109"/>
                        <a:pt x="53" y="110"/>
                        <a:pt x="52" y="110"/>
                      </a:cubicBezTo>
                      <a:cubicBezTo>
                        <a:pt x="49" y="114"/>
                        <a:pt x="47" y="118"/>
                        <a:pt x="45" y="122"/>
                      </a:cubicBezTo>
                      <a:cubicBezTo>
                        <a:pt x="43" y="125"/>
                        <a:pt x="41" y="128"/>
                        <a:pt x="39" y="131"/>
                      </a:cubicBezTo>
                      <a:cubicBezTo>
                        <a:pt x="37" y="133"/>
                        <a:pt x="35" y="135"/>
                        <a:pt x="33" y="135"/>
                      </a:cubicBezTo>
                      <a:cubicBezTo>
                        <a:pt x="31" y="135"/>
                        <a:pt x="28" y="135"/>
                        <a:pt x="26" y="135"/>
                      </a:cubicBezTo>
                      <a:cubicBezTo>
                        <a:pt x="25" y="135"/>
                        <a:pt x="23" y="135"/>
                        <a:pt x="22" y="135"/>
                      </a:cubicBezTo>
                      <a:cubicBezTo>
                        <a:pt x="18" y="135"/>
                        <a:pt x="14" y="135"/>
                        <a:pt x="10" y="135"/>
                      </a:cubicBezTo>
                      <a:cubicBezTo>
                        <a:pt x="9" y="135"/>
                        <a:pt x="8" y="135"/>
                        <a:pt x="6" y="136"/>
                      </a:cubicBezTo>
                      <a:cubicBezTo>
                        <a:pt x="5" y="136"/>
                        <a:pt x="4" y="135"/>
                        <a:pt x="4" y="133"/>
                      </a:cubicBezTo>
                      <a:cubicBezTo>
                        <a:pt x="4" y="133"/>
                        <a:pt x="4" y="133"/>
                        <a:pt x="4" y="133"/>
                      </a:cubicBezTo>
                      <a:close/>
                      <a:moveTo>
                        <a:pt x="7" y="126"/>
                      </a:moveTo>
                      <a:cubicBezTo>
                        <a:pt x="7" y="126"/>
                        <a:pt x="6" y="126"/>
                        <a:pt x="6" y="126"/>
                      </a:cubicBezTo>
                      <a:cubicBezTo>
                        <a:pt x="5" y="128"/>
                        <a:pt x="4" y="129"/>
                        <a:pt x="3" y="131"/>
                      </a:cubicBezTo>
                      <a:cubicBezTo>
                        <a:pt x="3" y="131"/>
                        <a:pt x="4" y="131"/>
                        <a:pt x="4" y="131"/>
                      </a:cubicBezTo>
                      <a:cubicBezTo>
                        <a:pt x="7" y="131"/>
                        <a:pt x="9" y="130"/>
                        <a:pt x="12" y="130"/>
                      </a:cubicBezTo>
                      <a:cubicBezTo>
                        <a:pt x="18" y="130"/>
                        <a:pt x="24" y="129"/>
                        <a:pt x="30" y="127"/>
                      </a:cubicBezTo>
                      <a:cubicBezTo>
                        <a:pt x="31" y="127"/>
                        <a:pt x="32" y="128"/>
                        <a:pt x="32" y="129"/>
                      </a:cubicBezTo>
                      <a:cubicBezTo>
                        <a:pt x="33" y="130"/>
                        <a:pt x="32" y="132"/>
                        <a:pt x="30" y="132"/>
                      </a:cubicBezTo>
                      <a:cubicBezTo>
                        <a:pt x="30" y="132"/>
                        <a:pt x="29" y="132"/>
                        <a:pt x="29" y="132"/>
                      </a:cubicBezTo>
                      <a:cubicBezTo>
                        <a:pt x="26" y="132"/>
                        <a:pt x="23" y="131"/>
                        <a:pt x="20" y="131"/>
                      </a:cubicBezTo>
                      <a:cubicBezTo>
                        <a:pt x="18" y="131"/>
                        <a:pt x="17" y="132"/>
                        <a:pt x="15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7" y="132"/>
                        <a:pt x="19" y="133"/>
                        <a:pt x="21" y="133"/>
                      </a:cubicBezTo>
                      <a:cubicBezTo>
                        <a:pt x="22" y="133"/>
                        <a:pt x="23" y="133"/>
                        <a:pt x="23" y="133"/>
                      </a:cubicBezTo>
                      <a:cubicBezTo>
                        <a:pt x="26" y="133"/>
                        <a:pt x="28" y="133"/>
                        <a:pt x="31" y="133"/>
                      </a:cubicBezTo>
                      <a:cubicBezTo>
                        <a:pt x="32" y="133"/>
                        <a:pt x="33" y="133"/>
                        <a:pt x="34" y="133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1"/>
                        <a:pt x="36" y="130"/>
                        <a:pt x="36" y="129"/>
                      </a:cubicBezTo>
                      <a:cubicBezTo>
                        <a:pt x="40" y="123"/>
                        <a:pt x="43" y="116"/>
                        <a:pt x="48" y="111"/>
                      </a:cubicBezTo>
                      <a:cubicBezTo>
                        <a:pt x="48" y="111"/>
                        <a:pt x="48" y="110"/>
                        <a:pt x="48" y="110"/>
                      </a:cubicBezTo>
                      <a:cubicBezTo>
                        <a:pt x="46" y="110"/>
                        <a:pt x="45" y="111"/>
                        <a:pt x="43" y="111"/>
                      </a:cubicBezTo>
                      <a:cubicBezTo>
                        <a:pt x="37" y="113"/>
                        <a:pt x="31" y="115"/>
                        <a:pt x="26" y="117"/>
                      </a:cubicBezTo>
                      <a:cubicBezTo>
                        <a:pt x="23" y="118"/>
                        <a:pt x="21" y="119"/>
                        <a:pt x="19" y="120"/>
                      </a:cubicBezTo>
                      <a:cubicBezTo>
                        <a:pt x="18" y="120"/>
                        <a:pt x="17" y="120"/>
                        <a:pt x="16" y="121"/>
                      </a:cubicBezTo>
                      <a:cubicBezTo>
                        <a:pt x="14" y="121"/>
                        <a:pt x="14" y="120"/>
                        <a:pt x="14" y="119"/>
                      </a:cubicBezTo>
                      <a:cubicBezTo>
                        <a:pt x="14" y="118"/>
                        <a:pt x="14" y="117"/>
                        <a:pt x="16" y="117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17" y="118"/>
                        <a:pt x="17" y="118"/>
                        <a:pt x="18" y="118"/>
                      </a:cubicBezTo>
                      <a:cubicBezTo>
                        <a:pt x="20" y="117"/>
                        <a:pt x="21" y="117"/>
                        <a:pt x="23" y="116"/>
                      </a:cubicBezTo>
                      <a:cubicBezTo>
                        <a:pt x="29" y="114"/>
                        <a:pt x="35" y="111"/>
                        <a:pt x="42" y="109"/>
                      </a:cubicBezTo>
                      <a:cubicBezTo>
                        <a:pt x="42" y="109"/>
                        <a:pt x="43" y="109"/>
                        <a:pt x="43" y="109"/>
                      </a:cubicBezTo>
                      <a:cubicBezTo>
                        <a:pt x="46" y="108"/>
                        <a:pt x="49" y="106"/>
                        <a:pt x="51" y="105"/>
                      </a:cubicBezTo>
                      <a:cubicBezTo>
                        <a:pt x="52" y="105"/>
                        <a:pt x="53" y="104"/>
                        <a:pt x="53" y="104"/>
                      </a:cubicBezTo>
                      <a:cubicBezTo>
                        <a:pt x="55" y="101"/>
                        <a:pt x="57" y="98"/>
                        <a:pt x="59" y="95"/>
                      </a:cubicBezTo>
                      <a:cubicBezTo>
                        <a:pt x="59" y="94"/>
                        <a:pt x="59" y="94"/>
                        <a:pt x="59" y="94"/>
                      </a:cubicBezTo>
                      <a:cubicBezTo>
                        <a:pt x="59" y="94"/>
                        <a:pt x="59" y="93"/>
                        <a:pt x="59" y="93"/>
                      </a:cubicBezTo>
                      <a:cubicBezTo>
                        <a:pt x="58" y="94"/>
                        <a:pt x="58" y="94"/>
                        <a:pt x="57" y="94"/>
                      </a:cubicBezTo>
                      <a:cubicBezTo>
                        <a:pt x="52" y="96"/>
                        <a:pt x="47" y="97"/>
                        <a:pt x="42" y="100"/>
                      </a:cubicBezTo>
                      <a:cubicBezTo>
                        <a:pt x="38" y="102"/>
                        <a:pt x="33" y="104"/>
                        <a:pt x="28" y="106"/>
                      </a:cubicBezTo>
                      <a:cubicBezTo>
                        <a:pt x="25" y="107"/>
                        <a:pt x="22" y="108"/>
                        <a:pt x="18" y="109"/>
                      </a:cubicBezTo>
                      <a:cubicBezTo>
                        <a:pt x="17" y="111"/>
                        <a:pt x="15" y="113"/>
                        <a:pt x="14" y="115"/>
                      </a:cubicBezTo>
                      <a:cubicBezTo>
                        <a:pt x="12" y="119"/>
                        <a:pt x="10" y="122"/>
                        <a:pt x="7" y="125"/>
                      </a:cubicBezTo>
                      <a:cubicBezTo>
                        <a:pt x="7" y="126"/>
                        <a:pt x="7" y="126"/>
                        <a:pt x="7" y="126"/>
                      </a:cubicBezTo>
                      <a:close/>
                      <a:moveTo>
                        <a:pt x="61" y="31"/>
                      </a:moveTo>
                      <a:cubicBezTo>
                        <a:pt x="60" y="27"/>
                        <a:pt x="58" y="23"/>
                        <a:pt x="57" y="20"/>
                      </a:cubicBezTo>
                      <a:cubicBezTo>
                        <a:pt x="56" y="20"/>
                        <a:pt x="56" y="20"/>
                        <a:pt x="55" y="20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2" y="21"/>
                        <a:pt x="50" y="22"/>
                        <a:pt x="48" y="23"/>
                      </a:cubicBezTo>
                      <a:cubicBezTo>
                        <a:pt x="45" y="25"/>
                        <a:pt x="41" y="27"/>
                        <a:pt x="37" y="30"/>
                      </a:cubicBezTo>
                      <a:cubicBezTo>
                        <a:pt x="35" y="31"/>
                        <a:pt x="34" y="31"/>
                        <a:pt x="32" y="32"/>
                      </a:cubicBezTo>
                      <a:cubicBezTo>
                        <a:pt x="32" y="32"/>
                        <a:pt x="31" y="33"/>
                        <a:pt x="31" y="33"/>
                      </a:cubicBezTo>
                      <a:cubicBezTo>
                        <a:pt x="30" y="33"/>
                        <a:pt x="30" y="34"/>
                        <a:pt x="31" y="34"/>
                      </a:cubicBezTo>
                      <a:cubicBezTo>
                        <a:pt x="31" y="36"/>
                        <a:pt x="31" y="37"/>
                        <a:pt x="32" y="39"/>
                      </a:cubicBezTo>
                      <a:cubicBezTo>
                        <a:pt x="33" y="39"/>
                        <a:pt x="33" y="39"/>
                        <a:pt x="34" y="39"/>
                      </a:cubicBezTo>
                      <a:cubicBezTo>
                        <a:pt x="34" y="39"/>
                        <a:pt x="35" y="39"/>
                        <a:pt x="35" y="39"/>
                      </a:cubicBezTo>
                      <a:cubicBezTo>
                        <a:pt x="37" y="38"/>
                        <a:pt x="38" y="37"/>
                        <a:pt x="39" y="36"/>
                      </a:cubicBezTo>
                      <a:cubicBezTo>
                        <a:pt x="42" y="35"/>
                        <a:pt x="44" y="33"/>
                        <a:pt x="47" y="31"/>
                      </a:cubicBezTo>
                      <a:cubicBezTo>
                        <a:pt x="49" y="30"/>
                        <a:pt x="51" y="29"/>
                        <a:pt x="53" y="27"/>
                      </a:cubicBezTo>
                      <a:cubicBezTo>
                        <a:pt x="53" y="27"/>
                        <a:pt x="54" y="27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7" y="27"/>
                        <a:pt x="57" y="28"/>
                        <a:pt x="57" y="29"/>
                      </a:cubicBezTo>
                      <a:cubicBezTo>
                        <a:pt x="57" y="30"/>
                        <a:pt x="56" y="30"/>
                        <a:pt x="55" y="30"/>
                      </a:cubicBezTo>
                      <a:cubicBezTo>
                        <a:pt x="54" y="30"/>
                        <a:pt x="52" y="31"/>
                        <a:pt x="50" y="32"/>
                      </a:cubicBezTo>
                      <a:cubicBezTo>
                        <a:pt x="48" y="33"/>
                        <a:pt x="46" y="34"/>
                        <a:pt x="44" y="36"/>
                      </a:cubicBezTo>
                      <a:cubicBezTo>
                        <a:pt x="41" y="37"/>
                        <a:pt x="38" y="39"/>
                        <a:pt x="36" y="41"/>
                      </a:cubicBezTo>
                      <a:cubicBezTo>
                        <a:pt x="35" y="41"/>
                        <a:pt x="35" y="41"/>
                        <a:pt x="34" y="42"/>
                      </a:cubicBezTo>
                      <a:cubicBezTo>
                        <a:pt x="34" y="43"/>
                        <a:pt x="34" y="43"/>
                        <a:pt x="33" y="43"/>
                      </a:cubicBezTo>
                      <a:cubicBezTo>
                        <a:pt x="34" y="44"/>
                        <a:pt x="34" y="45"/>
                        <a:pt x="34" y="46"/>
                      </a:cubicBezTo>
                      <a:cubicBezTo>
                        <a:pt x="35" y="46"/>
                        <a:pt x="36" y="46"/>
                        <a:pt x="36" y="46"/>
                      </a:cubicBezTo>
                      <a:cubicBezTo>
                        <a:pt x="38" y="45"/>
                        <a:pt x="40" y="44"/>
                        <a:pt x="42" y="42"/>
                      </a:cubicBezTo>
                      <a:cubicBezTo>
                        <a:pt x="48" y="39"/>
                        <a:pt x="53" y="36"/>
                        <a:pt x="58" y="32"/>
                      </a:cubicBezTo>
                      <a:cubicBezTo>
                        <a:pt x="59" y="31"/>
                        <a:pt x="59" y="31"/>
                        <a:pt x="61" y="31"/>
                      </a:cubicBezTo>
                      <a:close/>
                      <a:moveTo>
                        <a:pt x="21" y="105"/>
                      </a:moveTo>
                      <a:cubicBezTo>
                        <a:pt x="22" y="106"/>
                        <a:pt x="22" y="106"/>
                        <a:pt x="23" y="106"/>
                      </a:cubicBezTo>
                      <a:cubicBezTo>
                        <a:pt x="24" y="105"/>
                        <a:pt x="26" y="105"/>
                        <a:pt x="27" y="104"/>
                      </a:cubicBezTo>
                      <a:cubicBezTo>
                        <a:pt x="32" y="102"/>
                        <a:pt x="37" y="100"/>
                        <a:pt x="41" y="98"/>
                      </a:cubicBezTo>
                      <a:cubicBezTo>
                        <a:pt x="45" y="96"/>
                        <a:pt x="48" y="95"/>
                        <a:pt x="51" y="93"/>
                      </a:cubicBezTo>
                      <a:cubicBezTo>
                        <a:pt x="53" y="92"/>
                        <a:pt x="55" y="91"/>
                        <a:pt x="57" y="90"/>
                      </a:cubicBezTo>
                      <a:cubicBezTo>
                        <a:pt x="59" y="89"/>
                        <a:pt x="60" y="89"/>
                        <a:pt x="61" y="91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63" y="87"/>
                        <a:pt x="66" y="84"/>
                        <a:pt x="68" y="80"/>
                      </a:cubicBezTo>
                      <a:cubicBezTo>
                        <a:pt x="68" y="80"/>
                        <a:pt x="68" y="80"/>
                        <a:pt x="67" y="80"/>
                      </a:cubicBezTo>
                      <a:cubicBezTo>
                        <a:pt x="66" y="81"/>
                        <a:pt x="64" y="81"/>
                        <a:pt x="63" y="82"/>
                      </a:cubicBezTo>
                      <a:cubicBezTo>
                        <a:pt x="59" y="83"/>
                        <a:pt x="55" y="85"/>
                        <a:pt x="51" y="87"/>
                      </a:cubicBezTo>
                      <a:cubicBezTo>
                        <a:pt x="47" y="89"/>
                        <a:pt x="42" y="91"/>
                        <a:pt x="37" y="93"/>
                      </a:cubicBezTo>
                      <a:cubicBezTo>
                        <a:pt x="36" y="94"/>
                        <a:pt x="34" y="95"/>
                        <a:pt x="32" y="96"/>
                      </a:cubicBezTo>
                      <a:cubicBezTo>
                        <a:pt x="30" y="96"/>
                        <a:pt x="29" y="97"/>
                        <a:pt x="28" y="97"/>
                      </a:cubicBezTo>
                      <a:cubicBezTo>
                        <a:pt x="28" y="98"/>
                        <a:pt x="27" y="98"/>
                        <a:pt x="26" y="98"/>
                      </a:cubicBezTo>
                      <a:cubicBezTo>
                        <a:pt x="25" y="100"/>
                        <a:pt x="23" y="103"/>
                        <a:pt x="21" y="105"/>
                      </a:cubicBezTo>
                      <a:close/>
                      <a:moveTo>
                        <a:pt x="73" y="75"/>
                      </a:moveTo>
                      <a:cubicBezTo>
                        <a:pt x="72" y="73"/>
                        <a:pt x="72" y="71"/>
                        <a:pt x="71" y="69"/>
                      </a:cubicBezTo>
                      <a:cubicBezTo>
                        <a:pt x="70" y="70"/>
                        <a:pt x="70" y="70"/>
                        <a:pt x="69" y="70"/>
                      </a:cubicBezTo>
                      <a:cubicBezTo>
                        <a:pt x="64" y="72"/>
                        <a:pt x="59" y="74"/>
                        <a:pt x="54" y="76"/>
                      </a:cubicBezTo>
                      <a:cubicBezTo>
                        <a:pt x="49" y="78"/>
                        <a:pt x="44" y="81"/>
                        <a:pt x="39" y="83"/>
                      </a:cubicBezTo>
                      <a:cubicBezTo>
                        <a:pt x="38" y="83"/>
                        <a:pt x="37" y="83"/>
                        <a:pt x="37" y="84"/>
                      </a:cubicBezTo>
                      <a:cubicBezTo>
                        <a:pt x="34" y="87"/>
                        <a:pt x="32" y="90"/>
                        <a:pt x="30" y="93"/>
                      </a:cubicBezTo>
                      <a:cubicBezTo>
                        <a:pt x="30" y="93"/>
                        <a:pt x="30" y="94"/>
                        <a:pt x="29" y="94"/>
                      </a:cubicBezTo>
                      <a:cubicBezTo>
                        <a:pt x="30" y="94"/>
                        <a:pt x="31" y="94"/>
                        <a:pt x="31" y="94"/>
                      </a:cubicBezTo>
                      <a:cubicBezTo>
                        <a:pt x="32" y="93"/>
                        <a:pt x="33" y="93"/>
                        <a:pt x="34" y="93"/>
                      </a:cubicBezTo>
                      <a:cubicBezTo>
                        <a:pt x="40" y="90"/>
                        <a:pt x="47" y="87"/>
                        <a:pt x="53" y="84"/>
                      </a:cubicBezTo>
                      <a:cubicBezTo>
                        <a:pt x="56" y="83"/>
                        <a:pt x="58" y="81"/>
                        <a:pt x="60" y="80"/>
                      </a:cubicBezTo>
                      <a:cubicBezTo>
                        <a:pt x="63" y="79"/>
                        <a:pt x="66" y="77"/>
                        <a:pt x="68" y="76"/>
                      </a:cubicBezTo>
                      <a:cubicBezTo>
                        <a:pt x="69" y="75"/>
                        <a:pt x="70" y="75"/>
                        <a:pt x="71" y="76"/>
                      </a:cubicBezTo>
                      <a:cubicBezTo>
                        <a:pt x="71" y="76"/>
                        <a:pt x="71" y="76"/>
                        <a:pt x="72" y="76"/>
                      </a:cubicBezTo>
                      <a:cubicBezTo>
                        <a:pt x="72" y="76"/>
                        <a:pt x="73" y="75"/>
                        <a:pt x="73" y="75"/>
                      </a:cubicBezTo>
                      <a:close/>
                      <a:moveTo>
                        <a:pt x="40" y="80"/>
                      </a:moveTo>
                      <a:cubicBezTo>
                        <a:pt x="40" y="80"/>
                        <a:pt x="40" y="80"/>
                        <a:pt x="40" y="80"/>
                      </a:cubicBezTo>
                      <a:cubicBezTo>
                        <a:pt x="50" y="76"/>
                        <a:pt x="60" y="71"/>
                        <a:pt x="70" y="65"/>
                      </a:cubicBezTo>
                      <a:cubicBezTo>
                        <a:pt x="69" y="64"/>
                        <a:pt x="69" y="62"/>
                        <a:pt x="68" y="60"/>
                      </a:cubicBezTo>
                      <a:cubicBezTo>
                        <a:pt x="66" y="61"/>
                        <a:pt x="64" y="62"/>
                        <a:pt x="63" y="63"/>
                      </a:cubicBezTo>
                      <a:cubicBezTo>
                        <a:pt x="61" y="63"/>
                        <a:pt x="59" y="64"/>
                        <a:pt x="57" y="65"/>
                      </a:cubicBezTo>
                      <a:cubicBezTo>
                        <a:pt x="55" y="65"/>
                        <a:pt x="53" y="66"/>
                        <a:pt x="51" y="67"/>
                      </a:cubicBezTo>
                      <a:cubicBezTo>
                        <a:pt x="50" y="68"/>
                        <a:pt x="48" y="69"/>
                        <a:pt x="46" y="70"/>
                      </a:cubicBezTo>
                      <a:cubicBezTo>
                        <a:pt x="44" y="70"/>
                        <a:pt x="42" y="71"/>
                        <a:pt x="41" y="72"/>
                      </a:cubicBezTo>
                      <a:cubicBezTo>
                        <a:pt x="41" y="73"/>
                        <a:pt x="41" y="74"/>
                        <a:pt x="41" y="74"/>
                      </a:cubicBezTo>
                      <a:cubicBezTo>
                        <a:pt x="41" y="75"/>
                        <a:pt x="40" y="76"/>
                        <a:pt x="40" y="76"/>
                      </a:cubicBezTo>
                      <a:cubicBezTo>
                        <a:pt x="41" y="77"/>
                        <a:pt x="41" y="78"/>
                        <a:pt x="40" y="79"/>
                      </a:cubicBezTo>
                      <a:cubicBezTo>
                        <a:pt x="40" y="79"/>
                        <a:pt x="40" y="80"/>
                        <a:pt x="40" y="80"/>
                      </a:cubicBezTo>
                      <a:close/>
                      <a:moveTo>
                        <a:pt x="35" y="48"/>
                      </a:moveTo>
                      <a:cubicBezTo>
                        <a:pt x="36" y="50"/>
                        <a:pt x="36" y="52"/>
                        <a:pt x="36" y="53"/>
                      </a:cubicBezTo>
                      <a:cubicBezTo>
                        <a:pt x="36" y="53"/>
                        <a:pt x="37" y="54"/>
                        <a:pt x="37" y="54"/>
                      </a:cubicBezTo>
                      <a:cubicBezTo>
                        <a:pt x="38" y="54"/>
                        <a:pt x="39" y="55"/>
                        <a:pt x="40" y="54"/>
                      </a:cubicBezTo>
                      <a:cubicBezTo>
                        <a:pt x="41" y="54"/>
                        <a:pt x="42" y="53"/>
                        <a:pt x="43" y="53"/>
                      </a:cubicBezTo>
                      <a:cubicBezTo>
                        <a:pt x="47" y="50"/>
                        <a:pt x="51" y="48"/>
                        <a:pt x="55" y="46"/>
                      </a:cubicBezTo>
                      <a:cubicBezTo>
                        <a:pt x="58" y="44"/>
                        <a:pt x="60" y="43"/>
                        <a:pt x="62" y="41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2" y="39"/>
                        <a:pt x="62" y="37"/>
                        <a:pt x="61" y="35"/>
                      </a:cubicBezTo>
                      <a:cubicBezTo>
                        <a:pt x="60" y="35"/>
                        <a:pt x="60" y="35"/>
                        <a:pt x="59" y="36"/>
                      </a:cubicBezTo>
                      <a:cubicBezTo>
                        <a:pt x="55" y="37"/>
                        <a:pt x="52" y="39"/>
                        <a:pt x="49" y="41"/>
                      </a:cubicBezTo>
                      <a:cubicBezTo>
                        <a:pt x="44" y="44"/>
                        <a:pt x="40" y="47"/>
                        <a:pt x="35" y="48"/>
                      </a:cubicBezTo>
                      <a:close/>
                      <a:moveTo>
                        <a:pt x="27" y="25"/>
                      </a:moveTo>
                      <a:cubicBezTo>
                        <a:pt x="28" y="26"/>
                        <a:pt x="28" y="28"/>
                        <a:pt x="29" y="29"/>
                      </a:cubicBezTo>
                      <a:cubicBezTo>
                        <a:pt x="29" y="30"/>
                        <a:pt x="30" y="31"/>
                        <a:pt x="31" y="30"/>
                      </a:cubicBezTo>
                      <a:cubicBezTo>
                        <a:pt x="31" y="30"/>
                        <a:pt x="31" y="30"/>
                        <a:pt x="32" y="30"/>
                      </a:cubicBezTo>
                      <a:cubicBezTo>
                        <a:pt x="33" y="29"/>
                        <a:pt x="35" y="28"/>
                        <a:pt x="37" y="28"/>
                      </a:cubicBezTo>
                      <a:cubicBezTo>
                        <a:pt x="39" y="26"/>
                        <a:pt x="42" y="24"/>
                        <a:pt x="45" y="23"/>
                      </a:cubicBezTo>
                      <a:cubicBezTo>
                        <a:pt x="48" y="21"/>
                        <a:pt x="51" y="19"/>
                        <a:pt x="53" y="17"/>
                      </a:cubicBezTo>
                      <a:cubicBezTo>
                        <a:pt x="54" y="16"/>
                        <a:pt x="55" y="16"/>
                        <a:pt x="55" y="15"/>
                      </a:cubicBezTo>
                      <a:cubicBezTo>
                        <a:pt x="55" y="14"/>
                        <a:pt x="54" y="13"/>
                        <a:pt x="54" y="11"/>
                      </a:cubicBezTo>
                      <a:cubicBezTo>
                        <a:pt x="53" y="11"/>
                        <a:pt x="52" y="11"/>
                        <a:pt x="52" y="12"/>
                      </a:cubicBezTo>
                      <a:cubicBezTo>
                        <a:pt x="49" y="13"/>
                        <a:pt x="47" y="14"/>
                        <a:pt x="45" y="16"/>
                      </a:cubicBezTo>
                      <a:cubicBezTo>
                        <a:pt x="42" y="17"/>
                        <a:pt x="39" y="19"/>
                        <a:pt x="36" y="21"/>
                      </a:cubicBezTo>
                      <a:cubicBezTo>
                        <a:pt x="33" y="22"/>
                        <a:pt x="30" y="24"/>
                        <a:pt x="27" y="25"/>
                      </a:cubicBezTo>
                      <a:close/>
                      <a:moveTo>
                        <a:pt x="39" y="64"/>
                      </a:moveTo>
                      <a:cubicBezTo>
                        <a:pt x="40" y="65"/>
                        <a:pt x="40" y="66"/>
                        <a:pt x="40" y="67"/>
                      </a:cubicBezTo>
                      <a:cubicBezTo>
                        <a:pt x="40" y="68"/>
                        <a:pt x="40" y="68"/>
                        <a:pt x="40" y="69"/>
                      </a:cubicBezTo>
                      <a:cubicBezTo>
                        <a:pt x="40" y="69"/>
                        <a:pt x="39" y="69"/>
                        <a:pt x="40" y="70"/>
                      </a:cubicBezTo>
                      <a:cubicBezTo>
                        <a:pt x="40" y="70"/>
                        <a:pt x="41" y="70"/>
                        <a:pt x="41" y="70"/>
                      </a:cubicBezTo>
                      <a:cubicBezTo>
                        <a:pt x="41" y="70"/>
                        <a:pt x="41" y="69"/>
                        <a:pt x="41" y="69"/>
                      </a:cubicBezTo>
                      <a:cubicBezTo>
                        <a:pt x="45" y="68"/>
                        <a:pt x="48" y="66"/>
                        <a:pt x="52" y="65"/>
                      </a:cubicBezTo>
                      <a:cubicBezTo>
                        <a:pt x="54" y="63"/>
                        <a:pt x="57" y="62"/>
                        <a:pt x="60" y="61"/>
                      </a:cubicBezTo>
                      <a:cubicBezTo>
                        <a:pt x="62" y="60"/>
                        <a:pt x="64" y="58"/>
                        <a:pt x="66" y="57"/>
                      </a:cubicBezTo>
                      <a:cubicBezTo>
                        <a:pt x="66" y="57"/>
                        <a:pt x="67" y="57"/>
                        <a:pt x="67" y="56"/>
                      </a:cubicBezTo>
                      <a:cubicBezTo>
                        <a:pt x="67" y="55"/>
                        <a:pt x="66" y="53"/>
                        <a:pt x="66" y="52"/>
                      </a:cubicBezTo>
                      <a:cubicBezTo>
                        <a:pt x="66" y="52"/>
                        <a:pt x="66" y="52"/>
                        <a:pt x="65" y="52"/>
                      </a:cubicBezTo>
                      <a:cubicBezTo>
                        <a:pt x="62" y="53"/>
                        <a:pt x="59" y="54"/>
                        <a:pt x="56" y="56"/>
                      </a:cubicBezTo>
                      <a:cubicBezTo>
                        <a:pt x="54" y="57"/>
                        <a:pt x="51" y="58"/>
                        <a:pt x="49" y="60"/>
                      </a:cubicBezTo>
                      <a:cubicBezTo>
                        <a:pt x="46" y="61"/>
                        <a:pt x="44" y="62"/>
                        <a:pt x="41" y="63"/>
                      </a:cubicBezTo>
                      <a:cubicBezTo>
                        <a:pt x="40" y="63"/>
                        <a:pt x="40" y="64"/>
                        <a:pt x="39" y="64"/>
                      </a:cubicBezTo>
                      <a:close/>
                      <a:moveTo>
                        <a:pt x="65" y="48"/>
                      </a:moveTo>
                      <a:cubicBezTo>
                        <a:pt x="64" y="47"/>
                        <a:pt x="64" y="46"/>
                        <a:pt x="64" y="46"/>
                      </a:cubicBezTo>
                      <a:cubicBezTo>
                        <a:pt x="64" y="45"/>
                        <a:pt x="64" y="45"/>
                        <a:pt x="63" y="45"/>
                      </a:cubicBezTo>
                      <a:cubicBezTo>
                        <a:pt x="63" y="45"/>
                        <a:pt x="63" y="45"/>
                        <a:pt x="62" y="45"/>
                      </a:cubicBezTo>
                      <a:cubicBezTo>
                        <a:pt x="60" y="46"/>
                        <a:pt x="58" y="46"/>
                        <a:pt x="56" y="48"/>
                      </a:cubicBezTo>
                      <a:cubicBezTo>
                        <a:pt x="54" y="49"/>
                        <a:pt x="52" y="50"/>
                        <a:pt x="50" y="51"/>
                      </a:cubicBezTo>
                      <a:cubicBezTo>
                        <a:pt x="47" y="53"/>
                        <a:pt x="43" y="55"/>
                        <a:pt x="40" y="56"/>
                      </a:cubicBezTo>
                      <a:cubicBezTo>
                        <a:pt x="39" y="57"/>
                        <a:pt x="38" y="57"/>
                        <a:pt x="38" y="58"/>
                      </a:cubicBezTo>
                      <a:cubicBezTo>
                        <a:pt x="38" y="59"/>
                        <a:pt x="38" y="60"/>
                        <a:pt x="39" y="62"/>
                      </a:cubicBezTo>
                      <a:cubicBezTo>
                        <a:pt x="39" y="61"/>
                        <a:pt x="39" y="62"/>
                        <a:pt x="40" y="61"/>
                      </a:cubicBezTo>
                      <a:cubicBezTo>
                        <a:pt x="41" y="61"/>
                        <a:pt x="42" y="61"/>
                        <a:pt x="43" y="60"/>
                      </a:cubicBezTo>
                      <a:cubicBezTo>
                        <a:pt x="46" y="59"/>
                        <a:pt x="49" y="57"/>
                        <a:pt x="52" y="56"/>
                      </a:cubicBezTo>
                      <a:cubicBezTo>
                        <a:pt x="56" y="53"/>
                        <a:pt x="60" y="51"/>
                        <a:pt x="64" y="48"/>
                      </a:cubicBezTo>
                      <a:cubicBezTo>
                        <a:pt x="64" y="48"/>
                        <a:pt x="64" y="48"/>
                        <a:pt x="65" y="48"/>
                      </a:cubicBezTo>
                      <a:close/>
                      <a:moveTo>
                        <a:pt x="45" y="6"/>
                      </a:moveTo>
                      <a:cubicBezTo>
                        <a:pt x="45" y="8"/>
                        <a:pt x="45" y="8"/>
                        <a:pt x="43" y="9"/>
                      </a:cubicBezTo>
                      <a:cubicBezTo>
                        <a:pt x="40" y="10"/>
                        <a:pt x="37" y="12"/>
                        <a:pt x="35" y="13"/>
                      </a:cubicBezTo>
                      <a:cubicBezTo>
                        <a:pt x="32" y="15"/>
                        <a:pt x="29" y="17"/>
                        <a:pt x="26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2"/>
                        <a:pt x="27" y="23"/>
                        <a:pt x="28" y="22"/>
                      </a:cubicBezTo>
                      <a:cubicBezTo>
                        <a:pt x="28" y="22"/>
                        <a:pt x="29" y="22"/>
                        <a:pt x="29" y="22"/>
                      </a:cubicBezTo>
                      <a:cubicBezTo>
                        <a:pt x="31" y="21"/>
                        <a:pt x="33" y="20"/>
                        <a:pt x="35" y="19"/>
                      </a:cubicBezTo>
                      <a:cubicBezTo>
                        <a:pt x="40" y="17"/>
                        <a:pt x="44" y="14"/>
                        <a:pt x="48" y="11"/>
                      </a:cubicBezTo>
                      <a:cubicBezTo>
                        <a:pt x="49" y="9"/>
                        <a:pt x="51" y="8"/>
                        <a:pt x="53" y="7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0" y="6"/>
                        <a:pt x="48" y="6"/>
                        <a:pt x="45" y="6"/>
                      </a:cubicBezTo>
                      <a:close/>
                      <a:moveTo>
                        <a:pt x="25" y="18"/>
                      </a:moveTo>
                      <a:cubicBezTo>
                        <a:pt x="30" y="14"/>
                        <a:pt x="36" y="11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38" y="6"/>
                        <a:pt x="36" y="6"/>
                        <a:pt x="34" y="6"/>
                      </a:cubicBezTo>
                      <a:cubicBezTo>
                        <a:pt x="34" y="8"/>
                        <a:pt x="34" y="9"/>
                        <a:pt x="32" y="9"/>
                      </a:cubicBezTo>
                      <a:cubicBezTo>
                        <a:pt x="31" y="9"/>
                        <a:pt x="29" y="10"/>
                        <a:pt x="29" y="10"/>
                      </a:cubicBezTo>
                      <a:cubicBezTo>
                        <a:pt x="27" y="11"/>
                        <a:pt x="26" y="12"/>
                        <a:pt x="24" y="13"/>
                      </a:cubicBezTo>
                      <a:cubicBezTo>
                        <a:pt x="24" y="13"/>
                        <a:pt x="24" y="13"/>
                        <a:pt x="24" y="14"/>
                      </a:cubicBezTo>
                      <a:cubicBezTo>
                        <a:pt x="24" y="14"/>
                        <a:pt x="25" y="14"/>
                        <a:pt x="25" y="14"/>
                      </a:cubicBezTo>
                      <a:cubicBezTo>
                        <a:pt x="25" y="14"/>
                        <a:pt x="24" y="15"/>
                        <a:pt x="24" y="16"/>
                      </a:cubicBezTo>
                      <a:cubicBezTo>
                        <a:pt x="24" y="16"/>
                        <a:pt x="24" y="17"/>
                        <a:pt x="25" y="18"/>
                      </a:cubicBezTo>
                      <a:close/>
                      <a:moveTo>
                        <a:pt x="29" y="7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7" y="7"/>
                        <a:pt x="26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3" y="7"/>
                        <a:pt x="22" y="6"/>
                        <a:pt x="22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1" y="5"/>
                        <a:pt x="20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1" y="6"/>
                        <a:pt x="21" y="9"/>
                        <a:pt x="23" y="12"/>
                      </a:cubicBezTo>
                      <a:cubicBezTo>
                        <a:pt x="25" y="10"/>
                        <a:pt x="27" y="9"/>
                        <a:pt x="29" y="7"/>
                      </a:cubicBezTo>
                      <a:close/>
                      <a:moveTo>
                        <a:pt x="69" y="83"/>
                      </a:moveTo>
                      <a:cubicBezTo>
                        <a:pt x="67" y="86"/>
                        <a:pt x="64" y="89"/>
                        <a:pt x="63" y="92"/>
                      </a:cubicBezTo>
                      <a:cubicBezTo>
                        <a:pt x="65" y="89"/>
                        <a:pt x="67" y="86"/>
                        <a:pt x="69" y="83"/>
                      </a:cubicBezTo>
                      <a:close/>
                      <a:moveTo>
                        <a:pt x="74" y="78"/>
                      </a:moveTo>
                      <a:cubicBezTo>
                        <a:pt x="74" y="78"/>
                        <a:pt x="74" y="78"/>
                        <a:pt x="74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4" y="78"/>
                        <a:pt x="74" y="78"/>
                        <a:pt x="74" y="78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1"/>
                <p:cNvSpPr/>
                <p:nvPr/>
              </p:nvSpPr>
              <p:spPr>
                <a:xfrm>
                  <a:off x="6094413" y="3586163"/>
                  <a:ext cx="114300" cy="3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2" extrusionOk="0">
                      <a:moveTo>
                        <a:pt x="1" y="9"/>
                      </a:move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6" y="10"/>
                        <a:pt x="8" y="10"/>
                        <a:pt x="9" y="10"/>
                      </a:cubicBezTo>
                      <a:cubicBezTo>
                        <a:pt x="14" y="8"/>
                        <a:pt x="18" y="7"/>
                        <a:pt x="22" y="5"/>
                      </a:cubicBezTo>
                      <a:cubicBezTo>
                        <a:pt x="25" y="4"/>
                        <a:pt x="28" y="2"/>
                        <a:pt x="3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4" y="0"/>
                        <a:pt x="35" y="1"/>
                      </a:cubicBezTo>
                      <a:cubicBezTo>
                        <a:pt x="35" y="2"/>
                        <a:pt x="35" y="3"/>
                        <a:pt x="34" y="4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29" y="6"/>
                        <a:pt x="26" y="7"/>
                        <a:pt x="22" y="8"/>
                      </a:cubicBezTo>
                      <a:cubicBezTo>
                        <a:pt x="19" y="9"/>
                        <a:pt x="16" y="10"/>
                        <a:pt x="13" y="11"/>
                      </a:cubicBezTo>
                      <a:cubicBezTo>
                        <a:pt x="11" y="11"/>
                        <a:pt x="9" y="12"/>
                        <a:pt x="7" y="12"/>
                      </a:cubicBezTo>
                      <a:cubicBezTo>
                        <a:pt x="5" y="12"/>
                        <a:pt x="3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6" name="Google Shape;616;p31"/>
              <p:cNvGrpSpPr/>
              <p:nvPr/>
            </p:nvGrpSpPr>
            <p:grpSpPr>
              <a:xfrm>
                <a:off x="4819121" y="3552825"/>
                <a:ext cx="876301" cy="463550"/>
                <a:chOff x="5656263" y="3198813"/>
                <a:chExt cx="876301" cy="463550"/>
              </a:xfrm>
            </p:grpSpPr>
            <p:sp>
              <p:nvSpPr>
                <p:cNvPr id="617" name="Google Shape;617;p31"/>
                <p:cNvSpPr/>
                <p:nvPr/>
              </p:nvSpPr>
              <p:spPr>
                <a:xfrm>
                  <a:off x="6276976" y="3201988"/>
                  <a:ext cx="255588" cy="4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9" extrusionOk="0">
                      <a:moveTo>
                        <a:pt x="34" y="136"/>
                      </a:moveTo>
                      <a:cubicBezTo>
                        <a:pt x="32" y="136"/>
                        <a:pt x="31" y="136"/>
                        <a:pt x="30" y="135"/>
                      </a:cubicBezTo>
                      <a:cubicBezTo>
                        <a:pt x="28" y="135"/>
                        <a:pt x="26" y="136"/>
                        <a:pt x="24" y="136"/>
                      </a:cubicBezTo>
                      <a:cubicBezTo>
                        <a:pt x="21" y="136"/>
                        <a:pt x="19" y="136"/>
                        <a:pt x="16" y="136"/>
                      </a:cubicBezTo>
                      <a:cubicBezTo>
                        <a:pt x="13" y="136"/>
                        <a:pt x="10" y="136"/>
                        <a:pt x="7" y="136"/>
                      </a:cubicBezTo>
                      <a:cubicBezTo>
                        <a:pt x="6" y="136"/>
                        <a:pt x="6" y="136"/>
                        <a:pt x="5" y="136"/>
                      </a:cubicBezTo>
                      <a:cubicBezTo>
                        <a:pt x="5" y="137"/>
                        <a:pt x="4" y="137"/>
                        <a:pt x="4" y="136"/>
                      </a:cubicBezTo>
                      <a:cubicBezTo>
                        <a:pt x="3" y="136"/>
                        <a:pt x="2" y="136"/>
                        <a:pt x="2" y="136"/>
                      </a:cubicBezTo>
                      <a:cubicBezTo>
                        <a:pt x="1" y="135"/>
                        <a:pt x="1" y="134"/>
                        <a:pt x="2" y="134"/>
                      </a:cubicBezTo>
                      <a:cubicBezTo>
                        <a:pt x="2" y="133"/>
                        <a:pt x="2" y="133"/>
                        <a:pt x="2" y="133"/>
                      </a:cubicBezTo>
                      <a:cubicBezTo>
                        <a:pt x="2" y="133"/>
                        <a:pt x="3" y="133"/>
                        <a:pt x="3" y="133"/>
                      </a:cubicBezTo>
                      <a:cubicBezTo>
                        <a:pt x="3" y="132"/>
                        <a:pt x="3" y="132"/>
                        <a:pt x="2" y="133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2"/>
                        <a:pt x="0" y="132"/>
                        <a:pt x="1" y="131"/>
                      </a:cubicBezTo>
                      <a:cubicBezTo>
                        <a:pt x="3" y="127"/>
                        <a:pt x="6" y="123"/>
                        <a:pt x="8" y="119"/>
                      </a:cubicBezTo>
                      <a:cubicBezTo>
                        <a:pt x="15" y="111"/>
                        <a:pt x="21" y="102"/>
                        <a:pt x="29" y="94"/>
                      </a:cubicBezTo>
                      <a:cubicBezTo>
                        <a:pt x="29" y="93"/>
                        <a:pt x="30" y="93"/>
                        <a:pt x="30" y="92"/>
                      </a:cubicBezTo>
                      <a:cubicBezTo>
                        <a:pt x="33" y="88"/>
                        <a:pt x="35" y="85"/>
                        <a:pt x="37" y="81"/>
                      </a:cubicBezTo>
                      <a:cubicBezTo>
                        <a:pt x="38" y="80"/>
                        <a:pt x="39" y="79"/>
                        <a:pt x="39" y="78"/>
                      </a:cubicBezTo>
                      <a:cubicBezTo>
                        <a:pt x="39" y="74"/>
                        <a:pt x="38" y="71"/>
                        <a:pt x="37" y="68"/>
                      </a:cubicBezTo>
                      <a:cubicBezTo>
                        <a:pt x="35" y="62"/>
                        <a:pt x="33" y="57"/>
                        <a:pt x="32" y="51"/>
                      </a:cubicBezTo>
                      <a:cubicBezTo>
                        <a:pt x="31" y="44"/>
                        <a:pt x="30" y="38"/>
                        <a:pt x="28" y="32"/>
                      </a:cubicBezTo>
                      <a:cubicBezTo>
                        <a:pt x="28" y="30"/>
                        <a:pt x="27" y="28"/>
                        <a:pt x="27" y="27"/>
                      </a:cubicBezTo>
                      <a:cubicBezTo>
                        <a:pt x="24" y="21"/>
                        <a:pt x="22" y="15"/>
                        <a:pt x="21" y="8"/>
                      </a:cubicBezTo>
                      <a:cubicBezTo>
                        <a:pt x="21" y="8"/>
                        <a:pt x="21" y="7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7" y="4"/>
                        <a:pt x="17" y="3"/>
                      </a:cubicBezTo>
                      <a:cubicBezTo>
                        <a:pt x="17" y="2"/>
                        <a:pt x="18" y="1"/>
                        <a:pt x="18" y="1"/>
                      </a:cubicBezTo>
                      <a:cubicBezTo>
                        <a:pt x="20" y="1"/>
                        <a:pt x="21" y="1"/>
                        <a:pt x="23" y="2"/>
                      </a:cubicBezTo>
                      <a:cubicBezTo>
                        <a:pt x="23" y="2"/>
                        <a:pt x="24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35" y="0"/>
                        <a:pt x="43" y="0"/>
                        <a:pt x="51" y="0"/>
                      </a:cubicBezTo>
                      <a:cubicBezTo>
                        <a:pt x="52" y="0"/>
                        <a:pt x="53" y="0"/>
                        <a:pt x="54" y="0"/>
                      </a:cubicBezTo>
                      <a:cubicBezTo>
                        <a:pt x="54" y="0"/>
                        <a:pt x="55" y="0"/>
                        <a:pt x="55" y="1"/>
                      </a:cubicBezTo>
                      <a:cubicBezTo>
                        <a:pt x="55" y="1"/>
                        <a:pt x="56" y="2"/>
                        <a:pt x="56" y="2"/>
                      </a:cubicBezTo>
                      <a:cubicBezTo>
                        <a:pt x="57" y="6"/>
                        <a:pt x="58" y="9"/>
                        <a:pt x="60" y="13"/>
                      </a:cubicBezTo>
                      <a:cubicBezTo>
                        <a:pt x="62" y="20"/>
                        <a:pt x="64" y="28"/>
                        <a:pt x="66" y="36"/>
                      </a:cubicBezTo>
                      <a:cubicBezTo>
                        <a:pt x="68" y="44"/>
                        <a:pt x="70" y="52"/>
                        <a:pt x="72" y="60"/>
                      </a:cubicBezTo>
                      <a:cubicBezTo>
                        <a:pt x="73" y="63"/>
                        <a:pt x="73" y="66"/>
                        <a:pt x="74" y="69"/>
                      </a:cubicBezTo>
                      <a:cubicBezTo>
                        <a:pt x="74" y="69"/>
                        <a:pt x="75" y="70"/>
                        <a:pt x="75" y="70"/>
                      </a:cubicBezTo>
                      <a:cubicBezTo>
                        <a:pt x="75" y="70"/>
                        <a:pt x="75" y="71"/>
                        <a:pt x="75" y="71"/>
                      </a:cubicBezTo>
                      <a:cubicBezTo>
                        <a:pt x="75" y="71"/>
                        <a:pt x="75" y="72"/>
                        <a:pt x="75" y="73"/>
                      </a:cubicBezTo>
                      <a:cubicBezTo>
                        <a:pt x="76" y="75"/>
                        <a:pt x="77" y="78"/>
                        <a:pt x="77" y="80"/>
                      </a:cubicBezTo>
                      <a:cubicBezTo>
                        <a:pt x="78" y="81"/>
                        <a:pt x="77" y="82"/>
                        <a:pt x="76" y="83"/>
                      </a:cubicBezTo>
                      <a:cubicBezTo>
                        <a:pt x="75" y="83"/>
                        <a:pt x="75" y="84"/>
                        <a:pt x="74" y="85"/>
                      </a:cubicBezTo>
                      <a:cubicBezTo>
                        <a:pt x="73" y="86"/>
                        <a:pt x="72" y="88"/>
                        <a:pt x="71" y="90"/>
                      </a:cubicBezTo>
                      <a:cubicBezTo>
                        <a:pt x="68" y="97"/>
                        <a:pt x="63" y="104"/>
                        <a:pt x="58" y="111"/>
                      </a:cubicBezTo>
                      <a:cubicBezTo>
                        <a:pt x="55" y="115"/>
                        <a:pt x="52" y="118"/>
                        <a:pt x="49" y="121"/>
                      </a:cubicBezTo>
                      <a:cubicBezTo>
                        <a:pt x="49" y="121"/>
                        <a:pt x="48" y="122"/>
                        <a:pt x="48" y="122"/>
                      </a:cubicBezTo>
                      <a:cubicBezTo>
                        <a:pt x="46" y="123"/>
                        <a:pt x="45" y="124"/>
                        <a:pt x="45" y="125"/>
                      </a:cubicBezTo>
                      <a:cubicBezTo>
                        <a:pt x="42" y="129"/>
                        <a:pt x="40" y="132"/>
                        <a:pt x="37" y="135"/>
                      </a:cubicBezTo>
                      <a:cubicBezTo>
                        <a:pt x="37" y="136"/>
                        <a:pt x="36" y="137"/>
                        <a:pt x="35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4" y="138"/>
                        <a:pt x="34" y="139"/>
                        <a:pt x="33" y="138"/>
                      </a:cubicBezTo>
                      <a:cubicBezTo>
                        <a:pt x="33" y="138"/>
                        <a:pt x="33" y="138"/>
                        <a:pt x="33" y="137"/>
                      </a:cubicBezTo>
                      <a:cubicBezTo>
                        <a:pt x="33" y="137"/>
                        <a:pt x="33" y="136"/>
                        <a:pt x="34" y="136"/>
                      </a:cubicBezTo>
                      <a:close/>
                      <a:moveTo>
                        <a:pt x="33" y="8"/>
                      </a:moveTo>
                      <a:cubicBezTo>
                        <a:pt x="33" y="8"/>
                        <a:pt x="33" y="9"/>
                        <a:pt x="33" y="9"/>
                      </a:cubicBezTo>
                      <a:cubicBezTo>
                        <a:pt x="34" y="9"/>
                        <a:pt x="35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8"/>
                        <a:pt x="40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7"/>
                        <a:pt x="43" y="6"/>
                      </a:cubicBezTo>
                      <a:cubicBezTo>
                        <a:pt x="40" y="7"/>
                        <a:pt x="36" y="7"/>
                        <a:pt x="33" y="8"/>
                      </a:cubicBezTo>
                      <a:close/>
                      <a:moveTo>
                        <a:pt x="27" y="127"/>
                      </a:moveTo>
                      <a:cubicBezTo>
                        <a:pt x="24" y="127"/>
                        <a:pt x="20" y="126"/>
                        <a:pt x="17" y="125"/>
                      </a:cubicBezTo>
                      <a:cubicBezTo>
                        <a:pt x="17" y="125"/>
                        <a:pt x="18" y="126"/>
                        <a:pt x="19" y="126"/>
                      </a:cubicBezTo>
                      <a:cubicBezTo>
                        <a:pt x="21" y="127"/>
                        <a:pt x="23" y="127"/>
                        <a:pt x="25" y="128"/>
                      </a:cubicBezTo>
                      <a:cubicBezTo>
                        <a:pt x="26" y="129"/>
                        <a:pt x="26" y="129"/>
                        <a:pt x="27" y="128"/>
                      </a:cubicBezTo>
                      <a:cubicBezTo>
                        <a:pt x="27" y="128"/>
                        <a:pt x="27" y="127"/>
                        <a:pt x="27" y="127"/>
                      </a:cubicBezTo>
                      <a:close/>
                      <a:moveTo>
                        <a:pt x="42" y="12"/>
                      </a:moveTo>
                      <a:cubicBezTo>
                        <a:pt x="44" y="12"/>
                        <a:pt x="46" y="12"/>
                        <a:pt x="49" y="11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10"/>
                        <a:pt x="44" y="10"/>
                        <a:pt x="43" y="10"/>
                      </a:cubicBezTo>
                      <a:cubicBezTo>
                        <a:pt x="42" y="11"/>
                        <a:pt x="42" y="11"/>
                        <a:pt x="42" y="12"/>
                      </a:cubicBezTo>
                      <a:close/>
                      <a:moveTo>
                        <a:pt x="3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7" y="56"/>
                        <a:pt x="38" y="59"/>
                        <a:pt x="39" y="63"/>
                      </a:cubicBezTo>
                      <a:cubicBezTo>
                        <a:pt x="39" y="65"/>
                        <a:pt x="40" y="67"/>
                        <a:pt x="41" y="69"/>
                      </a:cubicBezTo>
                      <a:cubicBezTo>
                        <a:pt x="39" y="63"/>
                        <a:pt x="38" y="57"/>
                        <a:pt x="36" y="52"/>
                      </a:cubicBezTo>
                      <a:close/>
                      <a:moveTo>
                        <a:pt x="48" y="6"/>
                      </a:moveTo>
                      <a:cubicBezTo>
                        <a:pt x="49" y="7"/>
                        <a:pt x="49" y="8"/>
                        <a:pt x="50" y="8"/>
                      </a:cubicBezTo>
                      <a:cubicBezTo>
                        <a:pt x="51" y="8"/>
                        <a:pt x="51" y="9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1" y="10"/>
                        <a:pt x="51" y="11"/>
                        <a:pt x="51" y="11"/>
                      </a:cubicBezTo>
                      <a:cubicBezTo>
                        <a:pt x="52" y="11"/>
                        <a:pt x="52" y="11"/>
                        <a:pt x="53" y="11"/>
                      </a:cubicBezTo>
                      <a:cubicBezTo>
                        <a:pt x="52" y="9"/>
                        <a:pt x="52" y="8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lose/>
                      <a:moveTo>
                        <a:pt x="42" y="16"/>
                      </a:moveTo>
                      <a:cubicBezTo>
                        <a:pt x="44" y="16"/>
                        <a:pt x="45" y="16"/>
                        <a:pt x="46" y="16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5" y="14"/>
                        <a:pt x="43" y="14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lose/>
                      <a:moveTo>
                        <a:pt x="25" y="114"/>
                      </a:moveTo>
                      <a:cubicBezTo>
                        <a:pt x="25" y="115"/>
                        <a:pt x="24" y="116"/>
                        <a:pt x="23" y="117"/>
                      </a:cubicBezTo>
                      <a:cubicBezTo>
                        <a:pt x="24" y="117"/>
                        <a:pt x="25" y="117"/>
                        <a:pt x="26" y="118"/>
                      </a:cubicBezTo>
                      <a:cubicBezTo>
                        <a:pt x="26" y="117"/>
                        <a:pt x="27" y="117"/>
                        <a:pt x="27" y="116"/>
                      </a:cubicBezTo>
                      <a:cubicBezTo>
                        <a:pt x="27" y="116"/>
                        <a:pt x="27" y="116"/>
                        <a:pt x="27" y="115"/>
                      </a:cubicBezTo>
                      <a:cubicBezTo>
                        <a:pt x="27" y="115"/>
                        <a:pt x="26" y="115"/>
                        <a:pt x="25" y="114"/>
                      </a:cubicBezTo>
                      <a:close/>
                      <a:moveTo>
                        <a:pt x="10" y="130"/>
                      </a:moveTo>
                      <a:cubicBezTo>
                        <a:pt x="11" y="131"/>
                        <a:pt x="14" y="131"/>
                        <a:pt x="15" y="130"/>
                      </a:cubicBezTo>
                      <a:cubicBezTo>
                        <a:pt x="14" y="130"/>
                        <a:pt x="13" y="129"/>
                        <a:pt x="11" y="129"/>
                      </a:cubicBezTo>
                      <a:cubicBezTo>
                        <a:pt x="11" y="129"/>
                        <a:pt x="10" y="130"/>
                        <a:pt x="10" y="130"/>
                      </a:cubicBezTo>
                      <a:close/>
                      <a:moveTo>
                        <a:pt x="55" y="10"/>
                      </a:moveTo>
                      <a:cubicBezTo>
                        <a:pt x="54" y="7"/>
                        <a:pt x="54" y="5"/>
                        <a:pt x="53" y="2"/>
                      </a:cubicBezTo>
                      <a:cubicBezTo>
                        <a:pt x="52" y="2"/>
                        <a:pt x="52" y="2"/>
                        <a:pt x="51" y="2"/>
                      </a:cubicBezTo>
                      <a:cubicBezTo>
                        <a:pt x="52" y="4"/>
                        <a:pt x="52" y="4"/>
                        <a:pt x="53" y="4"/>
                      </a:cubicBezTo>
                      <a:cubicBezTo>
                        <a:pt x="53" y="4"/>
                        <a:pt x="54" y="5"/>
                        <a:pt x="53" y="5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4" y="7"/>
                        <a:pt x="54" y="9"/>
                        <a:pt x="55" y="10"/>
                      </a:cubicBezTo>
                      <a:close/>
                      <a:moveTo>
                        <a:pt x="16" y="123"/>
                      </a:moveTo>
                      <a:cubicBezTo>
                        <a:pt x="19" y="123"/>
                        <a:pt x="22" y="124"/>
                        <a:pt x="25" y="125"/>
                      </a:cubicBezTo>
                      <a:cubicBezTo>
                        <a:pt x="25" y="125"/>
                        <a:pt x="25" y="125"/>
                        <a:pt x="25" y="125"/>
                      </a:cubicBezTo>
                      <a:cubicBezTo>
                        <a:pt x="23" y="124"/>
                        <a:pt x="20" y="123"/>
                        <a:pt x="17" y="122"/>
                      </a:cubicBezTo>
                      <a:cubicBezTo>
                        <a:pt x="17" y="122"/>
                        <a:pt x="17" y="122"/>
                        <a:pt x="16" y="123"/>
                      </a:cubicBezTo>
                      <a:close/>
                      <a:moveTo>
                        <a:pt x="66" y="91"/>
                      </a:moveTo>
                      <a:cubicBezTo>
                        <a:pt x="66" y="91"/>
                        <a:pt x="66" y="91"/>
                        <a:pt x="66" y="91"/>
                      </a:cubicBezTo>
                      <a:cubicBezTo>
                        <a:pt x="68" y="89"/>
                        <a:pt x="70" y="86"/>
                        <a:pt x="71" y="84"/>
                      </a:cubicBezTo>
                      <a:cubicBezTo>
                        <a:pt x="71" y="83"/>
                        <a:pt x="70" y="83"/>
                        <a:pt x="70" y="82"/>
                      </a:cubicBezTo>
                      <a:cubicBezTo>
                        <a:pt x="70" y="82"/>
                        <a:pt x="70" y="82"/>
                        <a:pt x="69" y="82"/>
                      </a:cubicBezTo>
                      <a:cubicBezTo>
                        <a:pt x="70" y="83"/>
                        <a:pt x="70" y="84"/>
                        <a:pt x="70" y="85"/>
                      </a:cubicBezTo>
                      <a:cubicBezTo>
                        <a:pt x="69" y="86"/>
                        <a:pt x="68" y="87"/>
                        <a:pt x="68" y="88"/>
                      </a:cubicBezTo>
                      <a:cubicBezTo>
                        <a:pt x="67" y="89"/>
                        <a:pt x="66" y="90"/>
                        <a:pt x="66" y="91"/>
                      </a:cubicBezTo>
                      <a:close/>
                      <a:moveTo>
                        <a:pt x="70" y="64"/>
                      </a:moveTo>
                      <a:cubicBezTo>
                        <a:pt x="70" y="66"/>
                        <a:pt x="70" y="68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71" y="68"/>
                        <a:pt x="71" y="66"/>
                        <a:pt x="70" y="64"/>
                      </a:cubicBezTo>
                      <a:close/>
                      <a:moveTo>
                        <a:pt x="63" y="88"/>
                      </a:moveTo>
                      <a:cubicBezTo>
                        <a:pt x="63" y="88"/>
                        <a:pt x="64" y="88"/>
                        <a:pt x="64" y="88"/>
                      </a:cubicBezTo>
                      <a:cubicBezTo>
                        <a:pt x="65" y="87"/>
                        <a:pt x="66" y="86"/>
                        <a:pt x="67" y="85"/>
                      </a:cubicBezTo>
                      <a:cubicBezTo>
                        <a:pt x="66" y="85"/>
                        <a:pt x="65" y="85"/>
                        <a:pt x="64" y="85"/>
                      </a:cubicBezTo>
                      <a:cubicBezTo>
                        <a:pt x="64" y="86"/>
                        <a:pt x="63" y="87"/>
                        <a:pt x="63" y="88"/>
                      </a:cubicBezTo>
                      <a:close/>
                      <a:moveTo>
                        <a:pt x="63" y="50"/>
                      </a:moveTo>
                      <a:cubicBezTo>
                        <a:pt x="63" y="51"/>
                        <a:pt x="64" y="51"/>
                        <a:pt x="64" y="52"/>
                      </a:cubicBezTo>
                      <a:cubicBezTo>
                        <a:pt x="64" y="52"/>
                        <a:pt x="64" y="52"/>
                        <a:pt x="65" y="52"/>
                      </a:cubicBezTo>
                      <a:cubicBezTo>
                        <a:pt x="65" y="52"/>
                        <a:pt x="65" y="52"/>
                        <a:pt x="66" y="52"/>
                      </a:cubicBezTo>
                      <a:cubicBezTo>
                        <a:pt x="66" y="52"/>
                        <a:pt x="65" y="51"/>
                        <a:pt x="65" y="50"/>
                      </a:cubicBezTo>
                      <a:cubicBezTo>
                        <a:pt x="64" y="50"/>
                        <a:pt x="64" y="50"/>
                        <a:pt x="63" y="50"/>
                      </a:cubicBezTo>
                      <a:close/>
                      <a:moveTo>
                        <a:pt x="8" y="127"/>
                      </a:moveTo>
                      <a:cubicBezTo>
                        <a:pt x="7" y="129"/>
                        <a:pt x="6" y="130"/>
                        <a:pt x="7" y="130"/>
                      </a:cubicBezTo>
                      <a:cubicBezTo>
                        <a:pt x="8" y="130"/>
                        <a:pt x="8" y="129"/>
                        <a:pt x="9" y="128"/>
                      </a:cubicBezTo>
                      <a:cubicBezTo>
                        <a:pt x="9" y="128"/>
                        <a:pt x="8" y="127"/>
                        <a:pt x="8" y="127"/>
                      </a:cubicBezTo>
                      <a:close/>
                      <a:moveTo>
                        <a:pt x="46" y="20"/>
                      </a:moveTo>
                      <a:cubicBezTo>
                        <a:pt x="46" y="19"/>
                        <a:pt x="46" y="19"/>
                        <a:pt x="46" y="18"/>
                      </a:cubicBezTo>
                      <a:cubicBezTo>
                        <a:pt x="45" y="18"/>
                        <a:pt x="44" y="19"/>
                        <a:pt x="43" y="19"/>
                      </a:cubicBezTo>
                      <a:cubicBezTo>
                        <a:pt x="43" y="19"/>
                        <a:pt x="43" y="20"/>
                        <a:pt x="43" y="20"/>
                      </a:cubicBezTo>
                      <a:cubicBezTo>
                        <a:pt x="44" y="20"/>
                        <a:pt x="45" y="20"/>
                        <a:pt x="46" y="20"/>
                      </a:cubicBezTo>
                      <a:close/>
                      <a:moveTo>
                        <a:pt x="47" y="95"/>
                      </a:moveTo>
                      <a:cubicBezTo>
                        <a:pt x="48" y="94"/>
                        <a:pt x="48" y="94"/>
                        <a:pt x="48" y="93"/>
                      </a:cubicBezTo>
                      <a:cubicBezTo>
                        <a:pt x="47" y="93"/>
                        <a:pt x="46" y="93"/>
                        <a:pt x="45" y="93"/>
                      </a:cubicBezTo>
                      <a:cubicBezTo>
                        <a:pt x="44" y="93"/>
                        <a:pt x="44" y="93"/>
                        <a:pt x="44" y="93"/>
                      </a:cubicBezTo>
                      <a:cubicBezTo>
                        <a:pt x="45" y="94"/>
                        <a:pt x="46" y="94"/>
                        <a:pt x="47" y="95"/>
                      </a:cubicBezTo>
                      <a:close/>
                      <a:moveTo>
                        <a:pt x="12" y="125"/>
                      </a:moveTo>
                      <a:cubicBezTo>
                        <a:pt x="12" y="124"/>
                        <a:pt x="11" y="123"/>
                        <a:pt x="11" y="123"/>
                      </a:cubicBezTo>
                      <a:cubicBezTo>
                        <a:pt x="11" y="124"/>
                        <a:pt x="10" y="124"/>
                        <a:pt x="9" y="125"/>
                      </a:cubicBezTo>
                      <a:cubicBezTo>
                        <a:pt x="11" y="126"/>
                        <a:pt x="11" y="126"/>
                        <a:pt x="12" y="125"/>
                      </a:cubicBezTo>
                      <a:close/>
                      <a:moveTo>
                        <a:pt x="69" y="82"/>
                      </a:moveTo>
                      <a:cubicBezTo>
                        <a:pt x="68" y="82"/>
                        <a:pt x="68" y="81"/>
                        <a:pt x="68" y="81"/>
                      </a:cubicBezTo>
                      <a:cubicBezTo>
                        <a:pt x="67" y="81"/>
                        <a:pt x="66" y="81"/>
                        <a:pt x="65" y="81"/>
                      </a:cubicBezTo>
                      <a:cubicBezTo>
                        <a:pt x="65" y="81"/>
                        <a:pt x="65" y="81"/>
                        <a:pt x="65" y="81"/>
                      </a:cubicBezTo>
                      <a:cubicBezTo>
                        <a:pt x="65" y="81"/>
                        <a:pt x="65" y="82"/>
                        <a:pt x="65" y="82"/>
                      </a:cubicBezTo>
                      <a:cubicBezTo>
                        <a:pt x="66" y="82"/>
                        <a:pt x="67" y="82"/>
                        <a:pt x="69" y="82"/>
                      </a:cubicBezTo>
                      <a:close/>
                      <a:moveTo>
                        <a:pt x="53" y="94"/>
                      </a:moveTo>
                      <a:cubicBezTo>
                        <a:pt x="52" y="94"/>
                        <a:pt x="51" y="94"/>
                        <a:pt x="51" y="96"/>
                      </a:cubicBezTo>
                      <a:cubicBezTo>
                        <a:pt x="51" y="96"/>
                        <a:pt x="51" y="96"/>
                        <a:pt x="52" y="96"/>
                      </a:cubicBezTo>
                      <a:cubicBezTo>
                        <a:pt x="52" y="95"/>
                        <a:pt x="53" y="95"/>
                        <a:pt x="53" y="94"/>
                      </a:cubicBezTo>
                      <a:close/>
                      <a:moveTo>
                        <a:pt x="53" y="114"/>
                      </a:moveTo>
                      <a:cubicBezTo>
                        <a:pt x="55" y="112"/>
                        <a:pt x="59" y="107"/>
                        <a:pt x="59" y="105"/>
                      </a:cubicBezTo>
                      <a:cubicBezTo>
                        <a:pt x="57" y="108"/>
                        <a:pt x="55" y="111"/>
                        <a:pt x="53" y="114"/>
                      </a:cubicBezTo>
                      <a:close/>
                      <a:moveTo>
                        <a:pt x="54" y="88"/>
                      </a:moveTo>
                      <a:cubicBezTo>
                        <a:pt x="54" y="88"/>
                        <a:pt x="54" y="88"/>
                        <a:pt x="54" y="87"/>
                      </a:cubicBezTo>
                      <a:cubicBezTo>
                        <a:pt x="52" y="87"/>
                        <a:pt x="51" y="86"/>
                        <a:pt x="49" y="86"/>
                      </a:cubicBezTo>
                      <a:cubicBezTo>
                        <a:pt x="49" y="86"/>
                        <a:pt x="49" y="87"/>
                        <a:pt x="49" y="87"/>
                      </a:cubicBezTo>
                      <a:cubicBezTo>
                        <a:pt x="51" y="87"/>
                        <a:pt x="52" y="87"/>
                        <a:pt x="54" y="88"/>
                      </a:cubicBezTo>
                      <a:close/>
                      <a:moveTo>
                        <a:pt x="43" y="96"/>
                      </a:moveTo>
                      <a:cubicBezTo>
                        <a:pt x="43" y="97"/>
                        <a:pt x="44" y="97"/>
                        <a:pt x="45" y="97"/>
                      </a:cubicBezTo>
                      <a:cubicBezTo>
                        <a:pt x="45" y="97"/>
                        <a:pt x="45" y="97"/>
                        <a:pt x="46" y="96"/>
                      </a:cubicBezTo>
                      <a:cubicBezTo>
                        <a:pt x="45" y="96"/>
                        <a:pt x="44" y="96"/>
                        <a:pt x="43" y="95"/>
                      </a:cubicBezTo>
                      <a:cubicBezTo>
                        <a:pt x="43" y="96"/>
                        <a:pt x="43" y="96"/>
                        <a:pt x="43" y="96"/>
                      </a:cubicBezTo>
                      <a:close/>
                      <a:moveTo>
                        <a:pt x="68" y="77"/>
                      </a:moveTo>
                      <a:cubicBezTo>
                        <a:pt x="67" y="77"/>
                        <a:pt x="67" y="77"/>
                        <a:pt x="66" y="77"/>
                      </a:cubicBezTo>
                      <a:cubicBezTo>
                        <a:pt x="66" y="77"/>
                        <a:pt x="66" y="78"/>
                        <a:pt x="66" y="78"/>
                      </a:cubicBezTo>
                      <a:cubicBezTo>
                        <a:pt x="67" y="78"/>
                        <a:pt x="67" y="78"/>
                        <a:pt x="68" y="78"/>
                      </a:cubicBezTo>
                      <a:cubicBezTo>
                        <a:pt x="68" y="78"/>
                        <a:pt x="68" y="77"/>
                        <a:pt x="68" y="77"/>
                      </a:cubicBezTo>
                      <a:close/>
                      <a:moveTo>
                        <a:pt x="30" y="110"/>
                      </a:moveTo>
                      <a:cubicBezTo>
                        <a:pt x="30" y="110"/>
                        <a:pt x="30" y="110"/>
                        <a:pt x="29" y="110"/>
                      </a:cubicBezTo>
                      <a:cubicBezTo>
                        <a:pt x="29" y="110"/>
                        <a:pt x="28" y="111"/>
                        <a:pt x="28" y="112"/>
                      </a:cubicBezTo>
                      <a:cubicBezTo>
                        <a:pt x="28" y="112"/>
                        <a:pt x="29" y="112"/>
                        <a:pt x="29" y="112"/>
                      </a:cubicBezTo>
                      <a:cubicBezTo>
                        <a:pt x="29" y="111"/>
                        <a:pt x="30" y="111"/>
                        <a:pt x="30" y="110"/>
                      </a:cubicBezTo>
                      <a:close/>
                      <a:moveTo>
                        <a:pt x="31" y="117"/>
                      </a:moveTo>
                      <a:cubicBezTo>
                        <a:pt x="31" y="118"/>
                        <a:pt x="30" y="118"/>
                        <a:pt x="30" y="119"/>
                      </a:cubicBezTo>
                      <a:cubicBezTo>
                        <a:pt x="31" y="119"/>
                        <a:pt x="31" y="119"/>
                        <a:pt x="32" y="119"/>
                      </a:cubicBezTo>
                      <a:cubicBezTo>
                        <a:pt x="32" y="119"/>
                        <a:pt x="32" y="118"/>
                        <a:pt x="32" y="118"/>
                      </a:cubicBezTo>
                      <a:cubicBezTo>
                        <a:pt x="32" y="118"/>
                        <a:pt x="32" y="117"/>
                        <a:pt x="31" y="117"/>
                      </a:cubicBezTo>
                      <a:close/>
                      <a:moveTo>
                        <a:pt x="45" y="36"/>
                      </a:moveTo>
                      <a:cubicBezTo>
                        <a:pt x="45" y="35"/>
                        <a:pt x="45" y="35"/>
                        <a:pt x="44" y="34"/>
                      </a:cubicBezTo>
                      <a:cubicBezTo>
                        <a:pt x="44" y="35"/>
                        <a:pt x="44" y="35"/>
                        <a:pt x="43" y="35"/>
                      </a:cubicBezTo>
                      <a:cubicBezTo>
                        <a:pt x="43" y="35"/>
                        <a:pt x="43" y="36"/>
                        <a:pt x="43" y="36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lose/>
                      <a:moveTo>
                        <a:pt x="22" y="120"/>
                      </a:moveTo>
                      <a:cubicBezTo>
                        <a:pt x="22" y="120"/>
                        <a:pt x="22" y="120"/>
                        <a:pt x="22" y="120"/>
                      </a:cubicBezTo>
                      <a:cubicBezTo>
                        <a:pt x="21" y="120"/>
                        <a:pt x="20" y="119"/>
                        <a:pt x="19" y="119"/>
                      </a:cubicBezTo>
                      <a:cubicBezTo>
                        <a:pt x="19" y="119"/>
                        <a:pt x="19" y="119"/>
                        <a:pt x="19" y="120"/>
                      </a:cubicBezTo>
                      <a:cubicBezTo>
                        <a:pt x="20" y="120"/>
                        <a:pt x="21" y="120"/>
                        <a:pt x="22" y="120"/>
                      </a:cubicBezTo>
                      <a:close/>
                      <a:moveTo>
                        <a:pt x="39" y="83"/>
                      </a:moveTo>
                      <a:cubicBezTo>
                        <a:pt x="40" y="83"/>
                        <a:pt x="41" y="82"/>
                        <a:pt x="42" y="81"/>
                      </a:cubicBezTo>
                      <a:cubicBezTo>
                        <a:pt x="40" y="81"/>
                        <a:pt x="40" y="82"/>
                        <a:pt x="39" y="83"/>
                      </a:cubicBezTo>
                      <a:close/>
                      <a:moveTo>
                        <a:pt x="31" y="121"/>
                      </a:moveTo>
                      <a:cubicBezTo>
                        <a:pt x="30" y="121"/>
                        <a:pt x="29" y="120"/>
                        <a:pt x="28" y="121"/>
                      </a:cubicBezTo>
                      <a:cubicBezTo>
                        <a:pt x="29" y="121"/>
                        <a:pt x="29" y="122"/>
                        <a:pt x="30" y="122"/>
                      </a:cubicBezTo>
                      <a:cubicBezTo>
                        <a:pt x="30" y="122"/>
                        <a:pt x="30" y="121"/>
                        <a:pt x="31" y="121"/>
                      </a:cubicBezTo>
                      <a:close/>
                      <a:moveTo>
                        <a:pt x="39" y="16"/>
                      </a:moveTo>
                      <a:cubicBezTo>
                        <a:pt x="39" y="15"/>
                        <a:pt x="39" y="15"/>
                        <a:pt x="38" y="15"/>
                      </a:cubicBezTo>
                      <a:cubicBezTo>
                        <a:pt x="37" y="15"/>
                        <a:pt x="37" y="16"/>
                        <a:pt x="37" y="16"/>
                      </a:cubicBezTo>
                      <a:cubicBezTo>
                        <a:pt x="38" y="16"/>
                        <a:pt x="39" y="16"/>
                        <a:pt x="39" y="16"/>
                      </a:cubicBezTo>
                      <a:close/>
                      <a:moveTo>
                        <a:pt x="39" y="104"/>
                      </a:moveTo>
                      <a:cubicBezTo>
                        <a:pt x="39" y="104"/>
                        <a:pt x="38" y="104"/>
                        <a:pt x="38" y="104"/>
                      </a:cubicBezTo>
                      <a:cubicBezTo>
                        <a:pt x="38" y="105"/>
                        <a:pt x="37" y="105"/>
                        <a:pt x="37" y="106"/>
                      </a:cubicBezTo>
                      <a:cubicBezTo>
                        <a:pt x="38" y="106"/>
                        <a:pt x="39" y="105"/>
                        <a:pt x="39" y="104"/>
                      </a:cubicBezTo>
                      <a:close/>
                      <a:moveTo>
                        <a:pt x="29" y="7"/>
                      </a:moveTo>
                      <a:cubicBezTo>
                        <a:pt x="30" y="7"/>
                        <a:pt x="31" y="7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1" y="6"/>
                        <a:pt x="30" y="6"/>
                        <a:pt x="29" y="6"/>
                      </a:cubicBezTo>
                      <a:cubicBezTo>
                        <a:pt x="29" y="6"/>
                        <a:pt x="29" y="7"/>
                        <a:pt x="29" y="7"/>
                      </a:cubicBezTo>
                      <a:close/>
                      <a:moveTo>
                        <a:pt x="42" y="108"/>
                      </a:moveTo>
                      <a:cubicBezTo>
                        <a:pt x="43" y="108"/>
                        <a:pt x="43" y="107"/>
                        <a:pt x="44" y="106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42" y="106"/>
                        <a:pt x="42" y="107"/>
                        <a:pt x="42" y="108"/>
                      </a:cubicBezTo>
                      <a:close/>
                      <a:moveTo>
                        <a:pt x="61" y="44"/>
                      </a:moveTo>
                      <a:cubicBezTo>
                        <a:pt x="61" y="44"/>
                        <a:pt x="61" y="44"/>
                        <a:pt x="62" y="45"/>
                      </a:cubicBezTo>
                      <a:cubicBezTo>
                        <a:pt x="62" y="45"/>
                        <a:pt x="63" y="45"/>
                        <a:pt x="63" y="45"/>
                      </a:cubicBezTo>
                      <a:cubicBezTo>
                        <a:pt x="63" y="44"/>
                        <a:pt x="63" y="44"/>
                        <a:pt x="63" y="43"/>
                      </a:cubicBezTo>
                      <a:cubicBezTo>
                        <a:pt x="62" y="44"/>
                        <a:pt x="62" y="44"/>
                        <a:pt x="61" y="44"/>
                      </a:cubicBezTo>
                      <a:close/>
                      <a:moveTo>
                        <a:pt x="48" y="89"/>
                      </a:moveTo>
                      <a:cubicBezTo>
                        <a:pt x="48" y="89"/>
                        <a:pt x="48" y="89"/>
                        <a:pt x="48" y="90"/>
                      </a:cubicBezTo>
                      <a:cubicBezTo>
                        <a:pt x="49" y="90"/>
                        <a:pt x="50" y="90"/>
                        <a:pt x="51" y="90"/>
                      </a:cubicBezTo>
                      <a:cubicBezTo>
                        <a:pt x="51" y="90"/>
                        <a:pt x="51" y="90"/>
                        <a:pt x="52" y="90"/>
                      </a:cubicBezTo>
                      <a:cubicBezTo>
                        <a:pt x="51" y="89"/>
                        <a:pt x="50" y="89"/>
                        <a:pt x="49" y="89"/>
                      </a:cubicBezTo>
                      <a:cubicBezTo>
                        <a:pt x="49" y="89"/>
                        <a:pt x="49" y="89"/>
                        <a:pt x="48" y="89"/>
                      </a:cubicBezTo>
                      <a:close/>
                      <a:moveTo>
                        <a:pt x="50" y="15"/>
                      </a:moveTo>
                      <a:cubicBezTo>
                        <a:pt x="50" y="14"/>
                        <a:pt x="50" y="13"/>
                        <a:pt x="49" y="14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lose/>
                      <a:moveTo>
                        <a:pt x="62" y="48"/>
                      </a:moveTo>
                      <a:cubicBezTo>
                        <a:pt x="63" y="48"/>
                        <a:pt x="64" y="48"/>
                        <a:pt x="64" y="48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63" y="47"/>
                        <a:pt x="63" y="47"/>
                        <a:pt x="62" y="47"/>
                      </a:cubicBezTo>
                      <a:cubicBezTo>
                        <a:pt x="62" y="47"/>
                        <a:pt x="62" y="48"/>
                        <a:pt x="62" y="48"/>
                      </a:cubicBezTo>
                      <a:close/>
                      <a:moveTo>
                        <a:pt x="44" y="47"/>
                      </a:moveTo>
                      <a:cubicBezTo>
                        <a:pt x="46" y="47"/>
                        <a:pt x="47" y="47"/>
                        <a:pt x="47" y="46"/>
                      </a:cubicBezTo>
                      <a:cubicBezTo>
                        <a:pt x="46" y="46"/>
                        <a:pt x="45" y="46"/>
                        <a:pt x="44" y="47"/>
                      </a:cubicBezTo>
                      <a:close/>
                      <a:moveTo>
                        <a:pt x="42" y="100"/>
                      </a:moveTo>
                      <a:cubicBezTo>
                        <a:pt x="42" y="100"/>
                        <a:pt x="41" y="100"/>
                        <a:pt x="41" y="100"/>
                      </a:cubicBezTo>
                      <a:cubicBezTo>
                        <a:pt x="41" y="100"/>
                        <a:pt x="40" y="100"/>
                        <a:pt x="40" y="101"/>
                      </a:cubicBezTo>
                      <a:cubicBezTo>
                        <a:pt x="41" y="101"/>
                        <a:pt x="42" y="102"/>
                        <a:pt x="42" y="100"/>
                      </a:cubicBezTo>
                      <a:close/>
                      <a:moveTo>
                        <a:pt x="71" y="74"/>
                      </a:move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1" y="73"/>
                        <a:pt x="71" y="73"/>
                        <a:pt x="72" y="72"/>
                      </a:cubicBezTo>
                      <a:cubicBezTo>
                        <a:pt x="71" y="72"/>
                        <a:pt x="71" y="72"/>
                        <a:pt x="70" y="72"/>
                      </a:cubicBezTo>
                      <a:cubicBezTo>
                        <a:pt x="70" y="73"/>
                        <a:pt x="70" y="73"/>
                        <a:pt x="71" y="74"/>
                      </a:cubicBezTo>
                      <a:close/>
                      <a:moveTo>
                        <a:pt x="63" y="77"/>
                      </a:moveTo>
                      <a:cubicBezTo>
                        <a:pt x="63" y="77"/>
                        <a:pt x="63" y="77"/>
                        <a:pt x="62" y="77"/>
                      </a:cubicBezTo>
                      <a:cubicBezTo>
                        <a:pt x="62" y="77"/>
                        <a:pt x="62" y="77"/>
                        <a:pt x="62" y="78"/>
                      </a:cubicBezTo>
                      <a:cubicBezTo>
                        <a:pt x="63" y="78"/>
                        <a:pt x="63" y="78"/>
                        <a:pt x="64" y="78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lose/>
                      <a:moveTo>
                        <a:pt x="50" y="18"/>
                      </a:moveTo>
                      <a:cubicBezTo>
                        <a:pt x="50" y="19"/>
                        <a:pt x="50" y="19"/>
                        <a:pt x="51" y="19"/>
                      </a:cubicBezTo>
                      <a:cubicBezTo>
                        <a:pt x="51" y="17"/>
                        <a:pt x="51" y="17"/>
                        <a:pt x="50" y="18"/>
                      </a:cubicBezTo>
                      <a:close/>
                      <a:moveTo>
                        <a:pt x="58" y="53"/>
                      </a:move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2"/>
                        <a:pt x="57" y="52"/>
                        <a:pt x="57" y="52"/>
                      </a:cubicBezTo>
                      <a:cubicBezTo>
                        <a:pt x="57" y="52"/>
                        <a:pt x="57" y="53"/>
                        <a:pt x="57" y="54"/>
                      </a:cubicBezTo>
                      <a:cubicBezTo>
                        <a:pt x="58" y="54"/>
                        <a:pt x="58" y="54"/>
                        <a:pt x="58" y="53"/>
                      </a:cubicBezTo>
                      <a:close/>
                      <a:moveTo>
                        <a:pt x="43" y="40"/>
                      </a:moveTo>
                      <a:cubicBezTo>
                        <a:pt x="44" y="40"/>
                        <a:pt x="45" y="40"/>
                        <a:pt x="46" y="40"/>
                      </a:cubicBezTo>
                      <a:cubicBezTo>
                        <a:pt x="46" y="39"/>
                        <a:pt x="45" y="39"/>
                        <a:pt x="45" y="39"/>
                      </a:cubicBezTo>
                      <a:cubicBezTo>
                        <a:pt x="45" y="39"/>
                        <a:pt x="44" y="39"/>
                        <a:pt x="43" y="40"/>
                      </a:cubicBezTo>
                      <a:close/>
                      <a:moveTo>
                        <a:pt x="62" y="41"/>
                      </a:moveTo>
                      <a:cubicBezTo>
                        <a:pt x="62" y="41"/>
                        <a:pt x="62" y="40"/>
                        <a:pt x="62" y="40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1" y="40"/>
                        <a:pt x="61" y="41"/>
                        <a:pt x="61" y="41"/>
                      </a:cubicBezTo>
                      <a:cubicBezTo>
                        <a:pt x="61" y="41"/>
                        <a:pt x="61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lose/>
                      <a:moveTo>
                        <a:pt x="47" y="43"/>
                      </a:moveTo>
                      <a:cubicBezTo>
                        <a:pt x="46" y="43"/>
                        <a:pt x="44" y="44"/>
                        <a:pt x="44" y="44"/>
                      </a:cubicBezTo>
                      <a:cubicBezTo>
                        <a:pt x="45" y="44"/>
                        <a:pt x="46" y="44"/>
                        <a:pt x="47" y="43"/>
                      </a:cubicBezTo>
                      <a:close/>
                      <a:moveTo>
                        <a:pt x="59" y="86"/>
                      </a:moveTo>
                      <a:cubicBezTo>
                        <a:pt x="59" y="86"/>
                        <a:pt x="59" y="86"/>
                        <a:pt x="59" y="85"/>
                      </a:cubicBezTo>
                      <a:cubicBezTo>
                        <a:pt x="59" y="85"/>
                        <a:pt x="58" y="85"/>
                        <a:pt x="58" y="85"/>
                      </a:cubicBezTo>
                      <a:cubicBezTo>
                        <a:pt x="58" y="85"/>
                        <a:pt x="58" y="85"/>
                        <a:pt x="58" y="85"/>
                      </a:cubicBezTo>
                      <a:cubicBezTo>
                        <a:pt x="58" y="86"/>
                        <a:pt x="58" y="86"/>
                        <a:pt x="58" y="86"/>
                      </a:cubicBezTo>
                      <a:cubicBezTo>
                        <a:pt x="58" y="86"/>
                        <a:pt x="58" y="86"/>
                        <a:pt x="59" y="86"/>
                      </a:cubicBezTo>
                      <a:close/>
                      <a:moveTo>
                        <a:pt x="53" y="29"/>
                      </a:move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3" y="30"/>
                        <a:pt x="53" y="29"/>
                        <a:pt x="53" y="29"/>
                      </a:cubicBezTo>
                      <a:close/>
                      <a:moveTo>
                        <a:pt x="60" y="34"/>
                      </a:moveTo>
                      <a:cubicBezTo>
                        <a:pt x="60" y="34"/>
                        <a:pt x="60" y="33"/>
                        <a:pt x="60" y="33"/>
                      </a:cubicBezTo>
                      <a:cubicBezTo>
                        <a:pt x="60" y="32"/>
                        <a:pt x="60" y="32"/>
                        <a:pt x="59" y="32"/>
                      </a:cubicBezTo>
                      <a:cubicBezTo>
                        <a:pt x="59" y="33"/>
                        <a:pt x="59" y="33"/>
                        <a:pt x="60" y="34"/>
                      </a:cubicBezTo>
                      <a:close/>
                      <a:moveTo>
                        <a:pt x="38" y="27"/>
                      </a:moveTo>
                      <a:cubicBezTo>
                        <a:pt x="39" y="27"/>
                        <a:pt x="40" y="27"/>
                        <a:pt x="40" y="27"/>
                      </a:cubicBezTo>
                      <a:cubicBezTo>
                        <a:pt x="40" y="27"/>
                        <a:pt x="40" y="26"/>
                        <a:pt x="40" y="26"/>
                      </a:cubicBezTo>
                      <a:cubicBezTo>
                        <a:pt x="39" y="26"/>
                        <a:pt x="39" y="26"/>
                        <a:pt x="38" y="27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3" y="26"/>
                      </a:cubicBezTo>
                      <a:cubicBezTo>
                        <a:pt x="53" y="26"/>
                        <a:pt x="53" y="25"/>
                        <a:pt x="52" y="25"/>
                      </a:cubicBezTo>
                      <a:close/>
                      <a:moveTo>
                        <a:pt x="60" y="38"/>
                      </a:move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1" y="37"/>
                        <a:pt x="61" y="37"/>
                        <a:pt x="61" y="36"/>
                      </a:cubicBezTo>
                      <a:cubicBezTo>
                        <a:pt x="60" y="36"/>
                        <a:pt x="60" y="36"/>
                        <a:pt x="60" y="38"/>
                      </a:cubicBezTo>
                      <a:close/>
                      <a:moveTo>
                        <a:pt x="60" y="66"/>
                      </a:moveTo>
                      <a:cubicBezTo>
                        <a:pt x="60" y="67"/>
                        <a:pt x="60" y="68"/>
                        <a:pt x="60" y="69"/>
                      </a:cubicBezTo>
                      <a:cubicBezTo>
                        <a:pt x="60" y="68"/>
                        <a:pt x="60" y="67"/>
                        <a:pt x="60" y="66"/>
                      </a:cubicBezTo>
                      <a:close/>
                      <a:moveTo>
                        <a:pt x="49" y="25"/>
                      </a:moveTo>
                      <a:cubicBezTo>
                        <a:pt x="49" y="26"/>
                        <a:pt x="49" y="26"/>
                        <a:pt x="50" y="26"/>
                      </a:cubicBezTo>
                      <a:cubicBezTo>
                        <a:pt x="50" y="26"/>
                        <a:pt x="50" y="25"/>
                        <a:pt x="49" y="25"/>
                      </a:cubicBezTo>
                      <a:close/>
                      <a:moveTo>
                        <a:pt x="31" y="128"/>
                      </a:moveTo>
                      <a:cubicBezTo>
                        <a:pt x="30" y="129"/>
                        <a:pt x="30" y="129"/>
                        <a:pt x="29" y="129"/>
                      </a:cubicBezTo>
                      <a:cubicBezTo>
                        <a:pt x="29" y="129"/>
                        <a:pt x="29" y="129"/>
                        <a:pt x="29" y="129"/>
                      </a:cubicBezTo>
                      <a:cubicBezTo>
                        <a:pt x="30" y="129"/>
                        <a:pt x="30" y="129"/>
                        <a:pt x="31" y="128"/>
                      </a:cubicBezTo>
                      <a:close/>
                      <a:moveTo>
                        <a:pt x="46" y="30"/>
                      </a:moveTo>
                      <a:cubicBezTo>
                        <a:pt x="46" y="31"/>
                        <a:pt x="46" y="31"/>
                        <a:pt x="47" y="31"/>
                      </a:cubicBezTo>
                      <a:cubicBezTo>
                        <a:pt x="47" y="31"/>
                        <a:pt x="47" y="31"/>
                        <a:pt x="47" y="30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lose/>
                      <a:moveTo>
                        <a:pt x="39" y="29"/>
                      </a:move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40" y="30"/>
                        <a:pt x="40" y="30"/>
                        <a:pt x="40" y="29"/>
                      </a:cubicBezTo>
                      <a:cubicBezTo>
                        <a:pt x="40" y="29"/>
                        <a:pt x="39" y="29"/>
                        <a:pt x="39" y="29"/>
                      </a:cubicBezTo>
                      <a:close/>
                      <a:moveTo>
                        <a:pt x="35" y="113"/>
                      </a:moveTo>
                      <a:cubicBezTo>
                        <a:pt x="35" y="113"/>
                        <a:pt x="35" y="113"/>
                        <a:pt x="34" y="114"/>
                      </a:cubicBezTo>
                      <a:cubicBezTo>
                        <a:pt x="35" y="114"/>
                        <a:pt x="35" y="114"/>
                        <a:pt x="35" y="113"/>
                      </a:cubicBezTo>
                      <a:close/>
                      <a:moveTo>
                        <a:pt x="50" y="98"/>
                      </a:moveTo>
                      <a:cubicBezTo>
                        <a:pt x="49" y="97"/>
                        <a:pt x="49" y="97"/>
                        <a:pt x="49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lose/>
                      <a:moveTo>
                        <a:pt x="48" y="111"/>
                      </a:moveTo>
                      <a:cubicBezTo>
                        <a:pt x="47" y="112"/>
                        <a:pt x="47" y="112"/>
                        <a:pt x="46" y="113"/>
                      </a:cubicBezTo>
                      <a:cubicBezTo>
                        <a:pt x="47" y="112"/>
                        <a:pt x="48" y="112"/>
                        <a:pt x="48" y="111"/>
                      </a:cubicBezTo>
                      <a:close/>
                      <a:moveTo>
                        <a:pt x="68" y="74"/>
                      </a:moveTo>
                      <a:cubicBezTo>
                        <a:pt x="67" y="74"/>
                        <a:pt x="67" y="73"/>
                        <a:pt x="67" y="73"/>
                      </a:cubicBezTo>
                      <a:cubicBezTo>
                        <a:pt x="67" y="73"/>
                        <a:pt x="67" y="73"/>
                        <a:pt x="67" y="73"/>
                      </a:cubicBezTo>
                      <a:cubicBezTo>
                        <a:pt x="67" y="73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8" y="74"/>
                      </a:cubicBezTo>
                      <a:close/>
                      <a:moveTo>
                        <a:pt x="60" y="60"/>
                      </a:moveTo>
                      <a:cubicBezTo>
                        <a:pt x="60" y="60"/>
                        <a:pt x="60" y="60"/>
                        <a:pt x="60" y="59"/>
                      </a:cubicBezTo>
                      <a:cubicBezTo>
                        <a:pt x="59" y="59"/>
                        <a:pt x="59" y="60"/>
                        <a:pt x="60" y="60"/>
                      </a:cubicBezTo>
                      <a:close/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9" y="20"/>
                        <a:pt x="40" y="20"/>
                      </a:cubicBezTo>
                      <a:close/>
                      <a:moveTo>
                        <a:pt x="35" y="129"/>
                      </a:moveTo>
                      <a:cubicBezTo>
                        <a:pt x="34" y="128"/>
                        <a:pt x="34" y="128"/>
                        <a:pt x="34" y="129"/>
                      </a:cubicBezTo>
                      <a:cubicBezTo>
                        <a:pt x="34" y="129"/>
                        <a:pt x="35" y="129"/>
                        <a:pt x="35" y="129"/>
                      </a:cubicBezTo>
                      <a:close/>
                      <a:moveTo>
                        <a:pt x="65" y="65"/>
                      </a:move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65" y="66"/>
                        <a:pt x="65" y="67"/>
                        <a:pt x="65" y="67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65" y="67"/>
                        <a:pt x="65" y="66"/>
                        <a:pt x="65" y="65"/>
                      </a:cubicBezTo>
                      <a:close/>
                      <a:moveTo>
                        <a:pt x="45" y="26"/>
                      </a:moveTo>
                      <a:cubicBezTo>
                        <a:pt x="45" y="27"/>
                        <a:pt x="45" y="27"/>
                        <a:pt x="46" y="27"/>
                      </a:cubicBezTo>
                      <a:cubicBezTo>
                        <a:pt x="45" y="26"/>
                        <a:pt x="46" y="26"/>
                        <a:pt x="45" y="26"/>
                      </a:cubicBezTo>
                      <a:close/>
                      <a:moveTo>
                        <a:pt x="24" y="9"/>
                      </a:move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8"/>
                        <a:pt x="24" y="8"/>
                        <a:pt x="24" y="9"/>
                      </a:cubicBezTo>
                      <a:close/>
                      <a:moveTo>
                        <a:pt x="54" y="90"/>
                      </a:moveTo>
                      <a:cubicBezTo>
                        <a:pt x="54" y="90"/>
                        <a:pt x="54" y="90"/>
                        <a:pt x="54" y="91"/>
                      </a:cubicBezTo>
                      <a:cubicBezTo>
                        <a:pt x="54" y="91"/>
                        <a:pt x="54" y="91"/>
                        <a:pt x="55" y="91"/>
                      </a:cubicBezTo>
                      <a:cubicBezTo>
                        <a:pt x="55" y="90"/>
                        <a:pt x="54" y="90"/>
                        <a:pt x="54" y="90"/>
                      </a:cubicBezTo>
                      <a:close/>
                      <a:moveTo>
                        <a:pt x="43" y="32"/>
                      </a:moveTo>
                      <a:cubicBezTo>
                        <a:pt x="43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3" y="31"/>
                      </a:cubicBezTo>
                      <a:cubicBezTo>
                        <a:pt x="43" y="31"/>
                        <a:pt x="43" y="32"/>
                        <a:pt x="43" y="32"/>
                      </a:cubicBezTo>
                      <a:close/>
                      <a:moveTo>
                        <a:pt x="66" y="54"/>
                      </a:moveTo>
                      <a:cubicBezTo>
                        <a:pt x="66" y="55"/>
                        <a:pt x="66" y="55"/>
                        <a:pt x="65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lose/>
                      <a:moveTo>
                        <a:pt x="41" y="32"/>
                      </a:moveTo>
                      <a:cubicBezTo>
                        <a:pt x="40" y="32"/>
                        <a:pt x="40" y="32"/>
                        <a:pt x="39" y="32"/>
                      </a:cubicBezTo>
                      <a:cubicBezTo>
                        <a:pt x="40" y="33"/>
                        <a:pt x="40" y="33"/>
                        <a:pt x="41" y="32"/>
                      </a:cubicBezTo>
                      <a:close/>
                      <a:moveTo>
                        <a:pt x="62" y="81"/>
                      </a:moveTo>
                      <a:cubicBezTo>
                        <a:pt x="62" y="81"/>
                        <a:pt x="63" y="82"/>
                        <a:pt x="63" y="81"/>
                      </a:cubicBezTo>
                      <a:cubicBezTo>
                        <a:pt x="63" y="81"/>
                        <a:pt x="62" y="81"/>
                        <a:pt x="62" y="81"/>
                      </a:cubicBezTo>
                      <a:close/>
                      <a:moveTo>
                        <a:pt x="46" y="55"/>
                      </a:moveTo>
                      <a:cubicBezTo>
                        <a:pt x="47" y="55"/>
                        <a:pt x="47" y="55"/>
                        <a:pt x="47" y="54"/>
                      </a:cubicBezTo>
                      <a:cubicBezTo>
                        <a:pt x="46" y="55"/>
                        <a:pt x="46" y="55"/>
                        <a:pt x="46" y="55"/>
                      </a:cubicBezTo>
                      <a:close/>
                      <a:moveTo>
                        <a:pt x="50" y="38"/>
                      </a:moveTo>
                      <a:cubicBezTo>
                        <a:pt x="50" y="38"/>
                        <a:pt x="50" y="38"/>
                        <a:pt x="50" y="39"/>
                      </a:cubicBezTo>
                      <a:cubicBezTo>
                        <a:pt x="51" y="39"/>
                        <a:pt x="51" y="38"/>
                        <a:pt x="50" y="38"/>
                      </a:cubicBezTo>
                      <a:close/>
                      <a:moveTo>
                        <a:pt x="63" y="73"/>
                      </a:move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2" y="74"/>
                        <a:pt x="62" y="74"/>
                        <a:pt x="63" y="75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lose/>
                      <a:moveTo>
                        <a:pt x="52" y="68"/>
                      </a:moveTo>
                      <a:cubicBezTo>
                        <a:pt x="52" y="68"/>
                        <a:pt x="51" y="68"/>
                        <a:pt x="51" y="68"/>
                      </a:cubicBezTo>
                      <a:cubicBezTo>
                        <a:pt x="51" y="68"/>
                        <a:pt x="51" y="69"/>
                        <a:pt x="52" y="69"/>
                      </a:cubicBezTo>
                      <a:cubicBezTo>
                        <a:pt x="52" y="69"/>
                        <a:pt x="52" y="68"/>
                        <a:pt x="52" y="68"/>
                      </a:cubicBezTo>
                      <a:close/>
                      <a:moveTo>
                        <a:pt x="47" y="35"/>
                      </a:moveTo>
                      <a:cubicBezTo>
                        <a:pt x="47" y="35"/>
                        <a:pt x="47" y="34"/>
                        <a:pt x="47" y="34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lose/>
                      <a:moveTo>
                        <a:pt x="74" y="80"/>
                      </a:moveTo>
                      <a:cubicBezTo>
                        <a:pt x="73" y="80"/>
                        <a:pt x="73" y="80"/>
                        <a:pt x="73" y="81"/>
                      </a:cubicBezTo>
                      <a:cubicBezTo>
                        <a:pt x="73" y="81"/>
                        <a:pt x="74" y="80"/>
                        <a:pt x="74" y="80"/>
                      </a:cubicBezTo>
                      <a:close/>
                      <a:moveTo>
                        <a:pt x="35" y="23"/>
                      </a:moveTo>
                      <a:cubicBezTo>
                        <a:pt x="35" y="23"/>
                        <a:pt x="35" y="23"/>
                        <a:pt x="35" y="22"/>
                      </a:cubicBezTo>
                      <a:cubicBezTo>
                        <a:pt x="35" y="22"/>
                        <a:pt x="35" y="22"/>
                        <a:pt x="34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lose/>
                      <a:moveTo>
                        <a:pt x="44" y="110"/>
                      </a:moveTo>
                      <a:cubicBezTo>
                        <a:pt x="43" y="111"/>
                        <a:pt x="43" y="111"/>
                        <a:pt x="43" y="111"/>
                      </a:cubicBezTo>
                      <a:cubicBezTo>
                        <a:pt x="43" y="111"/>
                        <a:pt x="44" y="111"/>
                        <a:pt x="44" y="110"/>
                      </a:cubicBezTo>
                      <a:close/>
                      <a:moveTo>
                        <a:pt x="33" y="18"/>
                      </a:moveTo>
                      <a:cubicBezTo>
                        <a:pt x="34" y="19"/>
                        <a:pt x="34" y="19"/>
                        <a:pt x="34" y="18"/>
                      </a:cubicBezTo>
                      <a:cubicBezTo>
                        <a:pt x="34" y="18"/>
                        <a:pt x="34" y="18"/>
                        <a:pt x="33" y="18"/>
                      </a:cubicBezTo>
                      <a:close/>
                      <a:moveTo>
                        <a:pt x="15" y="127"/>
                      </a:moveTo>
                      <a:cubicBezTo>
                        <a:pt x="14" y="126"/>
                        <a:pt x="14" y="126"/>
                        <a:pt x="13" y="126"/>
                      </a:cubicBezTo>
                      <a:cubicBezTo>
                        <a:pt x="14" y="126"/>
                        <a:pt x="14" y="126"/>
                        <a:pt x="15" y="127"/>
                      </a:cubicBezTo>
                      <a:close/>
                      <a:moveTo>
                        <a:pt x="45" y="108"/>
                      </a:moveTo>
                      <a:cubicBezTo>
                        <a:pt x="46" y="108"/>
                        <a:pt x="46" y="108"/>
                        <a:pt x="46" y="107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lose/>
                      <a:moveTo>
                        <a:pt x="64" y="60"/>
                      </a:moveTo>
                      <a:cubicBezTo>
                        <a:pt x="64" y="60"/>
                        <a:pt x="65" y="59"/>
                        <a:pt x="65" y="59"/>
                      </a:cubicBezTo>
                      <a:cubicBezTo>
                        <a:pt x="65" y="59"/>
                        <a:pt x="65" y="59"/>
                        <a:pt x="64" y="59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64" y="59"/>
                        <a:pt x="64" y="59"/>
                        <a:pt x="64" y="60"/>
                      </a:cubicBezTo>
                      <a:close/>
                      <a:moveTo>
                        <a:pt x="47" y="79"/>
                      </a:move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7" y="79"/>
                        <a:pt x="47" y="78"/>
                        <a:pt x="46" y="78"/>
                      </a:cubicBezTo>
                      <a:cubicBezTo>
                        <a:pt x="46" y="78"/>
                        <a:pt x="47" y="79"/>
                        <a:pt x="47" y="79"/>
                      </a:cubicBezTo>
                      <a:close/>
                      <a:moveTo>
                        <a:pt x="31" y="11"/>
                      </a:moveTo>
                      <a:cubicBezTo>
                        <a:pt x="31" y="11"/>
                        <a:pt x="31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lose/>
                      <a:moveTo>
                        <a:pt x="47" y="51"/>
                      </a:move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1"/>
                        <a:pt x="46" y="51"/>
                      </a:cubicBezTo>
                      <a:cubicBezTo>
                        <a:pt x="46" y="51"/>
                        <a:pt x="46" y="51"/>
                        <a:pt x="47" y="51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lose/>
                      <a:moveTo>
                        <a:pt x="42" y="114"/>
                      </a:moveTo>
                      <a:cubicBezTo>
                        <a:pt x="41" y="114"/>
                        <a:pt x="41" y="113"/>
                        <a:pt x="41" y="113"/>
                      </a:cubicBezTo>
                      <a:cubicBezTo>
                        <a:pt x="41" y="113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2" y="114"/>
                      </a:cubicBezTo>
                      <a:close/>
                      <a:moveTo>
                        <a:pt x="59" y="63"/>
                      </a:move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59" y="63"/>
                      </a:cubicBezTo>
                      <a:close/>
                      <a:moveTo>
                        <a:pt x="50" y="34"/>
                      </a:move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4"/>
                      </a:cubicBezTo>
                      <a:close/>
                      <a:moveTo>
                        <a:pt x="32" y="103"/>
                      </a:move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31"/>
                <p:cNvSpPr/>
                <p:nvPr/>
              </p:nvSpPr>
              <p:spPr>
                <a:xfrm>
                  <a:off x="5865813" y="3201988"/>
                  <a:ext cx="250825" cy="43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2" extrusionOk="0">
                      <a:moveTo>
                        <a:pt x="44" y="125"/>
                      </a:moveTo>
                      <a:cubicBezTo>
                        <a:pt x="45" y="125"/>
                        <a:pt x="46" y="125"/>
                        <a:pt x="47" y="125"/>
                      </a:cubicBezTo>
                      <a:cubicBezTo>
                        <a:pt x="48" y="125"/>
                        <a:pt x="48" y="125"/>
                        <a:pt x="49" y="125"/>
                      </a:cubicBezTo>
                      <a:cubicBezTo>
                        <a:pt x="49" y="125"/>
                        <a:pt x="50" y="125"/>
                        <a:pt x="50" y="126"/>
                      </a:cubicBezTo>
                      <a:cubicBezTo>
                        <a:pt x="50" y="126"/>
                        <a:pt x="49" y="127"/>
                        <a:pt x="49" y="127"/>
                      </a:cubicBezTo>
                      <a:cubicBezTo>
                        <a:pt x="48" y="127"/>
                        <a:pt x="47" y="127"/>
                        <a:pt x="46" y="127"/>
                      </a:cubicBezTo>
                      <a:cubicBezTo>
                        <a:pt x="43" y="128"/>
                        <a:pt x="40" y="128"/>
                        <a:pt x="37" y="128"/>
                      </a:cubicBezTo>
                      <a:cubicBezTo>
                        <a:pt x="37" y="128"/>
                        <a:pt x="36" y="128"/>
                        <a:pt x="36" y="129"/>
                      </a:cubicBezTo>
                      <a:cubicBezTo>
                        <a:pt x="35" y="129"/>
                        <a:pt x="34" y="129"/>
                        <a:pt x="33" y="129"/>
                      </a:cubicBezTo>
                      <a:cubicBezTo>
                        <a:pt x="33" y="129"/>
                        <a:pt x="33" y="129"/>
                        <a:pt x="32" y="129"/>
                      </a:cubicBezTo>
                      <a:cubicBezTo>
                        <a:pt x="29" y="129"/>
                        <a:pt x="25" y="129"/>
                        <a:pt x="22" y="130"/>
                      </a:cubicBezTo>
                      <a:cubicBezTo>
                        <a:pt x="20" y="130"/>
                        <a:pt x="17" y="131"/>
                        <a:pt x="15" y="131"/>
                      </a:cubicBezTo>
                      <a:cubicBezTo>
                        <a:pt x="14" y="131"/>
                        <a:pt x="13" y="131"/>
                        <a:pt x="13" y="132"/>
                      </a:cubicBezTo>
                      <a:cubicBezTo>
                        <a:pt x="12" y="132"/>
                        <a:pt x="11" y="132"/>
                        <a:pt x="10" y="132"/>
                      </a:cubicBezTo>
                      <a:cubicBezTo>
                        <a:pt x="10" y="131"/>
                        <a:pt x="9" y="131"/>
                        <a:pt x="9" y="131"/>
                      </a:cubicBezTo>
                      <a:cubicBezTo>
                        <a:pt x="8" y="131"/>
                        <a:pt x="6" y="131"/>
                        <a:pt x="5" y="131"/>
                      </a:cubicBezTo>
                      <a:cubicBezTo>
                        <a:pt x="4" y="131"/>
                        <a:pt x="3" y="130"/>
                        <a:pt x="3" y="130"/>
                      </a:cubicBezTo>
                      <a:cubicBezTo>
                        <a:pt x="2" y="130"/>
                        <a:pt x="2" y="130"/>
                        <a:pt x="2" y="130"/>
                      </a:cubicBezTo>
                      <a:cubicBezTo>
                        <a:pt x="1" y="131"/>
                        <a:pt x="0" y="130"/>
                        <a:pt x="0" y="129"/>
                      </a:cubicBezTo>
                      <a:cubicBezTo>
                        <a:pt x="1" y="129"/>
                        <a:pt x="1" y="128"/>
                        <a:pt x="1" y="128"/>
                      </a:cubicBezTo>
                      <a:cubicBezTo>
                        <a:pt x="2" y="126"/>
                        <a:pt x="3" y="124"/>
                        <a:pt x="5" y="122"/>
                      </a:cubicBezTo>
                      <a:cubicBezTo>
                        <a:pt x="9" y="116"/>
                        <a:pt x="14" y="110"/>
                        <a:pt x="18" y="103"/>
                      </a:cubicBezTo>
                      <a:cubicBezTo>
                        <a:pt x="20" y="99"/>
                        <a:pt x="23" y="95"/>
                        <a:pt x="25" y="91"/>
                      </a:cubicBezTo>
                      <a:cubicBezTo>
                        <a:pt x="26" y="89"/>
                        <a:pt x="28" y="86"/>
                        <a:pt x="30" y="83"/>
                      </a:cubicBezTo>
                      <a:cubicBezTo>
                        <a:pt x="31" y="81"/>
                        <a:pt x="33" y="78"/>
                        <a:pt x="35" y="76"/>
                      </a:cubicBezTo>
                      <a:cubicBezTo>
                        <a:pt x="35" y="75"/>
                        <a:pt x="35" y="75"/>
                        <a:pt x="34" y="75"/>
                      </a:cubicBezTo>
                      <a:cubicBezTo>
                        <a:pt x="33" y="75"/>
                        <a:pt x="33" y="75"/>
                        <a:pt x="33" y="74"/>
                      </a:cubicBezTo>
                      <a:cubicBezTo>
                        <a:pt x="33" y="73"/>
                        <a:pt x="33" y="72"/>
                        <a:pt x="34" y="72"/>
                      </a:cubicBezTo>
                      <a:cubicBezTo>
                        <a:pt x="35" y="71"/>
                        <a:pt x="36" y="71"/>
                        <a:pt x="36" y="72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7" y="73"/>
                        <a:pt x="37" y="74"/>
                        <a:pt x="37" y="74"/>
                      </a:cubicBezTo>
                      <a:cubicBezTo>
                        <a:pt x="38" y="75"/>
                        <a:pt x="38" y="75"/>
                        <a:pt x="38" y="76"/>
                      </a:cubicBezTo>
                      <a:cubicBezTo>
                        <a:pt x="39" y="75"/>
                        <a:pt x="40" y="74"/>
                        <a:pt x="40" y="73"/>
                      </a:cubicBezTo>
                      <a:cubicBezTo>
                        <a:pt x="40" y="73"/>
                        <a:pt x="39" y="73"/>
                        <a:pt x="39" y="73"/>
                      </a:cubicBezTo>
                      <a:cubicBezTo>
                        <a:pt x="38" y="73"/>
                        <a:pt x="38" y="72"/>
                        <a:pt x="38" y="72"/>
                      </a:cubicBezTo>
                      <a:cubicBezTo>
                        <a:pt x="38" y="72"/>
                        <a:pt x="37" y="71"/>
                        <a:pt x="37" y="71"/>
                      </a:cubicBezTo>
                      <a:cubicBezTo>
                        <a:pt x="36" y="71"/>
                        <a:pt x="36" y="70"/>
                        <a:pt x="36" y="70"/>
                      </a:cubicBezTo>
                      <a:cubicBezTo>
                        <a:pt x="35" y="67"/>
                        <a:pt x="34" y="64"/>
                        <a:pt x="34" y="61"/>
                      </a:cubicBezTo>
                      <a:cubicBezTo>
                        <a:pt x="32" y="56"/>
                        <a:pt x="31" y="51"/>
                        <a:pt x="29" y="46"/>
                      </a:cubicBezTo>
                      <a:cubicBezTo>
                        <a:pt x="28" y="44"/>
                        <a:pt x="27" y="42"/>
                        <a:pt x="27" y="39"/>
                      </a:cubicBezTo>
                      <a:cubicBezTo>
                        <a:pt x="25" y="36"/>
                        <a:pt x="24" y="33"/>
                        <a:pt x="23" y="30"/>
                      </a:cubicBezTo>
                      <a:cubicBezTo>
                        <a:pt x="19" y="24"/>
                        <a:pt x="16" y="17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1" y="5"/>
                        <a:pt x="11" y="4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2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26" y="1"/>
                        <a:pt x="34" y="1"/>
                        <a:pt x="41" y="1"/>
                      </a:cubicBezTo>
                      <a:cubicBezTo>
                        <a:pt x="43" y="1"/>
                        <a:pt x="45" y="1"/>
                        <a:pt x="47" y="0"/>
                      </a:cubicBezTo>
                      <a:cubicBezTo>
                        <a:pt x="48" y="0"/>
                        <a:pt x="48" y="0"/>
                        <a:pt x="49" y="0"/>
                      </a:cubicBezTo>
                      <a:cubicBezTo>
                        <a:pt x="50" y="0"/>
                        <a:pt x="50" y="1"/>
                        <a:pt x="50" y="1"/>
                      </a:cubicBezTo>
                      <a:cubicBezTo>
                        <a:pt x="50" y="2"/>
                        <a:pt x="50" y="2"/>
                        <a:pt x="49" y="2"/>
                      </a:cubicBezTo>
                      <a:cubicBezTo>
                        <a:pt x="49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7" y="3"/>
                      </a:cubicBezTo>
                      <a:cubicBezTo>
                        <a:pt x="48" y="3"/>
                        <a:pt x="49" y="4"/>
                        <a:pt x="51" y="4"/>
                      </a:cubicBezTo>
                      <a:cubicBezTo>
                        <a:pt x="52" y="4"/>
                        <a:pt x="52" y="4"/>
                        <a:pt x="52" y="5"/>
                      </a:cubicBezTo>
                      <a:cubicBezTo>
                        <a:pt x="52" y="6"/>
                        <a:pt x="52" y="6"/>
                        <a:pt x="53" y="7"/>
                      </a:cubicBezTo>
                      <a:cubicBezTo>
                        <a:pt x="53" y="7"/>
                        <a:pt x="53" y="7"/>
                        <a:pt x="53" y="8"/>
                      </a:cubicBezTo>
                      <a:cubicBezTo>
                        <a:pt x="52" y="8"/>
                        <a:pt x="53" y="9"/>
                        <a:pt x="53" y="9"/>
                      </a:cubicBezTo>
                      <a:cubicBezTo>
                        <a:pt x="54" y="11"/>
                        <a:pt x="54" y="12"/>
                        <a:pt x="55" y="13"/>
                      </a:cubicBezTo>
                      <a:cubicBezTo>
                        <a:pt x="57" y="16"/>
                        <a:pt x="58" y="20"/>
                        <a:pt x="60" y="24"/>
                      </a:cubicBezTo>
                      <a:cubicBezTo>
                        <a:pt x="60" y="25"/>
                        <a:pt x="60" y="26"/>
                        <a:pt x="61" y="27"/>
                      </a:cubicBezTo>
                      <a:cubicBezTo>
                        <a:pt x="62" y="32"/>
                        <a:pt x="63" y="38"/>
                        <a:pt x="65" y="43"/>
                      </a:cubicBezTo>
                      <a:cubicBezTo>
                        <a:pt x="66" y="46"/>
                        <a:pt x="67" y="48"/>
                        <a:pt x="68" y="50"/>
                      </a:cubicBezTo>
                      <a:cubicBezTo>
                        <a:pt x="69" y="55"/>
                        <a:pt x="72" y="59"/>
                        <a:pt x="74" y="63"/>
                      </a:cubicBezTo>
                      <a:cubicBezTo>
                        <a:pt x="75" y="66"/>
                        <a:pt x="76" y="68"/>
                        <a:pt x="77" y="71"/>
                      </a:cubicBezTo>
                      <a:cubicBezTo>
                        <a:pt x="77" y="72"/>
                        <a:pt x="77" y="72"/>
                        <a:pt x="76" y="73"/>
                      </a:cubicBezTo>
                      <a:cubicBezTo>
                        <a:pt x="73" y="79"/>
                        <a:pt x="70" y="85"/>
                        <a:pt x="66" y="90"/>
                      </a:cubicBezTo>
                      <a:cubicBezTo>
                        <a:pt x="64" y="93"/>
                        <a:pt x="62" y="95"/>
                        <a:pt x="61" y="98"/>
                      </a:cubicBezTo>
                      <a:cubicBezTo>
                        <a:pt x="60" y="99"/>
                        <a:pt x="60" y="100"/>
                        <a:pt x="59" y="101"/>
                      </a:cubicBezTo>
                      <a:cubicBezTo>
                        <a:pt x="57" y="105"/>
                        <a:pt x="54" y="110"/>
                        <a:pt x="52" y="114"/>
                      </a:cubicBezTo>
                      <a:cubicBezTo>
                        <a:pt x="49" y="118"/>
                        <a:pt x="47" y="121"/>
                        <a:pt x="44" y="125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lose/>
                      <a:moveTo>
                        <a:pt x="44" y="12"/>
                      </a:move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2" y="12"/>
                        <a:pt x="42" y="13"/>
                        <a:pt x="41" y="13"/>
                      </a:cubicBezTo>
                      <a:cubicBezTo>
                        <a:pt x="40" y="15"/>
                        <a:pt x="38" y="16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8" y="16"/>
                        <a:pt x="41" y="15"/>
                        <a:pt x="43" y="13"/>
                      </a:cubicBezTo>
                      <a:cubicBezTo>
                        <a:pt x="43" y="13"/>
                        <a:pt x="43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2"/>
                        <a:pt x="44" y="12"/>
                      </a:cubicBezTo>
                      <a:close/>
                      <a:moveTo>
                        <a:pt x="38" y="118"/>
                      </a:move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7"/>
                        <a:pt x="39" y="117"/>
                        <a:pt x="39" y="117"/>
                      </a:cubicBezTo>
                      <a:cubicBezTo>
                        <a:pt x="40" y="116"/>
                        <a:pt x="41" y="115"/>
                        <a:pt x="42" y="114"/>
                      </a:cubicBezTo>
                      <a:cubicBezTo>
                        <a:pt x="46" y="108"/>
                        <a:pt x="50" y="102"/>
                        <a:pt x="54" y="96"/>
                      </a:cubicBezTo>
                      <a:cubicBezTo>
                        <a:pt x="54" y="96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1" y="99"/>
                        <a:pt x="49" y="102"/>
                        <a:pt x="46" y="105"/>
                      </a:cubicBezTo>
                      <a:cubicBezTo>
                        <a:pt x="46" y="106"/>
                        <a:pt x="45" y="106"/>
                        <a:pt x="45" y="107"/>
                      </a:cubicBezTo>
                      <a:cubicBezTo>
                        <a:pt x="45" y="107"/>
                        <a:pt x="45" y="107"/>
                        <a:pt x="44" y="108"/>
                      </a:cubicBezTo>
                      <a:cubicBezTo>
                        <a:pt x="44" y="108"/>
                        <a:pt x="43" y="109"/>
                        <a:pt x="43" y="109"/>
                      </a:cubicBezTo>
                      <a:cubicBezTo>
                        <a:pt x="42" y="110"/>
                        <a:pt x="42" y="111"/>
                        <a:pt x="41" y="112"/>
                      </a:cubicBezTo>
                      <a:cubicBezTo>
                        <a:pt x="41" y="112"/>
                        <a:pt x="41" y="113"/>
                        <a:pt x="41" y="113"/>
                      </a:cubicBezTo>
                      <a:cubicBezTo>
                        <a:pt x="41" y="114"/>
                        <a:pt x="41" y="114"/>
                        <a:pt x="40" y="114"/>
                      </a:cubicBezTo>
                      <a:cubicBezTo>
                        <a:pt x="40" y="115"/>
                        <a:pt x="39" y="115"/>
                        <a:pt x="39" y="115"/>
                      </a:cubicBezTo>
                      <a:cubicBezTo>
                        <a:pt x="39" y="116"/>
                        <a:pt x="38" y="117"/>
                        <a:pt x="38" y="118"/>
                      </a:cubicBezTo>
                      <a:close/>
                      <a:moveTo>
                        <a:pt x="35" y="25"/>
                      </a:moveTo>
                      <a:cubicBezTo>
                        <a:pt x="36" y="25"/>
                        <a:pt x="36" y="25"/>
                        <a:pt x="36" y="24"/>
                      </a:cubicBezTo>
                      <a:cubicBezTo>
                        <a:pt x="37" y="23"/>
                        <a:pt x="39" y="22"/>
                        <a:pt x="40" y="21"/>
                      </a:cubicBezTo>
                      <a:cubicBezTo>
                        <a:pt x="42" y="19"/>
                        <a:pt x="45" y="17"/>
                        <a:pt x="48" y="15"/>
                      </a:cubicBezTo>
                      <a:cubicBezTo>
                        <a:pt x="48" y="15"/>
                        <a:pt x="48" y="14"/>
                        <a:pt x="48" y="14"/>
                      </a:cubicBezTo>
                      <a:cubicBezTo>
                        <a:pt x="47" y="14"/>
                        <a:pt x="47" y="13"/>
                        <a:pt x="47" y="13"/>
                      </a:cubicBezTo>
                      <a:cubicBezTo>
                        <a:pt x="46" y="14"/>
                        <a:pt x="36" y="23"/>
                        <a:pt x="35" y="25"/>
                      </a:cubicBezTo>
                      <a:close/>
                      <a:moveTo>
                        <a:pt x="38" y="29"/>
                      </a:moveTo>
                      <a:cubicBezTo>
                        <a:pt x="38" y="29"/>
                        <a:pt x="38" y="29"/>
                        <a:pt x="39" y="28"/>
                      </a:cubicBezTo>
                      <a:cubicBezTo>
                        <a:pt x="42" y="26"/>
                        <a:pt x="45" y="24"/>
                        <a:pt x="48" y="21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0"/>
                        <a:pt x="48" y="20"/>
                        <a:pt x="48" y="19"/>
                      </a:cubicBezTo>
                      <a:cubicBezTo>
                        <a:pt x="45" y="22"/>
                        <a:pt x="41" y="25"/>
                        <a:pt x="38" y="28"/>
                      </a:cubicBezTo>
                      <a:cubicBezTo>
                        <a:pt x="38" y="28"/>
                        <a:pt x="38" y="29"/>
                        <a:pt x="38" y="29"/>
                      </a:cubicBezTo>
                      <a:close/>
                      <a:moveTo>
                        <a:pt x="42" y="124"/>
                      </a:moveTo>
                      <a:cubicBezTo>
                        <a:pt x="45" y="121"/>
                        <a:pt x="48" y="116"/>
                        <a:pt x="50" y="112"/>
                      </a:cubicBezTo>
                      <a:cubicBezTo>
                        <a:pt x="50" y="112"/>
                        <a:pt x="50" y="112"/>
                        <a:pt x="50" y="112"/>
                      </a:cubicBezTo>
                      <a:cubicBezTo>
                        <a:pt x="47" y="115"/>
                        <a:pt x="45" y="118"/>
                        <a:pt x="43" y="121"/>
                      </a:cubicBezTo>
                      <a:cubicBezTo>
                        <a:pt x="42" y="122"/>
                        <a:pt x="42" y="122"/>
                        <a:pt x="42" y="123"/>
                      </a:cubicBezTo>
                      <a:cubicBezTo>
                        <a:pt x="41" y="123"/>
                        <a:pt x="41" y="124"/>
                        <a:pt x="42" y="124"/>
                      </a:cubicBezTo>
                      <a:close/>
                      <a:moveTo>
                        <a:pt x="70" y="76"/>
                      </a:moveTo>
                      <a:cubicBezTo>
                        <a:pt x="69" y="76"/>
                        <a:pt x="69" y="76"/>
                        <a:pt x="69" y="76"/>
                      </a:cubicBezTo>
                      <a:cubicBezTo>
                        <a:pt x="67" y="78"/>
                        <a:pt x="65" y="81"/>
                        <a:pt x="63" y="84"/>
                      </a:cubicBezTo>
                      <a:cubicBezTo>
                        <a:pt x="63" y="85"/>
                        <a:pt x="63" y="86"/>
                        <a:pt x="62" y="87"/>
                      </a:cubicBezTo>
                      <a:cubicBezTo>
                        <a:pt x="65" y="83"/>
                        <a:pt x="68" y="80"/>
                        <a:pt x="70" y="76"/>
                      </a:cubicBezTo>
                      <a:close/>
                      <a:moveTo>
                        <a:pt x="34" y="5"/>
                      </a:moveTo>
                      <a:cubicBezTo>
                        <a:pt x="39" y="5"/>
                        <a:pt x="43" y="5"/>
                        <a:pt x="48" y="6"/>
                      </a:cubicBezTo>
                      <a:cubicBezTo>
                        <a:pt x="46" y="4"/>
                        <a:pt x="39" y="4"/>
                        <a:pt x="34" y="5"/>
                      </a:cubicBezTo>
                      <a:close/>
                      <a:moveTo>
                        <a:pt x="33" y="104"/>
                      </a:moveTo>
                      <a:cubicBezTo>
                        <a:pt x="33" y="104"/>
                        <a:pt x="34" y="104"/>
                        <a:pt x="34" y="104"/>
                      </a:cubicBezTo>
                      <a:cubicBezTo>
                        <a:pt x="35" y="104"/>
                        <a:pt x="35" y="104"/>
                        <a:pt x="35" y="103"/>
                      </a:cubicBezTo>
                      <a:cubicBezTo>
                        <a:pt x="36" y="103"/>
                        <a:pt x="36" y="102"/>
                        <a:pt x="37" y="101"/>
                      </a:cubicBezTo>
                      <a:cubicBezTo>
                        <a:pt x="38" y="100"/>
                        <a:pt x="38" y="98"/>
                        <a:pt x="39" y="97"/>
                      </a:cubicBezTo>
                      <a:cubicBezTo>
                        <a:pt x="37" y="99"/>
                        <a:pt x="35" y="101"/>
                        <a:pt x="33" y="104"/>
                      </a:cubicBezTo>
                      <a:close/>
                      <a:moveTo>
                        <a:pt x="47" y="39"/>
                      </a:moveTo>
                      <a:cubicBezTo>
                        <a:pt x="46" y="40"/>
                        <a:pt x="44" y="41"/>
                        <a:pt x="43" y="42"/>
                      </a:cubicBezTo>
                      <a:cubicBezTo>
                        <a:pt x="43" y="43"/>
                        <a:pt x="43" y="43"/>
                        <a:pt x="44" y="44"/>
                      </a:cubicBezTo>
                      <a:cubicBezTo>
                        <a:pt x="45" y="43"/>
                        <a:pt x="46" y="42"/>
                        <a:pt x="48" y="41"/>
                      </a:cubicBezTo>
                      <a:cubicBezTo>
                        <a:pt x="47" y="40"/>
                        <a:pt x="47" y="39"/>
                        <a:pt x="47" y="39"/>
                      </a:cubicBezTo>
                      <a:close/>
                      <a:moveTo>
                        <a:pt x="44" y="80"/>
                      </a:moveTo>
                      <a:cubicBezTo>
                        <a:pt x="44" y="80"/>
                        <a:pt x="44" y="80"/>
                        <a:pt x="44" y="80"/>
                      </a:cubicBezTo>
                      <a:cubicBezTo>
                        <a:pt x="44" y="80"/>
                        <a:pt x="44" y="80"/>
                        <a:pt x="43" y="80"/>
                      </a:cubicBezTo>
                      <a:cubicBezTo>
                        <a:pt x="42" y="83"/>
                        <a:pt x="40" y="85"/>
                        <a:pt x="38" y="88"/>
                      </a:cubicBezTo>
                      <a:cubicBezTo>
                        <a:pt x="38" y="88"/>
                        <a:pt x="37" y="89"/>
                        <a:pt x="37" y="89"/>
                      </a:cubicBezTo>
                      <a:cubicBezTo>
                        <a:pt x="38" y="88"/>
                        <a:pt x="39" y="87"/>
                        <a:pt x="40" y="87"/>
                      </a:cubicBezTo>
                      <a:cubicBezTo>
                        <a:pt x="41" y="86"/>
                        <a:pt x="42" y="84"/>
                        <a:pt x="43" y="82"/>
                      </a:cubicBezTo>
                      <a:cubicBezTo>
                        <a:pt x="43" y="82"/>
                        <a:pt x="44" y="81"/>
                        <a:pt x="44" y="80"/>
                      </a:cubicBezTo>
                      <a:close/>
                      <a:moveTo>
                        <a:pt x="73" y="73"/>
                      </a:move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2"/>
                        <a:pt x="75" y="71"/>
                        <a:pt x="74" y="70"/>
                      </a:cubicBezTo>
                      <a:cubicBezTo>
                        <a:pt x="74" y="69"/>
                        <a:pt x="73" y="69"/>
                        <a:pt x="73" y="68"/>
                      </a:cubicBezTo>
                      <a:cubicBezTo>
                        <a:pt x="73" y="68"/>
                        <a:pt x="73" y="68"/>
                        <a:pt x="73" y="67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2" y="68"/>
                        <a:pt x="73" y="69"/>
                        <a:pt x="73" y="69"/>
                      </a:cubicBezTo>
                      <a:cubicBezTo>
                        <a:pt x="73" y="70"/>
                        <a:pt x="73" y="70"/>
                        <a:pt x="72" y="70"/>
                      </a:cubicBezTo>
                      <a:cubicBezTo>
                        <a:pt x="72" y="71"/>
                        <a:pt x="72" y="71"/>
                        <a:pt x="71" y="71"/>
                      </a:cubicBezTo>
                      <a:cubicBezTo>
                        <a:pt x="71" y="71"/>
                        <a:pt x="71" y="72"/>
                        <a:pt x="71" y="73"/>
                      </a:cubicBezTo>
                      <a:cubicBezTo>
                        <a:pt x="72" y="73"/>
                        <a:pt x="73" y="73"/>
                        <a:pt x="73" y="73"/>
                      </a:cubicBezTo>
                      <a:close/>
                      <a:moveTo>
                        <a:pt x="48" y="78"/>
                      </a:moveTo>
                      <a:cubicBezTo>
                        <a:pt x="48" y="78"/>
                        <a:pt x="49" y="78"/>
                        <a:pt x="49" y="78"/>
                      </a:cubicBezTo>
                      <a:cubicBezTo>
                        <a:pt x="50" y="77"/>
                        <a:pt x="52" y="75"/>
                        <a:pt x="54" y="74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2" y="74"/>
                        <a:pt x="51" y="75"/>
                        <a:pt x="49" y="76"/>
                      </a:cubicBezTo>
                      <a:cubicBezTo>
                        <a:pt x="49" y="76"/>
                        <a:pt x="49" y="76"/>
                        <a:pt x="49" y="76"/>
                      </a:cubicBezTo>
                      <a:cubicBezTo>
                        <a:pt x="49" y="77"/>
                        <a:pt x="49" y="78"/>
                        <a:pt x="48" y="78"/>
                      </a:cubicBezTo>
                      <a:close/>
                      <a:moveTo>
                        <a:pt x="14" y="113"/>
                      </a:moveTo>
                      <a:cubicBezTo>
                        <a:pt x="16" y="112"/>
                        <a:pt x="21" y="104"/>
                        <a:pt x="22" y="102"/>
                      </a:cubicBezTo>
                      <a:cubicBezTo>
                        <a:pt x="21" y="102"/>
                        <a:pt x="21" y="103"/>
                        <a:pt x="21" y="103"/>
                      </a:cubicBezTo>
                      <a:cubicBezTo>
                        <a:pt x="19" y="106"/>
                        <a:pt x="17" y="109"/>
                        <a:pt x="15" y="112"/>
                      </a:cubicBezTo>
                      <a:cubicBezTo>
                        <a:pt x="14" y="112"/>
                        <a:pt x="14" y="112"/>
                        <a:pt x="14" y="113"/>
                      </a:cubicBezTo>
                      <a:close/>
                      <a:moveTo>
                        <a:pt x="58" y="79"/>
                      </a:moveTo>
                      <a:cubicBezTo>
                        <a:pt x="60" y="77"/>
                        <a:pt x="61" y="76"/>
                        <a:pt x="63" y="74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ubicBezTo>
                        <a:pt x="61" y="75"/>
                        <a:pt x="59" y="76"/>
                        <a:pt x="58" y="79"/>
                      </a:cubicBezTo>
                      <a:close/>
                      <a:moveTo>
                        <a:pt x="19" y="116"/>
                      </a:move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18" y="117"/>
                        <a:pt x="17" y="119"/>
                        <a:pt x="15" y="121"/>
                      </a:cubicBezTo>
                      <a:cubicBezTo>
                        <a:pt x="15" y="122"/>
                        <a:pt x="14" y="123"/>
                        <a:pt x="13" y="124"/>
                      </a:cubicBezTo>
                      <a:cubicBezTo>
                        <a:pt x="13" y="124"/>
                        <a:pt x="14" y="124"/>
                        <a:pt x="14" y="123"/>
                      </a:cubicBezTo>
                      <a:cubicBezTo>
                        <a:pt x="14" y="123"/>
                        <a:pt x="15" y="123"/>
                        <a:pt x="15" y="122"/>
                      </a:cubicBezTo>
                      <a:cubicBezTo>
                        <a:pt x="15" y="122"/>
                        <a:pt x="16" y="122"/>
                        <a:pt x="16" y="122"/>
                      </a:cubicBezTo>
                      <a:cubicBezTo>
                        <a:pt x="17" y="120"/>
                        <a:pt x="18" y="118"/>
                        <a:pt x="19" y="116"/>
                      </a:cubicBezTo>
                      <a:cubicBezTo>
                        <a:pt x="19" y="116"/>
                        <a:pt x="19" y="116"/>
                        <a:pt x="19" y="116"/>
                      </a:cubicBezTo>
                      <a:close/>
                      <a:moveTo>
                        <a:pt x="32" y="36"/>
                      </a:moveTo>
                      <a:cubicBezTo>
                        <a:pt x="32" y="37"/>
                        <a:pt x="33" y="37"/>
                        <a:pt x="33" y="38"/>
                      </a:cubicBezTo>
                      <a:cubicBezTo>
                        <a:pt x="34" y="37"/>
                        <a:pt x="34" y="37"/>
                        <a:pt x="35" y="36"/>
                      </a:cubicBezTo>
                      <a:cubicBezTo>
                        <a:pt x="35" y="36"/>
                        <a:pt x="35" y="35"/>
                        <a:pt x="34" y="34"/>
                      </a:cubicBezTo>
                      <a:cubicBezTo>
                        <a:pt x="34" y="35"/>
                        <a:pt x="33" y="35"/>
                        <a:pt x="32" y="36"/>
                      </a:cubicBezTo>
                      <a:close/>
                      <a:moveTo>
                        <a:pt x="55" y="35"/>
                      </a:moveTo>
                      <a:cubicBezTo>
                        <a:pt x="55" y="34"/>
                        <a:pt x="55" y="33"/>
                        <a:pt x="54" y="32"/>
                      </a:cubicBezTo>
                      <a:cubicBezTo>
                        <a:pt x="54" y="32"/>
                        <a:pt x="53" y="33"/>
                        <a:pt x="53" y="33"/>
                      </a:cubicBezTo>
                      <a:cubicBezTo>
                        <a:pt x="53" y="34"/>
                        <a:pt x="54" y="35"/>
                        <a:pt x="54" y="36"/>
                      </a:cubicBezTo>
                      <a:cubicBezTo>
                        <a:pt x="54" y="36"/>
                        <a:pt x="55" y="36"/>
                        <a:pt x="55" y="35"/>
                      </a:cubicBezTo>
                      <a:close/>
                      <a:moveTo>
                        <a:pt x="30" y="111"/>
                      </a:moveTo>
                      <a:cubicBezTo>
                        <a:pt x="29" y="111"/>
                        <a:pt x="29" y="111"/>
                        <a:pt x="28" y="110"/>
                      </a:cubicBezTo>
                      <a:cubicBezTo>
                        <a:pt x="27" y="111"/>
                        <a:pt x="27" y="112"/>
                        <a:pt x="26" y="113"/>
                      </a:cubicBezTo>
                      <a:cubicBezTo>
                        <a:pt x="28" y="113"/>
                        <a:pt x="29" y="112"/>
                        <a:pt x="30" y="111"/>
                      </a:cubicBezTo>
                      <a:close/>
                      <a:moveTo>
                        <a:pt x="29" y="14"/>
                      </a:move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3"/>
                        <a:pt x="33" y="12"/>
                        <a:pt x="34" y="10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1" y="11"/>
                        <a:pt x="30" y="13"/>
                        <a:pt x="29" y="14"/>
                      </a:cubicBezTo>
                      <a:close/>
                      <a:moveTo>
                        <a:pt x="6" y="126"/>
                      </a:moveTo>
                      <a:cubicBezTo>
                        <a:pt x="7" y="126"/>
                        <a:pt x="7" y="126"/>
                        <a:pt x="7" y="126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8" y="125"/>
                        <a:pt x="8" y="124"/>
                        <a:pt x="9" y="123"/>
                      </a:cubicBezTo>
                      <a:cubicBezTo>
                        <a:pt x="10" y="123"/>
                        <a:pt x="10" y="122"/>
                        <a:pt x="10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9" y="122"/>
                        <a:pt x="8" y="124"/>
                        <a:pt x="6" y="126"/>
                      </a:cubicBezTo>
                      <a:close/>
                      <a:moveTo>
                        <a:pt x="31" y="24"/>
                      </a:moveTo>
                      <a:cubicBezTo>
                        <a:pt x="30" y="25"/>
                        <a:pt x="29" y="26"/>
                        <a:pt x="28" y="26"/>
                      </a:cubicBezTo>
                      <a:cubicBezTo>
                        <a:pt x="29" y="27"/>
                        <a:pt x="29" y="27"/>
                        <a:pt x="29" y="28"/>
                      </a:cubicBezTo>
                      <a:cubicBezTo>
                        <a:pt x="30" y="27"/>
                        <a:pt x="30" y="27"/>
                        <a:pt x="31" y="26"/>
                      </a:cubicBezTo>
                      <a:cubicBezTo>
                        <a:pt x="32" y="26"/>
                        <a:pt x="32" y="25"/>
                        <a:pt x="31" y="24"/>
                      </a:cubicBezTo>
                      <a:close/>
                      <a:moveTo>
                        <a:pt x="57" y="67"/>
                      </a:moveTo>
                      <a:cubicBezTo>
                        <a:pt x="58" y="67"/>
                        <a:pt x="60" y="66"/>
                        <a:pt x="61" y="65"/>
                      </a:cubicBezTo>
                      <a:cubicBezTo>
                        <a:pt x="60" y="65"/>
                        <a:pt x="60" y="64"/>
                        <a:pt x="60" y="64"/>
                      </a:cubicBezTo>
                      <a:cubicBezTo>
                        <a:pt x="59" y="65"/>
                        <a:pt x="59" y="65"/>
                        <a:pt x="58" y="65"/>
                      </a:cubicBezTo>
                      <a:cubicBezTo>
                        <a:pt x="57" y="66"/>
                        <a:pt x="57" y="67"/>
                        <a:pt x="57" y="67"/>
                      </a:cubicBezTo>
                      <a:close/>
                      <a:moveTo>
                        <a:pt x="61" y="72"/>
                      </a:moveTo>
                      <a:cubicBezTo>
                        <a:pt x="62" y="71"/>
                        <a:pt x="63" y="71"/>
                        <a:pt x="63" y="70"/>
                      </a:cubicBezTo>
                      <a:cubicBezTo>
                        <a:pt x="63" y="70"/>
                        <a:pt x="63" y="69"/>
                        <a:pt x="62" y="69"/>
                      </a:cubicBezTo>
                      <a:cubicBezTo>
                        <a:pt x="62" y="69"/>
                        <a:pt x="62" y="70"/>
                        <a:pt x="61" y="70"/>
                      </a:cubicBezTo>
                      <a:cubicBezTo>
                        <a:pt x="61" y="71"/>
                        <a:pt x="61" y="71"/>
                        <a:pt x="61" y="72"/>
                      </a:cubicBezTo>
                      <a:close/>
                      <a:moveTo>
                        <a:pt x="53" y="61"/>
                      </a:moveTo>
                      <a:cubicBezTo>
                        <a:pt x="52" y="62"/>
                        <a:pt x="52" y="62"/>
                        <a:pt x="52" y="63"/>
                      </a:cubicBezTo>
                      <a:cubicBezTo>
                        <a:pt x="51" y="63"/>
                        <a:pt x="51" y="63"/>
                        <a:pt x="51" y="65"/>
                      </a:cubicBezTo>
                      <a:cubicBezTo>
                        <a:pt x="52" y="64"/>
                        <a:pt x="53" y="64"/>
                        <a:pt x="54" y="63"/>
                      </a:cubicBezTo>
                      <a:cubicBezTo>
                        <a:pt x="53" y="63"/>
                        <a:pt x="53" y="62"/>
                        <a:pt x="53" y="61"/>
                      </a:cubicBezTo>
                      <a:close/>
                      <a:moveTo>
                        <a:pt x="36" y="120"/>
                      </a:moveTo>
                      <a:cubicBezTo>
                        <a:pt x="35" y="121"/>
                        <a:pt x="34" y="122"/>
                        <a:pt x="33" y="123"/>
                      </a:cubicBezTo>
                      <a:cubicBezTo>
                        <a:pt x="33" y="124"/>
                        <a:pt x="34" y="124"/>
                        <a:pt x="34" y="124"/>
                      </a:cubicBezTo>
                      <a:cubicBezTo>
                        <a:pt x="35" y="123"/>
                        <a:pt x="35" y="122"/>
                        <a:pt x="36" y="122"/>
                      </a:cubicBezTo>
                      <a:cubicBezTo>
                        <a:pt x="36" y="121"/>
                        <a:pt x="36" y="121"/>
                        <a:pt x="36" y="120"/>
                      </a:cubicBezTo>
                      <a:close/>
                      <a:moveTo>
                        <a:pt x="50" y="88"/>
                      </a:moveTo>
                      <a:cubicBezTo>
                        <a:pt x="51" y="87"/>
                        <a:pt x="52" y="83"/>
                        <a:pt x="52" y="82"/>
                      </a:cubicBezTo>
                      <a:cubicBezTo>
                        <a:pt x="51" y="84"/>
                        <a:pt x="50" y="85"/>
                        <a:pt x="49" y="87"/>
                      </a:cubicBezTo>
                      <a:cubicBezTo>
                        <a:pt x="50" y="87"/>
                        <a:pt x="50" y="87"/>
                        <a:pt x="50" y="88"/>
                      </a:cubicBezTo>
                      <a:close/>
                      <a:moveTo>
                        <a:pt x="23" y="26"/>
                      </a:moveTo>
                      <a:cubicBezTo>
                        <a:pt x="23" y="25"/>
                        <a:pt x="19" y="17"/>
                        <a:pt x="18" y="17"/>
                      </a:cubicBezTo>
                      <a:cubicBezTo>
                        <a:pt x="20" y="20"/>
                        <a:pt x="21" y="23"/>
                        <a:pt x="23" y="26"/>
                      </a:cubicBezTo>
                      <a:close/>
                      <a:moveTo>
                        <a:pt x="39" y="32"/>
                      </a:moveTo>
                      <a:cubicBezTo>
                        <a:pt x="40" y="31"/>
                        <a:pt x="41" y="30"/>
                        <a:pt x="41" y="30"/>
                      </a:cubicBezTo>
                      <a:cubicBezTo>
                        <a:pt x="42" y="29"/>
                        <a:pt x="43" y="29"/>
                        <a:pt x="43" y="28"/>
                      </a:cubicBezTo>
                      <a:cubicBezTo>
                        <a:pt x="42" y="29"/>
                        <a:pt x="40" y="30"/>
                        <a:pt x="39" y="31"/>
                      </a:cubicBezTo>
                      <a:cubicBezTo>
                        <a:pt x="39" y="31"/>
                        <a:pt x="39" y="31"/>
                        <a:pt x="39" y="32"/>
                      </a:cubicBezTo>
                      <a:close/>
                      <a:moveTo>
                        <a:pt x="48" y="49"/>
                      </a:moveTo>
                      <a:cubicBezTo>
                        <a:pt x="47" y="49"/>
                        <a:pt x="46" y="49"/>
                        <a:pt x="46" y="50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47" y="51"/>
                        <a:pt x="47" y="51"/>
                        <a:pt x="47" y="50"/>
                      </a:cubicBezTo>
                      <a:cubicBezTo>
                        <a:pt x="48" y="50"/>
                        <a:pt x="48" y="49"/>
                        <a:pt x="48" y="49"/>
                      </a:cubicBezTo>
                      <a:close/>
                      <a:moveTo>
                        <a:pt x="49" y="25"/>
                      </a:moveTo>
                      <a:cubicBezTo>
                        <a:pt x="49" y="25"/>
                        <a:pt x="48" y="26"/>
                        <a:pt x="48" y="26"/>
                      </a:cubicBezTo>
                      <a:cubicBezTo>
                        <a:pt x="48" y="26"/>
                        <a:pt x="47" y="27"/>
                        <a:pt x="47" y="27"/>
                      </a:cubicBezTo>
                      <a:cubicBezTo>
                        <a:pt x="47" y="27"/>
                        <a:pt x="47" y="28"/>
                        <a:pt x="48" y="28"/>
                      </a:cubicBezTo>
                      <a:cubicBezTo>
                        <a:pt x="50" y="27"/>
                        <a:pt x="50" y="27"/>
                        <a:pt x="49" y="25"/>
                      </a:cubicBezTo>
                      <a:close/>
                      <a:moveTo>
                        <a:pt x="32" y="108"/>
                      </a:moveTo>
                      <a:cubicBezTo>
                        <a:pt x="31" y="108"/>
                        <a:pt x="30" y="107"/>
                        <a:pt x="29" y="108"/>
                      </a:cubicBezTo>
                      <a:cubicBezTo>
                        <a:pt x="30" y="109"/>
                        <a:pt x="31" y="109"/>
                        <a:pt x="31" y="109"/>
                      </a:cubicBezTo>
                      <a:cubicBezTo>
                        <a:pt x="32" y="109"/>
                        <a:pt x="32" y="108"/>
                        <a:pt x="32" y="108"/>
                      </a:cubicBezTo>
                      <a:close/>
                      <a:moveTo>
                        <a:pt x="27" y="9"/>
                      </a:moveTo>
                      <a:cubicBezTo>
                        <a:pt x="27" y="9"/>
                        <a:pt x="27" y="9"/>
                        <a:pt x="26" y="9"/>
                      </a:cubicBezTo>
                      <a:cubicBezTo>
                        <a:pt x="27" y="10"/>
                        <a:pt x="27" y="10"/>
                        <a:pt x="28" y="11"/>
                      </a:cubicBezTo>
                      <a:cubicBezTo>
                        <a:pt x="28" y="10"/>
                        <a:pt x="29" y="10"/>
                        <a:pt x="30" y="9"/>
                      </a:cubicBezTo>
                      <a:cubicBezTo>
                        <a:pt x="28" y="9"/>
                        <a:pt x="28" y="9"/>
                        <a:pt x="27" y="9"/>
                      </a:cubicBezTo>
                      <a:close/>
                      <a:moveTo>
                        <a:pt x="34" y="53"/>
                      </a:move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5" y="55"/>
                        <a:pt x="36" y="58"/>
                        <a:pt x="37" y="60"/>
                      </a:cubicBezTo>
                      <a:cubicBezTo>
                        <a:pt x="36" y="58"/>
                        <a:pt x="36" y="55"/>
                        <a:pt x="34" y="53"/>
                      </a:cubicBezTo>
                      <a:close/>
                      <a:moveTo>
                        <a:pt x="61" y="59"/>
                      </a:moveTo>
                      <a:cubicBezTo>
                        <a:pt x="62" y="59"/>
                        <a:pt x="62" y="59"/>
                        <a:pt x="62" y="58"/>
                      </a:cubicBezTo>
                      <a:cubicBezTo>
                        <a:pt x="61" y="57"/>
                        <a:pt x="61" y="56"/>
                        <a:pt x="61" y="55"/>
                      </a:cubicBezTo>
                      <a:cubicBezTo>
                        <a:pt x="60" y="55"/>
                        <a:pt x="60" y="56"/>
                        <a:pt x="60" y="56"/>
                      </a:cubicBezTo>
                      <a:cubicBezTo>
                        <a:pt x="60" y="57"/>
                        <a:pt x="61" y="58"/>
                        <a:pt x="61" y="59"/>
                      </a:cubicBezTo>
                      <a:close/>
                      <a:moveTo>
                        <a:pt x="57" y="40"/>
                      </a:moveTo>
                      <a:cubicBezTo>
                        <a:pt x="56" y="39"/>
                        <a:pt x="56" y="39"/>
                        <a:pt x="56" y="38"/>
                      </a:cubicBezTo>
                      <a:cubicBezTo>
                        <a:pt x="55" y="39"/>
                        <a:pt x="55" y="39"/>
                        <a:pt x="55" y="41"/>
                      </a:cubicBezTo>
                      <a:cubicBezTo>
                        <a:pt x="56" y="41"/>
                        <a:pt x="56" y="40"/>
                        <a:pt x="57" y="40"/>
                      </a:cubicBezTo>
                      <a:close/>
                      <a:moveTo>
                        <a:pt x="47" y="9"/>
                      </a:moveTo>
                      <a:cubicBezTo>
                        <a:pt x="47" y="8"/>
                        <a:pt x="47" y="9"/>
                        <a:pt x="46" y="9"/>
                      </a:cubicBezTo>
                      <a:cubicBezTo>
                        <a:pt x="46" y="9"/>
                        <a:pt x="45" y="9"/>
                        <a:pt x="45" y="10"/>
                      </a:cubicBezTo>
                      <a:cubicBezTo>
                        <a:pt x="45" y="10"/>
                        <a:pt x="46" y="10"/>
                        <a:pt x="46" y="10"/>
                      </a:cubicBezTo>
                      <a:cubicBezTo>
                        <a:pt x="47" y="10"/>
                        <a:pt x="47" y="10"/>
                        <a:pt x="47" y="9"/>
                      </a:cubicBezTo>
                      <a:close/>
                      <a:moveTo>
                        <a:pt x="46" y="73"/>
                      </a:moveTo>
                      <a:cubicBezTo>
                        <a:pt x="46" y="73"/>
                        <a:pt x="46" y="72"/>
                        <a:pt x="47" y="72"/>
                      </a:cubicBezTo>
                      <a:cubicBezTo>
                        <a:pt x="47" y="71"/>
                        <a:pt x="46" y="71"/>
                        <a:pt x="46" y="70"/>
                      </a:cubicBezTo>
                      <a:cubicBezTo>
                        <a:pt x="45" y="71"/>
                        <a:pt x="45" y="72"/>
                        <a:pt x="46" y="73"/>
                      </a:cubicBezTo>
                      <a:close/>
                      <a:moveTo>
                        <a:pt x="51" y="25"/>
                      </a:moveTo>
                      <a:cubicBezTo>
                        <a:pt x="52" y="25"/>
                        <a:pt x="52" y="25"/>
                        <a:pt x="52" y="24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0" y="23"/>
                        <a:pt x="51" y="24"/>
                        <a:pt x="51" y="25"/>
                      </a:cubicBezTo>
                      <a:close/>
                      <a:moveTo>
                        <a:pt x="55" y="54"/>
                      </a:moveTo>
                      <a:cubicBezTo>
                        <a:pt x="55" y="54"/>
                        <a:pt x="55" y="54"/>
                        <a:pt x="55" y="53"/>
                      </a:cubicBezTo>
                      <a:cubicBezTo>
                        <a:pt x="53" y="54"/>
                        <a:pt x="53" y="54"/>
                        <a:pt x="54" y="55"/>
                      </a:cubicBezTo>
                      <a:cubicBezTo>
                        <a:pt x="54" y="55"/>
                        <a:pt x="55" y="55"/>
                        <a:pt x="55" y="54"/>
                      </a:cubicBezTo>
                      <a:close/>
                      <a:moveTo>
                        <a:pt x="39" y="122"/>
                      </a:moveTo>
                      <a:cubicBezTo>
                        <a:pt x="38" y="122"/>
                        <a:pt x="37" y="124"/>
                        <a:pt x="37" y="125"/>
                      </a:cubicBezTo>
                      <a:cubicBezTo>
                        <a:pt x="37" y="125"/>
                        <a:pt x="37" y="125"/>
                        <a:pt x="37" y="125"/>
                      </a:cubicBezTo>
                      <a:cubicBezTo>
                        <a:pt x="38" y="124"/>
                        <a:pt x="38" y="123"/>
                        <a:pt x="39" y="122"/>
                      </a:cubicBezTo>
                      <a:close/>
                      <a:moveTo>
                        <a:pt x="30" y="31"/>
                      </a:move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2" y="31"/>
                        <a:pt x="33" y="30"/>
                        <a:pt x="33" y="30"/>
                      </a:cubicBezTo>
                      <a:cubicBezTo>
                        <a:pt x="32" y="30"/>
                        <a:pt x="31" y="31"/>
                        <a:pt x="30" y="31"/>
                      </a:cubicBezTo>
                      <a:close/>
                      <a:moveTo>
                        <a:pt x="51" y="38"/>
                      </a:move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7"/>
                        <a:pt x="51" y="36"/>
                        <a:pt x="51" y="35"/>
                      </a:cubicBezTo>
                      <a:cubicBezTo>
                        <a:pt x="50" y="35"/>
                        <a:pt x="50" y="36"/>
                        <a:pt x="50" y="36"/>
                      </a:cubicBezTo>
                      <a:cubicBezTo>
                        <a:pt x="51" y="37"/>
                        <a:pt x="51" y="37"/>
                        <a:pt x="51" y="38"/>
                      </a:cubicBezTo>
                      <a:close/>
                      <a:moveTo>
                        <a:pt x="38" y="108"/>
                      </a:move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6" y="110"/>
                        <a:pt x="36" y="111"/>
                        <a:pt x="36" y="111"/>
                      </a:cubicBezTo>
                      <a:cubicBezTo>
                        <a:pt x="37" y="111"/>
                        <a:pt x="38" y="109"/>
                        <a:pt x="38" y="108"/>
                      </a:cubicBezTo>
                      <a:close/>
                      <a:moveTo>
                        <a:pt x="57" y="44"/>
                      </a:moveTo>
                      <a:cubicBezTo>
                        <a:pt x="56" y="45"/>
                        <a:pt x="56" y="45"/>
                        <a:pt x="57" y="47"/>
                      </a:cubicBezTo>
                      <a:cubicBezTo>
                        <a:pt x="58" y="46"/>
                        <a:pt x="58" y="46"/>
                        <a:pt x="57" y="44"/>
                      </a:cubicBezTo>
                      <a:close/>
                      <a:moveTo>
                        <a:pt x="45" y="29"/>
                      </a:moveTo>
                      <a:cubicBezTo>
                        <a:pt x="44" y="30"/>
                        <a:pt x="43" y="31"/>
                        <a:pt x="42" y="32"/>
                      </a:cubicBezTo>
                      <a:cubicBezTo>
                        <a:pt x="43" y="31"/>
                        <a:pt x="44" y="31"/>
                        <a:pt x="45" y="30"/>
                      </a:cubicBezTo>
                      <a:cubicBezTo>
                        <a:pt x="45" y="30"/>
                        <a:pt x="45" y="30"/>
                        <a:pt x="45" y="29"/>
                      </a:cubicBezTo>
                      <a:close/>
                      <a:moveTo>
                        <a:pt x="59" y="50"/>
                      </a:moveTo>
                      <a:cubicBezTo>
                        <a:pt x="58" y="50"/>
                        <a:pt x="58" y="51"/>
                        <a:pt x="59" y="52"/>
                      </a:cubicBezTo>
                      <a:cubicBezTo>
                        <a:pt x="59" y="52"/>
                        <a:pt x="60" y="52"/>
                        <a:pt x="59" y="51"/>
                      </a:cubicBezTo>
                      <a:cubicBezTo>
                        <a:pt x="59" y="51"/>
                        <a:pt x="59" y="50"/>
                        <a:pt x="59" y="50"/>
                      </a:cubicBezTo>
                      <a:close/>
                      <a:moveTo>
                        <a:pt x="46" y="96"/>
                      </a:moveTo>
                      <a:cubicBezTo>
                        <a:pt x="44" y="96"/>
                        <a:pt x="44" y="98"/>
                        <a:pt x="44" y="99"/>
                      </a:cubicBezTo>
                      <a:cubicBezTo>
                        <a:pt x="44" y="98"/>
                        <a:pt x="45" y="97"/>
                        <a:pt x="46" y="96"/>
                      </a:cubicBezTo>
                      <a:close/>
                      <a:moveTo>
                        <a:pt x="44" y="66"/>
                      </a:move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4" y="65"/>
                        <a:pt x="44" y="65"/>
                        <a:pt x="44" y="66"/>
                      </a:cubicBezTo>
                      <a:close/>
                      <a:moveTo>
                        <a:pt x="20" y="10"/>
                      </a:moveTo>
                      <a:cubicBezTo>
                        <a:pt x="21" y="9"/>
                        <a:pt x="21" y="9"/>
                        <a:pt x="21" y="8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9" y="9"/>
                        <a:pt x="20" y="9"/>
                        <a:pt x="20" y="10"/>
                      </a:cubicBezTo>
                      <a:close/>
                      <a:moveTo>
                        <a:pt x="55" y="62"/>
                      </a:moveTo>
                      <a:cubicBezTo>
                        <a:pt x="56" y="61"/>
                        <a:pt x="56" y="60"/>
                        <a:pt x="56" y="59"/>
                      </a:cubicBezTo>
                      <a:cubicBezTo>
                        <a:pt x="55" y="60"/>
                        <a:pt x="55" y="60"/>
                        <a:pt x="55" y="62"/>
                      </a:cubicBezTo>
                      <a:close/>
                      <a:moveTo>
                        <a:pt x="24" y="119"/>
                      </a:moveTo>
                      <a:cubicBezTo>
                        <a:pt x="23" y="120"/>
                        <a:pt x="23" y="121"/>
                        <a:pt x="22" y="121"/>
                      </a:cubicBezTo>
                      <a:cubicBezTo>
                        <a:pt x="23" y="121"/>
                        <a:pt x="23" y="122"/>
                        <a:pt x="24" y="119"/>
                      </a:cubicBezTo>
                      <a:close/>
                      <a:moveTo>
                        <a:pt x="47" y="62"/>
                      </a:moveTo>
                      <a:cubicBezTo>
                        <a:pt x="46" y="63"/>
                        <a:pt x="46" y="63"/>
                        <a:pt x="47" y="64"/>
                      </a:cubicBezTo>
                      <a:cubicBezTo>
                        <a:pt x="48" y="63"/>
                        <a:pt x="48" y="63"/>
                        <a:pt x="47" y="62"/>
                      </a:cubicBezTo>
                      <a:close/>
                      <a:moveTo>
                        <a:pt x="25" y="24"/>
                      </a:move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6"/>
                        <a:pt x="26" y="27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7"/>
                        <a:pt x="26" y="26"/>
                        <a:pt x="25" y="24"/>
                      </a:cubicBezTo>
                      <a:close/>
                      <a:moveTo>
                        <a:pt x="63" y="64"/>
                      </a:moveTo>
                      <a:cubicBezTo>
                        <a:pt x="63" y="63"/>
                        <a:pt x="64" y="63"/>
                        <a:pt x="63" y="63"/>
                      </a:cubicBezTo>
                      <a:cubicBezTo>
                        <a:pt x="63" y="63"/>
                        <a:pt x="63" y="62"/>
                        <a:pt x="63" y="61"/>
                      </a:cubicBezTo>
                      <a:cubicBezTo>
                        <a:pt x="62" y="62"/>
                        <a:pt x="63" y="63"/>
                        <a:pt x="63" y="64"/>
                      </a:cubicBezTo>
                      <a:close/>
                      <a:moveTo>
                        <a:pt x="23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10"/>
                        <a:pt x="23" y="10"/>
                        <a:pt x="23" y="11"/>
                      </a:cubicBezTo>
                      <a:close/>
                      <a:moveTo>
                        <a:pt x="53" y="28"/>
                      </a:moveTo>
                      <a:cubicBezTo>
                        <a:pt x="52" y="29"/>
                        <a:pt x="52" y="29"/>
                        <a:pt x="52" y="30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lose/>
                      <a:moveTo>
                        <a:pt x="53" y="48"/>
                      </a:moveTo>
                      <a:cubicBezTo>
                        <a:pt x="52" y="49"/>
                        <a:pt x="52" y="49"/>
                        <a:pt x="52" y="50"/>
                      </a:cubicBezTo>
                      <a:cubicBezTo>
                        <a:pt x="53" y="49"/>
                        <a:pt x="53" y="49"/>
                        <a:pt x="53" y="48"/>
                      </a:cubicBezTo>
                      <a:close/>
                      <a:moveTo>
                        <a:pt x="33" y="23"/>
                      </a:moveTo>
                      <a:cubicBezTo>
                        <a:pt x="34" y="23"/>
                        <a:pt x="34" y="22"/>
                        <a:pt x="35" y="22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lose/>
                      <a:moveTo>
                        <a:pt x="54" y="66"/>
                      </a:move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2" y="66"/>
                        <a:pt x="52" y="67"/>
                        <a:pt x="53" y="67"/>
                      </a:cubicBezTo>
                      <a:cubicBezTo>
                        <a:pt x="53" y="67"/>
                        <a:pt x="54" y="66"/>
                        <a:pt x="54" y="66"/>
                      </a:cubicBezTo>
                      <a:close/>
                      <a:moveTo>
                        <a:pt x="39" y="9"/>
                      </a:moveTo>
                      <a:cubicBezTo>
                        <a:pt x="39" y="9"/>
                        <a:pt x="39" y="9"/>
                        <a:pt x="40" y="9"/>
                      </a:cubicBezTo>
                      <a:cubicBezTo>
                        <a:pt x="40" y="9"/>
                        <a:pt x="41" y="9"/>
                        <a:pt x="41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lose/>
                      <a:moveTo>
                        <a:pt x="29" y="123"/>
                      </a:moveTo>
                      <a:cubicBezTo>
                        <a:pt x="30" y="123"/>
                        <a:pt x="31" y="123"/>
                        <a:pt x="32" y="123"/>
                      </a:cubicBezTo>
                      <a:cubicBezTo>
                        <a:pt x="31" y="122"/>
                        <a:pt x="30" y="122"/>
                        <a:pt x="29" y="123"/>
                      </a:cubicBezTo>
                      <a:close/>
                      <a:moveTo>
                        <a:pt x="33" y="116"/>
                      </a:moveTo>
                      <a:cubicBezTo>
                        <a:pt x="33" y="116"/>
                        <a:pt x="34" y="116"/>
                        <a:pt x="34" y="115"/>
                      </a:cubicBezTo>
                      <a:cubicBezTo>
                        <a:pt x="33" y="115"/>
                        <a:pt x="33" y="116"/>
                        <a:pt x="33" y="116"/>
                      </a:cubicBezTo>
                      <a:close/>
                      <a:moveTo>
                        <a:pt x="54" y="70"/>
                      </a:moveTo>
                      <a:cubicBezTo>
                        <a:pt x="55" y="69"/>
                        <a:pt x="55" y="69"/>
                        <a:pt x="55" y="68"/>
                      </a:cubicBezTo>
                      <a:cubicBezTo>
                        <a:pt x="54" y="69"/>
                        <a:pt x="54" y="69"/>
                        <a:pt x="54" y="70"/>
                      </a:cubicBezTo>
                      <a:close/>
                      <a:moveTo>
                        <a:pt x="51" y="60"/>
                      </a:moveTo>
                      <a:cubicBezTo>
                        <a:pt x="52" y="60"/>
                        <a:pt x="52" y="60"/>
                        <a:pt x="52" y="59"/>
                      </a:cubicBezTo>
                      <a:cubicBezTo>
                        <a:pt x="52" y="59"/>
                        <a:pt x="51" y="59"/>
                        <a:pt x="51" y="60"/>
                      </a:cubicBezTo>
                      <a:close/>
                      <a:moveTo>
                        <a:pt x="29" y="21"/>
                      </a:move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2"/>
                        <a:pt x="28" y="22"/>
                        <a:pt x="27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9" y="22"/>
                        <a:pt x="29" y="21"/>
                      </a:cubicBezTo>
                      <a:close/>
                      <a:moveTo>
                        <a:pt x="26" y="115"/>
                      </a:moveTo>
                      <a:cubicBezTo>
                        <a:pt x="26" y="115"/>
                        <a:pt x="26" y="115"/>
                        <a:pt x="26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6"/>
                        <a:pt x="25" y="116"/>
                        <a:pt x="25" y="116"/>
                      </a:cubicBezTo>
                      <a:cubicBezTo>
                        <a:pt x="25" y="115"/>
                        <a:pt x="25" y="115"/>
                        <a:pt x="26" y="115"/>
                      </a:cubicBezTo>
                      <a:close/>
                      <a:moveTo>
                        <a:pt x="37" y="33"/>
                      </a:move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3"/>
                        <a:pt x="36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lose/>
                      <a:moveTo>
                        <a:pt x="42" y="35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5"/>
                        <a:pt x="41" y="36"/>
                        <a:pt x="41" y="36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lose/>
                      <a:moveTo>
                        <a:pt x="26" y="16"/>
                      </a:moveTo>
                      <a:cubicBezTo>
                        <a:pt x="26" y="16"/>
                        <a:pt x="25" y="16"/>
                        <a:pt x="25" y="16"/>
                      </a:cubicBezTo>
                      <a:cubicBezTo>
                        <a:pt x="25" y="16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6" y="16"/>
                      </a:cubicBezTo>
                      <a:close/>
                      <a:moveTo>
                        <a:pt x="48" y="57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6"/>
                        <a:pt x="48" y="57"/>
                      </a:cubicBezTo>
                      <a:close/>
                      <a:moveTo>
                        <a:pt x="43" y="60"/>
                      </a:move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lose/>
                      <a:moveTo>
                        <a:pt x="58" y="61"/>
                      </a:move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58" y="60"/>
                        <a:pt x="58" y="60"/>
                        <a:pt x="58" y="61"/>
                      </a:cubicBezTo>
                      <a:close/>
                      <a:moveTo>
                        <a:pt x="27" y="120"/>
                      </a:moveTo>
                      <a:cubicBezTo>
                        <a:pt x="27" y="120"/>
                        <a:pt x="27" y="120"/>
                        <a:pt x="27" y="120"/>
                      </a:cubicBezTo>
                      <a:cubicBezTo>
                        <a:pt x="27" y="120"/>
                        <a:pt x="28" y="120"/>
                        <a:pt x="28" y="120"/>
                      </a:cubicBezTo>
                      <a:cubicBezTo>
                        <a:pt x="28" y="120"/>
                        <a:pt x="28" y="120"/>
                        <a:pt x="27" y="120"/>
                      </a:cubicBezTo>
                      <a:cubicBezTo>
                        <a:pt x="27" y="120"/>
                        <a:pt x="27" y="120"/>
                        <a:pt x="27" y="120"/>
                      </a:cubicBezTo>
                      <a:close/>
                      <a:moveTo>
                        <a:pt x="27" y="20"/>
                      </a:move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lose/>
                      <a:moveTo>
                        <a:pt x="17" y="6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7" y="6"/>
                      </a:cubicBezTo>
                      <a:close/>
                      <a:moveTo>
                        <a:pt x="49" y="12"/>
                      </a:move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1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lose/>
                      <a:moveTo>
                        <a:pt x="53" y="41"/>
                      </a:moveTo>
                      <a:cubicBezTo>
                        <a:pt x="53" y="41"/>
                        <a:pt x="53" y="41"/>
                        <a:pt x="52" y="41"/>
                      </a:cubicBezTo>
                      <a:cubicBezTo>
                        <a:pt x="53" y="41"/>
                        <a:pt x="53" y="42"/>
                        <a:pt x="53" y="42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2"/>
                        <a:pt x="53" y="41"/>
                        <a:pt x="53" y="41"/>
                      </a:cubicBezTo>
                      <a:close/>
                      <a:moveTo>
                        <a:pt x="52" y="56"/>
                      </a:moveTo>
                      <a:cubicBezTo>
                        <a:pt x="52" y="56"/>
                        <a:pt x="51" y="56"/>
                        <a:pt x="51" y="56"/>
                      </a:cubicBezTo>
                      <a:cubicBezTo>
                        <a:pt x="51" y="56"/>
                        <a:pt x="51" y="57"/>
                        <a:pt x="51" y="57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51" y="57"/>
                        <a:pt x="52" y="57"/>
                        <a:pt x="52" y="56"/>
                      </a:cubicBezTo>
                      <a:close/>
                      <a:moveTo>
                        <a:pt x="50" y="81"/>
                      </a:moveTo>
                      <a:cubicBezTo>
                        <a:pt x="50" y="80"/>
                        <a:pt x="50" y="80"/>
                        <a:pt x="50" y="80"/>
                      </a:cubicBezTo>
                      <a:cubicBezTo>
                        <a:pt x="50" y="80"/>
                        <a:pt x="50" y="81"/>
                        <a:pt x="49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31"/>
                <p:cNvSpPr/>
                <p:nvPr/>
              </p:nvSpPr>
              <p:spPr>
                <a:xfrm>
                  <a:off x="5656263" y="3211513"/>
                  <a:ext cx="255588" cy="4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0" extrusionOk="0">
                      <a:moveTo>
                        <a:pt x="40" y="125"/>
                      </a:moveTo>
                      <a:cubicBezTo>
                        <a:pt x="41" y="125"/>
                        <a:pt x="41" y="125"/>
                        <a:pt x="42" y="125"/>
                      </a:cubicBezTo>
                      <a:cubicBezTo>
                        <a:pt x="43" y="125"/>
                        <a:pt x="45" y="126"/>
                        <a:pt x="46" y="126"/>
                      </a:cubicBezTo>
                      <a:cubicBezTo>
                        <a:pt x="46" y="126"/>
                        <a:pt x="47" y="126"/>
                        <a:pt x="47" y="126"/>
                      </a:cubicBezTo>
                      <a:cubicBezTo>
                        <a:pt x="47" y="126"/>
                        <a:pt x="47" y="126"/>
                        <a:pt x="47" y="127"/>
                      </a:cubicBezTo>
                      <a:cubicBezTo>
                        <a:pt x="47" y="127"/>
                        <a:pt x="47" y="128"/>
                        <a:pt x="47" y="128"/>
                      </a:cubicBezTo>
                      <a:cubicBezTo>
                        <a:pt x="46" y="128"/>
                        <a:pt x="46" y="128"/>
                        <a:pt x="45" y="128"/>
                      </a:cubicBezTo>
                      <a:cubicBezTo>
                        <a:pt x="44" y="128"/>
                        <a:pt x="43" y="128"/>
                        <a:pt x="42" y="128"/>
                      </a:cubicBezTo>
                      <a:cubicBezTo>
                        <a:pt x="42" y="128"/>
                        <a:pt x="42" y="128"/>
                        <a:pt x="41" y="128"/>
                      </a:cubicBezTo>
                      <a:cubicBezTo>
                        <a:pt x="40" y="130"/>
                        <a:pt x="40" y="130"/>
                        <a:pt x="38" y="130"/>
                      </a:cubicBezTo>
                      <a:cubicBezTo>
                        <a:pt x="38" y="129"/>
                        <a:pt x="37" y="128"/>
                        <a:pt x="36" y="128"/>
                      </a:cubicBezTo>
                      <a:cubicBezTo>
                        <a:pt x="31" y="128"/>
                        <a:pt x="26" y="128"/>
                        <a:pt x="21" y="127"/>
                      </a:cubicBezTo>
                      <a:cubicBezTo>
                        <a:pt x="19" y="127"/>
                        <a:pt x="16" y="128"/>
                        <a:pt x="14" y="128"/>
                      </a:cubicBezTo>
                      <a:cubicBezTo>
                        <a:pt x="13" y="128"/>
                        <a:pt x="12" y="128"/>
                        <a:pt x="11" y="128"/>
                      </a:cubicBezTo>
                      <a:cubicBezTo>
                        <a:pt x="10" y="128"/>
                        <a:pt x="9" y="128"/>
                        <a:pt x="9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6" y="127"/>
                        <a:pt x="4" y="127"/>
                        <a:pt x="3" y="126"/>
                      </a:cubicBezTo>
                      <a:cubicBezTo>
                        <a:pt x="0" y="126"/>
                        <a:pt x="0" y="124"/>
                        <a:pt x="1" y="122"/>
                      </a:cubicBezTo>
                      <a:cubicBezTo>
                        <a:pt x="2" y="121"/>
                        <a:pt x="3" y="121"/>
                        <a:pt x="3" y="120"/>
                      </a:cubicBezTo>
                      <a:cubicBezTo>
                        <a:pt x="4" y="118"/>
                        <a:pt x="6" y="117"/>
                        <a:pt x="7" y="116"/>
                      </a:cubicBezTo>
                      <a:cubicBezTo>
                        <a:pt x="8" y="114"/>
                        <a:pt x="10" y="112"/>
                        <a:pt x="11" y="110"/>
                      </a:cubicBezTo>
                      <a:cubicBezTo>
                        <a:pt x="14" y="105"/>
                        <a:pt x="17" y="100"/>
                        <a:pt x="21" y="96"/>
                      </a:cubicBezTo>
                      <a:cubicBezTo>
                        <a:pt x="21" y="96"/>
                        <a:pt x="21" y="95"/>
                        <a:pt x="22" y="95"/>
                      </a:cubicBezTo>
                      <a:cubicBezTo>
                        <a:pt x="22" y="95"/>
                        <a:pt x="22" y="94"/>
                        <a:pt x="22" y="94"/>
                      </a:cubicBezTo>
                      <a:cubicBezTo>
                        <a:pt x="23" y="93"/>
                        <a:pt x="24" y="92"/>
                        <a:pt x="25" y="91"/>
                      </a:cubicBezTo>
                      <a:cubicBezTo>
                        <a:pt x="28" y="88"/>
                        <a:pt x="30" y="84"/>
                        <a:pt x="33" y="81"/>
                      </a:cubicBezTo>
                      <a:cubicBezTo>
                        <a:pt x="34" y="79"/>
                        <a:pt x="35" y="78"/>
                        <a:pt x="36" y="76"/>
                      </a:cubicBezTo>
                      <a:cubicBezTo>
                        <a:pt x="36" y="76"/>
                        <a:pt x="36" y="76"/>
                        <a:pt x="36" y="75"/>
                      </a:cubicBezTo>
                      <a:cubicBezTo>
                        <a:pt x="36" y="75"/>
                        <a:pt x="36" y="74"/>
                        <a:pt x="37" y="74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6" y="72"/>
                        <a:pt x="35" y="71"/>
                        <a:pt x="36" y="70"/>
                      </a:cubicBezTo>
                      <a:cubicBezTo>
                        <a:pt x="36" y="69"/>
                        <a:pt x="36" y="69"/>
                        <a:pt x="37" y="69"/>
                      </a:cubicBezTo>
                      <a:cubicBezTo>
                        <a:pt x="37" y="69"/>
                        <a:pt x="38" y="69"/>
                        <a:pt x="38" y="69"/>
                      </a:cubicBezTo>
                      <a:cubicBezTo>
                        <a:pt x="38" y="68"/>
                        <a:pt x="38" y="67"/>
                        <a:pt x="37" y="66"/>
                      </a:cubicBezTo>
                      <a:cubicBezTo>
                        <a:pt x="36" y="66"/>
                        <a:pt x="36" y="65"/>
                        <a:pt x="36" y="65"/>
                      </a:cubicBezTo>
                      <a:cubicBezTo>
                        <a:pt x="35" y="62"/>
                        <a:pt x="35" y="60"/>
                        <a:pt x="34" y="58"/>
                      </a:cubicBezTo>
                      <a:cubicBezTo>
                        <a:pt x="33" y="55"/>
                        <a:pt x="33" y="53"/>
                        <a:pt x="32" y="51"/>
                      </a:cubicBezTo>
                      <a:cubicBezTo>
                        <a:pt x="30" y="46"/>
                        <a:pt x="28" y="42"/>
                        <a:pt x="26" y="37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4" y="32"/>
                        <a:pt x="24" y="32"/>
                        <a:pt x="24" y="31"/>
                      </a:cubicBezTo>
                      <a:cubicBezTo>
                        <a:pt x="23" y="28"/>
                        <a:pt x="22" y="25"/>
                        <a:pt x="21" y="23"/>
                      </a:cubicBezTo>
                      <a:cubicBezTo>
                        <a:pt x="21" y="22"/>
                        <a:pt x="21" y="22"/>
                        <a:pt x="20" y="21"/>
                      </a:cubicBezTo>
                      <a:cubicBezTo>
                        <a:pt x="19" y="21"/>
                        <a:pt x="19" y="20"/>
                        <a:pt x="19" y="19"/>
                      </a:cubicBezTo>
                      <a:cubicBezTo>
                        <a:pt x="19" y="18"/>
                        <a:pt x="19" y="18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7" y="15"/>
                        <a:pt x="16" y="15"/>
                        <a:pt x="15" y="13"/>
                      </a:cubicBezTo>
                      <a:cubicBezTo>
                        <a:pt x="15" y="12"/>
                        <a:pt x="15" y="11"/>
                        <a:pt x="16" y="11"/>
                      </a:cubicBezTo>
                      <a:cubicBezTo>
                        <a:pt x="15" y="9"/>
                        <a:pt x="14" y="6"/>
                        <a:pt x="13" y="5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1"/>
                        <a:pt x="12" y="1"/>
                        <a:pt x="13" y="0"/>
                      </a:cubicBezTo>
                      <a:cubicBezTo>
                        <a:pt x="14" y="0"/>
                        <a:pt x="14" y="0"/>
                        <a:pt x="15" y="0"/>
                      </a:cubicBezTo>
                      <a:cubicBezTo>
                        <a:pt x="20" y="0"/>
                        <a:pt x="25" y="0"/>
                        <a:pt x="30" y="0"/>
                      </a:cubicBezTo>
                      <a:cubicBezTo>
                        <a:pt x="32" y="1"/>
                        <a:pt x="34" y="1"/>
                        <a:pt x="37" y="1"/>
                      </a:cubicBezTo>
                      <a:cubicBezTo>
                        <a:pt x="39" y="1"/>
                        <a:pt x="41" y="1"/>
                        <a:pt x="44" y="1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6" y="0"/>
                        <a:pt x="47" y="0"/>
                        <a:pt x="48" y="1"/>
                      </a:cubicBezTo>
                      <a:cubicBezTo>
                        <a:pt x="48" y="1"/>
                        <a:pt x="48" y="1"/>
                        <a:pt x="49" y="1"/>
                      </a:cubicBezTo>
                      <a:cubicBezTo>
                        <a:pt x="50" y="1"/>
                        <a:pt x="51" y="1"/>
                        <a:pt x="52" y="1"/>
                      </a:cubicBezTo>
                      <a:cubicBezTo>
                        <a:pt x="53" y="1"/>
                        <a:pt x="54" y="2"/>
                        <a:pt x="54" y="3"/>
                      </a:cubicBezTo>
                      <a:cubicBezTo>
                        <a:pt x="54" y="4"/>
                        <a:pt x="55" y="5"/>
                        <a:pt x="55" y="6"/>
                      </a:cubicBezTo>
                      <a:cubicBezTo>
                        <a:pt x="56" y="11"/>
                        <a:pt x="57" y="15"/>
                        <a:pt x="59" y="20"/>
                      </a:cubicBezTo>
                      <a:cubicBezTo>
                        <a:pt x="59" y="22"/>
                        <a:pt x="60" y="24"/>
                        <a:pt x="60" y="26"/>
                      </a:cubicBezTo>
                      <a:cubicBezTo>
                        <a:pt x="61" y="29"/>
                        <a:pt x="62" y="32"/>
                        <a:pt x="64" y="35"/>
                      </a:cubicBezTo>
                      <a:cubicBezTo>
                        <a:pt x="64" y="35"/>
                        <a:pt x="64" y="36"/>
                        <a:pt x="64" y="36"/>
                      </a:cubicBezTo>
                      <a:cubicBezTo>
                        <a:pt x="65" y="37"/>
                        <a:pt x="65" y="38"/>
                        <a:pt x="65" y="39"/>
                      </a:cubicBezTo>
                      <a:cubicBezTo>
                        <a:pt x="65" y="39"/>
                        <a:pt x="65" y="39"/>
                        <a:pt x="66" y="40"/>
                      </a:cubicBezTo>
                      <a:cubicBezTo>
                        <a:pt x="70" y="47"/>
                        <a:pt x="74" y="55"/>
                        <a:pt x="76" y="64"/>
                      </a:cubicBezTo>
                      <a:cubicBezTo>
                        <a:pt x="76" y="64"/>
                        <a:pt x="76" y="65"/>
                        <a:pt x="77" y="66"/>
                      </a:cubicBezTo>
                      <a:cubicBezTo>
                        <a:pt x="77" y="67"/>
                        <a:pt x="78" y="69"/>
                        <a:pt x="78" y="70"/>
                      </a:cubicBezTo>
                      <a:cubicBezTo>
                        <a:pt x="78" y="70"/>
                        <a:pt x="78" y="71"/>
                        <a:pt x="78" y="71"/>
                      </a:cubicBezTo>
                      <a:cubicBezTo>
                        <a:pt x="78" y="72"/>
                        <a:pt x="77" y="73"/>
                        <a:pt x="78" y="75"/>
                      </a:cubicBezTo>
                      <a:cubicBezTo>
                        <a:pt x="78" y="75"/>
                        <a:pt x="77" y="76"/>
                        <a:pt x="77" y="76"/>
                      </a:cubicBezTo>
                      <a:cubicBezTo>
                        <a:pt x="76" y="77"/>
                        <a:pt x="75" y="78"/>
                        <a:pt x="74" y="79"/>
                      </a:cubicBezTo>
                      <a:cubicBezTo>
                        <a:pt x="71" y="82"/>
                        <a:pt x="69" y="85"/>
                        <a:pt x="66" y="88"/>
                      </a:cubicBezTo>
                      <a:cubicBezTo>
                        <a:pt x="65" y="90"/>
                        <a:pt x="64" y="92"/>
                        <a:pt x="63" y="94"/>
                      </a:cubicBezTo>
                      <a:cubicBezTo>
                        <a:pt x="60" y="98"/>
                        <a:pt x="57" y="103"/>
                        <a:pt x="53" y="108"/>
                      </a:cubicBezTo>
                      <a:cubicBezTo>
                        <a:pt x="53" y="108"/>
                        <a:pt x="53" y="109"/>
                        <a:pt x="53" y="109"/>
                      </a:cubicBezTo>
                      <a:cubicBezTo>
                        <a:pt x="50" y="113"/>
                        <a:pt x="47" y="117"/>
                        <a:pt x="45" y="121"/>
                      </a:cubicBezTo>
                      <a:cubicBezTo>
                        <a:pt x="44" y="123"/>
                        <a:pt x="44" y="123"/>
                        <a:pt x="42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1" y="124"/>
                        <a:pt x="41" y="125"/>
                        <a:pt x="40" y="125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lose/>
                      <a:moveTo>
                        <a:pt x="54" y="100"/>
                      </a:moveTo>
                      <a:cubicBezTo>
                        <a:pt x="54" y="100"/>
                        <a:pt x="53" y="100"/>
                        <a:pt x="53" y="100"/>
                      </a:cubicBezTo>
                      <a:cubicBezTo>
                        <a:pt x="52" y="100"/>
                        <a:pt x="51" y="100"/>
                        <a:pt x="50" y="101"/>
                      </a:cubicBezTo>
                      <a:cubicBezTo>
                        <a:pt x="47" y="102"/>
                        <a:pt x="44" y="104"/>
                        <a:pt x="41" y="105"/>
                      </a:cubicBezTo>
                      <a:cubicBezTo>
                        <a:pt x="35" y="107"/>
                        <a:pt x="30" y="110"/>
                        <a:pt x="25" y="113"/>
                      </a:cubicBezTo>
                      <a:cubicBezTo>
                        <a:pt x="22" y="114"/>
                        <a:pt x="19" y="115"/>
                        <a:pt x="16" y="117"/>
                      </a:cubicBezTo>
                      <a:cubicBezTo>
                        <a:pt x="15" y="117"/>
                        <a:pt x="13" y="118"/>
                        <a:pt x="13" y="119"/>
                      </a:cubicBezTo>
                      <a:cubicBezTo>
                        <a:pt x="12" y="119"/>
                        <a:pt x="12" y="119"/>
                        <a:pt x="12" y="119"/>
                      </a:cubicBezTo>
                      <a:cubicBezTo>
                        <a:pt x="11" y="119"/>
                        <a:pt x="11" y="119"/>
                        <a:pt x="10" y="119"/>
                      </a:cubicBezTo>
                      <a:cubicBezTo>
                        <a:pt x="10" y="119"/>
                        <a:pt x="10" y="120"/>
                        <a:pt x="10" y="120"/>
                      </a:cubicBezTo>
                      <a:cubicBezTo>
                        <a:pt x="9" y="120"/>
                        <a:pt x="9" y="121"/>
                        <a:pt x="9" y="121"/>
                      </a:cubicBezTo>
                      <a:cubicBezTo>
                        <a:pt x="8" y="121"/>
                        <a:pt x="7" y="123"/>
                        <a:pt x="7" y="124"/>
                      </a:cubicBezTo>
                      <a:cubicBezTo>
                        <a:pt x="11" y="124"/>
                        <a:pt x="14" y="124"/>
                        <a:pt x="18" y="124"/>
                      </a:cubicBezTo>
                      <a:cubicBezTo>
                        <a:pt x="17" y="123"/>
                        <a:pt x="17" y="122"/>
                        <a:pt x="18" y="122"/>
                      </a:cubicBezTo>
                      <a:cubicBezTo>
                        <a:pt x="18" y="121"/>
                        <a:pt x="19" y="121"/>
                        <a:pt x="20" y="121"/>
                      </a:cubicBezTo>
                      <a:cubicBezTo>
                        <a:pt x="20" y="121"/>
                        <a:pt x="20" y="121"/>
                        <a:pt x="20" y="122"/>
                      </a:cubicBezTo>
                      <a:cubicBezTo>
                        <a:pt x="21" y="122"/>
                        <a:pt x="21" y="123"/>
                        <a:pt x="22" y="122"/>
                      </a:cubicBezTo>
                      <a:cubicBezTo>
                        <a:pt x="23" y="122"/>
                        <a:pt x="24" y="122"/>
                        <a:pt x="24" y="122"/>
                      </a:cubicBezTo>
                      <a:cubicBezTo>
                        <a:pt x="27" y="120"/>
                        <a:pt x="30" y="119"/>
                        <a:pt x="33" y="117"/>
                      </a:cubicBezTo>
                      <a:cubicBezTo>
                        <a:pt x="36" y="116"/>
                        <a:pt x="38" y="115"/>
                        <a:pt x="40" y="113"/>
                      </a:cubicBezTo>
                      <a:cubicBezTo>
                        <a:pt x="42" y="113"/>
                        <a:pt x="43" y="113"/>
                        <a:pt x="43" y="114"/>
                      </a:cubicBezTo>
                      <a:cubicBezTo>
                        <a:pt x="43" y="114"/>
                        <a:pt x="43" y="115"/>
                        <a:pt x="44" y="115"/>
                      </a:cubicBezTo>
                      <a:cubicBezTo>
                        <a:pt x="47" y="110"/>
                        <a:pt x="51" y="105"/>
                        <a:pt x="54" y="100"/>
                      </a:cubicBezTo>
                      <a:close/>
                      <a:moveTo>
                        <a:pt x="65" y="85"/>
                      </a:moveTo>
                      <a:cubicBezTo>
                        <a:pt x="65" y="85"/>
                        <a:pt x="65" y="85"/>
                        <a:pt x="65" y="85"/>
                      </a:cubicBezTo>
                      <a:cubicBezTo>
                        <a:pt x="63" y="86"/>
                        <a:pt x="61" y="86"/>
                        <a:pt x="59" y="87"/>
                      </a:cubicBezTo>
                      <a:cubicBezTo>
                        <a:pt x="54" y="90"/>
                        <a:pt x="49" y="93"/>
                        <a:pt x="44" y="95"/>
                      </a:cubicBezTo>
                      <a:cubicBezTo>
                        <a:pt x="39" y="97"/>
                        <a:pt x="34" y="99"/>
                        <a:pt x="30" y="102"/>
                      </a:cubicBezTo>
                      <a:cubicBezTo>
                        <a:pt x="27" y="103"/>
                        <a:pt x="24" y="105"/>
                        <a:pt x="21" y="106"/>
                      </a:cubicBezTo>
                      <a:cubicBezTo>
                        <a:pt x="21" y="106"/>
                        <a:pt x="21" y="106"/>
                        <a:pt x="20" y="107"/>
                      </a:cubicBezTo>
                      <a:cubicBezTo>
                        <a:pt x="20" y="107"/>
                        <a:pt x="20" y="107"/>
                        <a:pt x="20" y="108"/>
                      </a:cubicBezTo>
                      <a:cubicBezTo>
                        <a:pt x="20" y="108"/>
                        <a:pt x="19" y="108"/>
                        <a:pt x="19" y="108"/>
                      </a:cubicBez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16" y="110"/>
                        <a:pt x="15" y="112"/>
                        <a:pt x="13" y="114"/>
                      </a:cubicBezTo>
                      <a:cubicBezTo>
                        <a:pt x="13" y="114"/>
                        <a:pt x="13" y="115"/>
                        <a:pt x="13" y="115"/>
                      </a:cubicBezTo>
                      <a:cubicBezTo>
                        <a:pt x="14" y="115"/>
                        <a:pt x="14" y="115"/>
                        <a:pt x="15" y="115"/>
                      </a:cubicBezTo>
                      <a:cubicBezTo>
                        <a:pt x="17" y="114"/>
                        <a:pt x="18" y="113"/>
                        <a:pt x="20" y="113"/>
                      </a:cubicBezTo>
                      <a:cubicBezTo>
                        <a:pt x="27" y="109"/>
                        <a:pt x="35" y="105"/>
                        <a:pt x="43" y="102"/>
                      </a:cubicBezTo>
                      <a:cubicBezTo>
                        <a:pt x="45" y="101"/>
                        <a:pt x="48" y="100"/>
                        <a:pt x="50" y="98"/>
                      </a:cubicBezTo>
                      <a:cubicBezTo>
                        <a:pt x="51" y="97"/>
                        <a:pt x="52" y="96"/>
                        <a:pt x="54" y="96"/>
                      </a:cubicBezTo>
                      <a:cubicBezTo>
                        <a:pt x="55" y="95"/>
                        <a:pt x="55" y="95"/>
                        <a:pt x="56" y="96"/>
                      </a:cubicBezTo>
                      <a:cubicBezTo>
                        <a:pt x="56" y="96"/>
                        <a:pt x="56" y="96"/>
                        <a:pt x="57" y="97"/>
                      </a:cubicBezTo>
                      <a:cubicBezTo>
                        <a:pt x="59" y="93"/>
                        <a:pt x="62" y="89"/>
                        <a:pt x="65" y="85"/>
                      </a:cubicBezTo>
                      <a:close/>
                      <a:moveTo>
                        <a:pt x="72" y="74"/>
                      </a:move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0" y="75"/>
                        <a:pt x="68" y="76"/>
                        <a:pt x="66" y="76"/>
                      </a:cubicBezTo>
                      <a:cubicBezTo>
                        <a:pt x="64" y="77"/>
                        <a:pt x="63" y="78"/>
                        <a:pt x="62" y="78"/>
                      </a:cubicBezTo>
                      <a:cubicBezTo>
                        <a:pt x="54" y="82"/>
                        <a:pt x="46" y="86"/>
                        <a:pt x="38" y="90"/>
                      </a:cubicBezTo>
                      <a:cubicBezTo>
                        <a:pt x="35" y="92"/>
                        <a:pt x="31" y="94"/>
                        <a:pt x="28" y="95"/>
                      </a:cubicBezTo>
                      <a:cubicBezTo>
                        <a:pt x="28" y="96"/>
                        <a:pt x="27" y="96"/>
                        <a:pt x="27" y="97"/>
                      </a:cubicBezTo>
                      <a:cubicBezTo>
                        <a:pt x="25" y="99"/>
                        <a:pt x="24" y="101"/>
                        <a:pt x="22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3" y="103"/>
                        <a:pt x="24" y="103"/>
                        <a:pt x="25" y="102"/>
                      </a:cubicBezTo>
                      <a:cubicBezTo>
                        <a:pt x="30" y="100"/>
                        <a:pt x="35" y="97"/>
                        <a:pt x="40" y="95"/>
                      </a:cubicBezTo>
                      <a:cubicBezTo>
                        <a:pt x="45" y="92"/>
                        <a:pt x="51" y="90"/>
                        <a:pt x="56" y="87"/>
                      </a:cubicBezTo>
                      <a:cubicBezTo>
                        <a:pt x="59" y="85"/>
                        <a:pt x="61" y="83"/>
                        <a:pt x="64" y="81"/>
                      </a:cubicBezTo>
                      <a:cubicBezTo>
                        <a:pt x="65" y="80"/>
                        <a:pt x="66" y="80"/>
                        <a:pt x="67" y="81"/>
                      </a:cubicBezTo>
                      <a:cubicBezTo>
                        <a:pt x="67" y="81"/>
                        <a:pt x="67" y="81"/>
                        <a:pt x="67" y="82"/>
                      </a:cubicBezTo>
                      <a:cubicBezTo>
                        <a:pt x="69" y="79"/>
                        <a:pt x="71" y="77"/>
                        <a:pt x="72" y="74"/>
                      </a:cubicBezTo>
                      <a:close/>
                      <a:moveTo>
                        <a:pt x="57" y="30"/>
                      </a:move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4" y="31"/>
                        <a:pt x="53" y="32"/>
                        <a:pt x="51" y="33"/>
                      </a:cubicBezTo>
                      <a:cubicBezTo>
                        <a:pt x="46" y="35"/>
                        <a:pt x="41" y="38"/>
                        <a:pt x="37" y="40"/>
                      </a:cubicBezTo>
                      <a:cubicBezTo>
                        <a:pt x="36" y="40"/>
                        <a:pt x="35" y="41"/>
                        <a:pt x="34" y="41"/>
                      </a:cubicBezTo>
                      <a:cubicBezTo>
                        <a:pt x="35" y="44"/>
                        <a:pt x="37" y="47"/>
                        <a:pt x="38" y="50"/>
                      </a:cubicBezTo>
                      <a:cubicBezTo>
                        <a:pt x="42" y="48"/>
                        <a:pt x="58" y="39"/>
                        <a:pt x="60" y="37"/>
                      </a:cubicBezTo>
                      <a:cubicBezTo>
                        <a:pt x="59" y="35"/>
                        <a:pt x="58" y="33"/>
                        <a:pt x="57" y="30"/>
                      </a:cubicBezTo>
                      <a:close/>
                      <a:moveTo>
                        <a:pt x="37" y="81"/>
                      </a:moveTo>
                      <a:cubicBezTo>
                        <a:pt x="36" y="83"/>
                        <a:pt x="35" y="85"/>
                        <a:pt x="34" y="86"/>
                      </a:cubicBezTo>
                      <a:cubicBezTo>
                        <a:pt x="33" y="88"/>
                        <a:pt x="32" y="90"/>
                        <a:pt x="31" y="92"/>
                      </a:cubicBezTo>
                      <a:cubicBezTo>
                        <a:pt x="33" y="91"/>
                        <a:pt x="35" y="90"/>
                        <a:pt x="37" y="88"/>
                      </a:cubicBezTo>
                      <a:cubicBezTo>
                        <a:pt x="42" y="85"/>
                        <a:pt x="48" y="82"/>
                        <a:pt x="54" y="80"/>
                      </a:cubicBezTo>
                      <a:cubicBezTo>
                        <a:pt x="58" y="78"/>
                        <a:pt x="62" y="76"/>
                        <a:pt x="67" y="74"/>
                      </a:cubicBezTo>
                      <a:cubicBezTo>
                        <a:pt x="69" y="73"/>
                        <a:pt x="71" y="71"/>
                        <a:pt x="73" y="70"/>
                      </a:cubicBezTo>
                      <a:cubicBezTo>
                        <a:pt x="72" y="68"/>
                        <a:pt x="72" y="67"/>
                        <a:pt x="71" y="66"/>
                      </a:cubicBezTo>
                      <a:cubicBezTo>
                        <a:pt x="71" y="66"/>
                        <a:pt x="70" y="67"/>
                        <a:pt x="70" y="67"/>
                      </a:cubicBezTo>
                      <a:cubicBezTo>
                        <a:pt x="67" y="68"/>
                        <a:pt x="65" y="69"/>
                        <a:pt x="63" y="70"/>
                      </a:cubicBezTo>
                      <a:cubicBezTo>
                        <a:pt x="57" y="72"/>
                        <a:pt x="52" y="74"/>
                        <a:pt x="47" y="77"/>
                      </a:cubicBezTo>
                      <a:cubicBezTo>
                        <a:pt x="45" y="77"/>
                        <a:pt x="44" y="78"/>
                        <a:pt x="43" y="78"/>
                      </a:cubicBezTo>
                      <a:cubicBezTo>
                        <a:pt x="42" y="79"/>
                        <a:pt x="42" y="79"/>
                        <a:pt x="41" y="79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40" y="82"/>
                        <a:pt x="39" y="82"/>
                        <a:pt x="38" y="82"/>
                      </a:cubicBezTo>
                      <a:cubicBezTo>
                        <a:pt x="38" y="81"/>
                        <a:pt x="38" y="81"/>
                        <a:pt x="37" y="81"/>
                      </a:cubicBezTo>
                      <a:close/>
                      <a:moveTo>
                        <a:pt x="29" y="32"/>
                      </a:moveTo>
                      <a:cubicBezTo>
                        <a:pt x="30" y="31"/>
                        <a:pt x="31" y="31"/>
                        <a:pt x="32" y="30"/>
                      </a:cubicBezTo>
                      <a:cubicBezTo>
                        <a:pt x="38" y="27"/>
                        <a:pt x="45" y="23"/>
                        <a:pt x="51" y="20"/>
                      </a:cubicBezTo>
                      <a:cubicBezTo>
                        <a:pt x="51" y="20"/>
                        <a:pt x="52" y="19"/>
                        <a:pt x="52" y="19"/>
                      </a:cubicBezTo>
                      <a:cubicBezTo>
                        <a:pt x="51" y="17"/>
                        <a:pt x="50" y="15"/>
                        <a:pt x="49" y="13"/>
                      </a:cubicBezTo>
                      <a:cubicBezTo>
                        <a:pt x="48" y="14"/>
                        <a:pt x="47" y="14"/>
                        <a:pt x="46" y="14"/>
                      </a:cubicBezTo>
                      <a:cubicBezTo>
                        <a:pt x="43" y="16"/>
                        <a:pt x="41" y="17"/>
                        <a:pt x="38" y="18"/>
                      </a:cubicBezTo>
                      <a:cubicBezTo>
                        <a:pt x="34" y="20"/>
                        <a:pt x="31" y="23"/>
                        <a:pt x="27" y="24"/>
                      </a:cubicBezTo>
                      <a:cubicBezTo>
                        <a:pt x="26" y="24"/>
                        <a:pt x="26" y="24"/>
                        <a:pt x="26" y="25"/>
                      </a:cubicBezTo>
                      <a:cubicBezTo>
                        <a:pt x="27" y="27"/>
                        <a:pt x="28" y="29"/>
                        <a:pt x="29" y="32"/>
                      </a:cubicBezTo>
                      <a:close/>
                      <a:moveTo>
                        <a:pt x="40" y="77"/>
                      </a:move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1" y="77"/>
                        <a:pt x="41" y="77"/>
                        <a:pt x="42" y="77"/>
                      </a:cubicBezTo>
                      <a:cubicBezTo>
                        <a:pt x="43" y="76"/>
                        <a:pt x="45" y="75"/>
                        <a:pt x="46" y="74"/>
                      </a:cubicBezTo>
                      <a:cubicBezTo>
                        <a:pt x="51" y="72"/>
                        <a:pt x="56" y="70"/>
                        <a:pt x="61" y="68"/>
                      </a:cubicBezTo>
                      <a:cubicBezTo>
                        <a:pt x="64" y="67"/>
                        <a:pt x="66" y="65"/>
                        <a:pt x="68" y="64"/>
                      </a:cubicBezTo>
                      <a:cubicBezTo>
                        <a:pt x="68" y="63"/>
                        <a:pt x="69" y="63"/>
                        <a:pt x="70" y="62"/>
                      </a:cubicBezTo>
                      <a:cubicBezTo>
                        <a:pt x="69" y="61"/>
                        <a:pt x="69" y="60"/>
                        <a:pt x="68" y="58"/>
                      </a:cubicBezTo>
                      <a:cubicBezTo>
                        <a:pt x="67" y="58"/>
                        <a:pt x="67" y="59"/>
                        <a:pt x="67" y="59"/>
                      </a:cubicBezTo>
                      <a:cubicBezTo>
                        <a:pt x="64" y="60"/>
                        <a:pt x="62" y="60"/>
                        <a:pt x="59" y="62"/>
                      </a:cubicBezTo>
                      <a:cubicBezTo>
                        <a:pt x="54" y="64"/>
                        <a:pt x="48" y="67"/>
                        <a:pt x="43" y="69"/>
                      </a:cubicBezTo>
                      <a:cubicBezTo>
                        <a:pt x="42" y="70"/>
                        <a:pt x="41" y="70"/>
                        <a:pt x="42" y="72"/>
                      </a:cubicBezTo>
                      <a:cubicBezTo>
                        <a:pt x="43" y="72"/>
                        <a:pt x="43" y="73"/>
                        <a:pt x="42" y="74"/>
                      </a:cubicBezTo>
                      <a:cubicBezTo>
                        <a:pt x="42" y="75"/>
                        <a:pt x="41" y="75"/>
                        <a:pt x="41" y="76"/>
                      </a:cubicBezTo>
                      <a:cubicBezTo>
                        <a:pt x="41" y="76"/>
                        <a:pt x="40" y="77"/>
                        <a:pt x="40" y="77"/>
                      </a:cubicBezTo>
                      <a:close/>
                      <a:moveTo>
                        <a:pt x="56" y="27"/>
                      </a:moveTo>
                      <a:cubicBezTo>
                        <a:pt x="55" y="26"/>
                        <a:pt x="55" y="24"/>
                        <a:pt x="54" y="23"/>
                      </a:cubicBezTo>
                      <a:cubicBezTo>
                        <a:pt x="53" y="21"/>
                        <a:pt x="53" y="21"/>
                        <a:pt x="52" y="22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ubicBezTo>
                        <a:pt x="48" y="24"/>
                        <a:pt x="45" y="25"/>
                        <a:pt x="42" y="27"/>
                      </a:cubicBezTo>
                      <a:cubicBezTo>
                        <a:pt x="38" y="29"/>
                        <a:pt x="34" y="32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1" y="36"/>
                        <a:pt x="31" y="38"/>
                        <a:pt x="32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6" y="38"/>
                        <a:pt x="39" y="36"/>
                        <a:pt x="42" y="35"/>
                      </a:cubicBezTo>
                      <a:cubicBezTo>
                        <a:pt x="45" y="33"/>
                        <a:pt x="49" y="31"/>
                        <a:pt x="53" y="29"/>
                      </a:cubicBezTo>
                      <a:cubicBezTo>
                        <a:pt x="54" y="29"/>
                        <a:pt x="55" y="28"/>
                        <a:pt x="56" y="27"/>
                      </a:cubicBezTo>
                      <a:close/>
                      <a:moveTo>
                        <a:pt x="42" y="58"/>
                      </a:moveTo>
                      <a:cubicBezTo>
                        <a:pt x="43" y="57"/>
                        <a:pt x="43" y="57"/>
                        <a:pt x="44" y="57"/>
                      </a:cubicBezTo>
                      <a:cubicBezTo>
                        <a:pt x="48" y="55"/>
                        <a:pt x="51" y="53"/>
                        <a:pt x="56" y="51"/>
                      </a:cubicBezTo>
                      <a:cubicBezTo>
                        <a:pt x="58" y="50"/>
                        <a:pt x="60" y="48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4"/>
                        <a:pt x="62" y="42"/>
                        <a:pt x="61" y="40"/>
                      </a:cubicBezTo>
                      <a:cubicBezTo>
                        <a:pt x="61" y="41"/>
                        <a:pt x="60" y="41"/>
                        <a:pt x="60" y="41"/>
                      </a:cubicBezTo>
                      <a:cubicBezTo>
                        <a:pt x="57" y="42"/>
                        <a:pt x="55" y="43"/>
                        <a:pt x="53" y="44"/>
                      </a:cubicBezTo>
                      <a:cubicBezTo>
                        <a:pt x="49" y="47"/>
                        <a:pt x="45" y="49"/>
                        <a:pt x="40" y="51"/>
                      </a:cubicBezTo>
                      <a:cubicBezTo>
                        <a:pt x="40" y="51"/>
                        <a:pt x="39" y="51"/>
                        <a:pt x="39" y="52"/>
                      </a:cubicBezTo>
                      <a:cubicBezTo>
                        <a:pt x="40" y="54"/>
                        <a:pt x="41" y="56"/>
                        <a:pt x="42" y="58"/>
                      </a:cubicBezTo>
                      <a:close/>
                      <a:moveTo>
                        <a:pt x="42" y="67"/>
                      </a:move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45" y="66"/>
                        <a:pt x="48" y="65"/>
                        <a:pt x="51" y="63"/>
                      </a:cubicBezTo>
                      <a:cubicBezTo>
                        <a:pt x="56" y="61"/>
                        <a:pt x="61" y="58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ubicBezTo>
                        <a:pt x="66" y="53"/>
                        <a:pt x="65" y="52"/>
                        <a:pt x="65" y="50"/>
                      </a:cubicBezTo>
                      <a:cubicBezTo>
                        <a:pt x="62" y="51"/>
                        <a:pt x="60" y="51"/>
                        <a:pt x="58" y="52"/>
                      </a:cubicBezTo>
                      <a:cubicBezTo>
                        <a:pt x="53" y="55"/>
                        <a:pt x="48" y="57"/>
                        <a:pt x="43" y="60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2" y="62"/>
                        <a:pt x="42" y="65"/>
                        <a:pt x="42" y="67"/>
                      </a:cubicBezTo>
                      <a:close/>
                      <a:moveTo>
                        <a:pt x="24" y="19"/>
                      </a:moveTo>
                      <a:cubicBezTo>
                        <a:pt x="24" y="20"/>
                        <a:pt x="24" y="20"/>
                        <a:pt x="25" y="20"/>
                      </a:cubicBezTo>
                      <a:cubicBezTo>
                        <a:pt x="26" y="20"/>
                        <a:pt x="27" y="21"/>
                        <a:pt x="27" y="22"/>
                      </a:cubicBezTo>
                      <a:cubicBezTo>
                        <a:pt x="28" y="21"/>
                        <a:pt x="29" y="21"/>
                        <a:pt x="29" y="21"/>
                      </a:cubicBezTo>
                      <a:cubicBezTo>
                        <a:pt x="31" y="20"/>
                        <a:pt x="34" y="18"/>
                        <a:pt x="36" y="17"/>
                      </a:cubicBezTo>
                      <a:cubicBezTo>
                        <a:pt x="39" y="16"/>
                        <a:pt x="41" y="15"/>
                        <a:pt x="43" y="13"/>
                      </a:cubicBezTo>
                      <a:cubicBezTo>
                        <a:pt x="45" y="13"/>
                        <a:pt x="46" y="12"/>
                        <a:pt x="47" y="11"/>
                      </a:cubicBezTo>
                      <a:cubicBezTo>
                        <a:pt x="47" y="9"/>
                        <a:pt x="46" y="8"/>
                        <a:pt x="46" y="7"/>
                      </a:cubicBezTo>
                      <a:cubicBezTo>
                        <a:pt x="44" y="8"/>
                        <a:pt x="42" y="8"/>
                        <a:pt x="41" y="9"/>
                      </a:cubicBezTo>
                      <a:cubicBezTo>
                        <a:pt x="35" y="11"/>
                        <a:pt x="30" y="14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lose/>
                      <a:moveTo>
                        <a:pt x="23" y="17"/>
                      </a:move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6"/>
                        <a:pt x="24" y="16"/>
                        <a:pt x="25" y="15"/>
                      </a:cubicBezTo>
                      <a:cubicBezTo>
                        <a:pt x="30" y="12"/>
                        <a:pt x="35" y="9"/>
                        <a:pt x="41" y="6"/>
                      </a:cubicBezTo>
                      <a:cubicBezTo>
                        <a:pt x="42" y="6"/>
                        <a:pt x="44" y="4"/>
                        <a:pt x="44" y="4"/>
                      </a:cubicBezTo>
                      <a:cubicBezTo>
                        <a:pt x="41" y="4"/>
                        <a:pt x="37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6"/>
                        <a:pt x="34" y="6"/>
                        <a:pt x="32" y="7"/>
                      </a:cubicBezTo>
                      <a:cubicBezTo>
                        <a:pt x="31" y="7"/>
                        <a:pt x="30" y="7"/>
                        <a:pt x="29" y="8"/>
                      </a:cubicBezTo>
                      <a:cubicBezTo>
                        <a:pt x="27" y="9"/>
                        <a:pt x="25" y="9"/>
                        <a:pt x="24" y="10"/>
                      </a:cubicBezTo>
                      <a:cubicBezTo>
                        <a:pt x="23" y="11"/>
                        <a:pt x="21" y="12"/>
                        <a:pt x="20" y="12"/>
                      </a:cubicBezTo>
                      <a:cubicBezTo>
                        <a:pt x="21" y="14"/>
                        <a:pt x="22" y="15"/>
                        <a:pt x="23" y="17"/>
                      </a:cubicBezTo>
                      <a:close/>
                      <a:moveTo>
                        <a:pt x="42" y="117"/>
                      </a:move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7" y="118"/>
                        <a:pt x="33" y="119"/>
                        <a:pt x="29" y="122"/>
                      </a:cubicBezTo>
                      <a:cubicBezTo>
                        <a:pt x="28" y="122"/>
                        <a:pt x="26" y="123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7" y="124"/>
                        <a:pt x="30" y="124"/>
                        <a:pt x="33" y="125"/>
                      </a:cubicBezTo>
                      <a:cubicBezTo>
                        <a:pt x="34" y="125"/>
                        <a:pt x="35" y="125"/>
                        <a:pt x="35" y="125"/>
                      </a:cubicBezTo>
                      <a:cubicBezTo>
                        <a:pt x="36" y="126"/>
                        <a:pt x="37" y="126"/>
                        <a:pt x="37" y="124"/>
                      </a:cubicBezTo>
                      <a:cubicBezTo>
                        <a:pt x="39" y="122"/>
                        <a:pt x="40" y="120"/>
                        <a:pt x="42" y="118"/>
                      </a:cubicBezTo>
                      <a:cubicBezTo>
                        <a:pt x="42" y="118"/>
                        <a:pt x="42" y="117"/>
                        <a:pt x="42" y="117"/>
                      </a:cubicBezTo>
                      <a:close/>
                      <a:moveTo>
                        <a:pt x="30" y="5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6" y="4"/>
                        <a:pt x="22" y="4"/>
                        <a:pt x="18" y="5"/>
                      </a:cubicBezTo>
                      <a:cubicBezTo>
                        <a:pt x="17" y="5"/>
                        <a:pt x="17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8"/>
                        <a:pt x="19" y="9"/>
                        <a:pt x="19" y="10"/>
                      </a:cubicBezTo>
                      <a:cubicBezTo>
                        <a:pt x="22" y="9"/>
                        <a:pt x="25" y="7"/>
                        <a:pt x="28" y="6"/>
                      </a:cubicBezTo>
                      <a:cubicBezTo>
                        <a:pt x="29" y="5"/>
                        <a:pt x="29" y="5"/>
                        <a:pt x="30" y="5"/>
                      </a:cubicBezTo>
                      <a:close/>
                      <a:moveTo>
                        <a:pt x="51" y="9"/>
                      </a:moveTo>
                      <a:cubicBezTo>
                        <a:pt x="50" y="7"/>
                        <a:pt x="50" y="5"/>
                        <a:pt x="49" y="4"/>
                      </a:cubicBezTo>
                      <a:cubicBezTo>
                        <a:pt x="49" y="4"/>
                        <a:pt x="49" y="4"/>
                        <a:pt x="48" y="4"/>
                      </a:cubicBezTo>
                      <a:cubicBezTo>
                        <a:pt x="49" y="5"/>
                        <a:pt x="49" y="6"/>
                        <a:pt x="48" y="7"/>
                      </a:cubicBezTo>
                      <a:cubicBezTo>
                        <a:pt x="48" y="7"/>
                        <a:pt x="49" y="8"/>
                        <a:pt x="49" y="9"/>
                      </a:cubicBezTo>
                      <a:cubicBezTo>
                        <a:pt x="49" y="9"/>
                        <a:pt x="50" y="9"/>
                        <a:pt x="51" y="9"/>
                      </a:cubicBezTo>
                      <a:close/>
                      <a:moveTo>
                        <a:pt x="40" y="58"/>
                      </a:move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39" y="56"/>
                        <a:pt x="38" y="55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4"/>
                        <a:pt x="37" y="54"/>
                      </a:cubicBezTo>
                      <a:cubicBezTo>
                        <a:pt x="37" y="55"/>
                        <a:pt x="37" y="56"/>
                        <a:pt x="38" y="58"/>
                      </a:cubicBezTo>
                      <a:cubicBezTo>
                        <a:pt x="38" y="58"/>
                        <a:pt x="38" y="57"/>
                        <a:pt x="39" y="57"/>
                      </a:cubicBezTo>
                      <a:cubicBezTo>
                        <a:pt x="39" y="58"/>
                        <a:pt x="39" y="58"/>
                        <a:pt x="40" y="58"/>
                      </a:cubicBezTo>
                      <a:close/>
                      <a:moveTo>
                        <a:pt x="4" y="125"/>
                      </a:moveTo>
                      <a:cubicBezTo>
                        <a:pt x="5" y="122"/>
                        <a:pt x="6" y="121"/>
                        <a:pt x="7" y="119"/>
                      </a:cubicBezTo>
                      <a:cubicBezTo>
                        <a:pt x="5" y="121"/>
                        <a:pt x="4" y="122"/>
                        <a:pt x="2" y="124"/>
                      </a:cubicBezTo>
                      <a:cubicBezTo>
                        <a:pt x="3" y="124"/>
                        <a:pt x="4" y="124"/>
                        <a:pt x="4" y="125"/>
                      </a:cubicBezTo>
                      <a:close/>
                      <a:moveTo>
                        <a:pt x="40" y="66"/>
                      </a:moveTo>
                      <a:cubicBezTo>
                        <a:pt x="40" y="64"/>
                        <a:pt x="41" y="62"/>
                        <a:pt x="40" y="61"/>
                      </a:cubicBezTo>
                      <a:cubicBezTo>
                        <a:pt x="39" y="61"/>
                        <a:pt x="39" y="62"/>
                        <a:pt x="39" y="63"/>
                      </a:cubicBezTo>
                      <a:cubicBezTo>
                        <a:pt x="39" y="64"/>
                        <a:pt x="40" y="65"/>
                        <a:pt x="40" y="66"/>
                      </a:cubicBezTo>
                      <a:close/>
                      <a:moveTo>
                        <a:pt x="52" y="12"/>
                      </a:moveTo>
                      <a:cubicBezTo>
                        <a:pt x="51" y="12"/>
                        <a:pt x="51" y="13"/>
                        <a:pt x="51" y="13"/>
                      </a:cubicBezTo>
                      <a:cubicBezTo>
                        <a:pt x="51" y="14"/>
                        <a:pt x="52" y="15"/>
                        <a:pt x="52" y="15"/>
                      </a:cubicBezTo>
                      <a:cubicBezTo>
                        <a:pt x="52" y="15"/>
                        <a:pt x="53" y="15"/>
                        <a:pt x="53" y="15"/>
                      </a:cubicBezTo>
                      <a:cubicBezTo>
                        <a:pt x="52" y="14"/>
                        <a:pt x="52" y="13"/>
                        <a:pt x="52" y="12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31"/>
                <p:cNvSpPr/>
                <p:nvPr/>
              </p:nvSpPr>
              <p:spPr>
                <a:xfrm>
                  <a:off x="6075363" y="3198813"/>
                  <a:ext cx="25082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6" extrusionOk="0">
                      <a:moveTo>
                        <a:pt x="4" y="133"/>
                      </a:moveTo>
                      <a:cubicBezTo>
                        <a:pt x="3" y="133"/>
                        <a:pt x="3" y="133"/>
                        <a:pt x="2" y="133"/>
                      </a:cubicBezTo>
                      <a:cubicBezTo>
                        <a:pt x="2" y="133"/>
                        <a:pt x="1" y="133"/>
                        <a:pt x="1" y="132"/>
                      </a:cubicBezTo>
                      <a:cubicBezTo>
                        <a:pt x="0" y="132"/>
                        <a:pt x="0" y="131"/>
                        <a:pt x="0" y="131"/>
                      </a:cubicBezTo>
                      <a:cubicBezTo>
                        <a:pt x="0" y="130"/>
                        <a:pt x="1" y="130"/>
                        <a:pt x="1" y="130"/>
                      </a:cubicBezTo>
                      <a:cubicBezTo>
                        <a:pt x="3" y="127"/>
                        <a:pt x="4" y="125"/>
                        <a:pt x="6" y="123"/>
                      </a:cubicBezTo>
                      <a:cubicBezTo>
                        <a:pt x="9" y="118"/>
                        <a:pt x="12" y="113"/>
                        <a:pt x="15" y="108"/>
                      </a:cubicBezTo>
                      <a:cubicBezTo>
                        <a:pt x="18" y="104"/>
                        <a:pt x="20" y="100"/>
                        <a:pt x="23" y="96"/>
                      </a:cubicBezTo>
                      <a:cubicBezTo>
                        <a:pt x="26" y="91"/>
                        <a:pt x="30" y="86"/>
                        <a:pt x="33" y="81"/>
                      </a:cubicBezTo>
                      <a:cubicBezTo>
                        <a:pt x="35" y="79"/>
                        <a:pt x="37" y="77"/>
                        <a:pt x="38" y="75"/>
                      </a:cubicBezTo>
                      <a:cubicBezTo>
                        <a:pt x="38" y="75"/>
                        <a:pt x="39" y="74"/>
                        <a:pt x="39" y="74"/>
                      </a:cubicBezTo>
                      <a:cubicBezTo>
                        <a:pt x="39" y="74"/>
                        <a:pt x="38" y="74"/>
                        <a:pt x="38" y="74"/>
                      </a:cubicBezTo>
                      <a:cubicBezTo>
                        <a:pt x="37" y="73"/>
                        <a:pt x="36" y="72"/>
                        <a:pt x="37" y="70"/>
                      </a:cubicBezTo>
                      <a:cubicBezTo>
                        <a:pt x="37" y="70"/>
                        <a:pt x="37" y="69"/>
                        <a:pt x="37" y="69"/>
                      </a:cubicBezTo>
                      <a:cubicBezTo>
                        <a:pt x="37" y="68"/>
                        <a:pt x="37" y="67"/>
                        <a:pt x="37" y="67"/>
                      </a:cubicBezTo>
                      <a:cubicBezTo>
                        <a:pt x="36" y="66"/>
                        <a:pt x="36" y="65"/>
                        <a:pt x="35" y="65"/>
                      </a:cubicBezTo>
                      <a:cubicBezTo>
                        <a:pt x="35" y="64"/>
                        <a:pt x="34" y="63"/>
                        <a:pt x="35" y="62"/>
                      </a:cubicBezTo>
                      <a:cubicBezTo>
                        <a:pt x="35" y="62"/>
                        <a:pt x="35" y="61"/>
                        <a:pt x="35" y="61"/>
                      </a:cubicBezTo>
                      <a:cubicBezTo>
                        <a:pt x="34" y="57"/>
                        <a:pt x="33" y="54"/>
                        <a:pt x="31" y="51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0" y="49"/>
                        <a:pt x="29" y="48"/>
                        <a:pt x="30" y="47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28" y="39"/>
                        <a:pt x="26" y="32"/>
                        <a:pt x="24" y="26"/>
                      </a:cubicBezTo>
                      <a:cubicBezTo>
                        <a:pt x="24" y="25"/>
                        <a:pt x="23" y="24"/>
                        <a:pt x="23" y="23"/>
                      </a:cubicBezTo>
                      <a:cubicBezTo>
                        <a:pt x="23" y="23"/>
                        <a:pt x="22" y="22"/>
                        <a:pt x="22" y="22"/>
                      </a:cubicBezTo>
                      <a:cubicBezTo>
                        <a:pt x="21" y="21"/>
                        <a:pt x="21" y="20"/>
                        <a:pt x="21" y="19"/>
                      </a:cubicBezTo>
                      <a:cubicBezTo>
                        <a:pt x="21" y="19"/>
                        <a:pt x="21" y="18"/>
                        <a:pt x="21" y="18"/>
                      </a:cubicBezTo>
                      <a:cubicBezTo>
                        <a:pt x="20" y="15"/>
                        <a:pt x="19" y="11"/>
                        <a:pt x="18" y="8"/>
                      </a:cubicBezTo>
                      <a:cubicBezTo>
                        <a:pt x="17" y="8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2"/>
                        <a:pt x="16" y="1"/>
                        <a:pt x="17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1" y="2"/>
                        <a:pt x="23" y="3"/>
                        <a:pt x="24" y="3"/>
                      </a:cubicBezTo>
                      <a:cubicBezTo>
                        <a:pt x="31" y="3"/>
                        <a:pt x="37" y="3"/>
                        <a:pt x="44" y="3"/>
                      </a:cubicBezTo>
                      <a:cubicBezTo>
                        <a:pt x="44" y="3"/>
                        <a:pt x="45" y="3"/>
                        <a:pt x="46" y="4"/>
                      </a:cubicBezTo>
                      <a:cubicBezTo>
                        <a:pt x="46" y="4"/>
                        <a:pt x="46" y="4"/>
                        <a:pt x="47" y="4"/>
                      </a:cubicBezTo>
                      <a:cubicBezTo>
                        <a:pt x="48" y="4"/>
                        <a:pt x="50" y="4"/>
                        <a:pt x="52" y="3"/>
                      </a:cubicBezTo>
                      <a:cubicBezTo>
                        <a:pt x="54" y="3"/>
                        <a:pt x="54" y="4"/>
                        <a:pt x="55" y="6"/>
                      </a:cubicBezTo>
                      <a:cubicBezTo>
                        <a:pt x="55" y="7"/>
                        <a:pt x="55" y="8"/>
                        <a:pt x="56" y="10"/>
                      </a:cubicBezTo>
                      <a:cubicBezTo>
                        <a:pt x="56" y="10"/>
                        <a:pt x="56" y="10"/>
                        <a:pt x="56" y="11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9"/>
                        <a:pt x="56" y="9"/>
                        <a:pt x="56" y="8"/>
                      </a:cubicBezTo>
                      <a:cubicBezTo>
                        <a:pt x="56" y="8"/>
                        <a:pt x="56" y="8"/>
                        <a:pt x="57" y="7"/>
                      </a:cubicBezTo>
                      <a:cubicBezTo>
                        <a:pt x="57" y="7"/>
                        <a:pt x="58" y="7"/>
                        <a:pt x="58" y="8"/>
                      </a:cubicBezTo>
                      <a:cubicBezTo>
                        <a:pt x="58" y="8"/>
                        <a:pt x="58" y="9"/>
                        <a:pt x="58" y="9"/>
                      </a:cubicBezTo>
                      <a:cubicBezTo>
                        <a:pt x="60" y="14"/>
                        <a:pt x="62" y="19"/>
                        <a:pt x="63" y="24"/>
                      </a:cubicBezTo>
                      <a:cubicBezTo>
                        <a:pt x="65" y="32"/>
                        <a:pt x="67" y="39"/>
                        <a:pt x="69" y="47"/>
                      </a:cubicBezTo>
                      <a:cubicBezTo>
                        <a:pt x="69" y="50"/>
                        <a:pt x="70" y="54"/>
                        <a:pt x="71" y="57"/>
                      </a:cubicBezTo>
                      <a:cubicBezTo>
                        <a:pt x="73" y="61"/>
                        <a:pt x="74" y="65"/>
                        <a:pt x="75" y="69"/>
                      </a:cubicBezTo>
                      <a:cubicBezTo>
                        <a:pt x="75" y="71"/>
                        <a:pt x="76" y="72"/>
                        <a:pt x="76" y="74"/>
                      </a:cubicBezTo>
                      <a:cubicBezTo>
                        <a:pt x="76" y="75"/>
                        <a:pt x="77" y="75"/>
                        <a:pt x="77" y="75"/>
                      </a:cubicBezTo>
                      <a:cubicBezTo>
                        <a:pt x="77" y="77"/>
                        <a:pt x="77" y="79"/>
                        <a:pt x="75" y="81"/>
                      </a:cubicBezTo>
                      <a:cubicBezTo>
                        <a:pt x="74" y="83"/>
                        <a:pt x="72" y="84"/>
                        <a:pt x="71" y="86"/>
                      </a:cubicBezTo>
                      <a:cubicBezTo>
                        <a:pt x="68" y="89"/>
                        <a:pt x="65" y="93"/>
                        <a:pt x="63" y="96"/>
                      </a:cubicBezTo>
                      <a:cubicBezTo>
                        <a:pt x="60" y="100"/>
                        <a:pt x="57" y="103"/>
                        <a:pt x="55" y="107"/>
                      </a:cubicBezTo>
                      <a:cubicBezTo>
                        <a:pt x="55" y="107"/>
                        <a:pt x="54" y="107"/>
                        <a:pt x="54" y="108"/>
                      </a:cubicBezTo>
                      <a:cubicBezTo>
                        <a:pt x="54" y="108"/>
                        <a:pt x="54" y="109"/>
                        <a:pt x="53" y="109"/>
                      </a:cubicBezTo>
                      <a:cubicBezTo>
                        <a:pt x="53" y="109"/>
                        <a:pt x="53" y="110"/>
                        <a:pt x="52" y="110"/>
                      </a:cubicBezTo>
                      <a:cubicBezTo>
                        <a:pt x="49" y="114"/>
                        <a:pt x="47" y="118"/>
                        <a:pt x="45" y="122"/>
                      </a:cubicBezTo>
                      <a:cubicBezTo>
                        <a:pt x="43" y="125"/>
                        <a:pt x="41" y="128"/>
                        <a:pt x="39" y="131"/>
                      </a:cubicBezTo>
                      <a:cubicBezTo>
                        <a:pt x="37" y="133"/>
                        <a:pt x="35" y="135"/>
                        <a:pt x="33" y="135"/>
                      </a:cubicBezTo>
                      <a:cubicBezTo>
                        <a:pt x="31" y="135"/>
                        <a:pt x="28" y="135"/>
                        <a:pt x="26" y="135"/>
                      </a:cubicBezTo>
                      <a:cubicBezTo>
                        <a:pt x="25" y="135"/>
                        <a:pt x="23" y="135"/>
                        <a:pt x="22" y="135"/>
                      </a:cubicBezTo>
                      <a:cubicBezTo>
                        <a:pt x="18" y="135"/>
                        <a:pt x="14" y="135"/>
                        <a:pt x="10" y="135"/>
                      </a:cubicBezTo>
                      <a:cubicBezTo>
                        <a:pt x="9" y="135"/>
                        <a:pt x="8" y="135"/>
                        <a:pt x="6" y="136"/>
                      </a:cubicBezTo>
                      <a:cubicBezTo>
                        <a:pt x="5" y="136"/>
                        <a:pt x="4" y="135"/>
                        <a:pt x="4" y="133"/>
                      </a:cubicBezTo>
                      <a:cubicBezTo>
                        <a:pt x="4" y="133"/>
                        <a:pt x="4" y="133"/>
                        <a:pt x="4" y="133"/>
                      </a:cubicBezTo>
                      <a:close/>
                      <a:moveTo>
                        <a:pt x="7" y="126"/>
                      </a:moveTo>
                      <a:cubicBezTo>
                        <a:pt x="7" y="126"/>
                        <a:pt x="6" y="126"/>
                        <a:pt x="6" y="126"/>
                      </a:cubicBezTo>
                      <a:cubicBezTo>
                        <a:pt x="5" y="128"/>
                        <a:pt x="4" y="129"/>
                        <a:pt x="3" y="131"/>
                      </a:cubicBezTo>
                      <a:cubicBezTo>
                        <a:pt x="3" y="131"/>
                        <a:pt x="4" y="131"/>
                        <a:pt x="4" y="131"/>
                      </a:cubicBezTo>
                      <a:cubicBezTo>
                        <a:pt x="7" y="131"/>
                        <a:pt x="9" y="130"/>
                        <a:pt x="12" y="130"/>
                      </a:cubicBezTo>
                      <a:cubicBezTo>
                        <a:pt x="18" y="130"/>
                        <a:pt x="24" y="129"/>
                        <a:pt x="30" y="127"/>
                      </a:cubicBezTo>
                      <a:cubicBezTo>
                        <a:pt x="31" y="127"/>
                        <a:pt x="32" y="128"/>
                        <a:pt x="32" y="129"/>
                      </a:cubicBezTo>
                      <a:cubicBezTo>
                        <a:pt x="33" y="130"/>
                        <a:pt x="32" y="132"/>
                        <a:pt x="30" y="132"/>
                      </a:cubicBezTo>
                      <a:cubicBezTo>
                        <a:pt x="30" y="132"/>
                        <a:pt x="29" y="132"/>
                        <a:pt x="29" y="132"/>
                      </a:cubicBezTo>
                      <a:cubicBezTo>
                        <a:pt x="26" y="132"/>
                        <a:pt x="23" y="131"/>
                        <a:pt x="20" y="131"/>
                      </a:cubicBezTo>
                      <a:cubicBezTo>
                        <a:pt x="18" y="131"/>
                        <a:pt x="17" y="132"/>
                        <a:pt x="15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7" y="132"/>
                        <a:pt x="19" y="133"/>
                        <a:pt x="21" y="133"/>
                      </a:cubicBezTo>
                      <a:cubicBezTo>
                        <a:pt x="22" y="133"/>
                        <a:pt x="23" y="133"/>
                        <a:pt x="23" y="133"/>
                      </a:cubicBezTo>
                      <a:cubicBezTo>
                        <a:pt x="26" y="133"/>
                        <a:pt x="28" y="133"/>
                        <a:pt x="31" y="133"/>
                      </a:cubicBezTo>
                      <a:cubicBezTo>
                        <a:pt x="32" y="133"/>
                        <a:pt x="33" y="133"/>
                        <a:pt x="34" y="133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1"/>
                        <a:pt x="36" y="130"/>
                        <a:pt x="36" y="129"/>
                      </a:cubicBezTo>
                      <a:cubicBezTo>
                        <a:pt x="40" y="123"/>
                        <a:pt x="43" y="116"/>
                        <a:pt x="48" y="111"/>
                      </a:cubicBezTo>
                      <a:cubicBezTo>
                        <a:pt x="48" y="111"/>
                        <a:pt x="48" y="110"/>
                        <a:pt x="48" y="110"/>
                      </a:cubicBezTo>
                      <a:cubicBezTo>
                        <a:pt x="46" y="110"/>
                        <a:pt x="45" y="111"/>
                        <a:pt x="43" y="111"/>
                      </a:cubicBezTo>
                      <a:cubicBezTo>
                        <a:pt x="37" y="113"/>
                        <a:pt x="31" y="115"/>
                        <a:pt x="26" y="117"/>
                      </a:cubicBezTo>
                      <a:cubicBezTo>
                        <a:pt x="23" y="118"/>
                        <a:pt x="21" y="119"/>
                        <a:pt x="19" y="120"/>
                      </a:cubicBezTo>
                      <a:cubicBezTo>
                        <a:pt x="18" y="120"/>
                        <a:pt x="17" y="120"/>
                        <a:pt x="16" y="121"/>
                      </a:cubicBezTo>
                      <a:cubicBezTo>
                        <a:pt x="14" y="121"/>
                        <a:pt x="14" y="120"/>
                        <a:pt x="14" y="119"/>
                      </a:cubicBezTo>
                      <a:cubicBezTo>
                        <a:pt x="14" y="118"/>
                        <a:pt x="14" y="117"/>
                        <a:pt x="16" y="117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17" y="118"/>
                        <a:pt x="17" y="118"/>
                        <a:pt x="18" y="118"/>
                      </a:cubicBezTo>
                      <a:cubicBezTo>
                        <a:pt x="20" y="117"/>
                        <a:pt x="21" y="117"/>
                        <a:pt x="23" y="116"/>
                      </a:cubicBezTo>
                      <a:cubicBezTo>
                        <a:pt x="29" y="114"/>
                        <a:pt x="35" y="111"/>
                        <a:pt x="42" y="109"/>
                      </a:cubicBezTo>
                      <a:cubicBezTo>
                        <a:pt x="42" y="109"/>
                        <a:pt x="43" y="109"/>
                        <a:pt x="43" y="109"/>
                      </a:cubicBezTo>
                      <a:cubicBezTo>
                        <a:pt x="46" y="108"/>
                        <a:pt x="49" y="106"/>
                        <a:pt x="51" y="105"/>
                      </a:cubicBezTo>
                      <a:cubicBezTo>
                        <a:pt x="52" y="105"/>
                        <a:pt x="53" y="104"/>
                        <a:pt x="53" y="104"/>
                      </a:cubicBezTo>
                      <a:cubicBezTo>
                        <a:pt x="55" y="101"/>
                        <a:pt x="57" y="98"/>
                        <a:pt x="59" y="95"/>
                      </a:cubicBezTo>
                      <a:cubicBezTo>
                        <a:pt x="59" y="94"/>
                        <a:pt x="59" y="94"/>
                        <a:pt x="59" y="94"/>
                      </a:cubicBezTo>
                      <a:cubicBezTo>
                        <a:pt x="59" y="94"/>
                        <a:pt x="59" y="93"/>
                        <a:pt x="59" y="93"/>
                      </a:cubicBezTo>
                      <a:cubicBezTo>
                        <a:pt x="58" y="94"/>
                        <a:pt x="58" y="94"/>
                        <a:pt x="57" y="94"/>
                      </a:cubicBezTo>
                      <a:cubicBezTo>
                        <a:pt x="52" y="96"/>
                        <a:pt x="47" y="97"/>
                        <a:pt x="42" y="100"/>
                      </a:cubicBezTo>
                      <a:cubicBezTo>
                        <a:pt x="38" y="102"/>
                        <a:pt x="33" y="104"/>
                        <a:pt x="28" y="106"/>
                      </a:cubicBezTo>
                      <a:cubicBezTo>
                        <a:pt x="25" y="107"/>
                        <a:pt x="22" y="108"/>
                        <a:pt x="18" y="109"/>
                      </a:cubicBezTo>
                      <a:cubicBezTo>
                        <a:pt x="17" y="111"/>
                        <a:pt x="15" y="113"/>
                        <a:pt x="14" y="115"/>
                      </a:cubicBezTo>
                      <a:cubicBezTo>
                        <a:pt x="12" y="119"/>
                        <a:pt x="10" y="122"/>
                        <a:pt x="7" y="125"/>
                      </a:cubicBezTo>
                      <a:cubicBezTo>
                        <a:pt x="7" y="126"/>
                        <a:pt x="7" y="126"/>
                        <a:pt x="7" y="126"/>
                      </a:cubicBezTo>
                      <a:close/>
                      <a:moveTo>
                        <a:pt x="61" y="31"/>
                      </a:moveTo>
                      <a:cubicBezTo>
                        <a:pt x="60" y="27"/>
                        <a:pt x="58" y="23"/>
                        <a:pt x="57" y="20"/>
                      </a:cubicBezTo>
                      <a:cubicBezTo>
                        <a:pt x="56" y="20"/>
                        <a:pt x="56" y="20"/>
                        <a:pt x="55" y="20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2" y="21"/>
                        <a:pt x="50" y="22"/>
                        <a:pt x="48" y="23"/>
                      </a:cubicBezTo>
                      <a:cubicBezTo>
                        <a:pt x="45" y="25"/>
                        <a:pt x="41" y="27"/>
                        <a:pt x="37" y="30"/>
                      </a:cubicBezTo>
                      <a:cubicBezTo>
                        <a:pt x="35" y="31"/>
                        <a:pt x="34" y="31"/>
                        <a:pt x="32" y="32"/>
                      </a:cubicBezTo>
                      <a:cubicBezTo>
                        <a:pt x="32" y="32"/>
                        <a:pt x="31" y="33"/>
                        <a:pt x="31" y="33"/>
                      </a:cubicBezTo>
                      <a:cubicBezTo>
                        <a:pt x="30" y="33"/>
                        <a:pt x="30" y="34"/>
                        <a:pt x="31" y="34"/>
                      </a:cubicBezTo>
                      <a:cubicBezTo>
                        <a:pt x="31" y="36"/>
                        <a:pt x="31" y="37"/>
                        <a:pt x="32" y="39"/>
                      </a:cubicBezTo>
                      <a:cubicBezTo>
                        <a:pt x="33" y="39"/>
                        <a:pt x="33" y="39"/>
                        <a:pt x="34" y="39"/>
                      </a:cubicBezTo>
                      <a:cubicBezTo>
                        <a:pt x="34" y="39"/>
                        <a:pt x="35" y="39"/>
                        <a:pt x="35" y="39"/>
                      </a:cubicBezTo>
                      <a:cubicBezTo>
                        <a:pt x="37" y="38"/>
                        <a:pt x="38" y="37"/>
                        <a:pt x="39" y="36"/>
                      </a:cubicBezTo>
                      <a:cubicBezTo>
                        <a:pt x="42" y="35"/>
                        <a:pt x="44" y="33"/>
                        <a:pt x="47" y="31"/>
                      </a:cubicBezTo>
                      <a:cubicBezTo>
                        <a:pt x="49" y="30"/>
                        <a:pt x="51" y="29"/>
                        <a:pt x="53" y="27"/>
                      </a:cubicBezTo>
                      <a:cubicBezTo>
                        <a:pt x="53" y="27"/>
                        <a:pt x="54" y="27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7" y="27"/>
                        <a:pt x="57" y="28"/>
                        <a:pt x="57" y="29"/>
                      </a:cubicBezTo>
                      <a:cubicBezTo>
                        <a:pt x="57" y="30"/>
                        <a:pt x="56" y="30"/>
                        <a:pt x="55" y="30"/>
                      </a:cubicBezTo>
                      <a:cubicBezTo>
                        <a:pt x="54" y="30"/>
                        <a:pt x="52" y="31"/>
                        <a:pt x="50" y="32"/>
                      </a:cubicBezTo>
                      <a:cubicBezTo>
                        <a:pt x="48" y="33"/>
                        <a:pt x="46" y="34"/>
                        <a:pt x="44" y="36"/>
                      </a:cubicBezTo>
                      <a:cubicBezTo>
                        <a:pt x="41" y="37"/>
                        <a:pt x="38" y="39"/>
                        <a:pt x="36" y="41"/>
                      </a:cubicBezTo>
                      <a:cubicBezTo>
                        <a:pt x="35" y="41"/>
                        <a:pt x="35" y="41"/>
                        <a:pt x="34" y="42"/>
                      </a:cubicBezTo>
                      <a:cubicBezTo>
                        <a:pt x="34" y="43"/>
                        <a:pt x="34" y="43"/>
                        <a:pt x="33" y="43"/>
                      </a:cubicBezTo>
                      <a:cubicBezTo>
                        <a:pt x="34" y="44"/>
                        <a:pt x="34" y="45"/>
                        <a:pt x="34" y="46"/>
                      </a:cubicBezTo>
                      <a:cubicBezTo>
                        <a:pt x="35" y="46"/>
                        <a:pt x="36" y="46"/>
                        <a:pt x="36" y="46"/>
                      </a:cubicBezTo>
                      <a:cubicBezTo>
                        <a:pt x="38" y="45"/>
                        <a:pt x="40" y="44"/>
                        <a:pt x="42" y="42"/>
                      </a:cubicBezTo>
                      <a:cubicBezTo>
                        <a:pt x="48" y="39"/>
                        <a:pt x="53" y="36"/>
                        <a:pt x="58" y="32"/>
                      </a:cubicBezTo>
                      <a:cubicBezTo>
                        <a:pt x="59" y="31"/>
                        <a:pt x="59" y="31"/>
                        <a:pt x="61" y="31"/>
                      </a:cubicBezTo>
                      <a:close/>
                      <a:moveTo>
                        <a:pt x="21" y="105"/>
                      </a:moveTo>
                      <a:cubicBezTo>
                        <a:pt x="22" y="106"/>
                        <a:pt x="22" y="106"/>
                        <a:pt x="23" y="106"/>
                      </a:cubicBezTo>
                      <a:cubicBezTo>
                        <a:pt x="24" y="105"/>
                        <a:pt x="26" y="105"/>
                        <a:pt x="27" y="104"/>
                      </a:cubicBezTo>
                      <a:cubicBezTo>
                        <a:pt x="32" y="102"/>
                        <a:pt x="37" y="100"/>
                        <a:pt x="41" y="98"/>
                      </a:cubicBezTo>
                      <a:cubicBezTo>
                        <a:pt x="45" y="96"/>
                        <a:pt x="48" y="95"/>
                        <a:pt x="51" y="93"/>
                      </a:cubicBezTo>
                      <a:cubicBezTo>
                        <a:pt x="53" y="92"/>
                        <a:pt x="55" y="91"/>
                        <a:pt x="57" y="90"/>
                      </a:cubicBezTo>
                      <a:cubicBezTo>
                        <a:pt x="59" y="89"/>
                        <a:pt x="60" y="89"/>
                        <a:pt x="61" y="91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63" y="87"/>
                        <a:pt x="66" y="84"/>
                        <a:pt x="68" y="80"/>
                      </a:cubicBezTo>
                      <a:cubicBezTo>
                        <a:pt x="68" y="80"/>
                        <a:pt x="68" y="80"/>
                        <a:pt x="67" y="80"/>
                      </a:cubicBezTo>
                      <a:cubicBezTo>
                        <a:pt x="66" y="81"/>
                        <a:pt x="64" y="81"/>
                        <a:pt x="63" y="82"/>
                      </a:cubicBezTo>
                      <a:cubicBezTo>
                        <a:pt x="59" y="83"/>
                        <a:pt x="55" y="85"/>
                        <a:pt x="51" y="87"/>
                      </a:cubicBezTo>
                      <a:cubicBezTo>
                        <a:pt x="47" y="89"/>
                        <a:pt x="42" y="91"/>
                        <a:pt x="37" y="93"/>
                      </a:cubicBezTo>
                      <a:cubicBezTo>
                        <a:pt x="36" y="94"/>
                        <a:pt x="34" y="95"/>
                        <a:pt x="32" y="96"/>
                      </a:cubicBezTo>
                      <a:cubicBezTo>
                        <a:pt x="30" y="96"/>
                        <a:pt x="29" y="97"/>
                        <a:pt x="28" y="97"/>
                      </a:cubicBezTo>
                      <a:cubicBezTo>
                        <a:pt x="28" y="98"/>
                        <a:pt x="27" y="98"/>
                        <a:pt x="26" y="98"/>
                      </a:cubicBezTo>
                      <a:cubicBezTo>
                        <a:pt x="25" y="100"/>
                        <a:pt x="23" y="103"/>
                        <a:pt x="21" y="105"/>
                      </a:cubicBezTo>
                      <a:close/>
                      <a:moveTo>
                        <a:pt x="73" y="75"/>
                      </a:moveTo>
                      <a:cubicBezTo>
                        <a:pt x="72" y="73"/>
                        <a:pt x="72" y="71"/>
                        <a:pt x="71" y="69"/>
                      </a:cubicBezTo>
                      <a:cubicBezTo>
                        <a:pt x="70" y="70"/>
                        <a:pt x="70" y="70"/>
                        <a:pt x="69" y="70"/>
                      </a:cubicBezTo>
                      <a:cubicBezTo>
                        <a:pt x="64" y="72"/>
                        <a:pt x="59" y="74"/>
                        <a:pt x="54" y="76"/>
                      </a:cubicBezTo>
                      <a:cubicBezTo>
                        <a:pt x="49" y="78"/>
                        <a:pt x="44" y="81"/>
                        <a:pt x="39" y="83"/>
                      </a:cubicBezTo>
                      <a:cubicBezTo>
                        <a:pt x="38" y="83"/>
                        <a:pt x="37" y="83"/>
                        <a:pt x="37" y="84"/>
                      </a:cubicBezTo>
                      <a:cubicBezTo>
                        <a:pt x="34" y="87"/>
                        <a:pt x="32" y="90"/>
                        <a:pt x="30" y="93"/>
                      </a:cubicBezTo>
                      <a:cubicBezTo>
                        <a:pt x="30" y="93"/>
                        <a:pt x="30" y="94"/>
                        <a:pt x="29" y="94"/>
                      </a:cubicBezTo>
                      <a:cubicBezTo>
                        <a:pt x="30" y="94"/>
                        <a:pt x="31" y="94"/>
                        <a:pt x="31" y="94"/>
                      </a:cubicBezTo>
                      <a:cubicBezTo>
                        <a:pt x="32" y="93"/>
                        <a:pt x="33" y="93"/>
                        <a:pt x="34" y="93"/>
                      </a:cubicBezTo>
                      <a:cubicBezTo>
                        <a:pt x="40" y="90"/>
                        <a:pt x="47" y="87"/>
                        <a:pt x="53" y="84"/>
                      </a:cubicBezTo>
                      <a:cubicBezTo>
                        <a:pt x="56" y="83"/>
                        <a:pt x="58" y="81"/>
                        <a:pt x="60" y="80"/>
                      </a:cubicBezTo>
                      <a:cubicBezTo>
                        <a:pt x="63" y="79"/>
                        <a:pt x="66" y="77"/>
                        <a:pt x="68" y="76"/>
                      </a:cubicBezTo>
                      <a:cubicBezTo>
                        <a:pt x="69" y="75"/>
                        <a:pt x="70" y="75"/>
                        <a:pt x="71" y="76"/>
                      </a:cubicBezTo>
                      <a:cubicBezTo>
                        <a:pt x="71" y="76"/>
                        <a:pt x="71" y="76"/>
                        <a:pt x="72" y="76"/>
                      </a:cubicBezTo>
                      <a:cubicBezTo>
                        <a:pt x="72" y="76"/>
                        <a:pt x="73" y="75"/>
                        <a:pt x="73" y="75"/>
                      </a:cubicBezTo>
                      <a:close/>
                      <a:moveTo>
                        <a:pt x="40" y="80"/>
                      </a:moveTo>
                      <a:cubicBezTo>
                        <a:pt x="40" y="80"/>
                        <a:pt x="40" y="80"/>
                        <a:pt x="40" y="80"/>
                      </a:cubicBezTo>
                      <a:cubicBezTo>
                        <a:pt x="50" y="76"/>
                        <a:pt x="60" y="71"/>
                        <a:pt x="70" y="65"/>
                      </a:cubicBezTo>
                      <a:cubicBezTo>
                        <a:pt x="69" y="64"/>
                        <a:pt x="69" y="62"/>
                        <a:pt x="68" y="60"/>
                      </a:cubicBezTo>
                      <a:cubicBezTo>
                        <a:pt x="66" y="61"/>
                        <a:pt x="64" y="62"/>
                        <a:pt x="63" y="63"/>
                      </a:cubicBezTo>
                      <a:cubicBezTo>
                        <a:pt x="61" y="63"/>
                        <a:pt x="59" y="64"/>
                        <a:pt x="57" y="65"/>
                      </a:cubicBezTo>
                      <a:cubicBezTo>
                        <a:pt x="55" y="65"/>
                        <a:pt x="53" y="66"/>
                        <a:pt x="51" y="67"/>
                      </a:cubicBezTo>
                      <a:cubicBezTo>
                        <a:pt x="50" y="68"/>
                        <a:pt x="48" y="69"/>
                        <a:pt x="46" y="70"/>
                      </a:cubicBezTo>
                      <a:cubicBezTo>
                        <a:pt x="44" y="70"/>
                        <a:pt x="42" y="71"/>
                        <a:pt x="41" y="72"/>
                      </a:cubicBezTo>
                      <a:cubicBezTo>
                        <a:pt x="41" y="73"/>
                        <a:pt x="41" y="74"/>
                        <a:pt x="41" y="74"/>
                      </a:cubicBezTo>
                      <a:cubicBezTo>
                        <a:pt x="41" y="75"/>
                        <a:pt x="40" y="76"/>
                        <a:pt x="40" y="76"/>
                      </a:cubicBezTo>
                      <a:cubicBezTo>
                        <a:pt x="41" y="77"/>
                        <a:pt x="41" y="78"/>
                        <a:pt x="40" y="79"/>
                      </a:cubicBezTo>
                      <a:cubicBezTo>
                        <a:pt x="40" y="79"/>
                        <a:pt x="40" y="80"/>
                        <a:pt x="40" y="80"/>
                      </a:cubicBezTo>
                      <a:close/>
                      <a:moveTo>
                        <a:pt x="35" y="48"/>
                      </a:moveTo>
                      <a:cubicBezTo>
                        <a:pt x="36" y="50"/>
                        <a:pt x="36" y="52"/>
                        <a:pt x="36" y="53"/>
                      </a:cubicBezTo>
                      <a:cubicBezTo>
                        <a:pt x="36" y="53"/>
                        <a:pt x="37" y="54"/>
                        <a:pt x="37" y="54"/>
                      </a:cubicBezTo>
                      <a:cubicBezTo>
                        <a:pt x="38" y="54"/>
                        <a:pt x="39" y="55"/>
                        <a:pt x="40" y="54"/>
                      </a:cubicBezTo>
                      <a:cubicBezTo>
                        <a:pt x="41" y="54"/>
                        <a:pt x="42" y="53"/>
                        <a:pt x="43" y="53"/>
                      </a:cubicBezTo>
                      <a:cubicBezTo>
                        <a:pt x="47" y="50"/>
                        <a:pt x="51" y="48"/>
                        <a:pt x="55" y="46"/>
                      </a:cubicBezTo>
                      <a:cubicBezTo>
                        <a:pt x="58" y="44"/>
                        <a:pt x="60" y="43"/>
                        <a:pt x="62" y="41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2" y="39"/>
                        <a:pt x="62" y="37"/>
                        <a:pt x="61" y="35"/>
                      </a:cubicBezTo>
                      <a:cubicBezTo>
                        <a:pt x="60" y="35"/>
                        <a:pt x="60" y="35"/>
                        <a:pt x="59" y="36"/>
                      </a:cubicBezTo>
                      <a:cubicBezTo>
                        <a:pt x="55" y="37"/>
                        <a:pt x="52" y="39"/>
                        <a:pt x="49" y="41"/>
                      </a:cubicBezTo>
                      <a:cubicBezTo>
                        <a:pt x="44" y="44"/>
                        <a:pt x="40" y="47"/>
                        <a:pt x="35" y="48"/>
                      </a:cubicBezTo>
                      <a:close/>
                      <a:moveTo>
                        <a:pt x="27" y="25"/>
                      </a:moveTo>
                      <a:cubicBezTo>
                        <a:pt x="28" y="26"/>
                        <a:pt x="28" y="28"/>
                        <a:pt x="29" y="29"/>
                      </a:cubicBezTo>
                      <a:cubicBezTo>
                        <a:pt x="29" y="30"/>
                        <a:pt x="30" y="31"/>
                        <a:pt x="31" y="30"/>
                      </a:cubicBezTo>
                      <a:cubicBezTo>
                        <a:pt x="31" y="30"/>
                        <a:pt x="31" y="30"/>
                        <a:pt x="32" y="30"/>
                      </a:cubicBezTo>
                      <a:cubicBezTo>
                        <a:pt x="33" y="29"/>
                        <a:pt x="35" y="28"/>
                        <a:pt x="37" y="28"/>
                      </a:cubicBezTo>
                      <a:cubicBezTo>
                        <a:pt x="39" y="26"/>
                        <a:pt x="42" y="24"/>
                        <a:pt x="45" y="23"/>
                      </a:cubicBezTo>
                      <a:cubicBezTo>
                        <a:pt x="48" y="21"/>
                        <a:pt x="51" y="19"/>
                        <a:pt x="53" y="17"/>
                      </a:cubicBezTo>
                      <a:cubicBezTo>
                        <a:pt x="54" y="16"/>
                        <a:pt x="55" y="16"/>
                        <a:pt x="55" y="15"/>
                      </a:cubicBezTo>
                      <a:cubicBezTo>
                        <a:pt x="55" y="14"/>
                        <a:pt x="54" y="13"/>
                        <a:pt x="54" y="11"/>
                      </a:cubicBezTo>
                      <a:cubicBezTo>
                        <a:pt x="53" y="11"/>
                        <a:pt x="52" y="11"/>
                        <a:pt x="52" y="12"/>
                      </a:cubicBezTo>
                      <a:cubicBezTo>
                        <a:pt x="49" y="13"/>
                        <a:pt x="47" y="14"/>
                        <a:pt x="45" y="16"/>
                      </a:cubicBezTo>
                      <a:cubicBezTo>
                        <a:pt x="42" y="17"/>
                        <a:pt x="39" y="19"/>
                        <a:pt x="36" y="21"/>
                      </a:cubicBezTo>
                      <a:cubicBezTo>
                        <a:pt x="33" y="22"/>
                        <a:pt x="30" y="24"/>
                        <a:pt x="27" y="25"/>
                      </a:cubicBezTo>
                      <a:close/>
                      <a:moveTo>
                        <a:pt x="39" y="64"/>
                      </a:moveTo>
                      <a:cubicBezTo>
                        <a:pt x="40" y="65"/>
                        <a:pt x="40" y="66"/>
                        <a:pt x="40" y="67"/>
                      </a:cubicBezTo>
                      <a:cubicBezTo>
                        <a:pt x="40" y="68"/>
                        <a:pt x="40" y="68"/>
                        <a:pt x="40" y="69"/>
                      </a:cubicBezTo>
                      <a:cubicBezTo>
                        <a:pt x="40" y="69"/>
                        <a:pt x="39" y="69"/>
                        <a:pt x="40" y="70"/>
                      </a:cubicBezTo>
                      <a:cubicBezTo>
                        <a:pt x="40" y="70"/>
                        <a:pt x="41" y="70"/>
                        <a:pt x="41" y="70"/>
                      </a:cubicBezTo>
                      <a:cubicBezTo>
                        <a:pt x="41" y="70"/>
                        <a:pt x="41" y="69"/>
                        <a:pt x="41" y="69"/>
                      </a:cubicBezTo>
                      <a:cubicBezTo>
                        <a:pt x="45" y="68"/>
                        <a:pt x="48" y="66"/>
                        <a:pt x="52" y="65"/>
                      </a:cubicBezTo>
                      <a:cubicBezTo>
                        <a:pt x="54" y="63"/>
                        <a:pt x="57" y="62"/>
                        <a:pt x="60" y="61"/>
                      </a:cubicBezTo>
                      <a:cubicBezTo>
                        <a:pt x="62" y="60"/>
                        <a:pt x="64" y="58"/>
                        <a:pt x="66" y="57"/>
                      </a:cubicBezTo>
                      <a:cubicBezTo>
                        <a:pt x="66" y="57"/>
                        <a:pt x="67" y="57"/>
                        <a:pt x="67" y="56"/>
                      </a:cubicBezTo>
                      <a:cubicBezTo>
                        <a:pt x="67" y="55"/>
                        <a:pt x="66" y="53"/>
                        <a:pt x="66" y="52"/>
                      </a:cubicBezTo>
                      <a:cubicBezTo>
                        <a:pt x="66" y="52"/>
                        <a:pt x="66" y="52"/>
                        <a:pt x="65" y="52"/>
                      </a:cubicBezTo>
                      <a:cubicBezTo>
                        <a:pt x="62" y="53"/>
                        <a:pt x="59" y="54"/>
                        <a:pt x="56" y="56"/>
                      </a:cubicBezTo>
                      <a:cubicBezTo>
                        <a:pt x="54" y="57"/>
                        <a:pt x="51" y="58"/>
                        <a:pt x="49" y="60"/>
                      </a:cubicBezTo>
                      <a:cubicBezTo>
                        <a:pt x="46" y="61"/>
                        <a:pt x="44" y="62"/>
                        <a:pt x="41" y="63"/>
                      </a:cubicBezTo>
                      <a:cubicBezTo>
                        <a:pt x="40" y="63"/>
                        <a:pt x="40" y="64"/>
                        <a:pt x="39" y="64"/>
                      </a:cubicBezTo>
                      <a:close/>
                      <a:moveTo>
                        <a:pt x="65" y="48"/>
                      </a:moveTo>
                      <a:cubicBezTo>
                        <a:pt x="64" y="47"/>
                        <a:pt x="64" y="46"/>
                        <a:pt x="64" y="46"/>
                      </a:cubicBezTo>
                      <a:cubicBezTo>
                        <a:pt x="64" y="45"/>
                        <a:pt x="64" y="45"/>
                        <a:pt x="63" y="45"/>
                      </a:cubicBezTo>
                      <a:cubicBezTo>
                        <a:pt x="63" y="45"/>
                        <a:pt x="63" y="45"/>
                        <a:pt x="62" y="45"/>
                      </a:cubicBezTo>
                      <a:cubicBezTo>
                        <a:pt x="60" y="46"/>
                        <a:pt x="58" y="46"/>
                        <a:pt x="56" y="48"/>
                      </a:cubicBezTo>
                      <a:cubicBezTo>
                        <a:pt x="54" y="49"/>
                        <a:pt x="52" y="50"/>
                        <a:pt x="50" y="51"/>
                      </a:cubicBezTo>
                      <a:cubicBezTo>
                        <a:pt x="47" y="53"/>
                        <a:pt x="43" y="55"/>
                        <a:pt x="40" y="56"/>
                      </a:cubicBezTo>
                      <a:cubicBezTo>
                        <a:pt x="39" y="57"/>
                        <a:pt x="38" y="57"/>
                        <a:pt x="38" y="58"/>
                      </a:cubicBezTo>
                      <a:cubicBezTo>
                        <a:pt x="38" y="59"/>
                        <a:pt x="38" y="60"/>
                        <a:pt x="39" y="62"/>
                      </a:cubicBezTo>
                      <a:cubicBezTo>
                        <a:pt x="39" y="61"/>
                        <a:pt x="39" y="62"/>
                        <a:pt x="40" y="61"/>
                      </a:cubicBezTo>
                      <a:cubicBezTo>
                        <a:pt x="41" y="61"/>
                        <a:pt x="42" y="61"/>
                        <a:pt x="43" y="60"/>
                      </a:cubicBezTo>
                      <a:cubicBezTo>
                        <a:pt x="46" y="59"/>
                        <a:pt x="49" y="57"/>
                        <a:pt x="52" y="56"/>
                      </a:cubicBezTo>
                      <a:cubicBezTo>
                        <a:pt x="56" y="53"/>
                        <a:pt x="60" y="51"/>
                        <a:pt x="64" y="48"/>
                      </a:cubicBezTo>
                      <a:cubicBezTo>
                        <a:pt x="64" y="48"/>
                        <a:pt x="64" y="48"/>
                        <a:pt x="65" y="48"/>
                      </a:cubicBezTo>
                      <a:close/>
                      <a:moveTo>
                        <a:pt x="45" y="6"/>
                      </a:moveTo>
                      <a:cubicBezTo>
                        <a:pt x="45" y="8"/>
                        <a:pt x="45" y="8"/>
                        <a:pt x="43" y="9"/>
                      </a:cubicBezTo>
                      <a:cubicBezTo>
                        <a:pt x="40" y="10"/>
                        <a:pt x="37" y="12"/>
                        <a:pt x="35" y="13"/>
                      </a:cubicBezTo>
                      <a:cubicBezTo>
                        <a:pt x="32" y="15"/>
                        <a:pt x="29" y="17"/>
                        <a:pt x="26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2"/>
                        <a:pt x="27" y="23"/>
                        <a:pt x="28" y="22"/>
                      </a:cubicBezTo>
                      <a:cubicBezTo>
                        <a:pt x="28" y="22"/>
                        <a:pt x="29" y="22"/>
                        <a:pt x="29" y="22"/>
                      </a:cubicBezTo>
                      <a:cubicBezTo>
                        <a:pt x="31" y="21"/>
                        <a:pt x="33" y="20"/>
                        <a:pt x="35" y="19"/>
                      </a:cubicBezTo>
                      <a:cubicBezTo>
                        <a:pt x="40" y="17"/>
                        <a:pt x="44" y="14"/>
                        <a:pt x="48" y="11"/>
                      </a:cubicBezTo>
                      <a:cubicBezTo>
                        <a:pt x="49" y="9"/>
                        <a:pt x="51" y="8"/>
                        <a:pt x="53" y="7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0" y="6"/>
                        <a:pt x="48" y="6"/>
                        <a:pt x="45" y="6"/>
                      </a:cubicBezTo>
                      <a:close/>
                      <a:moveTo>
                        <a:pt x="25" y="18"/>
                      </a:moveTo>
                      <a:cubicBezTo>
                        <a:pt x="30" y="14"/>
                        <a:pt x="36" y="11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38" y="6"/>
                        <a:pt x="36" y="6"/>
                        <a:pt x="34" y="6"/>
                      </a:cubicBezTo>
                      <a:cubicBezTo>
                        <a:pt x="34" y="8"/>
                        <a:pt x="34" y="9"/>
                        <a:pt x="32" y="9"/>
                      </a:cubicBezTo>
                      <a:cubicBezTo>
                        <a:pt x="31" y="9"/>
                        <a:pt x="29" y="10"/>
                        <a:pt x="29" y="10"/>
                      </a:cubicBezTo>
                      <a:cubicBezTo>
                        <a:pt x="27" y="11"/>
                        <a:pt x="26" y="12"/>
                        <a:pt x="24" y="13"/>
                      </a:cubicBezTo>
                      <a:cubicBezTo>
                        <a:pt x="24" y="13"/>
                        <a:pt x="24" y="13"/>
                        <a:pt x="24" y="14"/>
                      </a:cubicBezTo>
                      <a:cubicBezTo>
                        <a:pt x="24" y="14"/>
                        <a:pt x="25" y="14"/>
                        <a:pt x="25" y="14"/>
                      </a:cubicBezTo>
                      <a:cubicBezTo>
                        <a:pt x="25" y="14"/>
                        <a:pt x="24" y="15"/>
                        <a:pt x="24" y="16"/>
                      </a:cubicBezTo>
                      <a:cubicBezTo>
                        <a:pt x="24" y="16"/>
                        <a:pt x="24" y="17"/>
                        <a:pt x="25" y="18"/>
                      </a:cubicBezTo>
                      <a:close/>
                      <a:moveTo>
                        <a:pt x="29" y="7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7" y="7"/>
                        <a:pt x="26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3" y="7"/>
                        <a:pt x="22" y="6"/>
                        <a:pt x="22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1" y="5"/>
                        <a:pt x="20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1" y="6"/>
                        <a:pt x="21" y="9"/>
                        <a:pt x="23" y="12"/>
                      </a:cubicBezTo>
                      <a:cubicBezTo>
                        <a:pt x="25" y="10"/>
                        <a:pt x="27" y="9"/>
                        <a:pt x="29" y="7"/>
                      </a:cubicBezTo>
                      <a:close/>
                      <a:moveTo>
                        <a:pt x="69" y="83"/>
                      </a:moveTo>
                      <a:cubicBezTo>
                        <a:pt x="67" y="86"/>
                        <a:pt x="64" y="89"/>
                        <a:pt x="63" y="92"/>
                      </a:cubicBezTo>
                      <a:cubicBezTo>
                        <a:pt x="65" y="89"/>
                        <a:pt x="67" y="86"/>
                        <a:pt x="69" y="83"/>
                      </a:cubicBezTo>
                      <a:close/>
                      <a:moveTo>
                        <a:pt x="74" y="78"/>
                      </a:moveTo>
                      <a:cubicBezTo>
                        <a:pt x="74" y="78"/>
                        <a:pt x="74" y="78"/>
                        <a:pt x="74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4" y="78"/>
                        <a:pt x="74" y="78"/>
                        <a:pt x="74" y="78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31"/>
                <p:cNvSpPr/>
                <p:nvPr/>
              </p:nvSpPr>
              <p:spPr>
                <a:xfrm>
                  <a:off x="6094413" y="3586163"/>
                  <a:ext cx="114300" cy="3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2" extrusionOk="0">
                      <a:moveTo>
                        <a:pt x="1" y="9"/>
                      </a:move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6" y="10"/>
                        <a:pt x="8" y="10"/>
                        <a:pt x="9" y="10"/>
                      </a:cubicBezTo>
                      <a:cubicBezTo>
                        <a:pt x="14" y="8"/>
                        <a:pt x="18" y="7"/>
                        <a:pt x="22" y="5"/>
                      </a:cubicBezTo>
                      <a:cubicBezTo>
                        <a:pt x="25" y="4"/>
                        <a:pt x="28" y="2"/>
                        <a:pt x="3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4" y="0"/>
                        <a:pt x="35" y="1"/>
                      </a:cubicBezTo>
                      <a:cubicBezTo>
                        <a:pt x="35" y="2"/>
                        <a:pt x="35" y="3"/>
                        <a:pt x="34" y="4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29" y="6"/>
                        <a:pt x="26" y="7"/>
                        <a:pt x="22" y="8"/>
                      </a:cubicBezTo>
                      <a:cubicBezTo>
                        <a:pt x="19" y="9"/>
                        <a:pt x="16" y="10"/>
                        <a:pt x="13" y="11"/>
                      </a:cubicBezTo>
                      <a:cubicBezTo>
                        <a:pt x="11" y="11"/>
                        <a:pt x="9" y="12"/>
                        <a:pt x="7" y="12"/>
                      </a:cubicBezTo>
                      <a:cubicBezTo>
                        <a:pt x="5" y="12"/>
                        <a:pt x="3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2" name="Google Shape;622;p31"/>
            <p:cNvGrpSpPr/>
            <p:nvPr/>
          </p:nvGrpSpPr>
          <p:grpSpPr>
            <a:xfrm>
              <a:off x="6264356" y="3106246"/>
              <a:ext cx="1715030" cy="463550"/>
              <a:chOff x="4819121" y="3552825"/>
              <a:chExt cx="1715030" cy="463550"/>
            </a:xfrm>
          </p:grpSpPr>
          <p:grpSp>
            <p:nvGrpSpPr>
              <p:cNvPr id="623" name="Google Shape;623;p31"/>
              <p:cNvGrpSpPr/>
              <p:nvPr/>
            </p:nvGrpSpPr>
            <p:grpSpPr>
              <a:xfrm>
                <a:off x="5657850" y="3552825"/>
                <a:ext cx="876301" cy="463550"/>
                <a:chOff x="5656263" y="3198813"/>
                <a:chExt cx="876301" cy="463550"/>
              </a:xfrm>
            </p:grpSpPr>
            <p:sp>
              <p:nvSpPr>
                <p:cNvPr id="624" name="Google Shape;624;p31"/>
                <p:cNvSpPr/>
                <p:nvPr/>
              </p:nvSpPr>
              <p:spPr>
                <a:xfrm>
                  <a:off x="6276976" y="3201988"/>
                  <a:ext cx="255588" cy="4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9" extrusionOk="0">
                      <a:moveTo>
                        <a:pt x="34" y="136"/>
                      </a:moveTo>
                      <a:cubicBezTo>
                        <a:pt x="32" y="136"/>
                        <a:pt x="31" y="136"/>
                        <a:pt x="30" y="135"/>
                      </a:cubicBezTo>
                      <a:cubicBezTo>
                        <a:pt x="28" y="135"/>
                        <a:pt x="26" y="136"/>
                        <a:pt x="24" y="136"/>
                      </a:cubicBezTo>
                      <a:cubicBezTo>
                        <a:pt x="21" y="136"/>
                        <a:pt x="19" y="136"/>
                        <a:pt x="16" y="136"/>
                      </a:cubicBezTo>
                      <a:cubicBezTo>
                        <a:pt x="13" y="136"/>
                        <a:pt x="10" y="136"/>
                        <a:pt x="7" y="136"/>
                      </a:cubicBezTo>
                      <a:cubicBezTo>
                        <a:pt x="6" y="136"/>
                        <a:pt x="6" y="136"/>
                        <a:pt x="5" y="136"/>
                      </a:cubicBezTo>
                      <a:cubicBezTo>
                        <a:pt x="5" y="137"/>
                        <a:pt x="4" y="137"/>
                        <a:pt x="4" y="136"/>
                      </a:cubicBezTo>
                      <a:cubicBezTo>
                        <a:pt x="3" y="136"/>
                        <a:pt x="2" y="136"/>
                        <a:pt x="2" y="136"/>
                      </a:cubicBezTo>
                      <a:cubicBezTo>
                        <a:pt x="1" y="135"/>
                        <a:pt x="1" y="134"/>
                        <a:pt x="2" y="134"/>
                      </a:cubicBezTo>
                      <a:cubicBezTo>
                        <a:pt x="2" y="133"/>
                        <a:pt x="2" y="133"/>
                        <a:pt x="2" y="133"/>
                      </a:cubicBezTo>
                      <a:cubicBezTo>
                        <a:pt x="2" y="133"/>
                        <a:pt x="3" y="133"/>
                        <a:pt x="3" y="133"/>
                      </a:cubicBezTo>
                      <a:cubicBezTo>
                        <a:pt x="3" y="132"/>
                        <a:pt x="3" y="132"/>
                        <a:pt x="2" y="133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2"/>
                        <a:pt x="0" y="132"/>
                        <a:pt x="1" y="131"/>
                      </a:cubicBezTo>
                      <a:cubicBezTo>
                        <a:pt x="3" y="127"/>
                        <a:pt x="6" y="123"/>
                        <a:pt x="8" y="119"/>
                      </a:cubicBezTo>
                      <a:cubicBezTo>
                        <a:pt x="15" y="111"/>
                        <a:pt x="21" y="102"/>
                        <a:pt x="29" y="94"/>
                      </a:cubicBezTo>
                      <a:cubicBezTo>
                        <a:pt x="29" y="93"/>
                        <a:pt x="30" y="93"/>
                        <a:pt x="30" y="92"/>
                      </a:cubicBezTo>
                      <a:cubicBezTo>
                        <a:pt x="33" y="88"/>
                        <a:pt x="35" y="85"/>
                        <a:pt x="37" y="81"/>
                      </a:cubicBezTo>
                      <a:cubicBezTo>
                        <a:pt x="38" y="80"/>
                        <a:pt x="39" y="79"/>
                        <a:pt x="39" y="78"/>
                      </a:cubicBezTo>
                      <a:cubicBezTo>
                        <a:pt x="39" y="74"/>
                        <a:pt x="38" y="71"/>
                        <a:pt x="37" y="68"/>
                      </a:cubicBezTo>
                      <a:cubicBezTo>
                        <a:pt x="35" y="62"/>
                        <a:pt x="33" y="57"/>
                        <a:pt x="32" y="51"/>
                      </a:cubicBezTo>
                      <a:cubicBezTo>
                        <a:pt x="31" y="44"/>
                        <a:pt x="30" y="38"/>
                        <a:pt x="28" y="32"/>
                      </a:cubicBezTo>
                      <a:cubicBezTo>
                        <a:pt x="28" y="30"/>
                        <a:pt x="27" y="28"/>
                        <a:pt x="27" y="27"/>
                      </a:cubicBezTo>
                      <a:cubicBezTo>
                        <a:pt x="24" y="21"/>
                        <a:pt x="22" y="15"/>
                        <a:pt x="21" y="8"/>
                      </a:cubicBezTo>
                      <a:cubicBezTo>
                        <a:pt x="21" y="8"/>
                        <a:pt x="21" y="7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7" y="4"/>
                        <a:pt x="17" y="3"/>
                      </a:cubicBezTo>
                      <a:cubicBezTo>
                        <a:pt x="17" y="2"/>
                        <a:pt x="18" y="1"/>
                        <a:pt x="18" y="1"/>
                      </a:cubicBezTo>
                      <a:cubicBezTo>
                        <a:pt x="20" y="1"/>
                        <a:pt x="21" y="1"/>
                        <a:pt x="23" y="2"/>
                      </a:cubicBezTo>
                      <a:cubicBezTo>
                        <a:pt x="23" y="2"/>
                        <a:pt x="24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35" y="0"/>
                        <a:pt x="43" y="0"/>
                        <a:pt x="51" y="0"/>
                      </a:cubicBezTo>
                      <a:cubicBezTo>
                        <a:pt x="52" y="0"/>
                        <a:pt x="53" y="0"/>
                        <a:pt x="54" y="0"/>
                      </a:cubicBezTo>
                      <a:cubicBezTo>
                        <a:pt x="54" y="0"/>
                        <a:pt x="55" y="0"/>
                        <a:pt x="55" y="1"/>
                      </a:cubicBezTo>
                      <a:cubicBezTo>
                        <a:pt x="55" y="1"/>
                        <a:pt x="56" y="2"/>
                        <a:pt x="56" y="2"/>
                      </a:cubicBezTo>
                      <a:cubicBezTo>
                        <a:pt x="57" y="6"/>
                        <a:pt x="58" y="9"/>
                        <a:pt x="60" y="13"/>
                      </a:cubicBezTo>
                      <a:cubicBezTo>
                        <a:pt x="62" y="20"/>
                        <a:pt x="64" y="28"/>
                        <a:pt x="66" y="36"/>
                      </a:cubicBezTo>
                      <a:cubicBezTo>
                        <a:pt x="68" y="44"/>
                        <a:pt x="70" y="52"/>
                        <a:pt x="72" y="60"/>
                      </a:cubicBezTo>
                      <a:cubicBezTo>
                        <a:pt x="73" y="63"/>
                        <a:pt x="73" y="66"/>
                        <a:pt x="74" y="69"/>
                      </a:cubicBezTo>
                      <a:cubicBezTo>
                        <a:pt x="74" y="69"/>
                        <a:pt x="75" y="70"/>
                        <a:pt x="75" y="70"/>
                      </a:cubicBezTo>
                      <a:cubicBezTo>
                        <a:pt x="75" y="70"/>
                        <a:pt x="75" y="71"/>
                        <a:pt x="75" y="71"/>
                      </a:cubicBezTo>
                      <a:cubicBezTo>
                        <a:pt x="75" y="71"/>
                        <a:pt x="75" y="72"/>
                        <a:pt x="75" y="73"/>
                      </a:cubicBezTo>
                      <a:cubicBezTo>
                        <a:pt x="76" y="75"/>
                        <a:pt x="77" y="78"/>
                        <a:pt x="77" y="80"/>
                      </a:cubicBezTo>
                      <a:cubicBezTo>
                        <a:pt x="78" y="81"/>
                        <a:pt x="77" y="82"/>
                        <a:pt x="76" y="83"/>
                      </a:cubicBezTo>
                      <a:cubicBezTo>
                        <a:pt x="75" y="83"/>
                        <a:pt x="75" y="84"/>
                        <a:pt x="74" y="85"/>
                      </a:cubicBezTo>
                      <a:cubicBezTo>
                        <a:pt x="73" y="86"/>
                        <a:pt x="72" y="88"/>
                        <a:pt x="71" y="90"/>
                      </a:cubicBezTo>
                      <a:cubicBezTo>
                        <a:pt x="68" y="97"/>
                        <a:pt x="63" y="104"/>
                        <a:pt x="58" y="111"/>
                      </a:cubicBezTo>
                      <a:cubicBezTo>
                        <a:pt x="55" y="115"/>
                        <a:pt x="52" y="118"/>
                        <a:pt x="49" y="121"/>
                      </a:cubicBezTo>
                      <a:cubicBezTo>
                        <a:pt x="49" y="121"/>
                        <a:pt x="48" y="122"/>
                        <a:pt x="48" y="122"/>
                      </a:cubicBezTo>
                      <a:cubicBezTo>
                        <a:pt x="46" y="123"/>
                        <a:pt x="45" y="124"/>
                        <a:pt x="45" y="125"/>
                      </a:cubicBezTo>
                      <a:cubicBezTo>
                        <a:pt x="42" y="129"/>
                        <a:pt x="40" y="132"/>
                        <a:pt x="37" y="135"/>
                      </a:cubicBezTo>
                      <a:cubicBezTo>
                        <a:pt x="37" y="136"/>
                        <a:pt x="36" y="137"/>
                        <a:pt x="35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4" y="138"/>
                        <a:pt x="34" y="139"/>
                        <a:pt x="33" y="138"/>
                      </a:cubicBezTo>
                      <a:cubicBezTo>
                        <a:pt x="33" y="138"/>
                        <a:pt x="33" y="138"/>
                        <a:pt x="33" y="137"/>
                      </a:cubicBezTo>
                      <a:cubicBezTo>
                        <a:pt x="33" y="137"/>
                        <a:pt x="33" y="136"/>
                        <a:pt x="34" y="136"/>
                      </a:cubicBezTo>
                      <a:close/>
                      <a:moveTo>
                        <a:pt x="33" y="8"/>
                      </a:moveTo>
                      <a:cubicBezTo>
                        <a:pt x="33" y="8"/>
                        <a:pt x="33" y="9"/>
                        <a:pt x="33" y="9"/>
                      </a:cubicBezTo>
                      <a:cubicBezTo>
                        <a:pt x="34" y="9"/>
                        <a:pt x="35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8"/>
                        <a:pt x="40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7"/>
                        <a:pt x="43" y="6"/>
                      </a:cubicBezTo>
                      <a:cubicBezTo>
                        <a:pt x="40" y="7"/>
                        <a:pt x="36" y="7"/>
                        <a:pt x="33" y="8"/>
                      </a:cubicBezTo>
                      <a:close/>
                      <a:moveTo>
                        <a:pt x="27" y="127"/>
                      </a:moveTo>
                      <a:cubicBezTo>
                        <a:pt x="24" y="127"/>
                        <a:pt x="20" y="126"/>
                        <a:pt x="17" y="125"/>
                      </a:cubicBezTo>
                      <a:cubicBezTo>
                        <a:pt x="17" y="125"/>
                        <a:pt x="18" y="126"/>
                        <a:pt x="19" y="126"/>
                      </a:cubicBezTo>
                      <a:cubicBezTo>
                        <a:pt x="21" y="127"/>
                        <a:pt x="23" y="127"/>
                        <a:pt x="25" y="128"/>
                      </a:cubicBezTo>
                      <a:cubicBezTo>
                        <a:pt x="26" y="129"/>
                        <a:pt x="26" y="129"/>
                        <a:pt x="27" y="128"/>
                      </a:cubicBezTo>
                      <a:cubicBezTo>
                        <a:pt x="27" y="128"/>
                        <a:pt x="27" y="127"/>
                        <a:pt x="27" y="127"/>
                      </a:cubicBezTo>
                      <a:close/>
                      <a:moveTo>
                        <a:pt x="42" y="12"/>
                      </a:moveTo>
                      <a:cubicBezTo>
                        <a:pt x="44" y="12"/>
                        <a:pt x="46" y="12"/>
                        <a:pt x="49" y="11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10"/>
                        <a:pt x="44" y="10"/>
                        <a:pt x="43" y="10"/>
                      </a:cubicBezTo>
                      <a:cubicBezTo>
                        <a:pt x="42" y="11"/>
                        <a:pt x="42" y="11"/>
                        <a:pt x="42" y="12"/>
                      </a:cubicBezTo>
                      <a:close/>
                      <a:moveTo>
                        <a:pt x="3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7" y="56"/>
                        <a:pt x="38" y="59"/>
                        <a:pt x="39" y="63"/>
                      </a:cubicBezTo>
                      <a:cubicBezTo>
                        <a:pt x="39" y="65"/>
                        <a:pt x="40" y="67"/>
                        <a:pt x="41" y="69"/>
                      </a:cubicBezTo>
                      <a:cubicBezTo>
                        <a:pt x="39" y="63"/>
                        <a:pt x="38" y="57"/>
                        <a:pt x="36" y="52"/>
                      </a:cubicBezTo>
                      <a:close/>
                      <a:moveTo>
                        <a:pt x="48" y="6"/>
                      </a:moveTo>
                      <a:cubicBezTo>
                        <a:pt x="49" y="7"/>
                        <a:pt x="49" y="8"/>
                        <a:pt x="50" y="8"/>
                      </a:cubicBezTo>
                      <a:cubicBezTo>
                        <a:pt x="51" y="8"/>
                        <a:pt x="51" y="9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1" y="10"/>
                        <a:pt x="51" y="11"/>
                        <a:pt x="51" y="11"/>
                      </a:cubicBezTo>
                      <a:cubicBezTo>
                        <a:pt x="52" y="11"/>
                        <a:pt x="52" y="11"/>
                        <a:pt x="53" y="11"/>
                      </a:cubicBezTo>
                      <a:cubicBezTo>
                        <a:pt x="52" y="9"/>
                        <a:pt x="52" y="8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lose/>
                      <a:moveTo>
                        <a:pt x="42" y="16"/>
                      </a:moveTo>
                      <a:cubicBezTo>
                        <a:pt x="44" y="16"/>
                        <a:pt x="45" y="16"/>
                        <a:pt x="46" y="16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5" y="14"/>
                        <a:pt x="43" y="14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lose/>
                      <a:moveTo>
                        <a:pt x="25" y="114"/>
                      </a:moveTo>
                      <a:cubicBezTo>
                        <a:pt x="25" y="115"/>
                        <a:pt x="24" y="116"/>
                        <a:pt x="23" y="117"/>
                      </a:cubicBezTo>
                      <a:cubicBezTo>
                        <a:pt x="24" y="117"/>
                        <a:pt x="25" y="117"/>
                        <a:pt x="26" y="118"/>
                      </a:cubicBezTo>
                      <a:cubicBezTo>
                        <a:pt x="26" y="117"/>
                        <a:pt x="27" y="117"/>
                        <a:pt x="27" y="116"/>
                      </a:cubicBezTo>
                      <a:cubicBezTo>
                        <a:pt x="27" y="116"/>
                        <a:pt x="27" y="116"/>
                        <a:pt x="27" y="115"/>
                      </a:cubicBezTo>
                      <a:cubicBezTo>
                        <a:pt x="27" y="115"/>
                        <a:pt x="26" y="115"/>
                        <a:pt x="25" y="114"/>
                      </a:cubicBezTo>
                      <a:close/>
                      <a:moveTo>
                        <a:pt x="10" y="130"/>
                      </a:moveTo>
                      <a:cubicBezTo>
                        <a:pt x="11" y="131"/>
                        <a:pt x="14" y="131"/>
                        <a:pt x="15" y="130"/>
                      </a:cubicBezTo>
                      <a:cubicBezTo>
                        <a:pt x="14" y="130"/>
                        <a:pt x="13" y="129"/>
                        <a:pt x="11" y="129"/>
                      </a:cubicBezTo>
                      <a:cubicBezTo>
                        <a:pt x="11" y="129"/>
                        <a:pt x="10" y="130"/>
                        <a:pt x="10" y="130"/>
                      </a:cubicBezTo>
                      <a:close/>
                      <a:moveTo>
                        <a:pt x="55" y="10"/>
                      </a:moveTo>
                      <a:cubicBezTo>
                        <a:pt x="54" y="7"/>
                        <a:pt x="54" y="5"/>
                        <a:pt x="53" y="2"/>
                      </a:cubicBezTo>
                      <a:cubicBezTo>
                        <a:pt x="52" y="2"/>
                        <a:pt x="52" y="2"/>
                        <a:pt x="51" y="2"/>
                      </a:cubicBezTo>
                      <a:cubicBezTo>
                        <a:pt x="52" y="4"/>
                        <a:pt x="52" y="4"/>
                        <a:pt x="53" y="4"/>
                      </a:cubicBezTo>
                      <a:cubicBezTo>
                        <a:pt x="53" y="4"/>
                        <a:pt x="54" y="5"/>
                        <a:pt x="53" y="5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4" y="7"/>
                        <a:pt x="54" y="9"/>
                        <a:pt x="55" y="10"/>
                      </a:cubicBezTo>
                      <a:close/>
                      <a:moveTo>
                        <a:pt x="16" y="123"/>
                      </a:moveTo>
                      <a:cubicBezTo>
                        <a:pt x="19" y="123"/>
                        <a:pt x="22" y="124"/>
                        <a:pt x="25" y="125"/>
                      </a:cubicBezTo>
                      <a:cubicBezTo>
                        <a:pt x="25" y="125"/>
                        <a:pt x="25" y="125"/>
                        <a:pt x="25" y="125"/>
                      </a:cubicBezTo>
                      <a:cubicBezTo>
                        <a:pt x="23" y="124"/>
                        <a:pt x="20" y="123"/>
                        <a:pt x="17" y="122"/>
                      </a:cubicBezTo>
                      <a:cubicBezTo>
                        <a:pt x="17" y="122"/>
                        <a:pt x="17" y="122"/>
                        <a:pt x="16" y="123"/>
                      </a:cubicBezTo>
                      <a:close/>
                      <a:moveTo>
                        <a:pt x="66" y="91"/>
                      </a:moveTo>
                      <a:cubicBezTo>
                        <a:pt x="66" y="91"/>
                        <a:pt x="66" y="91"/>
                        <a:pt x="66" y="91"/>
                      </a:cubicBezTo>
                      <a:cubicBezTo>
                        <a:pt x="68" y="89"/>
                        <a:pt x="70" y="86"/>
                        <a:pt x="71" y="84"/>
                      </a:cubicBezTo>
                      <a:cubicBezTo>
                        <a:pt x="71" y="83"/>
                        <a:pt x="70" y="83"/>
                        <a:pt x="70" y="82"/>
                      </a:cubicBezTo>
                      <a:cubicBezTo>
                        <a:pt x="70" y="82"/>
                        <a:pt x="70" y="82"/>
                        <a:pt x="69" y="82"/>
                      </a:cubicBezTo>
                      <a:cubicBezTo>
                        <a:pt x="70" y="83"/>
                        <a:pt x="70" y="84"/>
                        <a:pt x="70" y="85"/>
                      </a:cubicBezTo>
                      <a:cubicBezTo>
                        <a:pt x="69" y="86"/>
                        <a:pt x="68" y="87"/>
                        <a:pt x="68" y="88"/>
                      </a:cubicBezTo>
                      <a:cubicBezTo>
                        <a:pt x="67" y="89"/>
                        <a:pt x="66" y="90"/>
                        <a:pt x="66" y="91"/>
                      </a:cubicBezTo>
                      <a:close/>
                      <a:moveTo>
                        <a:pt x="70" y="64"/>
                      </a:moveTo>
                      <a:cubicBezTo>
                        <a:pt x="70" y="66"/>
                        <a:pt x="70" y="68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71" y="68"/>
                        <a:pt x="71" y="66"/>
                        <a:pt x="70" y="64"/>
                      </a:cubicBezTo>
                      <a:close/>
                      <a:moveTo>
                        <a:pt x="63" y="88"/>
                      </a:moveTo>
                      <a:cubicBezTo>
                        <a:pt x="63" y="88"/>
                        <a:pt x="64" y="88"/>
                        <a:pt x="64" y="88"/>
                      </a:cubicBezTo>
                      <a:cubicBezTo>
                        <a:pt x="65" y="87"/>
                        <a:pt x="66" y="86"/>
                        <a:pt x="67" y="85"/>
                      </a:cubicBezTo>
                      <a:cubicBezTo>
                        <a:pt x="66" y="85"/>
                        <a:pt x="65" y="85"/>
                        <a:pt x="64" y="85"/>
                      </a:cubicBezTo>
                      <a:cubicBezTo>
                        <a:pt x="64" y="86"/>
                        <a:pt x="63" y="87"/>
                        <a:pt x="63" y="88"/>
                      </a:cubicBezTo>
                      <a:close/>
                      <a:moveTo>
                        <a:pt x="63" y="50"/>
                      </a:moveTo>
                      <a:cubicBezTo>
                        <a:pt x="63" y="51"/>
                        <a:pt x="64" y="51"/>
                        <a:pt x="64" y="52"/>
                      </a:cubicBezTo>
                      <a:cubicBezTo>
                        <a:pt x="64" y="52"/>
                        <a:pt x="64" y="52"/>
                        <a:pt x="65" y="52"/>
                      </a:cubicBezTo>
                      <a:cubicBezTo>
                        <a:pt x="65" y="52"/>
                        <a:pt x="65" y="52"/>
                        <a:pt x="66" y="52"/>
                      </a:cubicBezTo>
                      <a:cubicBezTo>
                        <a:pt x="66" y="52"/>
                        <a:pt x="65" y="51"/>
                        <a:pt x="65" y="50"/>
                      </a:cubicBezTo>
                      <a:cubicBezTo>
                        <a:pt x="64" y="50"/>
                        <a:pt x="64" y="50"/>
                        <a:pt x="63" y="50"/>
                      </a:cubicBezTo>
                      <a:close/>
                      <a:moveTo>
                        <a:pt x="8" y="127"/>
                      </a:moveTo>
                      <a:cubicBezTo>
                        <a:pt x="7" y="129"/>
                        <a:pt x="6" y="130"/>
                        <a:pt x="7" y="130"/>
                      </a:cubicBezTo>
                      <a:cubicBezTo>
                        <a:pt x="8" y="130"/>
                        <a:pt x="8" y="129"/>
                        <a:pt x="9" y="128"/>
                      </a:cubicBezTo>
                      <a:cubicBezTo>
                        <a:pt x="9" y="128"/>
                        <a:pt x="8" y="127"/>
                        <a:pt x="8" y="127"/>
                      </a:cubicBezTo>
                      <a:close/>
                      <a:moveTo>
                        <a:pt x="46" y="20"/>
                      </a:moveTo>
                      <a:cubicBezTo>
                        <a:pt x="46" y="19"/>
                        <a:pt x="46" y="19"/>
                        <a:pt x="46" y="18"/>
                      </a:cubicBezTo>
                      <a:cubicBezTo>
                        <a:pt x="45" y="18"/>
                        <a:pt x="44" y="19"/>
                        <a:pt x="43" y="19"/>
                      </a:cubicBezTo>
                      <a:cubicBezTo>
                        <a:pt x="43" y="19"/>
                        <a:pt x="43" y="20"/>
                        <a:pt x="43" y="20"/>
                      </a:cubicBezTo>
                      <a:cubicBezTo>
                        <a:pt x="44" y="20"/>
                        <a:pt x="45" y="20"/>
                        <a:pt x="46" y="20"/>
                      </a:cubicBezTo>
                      <a:close/>
                      <a:moveTo>
                        <a:pt x="47" y="95"/>
                      </a:moveTo>
                      <a:cubicBezTo>
                        <a:pt x="48" y="94"/>
                        <a:pt x="48" y="94"/>
                        <a:pt x="48" y="93"/>
                      </a:cubicBezTo>
                      <a:cubicBezTo>
                        <a:pt x="47" y="93"/>
                        <a:pt x="46" y="93"/>
                        <a:pt x="45" y="93"/>
                      </a:cubicBezTo>
                      <a:cubicBezTo>
                        <a:pt x="44" y="93"/>
                        <a:pt x="44" y="93"/>
                        <a:pt x="44" y="93"/>
                      </a:cubicBezTo>
                      <a:cubicBezTo>
                        <a:pt x="45" y="94"/>
                        <a:pt x="46" y="94"/>
                        <a:pt x="47" y="95"/>
                      </a:cubicBezTo>
                      <a:close/>
                      <a:moveTo>
                        <a:pt x="12" y="125"/>
                      </a:moveTo>
                      <a:cubicBezTo>
                        <a:pt x="12" y="124"/>
                        <a:pt x="11" y="123"/>
                        <a:pt x="11" y="123"/>
                      </a:cubicBezTo>
                      <a:cubicBezTo>
                        <a:pt x="11" y="124"/>
                        <a:pt x="10" y="124"/>
                        <a:pt x="9" y="125"/>
                      </a:cubicBezTo>
                      <a:cubicBezTo>
                        <a:pt x="11" y="126"/>
                        <a:pt x="11" y="126"/>
                        <a:pt x="12" y="125"/>
                      </a:cubicBezTo>
                      <a:close/>
                      <a:moveTo>
                        <a:pt x="69" y="82"/>
                      </a:moveTo>
                      <a:cubicBezTo>
                        <a:pt x="68" y="82"/>
                        <a:pt x="68" y="81"/>
                        <a:pt x="68" y="81"/>
                      </a:cubicBezTo>
                      <a:cubicBezTo>
                        <a:pt x="67" y="81"/>
                        <a:pt x="66" y="81"/>
                        <a:pt x="65" y="81"/>
                      </a:cubicBezTo>
                      <a:cubicBezTo>
                        <a:pt x="65" y="81"/>
                        <a:pt x="65" y="81"/>
                        <a:pt x="65" y="81"/>
                      </a:cubicBezTo>
                      <a:cubicBezTo>
                        <a:pt x="65" y="81"/>
                        <a:pt x="65" y="82"/>
                        <a:pt x="65" y="82"/>
                      </a:cubicBezTo>
                      <a:cubicBezTo>
                        <a:pt x="66" y="82"/>
                        <a:pt x="67" y="82"/>
                        <a:pt x="69" y="82"/>
                      </a:cubicBezTo>
                      <a:close/>
                      <a:moveTo>
                        <a:pt x="53" y="94"/>
                      </a:moveTo>
                      <a:cubicBezTo>
                        <a:pt x="52" y="94"/>
                        <a:pt x="51" y="94"/>
                        <a:pt x="51" y="96"/>
                      </a:cubicBezTo>
                      <a:cubicBezTo>
                        <a:pt x="51" y="96"/>
                        <a:pt x="51" y="96"/>
                        <a:pt x="52" y="96"/>
                      </a:cubicBezTo>
                      <a:cubicBezTo>
                        <a:pt x="52" y="95"/>
                        <a:pt x="53" y="95"/>
                        <a:pt x="53" y="94"/>
                      </a:cubicBezTo>
                      <a:close/>
                      <a:moveTo>
                        <a:pt x="53" y="114"/>
                      </a:moveTo>
                      <a:cubicBezTo>
                        <a:pt x="55" y="112"/>
                        <a:pt x="59" y="107"/>
                        <a:pt x="59" y="105"/>
                      </a:cubicBezTo>
                      <a:cubicBezTo>
                        <a:pt x="57" y="108"/>
                        <a:pt x="55" y="111"/>
                        <a:pt x="53" y="114"/>
                      </a:cubicBezTo>
                      <a:close/>
                      <a:moveTo>
                        <a:pt x="54" y="88"/>
                      </a:moveTo>
                      <a:cubicBezTo>
                        <a:pt x="54" y="88"/>
                        <a:pt x="54" y="88"/>
                        <a:pt x="54" y="87"/>
                      </a:cubicBezTo>
                      <a:cubicBezTo>
                        <a:pt x="52" y="87"/>
                        <a:pt x="51" y="86"/>
                        <a:pt x="49" y="86"/>
                      </a:cubicBezTo>
                      <a:cubicBezTo>
                        <a:pt x="49" y="86"/>
                        <a:pt x="49" y="87"/>
                        <a:pt x="49" y="87"/>
                      </a:cubicBezTo>
                      <a:cubicBezTo>
                        <a:pt x="51" y="87"/>
                        <a:pt x="52" y="87"/>
                        <a:pt x="54" y="88"/>
                      </a:cubicBezTo>
                      <a:close/>
                      <a:moveTo>
                        <a:pt x="43" y="96"/>
                      </a:moveTo>
                      <a:cubicBezTo>
                        <a:pt x="43" y="97"/>
                        <a:pt x="44" y="97"/>
                        <a:pt x="45" y="97"/>
                      </a:cubicBezTo>
                      <a:cubicBezTo>
                        <a:pt x="45" y="97"/>
                        <a:pt x="45" y="97"/>
                        <a:pt x="46" y="96"/>
                      </a:cubicBezTo>
                      <a:cubicBezTo>
                        <a:pt x="45" y="96"/>
                        <a:pt x="44" y="96"/>
                        <a:pt x="43" y="95"/>
                      </a:cubicBezTo>
                      <a:cubicBezTo>
                        <a:pt x="43" y="96"/>
                        <a:pt x="43" y="96"/>
                        <a:pt x="43" y="96"/>
                      </a:cubicBezTo>
                      <a:close/>
                      <a:moveTo>
                        <a:pt x="68" y="77"/>
                      </a:moveTo>
                      <a:cubicBezTo>
                        <a:pt x="67" y="77"/>
                        <a:pt x="67" y="77"/>
                        <a:pt x="66" y="77"/>
                      </a:cubicBezTo>
                      <a:cubicBezTo>
                        <a:pt x="66" y="77"/>
                        <a:pt x="66" y="78"/>
                        <a:pt x="66" y="78"/>
                      </a:cubicBezTo>
                      <a:cubicBezTo>
                        <a:pt x="67" y="78"/>
                        <a:pt x="67" y="78"/>
                        <a:pt x="68" y="78"/>
                      </a:cubicBezTo>
                      <a:cubicBezTo>
                        <a:pt x="68" y="78"/>
                        <a:pt x="68" y="77"/>
                        <a:pt x="68" y="77"/>
                      </a:cubicBezTo>
                      <a:close/>
                      <a:moveTo>
                        <a:pt x="30" y="110"/>
                      </a:moveTo>
                      <a:cubicBezTo>
                        <a:pt x="30" y="110"/>
                        <a:pt x="30" y="110"/>
                        <a:pt x="29" y="110"/>
                      </a:cubicBezTo>
                      <a:cubicBezTo>
                        <a:pt x="29" y="110"/>
                        <a:pt x="28" y="111"/>
                        <a:pt x="28" y="112"/>
                      </a:cubicBezTo>
                      <a:cubicBezTo>
                        <a:pt x="28" y="112"/>
                        <a:pt x="29" y="112"/>
                        <a:pt x="29" y="112"/>
                      </a:cubicBezTo>
                      <a:cubicBezTo>
                        <a:pt x="29" y="111"/>
                        <a:pt x="30" y="111"/>
                        <a:pt x="30" y="110"/>
                      </a:cubicBezTo>
                      <a:close/>
                      <a:moveTo>
                        <a:pt x="31" y="117"/>
                      </a:moveTo>
                      <a:cubicBezTo>
                        <a:pt x="31" y="118"/>
                        <a:pt x="30" y="118"/>
                        <a:pt x="30" y="119"/>
                      </a:cubicBezTo>
                      <a:cubicBezTo>
                        <a:pt x="31" y="119"/>
                        <a:pt x="31" y="119"/>
                        <a:pt x="32" y="119"/>
                      </a:cubicBezTo>
                      <a:cubicBezTo>
                        <a:pt x="32" y="119"/>
                        <a:pt x="32" y="118"/>
                        <a:pt x="32" y="118"/>
                      </a:cubicBezTo>
                      <a:cubicBezTo>
                        <a:pt x="32" y="118"/>
                        <a:pt x="32" y="117"/>
                        <a:pt x="31" y="117"/>
                      </a:cubicBezTo>
                      <a:close/>
                      <a:moveTo>
                        <a:pt x="45" y="36"/>
                      </a:moveTo>
                      <a:cubicBezTo>
                        <a:pt x="45" y="35"/>
                        <a:pt x="45" y="35"/>
                        <a:pt x="44" y="34"/>
                      </a:cubicBezTo>
                      <a:cubicBezTo>
                        <a:pt x="44" y="35"/>
                        <a:pt x="44" y="35"/>
                        <a:pt x="43" y="35"/>
                      </a:cubicBezTo>
                      <a:cubicBezTo>
                        <a:pt x="43" y="35"/>
                        <a:pt x="43" y="36"/>
                        <a:pt x="43" y="36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lose/>
                      <a:moveTo>
                        <a:pt x="22" y="120"/>
                      </a:moveTo>
                      <a:cubicBezTo>
                        <a:pt x="22" y="120"/>
                        <a:pt x="22" y="120"/>
                        <a:pt x="22" y="120"/>
                      </a:cubicBezTo>
                      <a:cubicBezTo>
                        <a:pt x="21" y="120"/>
                        <a:pt x="20" y="119"/>
                        <a:pt x="19" y="119"/>
                      </a:cubicBezTo>
                      <a:cubicBezTo>
                        <a:pt x="19" y="119"/>
                        <a:pt x="19" y="119"/>
                        <a:pt x="19" y="120"/>
                      </a:cubicBezTo>
                      <a:cubicBezTo>
                        <a:pt x="20" y="120"/>
                        <a:pt x="21" y="120"/>
                        <a:pt x="22" y="120"/>
                      </a:cubicBezTo>
                      <a:close/>
                      <a:moveTo>
                        <a:pt x="39" y="83"/>
                      </a:moveTo>
                      <a:cubicBezTo>
                        <a:pt x="40" y="83"/>
                        <a:pt x="41" y="82"/>
                        <a:pt x="42" y="81"/>
                      </a:cubicBezTo>
                      <a:cubicBezTo>
                        <a:pt x="40" y="81"/>
                        <a:pt x="40" y="82"/>
                        <a:pt x="39" y="83"/>
                      </a:cubicBezTo>
                      <a:close/>
                      <a:moveTo>
                        <a:pt x="31" y="121"/>
                      </a:moveTo>
                      <a:cubicBezTo>
                        <a:pt x="30" y="121"/>
                        <a:pt x="29" y="120"/>
                        <a:pt x="28" y="121"/>
                      </a:cubicBezTo>
                      <a:cubicBezTo>
                        <a:pt x="29" y="121"/>
                        <a:pt x="29" y="122"/>
                        <a:pt x="30" y="122"/>
                      </a:cubicBezTo>
                      <a:cubicBezTo>
                        <a:pt x="30" y="122"/>
                        <a:pt x="30" y="121"/>
                        <a:pt x="31" y="121"/>
                      </a:cubicBezTo>
                      <a:close/>
                      <a:moveTo>
                        <a:pt x="39" y="16"/>
                      </a:moveTo>
                      <a:cubicBezTo>
                        <a:pt x="39" y="15"/>
                        <a:pt x="39" y="15"/>
                        <a:pt x="38" y="15"/>
                      </a:cubicBezTo>
                      <a:cubicBezTo>
                        <a:pt x="37" y="15"/>
                        <a:pt x="37" y="16"/>
                        <a:pt x="37" y="16"/>
                      </a:cubicBezTo>
                      <a:cubicBezTo>
                        <a:pt x="38" y="16"/>
                        <a:pt x="39" y="16"/>
                        <a:pt x="39" y="16"/>
                      </a:cubicBezTo>
                      <a:close/>
                      <a:moveTo>
                        <a:pt x="39" y="104"/>
                      </a:moveTo>
                      <a:cubicBezTo>
                        <a:pt x="39" y="104"/>
                        <a:pt x="38" y="104"/>
                        <a:pt x="38" y="104"/>
                      </a:cubicBezTo>
                      <a:cubicBezTo>
                        <a:pt x="38" y="105"/>
                        <a:pt x="37" y="105"/>
                        <a:pt x="37" y="106"/>
                      </a:cubicBezTo>
                      <a:cubicBezTo>
                        <a:pt x="38" y="106"/>
                        <a:pt x="39" y="105"/>
                        <a:pt x="39" y="104"/>
                      </a:cubicBezTo>
                      <a:close/>
                      <a:moveTo>
                        <a:pt x="29" y="7"/>
                      </a:moveTo>
                      <a:cubicBezTo>
                        <a:pt x="30" y="7"/>
                        <a:pt x="31" y="7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1" y="6"/>
                        <a:pt x="30" y="6"/>
                        <a:pt x="29" y="6"/>
                      </a:cubicBezTo>
                      <a:cubicBezTo>
                        <a:pt x="29" y="6"/>
                        <a:pt x="29" y="7"/>
                        <a:pt x="29" y="7"/>
                      </a:cubicBezTo>
                      <a:close/>
                      <a:moveTo>
                        <a:pt x="42" y="108"/>
                      </a:moveTo>
                      <a:cubicBezTo>
                        <a:pt x="43" y="108"/>
                        <a:pt x="43" y="107"/>
                        <a:pt x="44" y="106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42" y="106"/>
                        <a:pt x="42" y="107"/>
                        <a:pt x="42" y="108"/>
                      </a:cubicBezTo>
                      <a:close/>
                      <a:moveTo>
                        <a:pt x="61" y="44"/>
                      </a:moveTo>
                      <a:cubicBezTo>
                        <a:pt x="61" y="44"/>
                        <a:pt x="61" y="44"/>
                        <a:pt x="62" y="45"/>
                      </a:cubicBezTo>
                      <a:cubicBezTo>
                        <a:pt x="62" y="45"/>
                        <a:pt x="63" y="45"/>
                        <a:pt x="63" y="45"/>
                      </a:cubicBezTo>
                      <a:cubicBezTo>
                        <a:pt x="63" y="44"/>
                        <a:pt x="63" y="44"/>
                        <a:pt x="63" y="43"/>
                      </a:cubicBezTo>
                      <a:cubicBezTo>
                        <a:pt x="62" y="44"/>
                        <a:pt x="62" y="44"/>
                        <a:pt x="61" y="44"/>
                      </a:cubicBezTo>
                      <a:close/>
                      <a:moveTo>
                        <a:pt x="48" y="89"/>
                      </a:moveTo>
                      <a:cubicBezTo>
                        <a:pt x="48" y="89"/>
                        <a:pt x="48" y="89"/>
                        <a:pt x="48" y="90"/>
                      </a:cubicBezTo>
                      <a:cubicBezTo>
                        <a:pt x="49" y="90"/>
                        <a:pt x="50" y="90"/>
                        <a:pt x="51" y="90"/>
                      </a:cubicBezTo>
                      <a:cubicBezTo>
                        <a:pt x="51" y="90"/>
                        <a:pt x="51" y="90"/>
                        <a:pt x="52" y="90"/>
                      </a:cubicBezTo>
                      <a:cubicBezTo>
                        <a:pt x="51" y="89"/>
                        <a:pt x="50" y="89"/>
                        <a:pt x="49" y="89"/>
                      </a:cubicBezTo>
                      <a:cubicBezTo>
                        <a:pt x="49" y="89"/>
                        <a:pt x="49" y="89"/>
                        <a:pt x="48" y="89"/>
                      </a:cubicBezTo>
                      <a:close/>
                      <a:moveTo>
                        <a:pt x="50" y="15"/>
                      </a:moveTo>
                      <a:cubicBezTo>
                        <a:pt x="50" y="14"/>
                        <a:pt x="50" y="13"/>
                        <a:pt x="49" y="14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lose/>
                      <a:moveTo>
                        <a:pt x="62" y="48"/>
                      </a:moveTo>
                      <a:cubicBezTo>
                        <a:pt x="63" y="48"/>
                        <a:pt x="64" y="48"/>
                        <a:pt x="64" y="48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63" y="47"/>
                        <a:pt x="63" y="47"/>
                        <a:pt x="62" y="47"/>
                      </a:cubicBezTo>
                      <a:cubicBezTo>
                        <a:pt x="62" y="47"/>
                        <a:pt x="62" y="48"/>
                        <a:pt x="62" y="48"/>
                      </a:cubicBezTo>
                      <a:close/>
                      <a:moveTo>
                        <a:pt x="44" y="47"/>
                      </a:moveTo>
                      <a:cubicBezTo>
                        <a:pt x="46" y="47"/>
                        <a:pt x="47" y="47"/>
                        <a:pt x="47" y="46"/>
                      </a:cubicBezTo>
                      <a:cubicBezTo>
                        <a:pt x="46" y="46"/>
                        <a:pt x="45" y="46"/>
                        <a:pt x="44" y="47"/>
                      </a:cubicBezTo>
                      <a:close/>
                      <a:moveTo>
                        <a:pt x="42" y="100"/>
                      </a:moveTo>
                      <a:cubicBezTo>
                        <a:pt x="42" y="100"/>
                        <a:pt x="41" y="100"/>
                        <a:pt x="41" y="100"/>
                      </a:cubicBezTo>
                      <a:cubicBezTo>
                        <a:pt x="41" y="100"/>
                        <a:pt x="40" y="100"/>
                        <a:pt x="40" y="101"/>
                      </a:cubicBezTo>
                      <a:cubicBezTo>
                        <a:pt x="41" y="101"/>
                        <a:pt x="42" y="102"/>
                        <a:pt x="42" y="100"/>
                      </a:cubicBezTo>
                      <a:close/>
                      <a:moveTo>
                        <a:pt x="71" y="74"/>
                      </a:move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1" y="73"/>
                        <a:pt x="71" y="73"/>
                        <a:pt x="72" y="72"/>
                      </a:cubicBezTo>
                      <a:cubicBezTo>
                        <a:pt x="71" y="72"/>
                        <a:pt x="71" y="72"/>
                        <a:pt x="70" y="72"/>
                      </a:cubicBezTo>
                      <a:cubicBezTo>
                        <a:pt x="70" y="73"/>
                        <a:pt x="70" y="73"/>
                        <a:pt x="71" y="74"/>
                      </a:cubicBezTo>
                      <a:close/>
                      <a:moveTo>
                        <a:pt x="63" y="77"/>
                      </a:moveTo>
                      <a:cubicBezTo>
                        <a:pt x="63" y="77"/>
                        <a:pt x="63" y="77"/>
                        <a:pt x="62" y="77"/>
                      </a:cubicBezTo>
                      <a:cubicBezTo>
                        <a:pt x="62" y="77"/>
                        <a:pt x="62" y="77"/>
                        <a:pt x="62" y="78"/>
                      </a:cubicBezTo>
                      <a:cubicBezTo>
                        <a:pt x="63" y="78"/>
                        <a:pt x="63" y="78"/>
                        <a:pt x="64" y="78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lose/>
                      <a:moveTo>
                        <a:pt x="50" y="18"/>
                      </a:moveTo>
                      <a:cubicBezTo>
                        <a:pt x="50" y="19"/>
                        <a:pt x="50" y="19"/>
                        <a:pt x="51" y="19"/>
                      </a:cubicBezTo>
                      <a:cubicBezTo>
                        <a:pt x="51" y="17"/>
                        <a:pt x="51" y="17"/>
                        <a:pt x="50" y="18"/>
                      </a:cubicBezTo>
                      <a:close/>
                      <a:moveTo>
                        <a:pt x="58" y="53"/>
                      </a:move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2"/>
                        <a:pt x="57" y="52"/>
                        <a:pt x="57" y="52"/>
                      </a:cubicBezTo>
                      <a:cubicBezTo>
                        <a:pt x="57" y="52"/>
                        <a:pt x="57" y="53"/>
                        <a:pt x="57" y="54"/>
                      </a:cubicBezTo>
                      <a:cubicBezTo>
                        <a:pt x="58" y="54"/>
                        <a:pt x="58" y="54"/>
                        <a:pt x="58" y="53"/>
                      </a:cubicBezTo>
                      <a:close/>
                      <a:moveTo>
                        <a:pt x="43" y="40"/>
                      </a:moveTo>
                      <a:cubicBezTo>
                        <a:pt x="44" y="40"/>
                        <a:pt x="45" y="40"/>
                        <a:pt x="46" y="40"/>
                      </a:cubicBezTo>
                      <a:cubicBezTo>
                        <a:pt x="46" y="39"/>
                        <a:pt x="45" y="39"/>
                        <a:pt x="45" y="39"/>
                      </a:cubicBezTo>
                      <a:cubicBezTo>
                        <a:pt x="45" y="39"/>
                        <a:pt x="44" y="39"/>
                        <a:pt x="43" y="40"/>
                      </a:cubicBezTo>
                      <a:close/>
                      <a:moveTo>
                        <a:pt x="62" y="41"/>
                      </a:moveTo>
                      <a:cubicBezTo>
                        <a:pt x="62" y="41"/>
                        <a:pt x="62" y="40"/>
                        <a:pt x="62" y="40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1" y="40"/>
                        <a:pt x="61" y="41"/>
                        <a:pt x="61" y="41"/>
                      </a:cubicBezTo>
                      <a:cubicBezTo>
                        <a:pt x="61" y="41"/>
                        <a:pt x="61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lose/>
                      <a:moveTo>
                        <a:pt x="47" y="43"/>
                      </a:moveTo>
                      <a:cubicBezTo>
                        <a:pt x="46" y="43"/>
                        <a:pt x="44" y="44"/>
                        <a:pt x="44" y="44"/>
                      </a:cubicBezTo>
                      <a:cubicBezTo>
                        <a:pt x="45" y="44"/>
                        <a:pt x="46" y="44"/>
                        <a:pt x="47" y="43"/>
                      </a:cubicBezTo>
                      <a:close/>
                      <a:moveTo>
                        <a:pt x="59" y="86"/>
                      </a:moveTo>
                      <a:cubicBezTo>
                        <a:pt x="59" y="86"/>
                        <a:pt x="59" y="86"/>
                        <a:pt x="59" y="85"/>
                      </a:cubicBezTo>
                      <a:cubicBezTo>
                        <a:pt x="59" y="85"/>
                        <a:pt x="58" y="85"/>
                        <a:pt x="58" y="85"/>
                      </a:cubicBezTo>
                      <a:cubicBezTo>
                        <a:pt x="58" y="85"/>
                        <a:pt x="58" y="85"/>
                        <a:pt x="58" y="85"/>
                      </a:cubicBezTo>
                      <a:cubicBezTo>
                        <a:pt x="58" y="86"/>
                        <a:pt x="58" y="86"/>
                        <a:pt x="58" y="86"/>
                      </a:cubicBezTo>
                      <a:cubicBezTo>
                        <a:pt x="58" y="86"/>
                        <a:pt x="58" y="86"/>
                        <a:pt x="59" y="86"/>
                      </a:cubicBezTo>
                      <a:close/>
                      <a:moveTo>
                        <a:pt x="53" y="29"/>
                      </a:move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3" y="30"/>
                        <a:pt x="53" y="29"/>
                        <a:pt x="53" y="29"/>
                      </a:cubicBezTo>
                      <a:close/>
                      <a:moveTo>
                        <a:pt x="60" y="34"/>
                      </a:moveTo>
                      <a:cubicBezTo>
                        <a:pt x="60" y="34"/>
                        <a:pt x="60" y="33"/>
                        <a:pt x="60" y="33"/>
                      </a:cubicBezTo>
                      <a:cubicBezTo>
                        <a:pt x="60" y="32"/>
                        <a:pt x="60" y="32"/>
                        <a:pt x="59" y="32"/>
                      </a:cubicBezTo>
                      <a:cubicBezTo>
                        <a:pt x="59" y="33"/>
                        <a:pt x="59" y="33"/>
                        <a:pt x="60" y="34"/>
                      </a:cubicBezTo>
                      <a:close/>
                      <a:moveTo>
                        <a:pt x="38" y="27"/>
                      </a:moveTo>
                      <a:cubicBezTo>
                        <a:pt x="39" y="27"/>
                        <a:pt x="40" y="27"/>
                        <a:pt x="40" y="27"/>
                      </a:cubicBezTo>
                      <a:cubicBezTo>
                        <a:pt x="40" y="27"/>
                        <a:pt x="40" y="26"/>
                        <a:pt x="40" y="26"/>
                      </a:cubicBezTo>
                      <a:cubicBezTo>
                        <a:pt x="39" y="26"/>
                        <a:pt x="39" y="26"/>
                        <a:pt x="38" y="27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3" y="26"/>
                      </a:cubicBezTo>
                      <a:cubicBezTo>
                        <a:pt x="53" y="26"/>
                        <a:pt x="53" y="25"/>
                        <a:pt x="52" y="25"/>
                      </a:cubicBezTo>
                      <a:close/>
                      <a:moveTo>
                        <a:pt x="60" y="38"/>
                      </a:move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1" y="37"/>
                        <a:pt x="61" y="37"/>
                        <a:pt x="61" y="36"/>
                      </a:cubicBezTo>
                      <a:cubicBezTo>
                        <a:pt x="60" y="36"/>
                        <a:pt x="60" y="36"/>
                        <a:pt x="60" y="38"/>
                      </a:cubicBezTo>
                      <a:close/>
                      <a:moveTo>
                        <a:pt x="60" y="66"/>
                      </a:moveTo>
                      <a:cubicBezTo>
                        <a:pt x="60" y="67"/>
                        <a:pt x="60" y="68"/>
                        <a:pt x="60" y="69"/>
                      </a:cubicBezTo>
                      <a:cubicBezTo>
                        <a:pt x="60" y="68"/>
                        <a:pt x="60" y="67"/>
                        <a:pt x="60" y="66"/>
                      </a:cubicBezTo>
                      <a:close/>
                      <a:moveTo>
                        <a:pt x="49" y="25"/>
                      </a:moveTo>
                      <a:cubicBezTo>
                        <a:pt x="49" y="26"/>
                        <a:pt x="49" y="26"/>
                        <a:pt x="50" y="26"/>
                      </a:cubicBezTo>
                      <a:cubicBezTo>
                        <a:pt x="50" y="26"/>
                        <a:pt x="50" y="25"/>
                        <a:pt x="49" y="25"/>
                      </a:cubicBezTo>
                      <a:close/>
                      <a:moveTo>
                        <a:pt x="31" y="128"/>
                      </a:moveTo>
                      <a:cubicBezTo>
                        <a:pt x="30" y="129"/>
                        <a:pt x="30" y="129"/>
                        <a:pt x="29" y="129"/>
                      </a:cubicBezTo>
                      <a:cubicBezTo>
                        <a:pt x="29" y="129"/>
                        <a:pt x="29" y="129"/>
                        <a:pt x="29" y="129"/>
                      </a:cubicBezTo>
                      <a:cubicBezTo>
                        <a:pt x="30" y="129"/>
                        <a:pt x="30" y="129"/>
                        <a:pt x="31" y="128"/>
                      </a:cubicBezTo>
                      <a:close/>
                      <a:moveTo>
                        <a:pt x="46" y="30"/>
                      </a:moveTo>
                      <a:cubicBezTo>
                        <a:pt x="46" y="31"/>
                        <a:pt x="46" y="31"/>
                        <a:pt x="47" y="31"/>
                      </a:cubicBezTo>
                      <a:cubicBezTo>
                        <a:pt x="47" y="31"/>
                        <a:pt x="47" y="31"/>
                        <a:pt x="47" y="30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lose/>
                      <a:moveTo>
                        <a:pt x="39" y="29"/>
                      </a:move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40" y="30"/>
                        <a:pt x="40" y="30"/>
                        <a:pt x="40" y="29"/>
                      </a:cubicBezTo>
                      <a:cubicBezTo>
                        <a:pt x="40" y="29"/>
                        <a:pt x="39" y="29"/>
                        <a:pt x="39" y="29"/>
                      </a:cubicBezTo>
                      <a:close/>
                      <a:moveTo>
                        <a:pt x="35" y="113"/>
                      </a:moveTo>
                      <a:cubicBezTo>
                        <a:pt x="35" y="113"/>
                        <a:pt x="35" y="113"/>
                        <a:pt x="34" y="114"/>
                      </a:cubicBezTo>
                      <a:cubicBezTo>
                        <a:pt x="35" y="114"/>
                        <a:pt x="35" y="114"/>
                        <a:pt x="35" y="113"/>
                      </a:cubicBezTo>
                      <a:close/>
                      <a:moveTo>
                        <a:pt x="50" y="98"/>
                      </a:moveTo>
                      <a:cubicBezTo>
                        <a:pt x="49" y="97"/>
                        <a:pt x="49" y="97"/>
                        <a:pt x="49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lose/>
                      <a:moveTo>
                        <a:pt x="48" y="111"/>
                      </a:moveTo>
                      <a:cubicBezTo>
                        <a:pt x="47" y="112"/>
                        <a:pt x="47" y="112"/>
                        <a:pt x="46" y="113"/>
                      </a:cubicBezTo>
                      <a:cubicBezTo>
                        <a:pt x="47" y="112"/>
                        <a:pt x="48" y="112"/>
                        <a:pt x="48" y="111"/>
                      </a:cubicBezTo>
                      <a:close/>
                      <a:moveTo>
                        <a:pt x="68" y="74"/>
                      </a:moveTo>
                      <a:cubicBezTo>
                        <a:pt x="67" y="74"/>
                        <a:pt x="67" y="73"/>
                        <a:pt x="67" y="73"/>
                      </a:cubicBezTo>
                      <a:cubicBezTo>
                        <a:pt x="67" y="73"/>
                        <a:pt x="67" y="73"/>
                        <a:pt x="67" y="73"/>
                      </a:cubicBezTo>
                      <a:cubicBezTo>
                        <a:pt x="67" y="73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8" y="74"/>
                      </a:cubicBezTo>
                      <a:close/>
                      <a:moveTo>
                        <a:pt x="60" y="60"/>
                      </a:moveTo>
                      <a:cubicBezTo>
                        <a:pt x="60" y="60"/>
                        <a:pt x="60" y="60"/>
                        <a:pt x="60" y="59"/>
                      </a:cubicBezTo>
                      <a:cubicBezTo>
                        <a:pt x="59" y="59"/>
                        <a:pt x="59" y="60"/>
                        <a:pt x="60" y="60"/>
                      </a:cubicBezTo>
                      <a:close/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9" y="20"/>
                        <a:pt x="40" y="20"/>
                      </a:cubicBezTo>
                      <a:close/>
                      <a:moveTo>
                        <a:pt x="35" y="129"/>
                      </a:moveTo>
                      <a:cubicBezTo>
                        <a:pt x="34" y="128"/>
                        <a:pt x="34" y="128"/>
                        <a:pt x="34" y="129"/>
                      </a:cubicBezTo>
                      <a:cubicBezTo>
                        <a:pt x="34" y="129"/>
                        <a:pt x="35" y="129"/>
                        <a:pt x="35" y="129"/>
                      </a:cubicBezTo>
                      <a:close/>
                      <a:moveTo>
                        <a:pt x="65" y="65"/>
                      </a:move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65" y="66"/>
                        <a:pt x="65" y="67"/>
                        <a:pt x="65" y="67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65" y="67"/>
                        <a:pt x="65" y="66"/>
                        <a:pt x="65" y="65"/>
                      </a:cubicBezTo>
                      <a:close/>
                      <a:moveTo>
                        <a:pt x="45" y="26"/>
                      </a:moveTo>
                      <a:cubicBezTo>
                        <a:pt x="45" y="27"/>
                        <a:pt x="45" y="27"/>
                        <a:pt x="46" y="27"/>
                      </a:cubicBezTo>
                      <a:cubicBezTo>
                        <a:pt x="45" y="26"/>
                        <a:pt x="46" y="26"/>
                        <a:pt x="45" y="26"/>
                      </a:cubicBezTo>
                      <a:close/>
                      <a:moveTo>
                        <a:pt x="24" y="9"/>
                      </a:move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8"/>
                        <a:pt x="24" y="8"/>
                        <a:pt x="24" y="9"/>
                      </a:cubicBezTo>
                      <a:close/>
                      <a:moveTo>
                        <a:pt x="54" y="90"/>
                      </a:moveTo>
                      <a:cubicBezTo>
                        <a:pt x="54" y="90"/>
                        <a:pt x="54" y="90"/>
                        <a:pt x="54" y="91"/>
                      </a:cubicBezTo>
                      <a:cubicBezTo>
                        <a:pt x="54" y="91"/>
                        <a:pt x="54" y="91"/>
                        <a:pt x="55" y="91"/>
                      </a:cubicBezTo>
                      <a:cubicBezTo>
                        <a:pt x="55" y="90"/>
                        <a:pt x="54" y="90"/>
                        <a:pt x="54" y="90"/>
                      </a:cubicBezTo>
                      <a:close/>
                      <a:moveTo>
                        <a:pt x="43" y="32"/>
                      </a:moveTo>
                      <a:cubicBezTo>
                        <a:pt x="43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3" y="31"/>
                      </a:cubicBezTo>
                      <a:cubicBezTo>
                        <a:pt x="43" y="31"/>
                        <a:pt x="43" y="32"/>
                        <a:pt x="43" y="32"/>
                      </a:cubicBezTo>
                      <a:close/>
                      <a:moveTo>
                        <a:pt x="66" y="54"/>
                      </a:moveTo>
                      <a:cubicBezTo>
                        <a:pt x="66" y="55"/>
                        <a:pt x="66" y="55"/>
                        <a:pt x="65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lose/>
                      <a:moveTo>
                        <a:pt x="41" y="32"/>
                      </a:moveTo>
                      <a:cubicBezTo>
                        <a:pt x="40" y="32"/>
                        <a:pt x="40" y="32"/>
                        <a:pt x="39" y="32"/>
                      </a:cubicBezTo>
                      <a:cubicBezTo>
                        <a:pt x="40" y="33"/>
                        <a:pt x="40" y="33"/>
                        <a:pt x="41" y="32"/>
                      </a:cubicBezTo>
                      <a:close/>
                      <a:moveTo>
                        <a:pt x="62" y="81"/>
                      </a:moveTo>
                      <a:cubicBezTo>
                        <a:pt x="62" y="81"/>
                        <a:pt x="63" y="82"/>
                        <a:pt x="63" y="81"/>
                      </a:cubicBezTo>
                      <a:cubicBezTo>
                        <a:pt x="63" y="81"/>
                        <a:pt x="62" y="81"/>
                        <a:pt x="62" y="81"/>
                      </a:cubicBezTo>
                      <a:close/>
                      <a:moveTo>
                        <a:pt x="46" y="55"/>
                      </a:moveTo>
                      <a:cubicBezTo>
                        <a:pt x="47" y="55"/>
                        <a:pt x="47" y="55"/>
                        <a:pt x="47" y="54"/>
                      </a:cubicBezTo>
                      <a:cubicBezTo>
                        <a:pt x="46" y="55"/>
                        <a:pt x="46" y="55"/>
                        <a:pt x="46" y="55"/>
                      </a:cubicBezTo>
                      <a:close/>
                      <a:moveTo>
                        <a:pt x="50" y="38"/>
                      </a:moveTo>
                      <a:cubicBezTo>
                        <a:pt x="50" y="38"/>
                        <a:pt x="50" y="38"/>
                        <a:pt x="50" y="39"/>
                      </a:cubicBezTo>
                      <a:cubicBezTo>
                        <a:pt x="51" y="39"/>
                        <a:pt x="51" y="38"/>
                        <a:pt x="50" y="38"/>
                      </a:cubicBezTo>
                      <a:close/>
                      <a:moveTo>
                        <a:pt x="63" y="73"/>
                      </a:move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2" y="74"/>
                        <a:pt x="62" y="74"/>
                        <a:pt x="63" y="75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lose/>
                      <a:moveTo>
                        <a:pt x="52" y="68"/>
                      </a:moveTo>
                      <a:cubicBezTo>
                        <a:pt x="52" y="68"/>
                        <a:pt x="51" y="68"/>
                        <a:pt x="51" y="68"/>
                      </a:cubicBezTo>
                      <a:cubicBezTo>
                        <a:pt x="51" y="68"/>
                        <a:pt x="51" y="69"/>
                        <a:pt x="52" y="69"/>
                      </a:cubicBezTo>
                      <a:cubicBezTo>
                        <a:pt x="52" y="69"/>
                        <a:pt x="52" y="68"/>
                        <a:pt x="52" y="68"/>
                      </a:cubicBezTo>
                      <a:close/>
                      <a:moveTo>
                        <a:pt x="47" y="35"/>
                      </a:moveTo>
                      <a:cubicBezTo>
                        <a:pt x="47" y="35"/>
                        <a:pt x="47" y="34"/>
                        <a:pt x="47" y="34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lose/>
                      <a:moveTo>
                        <a:pt x="74" y="80"/>
                      </a:moveTo>
                      <a:cubicBezTo>
                        <a:pt x="73" y="80"/>
                        <a:pt x="73" y="80"/>
                        <a:pt x="73" y="81"/>
                      </a:cubicBezTo>
                      <a:cubicBezTo>
                        <a:pt x="73" y="81"/>
                        <a:pt x="74" y="80"/>
                        <a:pt x="74" y="80"/>
                      </a:cubicBezTo>
                      <a:close/>
                      <a:moveTo>
                        <a:pt x="35" y="23"/>
                      </a:moveTo>
                      <a:cubicBezTo>
                        <a:pt x="35" y="23"/>
                        <a:pt x="35" y="23"/>
                        <a:pt x="35" y="22"/>
                      </a:cubicBezTo>
                      <a:cubicBezTo>
                        <a:pt x="35" y="22"/>
                        <a:pt x="35" y="22"/>
                        <a:pt x="34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lose/>
                      <a:moveTo>
                        <a:pt x="44" y="110"/>
                      </a:moveTo>
                      <a:cubicBezTo>
                        <a:pt x="43" y="111"/>
                        <a:pt x="43" y="111"/>
                        <a:pt x="43" y="111"/>
                      </a:cubicBezTo>
                      <a:cubicBezTo>
                        <a:pt x="43" y="111"/>
                        <a:pt x="44" y="111"/>
                        <a:pt x="44" y="110"/>
                      </a:cubicBezTo>
                      <a:close/>
                      <a:moveTo>
                        <a:pt x="33" y="18"/>
                      </a:moveTo>
                      <a:cubicBezTo>
                        <a:pt x="34" y="19"/>
                        <a:pt x="34" y="19"/>
                        <a:pt x="34" y="18"/>
                      </a:cubicBezTo>
                      <a:cubicBezTo>
                        <a:pt x="34" y="18"/>
                        <a:pt x="34" y="18"/>
                        <a:pt x="33" y="18"/>
                      </a:cubicBezTo>
                      <a:close/>
                      <a:moveTo>
                        <a:pt x="15" y="127"/>
                      </a:moveTo>
                      <a:cubicBezTo>
                        <a:pt x="14" y="126"/>
                        <a:pt x="14" y="126"/>
                        <a:pt x="13" y="126"/>
                      </a:cubicBezTo>
                      <a:cubicBezTo>
                        <a:pt x="14" y="126"/>
                        <a:pt x="14" y="126"/>
                        <a:pt x="15" y="127"/>
                      </a:cubicBezTo>
                      <a:close/>
                      <a:moveTo>
                        <a:pt x="45" y="108"/>
                      </a:moveTo>
                      <a:cubicBezTo>
                        <a:pt x="46" y="108"/>
                        <a:pt x="46" y="108"/>
                        <a:pt x="46" y="107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lose/>
                      <a:moveTo>
                        <a:pt x="64" y="60"/>
                      </a:moveTo>
                      <a:cubicBezTo>
                        <a:pt x="64" y="60"/>
                        <a:pt x="65" y="59"/>
                        <a:pt x="65" y="59"/>
                      </a:cubicBezTo>
                      <a:cubicBezTo>
                        <a:pt x="65" y="59"/>
                        <a:pt x="65" y="59"/>
                        <a:pt x="64" y="59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64" y="59"/>
                        <a:pt x="64" y="59"/>
                        <a:pt x="64" y="60"/>
                      </a:cubicBezTo>
                      <a:close/>
                      <a:moveTo>
                        <a:pt x="47" y="79"/>
                      </a:move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7" y="79"/>
                        <a:pt x="47" y="78"/>
                        <a:pt x="46" y="78"/>
                      </a:cubicBezTo>
                      <a:cubicBezTo>
                        <a:pt x="46" y="78"/>
                        <a:pt x="47" y="79"/>
                        <a:pt x="47" y="79"/>
                      </a:cubicBezTo>
                      <a:close/>
                      <a:moveTo>
                        <a:pt x="31" y="11"/>
                      </a:moveTo>
                      <a:cubicBezTo>
                        <a:pt x="31" y="11"/>
                        <a:pt x="31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lose/>
                      <a:moveTo>
                        <a:pt x="47" y="51"/>
                      </a:move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1"/>
                        <a:pt x="46" y="51"/>
                      </a:cubicBezTo>
                      <a:cubicBezTo>
                        <a:pt x="46" y="51"/>
                        <a:pt x="46" y="51"/>
                        <a:pt x="47" y="51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lose/>
                      <a:moveTo>
                        <a:pt x="42" y="114"/>
                      </a:moveTo>
                      <a:cubicBezTo>
                        <a:pt x="41" y="114"/>
                        <a:pt x="41" y="113"/>
                        <a:pt x="41" y="113"/>
                      </a:cubicBezTo>
                      <a:cubicBezTo>
                        <a:pt x="41" y="113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2" y="114"/>
                      </a:cubicBezTo>
                      <a:close/>
                      <a:moveTo>
                        <a:pt x="59" y="63"/>
                      </a:move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59" y="63"/>
                      </a:cubicBezTo>
                      <a:close/>
                      <a:moveTo>
                        <a:pt x="50" y="34"/>
                      </a:move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4"/>
                      </a:cubicBezTo>
                      <a:close/>
                      <a:moveTo>
                        <a:pt x="32" y="103"/>
                      </a:move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1"/>
                <p:cNvSpPr/>
                <p:nvPr/>
              </p:nvSpPr>
              <p:spPr>
                <a:xfrm>
                  <a:off x="5865813" y="3201988"/>
                  <a:ext cx="250825" cy="43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2" extrusionOk="0">
                      <a:moveTo>
                        <a:pt x="44" y="125"/>
                      </a:moveTo>
                      <a:cubicBezTo>
                        <a:pt x="45" y="125"/>
                        <a:pt x="46" y="125"/>
                        <a:pt x="47" y="125"/>
                      </a:cubicBezTo>
                      <a:cubicBezTo>
                        <a:pt x="48" y="125"/>
                        <a:pt x="48" y="125"/>
                        <a:pt x="49" y="125"/>
                      </a:cubicBezTo>
                      <a:cubicBezTo>
                        <a:pt x="49" y="125"/>
                        <a:pt x="50" y="125"/>
                        <a:pt x="50" y="126"/>
                      </a:cubicBezTo>
                      <a:cubicBezTo>
                        <a:pt x="50" y="126"/>
                        <a:pt x="49" y="127"/>
                        <a:pt x="49" y="127"/>
                      </a:cubicBezTo>
                      <a:cubicBezTo>
                        <a:pt x="48" y="127"/>
                        <a:pt x="47" y="127"/>
                        <a:pt x="46" y="127"/>
                      </a:cubicBezTo>
                      <a:cubicBezTo>
                        <a:pt x="43" y="128"/>
                        <a:pt x="40" y="128"/>
                        <a:pt x="37" y="128"/>
                      </a:cubicBezTo>
                      <a:cubicBezTo>
                        <a:pt x="37" y="128"/>
                        <a:pt x="36" y="128"/>
                        <a:pt x="36" y="129"/>
                      </a:cubicBezTo>
                      <a:cubicBezTo>
                        <a:pt x="35" y="129"/>
                        <a:pt x="34" y="129"/>
                        <a:pt x="33" y="129"/>
                      </a:cubicBezTo>
                      <a:cubicBezTo>
                        <a:pt x="33" y="129"/>
                        <a:pt x="33" y="129"/>
                        <a:pt x="32" y="129"/>
                      </a:cubicBezTo>
                      <a:cubicBezTo>
                        <a:pt x="29" y="129"/>
                        <a:pt x="25" y="129"/>
                        <a:pt x="22" y="130"/>
                      </a:cubicBezTo>
                      <a:cubicBezTo>
                        <a:pt x="20" y="130"/>
                        <a:pt x="17" y="131"/>
                        <a:pt x="15" y="131"/>
                      </a:cubicBezTo>
                      <a:cubicBezTo>
                        <a:pt x="14" y="131"/>
                        <a:pt x="13" y="131"/>
                        <a:pt x="13" y="132"/>
                      </a:cubicBezTo>
                      <a:cubicBezTo>
                        <a:pt x="12" y="132"/>
                        <a:pt x="11" y="132"/>
                        <a:pt x="10" y="132"/>
                      </a:cubicBezTo>
                      <a:cubicBezTo>
                        <a:pt x="10" y="131"/>
                        <a:pt x="9" y="131"/>
                        <a:pt x="9" y="131"/>
                      </a:cubicBezTo>
                      <a:cubicBezTo>
                        <a:pt x="8" y="131"/>
                        <a:pt x="6" y="131"/>
                        <a:pt x="5" y="131"/>
                      </a:cubicBezTo>
                      <a:cubicBezTo>
                        <a:pt x="4" y="131"/>
                        <a:pt x="3" y="130"/>
                        <a:pt x="3" y="130"/>
                      </a:cubicBezTo>
                      <a:cubicBezTo>
                        <a:pt x="2" y="130"/>
                        <a:pt x="2" y="130"/>
                        <a:pt x="2" y="130"/>
                      </a:cubicBezTo>
                      <a:cubicBezTo>
                        <a:pt x="1" y="131"/>
                        <a:pt x="0" y="130"/>
                        <a:pt x="0" y="129"/>
                      </a:cubicBezTo>
                      <a:cubicBezTo>
                        <a:pt x="1" y="129"/>
                        <a:pt x="1" y="128"/>
                        <a:pt x="1" y="128"/>
                      </a:cubicBezTo>
                      <a:cubicBezTo>
                        <a:pt x="2" y="126"/>
                        <a:pt x="3" y="124"/>
                        <a:pt x="5" y="122"/>
                      </a:cubicBezTo>
                      <a:cubicBezTo>
                        <a:pt x="9" y="116"/>
                        <a:pt x="14" y="110"/>
                        <a:pt x="18" y="103"/>
                      </a:cubicBezTo>
                      <a:cubicBezTo>
                        <a:pt x="20" y="99"/>
                        <a:pt x="23" y="95"/>
                        <a:pt x="25" y="91"/>
                      </a:cubicBezTo>
                      <a:cubicBezTo>
                        <a:pt x="26" y="89"/>
                        <a:pt x="28" y="86"/>
                        <a:pt x="30" y="83"/>
                      </a:cubicBezTo>
                      <a:cubicBezTo>
                        <a:pt x="31" y="81"/>
                        <a:pt x="33" y="78"/>
                        <a:pt x="35" y="76"/>
                      </a:cubicBezTo>
                      <a:cubicBezTo>
                        <a:pt x="35" y="75"/>
                        <a:pt x="35" y="75"/>
                        <a:pt x="34" y="75"/>
                      </a:cubicBezTo>
                      <a:cubicBezTo>
                        <a:pt x="33" y="75"/>
                        <a:pt x="33" y="75"/>
                        <a:pt x="33" y="74"/>
                      </a:cubicBezTo>
                      <a:cubicBezTo>
                        <a:pt x="33" y="73"/>
                        <a:pt x="33" y="72"/>
                        <a:pt x="34" y="72"/>
                      </a:cubicBezTo>
                      <a:cubicBezTo>
                        <a:pt x="35" y="71"/>
                        <a:pt x="36" y="71"/>
                        <a:pt x="36" y="72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7" y="73"/>
                        <a:pt x="37" y="74"/>
                        <a:pt x="37" y="74"/>
                      </a:cubicBezTo>
                      <a:cubicBezTo>
                        <a:pt x="38" y="75"/>
                        <a:pt x="38" y="75"/>
                        <a:pt x="38" y="76"/>
                      </a:cubicBezTo>
                      <a:cubicBezTo>
                        <a:pt x="39" y="75"/>
                        <a:pt x="40" y="74"/>
                        <a:pt x="40" y="73"/>
                      </a:cubicBezTo>
                      <a:cubicBezTo>
                        <a:pt x="40" y="73"/>
                        <a:pt x="39" y="73"/>
                        <a:pt x="39" y="73"/>
                      </a:cubicBezTo>
                      <a:cubicBezTo>
                        <a:pt x="38" y="73"/>
                        <a:pt x="38" y="72"/>
                        <a:pt x="38" y="72"/>
                      </a:cubicBezTo>
                      <a:cubicBezTo>
                        <a:pt x="38" y="72"/>
                        <a:pt x="37" y="71"/>
                        <a:pt x="37" y="71"/>
                      </a:cubicBezTo>
                      <a:cubicBezTo>
                        <a:pt x="36" y="71"/>
                        <a:pt x="36" y="70"/>
                        <a:pt x="36" y="70"/>
                      </a:cubicBezTo>
                      <a:cubicBezTo>
                        <a:pt x="35" y="67"/>
                        <a:pt x="34" y="64"/>
                        <a:pt x="34" y="61"/>
                      </a:cubicBezTo>
                      <a:cubicBezTo>
                        <a:pt x="32" y="56"/>
                        <a:pt x="31" y="51"/>
                        <a:pt x="29" y="46"/>
                      </a:cubicBezTo>
                      <a:cubicBezTo>
                        <a:pt x="28" y="44"/>
                        <a:pt x="27" y="42"/>
                        <a:pt x="27" y="39"/>
                      </a:cubicBezTo>
                      <a:cubicBezTo>
                        <a:pt x="25" y="36"/>
                        <a:pt x="24" y="33"/>
                        <a:pt x="23" y="30"/>
                      </a:cubicBezTo>
                      <a:cubicBezTo>
                        <a:pt x="19" y="24"/>
                        <a:pt x="16" y="17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1" y="5"/>
                        <a:pt x="11" y="4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2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26" y="1"/>
                        <a:pt x="34" y="1"/>
                        <a:pt x="41" y="1"/>
                      </a:cubicBezTo>
                      <a:cubicBezTo>
                        <a:pt x="43" y="1"/>
                        <a:pt x="45" y="1"/>
                        <a:pt x="47" y="0"/>
                      </a:cubicBezTo>
                      <a:cubicBezTo>
                        <a:pt x="48" y="0"/>
                        <a:pt x="48" y="0"/>
                        <a:pt x="49" y="0"/>
                      </a:cubicBezTo>
                      <a:cubicBezTo>
                        <a:pt x="50" y="0"/>
                        <a:pt x="50" y="1"/>
                        <a:pt x="50" y="1"/>
                      </a:cubicBezTo>
                      <a:cubicBezTo>
                        <a:pt x="50" y="2"/>
                        <a:pt x="50" y="2"/>
                        <a:pt x="49" y="2"/>
                      </a:cubicBezTo>
                      <a:cubicBezTo>
                        <a:pt x="49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7" y="3"/>
                      </a:cubicBezTo>
                      <a:cubicBezTo>
                        <a:pt x="48" y="3"/>
                        <a:pt x="49" y="4"/>
                        <a:pt x="51" y="4"/>
                      </a:cubicBezTo>
                      <a:cubicBezTo>
                        <a:pt x="52" y="4"/>
                        <a:pt x="52" y="4"/>
                        <a:pt x="52" y="5"/>
                      </a:cubicBezTo>
                      <a:cubicBezTo>
                        <a:pt x="52" y="6"/>
                        <a:pt x="52" y="6"/>
                        <a:pt x="53" y="7"/>
                      </a:cubicBezTo>
                      <a:cubicBezTo>
                        <a:pt x="53" y="7"/>
                        <a:pt x="53" y="7"/>
                        <a:pt x="53" y="8"/>
                      </a:cubicBezTo>
                      <a:cubicBezTo>
                        <a:pt x="52" y="8"/>
                        <a:pt x="53" y="9"/>
                        <a:pt x="53" y="9"/>
                      </a:cubicBezTo>
                      <a:cubicBezTo>
                        <a:pt x="54" y="11"/>
                        <a:pt x="54" y="12"/>
                        <a:pt x="55" y="13"/>
                      </a:cubicBezTo>
                      <a:cubicBezTo>
                        <a:pt x="57" y="16"/>
                        <a:pt x="58" y="20"/>
                        <a:pt x="60" y="24"/>
                      </a:cubicBezTo>
                      <a:cubicBezTo>
                        <a:pt x="60" y="25"/>
                        <a:pt x="60" y="26"/>
                        <a:pt x="61" y="27"/>
                      </a:cubicBezTo>
                      <a:cubicBezTo>
                        <a:pt x="62" y="32"/>
                        <a:pt x="63" y="38"/>
                        <a:pt x="65" y="43"/>
                      </a:cubicBezTo>
                      <a:cubicBezTo>
                        <a:pt x="66" y="46"/>
                        <a:pt x="67" y="48"/>
                        <a:pt x="68" y="50"/>
                      </a:cubicBezTo>
                      <a:cubicBezTo>
                        <a:pt x="69" y="55"/>
                        <a:pt x="72" y="59"/>
                        <a:pt x="74" y="63"/>
                      </a:cubicBezTo>
                      <a:cubicBezTo>
                        <a:pt x="75" y="66"/>
                        <a:pt x="76" y="68"/>
                        <a:pt x="77" y="71"/>
                      </a:cubicBezTo>
                      <a:cubicBezTo>
                        <a:pt x="77" y="72"/>
                        <a:pt x="77" y="72"/>
                        <a:pt x="76" y="73"/>
                      </a:cubicBezTo>
                      <a:cubicBezTo>
                        <a:pt x="73" y="79"/>
                        <a:pt x="70" y="85"/>
                        <a:pt x="66" y="90"/>
                      </a:cubicBezTo>
                      <a:cubicBezTo>
                        <a:pt x="64" y="93"/>
                        <a:pt x="62" y="95"/>
                        <a:pt x="61" y="98"/>
                      </a:cubicBezTo>
                      <a:cubicBezTo>
                        <a:pt x="60" y="99"/>
                        <a:pt x="60" y="100"/>
                        <a:pt x="59" y="101"/>
                      </a:cubicBezTo>
                      <a:cubicBezTo>
                        <a:pt x="57" y="105"/>
                        <a:pt x="54" y="110"/>
                        <a:pt x="52" y="114"/>
                      </a:cubicBezTo>
                      <a:cubicBezTo>
                        <a:pt x="49" y="118"/>
                        <a:pt x="47" y="121"/>
                        <a:pt x="44" y="125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lose/>
                      <a:moveTo>
                        <a:pt x="44" y="12"/>
                      </a:move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2" y="12"/>
                        <a:pt x="42" y="13"/>
                        <a:pt x="41" y="13"/>
                      </a:cubicBezTo>
                      <a:cubicBezTo>
                        <a:pt x="40" y="15"/>
                        <a:pt x="38" y="16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8" y="16"/>
                        <a:pt x="41" y="15"/>
                        <a:pt x="43" y="13"/>
                      </a:cubicBezTo>
                      <a:cubicBezTo>
                        <a:pt x="43" y="13"/>
                        <a:pt x="43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2"/>
                        <a:pt x="44" y="12"/>
                      </a:cubicBezTo>
                      <a:close/>
                      <a:moveTo>
                        <a:pt x="38" y="118"/>
                      </a:move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7"/>
                        <a:pt x="39" y="117"/>
                        <a:pt x="39" y="117"/>
                      </a:cubicBezTo>
                      <a:cubicBezTo>
                        <a:pt x="40" y="116"/>
                        <a:pt x="41" y="115"/>
                        <a:pt x="42" y="114"/>
                      </a:cubicBezTo>
                      <a:cubicBezTo>
                        <a:pt x="46" y="108"/>
                        <a:pt x="50" y="102"/>
                        <a:pt x="54" y="96"/>
                      </a:cubicBezTo>
                      <a:cubicBezTo>
                        <a:pt x="54" y="96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1" y="99"/>
                        <a:pt x="49" y="102"/>
                        <a:pt x="46" y="105"/>
                      </a:cubicBezTo>
                      <a:cubicBezTo>
                        <a:pt x="46" y="106"/>
                        <a:pt x="45" y="106"/>
                        <a:pt x="45" y="107"/>
                      </a:cubicBezTo>
                      <a:cubicBezTo>
                        <a:pt x="45" y="107"/>
                        <a:pt x="45" y="107"/>
                        <a:pt x="44" y="108"/>
                      </a:cubicBezTo>
                      <a:cubicBezTo>
                        <a:pt x="44" y="108"/>
                        <a:pt x="43" y="109"/>
                        <a:pt x="43" y="109"/>
                      </a:cubicBezTo>
                      <a:cubicBezTo>
                        <a:pt x="42" y="110"/>
                        <a:pt x="42" y="111"/>
                        <a:pt x="41" y="112"/>
                      </a:cubicBezTo>
                      <a:cubicBezTo>
                        <a:pt x="41" y="112"/>
                        <a:pt x="41" y="113"/>
                        <a:pt x="41" y="113"/>
                      </a:cubicBezTo>
                      <a:cubicBezTo>
                        <a:pt x="41" y="114"/>
                        <a:pt x="41" y="114"/>
                        <a:pt x="40" y="114"/>
                      </a:cubicBezTo>
                      <a:cubicBezTo>
                        <a:pt x="40" y="115"/>
                        <a:pt x="39" y="115"/>
                        <a:pt x="39" y="115"/>
                      </a:cubicBezTo>
                      <a:cubicBezTo>
                        <a:pt x="39" y="116"/>
                        <a:pt x="38" y="117"/>
                        <a:pt x="38" y="118"/>
                      </a:cubicBezTo>
                      <a:close/>
                      <a:moveTo>
                        <a:pt x="35" y="25"/>
                      </a:moveTo>
                      <a:cubicBezTo>
                        <a:pt x="36" y="25"/>
                        <a:pt x="36" y="25"/>
                        <a:pt x="36" y="24"/>
                      </a:cubicBezTo>
                      <a:cubicBezTo>
                        <a:pt x="37" y="23"/>
                        <a:pt x="39" y="22"/>
                        <a:pt x="40" y="21"/>
                      </a:cubicBezTo>
                      <a:cubicBezTo>
                        <a:pt x="42" y="19"/>
                        <a:pt x="45" y="17"/>
                        <a:pt x="48" y="15"/>
                      </a:cubicBezTo>
                      <a:cubicBezTo>
                        <a:pt x="48" y="15"/>
                        <a:pt x="48" y="14"/>
                        <a:pt x="48" y="14"/>
                      </a:cubicBezTo>
                      <a:cubicBezTo>
                        <a:pt x="47" y="14"/>
                        <a:pt x="47" y="13"/>
                        <a:pt x="47" y="13"/>
                      </a:cubicBezTo>
                      <a:cubicBezTo>
                        <a:pt x="46" y="14"/>
                        <a:pt x="36" y="23"/>
                        <a:pt x="35" y="25"/>
                      </a:cubicBezTo>
                      <a:close/>
                      <a:moveTo>
                        <a:pt x="38" y="29"/>
                      </a:moveTo>
                      <a:cubicBezTo>
                        <a:pt x="38" y="29"/>
                        <a:pt x="38" y="29"/>
                        <a:pt x="39" y="28"/>
                      </a:cubicBezTo>
                      <a:cubicBezTo>
                        <a:pt x="42" y="26"/>
                        <a:pt x="45" y="24"/>
                        <a:pt x="48" y="21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0"/>
                        <a:pt x="48" y="20"/>
                        <a:pt x="48" y="19"/>
                      </a:cubicBezTo>
                      <a:cubicBezTo>
                        <a:pt x="45" y="22"/>
                        <a:pt x="41" y="25"/>
                        <a:pt x="38" y="28"/>
                      </a:cubicBezTo>
                      <a:cubicBezTo>
                        <a:pt x="38" y="28"/>
                        <a:pt x="38" y="29"/>
                        <a:pt x="38" y="29"/>
                      </a:cubicBezTo>
                      <a:close/>
                      <a:moveTo>
                        <a:pt x="42" y="124"/>
                      </a:moveTo>
                      <a:cubicBezTo>
                        <a:pt x="45" y="121"/>
                        <a:pt x="48" y="116"/>
                        <a:pt x="50" y="112"/>
                      </a:cubicBezTo>
                      <a:cubicBezTo>
                        <a:pt x="50" y="112"/>
                        <a:pt x="50" y="112"/>
                        <a:pt x="50" y="112"/>
                      </a:cubicBezTo>
                      <a:cubicBezTo>
                        <a:pt x="47" y="115"/>
                        <a:pt x="45" y="118"/>
                        <a:pt x="43" y="121"/>
                      </a:cubicBezTo>
                      <a:cubicBezTo>
                        <a:pt x="42" y="122"/>
                        <a:pt x="42" y="122"/>
                        <a:pt x="42" y="123"/>
                      </a:cubicBezTo>
                      <a:cubicBezTo>
                        <a:pt x="41" y="123"/>
                        <a:pt x="41" y="124"/>
                        <a:pt x="42" y="124"/>
                      </a:cubicBezTo>
                      <a:close/>
                      <a:moveTo>
                        <a:pt x="70" y="76"/>
                      </a:moveTo>
                      <a:cubicBezTo>
                        <a:pt x="69" y="76"/>
                        <a:pt x="69" y="76"/>
                        <a:pt x="69" y="76"/>
                      </a:cubicBezTo>
                      <a:cubicBezTo>
                        <a:pt x="67" y="78"/>
                        <a:pt x="65" y="81"/>
                        <a:pt x="63" y="84"/>
                      </a:cubicBezTo>
                      <a:cubicBezTo>
                        <a:pt x="63" y="85"/>
                        <a:pt x="63" y="86"/>
                        <a:pt x="62" y="87"/>
                      </a:cubicBezTo>
                      <a:cubicBezTo>
                        <a:pt x="65" y="83"/>
                        <a:pt x="68" y="80"/>
                        <a:pt x="70" y="76"/>
                      </a:cubicBezTo>
                      <a:close/>
                      <a:moveTo>
                        <a:pt x="34" y="5"/>
                      </a:moveTo>
                      <a:cubicBezTo>
                        <a:pt x="39" y="5"/>
                        <a:pt x="43" y="5"/>
                        <a:pt x="48" y="6"/>
                      </a:cubicBezTo>
                      <a:cubicBezTo>
                        <a:pt x="46" y="4"/>
                        <a:pt x="39" y="4"/>
                        <a:pt x="34" y="5"/>
                      </a:cubicBezTo>
                      <a:close/>
                      <a:moveTo>
                        <a:pt x="33" y="104"/>
                      </a:moveTo>
                      <a:cubicBezTo>
                        <a:pt x="33" y="104"/>
                        <a:pt x="34" y="104"/>
                        <a:pt x="34" y="104"/>
                      </a:cubicBezTo>
                      <a:cubicBezTo>
                        <a:pt x="35" y="104"/>
                        <a:pt x="35" y="104"/>
                        <a:pt x="35" y="103"/>
                      </a:cubicBezTo>
                      <a:cubicBezTo>
                        <a:pt x="36" y="103"/>
                        <a:pt x="36" y="102"/>
                        <a:pt x="37" y="101"/>
                      </a:cubicBezTo>
                      <a:cubicBezTo>
                        <a:pt x="38" y="100"/>
                        <a:pt x="38" y="98"/>
                        <a:pt x="39" y="97"/>
                      </a:cubicBezTo>
                      <a:cubicBezTo>
                        <a:pt x="37" y="99"/>
                        <a:pt x="35" y="101"/>
                        <a:pt x="33" y="104"/>
                      </a:cubicBezTo>
                      <a:close/>
                      <a:moveTo>
                        <a:pt x="47" y="39"/>
                      </a:moveTo>
                      <a:cubicBezTo>
                        <a:pt x="46" y="40"/>
                        <a:pt x="44" y="41"/>
                        <a:pt x="43" y="42"/>
                      </a:cubicBezTo>
                      <a:cubicBezTo>
                        <a:pt x="43" y="43"/>
                        <a:pt x="43" y="43"/>
                        <a:pt x="44" y="44"/>
                      </a:cubicBezTo>
                      <a:cubicBezTo>
                        <a:pt x="45" y="43"/>
                        <a:pt x="46" y="42"/>
                        <a:pt x="48" y="41"/>
                      </a:cubicBezTo>
                      <a:cubicBezTo>
                        <a:pt x="47" y="40"/>
                        <a:pt x="47" y="39"/>
                        <a:pt x="47" y="39"/>
                      </a:cubicBezTo>
                      <a:close/>
                      <a:moveTo>
                        <a:pt x="44" y="80"/>
                      </a:moveTo>
                      <a:cubicBezTo>
                        <a:pt x="44" y="80"/>
                        <a:pt x="44" y="80"/>
                        <a:pt x="44" y="80"/>
                      </a:cubicBezTo>
                      <a:cubicBezTo>
                        <a:pt x="44" y="80"/>
                        <a:pt x="44" y="80"/>
                        <a:pt x="43" y="80"/>
                      </a:cubicBezTo>
                      <a:cubicBezTo>
                        <a:pt x="42" y="83"/>
                        <a:pt x="40" y="85"/>
                        <a:pt x="38" y="88"/>
                      </a:cubicBezTo>
                      <a:cubicBezTo>
                        <a:pt x="38" y="88"/>
                        <a:pt x="37" y="89"/>
                        <a:pt x="37" y="89"/>
                      </a:cubicBezTo>
                      <a:cubicBezTo>
                        <a:pt x="38" y="88"/>
                        <a:pt x="39" y="87"/>
                        <a:pt x="40" y="87"/>
                      </a:cubicBezTo>
                      <a:cubicBezTo>
                        <a:pt x="41" y="86"/>
                        <a:pt x="42" y="84"/>
                        <a:pt x="43" y="82"/>
                      </a:cubicBezTo>
                      <a:cubicBezTo>
                        <a:pt x="43" y="82"/>
                        <a:pt x="44" y="81"/>
                        <a:pt x="44" y="80"/>
                      </a:cubicBezTo>
                      <a:close/>
                      <a:moveTo>
                        <a:pt x="73" y="73"/>
                      </a:move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2"/>
                        <a:pt x="75" y="71"/>
                        <a:pt x="74" y="70"/>
                      </a:cubicBezTo>
                      <a:cubicBezTo>
                        <a:pt x="74" y="69"/>
                        <a:pt x="73" y="69"/>
                        <a:pt x="73" y="68"/>
                      </a:cubicBezTo>
                      <a:cubicBezTo>
                        <a:pt x="73" y="68"/>
                        <a:pt x="73" y="68"/>
                        <a:pt x="73" y="67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2" y="68"/>
                        <a:pt x="73" y="69"/>
                        <a:pt x="73" y="69"/>
                      </a:cubicBezTo>
                      <a:cubicBezTo>
                        <a:pt x="73" y="70"/>
                        <a:pt x="73" y="70"/>
                        <a:pt x="72" y="70"/>
                      </a:cubicBezTo>
                      <a:cubicBezTo>
                        <a:pt x="72" y="71"/>
                        <a:pt x="72" y="71"/>
                        <a:pt x="71" y="71"/>
                      </a:cubicBezTo>
                      <a:cubicBezTo>
                        <a:pt x="71" y="71"/>
                        <a:pt x="71" y="72"/>
                        <a:pt x="71" y="73"/>
                      </a:cubicBezTo>
                      <a:cubicBezTo>
                        <a:pt x="72" y="73"/>
                        <a:pt x="73" y="73"/>
                        <a:pt x="73" y="73"/>
                      </a:cubicBezTo>
                      <a:close/>
                      <a:moveTo>
                        <a:pt x="48" y="78"/>
                      </a:moveTo>
                      <a:cubicBezTo>
                        <a:pt x="48" y="78"/>
                        <a:pt x="49" y="78"/>
                        <a:pt x="49" y="78"/>
                      </a:cubicBezTo>
                      <a:cubicBezTo>
                        <a:pt x="50" y="77"/>
                        <a:pt x="52" y="75"/>
                        <a:pt x="54" y="74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2" y="74"/>
                        <a:pt x="51" y="75"/>
                        <a:pt x="49" y="76"/>
                      </a:cubicBezTo>
                      <a:cubicBezTo>
                        <a:pt x="49" y="76"/>
                        <a:pt x="49" y="76"/>
                        <a:pt x="49" y="76"/>
                      </a:cubicBezTo>
                      <a:cubicBezTo>
                        <a:pt x="49" y="77"/>
                        <a:pt x="49" y="78"/>
                        <a:pt x="48" y="78"/>
                      </a:cubicBezTo>
                      <a:close/>
                      <a:moveTo>
                        <a:pt x="14" y="113"/>
                      </a:moveTo>
                      <a:cubicBezTo>
                        <a:pt x="16" y="112"/>
                        <a:pt x="21" y="104"/>
                        <a:pt x="22" y="102"/>
                      </a:cubicBezTo>
                      <a:cubicBezTo>
                        <a:pt x="21" y="102"/>
                        <a:pt x="21" y="103"/>
                        <a:pt x="21" y="103"/>
                      </a:cubicBezTo>
                      <a:cubicBezTo>
                        <a:pt x="19" y="106"/>
                        <a:pt x="17" y="109"/>
                        <a:pt x="15" y="112"/>
                      </a:cubicBezTo>
                      <a:cubicBezTo>
                        <a:pt x="14" y="112"/>
                        <a:pt x="14" y="112"/>
                        <a:pt x="14" y="113"/>
                      </a:cubicBezTo>
                      <a:close/>
                      <a:moveTo>
                        <a:pt x="58" y="79"/>
                      </a:moveTo>
                      <a:cubicBezTo>
                        <a:pt x="60" y="77"/>
                        <a:pt x="61" y="76"/>
                        <a:pt x="63" y="74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ubicBezTo>
                        <a:pt x="61" y="75"/>
                        <a:pt x="59" y="76"/>
                        <a:pt x="58" y="79"/>
                      </a:cubicBezTo>
                      <a:close/>
                      <a:moveTo>
                        <a:pt x="19" y="116"/>
                      </a:move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18" y="117"/>
                        <a:pt x="17" y="119"/>
                        <a:pt x="15" y="121"/>
                      </a:cubicBezTo>
                      <a:cubicBezTo>
                        <a:pt x="15" y="122"/>
                        <a:pt x="14" y="123"/>
                        <a:pt x="13" y="124"/>
                      </a:cubicBezTo>
                      <a:cubicBezTo>
                        <a:pt x="13" y="124"/>
                        <a:pt x="14" y="124"/>
                        <a:pt x="14" y="123"/>
                      </a:cubicBezTo>
                      <a:cubicBezTo>
                        <a:pt x="14" y="123"/>
                        <a:pt x="15" y="123"/>
                        <a:pt x="15" y="122"/>
                      </a:cubicBezTo>
                      <a:cubicBezTo>
                        <a:pt x="15" y="122"/>
                        <a:pt x="16" y="122"/>
                        <a:pt x="16" y="122"/>
                      </a:cubicBezTo>
                      <a:cubicBezTo>
                        <a:pt x="17" y="120"/>
                        <a:pt x="18" y="118"/>
                        <a:pt x="19" y="116"/>
                      </a:cubicBezTo>
                      <a:cubicBezTo>
                        <a:pt x="19" y="116"/>
                        <a:pt x="19" y="116"/>
                        <a:pt x="19" y="116"/>
                      </a:cubicBezTo>
                      <a:close/>
                      <a:moveTo>
                        <a:pt x="32" y="36"/>
                      </a:moveTo>
                      <a:cubicBezTo>
                        <a:pt x="32" y="37"/>
                        <a:pt x="33" y="37"/>
                        <a:pt x="33" y="38"/>
                      </a:cubicBezTo>
                      <a:cubicBezTo>
                        <a:pt x="34" y="37"/>
                        <a:pt x="34" y="37"/>
                        <a:pt x="35" y="36"/>
                      </a:cubicBezTo>
                      <a:cubicBezTo>
                        <a:pt x="35" y="36"/>
                        <a:pt x="35" y="35"/>
                        <a:pt x="34" y="34"/>
                      </a:cubicBezTo>
                      <a:cubicBezTo>
                        <a:pt x="34" y="35"/>
                        <a:pt x="33" y="35"/>
                        <a:pt x="32" y="36"/>
                      </a:cubicBezTo>
                      <a:close/>
                      <a:moveTo>
                        <a:pt x="55" y="35"/>
                      </a:moveTo>
                      <a:cubicBezTo>
                        <a:pt x="55" y="34"/>
                        <a:pt x="55" y="33"/>
                        <a:pt x="54" y="32"/>
                      </a:cubicBezTo>
                      <a:cubicBezTo>
                        <a:pt x="54" y="32"/>
                        <a:pt x="53" y="33"/>
                        <a:pt x="53" y="33"/>
                      </a:cubicBezTo>
                      <a:cubicBezTo>
                        <a:pt x="53" y="34"/>
                        <a:pt x="54" y="35"/>
                        <a:pt x="54" y="36"/>
                      </a:cubicBezTo>
                      <a:cubicBezTo>
                        <a:pt x="54" y="36"/>
                        <a:pt x="55" y="36"/>
                        <a:pt x="55" y="35"/>
                      </a:cubicBezTo>
                      <a:close/>
                      <a:moveTo>
                        <a:pt x="30" y="111"/>
                      </a:moveTo>
                      <a:cubicBezTo>
                        <a:pt x="29" y="111"/>
                        <a:pt x="29" y="111"/>
                        <a:pt x="28" y="110"/>
                      </a:cubicBezTo>
                      <a:cubicBezTo>
                        <a:pt x="27" y="111"/>
                        <a:pt x="27" y="112"/>
                        <a:pt x="26" y="113"/>
                      </a:cubicBezTo>
                      <a:cubicBezTo>
                        <a:pt x="28" y="113"/>
                        <a:pt x="29" y="112"/>
                        <a:pt x="30" y="111"/>
                      </a:cubicBezTo>
                      <a:close/>
                      <a:moveTo>
                        <a:pt x="29" y="14"/>
                      </a:move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3"/>
                        <a:pt x="33" y="12"/>
                        <a:pt x="34" y="10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1" y="11"/>
                        <a:pt x="30" y="13"/>
                        <a:pt x="29" y="14"/>
                      </a:cubicBezTo>
                      <a:close/>
                      <a:moveTo>
                        <a:pt x="6" y="126"/>
                      </a:moveTo>
                      <a:cubicBezTo>
                        <a:pt x="7" y="126"/>
                        <a:pt x="7" y="126"/>
                        <a:pt x="7" y="126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8" y="125"/>
                        <a:pt x="8" y="124"/>
                        <a:pt x="9" y="123"/>
                      </a:cubicBezTo>
                      <a:cubicBezTo>
                        <a:pt x="10" y="123"/>
                        <a:pt x="10" y="122"/>
                        <a:pt x="10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9" y="122"/>
                        <a:pt x="8" y="124"/>
                        <a:pt x="6" y="126"/>
                      </a:cubicBezTo>
                      <a:close/>
                      <a:moveTo>
                        <a:pt x="31" y="24"/>
                      </a:moveTo>
                      <a:cubicBezTo>
                        <a:pt x="30" y="25"/>
                        <a:pt x="29" y="26"/>
                        <a:pt x="28" y="26"/>
                      </a:cubicBezTo>
                      <a:cubicBezTo>
                        <a:pt x="29" y="27"/>
                        <a:pt x="29" y="27"/>
                        <a:pt x="29" y="28"/>
                      </a:cubicBezTo>
                      <a:cubicBezTo>
                        <a:pt x="30" y="27"/>
                        <a:pt x="30" y="27"/>
                        <a:pt x="31" y="26"/>
                      </a:cubicBezTo>
                      <a:cubicBezTo>
                        <a:pt x="32" y="26"/>
                        <a:pt x="32" y="25"/>
                        <a:pt x="31" y="24"/>
                      </a:cubicBezTo>
                      <a:close/>
                      <a:moveTo>
                        <a:pt x="57" y="67"/>
                      </a:moveTo>
                      <a:cubicBezTo>
                        <a:pt x="58" y="67"/>
                        <a:pt x="60" y="66"/>
                        <a:pt x="61" y="65"/>
                      </a:cubicBezTo>
                      <a:cubicBezTo>
                        <a:pt x="60" y="65"/>
                        <a:pt x="60" y="64"/>
                        <a:pt x="60" y="64"/>
                      </a:cubicBezTo>
                      <a:cubicBezTo>
                        <a:pt x="59" y="65"/>
                        <a:pt x="59" y="65"/>
                        <a:pt x="58" y="65"/>
                      </a:cubicBezTo>
                      <a:cubicBezTo>
                        <a:pt x="57" y="66"/>
                        <a:pt x="57" y="67"/>
                        <a:pt x="57" y="67"/>
                      </a:cubicBezTo>
                      <a:close/>
                      <a:moveTo>
                        <a:pt x="61" y="72"/>
                      </a:moveTo>
                      <a:cubicBezTo>
                        <a:pt x="62" y="71"/>
                        <a:pt x="63" y="71"/>
                        <a:pt x="63" y="70"/>
                      </a:cubicBezTo>
                      <a:cubicBezTo>
                        <a:pt x="63" y="70"/>
                        <a:pt x="63" y="69"/>
                        <a:pt x="62" y="69"/>
                      </a:cubicBezTo>
                      <a:cubicBezTo>
                        <a:pt x="62" y="69"/>
                        <a:pt x="62" y="70"/>
                        <a:pt x="61" y="70"/>
                      </a:cubicBezTo>
                      <a:cubicBezTo>
                        <a:pt x="61" y="71"/>
                        <a:pt x="61" y="71"/>
                        <a:pt x="61" y="72"/>
                      </a:cubicBezTo>
                      <a:close/>
                      <a:moveTo>
                        <a:pt x="53" y="61"/>
                      </a:moveTo>
                      <a:cubicBezTo>
                        <a:pt x="52" y="62"/>
                        <a:pt x="52" y="62"/>
                        <a:pt x="52" y="63"/>
                      </a:cubicBezTo>
                      <a:cubicBezTo>
                        <a:pt x="51" y="63"/>
                        <a:pt x="51" y="63"/>
                        <a:pt x="51" y="65"/>
                      </a:cubicBezTo>
                      <a:cubicBezTo>
                        <a:pt x="52" y="64"/>
                        <a:pt x="53" y="64"/>
                        <a:pt x="54" y="63"/>
                      </a:cubicBezTo>
                      <a:cubicBezTo>
                        <a:pt x="53" y="63"/>
                        <a:pt x="53" y="62"/>
                        <a:pt x="53" y="61"/>
                      </a:cubicBezTo>
                      <a:close/>
                      <a:moveTo>
                        <a:pt x="36" y="120"/>
                      </a:moveTo>
                      <a:cubicBezTo>
                        <a:pt x="35" y="121"/>
                        <a:pt x="34" y="122"/>
                        <a:pt x="33" y="123"/>
                      </a:cubicBezTo>
                      <a:cubicBezTo>
                        <a:pt x="33" y="124"/>
                        <a:pt x="34" y="124"/>
                        <a:pt x="34" y="124"/>
                      </a:cubicBezTo>
                      <a:cubicBezTo>
                        <a:pt x="35" y="123"/>
                        <a:pt x="35" y="122"/>
                        <a:pt x="36" y="122"/>
                      </a:cubicBezTo>
                      <a:cubicBezTo>
                        <a:pt x="36" y="121"/>
                        <a:pt x="36" y="121"/>
                        <a:pt x="36" y="120"/>
                      </a:cubicBezTo>
                      <a:close/>
                      <a:moveTo>
                        <a:pt x="50" y="88"/>
                      </a:moveTo>
                      <a:cubicBezTo>
                        <a:pt x="51" y="87"/>
                        <a:pt x="52" y="83"/>
                        <a:pt x="52" y="82"/>
                      </a:cubicBezTo>
                      <a:cubicBezTo>
                        <a:pt x="51" y="84"/>
                        <a:pt x="50" y="85"/>
                        <a:pt x="49" y="87"/>
                      </a:cubicBezTo>
                      <a:cubicBezTo>
                        <a:pt x="50" y="87"/>
                        <a:pt x="50" y="87"/>
                        <a:pt x="50" y="88"/>
                      </a:cubicBezTo>
                      <a:close/>
                      <a:moveTo>
                        <a:pt x="23" y="26"/>
                      </a:moveTo>
                      <a:cubicBezTo>
                        <a:pt x="23" y="25"/>
                        <a:pt x="19" y="17"/>
                        <a:pt x="18" y="17"/>
                      </a:cubicBezTo>
                      <a:cubicBezTo>
                        <a:pt x="20" y="20"/>
                        <a:pt x="21" y="23"/>
                        <a:pt x="23" y="26"/>
                      </a:cubicBezTo>
                      <a:close/>
                      <a:moveTo>
                        <a:pt x="39" y="32"/>
                      </a:moveTo>
                      <a:cubicBezTo>
                        <a:pt x="40" y="31"/>
                        <a:pt x="41" y="30"/>
                        <a:pt x="41" y="30"/>
                      </a:cubicBezTo>
                      <a:cubicBezTo>
                        <a:pt x="42" y="29"/>
                        <a:pt x="43" y="29"/>
                        <a:pt x="43" y="28"/>
                      </a:cubicBezTo>
                      <a:cubicBezTo>
                        <a:pt x="42" y="29"/>
                        <a:pt x="40" y="30"/>
                        <a:pt x="39" y="31"/>
                      </a:cubicBezTo>
                      <a:cubicBezTo>
                        <a:pt x="39" y="31"/>
                        <a:pt x="39" y="31"/>
                        <a:pt x="39" y="32"/>
                      </a:cubicBezTo>
                      <a:close/>
                      <a:moveTo>
                        <a:pt x="48" y="49"/>
                      </a:moveTo>
                      <a:cubicBezTo>
                        <a:pt x="47" y="49"/>
                        <a:pt x="46" y="49"/>
                        <a:pt x="46" y="50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47" y="51"/>
                        <a:pt x="47" y="51"/>
                        <a:pt x="47" y="50"/>
                      </a:cubicBezTo>
                      <a:cubicBezTo>
                        <a:pt x="48" y="50"/>
                        <a:pt x="48" y="49"/>
                        <a:pt x="48" y="49"/>
                      </a:cubicBezTo>
                      <a:close/>
                      <a:moveTo>
                        <a:pt x="49" y="25"/>
                      </a:moveTo>
                      <a:cubicBezTo>
                        <a:pt x="49" y="25"/>
                        <a:pt x="48" y="26"/>
                        <a:pt x="48" y="26"/>
                      </a:cubicBezTo>
                      <a:cubicBezTo>
                        <a:pt x="48" y="26"/>
                        <a:pt x="47" y="27"/>
                        <a:pt x="47" y="27"/>
                      </a:cubicBezTo>
                      <a:cubicBezTo>
                        <a:pt x="47" y="27"/>
                        <a:pt x="47" y="28"/>
                        <a:pt x="48" y="28"/>
                      </a:cubicBezTo>
                      <a:cubicBezTo>
                        <a:pt x="50" y="27"/>
                        <a:pt x="50" y="27"/>
                        <a:pt x="49" y="25"/>
                      </a:cubicBezTo>
                      <a:close/>
                      <a:moveTo>
                        <a:pt x="32" y="108"/>
                      </a:moveTo>
                      <a:cubicBezTo>
                        <a:pt x="31" y="108"/>
                        <a:pt x="30" y="107"/>
                        <a:pt x="29" y="108"/>
                      </a:cubicBezTo>
                      <a:cubicBezTo>
                        <a:pt x="30" y="109"/>
                        <a:pt x="31" y="109"/>
                        <a:pt x="31" y="109"/>
                      </a:cubicBezTo>
                      <a:cubicBezTo>
                        <a:pt x="32" y="109"/>
                        <a:pt x="32" y="108"/>
                        <a:pt x="32" y="108"/>
                      </a:cubicBezTo>
                      <a:close/>
                      <a:moveTo>
                        <a:pt x="27" y="9"/>
                      </a:moveTo>
                      <a:cubicBezTo>
                        <a:pt x="27" y="9"/>
                        <a:pt x="27" y="9"/>
                        <a:pt x="26" y="9"/>
                      </a:cubicBezTo>
                      <a:cubicBezTo>
                        <a:pt x="27" y="10"/>
                        <a:pt x="27" y="10"/>
                        <a:pt x="28" y="11"/>
                      </a:cubicBezTo>
                      <a:cubicBezTo>
                        <a:pt x="28" y="10"/>
                        <a:pt x="29" y="10"/>
                        <a:pt x="30" y="9"/>
                      </a:cubicBezTo>
                      <a:cubicBezTo>
                        <a:pt x="28" y="9"/>
                        <a:pt x="28" y="9"/>
                        <a:pt x="27" y="9"/>
                      </a:cubicBezTo>
                      <a:close/>
                      <a:moveTo>
                        <a:pt x="34" y="53"/>
                      </a:move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5" y="55"/>
                        <a:pt x="36" y="58"/>
                        <a:pt x="37" y="60"/>
                      </a:cubicBezTo>
                      <a:cubicBezTo>
                        <a:pt x="36" y="58"/>
                        <a:pt x="36" y="55"/>
                        <a:pt x="34" y="53"/>
                      </a:cubicBezTo>
                      <a:close/>
                      <a:moveTo>
                        <a:pt x="61" y="59"/>
                      </a:moveTo>
                      <a:cubicBezTo>
                        <a:pt x="62" y="59"/>
                        <a:pt x="62" y="59"/>
                        <a:pt x="62" y="58"/>
                      </a:cubicBezTo>
                      <a:cubicBezTo>
                        <a:pt x="61" y="57"/>
                        <a:pt x="61" y="56"/>
                        <a:pt x="61" y="55"/>
                      </a:cubicBezTo>
                      <a:cubicBezTo>
                        <a:pt x="60" y="55"/>
                        <a:pt x="60" y="56"/>
                        <a:pt x="60" y="56"/>
                      </a:cubicBezTo>
                      <a:cubicBezTo>
                        <a:pt x="60" y="57"/>
                        <a:pt x="61" y="58"/>
                        <a:pt x="61" y="59"/>
                      </a:cubicBezTo>
                      <a:close/>
                      <a:moveTo>
                        <a:pt x="57" y="40"/>
                      </a:moveTo>
                      <a:cubicBezTo>
                        <a:pt x="56" y="39"/>
                        <a:pt x="56" y="39"/>
                        <a:pt x="56" y="38"/>
                      </a:cubicBezTo>
                      <a:cubicBezTo>
                        <a:pt x="55" y="39"/>
                        <a:pt x="55" y="39"/>
                        <a:pt x="55" y="41"/>
                      </a:cubicBezTo>
                      <a:cubicBezTo>
                        <a:pt x="56" y="41"/>
                        <a:pt x="56" y="40"/>
                        <a:pt x="57" y="40"/>
                      </a:cubicBezTo>
                      <a:close/>
                      <a:moveTo>
                        <a:pt x="47" y="9"/>
                      </a:moveTo>
                      <a:cubicBezTo>
                        <a:pt x="47" y="8"/>
                        <a:pt x="47" y="9"/>
                        <a:pt x="46" y="9"/>
                      </a:cubicBezTo>
                      <a:cubicBezTo>
                        <a:pt x="46" y="9"/>
                        <a:pt x="45" y="9"/>
                        <a:pt x="45" y="10"/>
                      </a:cubicBezTo>
                      <a:cubicBezTo>
                        <a:pt x="45" y="10"/>
                        <a:pt x="46" y="10"/>
                        <a:pt x="46" y="10"/>
                      </a:cubicBezTo>
                      <a:cubicBezTo>
                        <a:pt x="47" y="10"/>
                        <a:pt x="47" y="10"/>
                        <a:pt x="47" y="9"/>
                      </a:cubicBezTo>
                      <a:close/>
                      <a:moveTo>
                        <a:pt x="46" y="73"/>
                      </a:moveTo>
                      <a:cubicBezTo>
                        <a:pt x="46" y="73"/>
                        <a:pt x="46" y="72"/>
                        <a:pt x="47" y="72"/>
                      </a:cubicBezTo>
                      <a:cubicBezTo>
                        <a:pt x="47" y="71"/>
                        <a:pt x="46" y="71"/>
                        <a:pt x="46" y="70"/>
                      </a:cubicBezTo>
                      <a:cubicBezTo>
                        <a:pt x="45" y="71"/>
                        <a:pt x="45" y="72"/>
                        <a:pt x="46" y="73"/>
                      </a:cubicBezTo>
                      <a:close/>
                      <a:moveTo>
                        <a:pt x="51" y="25"/>
                      </a:moveTo>
                      <a:cubicBezTo>
                        <a:pt x="52" y="25"/>
                        <a:pt x="52" y="25"/>
                        <a:pt x="52" y="24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0" y="23"/>
                        <a:pt x="51" y="24"/>
                        <a:pt x="51" y="25"/>
                      </a:cubicBezTo>
                      <a:close/>
                      <a:moveTo>
                        <a:pt x="55" y="54"/>
                      </a:moveTo>
                      <a:cubicBezTo>
                        <a:pt x="55" y="54"/>
                        <a:pt x="55" y="54"/>
                        <a:pt x="55" y="53"/>
                      </a:cubicBezTo>
                      <a:cubicBezTo>
                        <a:pt x="53" y="54"/>
                        <a:pt x="53" y="54"/>
                        <a:pt x="54" y="55"/>
                      </a:cubicBezTo>
                      <a:cubicBezTo>
                        <a:pt x="54" y="55"/>
                        <a:pt x="55" y="55"/>
                        <a:pt x="55" y="54"/>
                      </a:cubicBezTo>
                      <a:close/>
                      <a:moveTo>
                        <a:pt x="39" y="122"/>
                      </a:moveTo>
                      <a:cubicBezTo>
                        <a:pt x="38" y="122"/>
                        <a:pt x="37" y="124"/>
                        <a:pt x="37" y="125"/>
                      </a:cubicBezTo>
                      <a:cubicBezTo>
                        <a:pt x="37" y="125"/>
                        <a:pt x="37" y="125"/>
                        <a:pt x="37" y="125"/>
                      </a:cubicBezTo>
                      <a:cubicBezTo>
                        <a:pt x="38" y="124"/>
                        <a:pt x="38" y="123"/>
                        <a:pt x="39" y="122"/>
                      </a:cubicBezTo>
                      <a:close/>
                      <a:moveTo>
                        <a:pt x="30" y="31"/>
                      </a:move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2" y="31"/>
                        <a:pt x="33" y="30"/>
                        <a:pt x="33" y="30"/>
                      </a:cubicBezTo>
                      <a:cubicBezTo>
                        <a:pt x="32" y="30"/>
                        <a:pt x="31" y="31"/>
                        <a:pt x="30" y="31"/>
                      </a:cubicBezTo>
                      <a:close/>
                      <a:moveTo>
                        <a:pt x="51" y="38"/>
                      </a:move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7"/>
                        <a:pt x="51" y="36"/>
                        <a:pt x="51" y="35"/>
                      </a:cubicBezTo>
                      <a:cubicBezTo>
                        <a:pt x="50" y="35"/>
                        <a:pt x="50" y="36"/>
                        <a:pt x="50" y="36"/>
                      </a:cubicBezTo>
                      <a:cubicBezTo>
                        <a:pt x="51" y="37"/>
                        <a:pt x="51" y="37"/>
                        <a:pt x="51" y="38"/>
                      </a:cubicBezTo>
                      <a:close/>
                      <a:moveTo>
                        <a:pt x="38" y="108"/>
                      </a:move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6" y="110"/>
                        <a:pt x="36" y="111"/>
                        <a:pt x="36" y="111"/>
                      </a:cubicBezTo>
                      <a:cubicBezTo>
                        <a:pt x="37" y="111"/>
                        <a:pt x="38" y="109"/>
                        <a:pt x="38" y="108"/>
                      </a:cubicBezTo>
                      <a:close/>
                      <a:moveTo>
                        <a:pt x="57" y="44"/>
                      </a:moveTo>
                      <a:cubicBezTo>
                        <a:pt x="56" y="45"/>
                        <a:pt x="56" y="45"/>
                        <a:pt x="57" y="47"/>
                      </a:cubicBezTo>
                      <a:cubicBezTo>
                        <a:pt x="58" y="46"/>
                        <a:pt x="58" y="46"/>
                        <a:pt x="57" y="44"/>
                      </a:cubicBezTo>
                      <a:close/>
                      <a:moveTo>
                        <a:pt x="45" y="29"/>
                      </a:moveTo>
                      <a:cubicBezTo>
                        <a:pt x="44" y="30"/>
                        <a:pt x="43" y="31"/>
                        <a:pt x="42" y="32"/>
                      </a:cubicBezTo>
                      <a:cubicBezTo>
                        <a:pt x="43" y="31"/>
                        <a:pt x="44" y="31"/>
                        <a:pt x="45" y="30"/>
                      </a:cubicBezTo>
                      <a:cubicBezTo>
                        <a:pt x="45" y="30"/>
                        <a:pt x="45" y="30"/>
                        <a:pt x="45" y="29"/>
                      </a:cubicBezTo>
                      <a:close/>
                      <a:moveTo>
                        <a:pt x="59" y="50"/>
                      </a:moveTo>
                      <a:cubicBezTo>
                        <a:pt x="58" y="50"/>
                        <a:pt x="58" y="51"/>
                        <a:pt x="59" y="52"/>
                      </a:cubicBezTo>
                      <a:cubicBezTo>
                        <a:pt x="59" y="52"/>
                        <a:pt x="60" y="52"/>
                        <a:pt x="59" y="51"/>
                      </a:cubicBezTo>
                      <a:cubicBezTo>
                        <a:pt x="59" y="51"/>
                        <a:pt x="59" y="50"/>
                        <a:pt x="59" y="50"/>
                      </a:cubicBezTo>
                      <a:close/>
                      <a:moveTo>
                        <a:pt x="46" y="96"/>
                      </a:moveTo>
                      <a:cubicBezTo>
                        <a:pt x="44" y="96"/>
                        <a:pt x="44" y="98"/>
                        <a:pt x="44" y="99"/>
                      </a:cubicBezTo>
                      <a:cubicBezTo>
                        <a:pt x="44" y="98"/>
                        <a:pt x="45" y="97"/>
                        <a:pt x="46" y="96"/>
                      </a:cubicBezTo>
                      <a:close/>
                      <a:moveTo>
                        <a:pt x="44" y="66"/>
                      </a:move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4" y="65"/>
                        <a:pt x="44" y="65"/>
                        <a:pt x="44" y="66"/>
                      </a:cubicBezTo>
                      <a:close/>
                      <a:moveTo>
                        <a:pt x="20" y="10"/>
                      </a:moveTo>
                      <a:cubicBezTo>
                        <a:pt x="21" y="9"/>
                        <a:pt x="21" y="9"/>
                        <a:pt x="21" y="8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9" y="9"/>
                        <a:pt x="20" y="9"/>
                        <a:pt x="20" y="10"/>
                      </a:cubicBezTo>
                      <a:close/>
                      <a:moveTo>
                        <a:pt x="55" y="62"/>
                      </a:moveTo>
                      <a:cubicBezTo>
                        <a:pt x="56" y="61"/>
                        <a:pt x="56" y="60"/>
                        <a:pt x="56" y="59"/>
                      </a:cubicBezTo>
                      <a:cubicBezTo>
                        <a:pt x="55" y="60"/>
                        <a:pt x="55" y="60"/>
                        <a:pt x="55" y="62"/>
                      </a:cubicBezTo>
                      <a:close/>
                      <a:moveTo>
                        <a:pt x="24" y="119"/>
                      </a:moveTo>
                      <a:cubicBezTo>
                        <a:pt x="23" y="120"/>
                        <a:pt x="23" y="121"/>
                        <a:pt x="22" y="121"/>
                      </a:cubicBezTo>
                      <a:cubicBezTo>
                        <a:pt x="23" y="121"/>
                        <a:pt x="23" y="122"/>
                        <a:pt x="24" y="119"/>
                      </a:cubicBezTo>
                      <a:close/>
                      <a:moveTo>
                        <a:pt x="47" y="62"/>
                      </a:moveTo>
                      <a:cubicBezTo>
                        <a:pt x="46" y="63"/>
                        <a:pt x="46" y="63"/>
                        <a:pt x="47" y="64"/>
                      </a:cubicBezTo>
                      <a:cubicBezTo>
                        <a:pt x="48" y="63"/>
                        <a:pt x="48" y="63"/>
                        <a:pt x="47" y="62"/>
                      </a:cubicBezTo>
                      <a:close/>
                      <a:moveTo>
                        <a:pt x="25" y="24"/>
                      </a:move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6"/>
                        <a:pt x="26" y="27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7"/>
                        <a:pt x="26" y="26"/>
                        <a:pt x="25" y="24"/>
                      </a:cubicBezTo>
                      <a:close/>
                      <a:moveTo>
                        <a:pt x="63" y="64"/>
                      </a:moveTo>
                      <a:cubicBezTo>
                        <a:pt x="63" y="63"/>
                        <a:pt x="64" y="63"/>
                        <a:pt x="63" y="63"/>
                      </a:cubicBezTo>
                      <a:cubicBezTo>
                        <a:pt x="63" y="63"/>
                        <a:pt x="63" y="62"/>
                        <a:pt x="63" y="61"/>
                      </a:cubicBezTo>
                      <a:cubicBezTo>
                        <a:pt x="62" y="62"/>
                        <a:pt x="63" y="63"/>
                        <a:pt x="63" y="64"/>
                      </a:cubicBezTo>
                      <a:close/>
                      <a:moveTo>
                        <a:pt x="23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10"/>
                        <a:pt x="23" y="10"/>
                        <a:pt x="23" y="11"/>
                      </a:cubicBezTo>
                      <a:close/>
                      <a:moveTo>
                        <a:pt x="53" y="28"/>
                      </a:moveTo>
                      <a:cubicBezTo>
                        <a:pt x="52" y="29"/>
                        <a:pt x="52" y="29"/>
                        <a:pt x="52" y="30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lose/>
                      <a:moveTo>
                        <a:pt x="53" y="48"/>
                      </a:moveTo>
                      <a:cubicBezTo>
                        <a:pt x="52" y="49"/>
                        <a:pt x="52" y="49"/>
                        <a:pt x="52" y="50"/>
                      </a:cubicBezTo>
                      <a:cubicBezTo>
                        <a:pt x="53" y="49"/>
                        <a:pt x="53" y="49"/>
                        <a:pt x="53" y="48"/>
                      </a:cubicBezTo>
                      <a:close/>
                      <a:moveTo>
                        <a:pt x="33" y="23"/>
                      </a:moveTo>
                      <a:cubicBezTo>
                        <a:pt x="34" y="23"/>
                        <a:pt x="34" y="22"/>
                        <a:pt x="35" y="22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lose/>
                      <a:moveTo>
                        <a:pt x="54" y="66"/>
                      </a:move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2" y="66"/>
                        <a:pt x="52" y="67"/>
                        <a:pt x="53" y="67"/>
                      </a:cubicBezTo>
                      <a:cubicBezTo>
                        <a:pt x="53" y="67"/>
                        <a:pt x="54" y="66"/>
                        <a:pt x="54" y="66"/>
                      </a:cubicBezTo>
                      <a:close/>
                      <a:moveTo>
                        <a:pt x="39" y="9"/>
                      </a:moveTo>
                      <a:cubicBezTo>
                        <a:pt x="39" y="9"/>
                        <a:pt x="39" y="9"/>
                        <a:pt x="40" y="9"/>
                      </a:cubicBezTo>
                      <a:cubicBezTo>
                        <a:pt x="40" y="9"/>
                        <a:pt x="41" y="9"/>
                        <a:pt x="41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lose/>
                      <a:moveTo>
                        <a:pt x="29" y="123"/>
                      </a:moveTo>
                      <a:cubicBezTo>
                        <a:pt x="30" y="123"/>
                        <a:pt x="31" y="123"/>
                        <a:pt x="32" y="123"/>
                      </a:cubicBezTo>
                      <a:cubicBezTo>
                        <a:pt x="31" y="122"/>
                        <a:pt x="30" y="122"/>
                        <a:pt x="29" y="123"/>
                      </a:cubicBezTo>
                      <a:close/>
                      <a:moveTo>
                        <a:pt x="33" y="116"/>
                      </a:moveTo>
                      <a:cubicBezTo>
                        <a:pt x="33" y="116"/>
                        <a:pt x="34" y="116"/>
                        <a:pt x="34" y="115"/>
                      </a:cubicBezTo>
                      <a:cubicBezTo>
                        <a:pt x="33" y="115"/>
                        <a:pt x="33" y="116"/>
                        <a:pt x="33" y="116"/>
                      </a:cubicBezTo>
                      <a:close/>
                      <a:moveTo>
                        <a:pt x="54" y="70"/>
                      </a:moveTo>
                      <a:cubicBezTo>
                        <a:pt x="55" y="69"/>
                        <a:pt x="55" y="69"/>
                        <a:pt x="55" y="68"/>
                      </a:cubicBezTo>
                      <a:cubicBezTo>
                        <a:pt x="54" y="69"/>
                        <a:pt x="54" y="69"/>
                        <a:pt x="54" y="70"/>
                      </a:cubicBezTo>
                      <a:close/>
                      <a:moveTo>
                        <a:pt x="51" y="60"/>
                      </a:moveTo>
                      <a:cubicBezTo>
                        <a:pt x="52" y="60"/>
                        <a:pt x="52" y="60"/>
                        <a:pt x="52" y="59"/>
                      </a:cubicBezTo>
                      <a:cubicBezTo>
                        <a:pt x="52" y="59"/>
                        <a:pt x="51" y="59"/>
                        <a:pt x="51" y="60"/>
                      </a:cubicBezTo>
                      <a:close/>
                      <a:moveTo>
                        <a:pt x="29" y="21"/>
                      </a:move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2"/>
                        <a:pt x="28" y="22"/>
                        <a:pt x="27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9" y="22"/>
                        <a:pt x="29" y="21"/>
                      </a:cubicBezTo>
                      <a:close/>
                      <a:moveTo>
                        <a:pt x="26" y="115"/>
                      </a:moveTo>
                      <a:cubicBezTo>
                        <a:pt x="26" y="115"/>
                        <a:pt x="26" y="115"/>
                        <a:pt x="26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6"/>
                        <a:pt x="25" y="116"/>
                        <a:pt x="25" y="116"/>
                      </a:cubicBezTo>
                      <a:cubicBezTo>
                        <a:pt x="25" y="115"/>
                        <a:pt x="25" y="115"/>
                        <a:pt x="26" y="115"/>
                      </a:cubicBezTo>
                      <a:close/>
                      <a:moveTo>
                        <a:pt x="37" y="33"/>
                      </a:move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3"/>
                        <a:pt x="36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lose/>
                      <a:moveTo>
                        <a:pt x="42" y="35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5"/>
                        <a:pt x="41" y="36"/>
                        <a:pt x="41" y="36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lose/>
                      <a:moveTo>
                        <a:pt x="26" y="16"/>
                      </a:moveTo>
                      <a:cubicBezTo>
                        <a:pt x="26" y="16"/>
                        <a:pt x="25" y="16"/>
                        <a:pt x="25" y="16"/>
                      </a:cubicBezTo>
                      <a:cubicBezTo>
                        <a:pt x="25" y="16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6" y="16"/>
                      </a:cubicBezTo>
                      <a:close/>
                      <a:moveTo>
                        <a:pt x="48" y="57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6"/>
                        <a:pt x="48" y="57"/>
                      </a:cubicBezTo>
                      <a:close/>
                      <a:moveTo>
                        <a:pt x="43" y="60"/>
                      </a:move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lose/>
                      <a:moveTo>
                        <a:pt x="58" y="61"/>
                      </a:move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58" y="60"/>
                        <a:pt x="58" y="60"/>
                        <a:pt x="58" y="61"/>
                      </a:cubicBezTo>
                      <a:close/>
                      <a:moveTo>
                        <a:pt x="27" y="120"/>
                      </a:moveTo>
                      <a:cubicBezTo>
                        <a:pt x="27" y="120"/>
                        <a:pt x="27" y="120"/>
                        <a:pt x="27" y="120"/>
                      </a:cubicBezTo>
                      <a:cubicBezTo>
                        <a:pt x="27" y="120"/>
                        <a:pt x="28" y="120"/>
                        <a:pt x="28" y="120"/>
                      </a:cubicBezTo>
                      <a:cubicBezTo>
                        <a:pt x="28" y="120"/>
                        <a:pt x="28" y="120"/>
                        <a:pt x="27" y="120"/>
                      </a:cubicBezTo>
                      <a:cubicBezTo>
                        <a:pt x="27" y="120"/>
                        <a:pt x="27" y="120"/>
                        <a:pt x="27" y="120"/>
                      </a:cubicBezTo>
                      <a:close/>
                      <a:moveTo>
                        <a:pt x="27" y="20"/>
                      </a:move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lose/>
                      <a:moveTo>
                        <a:pt x="17" y="6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7" y="6"/>
                      </a:cubicBezTo>
                      <a:close/>
                      <a:moveTo>
                        <a:pt x="49" y="12"/>
                      </a:move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1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lose/>
                      <a:moveTo>
                        <a:pt x="53" y="41"/>
                      </a:moveTo>
                      <a:cubicBezTo>
                        <a:pt x="53" y="41"/>
                        <a:pt x="53" y="41"/>
                        <a:pt x="52" y="41"/>
                      </a:cubicBezTo>
                      <a:cubicBezTo>
                        <a:pt x="53" y="41"/>
                        <a:pt x="53" y="42"/>
                        <a:pt x="53" y="42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2"/>
                        <a:pt x="53" y="41"/>
                        <a:pt x="53" y="41"/>
                      </a:cubicBezTo>
                      <a:close/>
                      <a:moveTo>
                        <a:pt x="52" y="56"/>
                      </a:moveTo>
                      <a:cubicBezTo>
                        <a:pt x="52" y="56"/>
                        <a:pt x="51" y="56"/>
                        <a:pt x="51" y="56"/>
                      </a:cubicBezTo>
                      <a:cubicBezTo>
                        <a:pt x="51" y="56"/>
                        <a:pt x="51" y="57"/>
                        <a:pt x="51" y="57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51" y="57"/>
                        <a:pt x="52" y="57"/>
                        <a:pt x="52" y="56"/>
                      </a:cubicBezTo>
                      <a:close/>
                      <a:moveTo>
                        <a:pt x="50" y="81"/>
                      </a:moveTo>
                      <a:cubicBezTo>
                        <a:pt x="50" y="80"/>
                        <a:pt x="50" y="80"/>
                        <a:pt x="50" y="80"/>
                      </a:cubicBezTo>
                      <a:cubicBezTo>
                        <a:pt x="50" y="80"/>
                        <a:pt x="50" y="81"/>
                        <a:pt x="49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1"/>
                <p:cNvSpPr/>
                <p:nvPr/>
              </p:nvSpPr>
              <p:spPr>
                <a:xfrm>
                  <a:off x="5656263" y="3211513"/>
                  <a:ext cx="255588" cy="4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0" extrusionOk="0">
                      <a:moveTo>
                        <a:pt x="40" y="125"/>
                      </a:moveTo>
                      <a:cubicBezTo>
                        <a:pt x="41" y="125"/>
                        <a:pt x="41" y="125"/>
                        <a:pt x="42" y="125"/>
                      </a:cubicBezTo>
                      <a:cubicBezTo>
                        <a:pt x="43" y="125"/>
                        <a:pt x="45" y="126"/>
                        <a:pt x="46" y="126"/>
                      </a:cubicBezTo>
                      <a:cubicBezTo>
                        <a:pt x="46" y="126"/>
                        <a:pt x="47" y="126"/>
                        <a:pt x="47" y="126"/>
                      </a:cubicBezTo>
                      <a:cubicBezTo>
                        <a:pt x="47" y="126"/>
                        <a:pt x="47" y="126"/>
                        <a:pt x="47" y="127"/>
                      </a:cubicBezTo>
                      <a:cubicBezTo>
                        <a:pt x="47" y="127"/>
                        <a:pt x="47" y="128"/>
                        <a:pt x="47" y="128"/>
                      </a:cubicBezTo>
                      <a:cubicBezTo>
                        <a:pt x="46" y="128"/>
                        <a:pt x="46" y="128"/>
                        <a:pt x="45" y="128"/>
                      </a:cubicBezTo>
                      <a:cubicBezTo>
                        <a:pt x="44" y="128"/>
                        <a:pt x="43" y="128"/>
                        <a:pt x="42" y="128"/>
                      </a:cubicBezTo>
                      <a:cubicBezTo>
                        <a:pt x="42" y="128"/>
                        <a:pt x="42" y="128"/>
                        <a:pt x="41" y="128"/>
                      </a:cubicBezTo>
                      <a:cubicBezTo>
                        <a:pt x="40" y="130"/>
                        <a:pt x="40" y="130"/>
                        <a:pt x="38" y="130"/>
                      </a:cubicBezTo>
                      <a:cubicBezTo>
                        <a:pt x="38" y="129"/>
                        <a:pt x="37" y="128"/>
                        <a:pt x="36" y="128"/>
                      </a:cubicBezTo>
                      <a:cubicBezTo>
                        <a:pt x="31" y="128"/>
                        <a:pt x="26" y="128"/>
                        <a:pt x="21" y="127"/>
                      </a:cubicBezTo>
                      <a:cubicBezTo>
                        <a:pt x="19" y="127"/>
                        <a:pt x="16" y="128"/>
                        <a:pt x="14" y="128"/>
                      </a:cubicBezTo>
                      <a:cubicBezTo>
                        <a:pt x="13" y="128"/>
                        <a:pt x="12" y="128"/>
                        <a:pt x="11" y="128"/>
                      </a:cubicBezTo>
                      <a:cubicBezTo>
                        <a:pt x="10" y="128"/>
                        <a:pt x="9" y="128"/>
                        <a:pt x="9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6" y="127"/>
                        <a:pt x="4" y="127"/>
                        <a:pt x="3" y="126"/>
                      </a:cubicBezTo>
                      <a:cubicBezTo>
                        <a:pt x="0" y="126"/>
                        <a:pt x="0" y="124"/>
                        <a:pt x="1" y="122"/>
                      </a:cubicBezTo>
                      <a:cubicBezTo>
                        <a:pt x="2" y="121"/>
                        <a:pt x="3" y="121"/>
                        <a:pt x="3" y="120"/>
                      </a:cubicBezTo>
                      <a:cubicBezTo>
                        <a:pt x="4" y="118"/>
                        <a:pt x="6" y="117"/>
                        <a:pt x="7" y="116"/>
                      </a:cubicBezTo>
                      <a:cubicBezTo>
                        <a:pt x="8" y="114"/>
                        <a:pt x="10" y="112"/>
                        <a:pt x="11" y="110"/>
                      </a:cubicBezTo>
                      <a:cubicBezTo>
                        <a:pt x="14" y="105"/>
                        <a:pt x="17" y="100"/>
                        <a:pt x="21" y="96"/>
                      </a:cubicBezTo>
                      <a:cubicBezTo>
                        <a:pt x="21" y="96"/>
                        <a:pt x="21" y="95"/>
                        <a:pt x="22" y="95"/>
                      </a:cubicBezTo>
                      <a:cubicBezTo>
                        <a:pt x="22" y="95"/>
                        <a:pt x="22" y="94"/>
                        <a:pt x="22" y="94"/>
                      </a:cubicBezTo>
                      <a:cubicBezTo>
                        <a:pt x="23" y="93"/>
                        <a:pt x="24" y="92"/>
                        <a:pt x="25" y="91"/>
                      </a:cubicBezTo>
                      <a:cubicBezTo>
                        <a:pt x="28" y="88"/>
                        <a:pt x="30" y="84"/>
                        <a:pt x="33" y="81"/>
                      </a:cubicBezTo>
                      <a:cubicBezTo>
                        <a:pt x="34" y="79"/>
                        <a:pt x="35" y="78"/>
                        <a:pt x="36" y="76"/>
                      </a:cubicBezTo>
                      <a:cubicBezTo>
                        <a:pt x="36" y="76"/>
                        <a:pt x="36" y="76"/>
                        <a:pt x="36" y="75"/>
                      </a:cubicBezTo>
                      <a:cubicBezTo>
                        <a:pt x="36" y="75"/>
                        <a:pt x="36" y="74"/>
                        <a:pt x="37" y="74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6" y="72"/>
                        <a:pt x="35" y="71"/>
                        <a:pt x="36" y="70"/>
                      </a:cubicBezTo>
                      <a:cubicBezTo>
                        <a:pt x="36" y="69"/>
                        <a:pt x="36" y="69"/>
                        <a:pt x="37" y="69"/>
                      </a:cubicBezTo>
                      <a:cubicBezTo>
                        <a:pt x="37" y="69"/>
                        <a:pt x="38" y="69"/>
                        <a:pt x="38" y="69"/>
                      </a:cubicBezTo>
                      <a:cubicBezTo>
                        <a:pt x="38" y="68"/>
                        <a:pt x="38" y="67"/>
                        <a:pt x="37" y="66"/>
                      </a:cubicBezTo>
                      <a:cubicBezTo>
                        <a:pt x="36" y="66"/>
                        <a:pt x="36" y="65"/>
                        <a:pt x="36" y="65"/>
                      </a:cubicBezTo>
                      <a:cubicBezTo>
                        <a:pt x="35" y="62"/>
                        <a:pt x="35" y="60"/>
                        <a:pt x="34" y="58"/>
                      </a:cubicBezTo>
                      <a:cubicBezTo>
                        <a:pt x="33" y="55"/>
                        <a:pt x="33" y="53"/>
                        <a:pt x="32" y="51"/>
                      </a:cubicBezTo>
                      <a:cubicBezTo>
                        <a:pt x="30" y="46"/>
                        <a:pt x="28" y="42"/>
                        <a:pt x="26" y="37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4" y="32"/>
                        <a:pt x="24" y="32"/>
                        <a:pt x="24" y="31"/>
                      </a:cubicBezTo>
                      <a:cubicBezTo>
                        <a:pt x="23" y="28"/>
                        <a:pt x="22" y="25"/>
                        <a:pt x="21" y="23"/>
                      </a:cubicBezTo>
                      <a:cubicBezTo>
                        <a:pt x="21" y="22"/>
                        <a:pt x="21" y="22"/>
                        <a:pt x="20" y="21"/>
                      </a:cubicBezTo>
                      <a:cubicBezTo>
                        <a:pt x="19" y="21"/>
                        <a:pt x="19" y="20"/>
                        <a:pt x="19" y="19"/>
                      </a:cubicBezTo>
                      <a:cubicBezTo>
                        <a:pt x="19" y="18"/>
                        <a:pt x="19" y="18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7" y="15"/>
                        <a:pt x="16" y="15"/>
                        <a:pt x="15" y="13"/>
                      </a:cubicBezTo>
                      <a:cubicBezTo>
                        <a:pt x="15" y="12"/>
                        <a:pt x="15" y="11"/>
                        <a:pt x="16" y="11"/>
                      </a:cubicBezTo>
                      <a:cubicBezTo>
                        <a:pt x="15" y="9"/>
                        <a:pt x="14" y="6"/>
                        <a:pt x="13" y="5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1"/>
                        <a:pt x="12" y="1"/>
                        <a:pt x="13" y="0"/>
                      </a:cubicBezTo>
                      <a:cubicBezTo>
                        <a:pt x="14" y="0"/>
                        <a:pt x="14" y="0"/>
                        <a:pt x="15" y="0"/>
                      </a:cubicBezTo>
                      <a:cubicBezTo>
                        <a:pt x="20" y="0"/>
                        <a:pt x="25" y="0"/>
                        <a:pt x="30" y="0"/>
                      </a:cubicBezTo>
                      <a:cubicBezTo>
                        <a:pt x="32" y="1"/>
                        <a:pt x="34" y="1"/>
                        <a:pt x="37" y="1"/>
                      </a:cubicBezTo>
                      <a:cubicBezTo>
                        <a:pt x="39" y="1"/>
                        <a:pt x="41" y="1"/>
                        <a:pt x="44" y="1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6" y="0"/>
                        <a:pt x="47" y="0"/>
                        <a:pt x="48" y="1"/>
                      </a:cubicBezTo>
                      <a:cubicBezTo>
                        <a:pt x="48" y="1"/>
                        <a:pt x="48" y="1"/>
                        <a:pt x="49" y="1"/>
                      </a:cubicBezTo>
                      <a:cubicBezTo>
                        <a:pt x="50" y="1"/>
                        <a:pt x="51" y="1"/>
                        <a:pt x="52" y="1"/>
                      </a:cubicBezTo>
                      <a:cubicBezTo>
                        <a:pt x="53" y="1"/>
                        <a:pt x="54" y="2"/>
                        <a:pt x="54" y="3"/>
                      </a:cubicBezTo>
                      <a:cubicBezTo>
                        <a:pt x="54" y="4"/>
                        <a:pt x="55" y="5"/>
                        <a:pt x="55" y="6"/>
                      </a:cubicBezTo>
                      <a:cubicBezTo>
                        <a:pt x="56" y="11"/>
                        <a:pt x="57" y="15"/>
                        <a:pt x="59" y="20"/>
                      </a:cubicBezTo>
                      <a:cubicBezTo>
                        <a:pt x="59" y="22"/>
                        <a:pt x="60" y="24"/>
                        <a:pt x="60" y="26"/>
                      </a:cubicBezTo>
                      <a:cubicBezTo>
                        <a:pt x="61" y="29"/>
                        <a:pt x="62" y="32"/>
                        <a:pt x="64" y="35"/>
                      </a:cubicBezTo>
                      <a:cubicBezTo>
                        <a:pt x="64" y="35"/>
                        <a:pt x="64" y="36"/>
                        <a:pt x="64" y="36"/>
                      </a:cubicBezTo>
                      <a:cubicBezTo>
                        <a:pt x="65" y="37"/>
                        <a:pt x="65" y="38"/>
                        <a:pt x="65" y="39"/>
                      </a:cubicBezTo>
                      <a:cubicBezTo>
                        <a:pt x="65" y="39"/>
                        <a:pt x="65" y="39"/>
                        <a:pt x="66" y="40"/>
                      </a:cubicBezTo>
                      <a:cubicBezTo>
                        <a:pt x="70" y="47"/>
                        <a:pt x="74" y="55"/>
                        <a:pt x="76" y="64"/>
                      </a:cubicBezTo>
                      <a:cubicBezTo>
                        <a:pt x="76" y="64"/>
                        <a:pt x="76" y="65"/>
                        <a:pt x="77" y="66"/>
                      </a:cubicBezTo>
                      <a:cubicBezTo>
                        <a:pt x="77" y="67"/>
                        <a:pt x="78" y="69"/>
                        <a:pt x="78" y="70"/>
                      </a:cubicBezTo>
                      <a:cubicBezTo>
                        <a:pt x="78" y="70"/>
                        <a:pt x="78" y="71"/>
                        <a:pt x="78" y="71"/>
                      </a:cubicBezTo>
                      <a:cubicBezTo>
                        <a:pt x="78" y="72"/>
                        <a:pt x="77" y="73"/>
                        <a:pt x="78" y="75"/>
                      </a:cubicBezTo>
                      <a:cubicBezTo>
                        <a:pt x="78" y="75"/>
                        <a:pt x="77" y="76"/>
                        <a:pt x="77" y="76"/>
                      </a:cubicBezTo>
                      <a:cubicBezTo>
                        <a:pt x="76" y="77"/>
                        <a:pt x="75" y="78"/>
                        <a:pt x="74" y="79"/>
                      </a:cubicBezTo>
                      <a:cubicBezTo>
                        <a:pt x="71" y="82"/>
                        <a:pt x="69" y="85"/>
                        <a:pt x="66" y="88"/>
                      </a:cubicBezTo>
                      <a:cubicBezTo>
                        <a:pt x="65" y="90"/>
                        <a:pt x="64" y="92"/>
                        <a:pt x="63" y="94"/>
                      </a:cubicBezTo>
                      <a:cubicBezTo>
                        <a:pt x="60" y="98"/>
                        <a:pt x="57" y="103"/>
                        <a:pt x="53" y="108"/>
                      </a:cubicBezTo>
                      <a:cubicBezTo>
                        <a:pt x="53" y="108"/>
                        <a:pt x="53" y="109"/>
                        <a:pt x="53" y="109"/>
                      </a:cubicBezTo>
                      <a:cubicBezTo>
                        <a:pt x="50" y="113"/>
                        <a:pt x="47" y="117"/>
                        <a:pt x="45" y="121"/>
                      </a:cubicBezTo>
                      <a:cubicBezTo>
                        <a:pt x="44" y="123"/>
                        <a:pt x="44" y="123"/>
                        <a:pt x="42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1" y="124"/>
                        <a:pt x="41" y="125"/>
                        <a:pt x="40" y="125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lose/>
                      <a:moveTo>
                        <a:pt x="54" y="100"/>
                      </a:moveTo>
                      <a:cubicBezTo>
                        <a:pt x="54" y="100"/>
                        <a:pt x="53" y="100"/>
                        <a:pt x="53" y="100"/>
                      </a:cubicBezTo>
                      <a:cubicBezTo>
                        <a:pt x="52" y="100"/>
                        <a:pt x="51" y="100"/>
                        <a:pt x="50" y="101"/>
                      </a:cubicBezTo>
                      <a:cubicBezTo>
                        <a:pt x="47" y="102"/>
                        <a:pt x="44" y="104"/>
                        <a:pt x="41" y="105"/>
                      </a:cubicBezTo>
                      <a:cubicBezTo>
                        <a:pt x="35" y="107"/>
                        <a:pt x="30" y="110"/>
                        <a:pt x="25" y="113"/>
                      </a:cubicBezTo>
                      <a:cubicBezTo>
                        <a:pt x="22" y="114"/>
                        <a:pt x="19" y="115"/>
                        <a:pt x="16" y="117"/>
                      </a:cubicBezTo>
                      <a:cubicBezTo>
                        <a:pt x="15" y="117"/>
                        <a:pt x="13" y="118"/>
                        <a:pt x="13" y="119"/>
                      </a:cubicBezTo>
                      <a:cubicBezTo>
                        <a:pt x="12" y="119"/>
                        <a:pt x="12" y="119"/>
                        <a:pt x="12" y="119"/>
                      </a:cubicBezTo>
                      <a:cubicBezTo>
                        <a:pt x="11" y="119"/>
                        <a:pt x="11" y="119"/>
                        <a:pt x="10" y="119"/>
                      </a:cubicBezTo>
                      <a:cubicBezTo>
                        <a:pt x="10" y="119"/>
                        <a:pt x="10" y="120"/>
                        <a:pt x="10" y="120"/>
                      </a:cubicBezTo>
                      <a:cubicBezTo>
                        <a:pt x="9" y="120"/>
                        <a:pt x="9" y="121"/>
                        <a:pt x="9" y="121"/>
                      </a:cubicBezTo>
                      <a:cubicBezTo>
                        <a:pt x="8" y="121"/>
                        <a:pt x="7" y="123"/>
                        <a:pt x="7" y="124"/>
                      </a:cubicBezTo>
                      <a:cubicBezTo>
                        <a:pt x="11" y="124"/>
                        <a:pt x="14" y="124"/>
                        <a:pt x="18" y="124"/>
                      </a:cubicBezTo>
                      <a:cubicBezTo>
                        <a:pt x="17" y="123"/>
                        <a:pt x="17" y="122"/>
                        <a:pt x="18" y="122"/>
                      </a:cubicBezTo>
                      <a:cubicBezTo>
                        <a:pt x="18" y="121"/>
                        <a:pt x="19" y="121"/>
                        <a:pt x="20" y="121"/>
                      </a:cubicBezTo>
                      <a:cubicBezTo>
                        <a:pt x="20" y="121"/>
                        <a:pt x="20" y="121"/>
                        <a:pt x="20" y="122"/>
                      </a:cubicBezTo>
                      <a:cubicBezTo>
                        <a:pt x="21" y="122"/>
                        <a:pt x="21" y="123"/>
                        <a:pt x="22" y="122"/>
                      </a:cubicBezTo>
                      <a:cubicBezTo>
                        <a:pt x="23" y="122"/>
                        <a:pt x="24" y="122"/>
                        <a:pt x="24" y="122"/>
                      </a:cubicBezTo>
                      <a:cubicBezTo>
                        <a:pt x="27" y="120"/>
                        <a:pt x="30" y="119"/>
                        <a:pt x="33" y="117"/>
                      </a:cubicBezTo>
                      <a:cubicBezTo>
                        <a:pt x="36" y="116"/>
                        <a:pt x="38" y="115"/>
                        <a:pt x="40" y="113"/>
                      </a:cubicBezTo>
                      <a:cubicBezTo>
                        <a:pt x="42" y="113"/>
                        <a:pt x="43" y="113"/>
                        <a:pt x="43" y="114"/>
                      </a:cubicBezTo>
                      <a:cubicBezTo>
                        <a:pt x="43" y="114"/>
                        <a:pt x="43" y="115"/>
                        <a:pt x="44" y="115"/>
                      </a:cubicBezTo>
                      <a:cubicBezTo>
                        <a:pt x="47" y="110"/>
                        <a:pt x="51" y="105"/>
                        <a:pt x="54" y="100"/>
                      </a:cubicBezTo>
                      <a:close/>
                      <a:moveTo>
                        <a:pt x="65" y="85"/>
                      </a:moveTo>
                      <a:cubicBezTo>
                        <a:pt x="65" y="85"/>
                        <a:pt x="65" y="85"/>
                        <a:pt x="65" y="85"/>
                      </a:cubicBezTo>
                      <a:cubicBezTo>
                        <a:pt x="63" y="86"/>
                        <a:pt x="61" y="86"/>
                        <a:pt x="59" y="87"/>
                      </a:cubicBezTo>
                      <a:cubicBezTo>
                        <a:pt x="54" y="90"/>
                        <a:pt x="49" y="93"/>
                        <a:pt x="44" y="95"/>
                      </a:cubicBezTo>
                      <a:cubicBezTo>
                        <a:pt x="39" y="97"/>
                        <a:pt x="34" y="99"/>
                        <a:pt x="30" y="102"/>
                      </a:cubicBezTo>
                      <a:cubicBezTo>
                        <a:pt x="27" y="103"/>
                        <a:pt x="24" y="105"/>
                        <a:pt x="21" y="106"/>
                      </a:cubicBezTo>
                      <a:cubicBezTo>
                        <a:pt x="21" y="106"/>
                        <a:pt x="21" y="106"/>
                        <a:pt x="20" y="107"/>
                      </a:cubicBezTo>
                      <a:cubicBezTo>
                        <a:pt x="20" y="107"/>
                        <a:pt x="20" y="107"/>
                        <a:pt x="20" y="108"/>
                      </a:cubicBezTo>
                      <a:cubicBezTo>
                        <a:pt x="20" y="108"/>
                        <a:pt x="19" y="108"/>
                        <a:pt x="19" y="108"/>
                      </a:cubicBez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16" y="110"/>
                        <a:pt x="15" y="112"/>
                        <a:pt x="13" y="114"/>
                      </a:cubicBezTo>
                      <a:cubicBezTo>
                        <a:pt x="13" y="114"/>
                        <a:pt x="13" y="115"/>
                        <a:pt x="13" y="115"/>
                      </a:cubicBezTo>
                      <a:cubicBezTo>
                        <a:pt x="14" y="115"/>
                        <a:pt x="14" y="115"/>
                        <a:pt x="15" y="115"/>
                      </a:cubicBezTo>
                      <a:cubicBezTo>
                        <a:pt x="17" y="114"/>
                        <a:pt x="18" y="113"/>
                        <a:pt x="20" y="113"/>
                      </a:cubicBezTo>
                      <a:cubicBezTo>
                        <a:pt x="27" y="109"/>
                        <a:pt x="35" y="105"/>
                        <a:pt x="43" y="102"/>
                      </a:cubicBezTo>
                      <a:cubicBezTo>
                        <a:pt x="45" y="101"/>
                        <a:pt x="48" y="100"/>
                        <a:pt x="50" y="98"/>
                      </a:cubicBezTo>
                      <a:cubicBezTo>
                        <a:pt x="51" y="97"/>
                        <a:pt x="52" y="96"/>
                        <a:pt x="54" y="96"/>
                      </a:cubicBezTo>
                      <a:cubicBezTo>
                        <a:pt x="55" y="95"/>
                        <a:pt x="55" y="95"/>
                        <a:pt x="56" y="96"/>
                      </a:cubicBezTo>
                      <a:cubicBezTo>
                        <a:pt x="56" y="96"/>
                        <a:pt x="56" y="96"/>
                        <a:pt x="57" y="97"/>
                      </a:cubicBezTo>
                      <a:cubicBezTo>
                        <a:pt x="59" y="93"/>
                        <a:pt x="62" y="89"/>
                        <a:pt x="65" y="85"/>
                      </a:cubicBezTo>
                      <a:close/>
                      <a:moveTo>
                        <a:pt x="72" y="74"/>
                      </a:move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0" y="75"/>
                        <a:pt x="68" y="76"/>
                        <a:pt x="66" y="76"/>
                      </a:cubicBezTo>
                      <a:cubicBezTo>
                        <a:pt x="64" y="77"/>
                        <a:pt x="63" y="78"/>
                        <a:pt x="62" y="78"/>
                      </a:cubicBezTo>
                      <a:cubicBezTo>
                        <a:pt x="54" y="82"/>
                        <a:pt x="46" y="86"/>
                        <a:pt x="38" y="90"/>
                      </a:cubicBezTo>
                      <a:cubicBezTo>
                        <a:pt x="35" y="92"/>
                        <a:pt x="31" y="94"/>
                        <a:pt x="28" y="95"/>
                      </a:cubicBezTo>
                      <a:cubicBezTo>
                        <a:pt x="28" y="96"/>
                        <a:pt x="27" y="96"/>
                        <a:pt x="27" y="97"/>
                      </a:cubicBezTo>
                      <a:cubicBezTo>
                        <a:pt x="25" y="99"/>
                        <a:pt x="24" y="101"/>
                        <a:pt x="22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3" y="103"/>
                        <a:pt x="24" y="103"/>
                        <a:pt x="25" y="102"/>
                      </a:cubicBezTo>
                      <a:cubicBezTo>
                        <a:pt x="30" y="100"/>
                        <a:pt x="35" y="97"/>
                        <a:pt x="40" y="95"/>
                      </a:cubicBezTo>
                      <a:cubicBezTo>
                        <a:pt x="45" y="92"/>
                        <a:pt x="51" y="90"/>
                        <a:pt x="56" y="87"/>
                      </a:cubicBezTo>
                      <a:cubicBezTo>
                        <a:pt x="59" y="85"/>
                        <a:pt x="61" y="83"/>
                        <a:pt x="64" y="81"/>
                      </a:cubicBezTo>
                      <a:cubicBezTo>
                        <a:pt x="65" y="80"/>
                        <a:pt x="66" y="80"/>
                        <a:pt x="67" y="81"/>
                      </a:cubicBezTo>
                      <a:cubicBezTo>
                        <a:pt x="67" y="81"/>
                        <a:pt x="67" y="81"/>
                        <a:pt x="67" y="82"/>
                      </a:cubicBezTo>
                      <a:cubicBezTo>
                        <a:pt x="69" y="79"/>
                        <a:pt x="71" y="77"/>
                        <a:pt x="72" y="74"/>
                      </a:cubicBezTo>
                      <a:close/>
                      <a:moveTo>
                        <a:pt x="57" y="30"/>
                      </a:move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4" y="31"/>
                        <a:pt x="53" y="32"/>
                        <a:pt x="51" y="33"/>
                      </a:cubicBezTo>
                      <a:cubicBezTo>
                        <a:pt x="46" y="35"/>
                        <a:pt x="41" y="38"/>
                        <a:pt x="37" y="40"/>
                      </a:cubicBezTo>
                      <a:cubicBezTo>
                        <a:pt x="36" y="40"/>
                        <a:pt x="35" y="41"/>
                        <a:pt x="34" y="41"/>
                      </a:cubicBezTo>
                      <a:cubicBezTo>
                        <a:pt x="35" y="44"/>
                        <a:pt x="37" y="47"/>
                        <a:pt x="38" y="50"/>
                      </a:cubicBezTo>
                      <a:cubicBezTo>
                        <a:pt x="42" y="48"/>
                        <a:pt x="58" y="39"/>
                        <a:pt x="60" y="37"/>
                      </a:cubicBezTo>
                      <a:cubicBezTo>
                        <a:pt x="59" y="35"/>
                        <a:pt x="58" y="33"/>
                        <a:pt x="57" y="30"/>
                      </a:cubicBezTo>
                      <a:close/>
                      <a:moveTo>
                        <a:pt x="37" y="81"/>
                      </a:moveTo>
                      <a:cubicBezTo>
                        <a:pt x="36" y="83"/>
                        <a:pt x="35" y="85"/>
                        <a:pt x="34" y="86"/>
                      </a:cubicBezTo>
                      <a:cubicBezTo>
                        <a:pt x="33" y="88"/>
                        <a:pt x="32" y="90"/>
                        <a:pt x="31" y="92"/>
                      </a:cubicBezTo>
                      <a:cubicBezTo>
                        <a:pt x="33" y="91"/>
                        <a:pt x="35" y="90"/>
                        <a:pt x="37" y="88"/>
                      </a:cubicBezTo>
                      <a:cubicBezTo>
                        <a:pt x="42" y="85"/>
                        <a:pt x="48" y="82"/>
                        <a:pt x="54" y="80"/>
                      </a:cubicBezTo>
                      <a:cubicBezTo>
                        <a:pt x="58" y="78"/>
                        <a:pt x="62" y="76"/>
                        <a:pt x="67" y="74"/>
                      </a:cubicBezTo>
                      <a:cubicBezTo>
                        <a:pt x="69" y="73"/>
                        <a:pt x="71" y="71"/>
                        <a:pt x="73" y="70"/>
                      </a:cubicBezTo>
                      <a:cubicBezTo>
                        <a:pt x="72" y="68"/>
                        <a:pt x="72" y="67"/>
                        <a:pt x="71" y="66"/>
                      </a:cubicBezTo>
                      <a:cubicBezTo>
                        <a:pt x="71" y="66"/>
                        <a:pt x="70" y="67"/>
                        <a:pt x="70" y="67"/>
                      </a:cubicBezTo>
                      <a:cubicBezTo>
                        <a:pt x="67" y="68"/>
                        <a:pt x="65" y="69"/>
                        <a:pt x="63" y="70"/>
                      </a:cubicBezTo>
                      <a:cubicBezTo>
                        <a:pt x="57" y="72"/>
                        <a:pt x="52" y="74"/>
                        <a:pt x="47" y="77"/>
                      </a:cubicBezTo>
                      <a:cubicBezTo>
                        <a:pt x="45" y="77"/>
                        <a:pt x="44" y="78"/>
                        <a:pt x="43" y="78"/>
                      </a:cubicBezTo>
                      <a:cubicBezTo>
                        <a:pt x="42" y="79"/>
                        <a:pt x="42" y="79"/>
                        <a:pt x="41" y="79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40" y="82"/>
                        <a:pt x="39" y="82"/>
                        <a:pt x="38" y="82"/>
                      </a:cubicBezTo>
                      <a:cubicBezTo>
                        <a:pt x="38" y="81"/>
                        <a:pt x="38" y="81"/>
                        <a:pt x="37" y="81"/>
                      </a:cubicBezTo>
                      <a:close/>
                      <a:moveTo>
                        <a:pt x="29" y="32"/>
                      </a:moveTo>
                      <a:cubicBezTo>
                        <a:pt x="30" y="31"/>
                        <a:pt x="31" y="31"/>
                        <a:pt x="32" y="30"/>
                      </a:cubicBezTo>
                      <a:cubicBezTo>
                        <a:pt x="38" y="27"/>
                        <a:pt x="45" y="23"/>
                        <a:pt x="51" y="20"/>
                      </a:cubicBezTo>
                      <a:cubicBezTo>
                        <a:pt x="51" y="20"/>
                        <a:pt x="52" y="19"/>
                        <a:pt x="52" y="19"/>
                      </a:cubicBezTo>
                      <a:cubicBezTo>
                        <a:pt x="51" y="17"/>
                        <a:pt x="50" y="15"/>
                        <a:pt x="49" y="13"/>
                      </a:cubicBezTo>
                      <a:cubicBezTo>
                        <a:pt x="48" y="14"/>
                        <a:pt x="47" y="14"/>
                        <a:pt x="46" y="14"/>
                      </a:cubicBezTo>
                      <a:cubicBezTo>
                        <a:pt x="43" y="16"/>
                        <a:pt x="41" y="17"/>
                        <a:pt x="38" y="18"/>
                      </a:cubicBezTo>
                      <a:cubicBezTo>
                        <a:pt x="34" y="20"/>
                        <a:pt x="31" y="23"/>
                        <a:pt x="27" y="24"/>
                      </a:cubicBezTo>
                      <a:cubicBezTo>
                        <a:pt x="26" y="24"/>
                        <a:pt x="26" y="24"/>
                        <a:pt x="26" y="25"/>
                      </a:cubicBezTo>
                      <a:cubicBezTo>
                        <a:pt x="27" y="27"/>
                        <a:pt x="28" y="29"/>
                        <a:pt x="29" y="32"/>
                      </a:cubicBezTo>
                      <a:close/>
                      <a:moveTo>
                        <a:pt x="40" y="77"/>
                      </a:move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1" y="77"/>
                        <a:pt x="41" y="77"/>
                        <a:pt x="42" y="77"/>
                      </a:cubicBezTo>
                      <a:cubicBezTo>
                        <a:pt x="43" y="76"/>
                        <a:pt x="45" y="75"/>
                        <a:pt x="46" y="74"/>
                      </a:cubicBezTo>
                      <a:cubicBezTo>
                        <a:pt x="51" y="72"/>
                        <a:pt x="56" y="70"/>
                        <a:pt x="61" y="68"/>
                      </a:cubicBezTo>
                      <a:cubicBezTo>
                        <a:pt x="64" y="67"/>
                        <a:pt x="66" y="65"/>
                        <a:pt x="68" y="64"/>
                      </a:cubicBezTo>
                      <a:cubicBezTo>
                        <a:pt x="68" y="63"/>
                        <a:pt x="69" y="63"/>
                        <a:pt x="70" y="62"/>
                      </a:cubicBezTo>
                      <a:cubicBezTo>
                        <a:pt x="69" y="61"/>
                        <a:pt x="69" y="60"/>
                        <a:pt x="68" y="58"/>
                      </a:cubicBezTo>
                      <a:cubicBezTo>
                        <a:pt x="67" y="58"/>
                        <a:pt x="67" y="59"/>
                        <a:pt x="67" y="59"/>
                      </a:cubicBezTo>
                      <a:cubicBezTo>
                        <a:pt x="64" y="60"/>
                        <a:pt x="62" y="60"/>
                        <a:pt x="59" y="62"/>
                      </a:cubicBezTo>
                      <a:cubicBezTo>
                        <a:pt x="54" y="64"/>
                        <a:pt x="48" y="67"/>
                        <a:pt x="43" y="69"/>
                      </a:cubicBezTo>
                      <a:cubicBezTo>
                        <a:pt x="42" y="70"/>
                        <a:pt x="41" y="70"/>
                        <a:pt x="42" y="72"/>
                      </a:cubicBezTo>
                      <a:cubicBezTo>
                        <a:pt x="43" y="72"/>
                        <a:pt x="43" y="73"/>
                        <a:pt x="42" y="74"/>
                      </a:cubicBezTo>
                      <a:cubicBezTo>
                        <a:pt x="42" y="75"/>
                        <a:pt x="41" y="75"/>
                        <a:pt x="41" y="76"/>
                      </a:cubicBezTo>
                      <a:cubicBezTo>
                        <a:pt x="41" y="76"/>
                        <a:pt x="40" y="77"/>
                        <a:pt x="40" y="77"/>
                      </a:cubicBezTo>
                      <a:close/>
                      <a:moveTo>
                        <a:pt x="56" y="27"/>
                      </a:moveTo>
                      <a:cubicBezTo>
                        <a:pt x="55" y="26"/>
                        <a:pt x="55" y="24"/>
                        <a:pt x="54" y="23"/>
                      </a:cubicBezTo>
                      <a:cubicBezTo>
                        <a:pt x="53" y="21"/>
                        <a:pt x="53" y="21"/>
                        <a:pt x="52" y="22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ubicBezTo>
                        <a:pt x="48" y="24"/>
                        <a:pt x="45" y="25"/>
                        <a:pt x="42" y="27"/>
                      </a:cubicBezTo>
                      <a:cubicBezTo>
                        <a:pt x="38" y="29"/>
                        <a:pt x="34" y="32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1" y="36"/>
                        <a:pt x="31" y="38"/>
                        <a:pt x="32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6" y="38"/>
                        <a:pt x="39" y="36"/>
                        <a:pt x="42" y="35"/>
                      </a:cubicBezTo>
                      <a:cubicBezTo>
                        <a:pt x="45" y="33"/>
                        <a:pt x="49" y="31"/>
                        <a:pt x="53" y="29"/>
                      </a:cubicBezTo>
                      <a:cubicBezTo>
                        <a:pt x="54" y="29"/>
                        <a:pt x="55" y="28"/>
                        <a:pt x="56" y="27"/>
                      </a:cubicBezTo>
                      <a:close/>
                      <a:moveTo>
                        <a:pt x="42" y="58"/>
                      </a:moveTo>
                      <a:cubicBezTo>
                        <a:pt x="43" y="57"/>
                        <a:pt x="43" y="57"/>
                        <a:pt x="44" y="57"/>
                      </a:cubicBezTo>
                      <a:cubicBezTo>
                        <a:pt x="48" y="55"/>
                        <a:pt x="51" y="53"/>
                        <a:pt x="56" y="51"/>
                      </a:cubicBezTo>
                      <a:cubicBezTo>
                        <a:pt x="58" y="50"/>
                        <a:pt x="60" y="48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4"/>
                        <a:pt x="62" y="42"/>
                        <a:pt x="61" y="40"/>
                      </a:cubicBezTo>
                      <a:cubicBezTo>
                        <a:pt x="61" y="41"/>
                        <a:pt x="60" y="41"/>
                        <a:pt x="60" y="41"/>
                      </a:cubicBezTo>
                      <a:cubicBezTo>
                        <a:pt x="57" y="42"/>
                        <a:pt x="55" y="43"/>
                        <a:pt x="53" y="44"/>
                      </a:cubicBezTo>
                      <a:cubicBezTo>
                        <a:pt x="49" y="47"/>
                        <a:pt x="45" y="49"/>
                        <a:pt x="40" y="51"/>
                      </a:cubicBezTo>
                      <a:cubicBezTo>
                        <a:pt x="40" y="51"/>
                        <a:pt x="39" y="51"/>
                        <a:pt x="39" y="52"/>
                      </a:cubicBezTo>
                      <a:cubicBezTo>
                        <a:pt x="40" y="54"/>
                        <a:pt x="41" y="56"/>
                        <a:pt x="42" y="58"/>
                      </a:cubicBezTo>
                      <a:close/>
                      <a:moveTo>
                        <a:pt x="42" y="67"/>
                      </a:move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45" y="66"/>
                        <a:pt x="48" y="65"/>
                        <a:pt x="51" y="63"/>
                      </a:cubicBezTo>
                      <a:cubicBezTo>
                        <a:pt x="56" y="61"/>
                        <a:pt x="61" y="58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ubicBezTo>
                        <a:pt x="66" y="53"/>
                        <a:pt x="65" y="52"/>
                        <a:pt x="65" y="50"/>
                      </a:cubicBezTo>
                      <a:cubicBezTo>
                        <a:pt x="62" y="51"/>
                        <a:pt x="60" y="51"/>
                        <a:pt x="58" y="52"/>
                      </a:cubicBezTo>
                      <a:cubicBezTo>
                        <a:pt x="53" y="55"/>
                        <a:pt x="48" y="57"/>
                        <a:pt x="43" y="60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2" y="62"/>
                        <a:pt x="42" y="65"/>
                        <a:pt x="42" y="67"/>
                      </a:cubicBezTo>
                      <a:close/>
                      <a:moveTo>
                        <a:pt x="24" y="19"/>
                      </a:moveTo>
                      <a:cubicBezTo>
                        <a:pt x="24" y="20"/>
                        <a:pt x="24" y="20"/>
                        <a:pt x="25" y="20"/>
                      </a:cubicBezTo>
                      <a:cubicBezTo>
                        <a:pt x="26" y="20"/>
                        <a:pt x="27" y="21"/>
                        <a:pt x="27" y="22"/>
                      </a:cubicBezTo>
                      <a:cubicBezTo>
                        <a:pt x="28" y="21"/>
                        <a:pt x="29" y="21"/>
                        <a:pt x="29" y="21"/>
                      </a:cubicBezTo>
                      <a:cubicBezTo>
                        <a:pt x="31" y="20"/>
                        <a:pt x="34" y="18"/>
                        <a:pt x="36" y="17"/>
                      </a:cubicBezTo>
                      <a:cubicBezTo>
                        <a:pt x="39" y="16"/>
                        <a:pt x="41" y="15"/>
                        <a:pt x="43" y="13"/>
                      </a:cubicBezTo>
                      <a:cubicBezTo>
                        <a:pt x="45" y="13"/>
                        <a:pt x="46" y="12"/>
                        <a:pt x="47" y="11"/>
                      </a:cubicBezTo>
                      <a:cubicBezTo>
                        <a:pt x="47" y="9"/>
                        <a:pt x="46" y="8"/>
                        <a:pt x="46" y="7"/>
                      </a:cubicBezTo>
                      <a:cubicBezTo>
                        <a:pt x="44" y="8"/>
                        <a:pt x="42" y="8"/>
                        <a:pt x="41" y="9"/>
                      </a:cubicBezTo>
                      <a:cubicBezTo>
                        <a:pt x="35" y="11"/>
                        <a:pt x="30" y="14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lose/>
                      <a:moveTo>
                        <a:pt x="23" y="17"/>
                      </a:move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6"/>
                        <a:pt x="24" y="16"/>
                        <a:pt x="25" y="15"/>
                      </a:cubicBezTo>
                      <a:cubicBezTo>
                        <a:pt x="30" y="12"/>
                        <a:pt x="35" y="9"/>
                        <a:pt x="41" y="6"/>
                      </a:cubicBezTo>
                      <a:cubicBezTo>
                        <a:pt x="42" y="6"/>
                        <a:pt x="44" y="4"/>
                        <a:pt x="44" y="4"/>
                      </a:cubicBezTo>
                      <a:cubicBezTo>
                        <a:pt x="41" y="4"/>
                        <a:pt x="37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6"/>
                        <a:pt x="34" y="6"/>
                        <a:pt x="32" y="7"/>
                      </a:cubicBezTo>
                      <a:cubicBezTo>
                        <a:pt x="31" y="7"/>
                        <a:pt x="30" y="7"/>
                        <a:pt x="29" y="8"/>
                      </a:cubicBezTo>
                      <a:cubicBezTo>
                        <a:pt x="27" y="9"/>
                        <a:pt x="25" y="9"/>
                        <a:pt x="24" y="10"/>
                      </a:cubicBezTo>
                      <a:cubicBezTo>
                        <a:pt x="23" y="11"/>
                        <a:pt x="21" y="12"/>
                        <a:pt x="20" y="12"/>
                      </a:cubicBezTo>
                      <a:cubicBezTo>
                        <a:pt x="21" y="14"/>
                        <a:pt x="22" y="15"/>
                        <a:pt x="23" y="17"/>
                      </a:cubicBezTo>
                      <a:close/>
                      <a:moveTo>
                        <a:pt x="42" y="117"/>
                      </a:move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7" y="118"/>
                        <a:pt x="33" y="119"/>
                        <a:pt x="29" y="122"/>
                      </a:cubicBezTo>
                      <a:cubicBezTo>
                        <a:pt x="28" y="122"/>
                        <a:pt x="26" y="123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7" y="124"/>
                        <a:pt x="30" y="124"/>
                        <a:pt x="33" y="125"/>
                      </a:cubicBezTo>
                      <a:cubicBezTo>
                        <a:pt x="34" y="125"/>
                        <a:pt x="35" y="125"/>
                        <a:pt x="35" y="125"/>
                      </a:cubicBezTo>
                      <a:cubicBezTo>
                        <a:pt x="36" y="126"/>
                        <a:pt x="37" y="126"/>
                        <a:pt x="37" y="124"/>
                      </a:cubicBezTo>
                      <a:cubicBezTo>
                        <a:pt x="39" y="122"/>
                        <a:pt x="40" y="120"/>
                        <a:pt x="42" y="118"/>
                      </a:cubicBezTo>
                      <a:cubicBezTo>
                        <a:pt x="42" y="118"/>
                        <a:pt x="42" y="117"/>
                        <a:pt x="42" y="117"/>
                      </a:cubicBezTo>
                      <a:close/>
                      <a:moveTo>
                        <a:pt x="30" y="5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6" y="4"/>
                        <a:pt x="22" y="4"/>
                        <a:pt x="18" y="5"/>
                      </a:cubicBezTo>
                      <a:cubicBezTo>
                        <a:pt x="17" y="5"/>
                        <a:pt x="17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8"/>
                        <a:pt x="19" y="9"/>
                        <a:pt x="19" y="10"/>
                      </a:cubicBezTo>
                      <a:cubicBezTo>
                        <a:pt x="22" y="9"/>
                        <a:pt x="25" y="7"/>
                        <a:pt x="28" y="6"/>
                      </a:cubicBezTo>
                      <a:cubicBezTo>
                        <a:pt x="29" y="5"/>
                        <a:pt x="29" y="5"/>
                        <a:pt x="30" y="5"/>
                      </a:cubicBezTo>
                      <a:close/>
                      <a:moveTo>
                        <a:pt x="51" y="9"/>
                      </a:moveTo>
                      <a:cubicBezTo>
                        <a:pt x="50" y="7"/>
                        <a:pt x="50" y="5"/>
                        <a:pt x="49" y="4"/>
                      </a:cubicBezTo>
                      <a:cubicBezTo>
                        <a:pt x="49" y="4"/>
                        <a:pt x="49" y="4"/>
                        <a:pt x="48" y="4"/>
                      </a:cubicBezTo>
                      <a:cubicBezTo>
                        <a:pt x="49" y="5"/>
                        <a:pt x="49" y="6"/>
                        <a:pt x="48" y="7"/>
                      </a:cubicBezTo>
                      <a:cubicBezTo>
                        <a:pt x="48" y="7"/>
                        <a:pt x="49" y="8"/>
                        <a:pt x="49" y="9"/>
                      </a:cubicBezTo>
                      <a:cubicBezTo>
                        <a:pt x="49" y="9"/>
                        <a:pt x="50" y="9"/>
                        <a:pt x="51" y="9"/>
                      </a:cubicBezTo>
                      <a:close/>
                      <a:moveTo>
                        <a:pt x="40" y="58"/>
                      </a:move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39" y="56"/>
                        <a:pt x="38" y="55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4"/>
                        <a:pt x="37" y="54"/>
                      </a:cubicBezTo>
                      <a:cubicBezTo>
                        <a:pt x="37" y="55"/>
                        <a:pt x="37" y="56"/>
                        <a:pt x="38" y="58"/>
                      </a:cubicBezTo>
                      <a:cubicBezTo>
                        <a:pt x="38" y="58"/>
                        <a:pt x="38" y="57"/>
                        <a:pt x="39" y="57"/>
                      </a:cubicBezTo>
                      <a:cubicBezTo>
                        <a:pt x="39" y="58"/>
                        <a:pt x="39" y="58"/>
                        <a:pt x="40" y="58"/>
                      </a:cubicBezTo>
                      <a:close/>
                      <a:moveTo>
                        <a:pt x="4" y="125"/>
                      </a:moveTo>
                      <a:cubicBezTo>
                        <a:pt x="5" y="122"/>
                        <a:pt x="6" y="121"/>
                        <a:pt x="7" y="119"/>
                      </a:cubicBezTo>
                      <a:cubicBezTo>
                        <a:pt x="5" y="121"/>
                        <a:pt x="4" y="122"/>
                        <a:pt x="2" y="124"/>
                      </a:cubicBezTo>
                      <a:cubicBezTo>
                        <a:pt x="3" y="124"/>
                        <a:pt x="4" y="124"/>
                        <a:pt x="4" y="125"/>
                      </a:cubicBezTo>
                      <a:close/>
                      <a:moveTo>
                        <a:pt x="40" y="66"/>
                      </a:moveTo>
                      <a:cubicBezTo>
                        <a:pt x="40" y="64"/>
                        <a:pt x="41" y="62"/>
                        <a:pt x="40" y="61"/>
                      </a:cubicBezTo>
                      <a:cubicBezTo>
                        <a:pt x="39" y="61"/>
                        <a:pt x="39" y="62"/>
                        <a:pt x="39" y="63"/>
                      </a:cubicBezTo>
                      <a:cubicBezTo>
                        <a:pt x="39" y="64"/>
                        <a:pt x="40" y="65"/>
                        <a:pt x="40" y="66"/>
                      </a:cubicBezTo>
                      <a:close/>
                      <a:moveTo>
                        <a:pt x="52" y="12"/>
                      </a:moveTo>
                      <a:cubicBezTo>
                        <a:pt x="51" y="12"/>
                        <a:pt x="51" y="13"/>
                        <a:pt x="51" y="13"/>
                      </a:cubicBezTo>
                      <a:cubicBezTo>
                        <a:pt x="51" y="14"/>
                        <a:pt x="52" y="15"/>
                        <a:pt x="52" y="15"/>
                      </a:cubicBezTo>
                      <a:cubicBezTo>
                        <a:pt x="52" y="15"/>
                        <a:pt x="53" y="15"/>
                        <a:pt x="53" y="15"/>
                      </a:cubicBezTo>
                      <a:cubicBezTo>
                        <a:pt x="52" y="14"/>
                        <a:pt x="52" y="13"/>
                        <a:pt x="52" y="12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31"/>
                <p:cNvSpPr/>
                <p:nvPr/>
              </p:nvSpPr>
              <p:spPr>
                <a:xfrm>
                  <a:off x="6075363" y="3198813"/>
                  <a:ext cx="25082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6" extrusionOk="0">
                      <a:moveTo>
                        <a:pt x="4" y="133"/>
                      </a:moveTo>
                      <a:cubicBezTo>
                        <a:pt x="3" y="133"/>
                        <a:pt x="3" y="133"/>
                        <a:pt x="2" y="133"/>
                      </a:cubicBezTo>
                      <a:cubicBezTo>
                        <a:pt x="2" y="133"/>
                        <a:pt x="1" y="133"/>
                        <a:pt x="1" y="132"/>
                      </a:cubicBezTo>
                      <a:cubicBezTo>
                        <a:pt x="0" y="132"/>
                        <a:pt x="0" y="131"/>
                        <a:pt x="0" y="131"/>
                      </a:cubicBezTo>
                      <a:cubicBezTo>
                        <a:pt x="0" y="130"/>
                        <a:pt x="1" y="130"/>
                        <a:pt x="1" y="130"/>
                      </a:cubicBezTo>
                      <a:cubicBezTo>
                        <a:pt x="3" y="127"/>
                        <a:pt x="4" y="125"/>
                        <a:pt x="6" y="123"/>
                      </a:cubicBezTo>
                      <a:cubicBezTo>
                        <a:pt x="9" y="118"/>
                        <a:pt x="12" y="113"/>
                        <a:pt x="15" y="108"/>
                      </a:cubicBezTo>
                      <a:cubicBezTo>
                        <a:pt x="18" y="104"/>
                        <a:pt x="20" y="100"/>
                        <a:pt x="23" y="96"/>
                      </a:cubicBezTo>
                      <a:cubicBezTo>
                        <a:pt x="26" y="91"/>
                        <a:pt x="30" y="86"/>
                        <a:pt x="33" y="81"/>
                      </a:cubicBezTo>
                      <a:cubicBezTo>
                        <a:pt x="35" y="79"/>
                        <a:pt x="37" y="77"/>
                        <a:pt x="38" y="75"/>
                      </a:cubicBezTo>
                      <a:cubicBezTo>
                        <a:pt x="38" y="75"/>
                        <a:pt x="39" y="74"/>
                        <a:pt x="39" y="74"/>
                      </a:cubicBezTo>
                      <a:cubicBezTo>
                        <a:pt x="39" y="74"/>
                        <a:pt x="38" y="74"/>
                        <a:pt x="38" y="74"/>
                      </a:cubicBezTo>
                      <a:cubicBezTo>
                        <a:pt x="37" y="73"/>
                        <a:pt x="36" y="72"/>
                        <a:pt x="37" y="70"/>
                      </a:cubicBezTo>
                      <a:cubicBezTo>
                        <a:pt x="37" y="70"/>
                        <a:pt x="37" y="69"/>
                        <a:pt x="37" y="69"/>
                      </a:cubicBezTo>
                      <a:cubicBezTo>
                        <a:pt x="37" y="68"/>
                        <a:pt x="37" y="67"/>
                        <a:pt x="37" y="67"/>
                      </a:cubicBezTo>
                      <a:cubicBezTo>
                        <a:pt x="36" y="66"/>
                        <a:pt x="36" y="65"/>
                        <a:pt x="35" y="65"/>
                      </a:cubicBezTo>
                      <a:cubicBezTo>
                        <a:pt x="35" y="64"/>
                        <a:pt x="34" y="63"/>
                        <a:pt x="35" y="62"/>
                      </a:cubicBezTo>
                      <a:cubicBezTo>
                        <a:pt x="35" y="62"/>
                        <a:pt x="35" y="61"/>
                        <a:pt x="35" y="61"/>
                      </a:cubicBezTo>
                      <a:cubicBezTo>
                        <a:pt x="34" y="57"/>
                        <a:pt x="33" y="54"/>
                        <a:pt x="31" y="51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0" y="49"/>
                        <a:pt x="29" y="48"/>
                        <a:pt x="30" y="47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28" y="39"/>
                        <a:pt x="26" y="32"/>
                        <a:pt x="24" y="26"/>
                      </a:cubicBezTo>
                      <a:cubicBezTo>
                        <a:pt x="24" y="25"/>
                        <a:pt x="23" y="24"/>
                        <a:pt x="23" y="23"/>
                      </a:cubicBezTo>
                      <a:cubicBezTo>
                        <a:pt x="23" y="23"/>
                        <a:pt x="22" y="22"/>
                        <a:pt x="22" y="22"/>
                      </a:cubicBezTo>
                      <a:cubicBezTo>
                        <a:pt x="21" y="21"/>
                        <a:pt x="21" y="20"/>
                        <a:pt x="21" y="19"/>
                      </a:cubicBezTo>
                      <a:cubicBezTo>
                        <a:pt x="21" y="19"/>
                        <a:pt x="21" y="18"/>
                        <a:pt x="21" y="18"/>
                      </a:cubicBezTo>
                      <a:cubicBezTo>
                        <a:pt x="20" y="15"/>
                        <a:pt x="19" y="11"/>
                        <a:pt x="18" y="8"/>
                      </a:cubicBezTo>
                      <a:cubicBezTo>
                        <a:pt x="17" y="8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2"/>
                        <a:pt x="16" y="1"/>
                        <a:pt x="17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1" y="2"/>
                        <a:pt x="23" y="3"/>
                        <a:pt x="24" y="3"/>
                      </a:cubicBezTo>
                      <a:cubicBezTo>
                        <a:pt x="31" y="3"/>
                        <a:pt x="37" y="3"/>
                        <a:pt x="44" y="3"/>
                      </a:cubicBezTo>
                      <a:cubicBezTo>
                        <a:pt x="44" y="3"/>
                        <a:pt x="45" y="3"/>
                        <a:pt x="46" y="4"/>
                      </a:cubicBezTo>
                      <a:cubicBezTo>
                        <a:pt x="46" y="4"/>
                        <a:pt x="46" y="4"/>
                        <a:pt x="47" y="4"/>
                      </a:cubicBezTo>
                      <a:cubicBezTo>
                        <a:pt x="48" y="4"/>
                        <a:pt x="50" y="4"/>
                        <a:pt x="52" y="3"/>
                      </a:cubicBezTo>
                      <a:cubicBezTo>
                        <a:pt x="54" y="3"/>
                        <a:pt x="54" y="4"/>
                        <a:pt x="55" y="6"/>
                      </a:cubicBezTo>
                      <a:cubicBezTo>
                        <a:pt x="55" y="7"/>
                        <a:pt x="55" y="8"/>
                        <a:pt x="56" y="10"/>
                      </a:cubicBezTo>
                      <a:cubicBezTo>
                        <a:pt x="56" y="10"/>
                        <a:pt x="56" y="10"/>
                        <a:pt x="56" y="11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9"/>
                        <a:pt x="56" y="9"/>
                        <a:pt x="56" y="8"/>
                      </a:cubicBezTo>
                      <a:cubicBezTo>
                        <a:pt x="56" y="8"/>
                        <a:pt x="56" y="8"/>
                        <a:pt x="57" y="7"/>
                      </a:cubicBezTo>
                      <a:cubicBezTo>
                        <a:pt x="57" y="7"/>
                        <a:pt x="58" y="7"/>
                        <a:pt x="58" y="8"/>
                      </a:cubicBezTo>
                      <a:cubicBezTo>
                        <a:pt x="58" y="8"/>
                        <a:pt x="58" y="9"/>
                        <a:pt x="58" y="9"/>
                      </a:cubicBezTo>
                      <a:cubicBezTo>
                        <a:pt x="60" y="14"/>
                        <a:pt x="62" y="19"/>
                        <a:pt x="63" y="24"/>
                      </a:cubicBezTo>
                      <a:cubicBezTo>
                        <a:pt x="65" y="32"/>
                        <a:pt x="67" y="39"/>
                        <a:pt x="69" y="47"/>
                      </a:cubicBezTo>
                      <a:cubicBezTo>
                        <a:pt x="69" y="50"/>
                        <a:pt x="70" y="54"/>
                        <a:pt x="71" y="57"/>
                      </a:cubicBezTo>
                      <a:cubicBezTo>
                        <a:pt x="73" y="61"/>
                        <a:pt x="74" y="65"/>
                        <a:pt x="75" y="69"/>
                      </a:cubicBezTo>
                      <a:cubicBezTo>
                        <a:pt x="75" y="71"/>
                        <a:pt x="76" y="72"/>
                        <a:pt x="76" y="74"/>
                      </a:cubicBezTo>
                      <a:cubicBezTo>
                        <a:pt x="76" y="75"/>
                        <a:pt x="77" y="75"/>
                        <a:pt x="77" y="75"/>
                      </a:cubicBezTo>
                      <a:cubicBezTo>
                        <a:pt x="77" y="77"/>
                        <a:pt x="77" y="79"/>
                        <a:pt x="75" y="81"/>
                      </a:cubicBezTo>
                      <a:cubicBezTo>
                        <a:pt x="74" y="83"/>
                        <a:pt x="72" y="84"/>
                        <a:pt x="71" y="86"/>
                      </a:cubicBezTo>
                      <a:cubicBezTo>
                        <a:pt x="68" y="89"/>
                        <a:pt x="65" y="93"/>
                        <a:pt x="63" y="96"/>
                      </a:cubicBezTo>
                      <a:cubicBezTo>
                        <a:pt x="60" y="100"/>
                        <a:pt x="57" y="103"/>
                        <a:pt x="55" y="107"/>
                      </a:cubicBezTo>
                      <a:cubicBezTo>
                        <a:pt x="55" y="107"/>
                        <a:pt x="54" y="107"/>
                        <a:pt x="54" y="108"/>
                      </a:cubicBezTo>
                      <a:cubicBezTo>
                        <a:pt x="54" y="108"/>
                        <a:pt x="54" y="109"/>
                        <a:pt x="53" y="109"/>
                      </a:cubicBezTo>
                      <a:cubicBezTo>
                        <a:pt x="53" y="109"/>
                        <a:pt x="53" y="110"/>
                        <a:pt x="52" y="110"/>
                      </a:cubicBezTo>
                      <a:cubicBezTo>
                        <a:pt x="49" y="114"/>
                        <a:pt x="47" y="118"/>
                        <a:pt x="45" y="122"/>
                      </a:cubicBezTo>
                      <a:cubicBezTo>
                        <a:pt x="43" y="125"/>
                        <a:pt x="41" y="128"/>
                        <a:pt x="39" y="131"/>
                      </a:cubicBezTo>
                      <a:cubicBezTo>
                        <a:pt x="37" y="133"/>
                        <a:pt x="35" y="135"/>
                        <a:pt x="33" y="135"/>
                      </a:cubicBezTo>
                      <a:cubicBezTo>
                        <a:pt x="31" y="135"/>
                        <a:pt x="28" y="135"/>
                        <a:pt x="26" y="135"/>
                      </a:cubicBezTo>
                      <a:cubicBezTo>
                        <a:pt x="25" y="135"/>
                        <a:pt x="23" y="135"/>
                        <a:pt x="22" y="135"/>
                      </a:cubicBezTo>
                      <a:cubicBezTo>
                        <a:pt x="18" y="135"/>
                        <a:pt x="14" y="135"/>
                        <a:pt x="10" y="135"/>
                      </a:cubicBezTo>
                      <a:cubicBezTo>
                        <a:pt x="9" y="135"/>
                        <a:pt x="8" y="135"/>
                        <a:pt x="6" y="136"/>
                      </a:cubicBezTo>
                      <a:cubicBezTo>
                        <a:pt x="5" y="136"/>
                        <a:pt x="4" y="135"/>
                        <a:pt x="4" y="133"/>
                      </a:cubicBezTo>
                      <a:cubicBezTo>
                        <a:pt x="4" y="133"/>
                        <a:pt x="4" y="133"/>
                        <a:pt x="4" y="133"/>
                      </a:cubicBezTo>
                      <a:close/>
                      <a:moveTo>
                        <a:pt x="7" y="126"/>
                      </a:moveTo>
                      <a:cubicBezTo>
                        <a:pt x="7" y="126"/>
                        <a:pt x="6" y="126"/>
                        <a:pt x="6" y="126"/>
                      </a:cubicBezTo>
                      <a:cubicBezTo>
                        <a:pt x="5" y="128"/>
                        <a:pt x="4" y="129"/>
                        <a:pt x="3" y="131"/>
                      </a:cubicBezTo>
                      <a:cubicBezTo>
                        <a:pt x="3" y="131"/>
                        <a:pt x="4" y="131"/>
                        <a:pt x="4" y="131"/>
                      </a:cubicBezTo>
                      <a:cubicBezTo>
                        <a:pt x="7" y="131"/>
                        <a:pt x="9" y="130"/>
                        <a:pt x="12" y="130"/>
                      </a:cubicBezTo>
                      <a:cubicBezTo>
                        <a:pt x="18" y="130"/>
                        <a:pt x="24" y="129"/>
                        <a:pt x="30" y="127"/>
                      </a:cubicBezTo>
                      <a:cubicBezTo>
                        <a:pt x="31" y="127"/>
                        <a:pt x="32" y="128"/>
                        <a:pt x="32" y="129"/>
                      </a:cubicBezTo>
                      <a:cubicBezTo>
                        <a:pt x="33" y="130"/>
                        <a:pt x="32" y="132"/>
                        <a:pt x="30" y="132"/>
                      </a:cubicBezTo>
                      <a:cubicBezTo>
                        <a:pt x="30" y="132"/>
                        <a:pt x="29" y="132"/>
                        <a:pt x="29" y="132"/>
                      </a:cubicBezTo>
                      <a:cubicBezTo>
                        <a:pt x="26" y="132"/>
                        <a:pt x="23" y="131"/>
                        <a:pt x="20" y="131"/>
                      </a:cubicBezTo>
                      <a:cubicBezTo>
                        <a:pt x="18" y="131"/>
                        <a:pt x="17" y="132"/>
                        <a:pt x="15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7" y="132"/>
                        <a:pt x="19" y="133"/>
                        <a:pt x="21" y="133"/>
                      </a:cubicBezTo>
                      <a:cubicBezTo>
                        <a:pt x="22" y="133"/>
                        <a:pt x="23" y="133"/>
                        <a:pt x="23" y="133"/>
                      </a:cubicBezTo>
                      <a:cubicBezTo>
                        <a:pt x="26" y="133"/>
                        <a:pt x="28" y="133"/>
                        <a:pt x="31" y="133"/>
                      </a:cubicBezTo>
                      <a:cubicBezTo>
                        <a:pt x="32" y="133"/>
                        <a:pt x="33" y="133"/>
                        <a:pt x="34" y="133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1"/>
                        <a:pt x="36" y="130"/>
                        <a:pt x="36" y="129"/>
                      </a:cubicBezTo>
                      <a:cubicBezTo>
                        <a:pt x="40" y="123"/>
                        <a:pt x="43" y="116"/>
                        <a:pt x="48" y="111"/>
                      </a:cubicBezTo>
                      <a:cubicBezTo>
                        <a:pt x="48" y="111"/>
                        <a:pt x="48" y="110"/>
                        <a:pt x="48" y="110"/>
                      </a:cubicBezTo>
                      <a:cubicBezTo>
                        <a:pt x="46" y="110"/>
                        <a:pt x="45" y="111"/>
                        <a:pt x="43" y="111"/>
                      </a:cubicBezTo>
                      <a:cubicBezTo>
                        <a:pt x="37" y="113"/>
                        <a:pt x="31" y="115"/>
                        <a:pt x="26" y="117"/>
                      </a:cubicBezTo>
                      <a:cubicBezTo>
                        <a:pt x="23" y="118"/>
                        <a:pt x="21" y="119"/>
                        <a:pt x="19" y="120"/>
                      </a:cubicBezTo>
                      <a:cubicBezTo>
                        <a:pt x="18" y="120"/>
                        <a:pt x="17" y="120"/>
                        <a:pt x="16" y="121"/>
                      </a:cubicBezTo>
                      <a:cubicBezTo>
                        <a:pt x="14" y="121"/>
                        <a:pt x="14" y="120"/>
                        <a:pt x="14" y="119"/>
                      </a:cubicBezTo>
                      <a:cubicBezTo>
                        <a:pt x="14" y="118"/>
                        <a:pt x="14" y="117"/>
                        <a:pt x="16" y="117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17" y="118"/>
                        <a:pt x="17" y="118"/>
                        <a:pt x="18" y="118"/>
                      </a:cubicBezTo>
                      <a:cubicBezTo>
                        <a:pt x="20" y="117"/>
                        <a:pt x="21" y="117"/>
                        <a:pt x="23" y="116"/>
                      </a:cubicBezTo>
                      <a:cubicBezTo>
                        <a:pt x="29" y="114"/>
                        <a:pt x="35" y="111"/>
                        <a:pt x="42" y="109"/>
                      </a:cubicBezTo>
                      <a:cubicBezTo>
                        <a:pt x="42" y="109"/>
                        <a:pt x="43" y="109"/>
                        <a:pt x="43" y="109"/>
                      </a:cubicBezTo>
                      <a:cubicBezTo>
                        <a:pt x="46" y="108"/>
                        <a:pt x="49" y="106"/>
                        <a:pt x="51" y="105"/>
                      </a:cubicBezTo>
                      <a:cubicBezTo>
                        <a:pt x="52" y="105"/>
                        <a:pt x="53" y="104"/>
                        <a:pt x="53" y="104"/>
                      </a:cubicBezTo>
                      <a:cubicBezTo>
                        <a:pt x="55" y="101"/>
                        <a:pt x="57" y="98"/>
                        <a:pt x="59" y="95"/>
                      </a:cubicBezTo>
                      <a:cubicBezTo>
                        <a:pt x="59" y="94"/>
                        <a:pt x="59" y="94"/>
                        <a:pt x="59" y="94"/>
                      </a:cubicBezTo>
                      <a:cubicBezTo>
                        <a:pt x="59" y="94"/>
                        <a:pt x="59" y="93"/>
                        <a:pt x="59" y="93"/>
                      </a:cubicBezTo>
                      <a:cubicBezTo>
                        <a:pt x="58" y="94"/>
                        <a:pt x="58" y="94"/>
                        <a:pt x="57" y="94"/>
                      </a:cubicBezTo>
                      <a:cubicBezTo>
                        <a:pt x="52" y="96"/>
                        <a:pt x="47" y="97"/>
                        <a:pt x="42" y="100"/>
                      </a:cubicBezTo>
                      <a:cubicBezTo>
                        <a:pt x="38" y="102"/>
                        <a:pt x="33" y="104"/>
                        <a:pt x="28" y="106"/>
                      </a:cubicBezTo>
                      <a:cubicBezTo>
                        <a:pt x="25" y="107"/>
                        <a:pt x="22" y="108"/>
                        <a:pt x="18" y="109"/>
                      </a:cubicBezTo>
                      <a:cubicBezTo>
                        <a:pt x="17" y="111"/>
                        <a:pt x="15" y="113"/>
                        <a:pt x="14" y="115"/>
                      </a:cubicBezTo>
                      <a:cubicBezTo>
                        <a:pt x="12" y="119"/>
                        <a:pt x="10" y="122"/>
                        <a:pt x="7" y="125"/>
                      </a:cubicBezTo>
                      <a:cubicBezTo>
                        <a:pt x="7" y="126"/>
                        <a:pt x="7" y="126"/>
                        <a:pt x="7" y="126"/>
                      </a:cubicBezTo>
                      <a:close/>
                      <a:moveTo>
                        <a:pt x="61" y="31"/>
                      </a:moveTo>
                      <a:cubicBezTo>
                        <a:pt x="60" y="27"/>
                        <a:pt x="58" y="23"/>
                        <a:pt x="57" y="20"/>
                      </a:cubicBezTo>
                      <a:cubicBezTo>
                        <a:pt x="56" y="20"/>
                        <a:pt x="56" y="20"/>
                        <a:pt x="55" y="20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2" y="21"/>
                        <a:pt x="50" y="22"/>
                        <a:pt x="48" y="23"/>
                      </a:cubicBezTo>
                      <a:cubicBezTo>
                        <a:pt x="45" y="25"/>
                        <a:pt x="41" y="27"/>
                        <a:pt x="37" y="30"/>
                      </a:cubicBezTo>
                      <a:cubicBezTo>
                        <a:pt x="35" y="31"/>
                        <a:pt x="34" y="31"/>
                        <a:pt x="32" y="32"/>
                      </a:cubicBezTo>
                      <a:cubicBezTo>
                        <a:pt x="32" y="32"/>
                        <a:pt x="31" y="33"/>
                        <a:pt x="31" y="33"/>
                      </a:cubicBezTo>
                      <a:cubicBezTo>
                        <a:pt x="30" y="33"/>
                        <a:pt x="30" y="34"/>
                        <a:pt x="31" y="34"/>
                      </a:cubicBezTo>
                      <a:cubicBezTo>
                        <a:pt x="31" y="36"/>
                        <a:pt x="31" y="37"/>
                        <a:pt x="32" y="39"/>
                      </a:cubicBezTo>
                      <a:cubicBezTo>
                        <a:pt x="33" y="39"/>
                        <a:pt x="33" y="39"/>
                        <a:pt x="34" y="39"/>
                      </a:cubicBezTo>
                      <a:cubicBezTo>
                        <a:pt x="34" y="39"/>
                        <a:pt x="35" y="39"/>
                        <a:pt x="35" y="39"/>
                      </a:cubicBezTo>
                      <a:cubicBezTo>
                        <a:pt x="37" y="38"/>
                        <a:pt x="38" y="37"/>
                        <a:pt x="39" y="36"/>
                      </a:cubicBezTo>
                      <a:cubicBezTo>
                        <a:pt x="42" y="35"/>
                        <a:pt x="44" y="33"/>
                        <a:pt x="47" y="31"/>
                      </a:cubicBezTo>
                      <a:cubicBezTo>
                        <a:pt x="49" y="30"/>
                        <a:pt x="51" y="29"/>
                        <a:pt x="53" y="27"/>
                      </a:cubicBezTo>
                      <a:cubicBezTo>
                        <a:pt x="53" y="27"/>
                        <a:pt x="54" y="27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7" y="27"/>
                        <a:pt x="57" y="28"/>
                        <a:pt x="57" y="29"/>
                      </a:cubicBezTo>
                      <a:cubicBezTo>
                        <a:pt x="57" y="30"/>
                        <a:pt x="56" y="30"/>
                        <a:pt x="55" y="30"/>
                      </a:cubicBezTo>
                      <a:cubicBezTo>
                        <a:pt x="54" y="30"/>
                        <a:pt x="52" y="31"/>
                        <a:pt x="50" y="32"/>
                      </a:cubicBezTo>
                      <a:cubicBezTo>
                        <a:pt x="48" y="33"/>
                        <a:pt x="46" y="34"/>
                        <a:pt x="44" y="36"/>
                      </a:cubicBezTo>
                      <a:cubicBezTo>
                        <a:pt x="41" y="37"/>
                        <a:pt x="38" y="39"/>
                        <a:pt x="36" y="41"/>
                      </a:cubicBezTo>
                      <a:cubicBezTo>
                        <a:pt x="35" y="41"/>
                        <a:pt x="35" y="41"/>
                        <a:pt x="34" y="42"/>
                      </a:cubicBezTo>
                      <a:cubicBezTo>
                        <a:pt x="34" y="43"/>
                        <a:pt x="34" y="43"/>
                        <a:pt x="33" y="43"/>
                      </a:cubicBezTo>
                      <a:cubicBezTo>
                        <a:pt x="34" y="44"/>
                        <a:pt x="34" y="45"/>
                        <a:pt x="34" y="46"/>
                      </a:cubicBezTo>
                      <a:cubicBezTo>
                        <a:pt x="35" y="46"/>
                        <a:pt x="36" y="46"/>
                        <a:pt x="36" y="46"/>
                      </a:cubicBezTo>
                      <a:cubicBezTo>
                        <a:pt x="38" y="45"/>
                        <a:pt x="40" y="44"/>
                        <a:pt x="42" y="42"/>
                      </a:cubicBezTo>
                      <a:cubicBezTo>
                        <a:pt x="48" y="39"/>
                        <a:pt x="53" y="36"/>
                        <a:pt x="58" y="32"/>
                      </a:cubicBezTo>
                      <a:cubicBezTo>
                        <a:pt x="59" y="31"/>
                        <a:pt x="59" y="31"/>
                        <a:pt x="61" y="31"/>
                      </a:cubicBezTo>
                      <a:close/>
                      <a:moveTo>
                        <a:pt x="21" y="105"/>
                      </a:moveTo>
                      <a:cubicBezTo>
                        <a:pt x="22" y="106"/>
                        <a:pt x="22" y="106"/>
                        <a:pt x="23" y="106"/>
                      </a:cubicBezTo>
                      <a:cubicBezTo>
                        <a:pt x="24" y="105"/>
                        <a:pt x="26" y="105"/>
                        <a:pt x="27" y="104"/>
                      </a:cubicBezTo>
                      <a:cubicBezTo>
                        <a:pt x="32" y="102"/>
                        <a:pt x="37" y="100"/>
                        <a:pt x="41" y="98"/>
                      </a:cubicBezTo>
                      <a:cubicBezTo>
                        <a:pt x="45" y="96"/>
                        <a:pt x="48" y="95"/>
                        <a:pt x="51" y="93"/>
                      </a:cubicBezTo>
                      <a:cubicBezTo>
                        <a:pt x="53" y="92"/>
                        <a:pt x="55" y="91"/>
                        <a:pt x="57" y="90"/>
                      </a:cubicBezTo>
                      <a:cubicBezTo>
                        <a:pt x="59" y="89"/>
                        <a:pt x="60" y="89"/>
                        <a:pt x="61" y="91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63" y="87"/>
                        <a:pt x="66" y="84"/>
                        <a:pt x="68" y="80"/>
                      </a:cubicBezTo>
                      <a:cubicBezTo>
                        <a:pt x="68" y="80"/>
                        <a:pt x="68" y="80"/>
                        <a:pt x="67" y="80"/>
                      </a:cubicBezTo>
                      <a:cubicBezTo>
                        <a:pt x="66" y="81"/>
                        <a:pt x="64" y="81"/>
                        <a:pt x="63" y="82"/>
                      </a:cubicBezTo>
                      <a:cubicBezTo>
                        <a:pt x="59" y="83"/>
                        <a:pt x="55" y="85"/>
                        <a:pt x="51" y="87"/>
                      </a:cubicBezTo>
                      <a:cubicBezTo>
                        <a:pt x="47" y="89"/>
                        <a:pt x="42" y="91"/>
                        <a:pt x="37" y="93"/>
                      </a:cubicBezTo>
                      <a:cubicBezTo>
                        <a:pt x="36" y="94"/>
                        <a:pt x="34" y="95"/>
                        <a:pt x="32" y="96"/>
                      </a:cubicBezTo>
                      <a:cubicBezTo>
                        <a:pt x="30" y="96"/>
                        <a:pt x="29" y="97"/>
                        <a:pt x="28" y="97"/>
                      </a:cubicBezTo>
                      <a:cubicBezTo>
                        <a:pt x="28" y="98"/>
                        <a:pt x="27" y="98"/>
                        <a:pt x="26" y="98"/>
                      </a:cubicBezTo>
                      <a:cubicBezTo>
                        <a:pt x="25" y="100"/>
                        <a:pt x="23" y="103"/>
                        <a:pt x="21" y="105"/>
                      </a:cubicBezTo>
                      <a:close/>
                      <a:moveTo>
                        <a:pt x="73" y="75"/>
                      </a:moveTo>
                      <a:cubicBezTo>
                        <a:pt x="72" y="73"/>
                        <a:pt x="72" y="71"/>
                        <a:pt x="71" y="69"/>
                      </a:cubicBezTo>
                      <a:cubicBezTo>
                        <a:pt x="70" y="70"/>
                        <a:pt x="70" y="70"/>
                        <a:pt x="69" y="70"/>
                      </a:cubicBezTo>
                      <a:cubicBezTo>
                        <a:pt x="64" y="72"/>
                        <a:pt x="59" y="74"/>
                        <a:pt x="54" y="76"/>
                      </a:cubicBezTo>
                      <a:cubicBezTo>
                        <a:pt x="49" y="78"/>
                        <a:pt x="44" y="81"/>
                        <a:pt x="39" y="83"/>
                      </a:cubicBezTo>
                      <a:cubicBezTo>
                        <a:pt x="38" y="83"/>
                        <a:pt x="37" y="83"/>
                        <a:pt x="37" y="84"/>
                      </a:cubicBezTo>
                      <a:cubicBezTo>
                        <a:pt x="34" y="87"/>
                        <a:pt x="32" y="90"/>
                        <a:pt x="30" y="93"/>
                      </a:cubicBezTo>
                      <a:cubicBezTo>
                        <a:pt x="30" y="93"/>
                        <a:pt x="30" y="94"/>
                        <a:pt x="29" y="94"/>
                      </a:cubicBezTo>
                      <a:cubicBezTo>
                        <a:pt x="30" y="94"/>
                        <a:pt x="31" y="94"/>
                        <a:pt x="31" y="94"/>
                      </a:cubicBezTo>
                      <a:cubicBezTo>
                        <a:pt x="32" y="93"/>
                        <a:pt x="33" y="93"/>
                        <a:pt x="34" y="93"/>
                      </a:cubicBezTo>
                      <a:cubicBezTo>
                        <a:pt x="40" y="90"/>
                        <a:pt x="47" y="87"/>
                        <a:pt x="53" y="84"/>
                      </a:cubicBezTo>
                      <a:cubicBezTo>
                        <a:pt x="56" y="83"/>
                        <a:pt x="58" y="81"/>
                        <a:pt x="60" y="80"/>
                      </a:cubicBezTo>
                      <a:cubicBezTo>
                        <a:pt x="63" y="79"/>
                        <a:pt x="66" y="77"/>
                        <a:pt x="68" y="76"/>
                      </a:cubicBezTo>
                      <a:cubicBezTo>
                        <a:pt x="69" y="75"/>
                        <a:pt x="70" y="75"/>
                        <a:pt x="71" y="76"/>
                      </a:cubicBezTo>
                      <a:cubicBezTo>
                        <a:pt x="71" y="76"/>
                        <a:pt x="71" y="76"/>
                        <a:pt x="72" y="76"/>
                      </a:cubicBezTo>
                      <a:cubicBezTo>
                        <a:pt x="72" y="76"/>
                        <a:pt x="73" y="75"/>
                        <a:pt x="73" y="75"/>
                      </a:cubicBezTo>
                      <a:close/>
                      <a:moveTo>
                        <a:pt x="40" y="80"/>
                      </a:moveTo>
                      <a:cubicBezTo>
                        <a:pt x="40" y="80"/>
                        <a:pt x="40" y="80"/>
                        <a:pt x="40" y="80"/>
                      </a:cubicBezTo>
                      <a:cubicBezTo>
                        <a:pt x="50" y="76"/>
                        <a:pt x="60" y="71"/>
                        <a:pt x="70" y="65"/>
                      </a:cubicBezTo>
                      <a:cubicBezTo>
                        <a:pt x="69" y="64"/>
                        <a:pt x="69" y="62"/>
                        <a:pt x="68" y="60"/>
                      </a:cubicBezTo>
                      <a:cubicBezTo>
                        <a:pt x="66" y="61"/>
                        <a:pt x="64" y="62"/>
                        <a:pt x="63" y="63"/>
                      </a:cubicBezTo>
                      <a:cubicBezTo>
                        <a:pt x="61" y="63"/>
                        <a:pt x="59" y="64"/>
                        <a:pt x="57" y="65"/>
                      </a:cubicBezTo>
                      <a:cubicBezTo>
                        <a:pt x="55" y="65"/>
                        <a:pt x="53" y="66"/>
                        <a:pt x="51" y="67"/>
                      </a:cubicBezTo>
                      <a:cubicBezTo>
                        <a:pt x="50" y="68"/>
                        <a:pt x="48" y="69"/>
                        <a:pt x="46" y="70"/>
                      </a:cubicBezTo>
                      <a:cubicBezTo>
                        <a:pt x="44" y="70"/>
                        <a:pt x="42" y="71"/>
                        <a:pt x="41" y="72"/>
                      </a:cubicBezTo>
                      <a:cubicBezTo>
                        <a:pt x="41" y="73"/>
                        <a:pt x="41" y="74"/>
                        <a:pt x="41" y="74"/>
                      </a:cubicBezTo>
                      <a:cubicBezTo>
                        <a:pt x="41" y="75"/>
                        <a:pt x="40" y="76"/>
                        <a:pt x="40" y="76"/>
                      </a:cubicBezTo>
                      <a:cubicBezTo>
                        <a:pt x="41" y="77"/>
                        <a:pt x="41" y="78"/>
                        <a:pt x="40" y="79"/>
                      </a:cubicBezTo>
                      <a:cubicBezTo>
                        <a:pt x="40" y="79"/>
                        <a:pt x="40" y="80"/>
                        <a:pt x="40" y="80"/>
                      </a:cubicBezTo>
                      <a:close/>
                      <a:moveTo>
                        <a:pt x="35" y="48"/>
                      </a:moveTo>
                      <a:cubicBezTo>
                        <a:pt x="36" y="50"/>
                        <a:pt x="36" y="52"/>
                        <a:pt x="36" y="53"/>
                      </a:cubicBezTo>
                      <a:cubicBezTo>
                        <a:pt x="36" y="53"/>
                        <a:pt x="37" y="54"/>
                        <a:pt x="37" y="54"/>
                      </a:cubicBezTo>
                      <a:cubicBezTo>
                        <a:pt x="38" y="54"/>
                        <a:pt x="39" y="55"/>
                        <a:pt x="40" y="54"/>
                      </a:cubicBezTo>
                      <a:cubicBezTo>
                        <a:pt x="41" y="54"/>
                        <a:pt x="42" y="53"/>
                        <a:pt x="43" y="53"/>
                      </a:cubicBezTo>
                      <a:cubicBezTo>
                        <a:pt x="47" y="50"/>
                        <a:pt x="51" y="48"/>
                        <a:pt x="55" y="46"/>
                      </a:cubicBezTo>
                      <a:cubicBezTo>
                        <a:pt x="58" y="44"/>
                        <a:pt x="60" y="43"/>
                        <a:pt x="62" y="41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2" y="39"/>
                        <a:pt x="62" y="37"/>
                        <a:pt x="61" y="35"/>
                      </a:cubicBezTo>
                      <a:cubicBezTo>
                        <a:pt x="60" y="35"/>
                        <a:pt x="60" y="35"/>
                        <a:pt x="59" y="36"/>
                      </a:cubicBezTo>
                      <a:cubicBezTo>
                        <a:pt x="55" y="37"/>
                        <a:pt x="52" y="39"/>
                        <a:pt x="49" y="41"/>
                      </a:cubicBezTo>
                      <a:cubicBezTo>
                        <a:pt x="44" y="44"/>
                        <a:pt x="40" y="47"/>
                        <a:pt x="35" y="48"/>
                      </a:cubicBezTo>
                      <a:close/>
                      <a:moveTo>
                        <a:pt x="27" y="25"/>
                      </a:moveTo>
                      <a:cubicBezTo>
                        <a:pt x="28" y="26"/>
                        <a:pt x="28" y="28"/>
                        <a:pt x="29" y="29"/>
                      </a:cubicBezTo>
                      <a:cubicBezTo>
                        <a:pt x="29" y="30"/>
                        <a:pt x="30" y="31"/>
                        <a:pt x="31" y="30"/>
                      </a:cubicBezTo>
                      <a:cubicBezTo>
                        <a:pt x="31" y="30"/>
                        <a:pt x="31" y="30"/>
                        <a:pt x="32" y="30"/>
                      </a:cubicBezTo>
                      <a:cubicBezTo>
                        <a:pt x="33" y="29"/>
                        <a:pt x="35" y="28"/>
                        <a:pt x="37" y="28"/>
                      </a:cubicBezTo>
                      <a:cubicBezTo>
                        <a:pt x="39" y="26"/>
                        <a:pt x="42" y="24"/>
                        <a:pt x="45" y="23"/>
                      </a:cubicBezTo>
                      <a:cubicBezTo>
                        <a:pt x="48" y="21"/>
                        <a:pt x="51" y="19"/>
                        <a:pt x="53" y="17"/>
                      </a:cubicBezTo>
                      <a:cubicBezTo>
                        <a:pt x="54" y="16"/>
                        <a:pt x="55" y="16"/>
                        <a:pt x="55" y="15"/>
                      </a:cubicBezTo>
                      <a:cubicBezTo>
                        <a:pt x="55" y="14"/>
                        <a:pt x="54" y="13"/>
                        <a:pt x="54" y="11"/>
                      </a:cubicBezTo>
                      <a:cubicBezTo>
                        <a:pt x="53" y="11"/>
                        <a:pt x="52" y="11"/>
                        <a:pt x="52" y="12"/>
                      </a:cubicBezTo>
                      <a:cubicBezTo>
                        <a:pt x="49" y="13"/>
                        <a:pt x="47" y="14"/>
                        <a:pt x="45" y="16"/>
                      </a:cubicBezTo>
                      <a:cubicBezTo>
                        <a:pt x="42" y="17"/>
                        <a:pt x="39" y="19"/>
                        <a:pt x="36" y="21"/>
                      </a:cubicBezTo>
                      <a:cubicBezTo>
                        <a:pt x="33" y="22"/>
                        <a:pt x="30" y="24"/>
                        <a:pt x="27" y="25"/>
                      </a:cubicBezTo>
                      <a:close/>
                      <a:moveTo>
                        <a:pt x="39" y="64"/>
                      </a:moveTo>
                      <a:cubicBezTo>
                        <a:pt x="40" y="65"/>
                        <a:pt x="40" y="66"/>
                        <a:pt x="40" y="67"/>
                      </a:cubicBezTo>
                      <a:cubicBezTo>
                        <a:pt x="40" y="68"/>
                        <a:pt x="40" y="68"/>
                        <a:pt x="40" y="69"/>
                      </a:cubicBezTo>
                      <a:cubicBezTo>
                        <a:pt x="40" y="69"/>
                        <a:pt x="39" y="69"/>
                        <a:pt x="40" y="70"/>
                      </a:cubicBezTo>
                      <a:cubicBezTo>
                        <a:pt x="40" y="70"/>
                        <a:pt x="41" y="70"/>
                        <a:pt x="41" y="70"/>
                      </a:cubicBezTo>
                      <a:cubicBezTo>
                        <a:pt x="41" y="70"/>
                        <a:pt x="41" y="69"/>
                        <a:pt x="41" y="69"/>
                      </a:cubicBezTo>
                      <a:cubicBezTo>
                        <a:pt x="45" y="68"/>
                        <a:pt x="48" y="66"/>
                        <a:pt x="52" y="65"/>
                      </a:cubicBezTo>
                      <a:cubicBezTo>
                        <a:pt x="54" y="63"/>
                        <a:pt x="57" y="62"/>
                        <a:pt x="60" y="61"/>
                      </a:cubicBezTo>
                      <a:cubicBezTo>
                        <a:pt x="62" y="60"/>
                        <a:pt x="64" y="58"/>
                        <a:pt x="66" y="57"/>
                      </a:cubicBezTo>
                      <a:cubicBezTo>
                        <a:pt x="66" y="57"/>
                        <a:pt x="67" y="57"/>
                        <a:pt x="67" y="56"/>
                      </a:cubicBezTo>
                      <a:cubicBezTo>
                        <a:pt x="67" y="55"/>
                        <a:pt x="66" y="53"/>
                        <a:pt x="66" y="52"/>
                      </a:cubicBezTo>
                      <a:cubicBezTo>
                        <a:pt x="66" y="52"/>
                        <a:pt x="66" y="52"/>
                        <a:pt x="65" y="52"/>
                      </a:cubicBezTo>
                      <a:cubicBezTo>
                        <a:pt x="62" y="53"/>
                        <a:pt x="59" y="54"/>
                        <a:pt x="56" y="56"/>
                      </a:cubicBezTo>
                      <a:cubicBezTo>
                        <a:pt x="54" y="57"/>
                        <a:pt x="51" y="58"/>
                        <a:pt x="49" y="60"/>
                      </a:cubicBezTo>
                      <a:cubicBezTo>
                        <a:pt x="46" y="61"/>
                        <a:pt x="44" y="62"/>
                        <a:pt x="41" y="63"/>
                      </a:cubicBezTo>
                      <a:cubicBezTo>
                        <a:pt x="40" y="63"/>
                        <a:pt x="40" y="64"/>
                        <a:pt x="39" y="64"/>
                      </a:cubicBezTo>
                      <a:close/>
                      <a:moveTo>
                        <a:pt x="65" y="48"/>
                      </a:moveTo>
                      <a:cubicBezTo>
                        <a:pt x="64" y="47"/>
                        <a:pt x="64" y="46"/>
                        <a:pt x="64" y="46"/>
                      </a:cubicBezTo>
                      <a:cubicBezTo>
                        <a:pt x="64" y="45"/>
                        <a:pt x="64" y="45"/>
                        <a:pt x="63" y="45"/>
                      </a:cubicBezTo>
                      <a:cubicBezTo>
                        <a:pt x="63" y="45"/>
                        <a:pt x="63" y="45"/>
                        <a:pt x="62" y="45"/>
                      </a:cubicBezTo>
                      <a:cubicBezTo>
                        <a:pt x="60" y="46"/>
                        <a:pt x="58" y="46"/>
                        <a:pt x="56" y="48"/>
                      </a:cubicBezTo>
                      <a:cubicBezTo>
                        <a:pt x="54" y="49"/>
                        <a:pt x="52" y="50"/>
                        <a:pt x="50" y="51"/>
                      </a:cubicBezTo>
                      <a:cubicBezTo>
                        <a:pt x="47" y="53"/>
                        <a:pt x="43" y="55"/>
                        <a:pt x="40" y="56"/>
                      </a:cubicBezTo>
                      <a:cubicBezTo>
                        <a:pt x="39" y="57"/>
                        <a:pt x="38" y="57"/>
                        <a:pt x="38" y="58"/>
                      </a:cubicBezTo>
                      <a:cubicBezTo>
                        <a:pt x="38" y="59"/>
                        <a:pt x="38" y="60"/>
                        <a:pt x="39" y="62"/>
                      </a:cubicBezTo>
                      <a:cubicBezTo>
                        <a:pt x="39" y="61"/>
                        <a:pt x="39" y="62"/>
                        <a:pt x="40" y="61"/>
                      </a:cubicBezTo>
                      <a:cubicBezTo>
                        <a:pt x="41" y="61"/>
                        <a:pt x="42" y="61"/>
                        <a:pt x="43" y="60"/>
                      </a:cubicBezTo>
                      <a:cubicBezTo>
                        <a:pt x="46" y="59"/>
                        <a:pt x="49" y="57"/>
                        <a:pt x="52" y="56"/>
                      </a:cubicBezTo>
                      <a:cubicBezTo>
                        <a:pt x="56" y="53"/>
                        <a:pt x="60" y="51"/>
                        <a:pt x="64" y="48"/>
                      </a:cubicBezTo>
                      <a:cubicBezTo>
                        <a:pt x="64" y="48"/>
                        <a:pt x="64" y="48"/>
                        <a:pt x="65" y="48"/>
                      </a:cubicBezTo>
                      <a:close/>
                      <a:moveTo>
                        <a:pt x="45" y="6"/>
                      </a:moveTo>
                      <a:cubicBezTo>
                        <a:pt x="45" y="8"/>
                        <a:pt x="45" y="8"/>
                        <a:pt x="43" y="9"/>
                      </a:cubicBezTo>
                      <a:cubicBezTo>
                        <a:pt x="40" y="10"/>
                        <a:pt x="37" y="12"/>
                        <a:pt x="35" y="13"/>
                      </a:cubicBezTo>
                      <a:cubicBezTo>
                        <a:pt x="32" y="15"/>
                        <a:pt x="29" y="17"/>
                        <a:pt x="26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2"/>
                        <a:pt x="27" y="23"/>
                        <a:pt x="28" y="22"/>
                      </a:cubicBezTo>
                      <a:cubicBezTo>
                        <a:pt x="28" y="22"/>
                        <a:pt x="29" y="22"/>
                        <a:pt x="29" y="22"/>
                      </a:cubicBezTo>
                      <a:cubicBezTo>
                        <a:pt x="31" y="21"/>
                        <a:pt x="33" y="20"/>
                        <a:pt x="35" y="19"/>
                      </a:cubicBezTo>
                      <a:cubicBezTo>
                        <a:pt x="40" y="17"/>
                        <a:pt x="44" y="14"/>
                        <a:pt x="48" y="11"/>
                      </a:cubicBezTo>
                      <a:cubicBezTo>
                        <a:pt x="49" y="9"/>
                        <a:pt x="51" y="8"/>
                        <a:pt x="53" y="7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0" y="6"/>
                        <a:pt x="48" y="6"/>
                        <a:pt x="45" y="6"/>
                      </a:cubicBezTo>
                      <a:close/>
                      <a:moveTo>
                        <a:pt x="25" y="18"/>
                      </a:moveTo>
                      <a:cubicBezTo>
                        <a:pt x="30" y="14"/>
                        <a:pt x="36" y="11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38" y="6"/>
                        <a:pt x="36" y="6"/>
                        <a:pt x="34" y="6"/>
                      </a:cubicBezTo>
                      <a:cubicBezTo>
                        <a:pt x="34" y="8"/>
                        <a:pt x="34" y="9"/>
                        <a:pt x="32" y="9"/>
                      </a:cubicBezTo>
                      <a:cubicBezTo>
                        <a:pt x="31" y="9"/>
                        <a:pt x="29" y="10"/>
                        <a:pt x="29" y="10"/>
                      </a:cubicBezTo>
                      <a:cubicBezTo>
                        <a:pt x="27" y="11"/>
                        <a:pt x="26" y="12"/>
                        <a:pt x="24" y="13"/>
                      </a:cubicBezTo>
                      <a:cubicBezTo>
                        <a:pt x="24" y="13"/>
                        <a:pt x="24" y="13"/>
                        <a:pt x="24" y="14"/>
                      </a:cubicBezTo>
                      <a:cubicBezTo>
                        <a:pt x="24" y="14"/>
                        <a:pt x="25" y="14"/>
                        <a:pt x="25" y="14"/>
                      </a:cubicBezTo>
                      <a:cubicBezTo>
                        <a:pt x="25" y="14"/>
                        <a:pt x="24" y="15"/>
                        <a:pt x="24" y="16"/>
                      </a:cubicBezTo>
                      <a:cubicBezTo>
                        <a:pt x="24" y="16"/>
                        <a:pt x="24" y="17"/>
                        <a:pt x="25" y="18"/>
                      </a:cubicBezTo>
                      <a:close/>
                      <a:moveTo>
                        <a:pt x="29" y="7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7" y="7"/>
                        <a:pt x="26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3" y="7"/>
                        <a:pt x="22" y="6"/>
                        <a:pt x="22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1" y="5"/>
                        <a:pt x="20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1" y="6"/>
                        <a:pt x="21" y="9"/>
                        <a:pt x="23" y="12"/>
                      </a:cubicBezTo>
                      <a:cubicBezTo>
                        <a:pt x="25" y="10"/>
                        <a:pt x="27" y="9"/>
                        <a:pt x="29" y="7"/>
                      </a:cubicBezTo>
                      <a:close/>
                      <a:moveTo>
                        <a:pt x="69" y="83"/>
                      </a:moveTo>
                      <a:cubicBezTo>
                        <a:pt x="67" y="86"/>
                        <a:pt x="64" y="89"/>
                        <a:pt x="63" y="92"/>
                      </a:cubicBezTo>
                      <a:cubicBezTo>
                        <a:pt x="65" y="89"/>
                        <a:pt x="67" y="86"/>
                        <a:pt x="69" y="83"/>
                      </a:cubicBezTo>
                      <a:close/>
                      <a:moveTo>
                        <a:pt x="74" y="78"/>
                      </a:moveTo>
                      <a:cubicBezTo>
                        <a:pt x="74" y="78"/>
                        <a:pt x="74" y="78"/>
                        <a:pt x="74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4" y="78"/>
                        <a:pt x="74" y="78"/>
                        <a:pt x="74" y="78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1"/>
                <p:cNvSpPr/>
                <p:nvPr/>
              </p:nvSpPr>
              <p:spPr>
                <a:xfrm>
                  <a:off x="6094413" y="3586163"/>
                  <a:ext cx="114300" cy="3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2" extrusionOk="0">
                      <a:moveTo>
                        <a:pt x="1" y="9"/>
                      </a:move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6" y="10"/>
                        <a:pt x="8" y="10"/>
                        <a:pt x="9" y="10"/>
                      </a:cubicBezTo>
                      <a:cubicBezTo>
                        <a:pt x="14" y="8"/>
                        <a:pt x="18" y="7"/>
                        <a:pt x="22" y="5"/>
                      </a:cubicBezTo>
                      <a:cubicBezTo>
                        <a:pt x="25" y="4"/>
                        <a:pt x="28" y="2"/>
                        <a:pt x="3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4" y="0"/>
                        <a:pt x="35" y="1"/>
                      </a:cubicBezTo>
                      <a:cubicBezTo>
                        <a:pt x="35" y="2"/>
                        <a:pt x="35" y="3"/>
                        <a:pt x="34" y="4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29" y="6"/>
                        <a:pt x="26" y="7"/>
                        <a:pt x="22" y="8"/>
                      </a:cubicBezTo>
                      <a:cubicBezTo>
                        <a:pt x="19" y="9"/>
                        <a:pt x="16" y="10"/>
                        <a:pt x="13" y="11"/>
                      </a:cubicBezTo>
                      <a:cubicBezTo>
                        <a:pt x="11" y="11"/>
                        <a:pt x="9" y="12"/>
                        <a:pt x="7" y="12"/>
                      </a:cubicBezTo>
                      <a:cubicBezTo>
                        <a:pt x="5" y="12"/>
                        <a:pt x="3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9" name="Google Shape;629;p31"/>
              <p:cNvGrpSpPr/>
              <p:nvPr/>
            </p:nvGrpSpPr>
            <p:grpSpPr>
              <a:xfrm>
                <a:off x="4819121" y="3552825"/>
                <a:ext cx="876301" cy="463550"/>
                <a:chOff x="5656263" y="3198813"/>
                <a:chExt cx="876301" cy="463550"/>
              </a:xfrm>
            </p:grpSpPr>
            <p:sp>
              <p:nvSpPr>
                <p:cNvPr id="630" name="Google Shape;630;p31"/>
                <p:cNvSpPr/>
                <p:nvPr/>
              </p:nvSpPr>
              <p:spPr>
                <a:xfrm>
                  <a:off x="6276976" y="3201988"/>
                  <a:ext cx="255588" cy="4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9" extrusionOk="0">
                      <a:moveTo>
                        <a:pt x="34" y="136"/>
                      </a:moveTo>
                      <a:cubicBezTo>
                        <a:pt x="32" y="136"/>
                        <a:pt x="31" y="136"/>
                        <a:pt x="30" y="135"/>
                      </a:cubicBezTo>
                      <a:cubicBezTo>
                        <a:pt x="28" y="135"/>
                        <a:pt x="26" y="136"/>
                        <a:pt x="24" y="136"/>
                      </a:cubicBezTo>
                      <a:cubicBezTo>
                        <a:pt x="21" y="136"/>
                        <a:pt x="19" y="136"/>
                        <a:pt x="16" y="136"/>
                      </a:cubicBezTo>
                      <a:cubicBezTo>
                        <a:pt x="13" y="136"/>
                        <a:pt x="10" y="136"/>
                        <a:pt x="7" y="136"/>
                      </a:cubicBezTo>
                      <a:cubicBezTo>
                        <a:pt x="6" y="136"/>
                        <a:pt x="6" y="136"/>
                        <a:pt x="5" y="136"/>
                      </a:cubicBezTo>
                      <a:cubicBezTo>
                        <a:pt x="5" y="137"/>
                        <a:pt x="4" y="137"/>
                        <a:pt x="4" y="136"/>
                      </a:cubicBezTo>
                      <a:cubicBezTo>
                        <a:pt x="3" y="136"/>
                        <a:pt x="2" y="136"/>
                        <a:pt x="2" y="136"/>
                      </a:cubicBezTo>
                      <a:cubicBezTo>
                        <a:pt x="1" y="135"/>
                        <a:pt x="1" y="134"/>
                        <a:pt x="2" y="134"/>
                      </a:cubicBezTo>
                      <a:cubicBezTo>
                        <a:pt x="2" y="133"/>
                        <a:pt x="2" y="133"/>
                        <a:pt x="2" y="133"/>
                      </a:cubicBezTo>
                      <a:cubicBezTo>
                        <a:pt x="2" y="133"/>
                        <a:pt x="3" y="133"/>
                        <a:pt x="3" y="133"/>
                      </a:cubicBezTo>
                      <a:cubicBezTo>
                        <a:pt x="3" y="132"/>
                        <a:pt x="3" y="132"/>
                        <a:pt x="2" y="133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2"/>
                        <a:pt x="0" y="132"/>
                        <a:pt x="1" y="131"/>
                      </a:cubicBezTo>
                      <a:cubicBezTo>
                        <a:pt x="3" y="127"/>
                        <a:pt x="6" y="123"/>
                        <a:pt x="8" y="119"/>
                      </a:cubicBezTo>
                      <a:cubicBezTo>
                        <a:pt x="15" y="111"/>
                        <a:pt x="21" y="102"/>
                        <a:pt x="29" y="94"/>
                      </a:cubicBezTo>
                      <a:cubicBezTo>
                        <a:pt x="29" y="93"/>
                        <a:pt x="30" y="93"/>
                        <a:pt x="30" y="92"/>
                      </a:cubicBezTo>
                      <a:cubicBezTo>
                        <a:pt x="33" y="88"/>
                        <a:pt x="35" y="85"/>
                        <a:pt x="37" y="81"/>
                      </a:cubicBezTo>
                      <a:cubicBezTo>
                        <a:pt x="38" y="80"/>
                        <a:pt x="39" y="79"/>
                        <a:pt x="39" y="78"/>
                      </a:cubicBezTo>
                      <a:cubicBezTo>
                        <a:pt x="39" y="74"/>
                        <a:pt x="38" y="71"/>
                        <a:pt x="37" y="68"/>
                      </a:cubicBezTo>
                      <a:cubicBezTo>
                        <a:pt x="35" y="62"/>
                        <a:pt x="33" y="57"/>
                        <a:pt x="32" y="51"/>
                      </a:cubicBezTo>
                      <a:cubicBezTo>
                        <a:pt x="31" y="44"/>
                        <a:pt x="30" y="38"/>
                        <a:pt x="28" y="32"/>
                      </a:cubicBezTo>
                      <a:cubicBezTo>
                        <a:pt x="28" y="30"/>
                        <a:pt x="27" y="28"/>
                        <a:pt x="27" y="27"/>
                      </a:cubicBezTo>
                      <a:cubicBezTo>
                        <a:pt x="24" y="21"/>
                        <a:pt x="22" y="15"/>
                        <a:pt x="21" y="8"/>
                      </a:cubicBezTo>
                      <a:cubicBezTo>
                        <a:pt x="21" y="8"/>
                        <a:pt x="21" y="7"/>
                        <a:pt x="20" y="6"/>
                      </a:cubicBezTo>
                      <a:cubicBezTo>
                        <a:pt x="20" y="6"/>
                        <a:pt x="20" y="6"/>
                        <a:pt x="20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7" y="4"/>
                        <a:pt x="17" y="3"/>
                      </a:cubicBezTo>
                      <a:cubicBezTo>
                        <a:pt x="17" y="2"/>
                        <a:pt x="18" y="1"/>
                        <a:pt x="18" y="1"/>
                      </a:cubicBezTo>
                      <a:cubicBezTo>
                        <a:pt x="20" y="1"/>
                        <a:pt x="21" y="1"/>
                        <a:pt x="23" y="2"/>
                      </a:cubicBezTo>
                      <a:cubicBezTo>
                        <a:pt x="23" y="2"/>
                        <a:pt x="24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35" y="0"/>
                        <a:pt x="43" y="0"/>
                        <a:pt x="51" y="0"/>
                      </a:cubicBezTo>
                      <a:cubicBezTo>
                        <a:pt x="52" y="0"/>
                        <a:pt x="53" y="0"/>
                        <a:pt x="54" y="0"/>
                      </a:cubicBezTo>
                      <a:cubicBezTo>
                        <a:pt x="54" y="0"/>
                        <a:pt x="55" y="0"/>
                        <a:pt x="55" y="1"/>
                      </a:cubicBezTo>
                      <a:cubicBezTo>
                        <a:pt x="55" y="1"/>
                        <a:pt x="56" y="2"/>
                        <a:pt x="56" y="2"/>
                      </a:cubicBezTo>
                      <a:cubicBezTo>
                        <a:pt x="57" y="6"/>
                        <a:pt x="58" y="9"/>
                        <a:pt x="60" y="13"/>
                      </a:cubicBezTo>
                      <a:cubicBezTo>
                        <a:pt x="62" y="20"/>
                        <a:pt x="64" y="28"/>
                        <a:pt x="66" y="36"/>
                      </a:cubicBezTo>
                      <a:cubicBezTo>
                        <a:pt x="68" y="44"/>
                        <a:pt x="70" y="52"/>
                        <a:pt x="72" y="60"/>
                      </a:cubicBezTo>
                      <a:cubicBezTo>
                        <a:pt x="73" y="63"/>
                        <a:pt x="73" y="66"/>
                        <a:pt x="74" y="69"/>
                      </a:cubicBezTo>
                      <a:cubicBezTo>
                        <a:pt x="74" y="69"/>
                        <a:pt x="75" y="70"/>
                        <a:pt x="75" y="70"/>
                      </a:cubicBezTo>
                      <a:cubicBezTo>
                        <a:pt x="75" y="70"/>
                        <a:pt x="75" y="71"/>
                        <a:pt x="75" y="71"/>
                      </a:cubicBezTo>
                      <a:cubicBezTo>
                        <a:pt x="75" y="71"/>
                        <a:pt x="75" y="72"/>
                        <a:pt x="75" y="73"/>
                      </a:cubicBezTo>
                      <a:cubicBezTo>
                        <a:pt x="76" y="75"/>
                        <a:pt x="77" y="78"/>
                        <a:pt x="77" y="80"/>
                      </a:cubicBezTo>
                      <a:cubicBezTo>
                        <a:pt x="78" y="81"/>
                        <a:pt x="77" y="82"/>
                        <a:pt x="76" y="83"/>
                      </a:cubicBezTo>
                      <a:cubicBezTo>
                        <a:pt x="75" y="83"/>
                        <a:pt x="75" y="84"/>
                        <a:pt x="74" y="85"/>
                      </a:cubicBezTo>
                      <a:cubicBezTo>
                        <a:pt x="73" y="86"/>
                        <a:pt x="72" y="88"/>
                        <a:pt x="71" y="90"/>
                      </a:cubicBezTo>
                      <a:cubicBezTo>
                        <a:pt x="68" y="97"/>
                        <a:pt x="63" y="104"/>
                        <a:pt x="58" y="111"/>
                      </a:cubicBezTo>
                      <a:cubicBezTo>
                        <a:pt x="55" y="115"/>
                        <a:pt x="52" y="118"/>
                        <a:pt x="49" y="121"/>
                      </a:cubicBezTo>
                      <a:cubicBezTo>
                        <a:pt x="49" y="121"/>
                        <a:pt x="48" y="122"/>
                        <a:pt x="48" y="122"/>
                      </a:cubicBezTo>
                      <a:cubicBezTo>
                        <a:pt x="46" y="123"/>
                        <a:pt x="45" y="124"/>
                        <a:pt x="45" y="125"/>
                      </a:cubicBezTo>
                      <a:cubicBezTo>
                        <a:pt x="42" y="129"/>
                        <a:pt x="40" y="132"/>
                        <a:pt x="37" y="135"/>
                      </a:cubicBezTo>
                      <a:cubicBezTo>
                        <a:pt x="37" y="136"/>
                        <a:pt x="36" y="137"/>
                        <a:pt x="35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4" y="138"/>
                        <a:pt x="34" y="139"/>
                        <a:pt x="33" y="138"/>
                      </a:cubicBezTo>
                      <a:cubicBezTo>
                        <a:pt x="33" y="138"/>
                        <a:pt x="33" y="138"/>
                        <a:pt x="33" y="137"/>
                      </a:cubicBezTo>
                      <a:cubicBezTo>
                        <a:pt x="33" y="137"/>
                        <a:pt x="33" y="136"/>
                        <a:pt x="34" y="136"/>
                      </a:cubicBezTo>
                      <a:close/>
                      <a:moveTo>
                        <a:pt x="33" y="8"/>
                      </a:moveTo>
                      <a:cubicBezTo>
                        <a:pt x="33" y="8"/>
                        <a:pt x="33" y="9"/>
                        <a:pt x="33" y="9"/>
                      </a:cubicBezTo>
                      <a:cubicBezTo>
                        <a:pt x="34" y="9"/>
                        <a:pt x="35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8"/>
                        <a:pt x="40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7"/>
                        <a:pt x="43" y="6"/>
                      </a:cubicBezTo>
                      <a:cubicBezTo>
                        <a:pt x="40" y="7"/>
                        <a:pt x="36" y="7"/>
                        <a:pt x="33" y="8"/>
                      </a:cubicBezTo>
                      <a:close/>
                      <a:moveTo>
                        <a:pt x="27" y="127"/>
                      </a:moveTo>
                      <a:cubicBezTo>
                        <a:pt x="24" y="127"/>
                        <a:pt x="20" y="126"/>
                        <a:pt x="17" y="125"/>
                      </a:cubicBezTo>
                      <a:cubicBezTo>
                        <a:pt x="17" y="125"/>
                        <a:pt x="18" y="126"/>
                        <a:pt x="19" y="126"/>
                      </a:cubicBezTo>
                      <a:cubicBezTo>
                        <a:pt x="21" y="127"/>
                        <a:pt x="23" y="127"/>
                        <a:pt x="25" y="128"/>
                      </a:cubicBezTo>
                      <a:cubicBezTo>
                        <a:pt x="26" y="129"/>
                        <a:pt x="26" y="129"/>
                        <a:pt x="27" y="128"/>
                      </a:cubicBezTo>
                      <a:cubicBezTo>
                        <a:pt x="27" y="128"/>
                        <a:pt x="27" y="127"/>
                        <a:pt x="27" y="127"/>
                      </a:cubicBezTo>
                      <a:close/>
                      <a:moveTo>
                        <a:pt x="42" y="12"/>
                      </a:moveTo>
                      <a:cubicBezTo>
                        <a:pt x="44" y="12"/>
                        <a:pt x="46" y="12"/>
                        <a:pt x="49" y="11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10"/>
                        <a:pt x="44" y="10"/>
                        <a:pt x="43" y="10"/>
                      </a:cubicBezTo>
                      <a:cubicBezTo>
                        <a:pt x="42" y="11"/>
                        <a:pt x="42" y="11"/>
                        <a:pt x="42" y="12"/>
                      </a:cubicBezTo>
                      <a:close/>
                      <a:moveTo>
                        <a:pt x="3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7" y="56"/>
                        <a:pt x="38" y="59"/>
                        <a:pt x="39" y="63"/>
                      </a:cubicBezTo>
                      <a:cubicBezTo>
                        <a:pt x="39" y="65"/>
                        <a:pt x="40" y="67"/>
                        <a:pt x="41" y="69"/>
                      </a:cubicBezTo>
                      <a:cubicBezTo>
                        <a:pt x="39" y="63"/>
                        <a:pt x="38" y="57"/>
                        <a:pt x="36" y="52"/>
                      </a:cubicBezTo>
                      <a:close/>
                      <a:moveTo>
                        <a:pt x="48" y="6"/>
                      </a:moveTo>
                      <a:cubicBezTo>
                        <a:pt x="49" y="7"/>
                        <a:pt x="49" y="8"/>
                        <a:pt x="50" y="8"/>
                      </a:cubicBezTo>
                      <a:cubicBezTo>
                        <a:pt x="51" y="8"/>
                        <a:pt x="51" y="9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1" y="10"/>
                        <a:pt x="51" y="11"/>
                        <a:pt x="51" y="11"/>
                      </a:cubicBezTo>
                      <a:cubicBezTo>
                        <a:pt x="52" y="11"/>
                        <a:pt x="52" y="11"/>
                        <a:pt x="53" y="11"/>
                      </a:cubicBezTo>
                      <a:cubicBezTo>
                        <a:pt x="52" y="9"/>
                        <a:pt x="52" y="8"/>
                        <a:pt x="51" y="6"/>
                      </a:cubicBezTo>
                      <a:cubicBezTo>
                        <a:pt x="50" y="6"/>
                        <a:pt x="49" y="6"/>
                        <a:pt x="48" y="6"/>
                      </a:cubicBezTo>
                      <a:close/>
                      <a:moveTo>
                        <a:pt x="42" y="16"/>
                      </a:moveTo>
                      <a:cubicBezTo>
                        <a:pt x="44" y="16"/>
                        <a:pt x="45" y="16"/>
                        <a:pt x="46" y="16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5" y="14"/>
                        <a:pt x="43" y="14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lose/>
                      <a:moveTo>
                        <a:pt x="25" y="114"/>
                      </a:moveTo>
                      <a:cubicBezTo>
                        <a:pt x="25" y="115"/>
                        <a:pt x="24" y="116"/>
                        <a:pt x="23" y="117"/>
                      </a:cubicBezTo>
                      <a:cubicBezTo>
                        <a:pt x="24" y="117"/>
                        <a:pt x="25" y="117"/>
                        <a:pt x="26" y="118"/>
                      </a:cubicBezTo>
                      <a:cubicBezTo>
                        <a:pt x="26" y="117"/>
                        <a:pt x="27" y="117"/>
                        <a:pt x="27" y="116"/>
                      </a:cubicBezTo>
                      <a:cubicBezTo>
                        <a:pt x="27" y="116"/>
                        <a:pt x="27" y="116"/>
                        <a:pt x="27" y="115"/>
                      </a:cubicBezTo>
                      <a:cubicBezTo>
                        <a:pt x="27" y="115"/>
                        <a:pt x="26" y="115"/>
                        <a:pt x="25" y="114"/>
                      </a:cubicBezTo>
                      <a:close/>
                      <a:moveTo>
                        <a:pt x="10" y="130"/>
                      </a:moveTo>
                      <a:cubicBezTo>
                        <a:pt x="11" y="131"/>
                        <a:pt x="14" y="131"/>
                        <a:pt x="15" y="130"/>
                      </a:cubicBezTo>
                      <a:cubicBezTo>
                        <a:pt x="14" y="130"/>
                        <a:pt x="13" y="129"/>
                        <a:pt x="11" y="129"/>
                      </a:cubicBezTo>
                      <a:cubicBezTo>
                        <a:pt x="11" y="129"/>
                        <a:pt x="10" y="130"/>
                        <a:pt x="10" y="130"/>
                      </a:cubicBezTo>
                      <a:close/>
                      <a:moveTo>
                        <a:pt x="55" y="10"/>
                      </a:moveTo>
                      <a:cubicBezTo>
                        <a:pt x="54" y="7"/>
                        <a:pt x="54" y="5"/>
                        <a:pt x="53" y="2"/>
                      </a:cubicBezTo>
                      <a:cubicBezTo>
                        <a:pt x="52" y="2"/>
                        <a:pt x="52" y="2"/>
                        <a:pt x="51" y="2"/>
                      </a:cubicBezTo>
                      <a:cubicBezTo>
                        <a:pt x="52" y="4"/>
                        <a:pt x="52" y="4"/>
                        <a:pt x="53" y="4"/>
                      </a:cubicBezTo>
                      <a:cubicBezTo>
                        <a:pt x="53" y="4"/>
                        <a:pt x="54" y="5"/>
                        <a:pt x="53" y="5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4" y="7"/>
                        <a:pt x="54" y="9"/>
                        <a:pt x="55" y="10"/>
                      </a:cubicBezTo>
                      <a:close/>
                      <a:moveTo>
                        <a:pt x="16" y="123"/>
                      </a:moveTo>
                      <a:cubicBezTo>
                        <a:pt x="19" y="123"/>
                        <a:pt x="22" y="124"/>
                        <a:pt x="25" y="125"/>
                      </a:cubicBezTo>
                      <a:cubicBezTo>
                        <a:pt x="25" y="125"/>
                        <a:pt x="25" y="125"/>
                        <a:pt x="25" y="125"/>
                      </a:cubicBezTo>
                      <a:cubicBezTo>
                        <a:pt x="23" y="124"/>
                        <a:pt x="20" y="123"/>
                        <a:pt x="17" y="122"/>
                      </a:cubicBezTo>
                      <a:cubicBezTo>
                        <a:pt x="17" y="122"/>
                        <a:pt x="17" y="122"/>
                        <a:pt x="16" y="123"/>
                      </a:cubicBezTo>
                      <a:close/>
                      <a:moveTo>
                        <a:pt x="66" y="91"/>
                      </a:moveTo>
                      <a:cubicBezTo>
                        <a:pt x="66" y="91"/>
                        <a:pt x="66" y="91"/>
                        <a:pt x="66" y="91"/>
                      </a:cubicBezTo>
                      <a:cubicBezTo>
                        <a:pt x="68" y="89"/>
                        <a:pt x="70" y="86"/>
                        <a:pt x="71" y="84"/>
                      </a:cubicBezTo>
                      <a:cubicBezTo>
                        <a:pt x="71" y="83"/>
                        <a:pt x="70" y="83"/>
                        <a:pt x="70" y="82"/>
                      </a:cubicBezTo>
                      <a:cubicBezTo>
                        <a:pt x="70" y="82"/>
                        <a:pt x="70" y="82"/>
                        <a:pt x="69" y="82"/>
                      </a:cubicBezTo>
                      <a:cubicBezTo>
                        <a:pt x="70" y="83"/>
                        <a:pt x="70" y="84"/>
                        <a:pt x="70" y="85"/>
                      </a:cubicBezTo>
                      <a:cubicBezTo>
                        <a:pt x="69" y="86"/>
                        <a:pt x="68" y="87"/>
                        <a:pt x="68" y="88"/>
                      </a:cubicBezTo>
                      <a:cubicBezTo>
                        <a:pt x="67" y="89"/>
                        <a:pt x="66" y="90"/>
                        <a:pt x="66" y="91"/>
                      </a:cubicBezTo>
                      <a:close/>
                      <a:moveTo>
                        <a:pt x="70" y="64"/>
                      </a:moveTo>
                      <a:cubicBezTo>
                        <a:pt x="70" y="66"/>
                        <a:pt x="70" y="68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71" y="68"/>
                        <a:pt x="71" y="66"/>
                        <a:pt x="70" y="64"/>
                      </a:cubicBezTo>
                      <a:close/>
                      <a:moveTo>
                        <a:pt x="63" y="88"/>
                      </a:moveTo>
                      <a:cubicBezTo>
                        <a:pt x="63" y="88"/>
                        <a:pt x="64" y="88"/>
                        <a:pt x="64" y="88"/>
                      </a:cubicBezTo>
                      <a:cubicBezTo>
                        <a:pt x="65" y="87"/>
                        <a:pt x="66" y="86"/>
                        <a:pt x="67" y="85"/>
                      </a:cubicBezTo>
                      <a:cubicBezTo>
                        <a:pt x="66" y="85"/>
                        <a:pt x="65" y="85"/>
                        <a:pt x="64" y="85"/>
                      </a:cubicBezTo>
                      <a:cubicBezTo>
                        <a:pt x="64" y="86"/>
                        <a:pt x="63" y="87"/>
                        <a:pt x="63" y="88"/>
                      </a:cubicBezTo>
                      <a:close/>
                      <a:moveTo>
                        <a:pt x="63" y="50"/>
                      </a:moveTo>
                      <a:cubicBezTo>
                        <a:pt x="63" y="51"/>
                        <a:pt x="64" y="51"/>
                        <a:pt x="64" y="52"/>
                      </a:cubicBezTo>
                      <a:cubicBezTo>
                        <a:pt x="64" y="52"/>
                        <a:pt x="64" y="52"/>
                        <a:pt x="65" y="52"/>
                      </a:cubicBezTo>
                      <a:cubicBezTo>
                        <a:pt x="65" y="52"/>
                        <a:pt x="65" y="52"/>
                        <a:pt x="66" y="52"/>
                      </a:cubicBezTo>
                      <a:cubicBezTo>
                        <a:pt x="66" y="52"/>
                        <a:pt x="65" y="51"/>
                        <a:pt x="65" y="50"/>
                      </a:cubicBezTo>
                      <a:cubicBezTo>
                        <a:pt x="64" y="50"/>
                        <a:pt x="64" y="50"/>
                        <a:pt x="63" y="50"/>
                      </a:cubicBezTo>
                      <a:close/>
                      <a:moveTo>
                        <a:pt x="8" y="127"/>
                      </a:moveTo>
                      <a:cubicBezTo>
                        <a:pt x="7" y="129"/>
                        <a:pt x="6" y="130"/>
                        <a:pt x="7" y="130"/>
                      </a:cubicBezTo>
                      <a:cubicBezTo>
                        <a:pt x="8" y="130"/>
                        <a:pt x="8" y="129"/>
                        <a:pt x="9" y="128"/>
                      </a:cubicBezTo>
                      <a:cubicBezTo>
                        <a:pt x="9" y="128"/>
                        <a:pt x="8" y="127"/>
                        <a:pt x="8" y="127"/>
                      </a:cubicBezTo>
                      <a:close/>
                      <a:moveTo>
                        <a:pt x="46" y="20"/>
                      </a:moveTo>
                      <a:cubicBezTo>
                        <a:pt x="46" y="19"/>
                        <a:pt x="46" y="19"/>
                        <a:pt x="46" y="18"/>
                      </a:cubicBezTo>
                      <a:cubicBezTo>
                        <a:pt x="45" y="18"/>
                        <a:pt x="44" y="19"/>
                        <a:pt x="43" y="19"/>
                      </a:cubicBezTo>
                      <a:cubicBezTo>
                        <a:pt x="43" y="19"/>
                        <a:pt x="43" y="20"/>
                        <a:pt x="43" y="20"/>
                      </a:cubicBezTo>
                      <a:cubicBezTo>
                        <a:pt x="44" y="20"/>
                        <a:pt x="45" y="20"/>
                        <a:pt x="46" y="20"/>
                      </a:cubicBezTo>
                      <a:close/>
                      <a:moveTo>
                        <a:pt x="47" y="95"/>
                      </a:moveTo>
                      <a:cubicBezTo>
                        <a:pt x="48" y="94"/>
                        <a:pt x="48" y="94"/>
                        <a:pt x="48" y="93"/>
                      </a:cubicBezTo>
                      <a:cubicBezTo>
                        <a:pt x="47" y="93"/>
                        <a:pt x="46" y="93"/>
                        <a:pt x="45" y="93"/>
                      </a:cubicBezTo>
                      <a:cubicBezTo>
                        <a:pt x="44" y="93"/>
                        <a:pt x="44" y="93"/>
                        <a:pt x="44" y="93"/>
                      </a:cubicBezTo>
                      <a:cubicBezTo>
                        <a:pt x="45" y="94"/>
                        <a:pt x="46" y="94"/>
                        <a:pt x="47" y="95"/>
                      </a:cubicBezTo>
                      <a:close/>
                      <a:moveTo>
                        <a:pt x="12" y="125"/>
                      </a:moveTo>
                      <a:cubicBezTo>
                        <a:pt x="12" y="124"/>
                        <a:pt x="11" y="123"/>
                        <a:pt x="11" y="123"/>
                      </a:cubicBezTo>
                      <a:cubicBezTo>
                        <a:pt x="11" y="124"/>
                        <a:pt x="10" y="124"/>
                        <a:pt x="9" y="125"/>
                      </a:cubicBezTo>
                      <a:cubicBezTo>
                        <a:pt x="11" y="126"/>
                        <a:pt x="11" y="126"/>
                        <a:pt x="12" y="125"/>
                      </a:cubicBezTo>
                      <a:close/>
                      <a:moveTo>
                        <a:pt x="69" y="82"/>
                      </a:moveTo>
                      <a:cubicBezTo>
                        <a:pt x="68" y="82"/>
                        <a:pt x="68" y="81"/>
                        <a:pt x="68" y="81"/>
                      </a:cubicBezTo>
                      <a:cubicBezTo>
                        <a:pt x="67" y="81"/>
                        <a:pt x="66" y="81"/>
                        <a:pt x="65" y="81"/>
                      </a:cubicBezTo>
                      <a:cubicBezTo>
                        <a:pt x="65" y="81"/>
                        <a:pt x="65" y="81"/>
                        <a:pt x="65" y="81"/>
                      </a:cubicBezTo>
                      <a:cubicBezTo>
                        <a:pt x="65" y="81"/>
                        <a:pt x="65" y="82"/>
                        <a:pt x="65" y="82"/>
                      </a:cubicBezTo>
                      <a:cubicBezTo>
                        <a:pt x="66" y="82"/>
                        <a:pt x="67" y="82"/>
                        <a:pt x="69" y="82"/>
                      </a:cubicBezTo>
                      <a:close/>
                      <a:moveTo>
                        <a:pt x="53" y="94"/>
                      </a:moveTo>
                      <a:cubicBezTo>
                        <a:pt x="52" y="94"/>
                        <a:pt x="51" y="94"/>
                        <a:pt x="51" y="96"/>
                      </a:cubicBezTo>
                      <a:cubicBezTo>
                        <a:pt x="51" y="96"/>
                        <a:pt x="51" y="96"/>
                        <a:pt x="52" y="96"/>
                      </a:cubicBezTo>
                      <a:cubicBezTo>
                        <a:pt x="52" y="95"/>
                        <a:pt x="53" y="95"/>
                        <a:pt x="53" y="94"/>
                      </a:cubicBezTo>
                      <a:close/>
                      <a:moveTo>
                        <a:pt x="53" y="114"/>
                      </a:moveTo>
                      <a:cubicBezTo>
                        <a:pt x="55" y="112"/>
                        <a:pt x="59" y="107"/>
                        <a:pt x="59" y="105"/>
                      </a:cubicBezTo>
                      <a:cubicBezTo>
                        <a:pt x="57" y="108"/>
                        <a:pt x="55" y="111"/>
                        <a:pt x="53" y="114"/>
                      </a:cubicBezTo>
                      <a:close/>
                      <a:moveTo>
                        <a:pt x="54" y="88"/>
                      </a:moveTo>
                      <a:cubicBezTo>
                        <a:pt x="54" y="88"/>
                        <a:pt x="54" y="88"/>
                        <a:pt x="54" y="87"/>
                      </a:cubicBezTo>
                      <a:cubicBezTo>
                        <a:pt x="52" y="87"/>
                        <a:pt x="51" y="86"/>
                        <a:pt x="49" y="86"/>
                      </a:cubicBezTo>
                      <a:cubicBezTo>
                        <a:pt x="49" y="86"/>
                        <a:pt x="49" y="87"/>
                        <a:pt x="49" y="87"/>
                      </a:cubicBezTo>
                      <a:cubicBezTo>
                        <a:pt x="51" y="87"/>
                        <a:pt x="52" y="87"/>
                        <a:pt x="54" y="88"/>
                      </a:cubicBezTo>
                      <a:close/>
                      <a:moveTo>
                        <a:pt x="43" y="96"/>
                      </a:moveTo>
                      <a:cubicBezTo>
                        <a:pt x="43" y="97"/>
                        <a:pt x="44" y="97"/>
                        <a:pt x="45" y="97"/>
                      </a:cubicBezTo>
                      <a:cubicBezTo>
                        <a:pt x="45" y="97"/>
                        <a:pt x="45" y="97"/>
                        <a:pt x="46" y="96"/>
                      </a:cubicBezTo>
                      <a:cubicBezTo>
                        <a:pt x="45" y="96"/>
                        <a:pt x="44" y="96"/>
                        <a:pt x="43" y="95"/>
                      </a:cubicBezTo>
                      <a:cubicBezTo>
                        <a:pt x="43" y="96"/>
                        <a:pt x="43" y="96"/>
                        <a:pt x="43" y="96"/>
                      </a:cubicBezTo>
                      <a:close/>
                      <a:moveTo>
                        <a:pt x="68" y="77"/>
                      </a:moveTo>
                      <a:cubicBezTo>
                        <a:pt x="67" y="77"/>
                        <a:pt x="67" y="77"/>
                        <a:pt x="66" y="77"/>
                      </a:cubicBezTo>
                      <a:cubicBezTo>
                        <a:pt x="66" y="77"/>
                        <a:pt x="66" y="78"/>
                        <a:pt x="66" y="78"/>
                      </a:cubicBezTo>
                      <a:cubicBezTo>
                        <a:pt x="67" y="78"/>
                        <a:pt x="67" y="78"/>
                        <a:pt x="68" y="78"/>
                      </a:cubicBezTo>
                      <a:cubicBezTo>
                        <a:pt x="68" y="78"/>
                        <a:pt x="68" y="77"/>
                        <a:pt x="68" y="77"/>
                      </a:cubicBezTo>
                      <a:close/>
                      <a:moveTo>
                        <a:pt x="30" y="110"/>
                      </a:moveTo>
                      <a:cubicBezTo>
                        <a:pt x="30" y="110"/>
                        <a:pt x="30" y="110"/>
                        <a:pt x="29" y="110"/>
                      </a:cubicBezTo>
                      <a:cubicBezTo>
                        <a:pt x="29" y="110"/>
                        <a:pt x="28" y="111"/>
                        <a:pt x="28" y="112"/>
                      </a:cubicBezTo>
                      <a:cubicBezTo>
                        <a:pt x="28" y="112"/>
                        <a:pt x="29" y="112"/>
                        <a:pt x="29" y="112"/>
                      </a:cubicBezTo>
                      <a:cubicBezTo>
                        <a:pt x="29" y="111"/>
                        <a:pt x="30" y="111"/>
                        <a:pt x="30" y="110"/>
                      </a:cubicBezTo>
                      <a:close/>
                      <a:moveTo>
                        <a:pt x="31" y="117"/>
                      </a:moveTo>
                      <a:cubicBezTo>
                        <a:pt x="31" y="118"/>
                        <a:pt x="30" y="118"/>
                        <a:pt x="30" y="119"/>
                      </a:cubicBezTo>
                      <a:cubicBezTo>
                        <a:pt x="31" y="119"/>
                        <a:pt x="31" y="119"/>
                        <a:pt x="32" y="119"/>
                      </a:cubicBezTo>
                      <a:cubicBezTo>
                        <a:pt x="32" y="119"/>
                        <a:pt x="32" y="118"/>
                        <a:pt x="32" y="118"/>
                      </a:cubicBezTo>
                      <a:cubicBezTo>
                        <a:pt x="32" y="118"/>
                        <a:pt x="32" y="117"/>
                        <a:pt x="31" y="117"/>
                      </a:cubicBezTo>
                      <a:close/>
                      <a:moveTo>
                        <a:pt x="45" y="36"/>
                      </a:moveTo>
                      <a:cubicBezTo>
                        <a:pt x="45" y="35"/>
                        <a:pt x="45" y="35"/>
                        <a:pt x="44" y="34"/>
                      </a:cubicBezTo>
                      <a:cubicBezTo>
                        <a:pt x="44" y="35"/>
                        <a:pt x="44" y="35"/>
                        <a:pt x="43" y="35"/>
                      </a:cubicBezTo>
                      <a:cubicBezTo>
                        <a:pt x="43" y="35"/>
                        <a:pt x="43" y="36"/>
                        <a:pt x="43" y="36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lose/>
                      <a:moveTo>
                        <a:pt x="22" y="120"/>
                      </a:moveTo>
                      <a:cubicBezTo>
                        <a:pt x="22" y="120"/>
                        <a:pt x="22" y="120"/>
                        <a:pt x="22" y="120"/>
                      </a:cubicBezTo>
                      <a:cubicBezTo>
                        <a:pt x="21" y="120"/>
                        <a:pt x="20" y="119"/>
                        <a:pt x="19" y="119"/>
                      </a:cubicBezTo>
                      <a:cubicBezTo>
                        <a:pt x="19" y="119"/>
                        <a:pt x="19" y="119"/>
                        <a:pt x="19" y="120"/>
                      </a:cubicBezTo>
                      <a:cubicBezTo>
                        <a:pt x="20" y="120"/>
                        <a:pt x="21" y="120"/>
                        <a:pt x="22" y="120"/>
                      </a:cubicBezTo>
                      <a:close/>
                      <a:moveTo>
                        <a:pt x="39" y="83"/>
                      </a:moveTo>
                      <a:cubicBezTo>
                        <a:pt x="40" y="83"/>
                        <a:pt x="41" y="82"/>
                        <a:pt x="42" y="81"/>
                      </a:cubicBezTo>
                      <a:cubicBezTo>
                        <a:pt x="40" y="81"/>
                        <a:pt x="40" y="82"/>
                        <a:pt x="39" y="83"/>
                      </a:cubicBezTo>
                      <a:close/>
                      <a:moveTo>
                        <a:pt x="31" y="121"/>
                      </a:moveTo>
                      <a:cubicBezTo>
                        <a:pt x="30" y="121"/>
                        <a:pt x="29" y="120"/>
                        <a:pt x="28" y="121"/>
                      </a:cubicBezTo>
                      <a:cubicBezTo>
                        <a:pt x="29" y="121"/>
                        <a:pt x="29" y="122"/>
                        <a:pt x="30" y="122"/>
                      </a:cubicBezTo>
                      <a:cubicBezTo>
                        <a:pt x="30" y="122"/>
                        <a:pt x="30" y="121"/>
                        <a:pt x="31" y="121"/>
                      </a:cubicBezTo>
                      <a:close/>
                      <a:moveTo>
                        <a:pt x="39" y="16"/>
                      </a:moveTo>
                      <a:cubicBezTo>
                        <a:pt x="39" y="15"/>
                        <a:pt x="39" y="15"/>
                        <a:pt x="38" y="15"/>
                      </a:cubicBezTo>
                      <a:cubicBezTo>
                        <a:pt x="37" y="15"/>
                        <a:pt x="37" y="16"/>
                        <a:pt x="37" y="16"/>
                      </a:cubicBezTo>
                      <a:cubicBezTo>
                        <a:pt x="38" y="16"/>
                        <a:pt x="39" y="16"/>
                        <a:pt x="39" y="16"/>
                      </a:cubicBezTo>
                      <a:close/>
                      <a:moveTo>
                        <a:pt x="39" y="104"/>
                      </a:moveTo>
                      <a:cubicBezTo>
                        <a:pt x="39" y="104"/>
                        <a:pt x="38" y="104"/>
                        <a:pt x="38" y="104"/>
                      </a:cubicBezTo>
                      <a:cubicBezTo>
                        <a:pt x="38" y="105"/>
                        <a:pt x="37" y="105"/>
                        <a:pt x="37" y="106"/>
                      </a:cubicBezTo>
                      <a:cubicBezTo>
                        <a:pt x="38" y="106"/>
                        <a:pt x="39" y="105"/>
                        <a:pt x="39" y="104"/>
                      </a:cubicBezTo>
                      <a:close/>
                      <a:moveTo>
                        <a:pt x="29" y="7"/>
                      </a:moveTo>
                      <a:cubicBezTo>
                        <a:pt x="30" y="7"/>
                        <a:pt x="31" y="7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1" y="6"/>
                        <a:pt x="30" y="6"/>
                        <a:pt x="29" y="6"/>
                      </a:cubicBezTo>
                      <a:cubicBezTo>
                        <a:pt x="29" y="6"/>
                        <a:pt x="29" y="7"/>
                        <a:pt x="29" y="7"/>
                      </a:cubicBezTo>
                      <a:close/>
                      <a:moveTo>
                        <a:pt x="42" y="108"/>
                      </a:moveTo>
                      <a:cubicBezTo>
                        <a:pt x="43" y="108"/>
                        <a:pt x="43" y="107"/>
                        <a:pt x="44" y="106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42" y="106"/>
                        <a:pt x="42" y="107"/>
                        <a:pt x="42" y="108"/>
                      </a:cubicBezTo>
                      <a:close/>
                      <a:moveTo>
                        <a:pt x="61" y="44"/>
                      </a:moveTo>
                      <a:cubicBezTo>
                        <a:pt x="61" y="44"/>
                        <a:pt x="61" y="44"/>
                        <a:pt x="62" y="45"/>
                      </a:cubicBezTo>
                      <a:cubicBezTo>
                        <a:pt x="62" y="45"/>
                        <a:pt x="63" y="45"/>
                        <a:pt x="63" y="45"/>
                      </a:cubicBezTo>
                      <a:cubicBezTo>
                        <a:pt x="63" y="44"/>
                        <a:pt x="63" y="44"/>
                        <a:pt x="63" y="43"/>
                      </a:cubicBezTo>
                      <a:cubicBezTo>
                        <a:pt x="62" y="44"/>
                        <a:pt x="62" y="44"/>
                        <a:pt x="61" y="44"/>
                      </a:cubicBezTo>
                      <a:close/>
                      <a:moveTo>
                        <a:pt x="48" y="89"/>
                      </a:moveTo>
                      <a:cubicBezTo>
                        <a:pt x="48" y="89"/>
                        <a:pt x="48" y="89"/>
                        <a:pt x="48" y="90"/>
                      </a:cubicBezTo>
                      <a:cubicBezTo>
                        <a:pt x="49" y="90"/>
                        <a:pt x="50" y="90"/>
                        <a:pt x="51" y="90"/>
                      </a:cubicBezTo>
                      <a:cubicBezTo>
                        <a:pt x="51" y="90"/>
                        <a:pt x="51" y="90"/>
                        <a:pt x="52" y="90"/>
                      </a:cubicBezTo>
                      <a:cubicBezTo>
                        <a:pt x="51" y="89"/>
                        <a:pt x="50" y="89"/>
                        <a:pt x="49" y="89"/>
                      </a:cubicBezTo>
                      <a:cubicBezTo>
                        <a:pt x="49" y="89"/>
                        <a:pt x="49" y="89"/>
                        <a:pt x="48" y="89"/>
                      </a:cubicBezTo>
                      <a:close/>
                      <a:moveTo>
                        <a:pt x="50" y="15"/>
                      </a:moveTo>
                      <a:cubicBezTo>
                        <a:pt x="50" y="14"/>
                        <a:pt x="50" y="13"/>
                        <a:pt x="49" y="14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lose/>
                      <a:moveTo>
                        <a:pt x="62" y="48"/>
                      </a:moveTo>
                      <a:cubicBezTo>
                        <a:pt x="63" y="48"/>
                        <a:pt x="64" y="48"/>
                        <a:pt x="64" y="48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63" y="47"/>
                        <a:pt x="63" y="47"/>
                        <a:pt x="62" y="47"/>
                      </a:cubicBezTo>
                      <a:cubicBezTo>
                        <a:pt x="62" y="47"/>
                        <a:pt x="62" y="48"/>
                        <a:pt x="62" y="48"/>
                      </a:cubicBezTo>
                      <a:close/>
                      <a:moveTo>
                        <a:pt x="44" y="47"/>
                      </a:moveTo>
                      <a:cubicBezTo>
                        <a:pt x="46" y="47"/>
                        <a:pt x="47" y="47"/>
                        <a:pt x="47" y="46"/>
                      </a:cubicBezTo>
                      <a:cubicBezTo>
                        <a:pt x="46" y="46"/>
                        <a:pt x="45" y="46"/>
                        <a:pt x="44" y="47"/>
                      </a:cubicBezTo>
                      <a:close/>
                      <a:moveTo>
                        <a:pt x="42" y="100"/>
                      </a:moveTo>
                      <a:cubicBezTo>
                        <a:pt x="42" y="100"/>
                        <a:pt x="41" y="100"/>
                        <a:pt x="41" y="100"/>
                      </a:cubicBezTo>
                      <a:cubicBezTo>
                        <a:pt x="41" y="100"/>
                        <a:pt x="40" y="100"/>
                        <a:pt x="40" y="101"/>
                      </a:cubicBezTo>
                      <a:cubicBezTo>
                        <a:pt x="41" y="101"/>
                        <a:pt x="42" y="102"/>
                        <a:pt x="42" y="100"/>
                      </a:cubicBezTo>
                      <a:close/>
                      <a:moveTo>
                        <a:pt x="71" y="74"/>
                      </a:move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1" y="73"/>
                        <a:pt x="71" y="73"/>
                        <a:pt x="72" y="72"/>
                      </a:cubicBezTo>
                      <a:cubicBezTo>
                        <a:pt x="71" y="72"/>
                        <a:pt x="71" y="72"/>
                        <a:pt x="70" y="72"/>
                      </a:cubicBezTo>
                      <a:cubicBezTo>
                        <a:pt x="70" y="73"/>
                        <a:pt x="70" y="73"/>
                        <a:pt x="71" y="74"/>
                      </a:cubicBezTo>
                      <a:close/>
                      <a:moveTo>
                        <a:pt x="63" y="77"/>
                      </a:moveTo>
                      <a:cubicBezTo>
                        <a:pt x="63" y="77"/>
                        <a:pt x="63" y="77"/>
                        <a:pt x="62" y="77"/>
                      </a:cubicBezTo>
                      <a:cubicBezTo>
                        <a:pt x="62" y="77"/>
                        <a:pt x="62" y="77"/>
                        <a:pt x="62" y="78"/>
                      </a:cubicBezTo>
                      <a:cubicBezTo>
                        <a:pt x="63" y="78"/>
                        <a:pt x="63" y="78"/>
                        <a:pt x="64" y="78"/>
                      </a:cubicBezTo>
                      <a:cubicBezTo>
                        <a:pt x="63" y="77"/>
                        <a:pt x="63" y="77"/>
                        <a:pt x="63" y="77"/>
                      </a:cubicBezTo>
                      <a:close/>
                      <a:moveTo>
                        <a:pt x="50" y="18"/>
                      </a:moveTo>
                      <a:cubicBezTo>
                        <a:pt x="50" y="19"/>
                        <a:pt x="50" y="19"/>
                        <a:pt x="51" y="19"/>
                      </a:cubicBezTo>
                      <a:cubicBezTo>
                        <a:pt x="51" y="17"/>
                        <a:pt x="51" y="17"/>
                        <a:pt x="50" y="18"/>
                      </a:cubicBezTo>
                      <a:close/>
                      <a:moveTo>
                        <a:pt x="58" y="53"/>
                      </a:move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2"/>
                        <a:pt x="57" y="52"/>
                        <a:pt x="57" y="52"/>
                      </a:cubicBezTo>
                      <a:cubicBezTo>
                        <a:pt x="57" y="52"/>
                        <a:pt x="57" y="53"/>
                        <a:pt x="57" y="54"/>
                      </a:cubicBezTo>
                      <a:cubicBezTo>
                        <a:pt x="58" y="54"/>
                        <a:pt x="58" y="54"/>
                        <a:pt x="58" y="53"/>
                      </a:cubicBezTo>
                      <a:close/>
                      <a:moveTo>
                        <a:pt x="43" y="40"/>
                      </a:moveTo>
                      <a:cubicBezTo>
                        <a:pt x="44" y="40"/>
                        <a:pt x="45" y="40"/>
                        <a:pt x="46" y="40"/>
                      </a:cubicBezTo>
                      <a:cubicBezTo>
                        <a:pt x="46" y="39"/>
                        <a:pt x="45" y="39"/>
                        <a:pt x="45" y="39"/>
                      </a:cubicBezTo>
                      <a:cubicBezTo>
                        <a:pt x="45" y="39"/>
                        <a:pt x="44" y="39"/>
                        <a:pt x="43" y="40"/>
                      </a:cubicBezTo>
                      <a:close/>
                      <a:moveTo>
                        <a:pt x="62" y="41"/>
                      </a:moveTo>
                      <a:cubicBezTo>
                        <a:pt x="62" y="41"/>
                        <a:pt x="62" y="40"/>
                        <a:pt x="62" y="40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1" y="40"/>
                        <a:pt x="61" y="41"/>
                        <a:pt x="61" y="41"/>
                      </a:cubicBezTo>
                      <a:cubicBezTo>
                        <a:pt x="61" y="41"/>
                        <a:pt x="61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lose/>
                      <a:moveTo>
                        <a:pt x="47" y="43"/>
                      </a:moveTo>
                      <a:cubicBezTo>
                        <a:pt x="46" y="43"/>
                        <a:pt x="44" y="44"/>
                        <a:pt x="44" y="44"/>
                      </a:cubicBezTo>
                      <a:cubicBezTo>
                        <a:pt x="45" y="44"/>
                        <a:pt x="46" y="44"/>
                        <a:pt x="47" y="43"/>
                      </a:cubicBezTo>
                      <a:close/>
                      <a:moveTo>
                        <a:pt x="59" y="86"/>
                      </a:moveTo>
                      <a:cubicBezTo>
                        <a:pt x="59" y="86"/>
                        <a:pt x="59" y="86"/>
                        <a:pt x="59" y="85"/>
                      </a:cubicBezTo>
                      <a:cubicBezTo>
                        <a:pt x="59" y="85"/>
                        <a:pt x="58" y="85"/>
                        <a:pt x="58" y="85"/>
                      </a:cubicBezTo>
                      <a:cubicBezTo>
                        <a:pt x="58" y="85"/>
                        <a:pt x="58" y="85"/>
                        <a:pt x="58" y="85"/>
                      </a:cubicBezTo>
                      <a:cubicBezTo>
                        <a:pt x="58" y="86"/>
                        <a:pt x="58" y="86"/>
                        <a:pt x="58" y="86"/>
                      </a:cubicBezTo>
                      <a:cubicBezTo>
                        <a:pt x="58" y="86"/>
                        <a:pt x="58" y="86"/>
                        <a:pt x="59" y="86"/>
                      </a:cubicBezTo>
                      <a:close/>
                      <a:moveTo>
                        <a:pt x="53" y="29"/>
                      </a:move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3" y="30"/>
                        <a:pt x="53" y="29"/>
                        <a:pt x="53" y="29"/>
                      </a:cubicBezTo>
                      <a:close/>
                      <a:moveTo>
                        <a:pt x="60" y="34"/>
                      </a:moveTo>
                      <a:cubicBezTo>
                        <a:pt x="60" y="34"/>
                        <a:pt x="60" y="33"/>
                        <a:pt x="60" y="33"/>
                      </a:cubicBezTo>
                      <a:cubicBezTo>
                        <a:pt x="60" y="32"/>
                        <a:pt x="60" y="32"/>
                        <a:pt x="59" y="32"/>
                      </a:cubicBezTo>
                      <a:cubicBezTo>
                        <a:pt x="59" y="33"/>
                        <a:pt x="59" y="33"/>
                        <a:pt x="60" y="34"/>
                      </a:cubicBezTo>
                      <a:close/>
                      <a:moveTo>
                        <a:pt x="38" y="27"/>
                      </a:moveTo>
                      <a:cubicBezTo>
                        <a:pt x="39" y="27"/>
                        <a:pt x="40" y="27"/>
                        <a:pt x="40" y="27"/>
                      </a:cubicBezTo>
                      <a:cubicBezTo>
                        <a:pt x="40" y="27"/>
                        <a:pt x="40" y="26"/>
                        <a:pt x="40" y="26"/>
                      </a:cubicBezTo>
                      <a:cubicBezTo>
                        <a:pt x="39" y="26"/>
                        <a:pt x="39" y="26"/>
                        <a:pt x="38" y="27"/>
                      </a:cubicBezTo>
                      <a:close/>
                      <a:moveTo>
                        <a:pt x="52" y="25"/>
                      </a:move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3" y="26"/>
                      </a:cubicBezTo>
                      <a:cubicBezTo>
                        <a:pt x="53" y="26"/>
                        <a:pt x="53" y="25"/>
                        <a:pt x="52" y="25"/>
                      </a:cubicBezTo>
                      <a:close/>
                      <a:moveTo>
                        <a:pt x="60" y="38"/>
                      </a:move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1" y="37"/>
                        <a:pt x="61" y="37"/>
                        <a:pt x="61" y="36"/>
                      </a:cubicBezTo>
                      <a:cubicBezTo>
                        <a:pt x="60" y="36"/>
                        <a:pt x="60" y="36"/>
                        <a:pt x="60" y="38"/>
                      </a:cubicBezTo>
                      <a:close/>
                      <a:moveTo>
                        <a:pt x="60" y="66"/>
                      </a:moveTo>
                      <a:cubicBezTo>
                        <a:pt x="60" y="67"/>
                        <a:pt x="60" y="68"/>
                        <a:pt x="60" y="69"/>
                      </a:cubicBezTo>
                      <a:cubicBezTo>
                        <a:pt x="60" y="68"/>
                        <a:pt x="60" y="67"/>
                        <a:pt x="60" y="66"/>
                      </a:cubicBezTo>
                      <a:close/>
                      <a:moveTo>
                        <a:pt x="49" y="25"/>
                      </a:moveTo>
                      <a:cubicBezTo>
                        <a:pt x="49" y="26"/>
                        <a:pt x="49" y="26"/>
                        <a:pt x="50" y="26"/>
                      </a:cubicBezTo>
                      <a:cubicBezTo>
                        <a:pt x="50" y="26"/>
                        <a:pt x="50" y="25"/>
                        <a:pt x="49" y="25"/>
                      </a:cubicBezTo>
                      <a:close/>
                      <a:moveTo>
                        <a:pt x="31" y="128"/>
                      </a:moveTo>
                      <a:cubicBezTo>
                        <a:pt x="30" y="129"/>
                        <a:pt x="30" y="129"/>
                        <a:pt x="29" y="129"/>
                      </a:cubicBezTo>
                      <a:cubicBezTo>
                        <a:pt x="29" y="129"/>
                        <a:pt x="29" y="129"/>
                        <a:pt x="29" y="129"/>
                      </a:cubicBezTo>
                      <a:cubicBezTo>
                        <a:pt x="30" y="129"/>
                        <a:pt x="30" y="129"/>
                        <a:pt x="31" y="128"/>
                      </a:cubicBezTo>
                      <a:close/>
                      <a:moveTo>
                        <a:pt x="46" y="30"/>
                      </a:moveTo>
                      <a:cubicBezTo>
                        <a:pt x="46" y="31"/>
                        <a:pt x="46" y="31"/>
                        <a:pt x="47" y="31"/>
                      </a:cubicBezTo>
                      <a:cubicBezTo>
                        <a:pt x="47" y="31"/>
                        <a:pt x="47" y="31"/>
                        <a:pt x="47" y="30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lose/>
                      <a:moveTo>
                        <a:pt x="39" y="29"/>
                      </a:move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40" y="30"/>
                        <a:pt x="40" y="30"/>
                        <a:pt x="40" y="29"/>
                      </a:cubicBezTo>
                      <a:cubicBezTo>
                        <a:pt x="40" y="29"/>
                        <a:pt x="39" y="29"/>
                        <a:pt x="39" y="29"/>
                      </a:cubicBezTo>
                      <a:close/>
                      <a:moveTo>
                        <a:pt x="35" y="113"/>
                      </a:moveTo>
                      <a:cubicBezTo>
                        <a:pt x="35" y="113"/>
                        <a:pt x="35" y="113"/>
                        <a:pt x="34" y="114"/>
                      </a:cubicBezTo>
                      <a:cubicBezTo>
                        <a:pt x="35" y="114"/>
                        <a:pt x="35" y="114"/>
                        <a:pt x="35" y="113"/>
                      </a:cubicBezTo>
                      <a:close/>
                      <a:moveTo>
                        <a:pt x="50" y="98"/>
                      </a:moveTo>
                      <a:cubicBezTo>
                        <a:pt x="49" y="97"/>
                        <a:pt x="49" y="97"/>
                        <a:pt x="49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lose/>
                      <a:moveTo>
                        <a:pt x="48" y="111"/>
                      </a:moveTo>
                      <a:cubicBezTo>
                        <a:pt x="47" y="112"/>
                        <a:pt x="47" y="112"/>
                        <a:pt x="46" y="113"/>
                      </a:cubicBezTo>
                      <a:cubicBezTo>
                        <a:pt x="47" y="112"/>
                        <a:pt x="48" y="112"/>
                        <a:pt x="48" y="111"/>
                      </a:cubicBezTo>
                      <a:close/>
                      <a:moveTo>
                        <a:pt x="68" y="74"/>
                      </a:moveTo>
                      <a:cubicBezTo>
                        <a:pt x="67" y="74"/>
                        <a:pt x="67" y="73"/>
                        <a:pt x="67" y="73"/>
                      </a:cubicBezTo>
                      <a:cubicBezTo>
                        <a:pt x="67" y="73"/>
                        <a:pt x="67" y="73"/>
                        <a:pt x="67" y="73"/>
                      </a:cubicBezTo>
                      <a:cubicBezTo>
                        <a:pt x="67" y="73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8" y="74"/>
                      </a:cubicBezTo>
                      <a:close/>
                      <a:moveTo>
                        <a:pt x="60" y="60"/>
                      </a:moveTo>
                      <a:cubicBezTo>
                        <a:pt x="60" y="60"/>
                        <a:pt x="60" y="60"/>
                        <a:pt x="60" y="59"/>
                      </a:cubicBezTo>
                      <a:cubicBezTo>
                        <a:pt x="59" y="59"/>
                        <a:pt x="59" y="60"/>
                        <a:pt x="60" y="60"/>
                      </a:cubicBezTo>
                      <a:close/>
                      <a:moveTo>
                        <a:pt x="40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8" y="20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9" y="20"/>
                        <a:pt x="40" y="20"/>
                      </a:cubicBezTo>
                      <a:close/>
                      <a:moveTo>
                        <a:pt x="35" y="129"/>
                      </a:moveTo>
                      <a:cubicBezTo>
                        <a:pt x="34" y="128"/>
                        <a:pt x="34" y="128"/>
                        <a:pt x="34" y="129"/>
                      </a:cubicBezTo>
                      <a:cubicBezTo>
                        <a:pt x="34" y="129"/>
                        <a:pt x="35" y="129"/>
                        <a:pt x="35" y="129"/>
                      </a:cubicBezTo>
                      <a:close/>
                      <a:moveTo>
                        <a:pt x="65" y="65"/>
                      </a:move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65" y="66"/>
                        <a:pt x="65" y="67"/>
                        <a:pt x="65" y="67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65" y="67"/>
                        <a:pt x="65" y="66"/>
                        <a:pt x="65" y="65"/>
                      </a:cubicBezTo>
                      <a:close/>
                      <a:moveTo>
                        <a:pt x="45" y="26"/>
                      </a:moveTo>
                      <a:cubicBezTo>
                        <a:pt x="45" y="27"/>
                        <a:pt x="45" y="27"/>
                        <a:pt x="46" y="27"/>
                      </a:cubicBezTo>
                      <a:cubicBezTo>
                        <a:pt x="45" y="26"/>
                        <a:pt x="46" y="26"/>
                        <a:pt x="45" y="26"/>
                      </a:cubicBezTo>
                      <a:close/>
                      <a:moveTo>
                        <a:pt x="24" y="9"/>
                      </a:move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8"/>
                        <a:pt x="24" y="8"/>
                        <a:pt x="24" y="9"/>
                      </a:cubicBezTo>
                      <a:close/>
                      <a:moveTo>
                        <a:pt x="54" y="90"/>
                      </a:moveTo>
                      <a:cubicBezTo>
                        <a:pt x="54" y="90"/>
                        <a:pt x="54" y="90"/>
                        <a:pt x="54" y="91"/>
                      </a:cubicBezTo>
                      <a:cubicBezTo>
                        <a:pt x="54" y="91"/>
                        <a:pt x="54" y="91"/>
                        <a:pt x="55" y="91"/>
                      </a:cubicBezTo>
                      <a:cubicBezTo>
                        <a:pt x="55" y="90"/>
                        <a:pt x="54" y="90"/>
                        <a:pt x="54" y="90"/>
                      </a:cubicBezTo>
                      <a:close/>
                      <a:moveTo>
                        <a:pt x="43" y="32"/>
                      </a:moveTo>
                      <a:cubicBezTo>
                        <a:pt x="43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3" y="31"/>
                      </a:cubicBezTo>
                      <a:cubicBezTo>
                        <a:pt x="43" y="31"/>
                        <a:pt x="43" y="32"/>
                        <a:pt x="43" y="32"/>
                      </a:cubicBezTo>
                      <a:close/>
                      <a:moveTo>
                        <a:pt x="66" y="54"/>
                      </a:moveTo>
                      <a:cubicBezTo>
                        <a:pt x="66" y="55"/>
                        <a:pt x="66" y="55"/>
                        <a:pt x="65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lose/>
                      <a:moveTo>
                        <a:pt x="41" y="32"/>
                      </a:moveTo>
                      <a:cubicBezTo>
                        <a:pt x="40" y="32"/>
                        <a:pt x="40" y="32"/>
                        <a:pt x="39" y="32"/>
                      </a:cubicBezTo>
                      <a:cubicBezTo>
                        <a:pt x="40" y="33"/>
                        <a:pt x="40" y="33"/>
                        <a:pt x="41" y="32"/>
                      </a:cubicBezTo>
                      <a:close/>
                      <a:moveTo>
                        <a:pt x="62" y="81"/>
                      </a:moveTo>
                      <a:cubicBezTo>
                        <a:pt x="62" y="81"/>
                        <a:pt x="63" y="82"/>
                        <a:pt x="63" y="81"/>
                      </a:cubicBezTo>
                      <a:cubicBezTo>
                        <a:pt x="63" y="81"/>
                        <a:pt x="62" y="81"/>
                        <a:pt x="62" y="81"/>
                      </a:cubicBezTo>
                      <a:close/>
                      <a:moveTo>
                        <a:pt x="46" y="55"/>
                      </a:moveTo>
                      <a:cubicBezTo>
                        <a:pt x="47" y="55"/>
                        <a:pt x="47" y="55"/>
                        <a:pt x="47" y="54"/>
                      </a:cubicBezTo>
                      <a:cubicBezTo>
                        <a:pt x="46" y="55"/>
                        <a:pt x="46" y="55"/>
                        <a:pt x="46" y="55"/>
                      </a:cubicBezTo>
                      <a:close/>
                      <a:moveTo>
                        <a:pt x="50" y="38"/>
                      </a:moveTo>
                      <a:cubicBezTo>
                        <a:pt x="50" y="38"/>
                        <a:pt x="50" y="38"/>
                        <a:pt x="50" y="39"/>
                      </a:cubicBezTo>
                      <a:cubicBezTo>
                        <a:pt x="51" y="39"/>
                        <a:pt x="51" y="38"/>
                        <a:pt x="50" y="38"/>
                      </a:cubicBezTo>
                      <a:close/>
                      <a:moveTo>
                        <a:pt x="63" y="73"/>
                      </a:move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2" y="74"/>
                        <a:pt x="62" y="74"/>
                        <a:pt x="63" y="75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lose/>
                      <a:moveTo>
                        <a:pt x="52" y="68"/>
                      </a:moveTo>
                      <a:cubicBezTo>
                        <a:pt x="52" y="68"/>
                        <a:pt x="51" y="68"/>
                        <a:pt x="51" y="68"/>
                      </a:cubicBezTo>
                      <a:cubicBezTo>
                        <a:pt x="51" y="68"/>
                        <a:pt x="51" y="69"/>
                        <a:pt x="52" y="69"/>
                      </a:cubicBezTo>
                      <a:cubicBezTo>
                        <a:pt x="52" y="69"/>
                        <a:pt x="52" y="68"/>
                        <a:pt x="52" y="68"/>
                      </a:cubicBezTo>
                      <a:close/>
                      <a:moveTo>
                        <a:pt x="47" y="35"/>
                      </a:moveTo>
                      <a:cubicBezTo>
                        <a:pt x="47" y="35"/>
                        <a:pt x="47" y="34"/>
                        <a:pt x="47" y="34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lose/>
                      <a:moveTo>
                        <a:pt x="74" y="80"/>
                      </a:moveTo>
                      <a:cubicBezTo>
                        <a:pt x="73" y="80"/>
                        <a:pt x="73" y="80"/>
                        <a:pt x="73" y="81"/>
                      </a:cubicBezTo>
                      <a:cubicBezTo>
                        <a:pt x="73" y="81"/>
                        <a:pt x="74" y="80"/>
                        <a:pt x="74" y="80"/>
                      </a:cubicBezTo>
                      <a:close/>
                      <a:moveTo>
                        <a:pt x="35" y="23"/>
                      </a:moveTo>
                      <a:cubicBezTo>
                        <a:pt x="35" y="23"/>
                        <a:pt x="35" y="23"/>
                        <a:pt x="35" y="22"/>
                      </a:cubicBezTo>
                      <a:cubicBezTo>
                        <a:pt x="35" y="22"/>
                        <a:pt x="35" y="22"/>
                        <a:pt x="34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lose/>
                      <a:moveTo>
                        <a:pt x="44" y="110"/>
                      </a:moveTo>
                      <a:cubicBezTo>
                        <a:pt x="43" y="111"/>
                        <a:pt x="43" y="111"/>
                        <a:pt x="43" y="111"/>
                      </a:cubicBezTo>
                      <a:cubicBezTo>
                        <a:pt x="43" y="111"/>
                        <a:pt x="44" y="111"/>
                        <a:pt x="44" y="110"/>
                      </a:cubicBezTo>
                      <a:close/>
                      <a:moveTo>
                        <a:pt x="33" y="18"/>
                      </a:moveTo>
                      <a:cubicBezTo>
                        <a:pt x="34" y="19"/>
                        <a:pt x="34" y="19"/>
                        <a:pt x="34" y="18"/>
                      </a:cubicBezTo>
                      <a:cubicBezTo>
                        <a:pt x="34" y="18"/>
                        <a:pt x="34" y="18"/>
                        <a:pt x="33" y="18"/>
                      </a:cubicBezTo>
                      <a:close/>
                      <a:moveTo>
                        <a:pt x="15" y="127"/>
                      </a:moveTo>
                      <a:cubicBezTo>
                        <a:pt x="14" y="126"/>
                        <a:pt x="14" y="126"/>
                        <a:pt x="13" y="126"/>
                      </a:cubicBezTo>
                      <a:cubicBezTo>
                        <a:pt x="14" y="126"/>
                        <a:pt x="14" y="126"/>
                        <a:pt x="15" y="127"/>
                      </a:cubicBezTo>
                      <a:close/>
                      <a:moveTo>
                        <a:pt x="45" y="108"/>
                      </a:moveTo>
                      <a:cubicBezTo>
                        <a:pt x="46" y="108"/>
                        <a:pt x="46" y="108"/>
                        <a:pt x="46" y="107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lose/>
                      <a:moveTo>
                        <a:pt x="64" y="60"/>
                      </a:moveTo>
                      <a:cubicBezTo>
                        <a:pt x="64" y="60"/>
                        <a:pt x="65" y="59"/>
                        <a:pt x="65" y="59"/>
                      </a:cubicBezTo>
                      <a:cubicBezTo>
                        <a:pt x="65" y="59"/>
                        <a:pt x="65" y="59"/>
                        <a:pt x="64" y="59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64" y="59"/>
                        <a:pt x="64" y="59"/>
                        <a:pt x="64" y="60"/>
                      </a:cubicBezTo>
                      <a:close/>
                      <a:moveTo>
                        <a:pt x="47" y="79"/>
                      </a:move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7" y="79"/>
                        <a:pt x="47" y="78"/>
                        <a:pt x="46" y="78"/>
                      </a:cubicBezTo>
                      <a:cubicBezTo>
                        <a:pt x="46" y="78"/>
                        <a:pt x="47" y="79"/>
                        <a:pt x="47" y="79"/>
                      </a:cubicBezTo>
                      <a:close/>
                      <a:moveTo>
                        <a:pt x="31" y="11"/>
                      </a:moveTo>
                      <a:cubicBezTo>
                        <a:pt x="31" y="11"/>
                        <a:pt x="31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lose/>
                      <a:moveTo>
                        <a:pt x="47" y="51"/>
                      </a:move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47" y="50"/>
                        <a:pt x="47" y="51"/>
                        <a:pt x="46" y="51"/>
                      </a:cubicBezTo>
                      <a:cubicBezTo>
                        <a:pt x="46" y="51"/>
                        <a:pt x="46" y="51"/>
                        <a:pt x="47" y="51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lose/>
                      <a:moveTo>
                        <a:pt x="42" y="114"/>
                      </a:moveTo>
                      <a:cubicBezTo>
                        <a:pt x="41" y="114"/>
                        <a:pt x="41" y="113"/>
                        <a:pt x="41" y="113"/>
                      </a:cubicBezTo>
                      <a:cubicBezTo>
                        <a:pt x="41" y="113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41" y="114"/>
                        <a:pt x="41" y="114"/>
                        <a:pt x="42" y="114"/>
                      </a:cubicBezTo>
                      <a:close/>
                      <a:moveTo>
                        <a:pt x="59" y="63"/>
                      </a:move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3"/>
                        <a:pt x="60" y="63"/>
                        <a:pt x="59" y="63"/>
                      </a:cubicBezTo>
                      <a:close/>
                      <a:moveTo>
                        <a:pt x="50" y="34"/>
                      </a:move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5"/>
                        <a:pt x="50" y="35"/>
                        <a:pt x="50" y="34"/>
                      </a:cubicBezTo>
                      <a:close/>
                      <a:moveTo>
                        <a:pt x="32" y="103"/>
                      </a:move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31"/>
                <p:cNvSpPr/>
                <p:nvPr/>
              </p:nvSpPr>
              <p:spPr>
                <a:xfrm>
                  <a:off x="5865813" y="3201988"/>
                  <a:ext cx="250825" cy="43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2" extrusionOk="0">
                      <a:moveTo>
                        <a:pt x="44" y="125"/>
                      </a:moveTo>
                      <a:cubicBezTo>
                        <a:pt x="45" y="125"/>
                        <a:pt x="46" y="125"/>
                        <a:pt x="47" y="125"/>
                      </a:cubicBezTo>
                      <a:cubicBezTo>
                        <a:pt x="48" y="125"/>
                        <a:pt x="48" y="125"/>
                        <a:pt x="49" y="125"/>
                      </a:cubicBezTo>
                      <a:cubicBezTo>
                        <a:pt x="49" y="125"/>
                        <a:pt x="50" y="125"/>
                        <a:pt x="50" y="126"/>
                      </a:cubicBezTo>
                      <a:cubicBezTo>
                        <a:pt x="50" y="126"/>
                        <a:pt x="49" y="127"/>
                        <a:pt x="49" y="127"/>
                      </a:cubicBezTo>
                      <a:cubicBezTo>
                        <a:pt x="48" y="127"/>
                        <a:pt x="47" y="127"/>
                        <a:pt x="46" y="127"/>
                      </a:cubicBezTo>
                      <a:cubicBezTo>
                        <a:pt x="43" y="128"/>
                        <a:pt x="40" y="128"/>
                        <a:pt x="37" y="128"/>
                      </a:cubicBezTo>
                      <a:cubicBezTo>
                        <a:pt x="37" y="128"/>
                        <a:pt x="36" y="128"/>
                        <a:pt x="36" y="129"/>
                      </a:cubicBezTo>
                      <a:cubicBezTo>
                        <a:pt x="35" y="129"/>
                        <a:pt x="34" y="129"/>
                        <a:pt x="33" y="129"/>
                      </a:cubicBezTo>
                      <a:cubicBezTo>
                        <a:pt x="33" y="129"/>
                        <a:pt x="33" y="129"/>
                        <a:pt x="32" y="129"/>
                      </a:cubicBezTo>
                      <a:cubicBezTo>
                        <a:pt x="29" y="129"/>
                        <a:pt x="25" y="129"/>
                        <a:pt x="22" y="130"/>
                      </a:cubicBezTo>
                      <a:cubicBezTo>
                        <a:pt x="20" y="130"/>
                        <a:pt x="17" y="131"/>
                        <a:pt x="15" y="131"/>
                      </a:cubicBezTo>
                      <a:cubicBezTo>
                        <a:pt x="14" y="131"/>
                        <a:pt x="13" y="131"/>
                        <a:pt x="13" y="132"/>
                      </a:cubicBezTo>
                      <a:cubicBezTo>
                        <a:pt x="12" y="132"/>
                        <a:pt x="11" y="132"/>
                        <a:pt x="10" y="132"/>
                      </a:cubicBezTo>
                      <a:cubicBezTo>
                        <a:pt x="10" y="131"/>
                        <a:pt x="9" y="131"/>
                        <a:pt x="9" y="131"/>
                      </a:cubicBezTo>
                      <a:cubicBezTo>
                        <a:pt x="8" y="131"/>
                        <a:pt x="6" y="131"/>
                        <a:pt x="5" y="131"/>
                      </a:cubicBezTo>
                      <a:cubicBezTo>
                        <a:pt x="4" y="131"/>
                        <a:pt x="3" y="130"/>
                        <a:pt x="3" y="130"/>
                      </a:cubicBezTo>
                      <a:cubicBezTo>
                        <a:pt x="2" y="130"/>
                        <a:pt x="2" y="130"/>
                        <a:pt x="2" y="130"/>
                      </a:cubicBezTo>
                      <a:cubicBezTo>
                        <a:pt x="1" y="131"/>
                        <a:pt x="0" y="130"/>
                        <a:pt x="0" y="129"/>
                      </a:cubicBezTo>
                      <a:cubicBezTo>
                        <a:pt x="1" y="129"/>
                        <a:pt x="1" y="128"/>
                        <a:pt x="1" y="128"/>
                      </a:cubicBezTo>
                      <a:cubicBezTo>
                        <a:pt x="2" y="126"/>
                        <a:pt x="3" y="124"/>
                        <a:pt x="5" y="122"/>
                      </a:cubicBezTo>
                      <a:cubicBezTo>
                        <a:pt x="9" y="116"/>
                        <a:pt x="14" y="110"/>
                        <a:pt x="18" y="103"/>
                      </a:cubicBezTo>
                      <a:cubicBezTo>
                        <a:pt x="20" y="99"/>
                        <a:pt x="23" y="95"/>
                        <a:pt x="25" y="91"/>
                      </a:cubicBezTo>
                      <a:cubicBezTo>
                        <a:pt x="26" y="89"/>
                        <a:pt x="28" y="86"/>
                        <a:pt x="30" y="83"/>
                      </a:cubicBezTo>
                      <a:cubicBezTo>
                        <a:pt x="31" y="81"/>
                        <a:pt x="33" y="78"/>
                        <a:pt x="35" y="76"/>
                      </a:cubicBezTo>
                      <a:cubicBezTo>
                        <a:pt x="35" y="75"/>
                        <a:pt x="35" y="75"/>
                        <a:pt x="34" y="75"/>
                      </a:cubicBezTo>
                      <a:cubicBezTo>
                        <a:pt x="33" y="75"/>
                        <a:pt x="33" y="75"/>
                        <a:pt x="33" y="74"/>
                      </a:cubicBezTo>
                      <a:cubicBezTo>
                        <a:pt x="33" y="73"/>
                        <a:pt x="33" y="72"/>
                        <a:pt x="34" y="72"/>
                      </a:cubicBezTo>
                      <a:cubicBezTo>
                        <a:pt x="35" y="71"/>
                        <a:pt x="36" y="71"/>
                        <a:pt x="36" y="72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7" y="73"/>
                        <a:pt x="37" y="74"/>
                        <a:pt x="37" y="74"/>
                      </a:cubicBezTo>
                      <a:cubicBezTo>
                        <a:pt x="38" y="75"/>
                        <a:pt x="38" y="75"/>
                        <a:pt x="38" y="76"/>
                      </a:cubicBezTo>
                      <a:cubicBezTo>
                        <a:pt x="39" y="75"/>
                        <a:pt x="40" y="74"/>
                        <a:pt x="40" y="73"/>
                      </a:cubicBezTo>
                      <a:cubicBezTo>
                        <a:pt x="40" y="73"/>
                        <a:pt x="39" y="73"/>
                        <a:pt x="39" y="73"/>
                      </a:cubicBezTo>
                      <a:cubicBezTo>
                        <a:pt x="38" y="73"/>
                        <a:pt x="38" y="72"/>
                        <a:pt x="38" y="72"/>
                      </a:cubicBezTo>
                      <a:cubicBezTo>
                        <a:pt x="38" y="72"/>
                        <a:pt x="37" y="71"/>
                        <a:pt x="37" y="71"/>
                      </a:cubicBezTo>
                      <a:cubicBezTo>
                        <a:pt x="36" y="71"/>
                        <a:pt x="36" y="70"/>
                        <a:pt x="36" y="70"/>
                      </a:cubicBezTo>
                      <a:cubicBezTo>
                        <a:pt x="35" y="67"/>
                        <a:pt x="34" y="64"/>
                        <a:pt x="34" y="61"/>
                      </a:cubicBezTo>
                      <a:cubicBezTo>
                        <a:pt x="32" y="56"/>
                        <a:pt x="31" y="51"/>
                        <a:pt x="29" y="46"/>
                      </a:cubicBezTo>
                      <a:cubicBezTo>
                        <a:pt x="28" y="44"/>
                        <a:pt x="27" y="42"/>
                        <a:pt x="27" y="39"/>
                      </a:cubicBezTo>
                      <a:cubicBezTo>
                        <a:pt x="25" y="36"/>
                        <a:pt x="24" y="33"/>
                        <a:pt x="23" y="30"/>
                      </a:cubicBezTo>
                      <a:cubicBezTo>
                        <a:pt x="19" y="24"/>
                        <a:pt x="16" y="17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1" y="5"/>
                        <a:pt x="11" y="4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2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26" y="1"/>
                        <a:pt x="34" y="1"/>
                        <a:pt x="41" y="1"/>
                      </a:cubicBezTo>
                      <a:cubicBezTo>
                        <a:pt x="43" y="1"/>
                        <a:pt x="45" y="1"/>
                        <a:pt x="47" y="0"/>
                      </a:cubicBezTo>
                      <a:cubicBezTo>
                        <a:pt x="48" y="0"/>
                        <a:pt x="48" y="0"/>
                        <a:pt x="49" y="0"/>
                      </a:cubicBezTo>
                      <a:cubicBezTo>
                        <a:pt x="50" y="0"/>
                        <a:pt x="50" y="1"/>
                        <a:pt x="50" y="1"/>
                      </a:cubicBezTo>
                      <a:cubicBezTo>
                        <a:pt x="50" y="2"/>
                        <a:pt x="50" y="2"/>
                        <a:pt x="49" y="2"/>
                      </a:cubicBezTo>
                      <a:cubicBezTo>
                        <a:pt x="49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7" y="3"/>
                      </a:cubicBezTo>
                      <a:cubicBezTo>
                        <a:pt x="48" y="3"/>
                        <a:pt x="49" y="4"/>
                        <a:pt x="51" y="4"/>
                      </a:cubicBezTo>
                      <a:cubicBezTo>
                        <a:pt x="52" y="4"/>
                        <a:pt x="52" y="4"/>
                        <a:pt x="52" y="5"/>
                      </a:cubicBezTo>
                      <a:cubicBezTo>
                        <a:pt x="52" y="6"/>
                        <a:pt x="52" y="6"/>
                        <a:pt x="53" y="7"/>
                      </a:cubicBezTo>
                      <a:cubicBezTo>
                        <a:pt x="53" y="7"/>
                        <a:pt x="53" y="7"/>
                        <a:pt x="53" y="8"/>
                      </a:cubicBezTo>
                      <a:cubicBezTo>
                        <a:pt x="52" y="8"/>
                        <a:pt x="53" y="9"/>
                        <a:pt x="53" y="9"/>
                      </a:cubicBezTo>
                      <a:cubicBezTo>
                        <a:pt x="54" y="11"/>
                        <a:pt x="54" y="12"/>
                        <a:pt x="55" y="13"/>
                      </a:cubicBezTo>
                      <a:cubicBezTo>
                        <a:pt x="57" y="16"/>
                        <a:pt x="58" y="20"/>
                        <a:pt x="60" y="24"/>
                      </a:cubicBezTo>
                      <a:cubicBezTo>
                        <a:pt x="60" y="25"/>
                        <a:pt x="60" y="26"/>
                        <a:pt x="61" y="27"/>
                      </a:cubicBezTo>
                      <a:cubicBezTo>
                        <a:pt x="62" y="32"/>
                        <a:pt x="63" y="38"/>
                        <a:pt x="65" y="43"/>
                      </a:cubicBezTo>
                      <a:cubicBezTo>
                        <a:pt x="66" y="46"/>
                        <a:pt x="67" y="48"/>
                        <a:pt x="68" y="50"/>
                      </a:cubicBezTo>
                      <a:cubicBezTo>
                        <a:pt x="69" y="55"/>
                        <a:pt x="72" y="59"/>
                        <a:pt x="74" y="63"/>
                      </a:cubicBezTo>
                      <a:cubicBezTo>
                        <a:pt x="75" y="66"/>
                        <a:pt x="76" y="68"/>
                        <a:pt x="77" y="71"/>
                      </a:cubicBezTo>
                      <a:cubicBezTo>
                        <a:pt x="77" y="72"/>
                        <a:pt x="77" y="72"/>
                        <a:pt x="76" y="73"/>
                      </a:cubicBezTo>
                      <a:cubicBezTo>
                        <a:pt x="73" y="79"/>
                        <a:pt x="70" y="85"/>
                        <a:pt x="66" y="90"/>
                      </a:cubicBezTo>
                      <a:cubicBezTo>
                        <a:pt x="64" y="93"/>
                        <a:pt x="62" y="95"/>
                        <a:pt x="61" y="98"/>
                      </a:cubicBezTo>
                      <a:cubicBezTo>
                        <a:pt x="60" y="99"/>
                        <a:pt x="60" y="100"/>
                        <a:pt x="59" y="101"/>
                      </a:cubicBezTo>
                      <a:cubicBezTo>
                        <a:pt x="57" y="105"/>
                        <a:pt x="54" y="110"/>
                        <a:pt x="52" y="114"/>
                      </a:cubicBezTo>
                      <a:cubicBezTo>
                        <a:pt x="49" y="118"/>
                        <a:pt x="47" y="121"/>
                        <a:pt x="44" y="125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lose/>
                      <a:moveTo>
                        <a:pt x="44" y="12"/>
                      </a:move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2" y="12"/>
                        <a:pt x="42" y="13"/>
                        <a:pt x="41" y="13"/>
                      </a:cubicBezTo>
                      <a:cubicBezTo>
                        <a:pt x="40" y="15"/>
                        <a:pt x="38" y="16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8" y="16"/>
                        <a:pt x="41" y="15"/>
                        <a:pt x="43" y="13"/>
                      </a:cubicBezTo>
                      <a:cubicBezTo>
                        <a:pt x="43" y="13"/>
                        <a:pt x="43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1"/>
                        <a:pt x="44" y="12"/>
                        <a:pt x="44" y="12"/>
                      </a:cubicBezTo>
                      <a:close/>
                      <a:moveTo>
                        <a:pt x="38" y="118"/>
                      </a:move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7"/>
                        <a:pt x="39" y="117"/>
                        <a:pt x="39" y="117"/>
                      </a:cubicBezTo>
                      <a:cubicBezTo>
                        <a:pt x="40" y="116"/>
                        <a:pt x="41" y="115"/>
                        <a:pt x="42" y="114"/>
                      </a:cubicBezTo>
                      <a:cubicBezTo>
                        <a:pt x="46" y="108"/>
                        <a:pt x="50" y="102"/>
                        <a:pt x="54" y="96"/>
                      </a:cubicBezTo>
                      <a:cubicBezTo>
                        <a:pt x="54" y="96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1" y="99"/>
                        <a:pt x="49" y="102"/>
                        <a:pt x="46" y="105"/>
                      </a:cubicBezTo>
                      <a:cubicBezTo>
                        <a:pt x="46" y="106"/>
                        <a:pt x="45" y="106"/>
                        <a:pt x="45" y="107"/>
                      </a:cubicBezTo>
                      <a:cubicBezTo>
                        <a:pt x="45" y="107"/>
                        <a:pt x="45" y="107"/>
                        <a:pt x="44" y="108"/>
                      </a:cubicBezTo>
                      <a:cubicBezTo>
                        <a:pt x="44" y="108"/>
                        <a:pt x="43" y="109"/>
                        <a:pt x="43" y="109"/>
                      </a:cubicBezTo>
                      <a:cubicBezTo>
                        <a:pt x="42" y="110"/>
                        <a:pt x="42" y="111"/>
                        <a:pt x="41" y="112"/>
                      </a:cubicBezTo>
                      <a:cubicBezTo>
                        <a:pt x="41" y="112"/>
                        <a:pt x="41" y="113"/>
                        <a:pt x="41" y="113"/>
                      </a:cubicBezTo>
                      <a:cubicBezTo>
                        <a:pt x="41" y="114"/>
                        <a:pt x="41" y="114"/>
                        <a:pt x="40" y="114"/>
                      </a:cubicBezTo>
                      <a:cubicBezTo>
                        <a:pt x="40" y="115"/>
                        <a:pt x="39" y="115"/>
                        <a:pt x="39" y="115"/>
                      </a:cubicBezTo>
                      <a:cubicBezTo>
                        <a:pt x="39" y="116"/>
                        <a:pt x="38" y="117"/>
                        <a:pt x="38" y="118"/>
                      </a:cubicBezTo>
                      <a:close/>
                      <a:moveTo>
                        <a:pt x="35" y="25"/>
                      </a:moveTo>
                      <a:cubicBezTo>
                        <a:pt x="36" y="25"/>
                        <a:pt x="36" y="25"/>
                        <a:pt x="36" y="24"/>
                      </a:cubicBezTo>
                      <a:cubicBezTo>
                        <a:pt x="37" y="23"/>
                        <a:pt x="39" y="22"/>
                        <a:pt x="40" y="21"/>
                      </a:cubicBezTo>
                      <a:cubicBezTo>
                        <a:pt x="42" y="19"/>
                        <a:pt x="45" y="17"/>
                        <a:pt x="48" y="15"/>
                      </a:cubicBezTo>
                      <a:cubicBezTo>
                        <a:pt x="48" y="15"/>
                        <a:pt x="48" y="14"/>
                        <a:pt x="48" y="14"/>
                      </a:cubicBezTo>
                      <a:cubicBezTo>
                        <a:pt x="47" y="14"/>
                        <a:pt x="47" y="13"/>
                        <a:pt x="47" y="13"/>
                      </a:cubicBezTo>
                      <a:cubicBezTo>
                        <a:pt x="46" y="14"/>
                        <a:pt x="36" y="23"/>
                        <a:pt x="35" y="25"/>
                      </a:cubicBezTo>
                      <a:close/>
                      <a:moveTo>
                        <a:pt x="38" y="29"/>
                      </a:moveTo>
                      <a:cubicBezTo>
                        <a:pt x="38" y="29"/>
                        <a:pt x="38" y="29"/>
                        <a:pt x="39" y="28"/>
                      </a:cubicBezTo>
                      <a:cubicBezTo>
                        <a:pt x="42" y="26"/>
                        <a:pt x="45" y="24"/>
                        <a:pt x="48" y="21"/>
                      </a:cubicBezTo>
                      <a:cubicBezTo>
                        <a:pt x="48" y="21"/>
                        <a:pt x="48" y="21"/>
                        <a:pt x="48" y="21"/>
                      </a:cubicBezTo>
                      <a:cubicBezTo>
                        <a:pt x="48" y="20"/>
                        <a:pt x="48" y="20"/>
                        <a:pt x="48" y="19"/>
                      </a:cubicBezTo>
                      <a:cubicBezTo>
                        <a:pt x="45" y="22"/>
                        <a:pt x="41" y="25"/>
                        <a:pt x="38" y="28"/>
                      </a:cubicBezTo>
                      <a:cubicBezTo>
                        <a:pt x="38" y="28"/>
                        <a:pt x="38" y="29"/>
                        <a:pt x="38" y="29"/>
                      </a:cubicBezTo>
                      <a:close/>
                      <a:moveTo>
                        <a:pt x="42" y="124"/>
                      </a:moveTo>
                      <a:cubicBezTo>
                        <a:pt x="45" y="121"/>
                        <a:pt x="48" y="116"/>
                        <a:pt x="50" y="112"/>
                      </a:cubicBezTo>
                      <a:cubicBezTo>
                        <a:pt x="50" y="112"/>
                        <a:pt x="50" y="112"/>
                        <a:pt x="50" y="112"/>
                      </a:cubicBezTo>
                      <a:cubicBezTo>
                        <a:pt x="47" y="115"/>
                        <a:pt x="45" y="118"/>
                        <a:pt x="43" y="121"/>
                      </a:cubicBezTo>
                      <a:cubicBezTo>
                        <a:pt x="42" y="122"/>
                        <a:pt x="42" y="122"/>
                        <a:pt x="42" y="123"/>
                      </a:cubicBezTo>
                      <a:cubicBezTo>
                        <a:pt x="41" y="123"/>
                        <a:pt x="41" y="124"/>
                        <a:pt x="42" y="124"/>
                      </a:cubicBezTo>
                      <a:close/>
                      <a:moveTo>
                        <a:pt x="70" y="76"/>
                      </a:moveTo>
                      <a:cubicBezTo>
                        <a:pt x="69" y="76"/>
                        <a:pt x="69" y="76"/>
                        <a:pt x="69" y="76"/>
                      </a:cubicBezTo>
                      <a:cubicBezTo>
                        <a:pt x="67" y="78"/>
                        <a:pt x="65" y="81"/>
                        <a:pt x="63" y="84"/>
                      </a:cubicBezTo>
                      <a:cubicBezTo>
                        <a:pt x="63" y="85"/>
                        <a:pt x="63" y="86"/>
                        <a:pt x="62" y="87"/>
                      </a:cubicBezTo>
                      <a:cubicBezTo>
                        <a:pt x="65" y="83"/>
                        <a:pt x="68" y="80"/>
                        <a:pt x="70" y="76"/>
                      </a:cubicBezTo>
                      <a:close/>
                      <a:moveTo>
                        <a:pt x="34" y="5"/>
                      </a:moveTo>
                      <a:cubicBezTo>
                        <a:pt x="39" y="5"/>
                        <a:pt x="43" y="5"/>
                        <a:pt x="48" y="6"/>
                      </a:cubicBezTo>
                      <a:cubicBezTo>
                        <a:pt x="46" y="4"/>
                        <a:pt x="39" y="4"/>
                        <a:pt x="34" y="5"/>
                      </a:cubicBezTo>
                      <a:close/>
                      <a:moveTo>
                        <a:pt x="33" y="104"/>
                      </a:moveTo>
                      <a:cubicBezTo>
                        <a:pt x="33" y="104"/>
                        <a:pt x="34" y="104"/>
                        <a:pt x="34" y="104"/>
                      </a:cubicBezTo>
                      <a:cubicBezTo>
                        <a:pt x="35" y="104"/>
                        <a:pt x="35" y="104"/>
                        <a:pt x="35" y="103"/>
                      </a:cubicBezTo>
                      <a:cubicBezTo>
                        <a:pt x="36" y="103"/>
                        <a:pt x="36" y="102"/>
                        <a:pt x="37" y="101"/>
                      </a:cubicBezTo>
                      <a:cubicBezTo>
                        <a:pt x="38" y="100"/>
                        <a:pt x="38" y="98"/>
                        <a:pt x="39" y="97"/>
                      </a:cubicBezTo>
                      <a:cubicBezTo>
                        <a:pt x="37" y="99"/>
                        <a:pt x="35" y="101"/>
                        <a:pt x="33" y="104"/>
                      </a:cubicBezTo>
                      <a:close/>
                      <a:moveTo>
                        <a:pt x="47" y="39"/>
                      </a:moveTo>
                      <a:cubicBezTo>
                        <a:pt x="46" y="40"/>
                        <a:pt x="44" y="41"/>
                        <a:pt x="43" y="42"/>
                      </a:cubicBezTo>
                      <a:cubicBezTo>
                        <a:pt x="43" y="43"/>
                        <a:pt x="43" y="43"/>
                        <a:pt x="44" y="44"/>
                      </a:cubicBezTo>
                      <a:cubicBezTo>
                        <a:pt x="45" y="43"/>
                        <a:pt x="46" y="42"/>
                        <a:pt x="48" y="41"/>
                      </a:cubicBezTo>
                      <a:cubicBezTo>
                        <a:pt x="47" y="40"/>
                        <a:pt x="47" y="39"/>
                        <a:pt x="47" y="39"/>
                      </a:cubicBezTo>
                      <a:close/>
                      <a:moveTo>
                        <a:pt x="44" y="80"/>
                      </a:moveTo>
                      <a:cubicBezTo>
                        <a:pt x="44" y="80"/>
                        <a:pt x="44" y="80"/>
                        <a:pt x="44" y="80"/>
                      </a:cubicBezTo>
                      <a:cubicBezTo>
                        <a:pt x="44" y="80"/>
                        <a:pt x="44" y="80"/>
                        <a:pt x="43" y="80"/>
                      </a:cubicBezTo>
                      <a:cubicBezTo>
                        <a:pt x="42" y="83"/>
                        <a:pt x="40" y="85"/>
                        <a:pt x="38" y="88"/>
                      </a:cubicBezTo>
                      <a:cubicBezTo>
                        <a:pt x="38" y="88"/>
                        <a:pt x="37" y="89"/>
                        <a:pt x="37" y="89"/>
                      </a:cubicBezTo>
                      <a:cubicBezTo>
                        <a:pt x="38" y="88"/>
                        <a:pt x="39" y="87"/>
                        <a:pt x="40" y="87"/>
                      </a:cubicBezTo>
                      <a:cubicBezTo>
                        <a:pt x="41" y="86"/>
                        <a:pt x="42" y="84"/>
                        <a:pt x="43" y="82"/>
                      </a:cubicBezTo>
                      <a:cubicBezTo>
                        <a:pt x="43" y="82"/>
                        <a:pt x="44" y="81"/>
                        <a:pt x="44" y="80"/>
                      </a:cubicBezTo>
                      <a:close/>
                      <a:moveTo>
                        <a:pt x="73" y="73"/>
                      </a:move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2"/>
                        <a:pt x="75" y="71"/>
                        <a:pt x="74" y="70"/>
                      </a:cubicBezTo>
                      <a:cubicBezTo>
                        <a:pt x="74" y="69"/>
                        <a:pt x="73" y="69"/>
                        <a:pt x="73" y="68"/>
                      </a:cubicBezTo>
                      <a:cubicBezTo>
                        <a:pt x="73" y="68"/>
                        <a:pt x="73" y="68"/>
                        <a:pt x="73" y="67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2" y="68"/>
                        <a:pt x="73" y="69"/>
                        <a:pt x="73" y="69"/>
                      </a:cubicBezTo>
                      <a:cubicBezTo>
                        <a:pt x="73" y="70"/>
                        <a:pt x="73" y="70"/>
                        <a:pt x="72" y="70"/>
                      </a:cubicBezTo>
                      <a:cubicBezTo>
                        <a:pt x="72" y="71"/>
                        <a:pt x="72" y="71"/>
                        <a:pt x="71" y="71"/>
                      </a:cubicBezTo>
                      <a:cubicBezTo>
                        <a:pt x="71" y="71"/>
                        <a:pt x="71" y="72"/>
                        <a:pt x="71" y="73"/>
                      </a:cubicBezTo>
                      <a:cubicBezTo>
                        <a:pt x="72" y="73"/>
                        <a:pt x="73" y="73"/>
                        <a:pt x="73" y="73"/>
                      </a:cubicBezTo>
                      <a:close/>
                      <a:moveTo>
                        <a:pt x="48" y="78"/>
                      </a:moveTo>
                      <a:cubicBezTo>
                        <a:pt x="48" y="78"/>
                        <a:pt x="49" y="78"/>
                        <a:pt x="49" y="78"/>
                      </a:cubicBezTo>
                      <a:cubicBezTo>
                        <a:pt x="50" y="77"/>
                        <a:pt x="52" y="75"/>
                        <a:pt x="54" y="74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2" y="74"/>
                        <a:pt x="51" y="75"/>
                        <a:pt x="49" y="76"/>
                      </a:cubicBezTo>
                      <a:cubicBezTo>
                        <a:pt x="49" y="76"/>
                        <a:pt x="49" y="76"/>
                        <a:pt x="49" y="76"/>
                      </a:cubicBezTo>
                      <a:cubicBezTo>
                        <a:pt x="49" y="77"/>
                        <a:pt x="49" y="78"/>
                        <a:pt x="48" y="78"/>
                      </a:cubicBezTo>
                      <a:close/>
                      <a:moveTo>
                        <a:pt x="14" y="113"/>
                      </a:moveTo>
                      <a:cubicBezTo>
                        <a:pt x="16" y="112"/>
                        <a:pt x="21" y="104"/>
                        <a:pt x="22" y="102"/>
                      </a:cubicBezTo>
                      <a:cubicBezTo>
                        <a:pt x="21" y="102"/>
                        <a:pt x="21" y="103"/>
                        <a:pt x="21" y="103"/>
                      </a:cubicBezTo>
                      <a:cubicBezTo>
                        <a:pt x="19" y="106"/>
                        <a:pt x="17" y="109"/>
                        <a:pt x="15" y="112"/>
                      </a:cubicBezTo>
                      <a:cubicBezTo>
                        <a:pt x="14" y="112"/>
                        <a:pt x="14" y="112"/>
                        <a:pt x="14" y="113"/>
                      </a:cubicBezTo>
                      <a:close/>
                      <a:moveTo>
                        <a:pt x="58" y="79"/>
                      </a:moveTo>
                      <a:cubicBezTo>
                        <a:pt x="60" y="77"/>
                        <a:pt x="61" y="76"/>
                        <a:pt x="63" y="74"/>
                      </a:cubicBezTo>
                      <a:cubicBezTo>
                        <a:pt x="63" y="74"/>
                        <a:pt x="63" y="74"/>
                        <a:pt x="63" y="73"/>
                      </a:cubicBezTo>
                      <a:cubicBezTo>
                        <a:pt x="61" y="75"/>
                        <a:pt x="59" y="76"/>
                        <a:pt x="58" y="79"/>
                      </a:cubicBezTo>
                      <a:close/>
                      <a:moveTo>
                        <a:pt x="19" y="116"/>
                      </a:move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18" y="117"/>
                        <a:pt x="17" y="119"/>
                        <a:pt x="15" y="121"/>
                      </a:cubicBezTo>
                      <a:cubicBezTo>
                        <a:pt x="15" y="122"/>
                        <a:pt x="14" y="123"/>
                        <a:pt x="13" y="124"/>
                      </a:cubicBezTo>
                      <a:cubicBezTo>
                        <a:pt x="13" y="124"/>
                        <a:pt x="14" y="124"/>
                        <a:pt x="14" y="123"/>
                      </a:cubicBezTo>
                      <a:cubicBezTo>
                        <a:pt x="14" y="123"/>
                        <a:pt x="15" y="123"/>
                        <a:pt x="15" y="122"/>
                      </a:cubicBezTo>
                      <a:cubicBezTo>
                        <a:pt x="15" y="122"/>
                        <a:pt x="16" y="122"/>
                        <a:pt x="16" y="122"/>
                      </a:cubicBezTo>
                      <a:cubicBezTo>
                        <a:pt x="17" y="120"/>
                        <a:pt x="18" y="118"/>
                        <a:pt x="19" y="116"/>
                      </a:cubicBezTo>
                      <a:cubicBezTo>
                        <a:pt x="19" y="116"/>
                        <a:pt x="19" y="116"/>
                        <a:pt x="19" y="116"/>
                      </a:cubicBezTo>
                      <a:close/>
                      <a:moveTo>
                        <a:pt x="32" y="36"/>
                      </a:moveTo>
                      <a:cubicBezTo>
                        <a:pt x="32" y="37"/>
                        <a:pt x="33" y="37"/>
                        <a:pt x="33" y="38"/>
                      </a:cubicBezTo>
                      <a:cubicBezTo>
                        <a:pt x="34" y="37"/>
                        <a:pt x="34" y="37"/>
                        <a:pt x="35" y="36"/>
                      </a:cubicBezTo>
                      <a:cubicBezTo>
                        <a:pt x="35" y="36"/>
                        <a:pt x="35" y="35"/>
                        <a:pt x="34" y="34"/>
                      </a:cubicBezTo>
                      <a:cubicBezTo>
                        <a:pt x="34" y="35"/>
                        <a:pt x="33" y="35"/>
                        <a:pt x="32" y="36"/>
                      </a:cubicBezTo>
                      <a:close/>
                      <a:moveTo>
                        <a:pt x="55" y="35"/>
                      </a:moveTo>
                      <a:cubicBezTo>
                        <a:pt x="55" y="34"/>
                        <a:pt x="55" y="33"/>
                        <a:pt x="54" y="32"/>
                      </a:cubicBezTo>
                      <a:cubicBezTo>
                        <a:pt x="54" y="32"/>
                        <a:pt x="53" y="33"/>
                        <a:pt x="53" y="33"/>
                      </a:cubicBezTo>
                      <a:cubicBezTo>
                        <a:pt x="53" y="34"/>
                        <a:pt x="54" y="35"/>
                        <a:pt x="54" y="36"/>
                      </a:cubicBezTo>
                      <a:cubicBezTo>
                        <a:pt x="54" y="36"/>
                        <a:pt x="55" y="36"/>
                        <a:pt x="55" y="35"/>
                      </a:cubicBezTo>
                      <a:close/>
                      <a:moveTo>
                        <a:pt x="30" y="111"/>
                      </a:moveTo>
                      <a:cubicBezTo>
                        <a:pt x="29" y="111"/>
                        <a:pt x="29" y="111"/>
                        <a:pt x="28" y="110"/>
                      </a:cubicBezTo>
                      <a:cubicBezTo>
                        <a:pt x="27" y="111"/>
                        <a:pt x="27" y="112"/>
                        <a:pt x="26" y="113"/>
                      </a:cubicBezTo>
                      <a:cubicBezTo>
                        <a:pt x="28" y="113"/>
                        <a:pt x="29" y="112"/>
                        <a:pt x="30" y="111"/>
                      </a:cubicBezTo>
                      <a:close/>
                      <a:moveTo>
                        <a:pt x="29" y="14"/>
                      </a:move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3"/>
                        <a:pt x="33" y="12"/>
                        <a:pt x="34" y="10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1" y="11"/>
                        <a:pt x="30" y="13"/>
                        <a:pt x="29" y="14"/>
                      </a:cubicBezTo>
                      <a:close/>
                      <a:moveTo>
                        <a:pt x="6" y="126"/>
                      </a:moveTo>
                      <a:cubicBezTo>
                        <a:pt x="7" y="126"/>
                        <a:pt x="7" y="126"/>
                        <a:pt x="7" y="126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8" y="125"/>
                        <a:pt x="8" y="124"/>
                        <a:pt x="9" y="123"/>
                      </a:cubicBezTo>
                      <a:cubicBezTo>
                        <a:pt x="10" y="123"/>
                        <a:pt x="10" y="122"/>
                        <a:pt x="10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9" y="122"/>
                        <a:pt x="8" y="124"/>
                        <a:pt x="6" y="126"/>
                      </a:cubicBezTo>
                      <a:close/>
                      <a:moveTo>
                        <a:pt x="31" y="24"/>
                      </a:moveTo>
                      <a:cubicBezTo>
                        <a:pt x="30" y="25"/>
                        <a:pt x="29" y="26"/>
                        <a:pt x="28" y="26"/>
                      </a:cubicBezTo>
                      <a:cubicBezTo>
                        <a:pt x="29" y="27"/>
                        <a:pt x="29" y="27"/>
                        <a:pt x="29" y="28"/>
                      </a:cubicBezTo>
                      <a:cubicBezTo>
                        <a:pt x="30" y="27"/>
                        <a:pt x="30" y="27"/>
                        <a:pt x="31" y="26"/>
                      </a:cubicBezTo>
                      <a:cubicBezTo>
                        <a:pt x="32" y="26"/>
                        <a:pt x="32" y="25"/>
                        <a:pt x="31" y="24"/>
                      </a:cubicBezTo>
                      <a:close/>
                      <a:moveTo>
                        <a:pt x="57" y="67"/>
                      </a:moveTo>
                      <a:cubicBezTo>
                        <a:pt x="58" y="67"/>
                        <a:pt x="60" y="66"/>
                        <a:pt x="61" y="65"/>
                      </a:cubicBezTo>
                      <a:cubicBezTo>
                        <a:pt x="60" y="65"/>
                        <a:pt x="60" y="64"/>
                        <a:pt x="60" y="64"/>
                      </a:cubicBezTo>
                      <a:cubicBezTo>
                        <a:pt x="59" y="65"/>
                        <a:pt x="59" y="65"/>
                        <a:pt x="58" y="65"/>
                      </a:cubicBezTo>
                      <a:cubicBezTo>
                        <a:pt x="57" y="66"/>
                        <a:pt x="57" y="67"/>
                        <a:pt x="57" y="67"/>
                      </a:cubicBezTo>
                      <a:close/>
                      <a:moveTo>
                        <a:pt x="61" y="72"/>
                      </a:moveTo>
                      <a:cubicBezTo>
                        <a:pt x="62" y="71"/>
                        <a:pt x="63" y="71"/>
                        <a:pt x="63" y="70"/>
                      </a:cubicBezTo>
                      <a:cubicBezTo>
                        <a:pt x="63" y="70"/>
                        <a:pt x="63" y="69"/>
                        <a:pt x="62" y="69"/>
                      </a:cubicBezTo>
                      <a:cubicBezTo>
                        <a:pt x="62" y="69"/>
                        <a:pt x="62" y="70"/>
                        <a:pt x="61" y="70"/>
                      </a:cubicBezTo>
                      <a:cubicBezTo>
                        <a:pt x="61" y="71"/>
                        <a:pt x="61" y="71"/>
                        <a:pt x="61" y="72"/>
                      </a:cubicBezTo>
                      <a:close/>
                      <a:moveTo>
                        <a:pt x="53" y="61"/>
                      </a:moveTo>
                      <a:cubicBezTo>
                        <a:pt x="52" y="62"/>
                        <a:pt x="52" y="62"/>
                        <a:pt x="52" y="63"/>
                      </a:cubicBezTo>
                      <a:cubicBezTo>
                        <a:pt x="51" y="63"/>
                        <a:pt x="51" y="63"/>
                        <a:pt x="51" y="65"/>
                      </a:cubicBezTo>
                      <a:cubicBezTo>
                        <a:pt x="52" y="64"/>
                        <a:pt x="53" y="64"/>
                        <a:pt x="54" y="63"/>
                      </a:cubicBezTo>
                      <a:cubicBezTo>
                        <a:pt x="53" y="63"/>
                        <a:pt x="53" y="62"/>
                        <a:pt x="53" y="61"/>
                      </a:cubicBezTo>
                      <a:close/>
                      <a:moveTo>
                        <a:pt x="36" y="120"/>
                      </a:moveTo>
                      <a:cubicBezTo>
                        <a:pt x="35" y="121"/>
                        <a:pt x="34" y="122"/>
                        <a:pt x="33" y="123"/>
                      </a:cubicBezTo>
                      <a:cubicBezTo>
                        <a:pt x="33" y="124"/>
                        <a:pt x="34" y="124"/>
                        <a:pt x="34" y="124"/>
                      </a:cubicBezTo>
                      <a:cubicBezTo>
                        <a:pt x="35" y="123"/>
                        <a:pt x="35" y="122"/>
                        <a:pt x="36" y="122"/>
                      </a:cubicBezTo>
                      <a:cubicBezTo>
                        <a:pt x="36" y="121"/>
                        <a:pt x="36" y="121"/>
                        <a:pt x="36" y="120"/>
                      </a:cubicBezTo>
                      <a:close/>
                      <a:moveTo>
                        <a:pt x="50" y="88"/>
                      </a:moveTo>
                      <a:cubicBezTo>
                        <a:pt x="51" y="87"/>
                        <a:pt x="52" y="83"/>
                        <a:pt x="52" y="82"/>
                      </a:cubicBezTo>
                      <a:cubicBezTo>
                        <a:pt x="51" y="84"/>
                        <a:pt x="50" y="85"/>
                        <a:pt x="49" y="87"/>
                      </a:cubicBezTo>
                      <a:cubicBezTo>
                        <a:pt x="50" y="87"/>
                        <a:pt x="50" y="87"/>
                        <a:pt x="50" y="88"/>
                      </a:cubicBezTo>
                      <a:close/>
                      <a:moveTo>
                        <a:pt x="23" y="26"/>
                      </a:moveTo>
                      <a:cubicBezTo>
                        <a:pt x="23" y="25"/>
                        <a:pt x="19" y="17"/>
                        <a:pt x="18" y="17"/>
                      </a:cubicBezTo>
                      <a:cubicBezTo>
                        <a:pt x="20" y="20"/>
                        <a:pt x="21" y="23"/>
                        <a:pt x="23" y="26"/>
                      </a:cubicBezTo>
                      <a:close/>
                      <a:moveTo>
                        <a:pt x="39" y="32"/>
                      </a:moveTo>
                      <a:cubicBezTo>
                        <a:pt x="40" y="31"/>
                        <a:pt x="41" y="30"/>
                        <a:pt x="41" y="30"/>
                      </a:cubicBezTo>
                      <a:cubicBezTo>
                        <a:pt x="42" y="29"/>
                        <a:pt x="43" y="29"/>
                        <a:pt x="43" y="28"/>
                      </a:cubicBezTo>
                      <a:cubicBezTo>
                        <a:pt x="42" y="29"/>
                        <a:pt x="40" y="30"/>
                        <a:pt x="39" y="31"/>
                      </a:cubicBezTo>
                      <a:cubicBezTo>
                        <a:pt x="39" y="31"/>
                        <a:pt x="39" y="31"/>
                        <a:pt x="39" y="32"/>
                      </a:cubicBezTo>
                      <a:close/>
                      <a:moveTo>
                        <a:pt x="48" y="49"/>
                      </a:moveTo>
                      <a:cubicBezTo>
                        <a:pt x="47" y="49"/>
                        <a:pt x="46" y="49"/>
                        <a:pt x="46" y="50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47" y="51"/>
                        <a:pt x="47" y="51"/>
                        <a:pt x="47" y="50"/>
                      </a:cubicBezTo>
                      <a:cubicBezTo>
                        <a:pt x="48" y="50"/>
                        <a:pt x="48" y="49"/>
                        <a:pt x="48" y="49"/>
                      </a:cubicBezTo>
                      <a:close/>
                      <a:moveTo>
                        <a:pt x="49" y="25"/>
                      </a:moveTo>
                      <a:cubicBezTo>
                        <a:pt x="49" y="25"/>
                        <a:pt x="48" y="26"/>
                        <a:pt x="48" y="26"/>
                      </a:cubicBezTo>
                      <a:cubicBezTo>
                        <a:pt x="48" y="26"/>
                        <a:pt x="47" y="27"/>
                        <a:pt x="47" y="27"/>
                      </a:cubicBezTo>
                      <a:cubicBezTo>
                        <a:pt x="47" y="27"/>
                        <a:pt x="47" y="28"/>
                        <a:pt x="48" y="28"/>
                      </a:cubicBezTo>
                      <a:cubicBezTo>
                        <a:pt x="50" y="27"/>
                        <a:pt x="50" y="27"/>
                        <a:pt x="49" y="25"/>
                      </a:cubicBezTo>
                      <a:close/>
                      <a:moveTo>
                        <a:pt x="32" y="108"/>
                      </a:moveTo>
                      <a:cubicBezTo>
                        <a:pt x="31" y="108"/>
                        <a:pt x="30" y="107"/>
                        <a:pt x="29" y="108"/>
                      </a:cubicBezTo>
                      <a:cubicBezTo>
                        <a:pt x="30" y="109"/>
                        <a:pt x="31" y="109"/>
                        <a:pt x="31" y="109"/>
                      </a:cubicBezTo>
                      <a:cubicBezTo>
                        <a:pt x="32" y="109"/>
                        <a:pt x="32" y="108"/>
                        <a:pt x="32" y="108"/>
                      </a:cubicBezTo>
                      <a:close/>
                      <a:moveTo>
                        <a:pt x="27" y="9"/>
                      </a:moveTo>
                      <a:cubicBezTo>
                        <a:pt x="27" y="9"/>
                        <a:pt x="27" y="9"/>
                        <a:pt x="26" y="9"/>
                      </a:cubicBezTo>
                      <a:cubicBezTo>
                        <a:pt x="27" y="10"/>
                        <a:pt x="27" y="10"/>
                        <a:pt x="28" y="11"/>
                      </a:cubicBezTo>
                      <a:cubicBezTo>
                        <a:pt x="28" y="10"/>
                        <a:pt x="29" y="10"/>
                        <a:pt x="30" y="9"/>
                      </a:cubicBezTo>
                      <a:cubicBezTo>
                        <a:pt x="28" y="9"/>
                        <a:pt x="28" y="9"/>
                        <a:pt x="27" y="9"/>
                      </a:cubicBezTo>
                      <a:close/>
                      <a:moveTo>
                        <a:pt x="34" y="53"/>
                      </a:move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5" y="55"/>
                        <a:pt x="36" y="58"/>
                        <a:pt x="37" y="60"/>
                      </a:cubicBezTo>
                      <a:cubicBezTo>
                        <a:pt x="36" y="58"/>
                        <a:pt x="36" y="55"/>
                        <a:pt x="34" y="53"/>
                      </a:cubicBezTo>
                      <a:close/>
                      <a:moveTo>
                        <a:pt x="61" y="59"/>
                      </a:moveTo>
                      <a:cubicBezTo>
                        <a:pt x="62" y="59"/>
                        <a:pt x="62" y="59"/>
                        <a:pt x="62" y="58"/>
                      </a:cubicBezTo>
                      <a:cubicBezTo>
                        <a:pt x="61" y="57"/>
                        <a:pt x="61" y="56"/>
                        <a:pt x="61" y="55"/>
                      </a:cubicBezTo>
                      <a:cubicBezTo>
                        <a:pt x="60" y="55"/>
                        <a:pt x="60" y="56"/>
                        <a:pt x="60" y="56"/>
                      </a:cubicBezTo>
                      <a:cubicBezTo>
                        <a:pt x="60" y="57"/>
                        <a:pt x="61" y="58"/>
                        <a:pt x="61" y="59"/>
                      </a:cubicBezTo>
                      <a:close/>
                      <a:moveTo>
                        <a:pt x="57" y="40"/>
                      </a:moveTo>
                      <a:cubicBezTo>
                        <a:pt x="56" y="39"/>
                        <a:pt x="56" y="39"/>
                        <a:pt x="56" y="38"/>
                      </a:cubicBezTo>
                      <a:cubicBezTo>
                        <a:pt x="55" y="39"/>
                        <a:pt x="55" y="39"/>
                        <a:pt x="55" y="41"/>
                      </a:cubicBezTo>
                      <a:cubicBezTo>
                        <a:pt x="56" y="41"/>
                        <a:pt x="56" y="40"/>
                        <a:pt x="57" y="40"/>
                      </a:cubicBezTo>
                      <a:close/>
                      <a:moveTo>
                        <a:pt x="47" y="9"/>
                      </a:moveTo>
                      <a:cubicBezTo>
                        <a:pt x="47" y="8"/>
                        <a:pt x="47" y="9"/>
                        <a:pt x="46" y="9"/>
                      </a:cubicBezTo>
                      <a:cubicBezTo>
                        <a:pt x="46" y="9"/>
                        <a:pt x="45" y="9"/>
                        <a:pt x="45" y="10"/>
                      </a:cubicBezTo>
                      <a:cubicBezTo>
                        <a:pt x="45" y="10"/>
                        <a:pt x="46" y="10"/>
                        <a:pt x="46" y="10"/>
                      </a:cubicBezTo>
                      <a:cubicBezTo>
                        <a:pt x="47" y="10"/>
                        <a:pt x="47" y="10"/>
                        <a:pt x="47" y="9"/>
                      </a:cubicBezTo>
                      <a:close/>
                      <a:moveTo>
                        <a:pt x="46" y="73"/>
                      </a:moveTo>
                      <a:cubicBezTo>
                        <a:pt x="46" y="73"/>
                        <a:pt x="46" y="72"/>
                        <a:pt x="47" y="72"/>
                      </a:cubicBezTo>
                      <a:cubicBezTo>
                        <a:pt x="47" y="71"/>
                        <a:pt x="46" y="71"/>
                        <a:pt x="46" y="70"/>
                      </a:cubicBezTo>
                      <a:cubicBezTo>
                        <a:pt x="45" y="71"/>
                        <a:pt x="45" y="72"/>
                        <a:pt x="46" y="73"/>
                      </a:cubicBezTo>
                      <a:close/>
                      <a:moveTo>
                        <a:pt x="51" y="25"/>
                      </a:moveTo>
                      <a:cubicBezTo>
                        <a:pt x="52" y="25"/>
                        <a:pt x="52" y="25"/>
                        <a:pt x="52" y="24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0" y="23"/>
                        <a:pt x="51" y="24"/>
                        <a:pt x="51" y="25"/>
                      </a:cubicBezTo>
                      <a:close/>
                      <a:moveTo>
                        <a:pt x="55" y="54"/>
                      </a:moveTo>
                      <a:cubicBezTo>
                        <a:pt x="55" y="54"/>
                        <a:pt x="55" y="54"/>
                        <a:pt x="55" y="53"/>
                      </a:cubicBezTo>
                      <a:cubicBezTo>
                        <a:pt x="53" y="54"/>
                        <a:pt x="53" y="54"/>
                        <a:pt x="54" y="55"/>
                      </a:cubicBezTo>
                      <a:cubicBezTo>
                        <a:pt x="54" y="55"/>
                        <a:pt x="55" y="55"/>
                        <a:pt x="55" y="54"/>
                      </a:cubicBezTo>
                      <a:close/>
                      <a:moveTo>
                        <a:pt x="39" y="122"/>
                      </a:moveTo>
                      <a:cubicBezTo>
                        <a:pt x="38" y="122"/>
                        <a:pt x="37" y="124"/>
                        <a:pt x="37" y="125"/>
                      </a:cubicBezTo>
                      <a:cubicBezTo>
                        <a:pt x="37" y="125"/>
                        <a:pt x="37" y="125"/>
                        <a:pt x="37" y="125"/>
                      </a:cubicBezTo>
                      <a:cubicBezTo>
                        <a:pt x="38" y="124"/>
                        <a:pt x="38" y="123"/>
                        <a:pt x="39" y="122"/>
                      </a:cubicBezTo>
                      <a:close/>
                      <a:moveTo>
                        <a:pt x="30" y="31"/>
                      </a:move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2" y="31"/>
                        <a:pt x="33" y="30"/>
                        <a:pt x="33" y="30"/>
                      </a:cubicBezTo>
                      <a:cubicBezTo>
                        <a:pt x="32" y="30"/>
                        <a:pt x="31" y="31"/>
                        <a:pt x="30" y="31"/>
                      </a:cubicBezTo>
                      <a:close/>
                      <a:moveTo>
                        <a:pt x="51" y="38"/>
                      </a:move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7"/>
                        <a:pt x="51" y="36"/>
                        <a:pt x="51" y="35"/>
                      </a:cubicBezTo>
                      <a:cubicBezTo>
                        <a:pt x="50" y="35"/>
                        <a:pt x="50" y="36"/>
                        <a:pt x="50" y="36"/>
                      </a:cubicBezTo>
                      <a:cubicBezTo>
                        <a:pt x="51" y="37"/>
                        <a:pt x="51" y="37"/>
                        <a:pt x="51" y="38"/>
                      </a:cubicBezTo>
                      <a:close/>
                      <a:moveTo>
                        <a:pt x="38" y="108"/>
                      </a:moveTo>
                      <a:cubicBezTo>
                        <a:pt x="37" y="108"/>
                        <a:pt x="37" y="108"/>
                        <a:pt x="37" y="108"/>
                      </a:cubicBezTo>
                      <a:cubicBezTo>
                        <a:pt x="36" y="110"/>
                        <a:pt x="36" y="111"/>
                        <a:pt x="36" y="111"/>
                      </a:cubicBezTo>
                      <a:cubicBezTo>
                        <a:pt x="37" y="111"/>
                        <a:pt x="38" y="109"/>
                        <a:pt x="38" y="108"/>
                      </a:cubicBezTo>
                      <a:close/>
                      <a:moveTo>
                        <a:pt x="57" y="44"/>
                      </a:moveTo>
                      <a:cubicBezTo>
                        <a:pt x="56" y="45"/>
                        <a:pt x="56" y="45"/>
                        <a:pt x="57" y="47"/>
                      </a:cubicBezTo>
                      <a:cubicBezTo>
                        <a:pt x="58" y="46"/>
                        <a:pt x="58" y="46"/>
                        <a:pt x="57" y="44"/>
                      </a:cubicBezTo>
                      <a:close/>
                      <a:moveTo>
                        <a:pt x="45" y="29"/>
                      </a:moveTo>
                      <a:cubicBezTo>
                        <a:pt x="44" y="30"/>
                        <a:pt x="43" y="31"/>
                        <a:pt x="42" y="32"/>
                      </a:cubicBezTo>
                      <a:cubicBezTo>
                        <a:pt x="43" y="31"/>
                        <a:pt x="44" y="31"/>
                        <a:pt x="45" y="30"/>
                      </a:cubicBezTo>
                      <a:cubicBezTo>
                        <a:pt x="45" y="30"/>
                        <a:pt x="45" y="30"/>
                        <a:pt x="45" y="29"/>
                      </a:cubicBezTo>
                      <a:close/>
                      <a:moveTo>
                        <a:pt x="59" y="50"/>
                      </a:moveTo>
                      <a:cubicBezTo>
                        <a:pt x="58" y="50"/>
                        <a:pt x="58" y="51"/>
                        <a:pt x="59" y="52"/>
                      </a:cubicBezTo>
                      <a:cubicBezTo>
                        <a:pt x="59" y="52"/>
                        <a:pt x="60" y="52"/>
                        <a:pt x="59" y="51"/>
                      </a:cubicBezTo>
                      <a:cubicBezTo>
                        <a:pt x="59" y="51"/>
                        <a:pt x="59" y="50"/>
                        <a:pt x="59" y="50"/>
                      </a:cubicBezTo>
                      <a:close/>
                      <a:moveTo>
                        <a:pt x="46" y="96"/>
                      </a:moveTo>
                      <a:cubicBezTo>
                        <a:pt x="44" y="96"/>
                        <a:pt x="44" y="98"/>
                        <a:pt x="44" y="99"/>
                      </a:cubicBezTo>
                      <a:cubicBezTo>
                        <a:pt x="44" y="98"/>
                        <a:pt x="45" y="97"/>
                        <a:pt x="46" y="96"/>
                      </a:cubicBezTo>
                      <a:close/>
                      <a:moveTo>
                        <a:pt x="44" y="66"/>
                      </a:move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4" y="65"/>
                        <a:pt x="44" y="65"/>
                        <a:pt x="44" y="66"/>
                      </a:cubicBezTo>
                      <a:close/>
                      <a:moveTo>
                        <a:pt x="20" y="10"/>
                      </a:moveTo>
                      <a:cubicBezTo>
                        <a:pt x="21" y="9"/>
                        <a:pt x="21" y="9"/>
                        <a:pt x="21" y="8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9" y="9"/>
                        <a:pt x="20" y="9"/>
                        <a:pt x="20" y="10"/>
                      </a:cubicBezTo>
                      <a:close/>
                      <a:moveTo>
                        <a:pt x="55" y="62"/>
                      </a:moveTo>
                      <a:cubicBezTo>
                        <a:pt x="56" y="61"/>
                        <a:pt x="56" y="60"/>
                        <a:pt x="56" y="59"/>
                      </a:cubicBezTo>
                      <a:cubicBezTo>
                        <a:pt x="55" y="60"/>
                        <a:pt x="55" y="60"/>
                        <a:pt x="55" y="62"/>
                      </a:cubicBezTo>
                      <a:close/>
                      <a:moveTo>
                        <a:pt x="24" y="119"/>
                      </a:moveTo>
                      <a:cubicBezTo>
                        <a:pt x="23" y="120"/>
                        <a:pt x="23" y="121"/>
                        <a:pt x="22" y="121"/>
                      </a:cubicBezTo>
                      <a:cubicBezTo>
                        <a:pt x="23" y="121"/>
                        <a:pt x="23" y="122"/>
                        <a:pt x="24" y="119"/>
                      </a:cubicBezTo>
                      <a:close/>
                      <a:moveTo>
                        <a:pt x="47" y="62"/>
                      </a:moveTo>
                      <a:cubicBezTo>
                        <a:pt x="46" y="63"/>
                        <a:pt x="46" y="63"/>
                        <a:pt x="47" y="64"/>
                      </a:cubicBezTo>
                      <a:cubicBezTo>
                        <a:pt x="48" y="63"/>
                        <a:pt x="48" y="63"/>
                        <a:pt x="47" y="62"/>
                      </a:cubicBezTo>
                      <a:close/>
                      <a:moveTo>
                        <a:pt x="25" y="24"/>
                      </a:move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6"/>
                        <a:pt x="26" y="27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7"/>
                        <a:pt x="26" y="26"/>
                        <a:pt x="25" y="24"/>
                      </a:cubicBezTo>
                      <a:close/>
                      <a:moveTo>
                        <a:pt x="63" y="64"/>
                      </a:moveTo>
                      <a:cubicBezTo>
                        <a:pt x="63" y="63"/>
                        <a:pt x="64" y="63"/>
                        <a:pt x="63" y="63"/>
                      </a:cubicBezTo>
                      <a:cubicBezTo>
                        <a:pt x="63" y="63"/>
                        <a:pt x="63" y="62"/>
                        <a:pt x="63" y="61"/>
                      </a:cubicBezTo>
                      <a:cubicBezTo>
                        <a:pt x="62" y="62"/>
                        <a:pt x="63" y="63"/>
                        <a:pt x="63" y="64"/>
                      </a:cubicBezTo>
                      <a:close/>
                      <a:moveTo>
                        <a:pt x="23" y="11"/>
                      </a:move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10"/>
                        <a:pt x="23" y="10"/>
                        <a:pt x="23" y="11"/>
                      </a:cubicBezTo>
                      <a:close/>
                      <a:moveTo>
                        <a:pt x="53" y="28"/>
                      </a:moveTo>
                      <a:cubicBezTo>
                        <a:pt x="52" y="29"/>
                        <a:pt x="52" y="29"/>
                        <a:pt x="52" y="30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lose/>
                      <a:moveTo>
                        <a:pt x="53" y="48"/>
                      </a:moveTo>
                      <a:cubicBezTo>
                        <a:pt x="52" y="49"/>
                        <a:pt x="52" y="49"/>
                        <a:pt x="52" y="50"/>
                      </a:cubicBezTo>
                      <a:cubicBezTo>
                        <a:pt x="53" y="49"/>
                        <a:pt x="53" y="49"/>
                        <a:pt x="53" y="48"/>
                      </a:cubicBezTo>
                      <a:close/>
                      <a:moveTo>
                        <a:pt x="33" y="23"/>
                      </a:moveTo>
                      <a:cubicBezTo>
                        <a:pt x="34" y="23"/>
                        <a:pt x="34" y="22"/>
                        <a:pt x="35" y="22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lose/>
                      <a:moveTo>
                        <a:pt x="54" y="66"/>
                      </a:move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2" y="66"/>
                        <a:pt x="52" y="67"/>
                        <a:pt x="53" y="67"/>
                      </a:cubicBezTo>
                      <a:cubicBezTo>
                        <a:pt x="53" y="67"/>
                        <a:pt x="54" y="66"/>
                        <a:pt x="54" y="66"/>
                      </a:cubicBezTo>
                      <a:close/>
                      <a:moveTo>
                        <a:pt x="39" y="9"/>
                      </a:moveTo>
                      <a:cubicBezTo>
                        <a:pt x="39" y="9"/>
                        <a:pt x="39" y="9"/>
                        <a:pt x="40" y="9"/>
                      </a:cubicBezTo>
                      <a:cubicBezTo>
                        <a:pt x="40" y="9"/>
                        <a:pt x="41" y="9"/>
                        <a:pt x="41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lose/>
                      <a:moveTo>
                        <a:pt x="29" y="123"/>
                      </a:moveTo>
                      <a:cubicBezTo>
                        <a:pt x="30" y="123"/>
                        <a:pt x="31" y="123"/>
                        <a:pt x="32" y="123"/>
                      </a:cubicBezTo>
                      <a:cubicBezTo>
                        <a:pt x="31" y="122"/>
                        <a:pt x="30" y="122"/>
                        <a:pt x="29" y="123"/>
                      </a:cubicBezTo>
                      <a:close/>
                      <a:moveTo>
                        <a:pt x="33" y="116"/>
                      </a:moveTo>
                      <a:cubicBezTo>
                        <a:pt x="33" y="116"/>
                        <a:pt x="34" y="116"/>
                        <a:pt x="34" y="115"/>
                      </a:cubicBezTo>
                      <a:cubicBezTo>
                        <a:pt x="33" y="115"/>
                        <a:pt x="33" y="116"/>
                        <a:pt x="33" y="116"/>
                      </a:cubicBezTo>
                      <a:close/>
                      <a:moveTo>
                        <a:pt x="54" y="70"/>
                      </a:moveTo>
                      <a:cubicBezTo>
                        <a:pt x="55" y="69"/>
                        <a:pt x="55" y="69"/>
                        <a:pt x="55" y="68"/>
                      </a:cubicBezTo>
                      <a:cubicBezTo>
                        <a:pt x="54" y="69"/>
                        <a:pt x="54" y="69"/>
                        <a:pt x="54" y="70"/>
                      </a:cubicBezTo>
                      <a:close/>
                      <a:moveTo>
                        <a:pt x="51" y="60"/>
                      </a:moveTo>
                      <a:cubicBezTo>
                        <a:pt x="52" y="60"/>
                        <a:pt x="52" y="60"/>
                        <a:pt x="52" y="59"/>
                      </a:cubicBezTo>
                      <a:cubicBezTo>
                        <a:pt x="52" y="59"/>
                        <a:pt x="51" y="59"/>
                        <a:pt x="51" y="60"/>
                      </a:cubicBezTo>
                      <a:close/>
                      <a:moveTo>
                        <a:pt x="29" y="21"/>
                      </a:move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2"/>
                        <a:pt x="28" y="22"/>
                        <a:pt x="27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8" y="23"/>
                        <a:pt x="29" y="22"/>
                        <a:pt x="29" y="21"/>
                      </a:cubicBezTo>
                      <a:close/>
                      <a:moveTo>
                        <a:pt x="26" y="115"/>
                      </a:moveTo>
                      <a:cubicBezTo>
                        <a:pt x="26" y="115"/>
                        <a:pt x="26" y="115"/>
                        <a:pt x="26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6"/>
                        <a:pt x="25" y="116"/>
                        <a:pt x="25" y="116"/>
                      </a:cubicBezTo>
                      <a:cubicBezTo>
                        <a:pt x="25" y="115"/>
                        <a:pt x="25" y="115"/>
                        <a:pt x="26" y="115"/>
                      </a:cubicBezTo>
                      <a:close/>
                      <a:moveTo>
                        <a:pt x="37" y="33"/>
                      </a:move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3"/>
                        <a:pt x="36" y="34"/>
                        <a:pt x="37" y="34"/>
                      </a:cubicBezTo>
                      <a:cubicBezTo>
                        <a:pt x="37" y="34"/>
                        <a:pt x="37" y="33"/>
                        <a:pt x="37" y="33"/>
                      </a:cubicBezTo>
                      <a:close/>
                      <a:moveTo>
                        <a:pt x="42" y="35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5"/>
                        <a:pt x="41" y="36"/>
                        <a:pt x="41" y="36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lose/>
                      <a:moveTo>
                        <a:pt x="26" y="16"/>
                      </a:moveTo>
                      <a:cubicBezTo>
                        <a:pt x="26" y="16"/>
                        <a:pt x="25" y="16"/>
                        <a:pt x="25" y="16"/>
                      </a:cubicBezTo>
                      <a:cubicBezTo>
                        <a:pt x="25" y="16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6" y="16"/>
                      </a:cubicBezTo>
                      <a:close/>
                      <a:moveTo>
                        <a:pt x="48" y="57"/>
                      </a:move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6"/>
                        <a:pt x="48" y="57"/>
                      </a:cubicBezTo>
                      <a:close/>
                      <a:moveTo>
                        <a:pt x="43" y="60"/>
                      </a:move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3" y="59"/>
                        <a:pt x="43" y="59"/>
                        <a:pt x="43" y="59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lose/>
                      <a:moveTo>
                        <a:pt x="58" y="61"/>
                      </a:move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58" y="60"/>
                        <a:pt x="58" y="60"/>
                        <a:pt x="58" y="61"/>
                      </a:cubicBezTo>
                      <a:close/>
                      <a:moveTo>
                        <a:pt x="27" y="120"/>
                      </a:moveTo>
                      <a:cubicBezTo>
                        <a:pt x="27" y="120"/>
                        <a:pt x="27" y="120"/>
                        <a:pt x="27" y="120"/>
                      </a:cubicBezTo>
                      <a:cubicBezTo>
                        <a:pt x="27" y="120"/>
                        <a:pt x="28" y="120"/>
                        <a:pt x="28" y="120"/>
                      </a:cubicBezTo>
                      <a:cubicBezTo>
                        <a:pt x="28" y="120"/>
                        <a:pt x="28" y="120"/>
                        <a:pt x="27" y="120"/>
                      </a:cubicBezTo>
                      <a:cubicBezTo>
                        <a:pt x="27" y="120"/>
                        <a:pt x="27" y="120"/>
                        <a:pt x="27" y="120"/>
                      </a:cubicBezTo>
                      <a:close/>
                      <a:moveTo>
                        <a:pt x="27" y="20"/>
                      </a:move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lose/>
                      <a:moveTo>
                        <a:pt x="17" y="6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7" y="6"/>
                      </a:cubicBezTo>
                      <a:close/>
                      <a:moveTo>
                        <a:pt x="49" y="12"/>
                      </a:move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1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lose/>
                      <a:moveTo>
                        <a:pt x="53" y="41"/>
                      </a:moveTo>
                      <a:cubicBezTo>
                        <a:pt x="53" y="41"/>
                        <a:pt x="53" y="41"/>
                        <a:pt x="52" y="41"/>
                      </a:cubicBezTo>
                      <a:cubicBezTo>
                        <a:pt x="53" y="41"/>
                        <a:pt x="53" y="42"/>
                        <a:pt x="53" y="42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2"/>
                        <a:pt x="53" y="41"/>
                        <a:pt x="53" y="41"/>
                      </a:cubicBezTo>
                      <a:close/>
                      <a:moveTo>
                        <a:pt x="52" y="56"/>
                      </a:moveTo>
                      <a:cubicBezTo>
                        <a:pt x="52" y="56"/>
                        <a:pt x="51" y="56"/>
                        <a:pt x="51" y="56"/>
                      </a:cubicBezTo>
                      <a:cubicBezTo>
                        <a:pt x="51" y="56"/>
                        <a:pt x="51" y="57"/>
                        <a:pt x="51" y="57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51" y="57"/>
                        <a:pt x="52" y="57"/>
                        <a:pt x="52" y="56"/>
                      </a:cubicBezTo>
                      <a:close/>
                      <a:moveTo>
                        <a:pt x="50" y="81"/>
                      </a:moveTo>
                      <a:cubicBezTo>
                        <a:pt x="50" y="80"/>
                        <a:pt x="50" y="80"/>
                        <a:pt x="50" y="80"/>
                      </a:cubicBezTo>
                      <a:cubicBezTo>
                        <a:pt x="50" y="80"/>
                        <a:pt x="50" y="81"/>
                        <a:pt x="49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31"/>
                <p:cNvSpPr/>
                <p:nvPr/>
              </p:nvSpPr>
              <p:spPr>
                <a:xfrm>
                  <a:off x="5656263" y="3211513"/>
                  <a:ext cx="255588" cy="4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130" extrusionOk="0">
                      <a:moveTo>
                        <a:pt x="40" y="125"/>
                      </a:moveTo>
                      <a:cubicBezTo>
                        <a:pt x="41" y="125"/>
                        <a:pt x="41" y="125"/>
                        <a:pt x="42" y="125"/>
                      </a:cubicBezTo>
                      <a:cubicBezTo>
                        <a:pt x="43" y="125"/>
                        <a:pt x="45" y="126"/>
                        <a:pt x="46" y="126"/>
                      </a:cubicBezTo>
                      <a:cubicBezTo>
                        <a:pt x="46" y="126"/>
                        <a:pt x="47" y="126"/>
                        <a:pt x="47" y="126"/>
                      </a:cubicBezTo>
                      <a:cubicBezTo>
                        <a:pt x="47" y="126"/>
                        <a:pt x="47" y="126"/>
                        <a:pt x="47" y="127"/>
                      </a:cubicBezTo>
                      <a:cubicBezTo>
                        <a:pt x="47" y="127"/>
                        <a:pt x="47" y="128"/>
                        <a:pt x="47" y="128"/>
                      </a:cubicBezTo>
                      <a:cubicBezTo>
                        <a:pt x="46" y="128"/>
                        <a:pt x="46" y="128"/>
                        <a:pt x="45" y="128"/>
                      </a:cubicBezTo>
                      <a:cubicBezTo>
                        <a:pt x="44" y="128"/>
                        <a:pt x="43" y="128"/>
                        <a:pt x="42" y="128"/>
                      </a:cubicBezTo>
                      <a:cubicBezTo>
                        <a:pt x="42" y="128"/>
                        <a:pt x="42" y="128"/>
                        <a:pt x="41" y="128"/>
                      </a:cubicBezTo>
                      <a:cubicBezTo>
                        <a:pt x="40" y="130"/>
                        <a:pt x="40" y="130"/>
                        <a:pt x="38" y="130"/>
                      </a:cubicBezTo>
                      <a:cubicBezTo>
                        <a:pt x="38" y="129"/>
                        <a:pt x="37" y="128"/>
                        <a:pt x="36" y="128"/>
                      </a:cubicBezTo>
                      <a:cubicBezTo>
                        <a:pt x="31" y="128"/>
                        <a:pt x="26" y="128"/>
                        <a:pt x="21" y="127"/>
                      </a:cubicBezTo>
                      <a:cubicBezTo>
                        <a:pt x="19" y="127"/>
                        <a:pt x="16" y="128"/>
                        <a:pt x="14" y="128"/>
                      </a:cubicBezTo>
                      <a:cubicBezTo>
                        <a:pt x="13" y="128"/>
                        <a:pt x="12" y="128"/>
                        <a:pt x="11" y="128"/>
                      </a:cubicBezTo>
                      <a:cubicBezTo>
                        <a:pt x="10" y="128"/>
                        <a:pt x="9" y="128"/>
                        <a:pt x="9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6" y="127"/>
                        <a:pt x="4" y="127"/>
                        <a:pt x="3" y="126"/>
                      </a:cubicBezTo>
                      <a:cubicBezTo>
                        <a:pt x="0" y="126"/>
                        <a:pt x="0" y="124"/>
                        <a:pt x="1" y="122"/>
                      </a:cubicBezTo>
                      <a:cubicBezTo>
                        <a:pt x="2" y="121"/>
                        <a:pt x="3" y="121"/>
                        <a:pt x="3" y="120"/>
                      </a:cubicBezTo>
                      <a:cubicBezTo>
                        <a:pt x="4" y="118"/>
                        <a:pt x="6" y="117"/>
                        <a:pt x="7" y="116"/>
                      </a:cubicBezTo>
                      <a:cubicBezTo>
                        <a:pt x="8" y="114"/>
                        <a:pt x="10" y="112"/>
                        <a:pt x="11" y="110"/>
                      </a:cubicBezTo>
                      <a:cubicBezTo>
                        <a:pt x="14" y="105"/>
                        <a:pt x="17" y="100"/>
                        <a:pt x="21" y="96"/>
                      </a:cubicBezTo>
                      <a:cubicBezTo>
                        <a:pt x="21" y="96"/>
                        <a:pt x="21" y="95"/>
                        <a:pt x="22" y="95"/>
                      </a:cubicBezTo>
                      <a:cubicBezTo>
                        <a:pt x="22" y="95"/>
                        <a:pt x="22" y="94"/>
                        <a:pt x="22" y="94"/>
                      </a:cubicBezTo>
                      <a:cubicBezTo>
                        <a:pt x="23" y="93"/>
                        <a:pt x="24" y="92"/>
                        <a:pt x="25" y="91"/>
                      </a:cubicBezTo>
                      <a:cubicBezTo>
                        <a:pt x="28" y="88"/>
                        <a:pt x="30" y="84"/>
                        <a:pt x="33" y="81"/>
                      </a:cubicBezTo>
                      <a:cubicBezTo>
                        <a:pt x="34" y="79"/>
                        <a:pt x="35" y="78"/>
                        <a:pt x="36" y="76"/>
                      </a:cubicBezTo>
                      <a:cubicBezTo>
                        <a:pt x="36" y="76"/>
                        <a:pt x="36" y="76"/>
                        <a:pt x="36" y="75"/>
                      </a:cubicBezTo>
                      <a:cubicBezTo>
                        <a:pt x="36" y="75"/>
                        <a:pt x="36" y="74"/>
                        <a:pt x="37" y="74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6" y="72"/>
                        <a:pt x="35" y="71"/>
                        <a:pt x="36" y="70"/>
                      </a:cubicBezTo>
                      <a:cubicBezTo>
                        <a:pt x="36" y="69"/>
                        <a:pt x="36" y="69"/>
                        <a:pt x="37" y="69"/>
                      </a:cubicBezTo>
                      <a:cubicBezTo>
                        <a:pt x="37" y="69"/>
                        <a:pt x="38" y="69"/>
                        <a:pt x="38" y="69"/>
                      </a:cubicBezTo>
                      <a:cubicBezTo>
                        <a:pt x="38" y="68"/>
                        <a:pt x="38" y="67"/>
                        <a:pt x="37" y="66"/>
                      </a:cubicBezTo>
                      <a:cubicBezTo>
                        <a:pt x="36" y="66"/>
                        <a:pt x="36" y="65"/>
                        <a:pt x="36" y="65"/>
                      </a:cubicBezTo>
                      <a:cubicBezTo>
                        <a:pt x="35" y="62"/>
                        <a:pt x="35" y="60"/>
                        <a:pt x="34" y="58"/>
                      </a:cubicBezTo>
                      <a:cubicBezTo>
                        <a:pt x="33" y="55"/>
                        <a:pt x="33" y="53"/>
                        <a:pt x="32" y="51"/>
                      </a:cubicBezTo>
                      <a:cubicBezTo>
                        <a:pt x="30" y="46"/>
                        <a:pt x="28" y="42"/>
                        <a:pt x="26" y="37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4" y="32"/>
                        <a:pt x="24" y="32"/>
                        <a:pt x="24" y="31"/>
                      </a:cubicBezTo>
                      <a:cubicBezTo>
                        <a:pt x="23" y="28"/>
                        <a:pt x="22" y="25"/>
                        <a:pt x="21" y="23"/>
                      </a:cubicBezTo>
                      <a:cubicBezTo>
                        <a:pt x="21" y="22"/>
                        <a:pt x="21" y="22"/>
                        <a:pt x="20" y="21"/>
                      </a:cubicBezTo>
                      <a:cubicBezTo>
                        <a:pt x="19" y="21"/>
                        <a:pt x="19" y="20"/>
                        <a:pt x="19" y="19"/>
                      </a:cubicBezTo>
                      <a:cubicBezTo>
                        <a:pt x="19" y="18"/>
                        <a:pt x="19" y="18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7" y="15"/>
                        <a:pt x="16" y="15"/>
                        <a:pt x="15" y="13"/>
                      </a:cubicBezTo>
                      <a:cubicBezTo>
                        <a:pt x="15" y="12"/>
                        <a:pt x="15" y="11"/>
                        <a:pt x="16" y="11"/>
                      </a:cubicBezTo>
                      <a:cubicBezTo>
                        <a:pt x="15" y="9"/>
                        <a:pt x="14" y="6"/>
                        <a:pt x="13" y="5"/>
                      </a:cubicBezTo>
                      <a:cubicBezTo>
                        <a:pt x="12" y="4"/>
                        <a:pt x="12" y="3"/>
                        <a:pt x="12" y="2"/>
                      </a:cubicBezTo>
                      <a:cubicBezTo>
                        <a:pt x="12" y="1"/>
                        <a:pt x="12" y="1"/>
                        <a:pt x="13" y="0"/>
                      </a:cubicBezTo>
                      <a:cubicBezTo>
                        <a:pt x="14" y="0"/>
                        <a:pt x="14" y="0"/>
                        <a:pt x="15" y="0"/>
                      </a:cubicBezTo>
                      <a:cubicBezTo>
                        <a:pt x="20" y="0"/>
                        <a:pt x="25" y="0"/>
                        <a:pt x="30" y="0"/>
                      </a:cubicBezTo>
                      <a:cubicBezTo>
                        <a:pt x="32" y="1"/>
                        <a:pt x="34" y="1"/>
                        <a:pt x="37" y="1"/>
                      </a:cubicBezTo>
                      <a:cubicBezTo>
                        <a:pt x="39" y="1"/>
                        <a:pt x="41" y="1"/>
                        <a:pt x="44" y="1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6" y="0"/>
                        <a:pt x="47" y="0"/>
                        <a:pt x="48" y="1"/>
                      </a:cubicBezTo>
                      <a:cubicBezTo>
                        <a:pt x="48" y="1"/>
                        <a:pt x="48" y="1"/>
                        <a:pt x="49" y="1"/>
                      </a:cubicBezTo>
                      <a:cubicBezTo>
                        <a:pt x="50" y="1"/>
                        <a:pt x="51" y="1"/>
                        <a:pt x="52" y="1"/>
                      </a:cubicBezTo>
                      <a:cubicBezTo>
                        <a:pt x="53" y="1"/>
                        <a:pt x="54" y="2"/>
                        <a:pt x="54" y="3"/>
                      </a:cubicBezTo>
                      <a:cubicBezTo>
                        <a:pt x="54" y="4"/>
                        <a:pt x="55" y="5"/>
                        <a:pt x="55" y="6"/>
                      </a:cubicBezTo>
                      <a:cubicBezTo>
                        <a:pt x="56" y="11"/>
                        <a:pt x="57" y="15"/>
                        <a:pt x="59" y="20"/>
                      </a:cubicBezTo>
                      <a:cubicBezTo>
                        <a:pt x="59" y="22"/>
                        <a:pt x="60" y="24"/>
                        <a:pt x="60" y="26"/>
                      </a:cubicBezTo>
                      <a:cubicBezTo>
                        <a:pt x="61" y="29"/>
                        <a:pt x="62" y="32"/>
                        <a:pt x="64" y="35"/>
                      </a:cubicBezTo>
                      <a:cubicBezTo>
                        <a:pt x="64" y="35"/>
                        <a:pt x="64" y="36"/>
                        <a:pt x="64" y="36"/>
                      </a:cubicBezTo>
                      <a:cubicBezTo>
                        <a:pt x="65" y="37"/>
                        <a:pt x="65" y="38"/>
                        <a:pt x="65" y="39"/>
                      </a:cubicBezTo>
                      <a:cubicBezTo>
                        <a:pt x="65" y="39"/>
                        <a:pt x="65" y="39"/>
                        <a:pt x="66" y="40"/>
                      </a:cubicBezTo>
                      <a:cubicBezTo>
                        <a:pt x="70" y="47"/>
                        <a:pt x="74" y="55"/>
                        <a:pt x="76" y="64"/>
                      </a:cubicBezTo>
                      <a:cubicBezTo>
                        <a:pt x="76" y="64"/>
                        <a:pt x="76" y="65"/>
                        <a:pt x="77" y="66"/>
                      </a:cubicBezTo>
                      <a:cubicBezTo>
                        <a:pt x="77" y="67"/>
                        <a:pt x="78" y="69"/>
                        <a:pt x="78" y="70"/>
                      </a:cubicBezTo>
                      <a:cubicBezTo>
                        <a:pt x="78" y="70"/>
                        <a:pt x="78" y="71"/>
                        <a:pt x="78" y="71"/>
                      </a:cubicBezTo>
                      <a:cubicBezTo>
                        <a:pt x="78" y="72"/>
                        <a:pt x="77" y="73"/>
                        <a:pt x="78" y="75"/>
                      </a:cubicBezTo>
                      <a:cubicBezTo>
                        <a:pt x="78" y="75"/>
                        <a:pt x="77" y="76"/>
                        <a:pt x="77" y="76"/>
                      </a:cubicBezTo>
                      <a:cubicBezTo>
                        <a:pt x="76" y="77"/>
                        <a:pt x="75" y="78"/>
                        <a:pt x="74" y="79"/>
                      </a:cubicBezTo>
                      <a:cubicBezTo>
                        <a:pt x="71" y="82"/>
                        <a:pt x="69" y="85"/>
                        <a:pt x="66" y="88"/>
                      </a:cubicBezTo>
                      <a:cubicBezTo>
                        <a:pt x="65" y="90"/>
                        <a:pt x="64" y="92"/>
                        <a:pt x="63" y="94"/>
                      </a:cubicBezTo>
                      <a:cubicBezTo>
                        <a:pt x="60" y="98"/>
                        <a:pt x="57" y="103"/>
                        <a:pt x="53" y="108"/>
                      </a:cubicBezTo>
                      <a:cubicBezTo>
                        <a:pt x="53" y="108"/>
                        <a:pt x="53" y="109"/>
                        <a:pt x="53" y="109"/>
                      </a:cubicBezTo>
                      <a:cubicBezTo>
                        <a:pt x="50" y="113"/>
                        <a:pt x="47" y="117"/>
                        <a:pt x="45" y="121"/>
                      </a:cubicBezTo>
                      <a:cubicBezTo>
                        <a:pt x="44" y="123"/>
                        <a:pt x="44" y="123"/>
                        <a:pt x="42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1" y="124"/>
                        <a:pt x="41" y="125"/>
                        <a:pt x="40" y="125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lose/>
                      <a:moveTo>
                        <a:pt x="54" y="100"/>
                      </a:moveTo>
                      <a:cubicBezTo>
                        <a:pt x="54" y="100"/>
                        <a:pt x="53" y="100"/>
                        <a:pt x="53" y="100"/>
                      </a:cubicBezTo>
                      <a:cubicBezTo>
                        <a:pt x="52" y="100"/>
                        <a:pt x="51" y="100"/>
                        <a:pt x="50" y="101"/>
                      </a:cubicBezTo>
                      <a:cubicBezTo>
                        <a:pt x="47" y="102"/>
                        <a:pt x="44" y="104"/>
                        <a:pt x="41" y="105"/>
                      </a:cubicBezTo>
                      <a:cubicBezTo>
                        <a:pt x="35" y="107"/>
                        <a:pt x="30" y="110"/>
                        <a:pt x="25" y="113"/>
                      </a:cubicBezTo>
                      <a:cubicBezTo>
                        <a:pt x="22" y="114"/>
                        <a:pt x="19" y="115"/>
                        <a:pt x="16" y="117"/>
                      </a:cubicBezTo>
                      <a:cubicBezTo>
                        <a:pt x="15" y="117"/>
                        <a:pt x="13" y="118"/>
                        <a:pt x="13" y="119"/>
                      </a:cubicBezTo>
                      <a:cubicBezTo>
                        <a:pt x="12" y="119"/>
                        <a:pt x="12" y="119"/>
                        <a:pt x="12" y="119"/>
                      </a:cubicBezTo>
                      <a:cubicBezTo>
                        <a:pt x="11" y="119"/>
                        <a:pt x="11" y="119"/>
                        <a:pt x="10" y="119"/>
                      </a:cubicBezTo>
                      <a:cubicBezTo>
                        <a:pt x="10" y="119"/>
                        <a:pt x="10" y="120"/>
                        <a:pt x="10" y="120"/>
                      </a:cubicBezTo>
                      <a:cubicBezTo>
                        <a:pt x="9" y="120"/>
                        <a:pt x="9" y="121"/>
                        <a:pt x="9" y="121"/>
                      </a:cubicBezTo>
                      <a:cubicBezTo>
                        <a:pt x="8" y="121"/>
                        <a:pt x="7" y="123"/>
                        <a:pt x="7" y="124"/>
                      </a:cubicBezTo>
                      <a:cubicBezTo>
                        <a:pt x="11" y="124"/>
                        <a:pt x="14" y="124"/>
                        <a:pt x="18" y="124"/>
                      </a:cubicBezTo>
                      <a:cubicBezTo>
                        <a:pt x="17" y="123"/>
                        <a:pt x="17" y="122"/>
                        <a:pt x="18" y="122"/>
                      </a:cubicBezTo>
                      <a:cubicBezTo>
                        <a:pt x="18" y="121"/>
                        <a:pt x="19" y="121"/>
                        <a:pt x="20" y="121"/>
                      </a:cubicBezTo>
                      <a:cubicBezTo>
                        <a:pt x="20" y="121"/>
                        <a:pt x="20" y="121"/>
                        <a:pt x="20" y="122"/>
                      </a:cubicBezTo>
                      <a:cubicBezTo>
                        <a:pt x="21" y="122"/>
                        <a:pt x="21" y="123"/>
                        <a:pt x="22" y="122"/>
                      </a:cubicBezTo>
                      <a:cubicBezTo>
                        <a:pt x="23" y="122"/>
                        <a:pt x="24" y="122"/>
                        <a:pt x="24" y="122"/>
                      </a:cubicBezTo>
                      <a:cubicBezTo>
                        <a:pt x="27" y="120"/>
                        <a:pt x="30" y="119"/>
                        <a:pt x="33" y="117"/>
                      </a:cubicBezTo>
                      <a:cubicBezTo>
                        <a:pt x="36" y="116"/>
                        <a:pt x="38" y="115"/>
                        <a:pt x="40" y="113"/>
                      </a:cubicBezTo>
                      <a:cubicBezTo>
                        <a:pt x="42" y="113"/>
                        <a:pt x="43" y="113"/>
                        <a:pt x="43" y="114"/>
                      </a:cubicBezTo>
                      <a:cubicBezTo>
                        <a:pt x="43" y="114"/>
                        <a:pt x="43" y="115"/>
                        <a:pt x="44" y="115"/>
                      </a:cubicBezTo>
                      <a:cubicBezTo>
                        <a:pt x="47" y="110"/>
                        <a:pt x="51" y="105"/>
                        <a:pt x="54" y="100"/>
                      </a:cubicBezTo>
                      <a:close/>
                      <a:moveTo>
                        <a:pt x="65" y="85"/>
                      </a:moveTo>
                      <a:cubicBezTo>
                        <a:pt x="65" y="85"/>
                        <a:pt x="65" y="85"/>
                        <a:pt x="65" y="85"/>
                      </a:cubicBezTo>
                      <a:cubicBezTo>
                        <a:pt x="63" y="86"/>
                        <a:pt x="61" y="86"/>
                        <a:pt x="59" y="87"/>
                      </a:cubicBezTo>
                      <a:cubicBezTo>
                        <a:pt x="54" y="90"/>
                        <a:pt x="49" y="93"/>
                        <a:pt x="44" y="95"/>
                      </a:cubicBezTo>
                      <a:cubicBezTo>
                        <a:pt x="39" y="97"/>
                        <a:pt x="34" y="99"/>
                        <a:pt x="30" y="102"/>
                      </a:cubicBezTo>
                      <a:cubicBezTo>
                        <a:pt x="27" y="103"/>
                        <a:pt x="24" y="105"/>
                        <a:pt x="21" y="106"/>
                      </a:cubicBezTo>
                      <a:cubicBezTo>
                        <a:pt x="21" y="106"/>
                        <a:pt x="21" y="106"/>
                        <a:pt x="20" y="107"/>
                      </a:cubicBezTo>
                      <a:cubicBezTo>
                        <a:pt x="20" y="107"/>
                        <a:pt x="20" y="107"/>
                        <a:pt x="20" y="108"/>
                      </a:cubicBezTo>
                      <a:cubicBezTo>
                        <a:pt x="20" y="108"/>
                        <a:pt x="19" y="108"/>
                        <a:pt x="19" y="108"/>
                      </a:cubicBez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16" y="110"/>
                        <a:pt x="15" y="112"/>
                        <a:pt x="13" y="114"/>
                      </a:cubicBezTo>
                      <a:cubicBezTo>
                        <a:pt x="13" y="114"/>
                        <a:pt x="13" y="115"/>
                        <a:pt x="13" y="115"/>
                      </a:cubicBezTo>
                      <a:cubicBezTo>
                        <a:pt x="14" y="115"/>
                        <a:pt x="14" y="115"/>
                        <a:pt x="15" y="115"/>
                      </a:cubicBezTo>
                      <a:cubicBezTo>
                        <a:pt x="17" y="114"/>
                        <a:pt x="18" y="113"/>
                        <a:pt x="20" y="113"/>
                      </a:cubicBezTo>
                      <a:cubicBezTo>
                        <a:pt x="27" y="109"/>
                        <a:pt x="35" y="105"/>
                        <a:pt x="43" y="102"/>
                      </a:cubicBezTo>
                      <a:cubicBezTo>
                        <a:pt x="45" y="101"/>
                        <a:pt x="48" y="100"/>
                        <a:pt x="50" y="98"/>
                      </a:cubicBezTo>
                      <a:cubicBezTo>
                        <a:pt x="51" y="97"/>
                        <a:pt x="52" y="96"/>
                        <a:pt x="54" y="96"/>
                      </a:cubicBezTo>
                      <a:cubicBezTo>
                        <a:pt x="55" y="95"/>
                        <a:pt x="55" y="95"/>
                        <a:pt x="56" y="96"/>
                      </a:cubicBezTo>
                      <a:cubicBezTo>
                        <a:pt x="56" y="96"/>
                        <a:pt x="56" y="96"/>
                        <a:pt x="57" y="97"/>
                      </a:cubicBezTo>
                      <a:cubicBezTo>
                        <a:pt x="59" y="93"/>
                        <a:pt x="62" y="89"/>
                        <a:pt x="65" y="85"/>
                      </a:cubicBezTo>
                      <a:close/>
                      <a:moveTo>
                        <a:pt x="72" y="74"/>
                      </a:move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2" y="74"/>
                        <a:pt x="72" y="74"/>
                        <a:pt x="72" y="74"/>
                      </a:cubicBezTo>
                      <a:cubicBezTo>
                        <a:pt x="70" y="75"/>
                        <a:pt x="68" y="76"/>
                        <a:pt x="66" y="76"/>
                      </a:cubicBezTo>
                      <a:cubicBezTo>
                        <a:pt x="64" y="77"/>
                        <a:pt x="63" y="78"/>
                        <a:pt x="62" y="78"/>
                      </a:cubicBezTo>
                      <a:cubicBezTo>
                        <a:pt x="54" y="82"/>
                        <a:pt x="46" y="86"/>
                        <a:pt x="38" y="90"/>
                      </a:cubicBezTo>
                      <a:cubicBezTo>
                        <a:pt x="35" y="92"/>
                        <a:pt x="31" y="94"/>
                        <a:pt x="28" y="95"/>
                      </a:cubicBezTo>
                      <a:cubicBezTo>
                        <a:pt x="28" y="96"/>
                        <a:pt x="27" y="96"/>
                        <a:pt x="27" y="97"/>
                      </a:cubicBezTo>
                      <a:cubicBezTo>
                        <a:pt x="25" y="99"/>
                        <a:pt x="24" y="101"/>
                        <a:pt x="22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23" y="103"/>
                        <a:pt x="24" y="103"/>
                        <a:pt x="25" y="102"/>
                      </a:cubicBezTo>
                      <a:cubicBezTo>
                        <a:pt x="30" y="100"/>
                        <a:pt x="35" y="97"/>
                        <a:pt x="40" y="95"/>
                      </a:cubicBezTo>
                      <a:cubicBezTo>
                        <a:pt x="45" y="92"/>
                        <a:pt x="51" y="90"/>
                        <a:pt x="56" y="87"/>
                      </a:cubicBezTo>
                      <a:cubicBezTo>
                        <a:pt x="59" y="85"/>
                        <a:pt x="61" y="83"/>
                        <a:pt x="64" y="81"/>
                      </a:cubicBezTo>
                      <a:cubicBezTo>
                        <a:pt x="65" y="80"/>
                        <a:pt x="66" y="80"/>
                        <a:pt x="67" y="81"/>
                      </a:cubicBezTo>
                      <a:cubicBezTo>
                        <a:pt x="67" y="81"/>
                        <a:pt x="67" y="81"/>
                        <a:pt x="67" y="82"/>
                      </a:cubicBezTo>
                      <a:cubicBezTo>
                        <a:pt x="69" y="79"/>
                        <a:pt x="71" y="77"/>
                        <a:pt x="72" y="74"/>
                      </a:cubicBezTo>
                      <a:close/>
                      <a:moveTo>
                        <a:pt x="57" y="30"/>
                      </a:move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4" y="31"/>
                        <a:pt x="53" y="32"/>
                        <a:pt x="51" y="33"/>
                      </a:cubicBezTo>
                      <a:cubicBezTo>
                        <a:pt x="46" y="35"/>
                        <a:pt x="41" y="38"/>
                        <a:pt x="37" y="40"/>
                      </a:cubicBezTo>
                      <a:cubicBezTo>
                        <a:pt x="36" y="40"/>
                        <a:pt x="35" y="41"/>
                        <a:pt x="34" y="41"/>
                      </a:cubicBezTo>
                      <a:cubicBezTo>
                        <a:pt x="35" y="44"/>
                        <a:pt x="37" y="47"/>
                        <a:pt x="38" y="50"/>
                      </a:cubicBezTo>
                      <a:cubicBezTo>
                        <a:pt x="42" y="48"/>
                        <a:pt x="58" y="39"/>
                        <a:pt x="60" y="37"/>
                      </a:cubicBezTo>
                      <a:cubicBezTo>
                        <a:pt x="59" y="35"/>
                        <a:pt x="58" y="33"/>
                        <a:pt x="57" y="30"/>
                      </a:cubicBezTo>
                      <a:close/>
                      <a:moveTo>
                        <a:pt x="37" y="81"/>
                      </a:moveTo>
                      <a:cubicBezTo>
                        <a:pt x="36" y="83"/>
                        <a:pt x="35" y="85"/>
                        <a:pt x="34" y="86"/>
                      </a:cubicBezTo>
                      <a:cubicBezTo>
                        <a:pt x="33" y="88"/>
                        <a:pt x="32" y="90"/>
                        <a:pt x="31" y="92"/>
                      </a:cubicBezTo>
                      <a:cubicBezTo>
                        <a:pt x="33" y="91"/>
                        <a:pt x="35" y="90"/>
                        <a:pt x="37" y="88"/>
                      </a:cubicBezTo>
                      <a:cubicBezTo>
                        <a:pt x="42" y="85"/>
                        <a:pt x="48" y="82"/>
                        <a:pt x="54" y="80"/>
                      </a:cubicBezTo>
                      <a:cubicBezTo>
                        <a:pt x="58" y="78"/>
                        <a:pt x="62" y="76"/>
                        <a:pt x="67" y="74"/>
                      </a:cubicBezTo>
                      <a:cubicBezTo>
                        <a:pt x="69" y="73"/>
                        <a:pt x="71" y="71"/>
                        <a:pt x="73" y="70"/>
                      </a:cubicBezTo>
                      <a:cubicBezTo>
                        <a:pt x="72" y="68"/>
                        <a:pt x="72" y="67"/>
                        <a:pt x="71" y="66"/>
                      </a:cubicBezTo>
                      <a:cubicBezTo>
                        <a:pt x="71" y="66"/>
                        <a:pt x="70" y="67"/>
                        <a:pt x="70" y="67"/>
                      </a:cubicBezTo>
                      <a:cubicBezTo>
                        <a:pt x="67" y="68"/>
                        <a:pt x="65" y="69"/>
                        <a:pt x="63" y="70"/>
                      </a:cubicBezTo>
                      <a:cubicBezTo>
                        <a:pt x="57" y="72"/>
                        <a:pt x="52" y="74"/>
                        <a:pt x="47" y="77"/>
                      </a:cubicBezTo>
                      <a:cubicBezTo>
                        <a:pt x="45" y="77"/>
                        <a:pt x="44" y="78"/>
                        <a:pt x="43" y="78"/>
                      </a:cubicBezTo>
                      <a:cubicBezTo>
                        <a:pt x="42" y="79"/>
                        <a:pt x="42" y="79"/>
                        <a:pt x="41" y="79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40" y="82"/>
                        <a:pt x="39" y="82"/>
                        <a:pt x="38" y="82"/>
                      </a:cubicBezTo>
                      <a:cubicBezTo>
                        <a:pt x="38" y="81"/>
                        <a:pt x="38" y="81"/>
                        <a:pt x="37" y="81"/>
                      </a:cubicBezTo>
                      <a:close/>
                      <a:moveTo>
                        <a:pt x="29" y="32"/>
                      </a:moveTo>
                      <a:cubicBezTo>
                        <a:pt x="30" y="31"/>
                        <a:pt x="31" y="31"/>
                        <a:pt x="32" y="30"/>
                      </a:cubicBezTo>
                      <a:cubicBezTo>
                        <a:pt x="38" y="27"/>
                        <a:pt x="45" y="23"/>
                        <a:pt x="51" y="20"/>
                      </a:cubicBezTo>
                      <a:cubicBezTo>
                        <a:pt x="51" y="20"/>
                        <a:pt x="52" y="19"/>
                        <a:pt x="52" y="19"/>
                      </a:cubicBezTo>
                      <a:cubicBezTo>
                        <a:pt x="51" y="17"/>
                        <a:pt x="50" y="15"/>
                        <a:pt x="49" y="13"/>
                      </a:cubicBezTo>
                      <a:cubicBezTo>
                        <a:pt x="48" y="14"/>
                        <a:pt x="47" y="14"/>
                        <a:pt x="46" y="14"/>
                      </a:cubicBezTo>
                      <a:cubicBezTo>
                        <a:pt x="43" y="16"/>
                        <a:pt x="41" y="17"/>
                        <a:pt x="38" y="18"/>
                      </a:cubicBezTo>
                      <a:cubicBezTo>
                        <a:pt x="34" y="20"/>
                        <a:pt x="31" y="23"/>
                        <a:pt x="27" y="24"/>
                      </a:cubicBezTo>
                      <a:cubicBezTo>
                        <a:pt x="26" y="24"/>
                        <a:pt x="26" y="24"/>
                        <a:pt x="26" y="25"/>
                      </a:cubicBezTo>
                      <a:cubicBezTo>
                        <a:pt x="27" y="27"/>
                        <a:pt x="28" y="29"/>
                        <a:pt x="29" y="32"/>
                      </a:cubicBezTo>
                      <a:close/>
                      <a:moveTo>
                        <a:pt x="40" y="77"/>
                      </a:move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1" y="77"/>
                        <a:pt x="41" y="77"/>
                        <a:pt x="42" y="77"/>
                      </a:cubicBezTo>
                      <a:cubicBezTo>
                        <a:pt x="43" y="76"/>
                        <a:pt x="45" y="75"/>
                        <a:pt x="46" y="74"/>
                      </a:cubicBezTo>
                      <a:cubicBezTo>
                        <a:pt x="51" y="72"/>
                        <a:pt x="56" y="70"/>
                        <a:pt x="61" y="68"/>
                      </a:cubicBezTo>
                      <a:cubicBezTo>
                        <a:pt x="64" y="67"/>
                        <a:pt x="66" y="65"/>
                        <a:pt x="68" y="64"/>
                      </a:cubicBezTo>
                      <a:cubicBezTo>
                        <a:pt x="68" y="63"/>
                        <a:pt x="69" y="63"/>
                        <a:pt x="70" y="62"/>
                      </a:cubicBezTo>
                      <a:cubicBezTo>
                        <a:pt x="69" y="61"/>
                        <a:pt x="69" y="60"/>
                        <a:pt x="68" y="58"/>
                      </a:cubicBezTo>
                      <a:cubicBezTo>
                        <a:pt x="67" y="58"/>
                        <a:pt x="67" y="59"/>
                        <a:pt x="67" y="59"/>
                      </a:cubicBezTo>
                      <a:cubicBezTo>
                        <a:pt x="64" y="60"/>
                        <a:pt x="62" y="60"/>
                        <a:pt x="59" y="62"/>
                      </a:cubicBezTo>
                      <a:cubicBezTo>
                        <a:pt x="54" y="64"/>
                        <a:pt x="48" y="67"/>
                        <a:pt x="43" y="69"/>
                      </a:cubicBezTo>
                      <a:cubicBezTo>
                        <a:pt x="42" y="70"/>
                        <a:pt x="41" y="70"/>
                        <a:pt x="42" y="72"/>
                      </a:cubicBezTo>
                      <a:cubicBezTo>
                        <a:pt x="43" y="72"/>
                        <a:pt x="43" y="73"/>
                        <a:pt x="42" y="74"/>
                      </a:cubicBezTo>
                      <a:cubicBezTo>
                        <a:pt x="42" y="75"/>
                        <a:pt x="41" y="75"/>
                        <a:pt x="41" y="76"/>
                      </a:cubicBezTo>
                      <a:cubicBezTo>
                        <a:pt x="41" y="76"/>
                        <a:pt x="40" y="77"/>
                        <a:pt x="40" y="77"/>
                      </a:cubicBezTo>
                      <a:close/>
                      <a:moveTo>
                        <a:pt x="56" y="27"/>
                      </a:moveTo>
                      <a:cubicBezTo>
                        <a:pt x="55" y="26"/>
                        <a:pt x="55" y="24"/>
                        <a:pt x="54" y="23"/>
                      </a:cubicBezTo>
                      <a:cubicBezTo>
                        <a:pt x="53" y="21"/>
                        <a:pt x="53" y="21"/>
                        <a:pt x="52" y="22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ubicBezTo>
                        <a:pt x="48" y="24"/>
                        <a:pt x="45" y="25"/>
                        <a:pt x="42" y="27"/>
                      </a:cubicBezTo>
                      <a:cubicBezTo>
                        <a:pt x="38" y="29"/>
                        <a:pt x="34" y="32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1" y="36"/>
                        <a:pt x="31" y="38"/>
                        <a:pt x="32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6" y="38"/>
                        <a:pt x="39" y="36"/>
                        <a:pt x="42" y="35"/>
                      </a:cubicBezTo>
                      <a:cubicBezTo>
                        <a:pt x="45" y="33"/>
                        <a:pt x="49" y="31"/>
                        <a:pt x="53" y="29"/>
                      </a:cubicBezTo>
                      <a:cubicBezTo>
                        <a:pt x="54" y="29"/>
                        <a:pt x="55" y="28"/>
                        <a:pt x="56" y="27"/>
                      </a:cubicBezTo>
                      <a:close/>
                      <a:moveTo>
                        <a:pt x="42" y="58"/>
                      </a:moveTo>
                      <a:cubicBezTo>
                        <a:pt x="43" y="57"/>
                        <a:pt x="43" y="57"/>
                        <a:pt x="44" y="57"/>
                      </a:cubicBezTo>
                      <a:cubicBezTo>
                        <a:pt x="48" y="55"/>
                        <a:pt x="51" y="53"/>
                        <a:pt x="56" y="51"/>
                      </a:cubicBezTo>
                      <a:cubicBezTo>
                        <a:pt x="58" y="50"/>
                        <a:pt x="60" y="48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4"/>
                        <a:pt x="62" y="42"/>
                        <a:pt x="61" y="40"/>
                      </a:cubicBezTo>
                      <a:cubicBezTo>
                        <a:pt x="61" y="41"/>
                        <a:pt x="60" y="41"/>
                        <a:pt x="60" y="41"/>
                      </a:cubicBezTo>
                      <a:cubicBezTo>
                        <a:pt x="57" y="42"/>
                        <a:pt x="55" y="43"/>
                        <a:pt x="53" y="44"/>
                      </a:cubicBezTo>
                      <a:cubicBezTo>
                        <a:pt x="49" y="47"/>
                        <a:pt x="45" y="49"/>
                        <a:pt x="40" y="51"/>
                      </a:cubicBezTo>
                      <a:cubicBezTo>
                        <a:pt x="40" y="51"/>
                        <a:pt x="39" y="51"/>
                        <a:pt x="39" y="52"/>
                      </a:cubicBezTo>
                      <a:cubicBezTo>
                        <a:pt x="40" y="54"/>
                        <a:pt x="41" y="56"/>
                        <a:pt x="42" y="58"/>
                      </a:cubicBezTo>
                      <a:close/>
                      <a:moveTo>
                        <a:pt x="42" y="67"/>
                      </a:move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45" y="66"/>
                        <a:pt x="48" y="65"/>
                        <a:pt x="51" y="63"/>
                      </a:cubicBezTo>
                      <a:cubicBezTo>
                        <a:pt x="56" y="61"/>
                        <a:pt x="61" y="58"/>
                        <a:pt x="66" y="55"/>
                      </a:cubicBezTo>
                      <a:cubicBezTo>
                        <a:pt x="66" y="55"/>
                        <a:pt x="66" y="55"/>
                        <a:pt x="66" y="54"/>
                      </a:cubicBezTo>
                      <a:cubicBezTo>
                        <a:pt x="66" y="53"/>
                        <a:pt x="65" y="52"/>
                        <a:pt x="65" y="50"/>
                      </a:cubicBezTo>
                      <a:cubicBezTo>
                        <a:pt x="62" y="51"/>
                        <a:pt x="60" y="51"/>
                        <a:pt x="58" y="52"/>
                      </a:cubicBezTo>
                      <a:cubicBezTo>
                        <a:pt x="53" y="55"/>
                        <a:pt x="48" y="57"/>
                        <a:pt x="43" y="60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2" y="62"/>
                        <a:pt x="42" y="65"/>
                        <a:pt x="42" y="67"/>
                      </a:cubicBezTo>
                      <a:close/>
                      <a:moveTo>
                        <a:pt x="24" y="19"/>
                      </a:moveTo>
                      <a:cubicBezTo>
                        <a:pt x="24" y="20"/>
                        <a:pt x="24" y="20"/>
                        <a:pt x="25" y="20"/>
                      </a:cubicBezTo>
                      <a:cubicBezTo>
                        <a:pt x="26" y="20"/>
                        <a:pt x="27" y="21"/>
                        <a:pt x="27" y="22"/>
                      </a:cubicBezTo>
                      <a:cubicBezTo>
                        <a:pt x="28" y="21"/>
                        <a:pt x="29" y="21"/>
                        <a:pt x="29" y="21"/>
                      </a:cubicBezTo>
                      <a:cubicBezTo>
                        <a:pt x="31" y="20"/>
                        <a:pt x="34" y="18"/>
                        <a:pt x="36" y="17"/>
                      </a:cubicBezTo>
                      <a:cubicBezTo>
                        <a:pt x="39" y="16"/>
                        <a:pt x="41" y="15"/>
                        <a:pt x="43" y="13"/>
                      </a:cubicBezTo>
                      <a:cubicBezTo>
                        <a:pt x="45" y="13"/>
                        <a:pt x="46" y="12"/>
                        <a:pt x="47" y="11"/>
                      </a:cubicBezTo>
                      <a:cubicBezTo>
                        <a:pt x="47" y="9"/>
                        <a:pt x="46" y="8"/>
                        <a:pt x="46" y="7"/>
                      </a:cubicBezTo>
                      <a:cubicBezTo>
                        <a:pt x="44" y="8"/>
                        <a:pt x="42" y="8"/>
                        <a:pt x="41" y="9"/>
                      </a:cubicBezTo>
                      <a:cubicBezTo>
                        <a:pt x="35" y="11"/>
                        <a:pt x="30" y="14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lose/>
                      <a:moveTo>
                        <a:pt x="23" y="17"/>
                      </a:move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6"/>
                        <a:pt x="24" y="16"/>
                        <a:pt x="25" y="15"/>
                      </a:cubicBezTo>
                      <a:cubicBezTo>
                        <a:pt x="30" y="12"/>
                        <a:pt x="35" y="9"/>
                        <a:pt x="41" y="6"/>
                      </a:cubicBezTo>
                      <a:cubicBezTo>
                        <a:pt x="42" y="6"/>
                        <a:pt x="44" y="4"/>
                        <a:pt x="44" y="4"/>
                      </a:cubicBezTo>
                      <a:cubicBezTo>
                        <a:pt x="41" y="4"/>
                        <a:pt x="37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6"/>
                        <a:pt x="34" y="6"/>
                        <a:pt x="32" y="7"/>
                      </a:cubicBezTo>
                      <a:cubicBezTo>
                        <a:pt x="31" y="7"/>
                        <a:pt x="30" y="7"/>
                        <a:pt x="29" y="8"/>
                      </a:cubicBezTo>
                      <a:cubicBezTo>
                        <a:pt x="27" y="9"/>
                        <a:pt x="25" y="9"/>
                        <a:pt x="24" y="10"/>
                      </a:cubicBezTo>
                      <a:cubicBezTo>
                        <a:pt x="23" y="11"/>
                        <a:pt x="21" y="12"/>
                        <a:pt x="20" y="12"/>
                      </a:cubicBezTo>
                      <a:cubicBezTo>
                        <a:pt x="21" y="14"/>
                        <a:pt x="22" y="15"/>
                        <a:pt x="23" y="17"/>
                      </a:cubicBezTo>
                      <a:close/>
                      <a:moveTo>
                        <a:pt x="42" y="117"/>
                      </a:move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7" y="118"/>
                        <a:pt x="33" y="119"/>
                        <a:pt x="29" y="122"/>
                      </a:cubicBezTo>
                      <a:cubicBezTo>
                        <a:pt x="28" y="122"/>
                        <a:pt x="26" y="123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27" y="124"/>
                        <a:pt x="30" y="124"/>
                        <a:pt x="33" y="125"/>
                      </a:cubicBezTo>
                      <a:cubicBezTo>
                        <a:pt x="34" y="125"/>
                        <a:pt x="35" y="125"/>
                        <a:pt x="35" y="125"/>
                      </a:cubicBezTo>
                      <a:cubicBezTo>
                        <a:pt x="36" y="126"/>
                        <a:pt x="37" y="126"/>
                        <a:pt x="37" y="124"/>
                      </a:cubicBezTo>
                      <a:cubicBezTo>
                        <a:pt x="39" y="122"/>
                        <a:pt x="40" y="120"/>
                        <a:pt x="42" y="118"/>
                      </a:cubicBezTo>
                      <a:cubicBezTo>
                        <a:pt x="42" y="118"/>
                        <a:pt x="42" y="117"/>
                        <a:pt x="42" y="117"/>
                      </a:cubicBezTo>
                      <a:close/>
                      <a:moveTo>
                        <a:pt x="30" y="5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26" y="4"/>
                        <a:pt x="22" y="4"/>
                        <a:pt x="18" y="5"/>
                      </a:cubicBezTo>
                      <a:cubicBezTo>
                        <a:pt x="17" y="5"/>
                        <a:pt x="17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8"/>
                        <a:pt x="19" y="9"/>
                        <a:pt x="19" y="10"/>
                      </a:cubicBezTo>
                      <a:cubicBezTo>
                        <a:pt x="22" y="9"/>
                        <a:pt x="25" y="7"/>
                        <a:pt x="28" y="6"/>
                      </a:cubicBezTo>
                      <a:cubicBezTo>
                        <a:pt x="29" y="5"/>
                        <a:pt x="29" y="5"/>
                        <a:pt x="30" y="5"/>
                      </a:cubicBezTo>
                      <a:close/>
                      <a:moveTo>
                        <a:pt x="51" y="9"/>
                      </a:moveTo>
                      <a:cubicBezTo>
                        <a:pt x="50" y="7"/>
                        <a:pt x="50" y="5"/>
                        <a:pt x="49" y="4"/>
                      </a:cubicBezTo>
                      <a:cubicBezTo>
                        <a:pt x="49" y="4"/>
                        <a:pt x="49" y="4"/>
                        <a:pt x="48" y="4"/>
                      </a:cubicBezTo>
                      <a:cubicBezTo>
                        <a:pt x="49" y="5"/>
                        <a:pt x="49" y="6"/>
                        <a:pt x="48" y="7"/>
                      </a:cubicBezTo>
                      <a:cubicBezTo>
                        <a:pt x="48" y="7"/>
                        <a:pt x="49" y="8"/>
                        <a:pt x="49" y="9"/>
                      </a:cubicBezTo>
                      <a:cubicBezTo>
                        <a:pt x="49" y="9"/>
                        <a:pt x="50" y="9"/>
                        <a:pt x="51" y="9"/>
                      </a:cubicBezTo>
                      <a:close/>
                      <a:moveTo>
                        <a:pt x="40" y="58"/>
                      </a:move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39" y="56"/>
                        <a:pt x="38" y="55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7" y="53"/>
                        <a:pt x="37" y="54"/>
                        <a:pt x="37" y="54"/>
                      </a:cubicBezTo>
                      <a:cubicBezTo>
                        <a:pt x="37" y="55"/>
                        <a:pt x="37" y="56"/>
                        <a:pt x="38" y="58"/>
                      </a:cubicBezTo>
                      <a:cubicBezTo>
                        <a:pt x="38" y="58"/>
                        <a:pt x="38" y="57"/>
                        <a:pt x="39" y="57"/>
                      </a:cubicBezTo>
                      <a:cubicBezTo>
                        <a:pt x="39" y="58"/>
                        <a:pt x="39" y="58"/>
                        <a:pt x="40" y="58"/>
                      </a:cubicBezTo>
                      <a:close/>
                      <a:moveTo>
                        <a:pt x="4" y="125"/>
                      </a:moveTo>
                      <a:cubicBezTo>
                        <a:pt x="5" y="122"/>
                        <a:pt x="6" y="121"/>
                        <a:pt x="7" y="119"/>
                      </a:cubicBezTo>
                      <a:cubicBezTo>
                        <a:pt x="5" y="121"/>
                        <a:pt x="4" y="122"/>
                        <a:pt x="2" y="124"/>
                      </a:cubicBezTo>
                      <a:cubicBezTo>
                        <a:pt x="3" y="124"/>
                        <a:pt x="4" y="124"/>
                        <a:pt x="4" y="125"/>
                      </a:cubicBezTo>
                      <a:close/>
                      <a:moveTo>
                        <a:pt x="40" y="66"/>
                      </a:moveTo>
                      <a:cubicBezTo>
                        <a:pt x="40" y="64"/>
                        <a:pt x="41" y="62"/>
                        <a:pt x="40" y="61"/>
                      </a:cubicBezTo>
                      <a:cubicBezTo>
                        <a:pt x="39" y="61"/>
                        <a:pt x="39" y="62"/>
                        <a:pt x="39" y="63"/>
                      </a:cubicBezTo>
                      <a:cubicBezTo>
                        <a:pt x="39" y="64"/>
                        <a:pt x="40" y="65"/>
                        <a:pt x="40" y="66"/>
                      </a:cubicBezTo>
                      <a:close/>
                      <a:moveTo>
                        <a:pt x="52" y="12"/>
                      </a:moveTo>
                      <a:cubicBezTo>
                        <a:pt x="51" y="12"/>
                        <a:pt x="51" y="13"/>
                        <a:pt x="51" y="13"/>
                      </a:cubicBezTo>
                      <a:cubicBezTo>
                        <a:pt x="51" y="14"/>
                        <a:pt x="52" y="15"/>
                        <a:pt x="52" y="15"/>
                      </a:cubicBezTo>
                      <a:cubicBezTo>
                        <a:pt x="52" y="15"/>
                        <a:pt x="53" y="15"/>
                        <a:pt x="53" y="15"/>
                      </a:cubicBezTo>
                      <a:cubicBezTo>
                        <a:pt x="52" y="14"/>
                        <a:pt x="52" y="13"/>
                        <a:pt x="52" y="12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31"/>
                <p:cNvSpPr/>
                <p:nvPr/>
              </p:nvSpPr>
              <p:spPr>
                <a:xfrm>
                  <a:off x="6075363" y="3198813"/>
                  <a:ext cx="25082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36" extrusionOk="0">
                      <a:moveTo>
                        <a:pt x="4" y="133"/>
                      </a:moveTo>
                      <a:cubicBezTo>
                        <a:pt x="3" y="133"/>
                        <a:pt x="3" y="133"/>
                        <a:pt x="2" y="133"/>
                      </a:cubicBezTo>
                      <a:cubicBezTo>
                        <a:pt x="2" y="133"/>
                        <a:pt x="1" y="133"/>
                        <a:pt x="1" y="132"/>
                      </a:cubicBezTo>
                      <a:cubicBezTo>
                        <a:pt x="0" y="132"/>
                        <a:pt x="0" y="131"/>
                        <a:pt x="0" y="131"/>
                      </a:cubicBezTo>
                      <a:cubicBezTo>
                        <a:pt x="0" y="130"/>
                        <a:pt x="1" y="130"/>
                        <a:pt x="1" y="130"/>
                      </a:cubicBezTo>
                      <a:cubicBezTo>
                        <a:pt x="3" y="127"/>
                        <a:pt x="4" y="125"/>
                        <a:pt x="6" y="123"/>
                      </a:cubicBezTo>
                      <a:cubicBezTo>
                        <a:pt x="9" y="118"/>
                        <a:pt x="12" y="113"/>
                        <a:pt x="15" y="108"/>
                      </a:cubicBezTo>
                      <a:cubicBezTo>
                        <a:pt x="18" y="104"/>
                        <a:pt x="20" y="100"/>
                        <a:pt x="23" y="96"/>
                      </a:cubicBezTo>
                      <a:cubicBezTo>
                        <a:pt x="26" y="91"/>
                        <a:pt x="30" y="86"/>
                        <a:pt x="33" y="81"/>
                      </a:cubicBezTo>
                      <a:cubicBezTo>
                        <a:pt x="35" y="79"/>
                        <a:pt x="37" y="77"/>
                        <a:pt x="38" y="75"/>
                      </a:cubicBezTo>
                      <a:cubicBezTo>
                        <a:pt x="38" y="75"/>
                        <a:pt x="39" y="74"/>
                        <a:pt x="39" y="74"/>
                      </a:cubicBezTo>
                      <a:cubicBezTo>
                        <a:pt x="39" y="74"/>
                        <a:pt x="38" y="74"/>
                        <a:pt x="38" y="74"/>
                      </a:cubicBezTo>
                      <a:cubicBezTo>
                        <a:pt x="37" y="73"/>
                        <a:pt x="36" y="72"/>
                        <a:pt x="37" y="70"/>
                      </a:cubicBezTo>
                      <a:cubicBezTo>
                        <a:pt x="37" y="70"/>
                        <a:pt x="37" y="69"/>
                        <a:pt x="37" y="69"/>
                      </a:cubicBezTo>
                      <a:cubicBezTo>
                        <a:pt x="37" y="68"/>
                        <a:pt x="37" y="67"/>
                        <a:pt x="37" y="67"/>
                      </a:cubicBezTo>
                      <a:cubicBezTo>
                        <a:pt x="36" y="66"/>
                        <a:pt x="36" y="65"/>
                        <a:pt x="35" y="65"/>
                      </a:cubicBezTo>
                      <a:cubicBezTo>
                        <a:pt x="35" y="64"/>
                        <a:pt x="34" y="63"/>
                        <a:pt x="35" y="62"/>
                      </a:cubicBezTo>
                      <a:cubicBezTo>
                        <a:pt x="35" y="62"/>
                        <a:pt x="35" y="61"/>
                        <a:pt x="35" y="61"/>
                      </a:cubicBezTo>
                      <a:cubicBezTo>
                        <a:pt x="34" y="57"/>
                        <a:pt x="33" y="54"/>
                        <a:pt x="31" y="51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0" y="49"/>
                        <a:pt x="29" y="48"/>
                        <a:pt x="30" y="47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28" y="39"/>
                        <a:pt x="26" y="32"/>
                        <a:pt x="24" y="26"/>
                      </a:cubicBezTo>
                      <a:cubicBezTo>
                        <a:pt x="24" y="25"/>
                        <a:pt x="23" y="24"/>
                        <a:pt x="23" y="23"/>
                      </a:cubicBezTo>
                      <a:cubicBezTo>
                        <a:pt x="23" y="23"/>
                        <a:pt x="22" y="22"/>
                        <a:pt x="22" y="22"/>
                      </a:cubicBezTo>
                      <a:cubicBezTo>
                        <a:pt x="21" y="21"/>
                        <a:pt x="21" y="20"/>
                        <a:pt x="21" y="19"/>
                      </a:cubicBezTo>
                      <a:cubicBezTo>
                        <a:pt x="21" y="19"/>
                        <a:pt x="21" y="18"/>
                        <a:pt x="21" y="18"/>
                      </a:cubicBezTo>
                      <a:cubicBezTo>
                        <a:pt x="20" y="15"/>
                        <a:pt x="19" y="11"/>
                        <a:pt x="18" y="8"/>
                      </a:cubicBezTo>
                      <a:cubicBezTo>
                        <a:pt x="17" y="8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2"/>
                        <a:pt x="16" y="1"/>
                        <a:pt x="17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1" y="2"/>
                        <a:pt x="23" y="3"/>
                        <a:pt x="24" y="3"/>
                      </a:cubicBezTo>
                      <a:cubicBezTo>
                        <a:pt x="31" y="3"/>
                        <a:pt x="37" y="3"/>
                        <a:pt x="44" y="3"/>
                      </a:cubicBezTo>
                      <a:cubicBezTo>
                        <a:pt x="44" y="3"/>
                        <a:pt x="45" y="3"/>
                        <a:pt x="46" y="4"/>
                      </a:cubicBezTo>
                      <a:cubicBezTo>
                        <a:pt x="46" y="4"/>
                        <a:pt x="46" y="4"/>
                        <a:pt x="47" y="4"/>
                      </a:cubicBezTo>
                      <a:cubicBezTo>
                        <a:pt x="48" y="4"/>
                        <a:pt x="50" y="4"/>
                        <a:pt x="52" y="3"/>
                      </a:cubicBezTo>
                      <a:cubicBezTo>
                        <a:pt x="54" y="3"/>
                        <a:pt x="54" y="4"/>
                        <a:pt x="55" y="6"/>
                      </a:cubicBezTo>
                      <a:cubicBezTo>
                        <a:pt x="55" y="7"/>
                        <a:pt x="55" y="8"/>
                        <a:pt x="56" y="10"/>
                      </a:cubicBezTo>
                      <a:cubicBezTo>
                        <a:pt x="56" y="10"/>
                        <a:pt x="56" y="10"/>
                        <a:pt x="56" y="11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9"/>
                        <a:pt x="56" y="9"/>
                        <a:pt x="56" y="8"/>
                      </a:cubicBezTo>
                      <a:cubicBezTo>
                        <a:pt x="56" y="8"/>
                        <a:pt x="56" y="8"/>
                        <a:pt x="57" y="7"/>
                      </a:cubicBezTo>
                      <a:cubicBezTo>
                        <a:pt x="57" y="7"/>
                        <a:pt x="58" y="7"/>
                        <a:pt x="58" y="8"/>
                      </a:cubicBezTo>
                      <a:cubicBezTo>
                        <a:pt x="58" y="8"/>
                        <a:pt x="58" y="9"/>
                        <a:pt x="58" y="9"/>
                      </a:cubicBezTo>
                      <a:cubicBezTo>
                        <a:pt x="60" y="14"/>
                        <a:pt x="62" y="19"/>
                        <a:pt x="63" y="24"/>
                      </a:cubicBezTo>
                      <a:cubicBezTo>
                        <a:pt x="65" y="32"/>
                        <a:pt x="67" y="39"/>
                        <a:pt x="69" y="47"/>
                      </a:cubicBezTo>
                      <a:cubicBezTo>
                        <a:pt x="69" y="50"/>
                        <a:pt x="70" y="54"/>
                        <a:pt x="71" y="57"/>
                      </a:cubicBezTo>
                      <a:cubicBezTo>
                        <a:pt x="73" y="61"/>
                        <a:pt x="74" y="65"/>
                        <a:pt x="75" y="69"/>
                      </a:cubicBezTo>
                      <a:cubicBezTo>
                        <a:pt x="75" y="71"/>
                        <a:pt x="76" y="72"/>
                        <a:pt x="76" y="74"/>
                      </a:cubicBezTo>
                      <a:cubicBezTo>
                        <a:pt x="76" y="75"/>
                        <a:pt x="77" y="75"/>
                        <a:pt x="77" y="75"/>
                      </a:cubicBezTo>
                      <a:cubicBezTo>
                        <a:pt x="77" y="77"/>
                        <a:pt x="77" y="79"/>
                        <a:pt x="75" y="81"/>
                      </a:cubicBezTo>
                      <a:cubicBezTo>
                        <a:pt x="74" y="83"/>
                        <a:pt x="72" y="84"/>
                        <a:pt x="71" y="86"/>
                      </a:cubicBezTo>
                      <a:cubicBezTo>
                        <a:pt x="68" y="89"/>
                        <a:pt x="65" y="93"/>
                        <a:pt x="63" y="96"/>
                      </a:cubicBezTo>
                      <a:cubicBezTo>
                        <a:pt x="60" y="100"/>
                        <a:pt x="57" y="103"/>
                        <a:pt x="55" y="107"/>
                      </a:cubicBezTo>
                      <a:cubicBezTo>
                        <a:pt x="55" y="107"/>
                        <a:pt x="54" y="107"/>
                        <a:pt x="54" y="108"/>
                      </a:cubicBezTo>
                      <a:cubicBezTo>
                        <a:pt x="54" y="108"/>
                        <a:pt x="54" y="109"/>
                        <a:pt x="53" y="109"/>
                      </a:cubicBezTo>
                      <a:cubicBezTo>
                        <a:pt x="53" y="109"/>
                        <a:pt x="53" y="110"/>
                        <a:pt x="52" y="110"/>
                      </a:cubicBezTo>
                      <a:cubicBezTo>
                        <a:pt x="49" y="114"/>
                        <a:pt x="47" y="118"/>
                        <a:pt x="45" y="122"/>
                      </a:cubicBezTo>
                      <a:cubicBezTo>
                        <a:pt x="43" y="125"/>
                        <a:pt x="41" y="128"/>
                        <a:pt x="39" y="131"/>
                      </a:cubicBezTo>
                      <a:cubicBezTo>
                        <a:pt x="37" y="133"/>
                        <a:pt x="35" y="135"/>
                        <a:pt x="33" y="135"/>
                      </a:cubicBezTo>
                      <a:cubicBezTo>
                        <a:pt x="31" y="135"/>
                        <a:pt x="28" y="135"/>
                        <a:pt x="26" y="135"/>
                      </a:cubicBezTo>
                      <a:cubicBezTo>
                        <a:pt x="25" y="135"/>
                        <a:pt x="23" y="135"/>
                        <a:pt x="22" y="135"/>
                      </a:cubicBezTo>
                      <a:cubicBezTo>
                        <a:pt x="18" y="135"/>
                        <a:pt x="14" y="135"/>
                        <a:pt x="10" y="135"/>
                      </a:cubicBezTo>
                      <a:cubicBezTo>
                        <a:pt x="9" y="135"/>
                        <a:pt x="8" y="135"/>
                        <a:pt x="6" y="136"/>
                      </a:cubicBezTo>
                      <a:cubicBezTo>
                        <a:pt x="5" y="136"/>
                        <a:pt x="4" y="135"/>
                        <a:pt x="4" y="133"/>
                      </a:cubicBezTo>
                      <a:cubicBezTo>
                        <a:pt x="4" y="133"/>
                        <a:pt x="4" y="133"/>
                        <a:pt x="4" y="133"/>
                      </a:cubicBezTo>
                      <a:close/>
                      <a:moveTo>
                        <a:pt x="7" y="126"/>
                      </a:moveTo>
                      <a:cubicBezTo>
                        <a:pt x="7" y="126"/>
                        <a:pt x="6" y="126"/>
                        <a:pt x="6" y="126"/>
                      </a:cubicBezTo>
                      <a:cubicBezTo>
                        <a:pt x="5" y="128"/>
                        <a:pt x="4" y="129"/>
                        <a:pt x="3" y="131"/>
                      </a:cubicBezTo>
                      <a:cubicBezTo>
                        <a:pt x="3" y="131"/>
                        <a:pt x="4" y="131"/>
                        <a:pt x="4" y="131"/>
                      </a:cubicBezTo>
                      <a:cubicBezTo>
                        <a:pt x="7" y="131"/>
                        <a:pt x="9" y="130"/>
                        <a:pt x="12" y="130"/>
                      </a:cubicBezTo>
                      <a:cubicBezTo>
                        <a:pt x="18" y="130"/>
                        <a:pt x="24" y="129"/>
                        <a:pt x="30" y="127"/>
                      </a:cubicBezTo>
                      <a:cubicBezTo>
                        <a:pt x="31" y="127"/>
                        <a:pt x="32" y="128"/>
                        <a:pt x="32" y="129"/>
                      </a:cubicBezTo>
                      <a:cubicBezTo>
                        <a:pt x="33" y="130"/>
                        <a:pt x="32" y="132"/>
                        <a:pt x="30" y="132"/>
                      </a:cubicBezTo>
                      <a:cubicBezTo>
                        <a:pt x="30" y="132"/>
                        <a:pt x="29" y="132"/>
                        <a:pt x="29" y="132"/>
                      </a:cubicBezTo>
                      <a:cubicBezTo>
                        <a:pt x="26" y="132"/>
                        <a:pt x="23" y="131"/>
                        <a:pt x="20" y="131"/>
                      </a:cubicBezTo>
                      <a:cubicBezTo>
                        <a:pt x="18" y="131"/>
                        <a:pt x="17" y="132"/>
                        <a:pt x="15" y="132"/>
                      </a:cubicBezTo>
                      <a:cubicBezTo>
                        <a:pt x="15" y="132"/>
                        <a:pt x="15" y="132"/>
                        <a:pt x="15" y="132"/>
                      </a:cubicBezTo>
                      <a:cubicBezTo>
                        <a:pt x="17" y="132"/>
                        <a:pt x="19" y="133"/>
                        <a:pt x="21" y="133"/>
                      </a:cubicBezTo>
                      <a:cubicBezTo>
                        <a:pt x="22" y="133"/>
                        <a:pt x="23" y="133"/>
                        <a:pt x="23" y="133"/>
                      </a:cubicBezTo>
                      <a:cubicBezTo>
                        <a:pt x="26" y="133"/>
                        <a:pt x="28" y="133"/>
                        <a:pt x="31" y="133"/>
                      </a:cubicBezTo>
                      <a:cubicBezTo>
                        <a:pt x="32" y="133"/>
                        <a:pt x="33" y="133"/>
                        <a:pt x="34" y="133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1"/>
                        <a:pt x="36" y="130"/>
                        <a:pt x="36" y="129"/>
                      </a:cubicBezTo>
                      <a:cubicBezTo>
                        <a:pt x="40" y="123"/>
                        <a:pt x="43" y="116"/>
                        <a:pt x="48" y="111"/>
                      </a:cubicBezTo>
                      <a:cubicBezTo>
                        <a:pt x="48" y="111"/>
                        <a:pt x="48" y="110"/>
                        <a:pt x="48" y="110"/>
                      </a:cubicBezTo>
                      <a:cubicBezTo>
                        <a:pt x="46" y="110"/>
                        <a:pt x="45" y="111"/>
                        <a:pt x="43" y="111"/>
                      </a:cubicBezTo>
                      <a:cubicBezTo>
                        <a:pt x="37" y="113"/>
                        <a:pt x="31" y="115"/>
                        <a:pt x="26" y="117"/>
                      </a:cubicBezTo>
                      <a:cubicBezTo>
                        <a:pt x="23" y="118"/>
                        <a:pt x="21" y="119"/>
                        <a:pt x="19" y="120"/>
                      </a:cubicBezTo>
                      <a:cubicBezTo>
                        <a:pt x="18" y="120"/>
                        <a:pt x="17" y="120"/>
                        <a:pt x="16" y="121"/>
                      </a:cubicBezTo>
                      <a:cubicBezTo>
                        <a:pt x="14" y="121"/>
                        <a:pt x="14" y="120"/>
                        <a:pt x="14" y="119"/>
                      </a:cubicBezTo>
                      <a:cubicBezTo>
                        <a:pt x="14" y="118"/>
                        <a:pt x="14" y="117"/>
                        <a:pt x="16" y="117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17" y="118"/>
                        <a:pt x="17" y="118"/>
                        <a:pt x="18" y="118"/>
                      </a:cubicBezTo>
                      <a:cubicBezTo>
                        <a:pt x="20" y="117"/>
                        <a:pt x="21" y="117"/>
                        <a:pt x="23" y="116"/>
                      </a:cubicBezTo>
                      <a:cubicBezTo>
                        <a:pt x="29" y="114"/>
                        <a:pt x="35" y="111"/>
                        <a:pt x="42" y="109"/>
                      </a:cubicBezTo>
                      <a:cubicBezTo>
                        <a:pt x="42" y="109"/>
                        <a:pt x="43" y="109"/>
                        <a:pt x="43" y="109"/>
                      </a:cubicBezTo>
                      <a:cubicBezTo>
                        <a:pt x="46" y="108"/>
                        <a:pt x="49" y="106"/>
                        <a:pt x="51" y="105"/>
                      </a:cubicBezTo>
                      <a:cubicBezTo>
                        <a:pt x="52" y="105"/>
                        <a:pt x="53" y="104"/>
                        <a:pt x="53" y="104"/>
                      </a:cubicBezTo>
                      <a:cubicBezTo>
                        <a:pt x="55" y="101"/>
                        <a:pt x="57" y="98"/>
                        <a:pt x="59" y="95"/>
                      </a:cubicBezTo>
                      <a:cubicBezTo>
                        <a:pt x="59" y="94"/>
                        <a:pt x="59" y="94"/>
                        <a:pt x="59" y="94"/>
                      </a:cubicBezTo>
                      <a:cubicBezTo>
                        <a:pt x="59" y="94"/>
                        <a:pt x="59" y="93"/>
                        <a:pt x="59" y="93"/>
                      </a:cubicBezTo>
                      <a:cubicBezTo>
                        <a:pt x="58" y="94"/>
                        <a:pt x="58" y="94"/>
                        <a:pt x="57" y="94"/>
                      </a:cubicBezTo>
                      <a:cubicBezTo>
                        <a:pt x="52" y="96"/>
                        <a:pt x="47" y="97"/>
                        <a:pt x="42" y="100"/>
                      </a:cubicBezTo>
                      <a:cubicBezTo>
                        <a:pt x="38" y="102"/>
                        <a:pt x="33" y="104"/>
                        <a:pt x="28" y="106"/>
                      </a:cubicBezTo>
                      <a:cubicBezTo>
                        <a:pt x="25" y="107"/>
                        <a:pt x="22" y="108"/>
                        <a:pt x="18" y="109"/>
                      </a:cubicBezTo>
                      <a:cubicBezTo>
                        <a:pt x="17" y="111"/>
                        <a:pt x="15" y="113"/>
                        <a:pt x="14" y="115"/>
                      </a:cubicBezTo>
                      <a:cubicBezTo>
                        <a:pt x="12" y="119"/>
                        <a:pt x="10" y="122"/>
                        <a:pt x="7" y="125"/>
                      </a:cubicBezTo>
                      <a:cubicBezTo>
                        <a:pt x="7" y="126"/>
                        <a:pt x="7" y="126"/>
                        <a:pt x="7" y="126"/>
                      </a:cubicBezTo>
                      <a:close/>
                      <a:moveTo>
                        <a:pt x="61" y="31"/>
                      </a:moveTo>
                      <a:cubicBezTo>
                        <a:pt x="60" y="27"/>
                        <a:pt x="58" y="23"/>
                        <a:pt x="57" y="20"/>
                      </a:cubicBezTo>
                      <a:cubicBezTo>
                        <a:pt x="56" y="20"/>
                        <a:pt x="56" y="20"/>
                        <a:pt x="55" y="20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2" y="21"/>
                        <a:pt x="50" y="22"/>
                        <a:pt x="48" y="23"/>
                      </a:cubicBezTo>
                      <a:cubicBezTo>
                        <a:pt x="45" y="25"/>
                        <a:pt x="41" y="27"/>
                        <a:pt x="37" y="30"/>
                      </a:cubicBezTo>
                      <a:cubicBezTo>
                        <a:pt x="35" y="31"/>
                        <a:pt x="34" y="31"/>
                        <a:pt x="32" y="32"/>
                      </a:cubicBezTo>
                      <a:cubicBezTo>
                        <a:pt x="32" y="32"/>
                        <a:pt x="31" y="33"/>
                        <a:pt x="31" y="33"/>
                      </a:cubicBezTo>
                      <a:cubicBezTo>
                        <a:pt x="30" y="33"/>
                        <a:pt x="30" y="34"/>
                        <a:pt x="31" y="34"/>
                      </a:cubicBezTo>
                      <a:cubicBezTo>
                        <a:pt x="31" y="36"/>
                        <a:pt x="31" y="37"/>
                        <a:pt x="32" y="39"/>
                      </a:cubicBezTo>
                      <a:cubicBezTo>
                        <a:pt x="33" y="39"/>
                        <a:pt x="33" y="39"/>
                        <a:pt x="34" y="39"/>
                      </a:cubicBezTo>
                      <a:cubicBezTo>
                        <a:pt x="34" y="39"/>
                        <a:pt x="35" y="39"/>
                        <a:pt x="35" y="39"/>
                      </a:cubicBezTo>
                      <a:cubicBezTo>
                        <a:pt x="37" y="38"/>
                        <a:pt x="38" y="37"/>
                        <a:pt x="39" y="36"/>
                      </a:cubicBezTo>
                      <a:cubicBezTo>
                        <a:pt x="42" y="35"/>
                        <a:pt x="44" y="33"/>
                        <a:pt x="47" y="31"/>
                      </a:cubicBezTo>
                      <a:cubicBezTo>
                        <a:pt x="49" y="30"/>
                        <a:pt x="51" y="29"/>
                        <a:pt x="53" y="27"/>
                      </a:cubicBezTo>
                      <a:cubicBezTo>
                        <a:pt x="53" y="27"/>
                        <a:pt x="54" y="27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7" y="27"/>
                        <a:pt x="57" y="28"/>
                        <a:pt x="57" y="29"/>
                      </a:cubicBezTo>
                      <a:cubicBezTo>
                        <a:pt x="57" y="30"/>
                        <a:pt x="56" y="30"/>
                        <a:pt x="55" y="30"/>
                      </a:cubicBezTo>
                      <a:cubicBezTo>
                        <a:pt x="54" y="30"/>
                        <a:pt x="52" y="31"/>
                        <a:pt x="50" y="32"/>
                      </a:cubicBezTo>
                      <a:cubicBezTo>
                        <a:pt x="48" y="33"/>
                        <a:pt x="46" y="34"/>
                        <a:pt x="44" y="36"/>
                      </a:cubicBezTo>
                      <a:cubicBezTo>
                        <a:pt x="41" y="37"/>
                        <a:pt x="38" y="39"/>
                        <a:pt x="36" y="41"/>
                      </a:cubicBezTo>
                      <a:cubicBezTo>
                        <a:pt x="35" y="41"/>
                        <a:pt x="35" y="41"/>
                        <a:pt x="34" y="42"/>
                      </a:cubicBezTo>
                      <a:cubicBezTo>
                        <a:pt x="34" y="43"/>
                        <a:pt x="34" y="43"/>
                        <a:pt x="33" y="43"/>
                      </a:cubicBezTo>
                      <a:cubicBezTo>
                        <a:pt x="34" y="44"/>
                        <a:pt x="34" y="45"/>
                        <a:pt x="34" y="46"/>
                      </a:cubicBezTo>
                      <a:cubicBezTo>
                        <a:pt x="35" y="46"/>
                        <a:pt x="36" y="46"/>
                        <a:pt x="36" y="46"/>
                      </a:cubicBezTo>
                      <a:cubicBezTo>
                        <a:pt x="38" y="45"/>
                        <a:pt x="40" y="44"/>
                        <a:pt x="42" y="42"/>
                      </a:cubicBezTo>
                      <a:cubicBezTo>
                        <a:pt x="48" y="39"/>
                        <a:pt x="53" y="36"/>
                        <a:pt x="58" y="32"/>
                      </a:cubicBezTo>
                      <a:cubicBezTo>
                        <a:pt x="59" y="31"/>
                        <a:pt x="59" y="31"/>
                        <a:pt x="61" y="31"/>
                      </a:cubicBezTo>
                      <a:close/>
                      <a:moveTo>
                        <a:pt x="21" y="105"/>
                      </a:moveTo>
                      <a:cubicBezTo>
                        <a:pt x="22" y="106"/>
                        <a:pt x="22" y="106"/>
                        <a:pt x="23" y="106"/>
                      </a:cubicBezTo>
                      <a:cubicBezTo>
                        <a:pt x="24" y="105"/>
                        <a:pt x="26" y="105"/>
                        <a:pt x="27" y="104"/>
                      </a:cubicBezTo>
                      <a:cubicBezTo>
                        <a:pt x="32" y="102"/>
                        <a:pt x="37" y="100"/>
                        <a:pt x="41" y="98"/>
                      </a:cubicBezTo>
                      <a:cubicBezTo>
                        <a:pt x="45" y="96"/>
                        <a:pt x="48" y="95"/>
                        <a:pt x="51" y="93"/>
                      </a:cubicBezTo>
                      <a:cubicBezTo>
                        <a:pt x="53" y="92"/>
                        <a:pt x="55" y="91"/>
                        <a:pt x="57" y="90"/>
                      </a:cubicBezTo>
                      <a:cubicBezTo>
                        <a:pt x="59" y="89"/>
                        <a:pt x="60" y="89"/>
                        <a:pt x="61" y="91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63" y="87"/>
                        <a:pt x="66" y="84"/>
                        <a:pt x="68" y="80"/>
                      </a:cubicBezTo>
                      <a:cubicBezTo>
                        <a:pt x="68" y="80"/>
                        <a:pt x="68" y="80"/>
                        <a:pt x="67" y="80"/>
                      </a:cubicBezTo>
                      <a:cubicBezTo>
                        <a:pt x="66" y="81"/>
                        <a:pt x="64" y="81"/>
                        <a:pt x="63" y="82"/>
                      </a:cubicBezTo>
                      <a:cubicBezTo>
                        <a:pt x="59" y="83"/>
                        <a:pt x="55" y="85"/>
                        <a:pt x="51" y="87"/>
                      </a:cubicBezTo>
                      <a:cubicBezTo>
                        <a:pt x="47" y="89"/>
                        <a:pt x="42" y="91"/>
                        <a:pt x="37" y="93"/>
                      </a:cubicBezTo>
                      <a:cubicBezTo>
                        <a:pt x="36" y="94"/>
                        <a:pt x="34" y="95"/>
                        <a:pt x="32" y="96"/>
                      </a:cubicBezTo>
                      <a:cubicBezTo>
                        <a:pt x="30" y="96"/>
                        <a:pt x="29" y="97"/>
                        <a:pt x="28" y="97"/>
                      </a:cubicBezTo>
                      <a:cubicBezTo>
                        <a:pt x="28" y="98"/>
                        <a:pt x="27" y="98"/>
                        <a:pt x="26" y="98"/>
                      </a:cubicBezTo>
                      <a:cubicBezTo>
                        <a:pt x="25" y="100"/>
                        <a:pt x="23" y="103"/>
                        <a:pt x="21" y="105"/>
                      </a:cubicBezTo>
                      <a:close/>
                      <a:moveTo>
                        <a:pt x="73" y="75"/>
                      </a:moveTo>
                      <a:cubicBezTo>
                        <a:pt x="72" y="73"/>
                        <a:pt x="72" y="71"/>
                        <a:pt x="71" y="69"/>
                      </a:cubicBezTo>
                      <a:cubicBezTo>
                        <a:pt x="70" y="70"/>
                        <a:pt x="70" y="70"/>
                        <a:pt x="69" y="70"/>
                      </a:cubicBezTo>
                      <a:cubicBezTo>
                        <a:pt x="64" y="72"/>
                        <a:pt x="59" y="74"/>
                        <a:pt x="54" y="76"/>
                      </a:cubicBezTo>
                      <a:cubicBezTo>
                        <a:pt x="49" y="78"/>
                        <a:pt x="44" y="81"/>
                        <a:pt x="39" y="83"/>
                      </a:cubicBezTo>
                      <a:cubicBezTo>
                        <a:pt x="38" y="83"/>
                        <a:pt x="37" y="83"/>
                        <a:pt x="37" y="84"/>
                      </a:cubicBezTo>
                      <a:cubicBezTo>
                        <a:pt x="34" y="87"/>
                        <a:pt x="32" y="90"/>
                        <a:pt x="30" y="93"/>
                      </a:cubicBezTo>
                      <a:cubicBezTo>
                        <a:pt x="30" y="93"/>
                        <a:pt x="30" y="94"/>
                        <a:pt x="29" y="94"/>
                      </a:cubicBezTo>
                      <a:cubicBezTo>
                        <a:pt x="30" y="94"/>
                        <a:pt x="31" y="94"/>
                        <a:pt x="31" y="94"/>
                      </a:cubicBezTo>
                      <a:cubicBezTo>
                        <a:pt x="32" y="93"/>
                        <a:pt x="33" y="93"/>
                        <a:pt x="34" y="93"/>
                      </a:cubicBezTo>
                      <a:cubicBezTo>
                        <a:pt x="40" y="90"/>
                        <a:pt x="47" y="87"/>
                        <a:pt x="53" y="84"/>
                      </a:cubicBezTo>
                      <a:cubicBezTo>
                        <a:pt x="56" y="83"/>
                        <a:pt x="58" y="81"/>
                        <a:pt x="60" y="80"/>
                      </a:cubicBezTo>
                      <a:cubicBezTo>
                        <a:pt x="63" y="79"/>
                        <a:pt x="66" y="77"/>
                        <a:pt x="68" y="76"/>
                      </a:cubicBezTo>
                      <a:cubicBezTo>
                        <a:pt x="69" y="75"/>
                        <a:pt x="70" y="75"/>
                        <a:pt x="71" y="76"/>
                      </a:cubicBezTo>
                      <a:cubicBezTo>
                        <a:pt x="71" y="76"/>
                        <a:pt x="71" y="76"/>
                        <a:pt x="72" y="76"/>
                      </a:cubicBezTo>
                      <a:cubicBezTo>
                        <a:pt x="72" y="76"/>
                        <a:pt x="73" y="75"/>
                        <a:pt x="73" y="75"/>
                      </a:cubicBezTo>
                      <a:close/>
                      <a:moveTo>
                        <a:pt x="40" y="80"/>
                      </a:moveTo>
                      <a:cubicBezTo>
                        <a:pt x="40" y="80"/>
                        <a:pt x="40" y="80"/>
                        <a:pt x="40" y="80"/>
                      </a:cubicBezTo>
                      <a:cubicBezTo>
                        <a:pt x="50" y="76"/>
                        <a:pt x="60" y="71"/>
                        <a:pt x="70" y="65"/>
                      </a:cubicBezTo>
                      <a:cubicBezTo>
                        <a:pt x="69" y="64"/>
                        <a:pt x="69" y="62"/>
                        <a:pt x="68" y="60"/>
                      </a:cubicBezTo>
                      <a:cubicBezTo>
                        <a:pt x="66" y="61"/>
                        <a:pt x="64" y="62"/>
                        <a:pt x="63" y="63"/>
                      </a:cubicBezTo>
                      <a:cubicBezTo>
                        <a:pt x="61" y="63"/>
                        <a:pt x="59" y="64"/>
                        <a:pt x="57" y="65"/>
                      </a:cubicBezTo>
                      <a:cubicBezTo>
                        <a:pt x="55" y="65"/>
                        <a:pt x="53" y="66"/>
                        <a:pt x="51" y="67"/>
                      </a:cubicBezTo>
                      <a:cubicBezTo>
                        <a:pt x="50" y="68"/>
                        <a:pt x="48" y="69"/>
                        <a:pt x="46" y="70"/>
                      </a:cubicBezTo>
                      <a:cubicBezTo>
                        <a:pt x="44" y="70"/>
                        <a:pt x="42" y="71"/>
                        <a:pt x="41" y="72"/>
                      </a:cubicBezTo>
                      <a:cubicBezTo>
                        <a:pt x="41" y="73"/>
                        <a:pt x="41" y="74"/>
                        <a:pt x="41" y="74"/>
                      </a:cubicBezTo>
                      <a:cubicBezTo>
                        <a:pt x="41" y="75"/>
                        <a:pt x="40" y="76"/>
                        <a:pt x="40" y="76"/>
                      </a:cubicBezTo>
                      <a:cubicBezTo>
                        <a:pt x="41" y="77"/>
                        <a:pt x="41" y="78"/>
                        <a:pt x="40" y="79"/>
                      </a:cubicBezTo>
                      <a:cubicBezTo>
                        <a:pt x="40" y="79"/>
                        <a:pt x="40" y="80"/>
                        <a:pt x="40" y="80"/>
                      </a:cubicBezTo>
                      <a:close/>
                      <a:moveTo>
                        <a:pt x="35" y="48"/>
                      </a:moveTo>
                      <a:cubicBezTo>
                        <a:pt x="36" y="50"/>
                        <a:pt x="36" y="52"/>
                        <a:pt x="36" y="53"/>
                      </a:cubicBezTo>
                      <a:cubicBezTo>
                        <a:pt x="36" y="53"/>
                        <a:pt x="37" y="54"/>
                        <a:pt x="37" y="54"/>
                      </a:cubicBezTo>
                      <a:cubicBezTo>
                        <a:pt x="38" y="54"/>
                        <a:pt x="39" y="55"/>
                        <a:pt x="40" y="54"/>
                      </a:cubicBezTo>
                      <a:cubicBezTo>
                        <a:pt x="41" y="54"/>
                        <a:pt x="42" y="53"/>
                        <a:pt x="43" y="53"/>
                      </a:cubicBezTo>
                      <a:cubicBezTo>
                        <a:pt x="47" y="50"/>
                        <a:pt x="51" y="48"/>
                        <a:pt x="55" y="46"/>
                      </a:cubicBezTo>
                      <a:cubicBezTo>
                        <a:pt x="58" y="44"/>
                        <a:pt x="60" y="43"/>
                        <a:pt x="62" y="41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2" y="39"/>
                        <a:pt x="62" y="37"/>
                        <a:pt x="61" y="35"/>
                      </a:cubicBezTo>
                      <a:cubicBezTo>
                        <a:pt x="60" y="35"/>
                        <a:pt x="60" y="35"/>
                        <a:pt x="59" y="36"/>
                      </a:cubicBezTo>
                      <a:cubicBezTo>
                        <a:pt x="55" y="37"/>
                        <a:pt x="52" y="39"/>
                        <a:pt x="49" y="41"/>
                      </a:cubicBezTo>
                      <a:cubicBezTo>
                        <a:pt x="44" y="44"/>
                        <a:pt x="40" y="47"/>
                        <a:pt x="35" y="48"/>
                      </a:cubicBezTo>
                      <a:close/>
                      <a:moveTo>
                        <a:pt x="27" y="25"/>
                      </a:moveTo>
                      <a:cubicBezTo>
                        <a:pt x="28" y="26"/>
                        <a:pt x="28" y="28"/>
                        <a:pt x="29" y="29"/>
                      </a:cubicBezTo>
                      <a:cubicBezTo>
                        <a:pt x="29" y="30"/>
                        <a:pt x="30" y="31"/>
                        <a:pt x="31" y="30"/>
                      </a:cubicBezTo>
                      <a:cubicBezTo>
                        <a:pt x="31" y="30"/>
                        <a:pt x="31" y="30"/>
                        <a:pt x="32" y="30"/>
                      </a:cubicBezTo>
                      <a:cubicBezTo>
                        <a:pt x="33" y="29"/>
                        <a:pt x="35" y="28"/>
                        <a:pt x="37" y="28"/>
                      </a:cubicBezTo>
                      <a:cubicBezTo>
                        <a:pt x="39" y="26"/>
                        <a:pt x="42" y="24"/>
                        <a:pt x="45" y="23"/>
                      </a:cubicBezTo>
                      <a:cubicBezTo>
                        <a:pt x="48" y="21"/>
                        <a:pt x="51" y="19"/>
                        <a:pt x="53" y="17"/>
                      </a:cubicBezTo>
                      <a:cubicBezTo>
                        <a:pt x="54" y="16"/>
                        <a:pt x="55" y="16"/>
                        <a:pt x="55" y="15"/>
                      </a:cubicBezTo>
                      <a:cubicBezTo>
                        <a:pt x="55" y="14"/>
                        <a:pt x="54" y="13"/>
                        <a:pt x="54" y="11"/>
                      </a:cubicBezTo>
                      <a:cubicBezTo>
                        <a:pt x="53" y="11"/>
                        <a:pt x="52" y="11"/>
                        <a:pt x="52" y="12"/>
                      </a:cubicBezTo>
                      <a:cubicBezTo>
                        <a:pt x="49" y="13"/>
                        <a:pt x="47" y="14"/>
                        <a:pt x="45" y="16"/>
                      </a:cubicBezTo>
                      <a:cubicBezTo>
                        <a:pt x="42" y="17"/>
                        <a:pt x="39" y="19"/>
                        <a:pt x="36" y="21"/>
                      </a:cubicBezTo>
                      <a:cubicBezTo>
                        <a:pt x="33" y="22"/>
                        <a:pt x="30" y="24"/>
                        <a:pt x="27" y="25"/>
                      </a:cubicBezTo>
                      <a:close/>
                      <a:moveTo>
                        <a:pt x="39" y="64"/>
                      </a:moveTo>
                      <a:cubicBezTo>
                        <a:pt x="40" y="65"/>
                        <a:pt x="40" y="66"/>
                        <a:pt x="40" y="67"/>
                      </a:cubicBezTo>
                      <a:cubicBezTo>
                        <a:pt x="40" y="68"/>
                        <a:pt x="40" y="68"/>
                        <a:pt x="40" y="69"/>
                      </a:cubicBezTo>
                      <a:cubicBezTo>
                        <a:pt x="40" y="69"/>
                        <a:pt x="39" y="69"/>
                        <a:pt x="40" y="70"/>
                      </a:cubicBezTo>
                      <a:cubicBezTo>
                        <a:pt x="40" y="70"/>
                        <a:pt x="41" y="70"/>
                        <a:pt x="41" y="70"/>
                      </a:cubicBezTo>
                      <a:cubicBezTo>
                        <a:pt x="41" y="70"/>
                        <a:pt x="41" y="69"/>
                        <a:pt x="41" y="69"/>
                      </a:cubicBezTo>
                      <a:cubicBezTo>
                        <a:pt x="45" y="68"/>
                        <a:pt x="48" y="66"/>
                        <a:pt x="52" y="65"/>
                      </a:cubicBezTo>
                      <a:cubicBezTo>
                        <a:pt x="54" y="63"/>
                        <a:pt x="57" y="62"/>
                        <a:pt x="60" y="61"/>
                      </a:cubicBezTo>
                      <a:cubicBezTo>
                        <a:pt x="62" y="60"/>
                        <a:pt x="64" y="58"/>
                        <a:pt x="66" y="57"/>
                      </a:cubicBezTo>
                      <a:cubicBezTo>
                        <a:pt x="66" y="57"/>
                        <a:pt x="67" y="57"/>
                        <a:pt x="67" y="56"/>
                      </a:cubicBezTo>
                      <a:cubicBezTo>
                        <a:pt x="67" y="55"/>
                        <a:pt x="66" y="53"/>
                        <a:pt x="66" y="52"/>
                      </a:cubicBezTo>
                      <a:cubicBezTo>
                        <a:pt x="66" y="52"/>
                        <a:pt x="66" y="52"/>
                        <a:pt x="65" y="52"/>
                      </a:cubicBezTo>
                      <a:cubicBezTo>
                        <a:pt x="62" y="53"/>
                        <a:pt x="59" y="54"/>
                        <a:pt x="56" y="56"/>
                      </a:cubicBezTo>
                      <a:cubicBezTo>
                        <a:pt x="54" y="57"/>
                        <a:pt x="51" y="58"/>
                        <a:pt x="49" y="60"/>
                      </a:cubicBezTo>
                      <a:cubicBezTo>
                        <a:pt x="46" y="61"/>
                        <a:pt x="44" y="62"/>
                        <a:pt x="41" y="63"/>
                      </a:cubicBezTo>
                      <a:cubicBezTo>
                        <a:pt x="40" y="63"/>
                        <a:pt x="40" y="64"/>
                        <a:pt x="39" y="64"/>
                      </a:cubicBezTo>
                      <a:close/>
                      <a:moveTo>
                        <a:pt x="65" y="48"/>
                      </a:moveTo>
                      <a:cubicBezTo>
                        <a:pt x="64" y="47"/>
                        <a:pt x="64" y="46"/>
                        <a:pt x="64" y="46"/>
                      </a:cubicBezTo>
                      <a:cubicBezTo>
                        <a:pt x="64" y="45"/>
                        <a:pt x="64" y="45"/>
                        <a:pt x="63" y="45"/>
                      </a:cubicBezTo>
                      <a:cubicBezTo>
                        <a:pt x="63" y="45"/>
                        <a:pt x="63" y="45"/>
                        <a:pt x="62" y="45"/>
                      </a:cubicBezTo>
                      <a:cubicBezTo>
                        <a:pt x="60" y="46"/>
                        <a:pt x="58" y="46"/>
                        <a:pt x="56" y="48"/>
                      </a:cubicBezTo>
                      <a:cubicBezTo>
                        <a:pt x="54" y="49"/>
                        <a:pt x="52" y="50"/>
                        <a:pt x="50" y="51"/>
                      </a:cubicBezTo>
                      <a:cubicBezTo>
                        <a:pt x="47" y="53"/>
                        <a:pt x="43" y="55"/>
                        <a:pt x="40" y="56"/>
                      </a:cubicBezTo>
                      <a:cubicBezTo>
                        <a:pt x="39" y="57"/>
                        <a:pt x="38" y="57"/>
                        <a:pt x="38" y="58"/>
                      </a:cubicBezTo>
                      <a:cubicBezTo>
                        <a:pt x="38" y="59"/>
                        <a:pt x="38" y="60"/>
                        <a:pt x="39" y="62"/>
                      </a:cubicBezTo>
                      <a:cubicBezTo>
                        <a:pt x="39" y="61"/>
                        <a:pt x="39" y="62"/>
                        <a:pt x="40" y="61"/>
                      </a:cubicBezTo>
                      <a:cubicBezTo>
                        <a:pt x="41" y="61"/>
                        <a:pt x="42" y="61"/>
                        <a:pt x="43" y="60"/>
                      </a:cubicBezTo>
                      <a:cubicBezTo>
                        <a:pt x="46" y="59"/>
                        <a:pt x="49" y="57"/>
                        <a:pt x="52" y="56"/>
                      </a:cubicBezTo>
                      <a:cubicBezTo>
                        <a:pt x="56" y="53"/>
                        <a:pt x="60" y="51"/>
                        <a:pt x="64" y="48"/>
                      </a:cubicBezTo>
                      <a:cubicBezTo>
                        <a:pt x="64" y="48"/>
                        <a:pt x="64" y="48"/>
                        <a:pt x="65" y="48"/>
                      </a:cubicBezTo>
                      <a:close/>
                      <a:moveTo>
                        <a:pt x="45" y="6"/>
                      </a:moveTo>
                      <a:cubicBezTo>
                        <a:pt x="45" y="8"/>
                        <a:pt x="45" y="8"/>
                        <a:pt x="43" y="9"/>
                      </a:cubicBezTo>
                      <a:cubicBezTo>
                        <a:pt x="40" y="10"/>
                        <a:pt x="37" y="12"/>
                        <a:pt x="35" y="13"/>
                      </a:cubicBezTo>
                      <a:cubicBezTo>
                        <a:pt x="32" y="15"/>
                        <a:pt x="29" y="17"/>
                        <a:pt x="26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2"/>
                        <a:pt x="27" y="23"/>
                        <a:pt x="28" y="22"/>
                      </a:cubicBezTo>
                      <a:cubicBezTo>
                        <a:pt x="28" y="22"/>
                        <a:pt x="29" y="22"/>
                        <a:pt x="29" y="22"/>
                      </a:cubicBezTo>
                      <a:cubicBezTo>
                        <a:pt x="31" y="21"/>
                        <a:pt x="33" y="20"/>
                        <a:pt x="35" y="19"/>
                      </a:cubicBezTo>
                      <a:cubicBezTo>
                        <a:pt x="40" y="17"/>
                        <a:pt x="44" y="14"/>
                        <a:pt x="48" y="11"/>
                      </a:cubicBezTo>
                      <a:cubicBezTo>
                        <a:pt x="49" y="9"/>
                        <a:pt x="51" y="8"/>
                        <a:pt x="53" y="7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0" y="6"/>
                        <a:pt x="48" y="6"/>
                        <a:pt x="45" y="6"/>
                      </a:cubicBezTo>
                      <a:close/>
                      <a:moveTo>
                        <a:pt x="25" y="18"/>
                      </a:moveTo>
                      <a:cubicBezTo>
                        <a:pt x="30" y="14"/>
                        <a:pt x="36" y="11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38" y="6"/>
                        <a:pt x="36" y="6"/>
                        <a:pt x="34" y="6"/>
                      </a:cubicBezTo>
                      <a:cubicBezTo>
                        <a:pt x="34" y="8"/>
                        <a:pt x="34" y="9"/>
                        <a:pt x="32" y="9"/>
                      </a:cubicBezTo>
                      <a:cubicBezTo>
                        <a:pt x="31" y="9"/>
                        <a:pt x="29" y="10"/>
                        <a:pt x="29" y="10"/>
                      </a:cubicBezTo>
                      <a:cubicBezTo>
                        <a:pt x="27" y="11"/>
                        <a:pt x="26" y="12"/>
                        <a:pt x="24" y="13"/>
                      </a:cubicBezTo>
                      <a:cubicBezTo>
                        <a:pt x="24" y="13"/>
                        <a:pt x="24" y="13"/>
                        <a:pt x="24" y="14"/>
                      </a:cubicBezTo>
                      <a:cubicBezTo>
                        <a:pt x="24" y="14"/>
                        <a:pt x="25" y="14"/>
                        <a:pt x="25" y="14"/>
                      </a:cubicBezTo>
                      <a:cubicBezTo>
                        <a:pt x="25" y="14"/>
                        <a:pt x="24" y="15"/>
                        <a:pt x="24" y="16"/>
                      </a:cubicBezTo>
                      <a:cubicBezTo>
                        <a:pt x="24" y="16"/>
                        <a:pt x="24" y="17"/>
                        <a:pt x="25" y="18"/>
                      </a:cubicBezTo>
                      <a:close/>
                      <a:moveTo>
                        <a:pt x="29" y="7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7" y="7"/>
                        <a:pt x="26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3" y="7"/>
                        <a:pt x="22" y="6"/>
                        <a:pt x="22" y="6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1" y="5"/>
                        <a:pt x="20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1" y="6"/>
                        <a:pt x="21" y="9"/>
                        <a:pt x="23" y="12"/>
                      </a:cubicBezTo>
                      <a:cubicBezTo>
                        <a:pt x="25" y="10"/>
                        <a:pt x="27" y="9"/>
                        <a:pt x="29" y="7"/>
                      </a:cubicBezTo>
                      <a:close/>
                      <a:moveTo>
                        <a:pt x="69" y="83"/>
                      </a:moveTo>
                      <a:cubicBezTo>
                        <a:pt x="67" y="86"/>
                        <a:pt x="64" y="89"/>
                        <a:pt x="63" y="92"/>
                      </a:cubicBezTo>
                      <a:cubicBezTo>
                        <a:pt x="65" y="89"/>
                        <a:pt x="67" y="86"/>
                        <a:pt x="69" y="83"/>
                      </a:cubicBezTo>
                      <a:close/>
                      <a:moveTo>
                        <a:pt x="74" y="78"/>
                      </a:moveTo>
                      <a:cubicBezTo>
                        <a:pt x="74" y="78"/>
                        <a:pt x="74" y="78"/>
                        <a:pt x="74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4" y="78"/>
                        <a:pt x="74" y="78"/>
                        <a:pt x="74" y="78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31"/>
                <p:cNvSpPr/>
                <p:nvPr/>
              </p:nvSpPr>
              <p:spPr>
                <a:xfrm>
                  <a:off x="6094413" y="3586163"/>
                  <a:ext cx="114300" cy="3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2" extrusionOk="0">
                      <a:moveTo>
                        <a:pt x="1" y="9"/>
                      </a:move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6" y="10"/>
                        <a:pt x="8" y="10"/>
                        <a:pt x="9" y="10"/>
                      </a:cubicBezTo>
                      <a:cubicBezTo>
                        <a:pt x="14" y="8"/>
                        <a:pt x="18" y="7"/>
                        <a:pt x="22" y="5"/>
                      </a:cubicBezTo>
                      <a:cubicBezTo>
                        <a:pt x="25" y="4"/>
                        <a:pt x="28" y="2"/>
                        <a:pt x="3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4" y="0"/>
                        <a:pt x="35" y="1"/>
                      </a:cubicBezTo>
                      <a:cubicBezTo>
                        <a:pt x="35" y="2"/>
                        <a:pt x="35" y="3"/>
                        <a:pt x="34" y="4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29" y="6"/>
                        <a:pt x="26" y="7"/>
                        <a:pt x="22" y="8"/>
                      </a:cubicBezTo>
                      <a:cubicBezTo>
                        <a:pt x="19" y="9"/>
                        <a:pt x="16" y="10"/>
                        <a:pt x="13" y="11"/>
                      </a:cubicBezTo>
                      <a:cubicBezTo>
                        <a:pt x="11" y="11"/>
                        <a:pt x="9" y="12"/>
                        <a:pt x="7" y="12"/>
                      </a:cubicBezTo>
                      <a:cubicBezTo>
                        <a:pt x="5" y="12"/>
                        <a:pt x="3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8859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rgbClr val="88591E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2"/>
          <p:cNvSpPr txBox="1"/>
          <p:nvPr/>
        </p:nvSpPr>
        <p:spPr>
          <a:xfrm>
            <a:off x="888675" y="108400"/>
            <a:ext cx="2857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名詞解釋</a:t>
            </a:r>
            <a:endParaRPr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41" name="Google Shape;6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769" y="1238629"/>
            <a:ext cx="3894289" cy="238149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32"/>
          <p:cNvSpPr txBox="1"/>
          <p:nvPr/>
        </p:nvSpPr>
        <p:spPr>
          <a:xfrm>
            <a:off x="5040617" y="680532"/>
            <a:ext cx="2571232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 smtClean="0"/>
              <a:t>《</a:t>
            </a:r>
            <a:r>
              <a:rPr lang="zh-TW" sz="2400" b="1" dirty="0"/>
              <a:t>風箏</a:t>
            </a:r>
            <a:r>
              <a:rPr lang="zh-TW" sz="2400" b="1" dirty="0" smtClean="0"/>
              <a:t>》</a:t>
            </a:r>
            <a:r>
              <a:rPr lang="en-US" altLang="zh-TW" sz="2400" b="1" dirty="0" smtClean="0"/>
              <a:t>MV</a:t>
            </a:r>
            <a:endParaRPr sz="2400" b="1" dirty="0"/>
          </a:p>
        </p:txBody>
      </p:sp>
      <p:grpSp>
        <p:nvGrpSpPr>
          <p:cNvPr id="643" name="Google Shape;643;p32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644" name="Google Shape;644;p32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7402" y="926728"/>
            <a:ext cx="37249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</a:rPr>
              <a:t>自創畢業</a:t>
            </a:r>
            <a:r>
              <a:rPr lang="zh-TW" altLang="zh-TW" sz="2800" b="1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</a:rPr>
              <a:t>歌</a:t>
            </a:r>
            <a:r>
              <a:rPr lang="zh-TW" altLang="en-US" sz="2800" b="1" dirty="0" smtClean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</a:rPr>
              <a:t>：</a:t>
            </a:r>
            <a:endParaRPr lang="en-US" altLang="zh-TW" sz="2800" b="1" dirty="0" smtClean="0">
              <a:solidFill>
                <a:srgbClr val="88591E"/>
              </a:solidFill>
              <a:latin typeface="Microsoft JhengHei"/>
              <a:ea typeface="Microsoft JhengHei"/>
              <a:cs typeface="Microsoft JhengHei"/>
            </a:endParaRPr>
          </a:p>
          <a:p>
            <a:endParaRPr lang="en-US" altLang="zh-TW" sz="18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 smtClean="0"/>
              <a:t>．</a:t>
            </a:r>
            <a:r>
              <a:rPr lang="zh-TW" altLang="zh-TW" sz="2400" dirty="0" smtClean="0"/>
              <a:t>學生</a:t>
            </a:r>
            <a:r>
              <a:rPr lang="zh-TW" altLang="zh-TW" sz="2400" dirty="0"/>
              <a:t>自己填詞</a:t>
            </a:r>
            <a:r>
              <a:rPr lang="zh-TW" altLang="zh-TW" sz="2400" dirty="0" smtClean="0"/>
              <a:t>作曲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．</a:t>
            </a:r>
            <a:r>
              <a:rPr lang="zh-TW" altLang="zh-TW" sz="2400" dirty="0" smtClean="0"/>
              <a:t>2012年</a:t>
            </a:r>
            <a:r>
              <a:rPr lang="zh-TW" altLang="zh-TW" sz="2400" dirty="0"/>
              <a:t>&lt;風箏&gt;</a:t>
            </a:r>
            <a:r>
              <a:rPr lang="zh-TW" altLang="en-US" sz="2400" dirty="0"/>
              <a:t>為</a:t>
            </a:r>
            <a:r>
              <a:rPr lang="zh-TW" altLang="zh-TW" sz="2400" dirty="0" smtClean="0">
                <a:sym typeface="Cambria"/>
              </a:rPr>
              <a:t>始祖</a:t>
            </a:r>
            <a:endParaRPr lang="en-US" altLang="zh-TW" sz="2400" dirty="0" smtClean="0">
              <a:sym typeface="Cambri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ym typeface="Cambria"/>
              </a:rPr>
              <a:t>．學校向學生公開徵選</a:t>
            </a:r>
            <a:endParaRPr lang="en-US" altLang="zh-TW" sz="2400" dirty="0">
              <a:sym typeface="Cambria"/>
            </a:endParaRPr>
          </a:p>
          <a:p>
            <a:r>
              <a:rPr lang="zh-TW" altLang="zh-TW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zh-TW" altLang="zh-TW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altLang="zh-TW" sz="1800" dirty="0" smtClean="0"/>
          </a:p>
          <a:p>
            <a:endParaRPr lang="zh-TW" altLang="en-US" sz="1800" dirty="0">
              <a:solidFill>
                <a:srgbClr val="88591E"/>
              </a:solidFill>
              <a:latin typeface="Microsoft JhengHei"/>
              <a:ea typeface="Microsoft JhengHei"/>
              <a:cs typeface="Microsoft JhengHe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大學操場跑道圖片素材-JPG圖片尺寸6009 × 4006px-高清圖片501005954-zh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07" y="289553"/>
            <a:ext cx="5375235" cy="3581407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0" name="Google Shape;650;p33"/>
          <p:cNvSpPr txBox="1"/>
          <p:nvPr/>
        </p:nvSpPr>
        <p:spPr>
          <a:xfrm>
            <a:off x="842150" y="56350"/>
            <a:ext cx="35466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800"/>
          </a:p>
        </p:txBody>
      </p:sp>
      <p:sp>
        <p:nvSpPr>
          <p:cNvPr id="651" name="Google Shape;651;p33"/>
          <p:cNvSpPr txBox="1"/>
          <p:nvPr/>
        </p:nvSpPr>
        <p:spPr>
          <a:xfrm>
            <a:off x="2393946" y="289553"/>
            <a:ext cx="53031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800" b="1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1.畢業前心境：</a:t>
            </a:r>
            <a:endParaRPr sz="4800" b="1" dirty="0"/>
          </a:p>
        </p:txBody>
      </p:sp>
      <p:grpSp>
        <p:nvGrpSpPr>
          <p:cNvPr id="652" name="Google Shape;652;p33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653" name="Google Shape;653;p33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/>
          <p:cNvSpPr txBox="1"/>
          <p:nvPr/>
        </p:nvSpPr>
        <p:spPr>
          <a:xfrm>
            <a:off x="842150" y="56350"/>
            <a:ext cx="3650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研究內容</a:t>
            </a:r>
            <a:endParaRPr sz="1800" dirty="0"/>
          </a:p>
        </p:txBody>
      </p:sp>
      <p:sp>
        <p:nvSpPr>
          <p:cNvPr id="660" name="Google Shape;660;p34"/>
          <p:cNvSpPr txBox="1"/>
          <p:nvPr/>
        </p:nvSpPr>
        <p:spPr>
          <a:xfrm>
            <a:off x="209977" y="567191"/>
            <a:ext cx="75834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（1）</a:t>
            </a:r>
            <a:r>
              <a:rPr lang="zh-TW" sz="25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對校園生活的回憶</a:t>
            </a:r>
            <a:endParaRPr sz="2500" b="1" dirty="0">
              <a:solidFill>
                <a:srgbClr val="1F497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661;p34"/>
          <p:cNvSpPr txBox="1"/>
          <p:nvPr/>
        </p:nvSpPr>
        <p:spPr>
          <a:xfrm>
            <a:off x="464827" y="1017804"/>
            <a:ext cx="8188800" cy="2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「教室」與「教室中的物品」：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空空</a:t>
            </a:r>
            <a:r>
              <a:rPr 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教室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的寧靜，你把沉重繁雜的</a:t>
            </a:r>
            <a:r>
              <a:rPr 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講義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，美好的，真摯的友誼</a:t>
            </a:r>
            <a:r>
              <a:rPr 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整</a:t>
            </a:r>
            <a:r>
              <a:rPr lang="zh-TW" altLang="en-US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理</a:t>
            </a: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         </a:t>
            </a:r>
            <a:r>
              <a:rPr 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－－＜離語＞</a:t>
            </a: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課後娛樂：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帆布鞋踩過熟悉卻又陌生的</a:t>
            </a:r>
            <a:r>
              <a:rPr 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長廊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，褪色</a:t>
            </a:r>
            <a:r>
              <a:rPr 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書包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還繡著青澀模樣</a:t>
            </a: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</a:t>
            </a:r>
            <a:r>
              <a:rPr lang="zh-TW" sz="18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</a:t>
            </a: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－－＜啟程＞</a:t>
            </a: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6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叛逆：</a:t>
            </a:r>
            <a:endParaRPr sz="24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/>
            <a:r>
              <a:rPr lang="en-US" altLang="zh-TW" sz="1600" dirty="0" smtClean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         </a:t>
            </a:r>
            <a:r>
              <a:rPr lang="zh-TW" alt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</a:rPr>
              <a:t>教官</a:t>
            </a:r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隨時出沒，但有你</a:t>
            </a:r>
            <a:r>
              <a:rPr lang="en-US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cover</a:t>
            </a:r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我，一起</a:t>
            </a:r>
            <a:r>
              <a:rPr lang="zh-TW" altLang="zh-TW" sz="1800" dirty="0">
                <a:solidFill>
                  <a:srgbClr val="C00000"/>
                </a:solidFill>
                <a:latin typeface="DFKai-SB"/>
                <a:ea typeface="DFKai-SB"/>
                <a:cs typeface="DFKai-SB"/>
              </a:rPr>
              <a:t>愛校服務</a:t>
            </a:r>
            <a:r>
              <a:rPr lang="zh-TW" alt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</a:rPr>
              <a:t>算什麼</a:t>
            </a:r>
            <a:endParaRPr sz="1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                       －－＜錦程＞</a:t>
            </a:r>
            <a:endParaRPr sz="1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2" name="Google Shape;662;p34"/>
          <p:cNvGrpSpPr/>
          <p:nvPr/>
        </p:nvGrpSpPr>
        <p:grpSpPr>
          <a:xfrm>
            <a:off x="209977" y="56348"/>
            <a:ext cx="632178" cy="450648"/>
            <a:chOff x="7096126" y="3055938"/>
            <a:chExt cx="811213" cy="771525"/>
          </a:xfrm>
        </p:grpSpPr>
        <p:sp>
          <p:nvSpPr>
            <p:cNvPr id="663" name="Google Shape;663;p34"/>
            <p:cNvSpPr/>
            <p:nvPr/>
          </p:nvSpPr>
          <p:spPr>
            <a:xfrm>
              <a:off x="7546976" y="3082925"/>
              <a:ext cx="360363" cy="744538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7096126" y="3055938"/>
              <a:ext cx="327025" cy="765175"/>
            </a:xfrm>
            <a:custGeom>
              <a:avLst/>
              <a:gdLst/>
              <a:ahLst/>
              <a:cxnLst/>
              <a:rect l="l" t="t" r="r" b="b"/>
              <a:pathLst>
                <a:path w="101" h="233" extrusionOk="0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solidFill>
              <a:srgbClr val="88591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34"/>
          <p:cNvSpPr txBox="1"/>
          <p:nvPr/>
        </p:nvSpPr>
        <p:spPr>
          <a:xfrm>
            <a:off x="2937869" y="0"/>
            <a:ext cx="69075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 dirty="0">
                <a:solidFill>
                  <a:srgbClr val="88591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1.畢業前心境：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1462</Words>
  <Application>Microsoft Office PowerPoint</Application>
  <PresentationFormat>如螢幕大小 (16:9)</PresentationFormat>
  <Paragraphs>173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Simple Light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gen</dc:creator>
  <cp:lastModifiedBy>gen</cp:lastModifiedBy>
  <cp:revision>14</cp:revision>
  <dcterms:modified xsi:type="dcterms:W3CDTF">2020-11-10T08:59:39Z</dcterms:modified>
</cp:coreProperties>
</file>