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6" r:id="rId3"/>
    <p:sldId id="277" r:id="rId4"/>
    <p:sldId id="259" r:id="rId5"/>
    <p:sldId id="260" r:id="rId6"/>
    <p:sldId id="280" r:id="rId7"/>
    <p:sldId id="261" r:id="rId8"/>
    <p:sldId id="262" r:id="rId9"/>
    <p:sldId id="283" r:id="rId10"/>
    <p:sldId id="263" r:id="rId11"/>
    <p:sldId id="278" r:id="rId12"/>
    <p:sldId id="265" r:id="rId13"/>
    <p:sldId id="266" r:id="rId14"/>
    <p:sldId id="281" r:id="rId15"/>
    <p:sldId id="267" r:id="rId16"/>
    <p:sldId id="268" r:id="rId17"/>
    <p:sldId id="28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D98D6-DD55-4048-8C0A-65EF615CBADE}" type="doc">
      <dgm:prSet loTypeId="urn:microsoft.com/office/officeart/2005/8/layout/bProcess3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F5068833-1678-4892-B3CB-B2A5CB2FFC8B}">
      <dgm:prSet phldrT="[文字]"/>
      <dgm:spPr/>
      <dgm:t>
        <a:bodyPr/>
        <a:lstStyle/>
        <a:p>
          <a:r>
            <a:rPr lang="zh-TW" altLang="en-US" b="1" dirty="0"/>
            <a:t>成立研究小組</a:t>
          </a:r>
        </a:p>
      </dgm:t>
    </dgm:pt>
    <dgm:pt modelId="{52FA2EFF-C0AA-4B61-937B-6A4E3BC47FF4}" type="parTrans" cxnId="{E6ED9795-9FCD-4A1A-9683-B5F4F4C0EB9C}">
      <dgm:prSet/>
      <dgm:spPr/>
      <dgm:t>
        <a:bodyPr/>
        <a:lstStyle/>
        <a:p>
          <a:endParaRPr lang="zh-TW" altLang="en-US"/>
        </a:p>
      </dgm:t>
    </dgm:pt>
    <dgm:pt modelId="{2742F05F-AF83-49B0-BE4D-764CB446FB0B}" type="sibTrans" cxnId="{E6ED9795-9FCD-4A1A-9683-B5F4F4C0EB9C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zh-TW" altLang="en-US"/>
        </a:p>
      </dgm:t>
    </dgm:pt>
    <dgm:pt modelId="{46BD9B12-370E-479D-AFB1-1BD9DA0EB43D}">
      <dgm:prSet phldrT="[文字]"/>
      <dgm:spPr/>
      <dgm:t>
        <a:bodyPr/>
        <a:lstStyle/>
        <a:p>
          <a:r>
            <a:rPr lang="zh-TW" altLang="en-US" dirty="0"/>
            <a:t>邀請好友參加</a:t>
          </a:r>
        </a:p>
      </dgm:t>
    </dgm:pt>
    <dgm:pt modelId="{60C94F16-8E5B-4ECC-B350-97875422C6AE}" type="parTrans" cxnId="{5AC62C0B-8746-4668-9969-6CDFBAFF1B88}">
      <dgm:prSet/>
      <dgm:spPr/>
      <dgm:t>
        <a:bodyPr/>
        <a:lstStyle/>
        <a:p>
          <a:endParaRPr lang="zh-TW" altLang="en-US"/>
        </a:p>
      </dgm:t>
    </dgm:pt>
    <dgm:pt modelId="{0590A8B6-59D1-450D-84DF-F3600338E41F}" type="sibTrans" cxnId="{5AC62C0B-8746-4668-9969-6CDFBAFF1B88}">
      <dgm:prSet/>
      <dgm:spPr/>
      <dgm:t>
        <a:bodyPr/>
        <a:lstStyle/>
        <a:p>
          <a:endParaRPr lang="zh-TW" altLang="en-US"/>
        </a:p>
      </dgm:t>
    </dgm:pt>
    <dgm:pt modelId="{AF063BAE-B390-44CF-8678-0EF8DAB92EBB}">
      <dgm:prSet phldrT="[文字]"/>
      <dgm:spPr/>
      <dgm:t>
        <a:bodyPr/>
        <a:lstStyle/>
        <a:p>
          <a:r>
            <a:rPr lang="zh-TW" altLang="en-US"/>
            <a:t>邀請老師指導</a:t>
          </a:r>
        </a:p>
      </dgm:t>
    </dgm:pt>
    <dgm:pt modelId="{C4EEC745-AB43-4EE6-A99A-E499DCF7A321}" type="parTrans" cxnId="{BD60C86F-A3DC-4AFE-91A1-FEA0305133CB}">
      <dgm:prSet/>
      <dgm:spPr/>
      <dgm:t>
        <a:bodyPr/>
        <a:lstStyle/>
        <a:p>
          <a:endParaRPr lang="zh-TW" altLang="en-US"/>
        </a:p>
      </dgm:t>
    </dgm:pt>
    <dgm:pt modelId="{F8F5227F-F2B4-4706-BCD8-796B6BAC1607}" type="sibTrans" cxnId="{BD60C86F-A3DC-4AFE-91A1-FEA0305133CB}">
      <dgm:prSet/>
      <dgm:spPr/>
      <dgm:t>
        <a:bodyPr/>
        <a:lstStyle/>
        <a:p>
          <a:endParaRPr lang="zh-TW" altLang="en-US"/>
        </a:p>
      </dgm:t>
    </dgm:pt>
    <dgm:pt modelId="{9922438D-02A5-406E-B6DD-AF11AB9385A8}">
      <dgm:prSet phldrT="[文字]"/>
      <dgm:spPr/>
      <dgm:t>
        <a:bodyPr/>
        <a:lstStyle/>
        <a:p>
          <a:r>
            <a:rPr lang="zh-TW" altLang="en-US" b="1" dirty="0"/>
            <a:t>確定研究主題</a:t>
          </a:r>
        </a:p>
      </dgm:t>
    </dgm:pt>
    <dgm:pt modelId="{0C93EED6-A895-422D-BD4D-00079C73BEBF}" type="parTrans" cxnId="{3AE9F647-B607-4F57-87B5-037FBDAA455D}">
      <dgm:prSet/>
      <dgm:spPr/>
      <dgm:t>
        <a:bodyPr/>
        <a:lstStyle/>
        <a:p>
          <a:endParaRPr lang="zh-TW" altLang="en-US"/>
        </a:p>
      </dgm:t>
    </dgm:pt>
    <dgm:pt modelId="{08DB55D8-A8E0-4D32-A34A-3F4998F9685B}" type="sibTrans" cxnId="{3AE9F647-B607-4F57-87B5-037FBDAA455D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zh-TW" altLang="en-US"/>
        </a:p>
      </dgm:t>
    </dgm:pt>
    <dgm:pt modelId="{87038FAB-CD6F-407E-95BF-A4DBE28EC90E}">
      <dgm:prSet phldrT="[文字]"/>
      <dgm:spPr/>
      <dgm:t>
        <a:bodyPr/>
        <a:lstStyle/>
        <a:p>
          <a:r>
            <a:rPr lang="zh-TW" altLang="en-US" dirty="0"/>
            <a:t>大家感興趣</a:t>
          </a:r>
        </a:p>
      </dgm:t>
    </dgm:pt>
    <dgm:pt modelId="{5206769D-5C13-4D80-915A-1A2688896EC8}" type="parTrans" cxnId="{66EEA7F5-9DEE-4917-A3A6-CB8BCB118AE4}">
      <dgm:prSet/>
      <dgm:spPr/>
      <dgm:t>
        <a:bodyPr/>
        <a:lstStyle/>
        <a:p>
          <a:endParaRPr lang="zh-TW" altLang="en-US"/>
        </a:p>
      </dgm:t>
    </dgm:pt>
    <dgm:pt modelId="{5115861B-6DE8-4948-9461-C5C43DE78E07}" type="sibTrans" cxnId="{66EEA7F5-9DEE-4917-A3A6-CB8BCB118AE4}">
      <dgm:prSet/>
      <dgm:spPr/>
      <dgm:t>
        <a:bodyPr/>
        <a:lstStyle/>
        <a:p>
          <a:endParaRPr lang="zh-TW" altLang="en-US"/>
        </a:p>
      </dgm:t>
    </dgm:pt>
    <dgm:pt modelId="{DE4902B4-F9DF-46C9-8D17-56CB74C14AF6}">
      <dgm:prSet phldrT="[文字]"/>
      <dgm:spPr/>
      <dgm:t>
        <a:bodyPr/>
        <a:lstStyle/>
        <a:p>
          <a:r>
            <a:rPr lang="zh-TW" altLang="en-US"/>
            <a:t>住家附近容易研究</a:t>
          </a:r>
        </a:p>
      </dgm:t>
    </dgm:pt>
    <dgm:pt modelId="{40F7C27B-3CDD-484F-9566-9F5DC43C7F8F}" type="parTrans" cxnId="{6B4BD228-5A52-40D9-84D0-086CFC50DE0F}">
      <dgm:prSet/>
      <dgm:spPr/>
      <dgm:t>
        <a:bodyPr/>
        <a:lstStyle/>
        <a:p>
          <a:endParaRPr lang="zh-TW" altLang="en-US"/>
        </a:p>
      </dgm:t>
    </dgm:pt>
    <dgm:pt modelId="{4835762B-885A-42CE-94ED-F5147C8AC31A}" type="sibTrans" cxnId="{6B4BD228-5A52-40D9-84D0-086CFC50DE0F}">
      <dgm:prSet/>
      <dgm:spPr/>
      <dgm:t>
        <a:bodyPr/>
        <a:lstStyle/>
        <a:p>
          <a:endParaRPr lang="zh-TW" altLang="en-US"/>
        </a:p>
      </dgm:t>
    </dgm:pt>
    <dgm:pt modelId="{9E63CEC8-1553-4B91-830E-CE194EDBA2FC}">
      <dgm:prSet phldrT="[文字]"/>
      <dgm:spPr/>
      <dgm:t>
        <a:bodyPr/>
        <a:lstStyle/>
        <a:p>
          <a:r>
            <a:rPr lang="zh-TW" altLang="en-US" b="1" dirty="0"/>
            <a:t>蒐集資料</a:t>
          </a:r>
        </a:p>
      </dgm:t>
    </dgm:pt>
    <dgm:pt modelId="{68972F22-1713-48A0-A860-6725D3E0C7ED}" type="parTrans" cxnId="{2958667E-1C88-4183-B927-31AB98991E34}">
      <dgm:prSet/>
      <dgm:spPr/>
      <dgm:t>
        <a:bodyPr/>
        <a:lstStyle/>
        <a:p>
          <a:endParaRPr lang="zh-TW" altLang="en-US"/>
        </a:p>
      </dgm:t>
    </dgm:pt>
    <dgm:pt modelId="{D743E77F-A6C5-454F-B8EA-11A10C1B074E}" type="sibTrans" cxnId="{2958667E-1C88-4183-B927-31AB98991E34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zh-TW" altLang="en-US"/>
        </a:p>
      </dgm:t>
    </dgm:pt>
    <dgm:pt modelId="{9E5E8F9E-BCE8-4B06-B506-7C1323B43886}">
      <dgm:prSet phldrT="[文字]"/>
      <dgm:spPr/>
      <dgm:t>
        <a:bodyPr/>
        <a:lstStyle/>
        <a:p>
          <a:r>
            <a:rPr lang="zh-TW" altLang="en-US" dirty="0"/>
            <a:t>上網查資料</a:t>
          </a:r>
        </a:p>
      </dgm:t>
    </dgm:pt>
    <dgm:pt modelId="{D341AEBB-914C-4EFA-AA04-09EAA3F1A7FD}" type="parTrans" cxnId="{9D9E01F6-3391-40C5-8946-749033E7725D}">
      <dgm:prSet/>
      <dgm:spPr/>
      <dgm:t>
        <a:bodyPr/>
        <a:lstStyle/>
        <a:p>
          <a:endParaRPr lang="zh-TW" altLang="en-US"/>
        </a:p>
      </dgm:t>
    </dgm:pt>
    <dgm:pt modelId="{FD439EF5-7361-4A45-8B4E-23D7F7D008AB}" type="sibTrans" cxnId="{9D9E01F6-3391-40C5-8946-749033E7725D}">
      <dgm:prSet/>
      <dgm:spPr/>
      <dgm:t>
        <a:bodyPr/>
        <a:lstStyle/>
        <a:p>
          <a:endParaRPr lang="zh-TW" altLang="en-US"/>
        </a:p>
      </dgm:t>
    </dgm:pt>
    <dgm:pt modelId="{7AA3037B-161F-45CB-ABD2-32E63C85315A}">
      <dgm:prSet phldrT="[文字]"/>
      <dgm:spPr/>
      <dgm:t>
        <a:bodyPr/>
        <a:lstStyle/>
        <a:p>
          <a:r>
            <a:rPr lang="zh-TW" altLang="en-US"/>
            <a:t>閱讀書籍</a:t>
          </a:r>
        </a:p>
      </dgm:t>
    </dgm:pt>
    <dgm:pt modelId="{8189AE4F-AC66-4EBD-A00C-B082B8A1E3E0}" type="parTrans" cxnId="{E534DE7C-80E3-40A7-8A81-A67B09554089}">
      <dgm:prSet/>
      <dgm:spPr/>
      <dgm:t>
        <a:bodyPr/>
        <a:lstStyle/>
        <a:p>
          <a:endParaRPr lang="zh-TW" altLang="en-US"/>
        </a:p>
      </dgm:t>
    </dgm:pt>
    <dgm:pt modelId="{3FB3D0F8-8446-4EBC-B38C-269719561592}" type="sibTrans" cxnId="{E534DE7C-80E3-40A7-8A81-A67B09554089}">
      <dgm:prSet/>
      <dgm:spPr/>
      <dgm:t>
        <a:bodyPr/>
        <a:lstStyle/>
        <a:p>
          <a:endParaRPr lang="zh-TW" altLang="en-US"/>
        </a:p>
      </dgm:t>
    </dgm:pt>
    <dgm:pt modelId="{81D5A2F0-B961-4704-8347-D4BF3D447A42}">
      <dgm:prSet phldrT="[文字]"/>
      <dgm:spPr/>
      <dgm:t>
        <a:bodyPr/>
        <a:lstStyle/>
        <a:p>
          <a:r>
            <a:rPr lang="zh-TW" altLang="en-US" b="1" dirty="0"/>
            <a:t>資料分析、上傳</a:t>
          </a:r>
        </a:p>
      </dgm:t>
    </dgm:pt>
    <dgm:pt modelId="{3AED5E44-53FC-4B80-BBD4-D75C2657C162}" type="parTrans" cxnId="{C9880036-E42F-4C70-A4ED-4D5BDF14BCD6}">
      <dgm:prSet/>
      <dgm:spPr/>
      <dgm:t>
        <a:bodyPr/>
        <a:lstStyle/>
        <a:p>
          <a:endParaRPr lang="zh-TW" altLang="en-US"/>
        </a:p>
      </dgm:t>
    </dgm:pt>
    <dgm:pt modelId="{61481ADB-0981-4D51-9811-83DE14648048}" type="sibTrans" cxnId="{C9880036-E42F-4C70-A4ED-4D5BDF14BCD6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zh-TW" altLang="en-US"/>
        </a:p>
      </dgm:t>
    </dgm:pt>
    <dgm:pt modelId="{D3EBE5EB-97DC-474F-8E83-5881D75FB2BB}">
      <dgm:prSet phldrT="[文字]"/>
      <dgm:spPr/>
      <dgm:t>
        <a:bodyPr/>
        <a:lstStyle/>
        <a:p>
          <a:r>
            <a:rPr lang="zh-TW" altLang="en-US" b="1" dirty="0"/>
            <a:t>實地觀察、訪談</a:t>
          </a:r>
        </a:p>
      </dgm:t>
    </dgm:pt>
    <dgm:pt modelId="{AB0BDA0F-E6CD-48B8-8D2F-21899CBEF362}" type="parTrans" cxnId="{32FCCF9C-9EA8-47CA-B992-E5C665C82217}">
      <dgm:prSet/>
      <dgm:spPr/>
      <dgm:t>
        <a:bodyPr/>
        <a:lstStyle/>
        <a:p>
          <a:endParaRPr lang="zh-TW" altLang="en-US"/>
        </a:p>
      </dgm:t>
    </dgm:pt>
    <dgm:pt modelId="{FC27EC5F-D996-4D33-81DF-72BFD1C73566}" type="sibTrans" cxnId="{32FCCF9C-9EA8-47CA-B992-E5C665C82217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8575">
          <a:solidFill>
            <a:schemeClr val="accent1"/>
          </a:solidFill>
        </a:ln>
      </dgm:spPr>
      <dgm:t>
        <a:bodyPr/>
        <a:lstStyle/>
        <a:p>
          <a:endParaRPr lang="zh-TW" altLang="en-US"/>
        </a:p>
      </dgm:t>
    </dgm:pt>
    <dgm:pt modelId="{73D213AF-0800-4B3D-9FA6-76E26B8F069C}">
      <dgm:prSet phldrT="[文字]"/>
      <dgm:spPr/>
      <dgm:t>
        <a:bodyPr/>
        <a:lstStyle/>
        <a:p>
          <a:r>
            <a:rPr lang="zh-TW" dirty="0"/>
            <a:t>農田</a:t>
          </a:r>
          <a:r>
            <a:rPr lang="zh-TW" altLang="en-US" dirty="0"/>
            <a:t>觀察紀錄</a:t>
          </a:r>
        </a:p>
      </dgm:t>
    </dgm:pt>
    <dgm:pt modelId="{96FAF15E-A770-475C-B841-5501C4BBF1FC}" type="parTrans" cxnId="{4A11F6E6-A9EE-4B27-AEF1-A14B1CA96A9C}">
      <dgm:prSet/>
      <dgm:spPr/>
      <dgm:t>
        <a:bodyPr/>
        <a:lstStyle/>
        <a:p>
          <a:endParaRPr lang="zh-TW" altLang="en-US"/>
        </a:p>
      </dgm:t>
    </dgm:pt>
    <dgm:pt modelId="{04B623EE-3F70-4D77-BCC3-9B9DF1434FF7}" type="sibTrans" cxnId="{4A11F6E6-A9EE-4B27-AEF1-A14B1CA96A9C}">
      <dgm:prSet/>
      <dgm:spPr/>
      <dgm:t>
        <a:bodyPr/>
        <a:lstStyle/>
        <a:p>
          <a:endParaRPr lang="zh-TW" altLang="en-US"/>
        </a:p>
      </dgm:t>
    </dgm:pt>
    <dgm:pt modelId="{E5E1B35A-B4D3-4045-93B9-0A3B051939FF}">
      <dgm:prSet phldrT="[文字]"/>
      <dgm:spPr/>
      <dgm:t>
        <a:bodyPr/>
        <a:lstStyle/>
        <a:p>
          <a:r>
            <a:rPr lang="zh-TW" altLang="en-US"/>
            <a:t>農夫訪談找出問題</a:t>
          </a:r>
        </a:p>
      </dgm:t>
    </dgm:pt>
    <dgm:pt modelId="{711D4D18-2B8D-4D9F-B0F1-1C56B86CDF52}" type="parTrans" cxnId="{0F54131C-2305-42F4-AE38-68AE14E910AA}">
      <dgm:prSet/>
      <dgm:spPr/>
      <dgm:t>
        <a:bodyPr/>
        <a:lstStyle/>
        <a:p>
          <a:endParaRPr lang="zh-TW" altLang="en-US"/>
        </a:p>
      </dgm:t>
    </dgm:pt>
    <dgm:pt modelId="{BC888BAB-D0B7-459D-95FC-2BB1179D2581}" type="sibTrans" cxnId="{0F54131C-2305-42F4-AE38-68AE14E910AA}">
      <dgm:prSet/>
      <dgm:spPr/>
      <dgm:t>
        <a:bodyPr/>
        <a:lstStyle/>
        <a:p>
          <a:endParaRPr lang="zh-TW" altLang="en-US"/>
        </a:p>
      </dgm:t>
    </dgm:pt>
    <dgm:pt modelId="{458950A0-6D34-4859-8DAC-325B8E8169D2}">
      <dgm:prSet phldrT="[文字]"/>
      <dgm:spPr/>
      <dgm:t>
        <a:bodyPr/>
        <a:lstStyle/>
        <a:p>
          <a:r>
            <a:rPr lang="zh-TW" altLang="en-US" b="1" dirty="0"/>
            <a:t>完成報告</a:t>
          </a:r>
        </a:p>
      </dgm:t>
    </dgm:pt>
    <dgm:pt modelId="{B5F7D77F-4BF7-4F31-BE6E-28EDD2A8B283}" type="parTrans" cxnId="{AFC6C227-C96B-40DB-86B3-1959E553A80A}">
      <dgm:prSet/>
      <dgm:spPr/>
      <dgm:t>
        <a:bodyPr/>
        <a:lstStyle/>
        <a:p>
          <a:endParaRPr lang="zh-TW" altLang="en-US"/>
        </a:p>
      </dgm:t>
    </dgm:pt>
    <dgm:pt modelId="{464F3F15-92CA-4F89-B8EE-3215CD25310B}" type="sibTrans" cxnId="{AFC6C227-C96B-40DB-86B3-1959E553A80A}">
      <dgm:prSet/>
      <dgm:spPr/>
      <dgm:t>
        <a:bodyPr/>
        <a:lstStyle/>
        <a:p>
          <a:endParaRPr lang="zh-TW" altLang="en-US"/>
        </a:p>
      </dgm:t>
    </dgm:pt>
    <dgm:pt modelId="{50BA8477-E7BD-4062-BA47-09D7594EDAA2}">
      <dgm:prSet phldrT="[文字]"/>
      <dgm:spPr/>
      <dgm:t>
        <a:bodyPr/>
        <a:lstStyle/>
        <a:p>
          <a:r>
            <a:rPr lang="zh-TW" altLang="en-US" dirty="0"/>
            <a:t>小組討論</a:t>
          </a:r>
        </a:p>
      </dgm:t>
    </dgm:pt>
    <dgm:pt modelId="{93EAEEEA-2E38-4569-8C4B-857CE7A675F6}" type="parTrans" cxnId="{94F2FFDE-A42D-4FF5-AF7B-0869E88B4404}">
      <dgm:prSet/>
      <dgm:spPr/>
      <dgm:t>
        <a:bodyPr/>
        <a:lstStyle/>
        <a:p>
          <a:endParaRPr lang="zh-TW" altLang="en-US"/>
        </a:p>
      </dgm:t>
    </dgm:pt>
    <dgm:pt modelId="{6D2C3D4F-20FB-4F57-AF40-98D467C49D34}" type="sibTrans" cxnId="{94F2FFDE-A42D-4FF5-AF7B-0869E88B4404}">
      <dgm:prSet/>
      <dgm:spPr/>
      <dgm:t>
        <a:bodyPr/>
        <a:lstStyle/>
        <a:p>
          <a:endParaRPr lang="zh-TW" altLang="en-US"/>
        </a:p>
      </dgm:t>
    </dgm:pt>
    <dgm:pt modelId="{EE72C183-589D-459A-9533-7476BD8EB1FA}">
      <dgm:prSet phldrT="[文字]"/>
      <dgm:spPr/>
      <dgm:t>
        <a:bodyPr/>
        <a:lstStyle/>
        <a:p>
          <a:r>
            <a:rPr lang="zh-TW" altLang="en-US"/>
            <a:t>上傳小論文平台</a:t>
          </a:r>
        </a:p>
      </dgm:t>
    </dgm:pt>
    <dgm:pt modelId="{C786A6E4-7D19-4F84-95DF-DB93B2580889}" type="parTrans" cxnId="{FE1982D2-CF4C-4D38-AB10-5716C9C1AC83}">
      <dgm:prSet/>
      <dgm:spPr/>
      <dgm:t>
        <a:bodyPr/>
        <a:lstStyle/>
        <a:p>
          <a:endParaRPr lang="zh-TW" altLang="en-US"/>
        </a:p>
      </dgm:t>
    </dgm:pt>
    <dgm:pt modelId="{5513B7D0-9374-4AC2-9963-42C13BFC8952}" type="sibTrans" cxnId="{FE1982D2-CF4C-4D38-AB10-5716C9C1AC83}">
      <dgm:prSet/>
      <dgm:spPr/>
      <dgm:t>
        <a:bodyPr/>
        <a:lstStyle/>
        <a:p>
          <a:endParaRPr lang="zh-TW" altLang="en-US"/>
        </a:p>
      </dgm:t>
    </dgm:pt>
    <dgm:pt modelId="{4844FBAE-1885-4226-BCBA-0FC49D9BDFD7}">
      <dgm:prSet phldrT="[文字]"/>
      <dgm:spPr/>
      <dgm:t>
        <a:bodyPr/>
        <a:lstStyle/>
        <a:p>
          <a:r>
            <a:rPr lang="zh-TW" altLang="en-US" dirty="0"/>
            <a:t>分工撰寫</a:t>
          </a:r>
        </a:p>
      </dgm:t>
    </dgm:pt>
    <dgm:pt modelId="{3B842140-22AA-4119-8FA2-DC28E63EA97C}" type="parTrans" cxnId="{033102D9-DF9C-4E2C-A258-B5365A39253C}">
      <dgm:prSet/>
      <dgm:spPr/>
      <dgm:t>
        <a:bodyPr/>
        <a:lstStyle/>
        <a:p>
          <a:endParaRPr lang="zh-TW" altLang="en-US"/>
        </a:p>
      </dgm:t>
    </dgm:pt>
    <dgm:pt modelId="{13203B84-7CEF-4561-980B-6F954D652B97}" type="sibTrans" cxnId="{033102D9-DF9C-4E2C-A258-B5365A39253C}">
      <dgm:prSet/>
      <dgm:spPr/>
      <dgm:t>
        <a:bodyPr/>
        <a:lstStyle/>
        <a:p>
          <a:endParaRPr lang="zh-TW" altLang="en-US"/>
        </a:p>
      </dgm:t>
    </dgm:pt>
    <dgm:pt modelId="{EB908623-6E6C-4662-8A49-913721986F8D}">
      <dgm:prSet phldrT="[文字]"/>
      <dgm:spPr/>
      <dgm:t>
        <a:bodyPr/>
        <a:lstStyle/>
        <a:p>
          <a:r>
            <a:rPr lang="zh-TW" altLang="en-US"/>
            <a:t>一起彙整</a:t>
          </a:r>
        </a:p>
      </dgm:t>
    </dgm:pt>
    <dgm:pt modelId="{447EF9FE-704A-4239-966A-5E34363CE55D}" type="parTrans" cxnId="{A31E6CAD-95EB-4662-8B46-CEA0A3F72D3A}">
      <dgm:prSet/>
      <dgm:spPr/>
      <dgm:t>
        <a:bodyPr/>
        <a:lstStyle/>
        <a:p>
          <a:endParaRPr lang="zh-TW" altLang="en-US"/>
        </a:p>
      </dgm:t>
    </dgm:pt>
    <dgm:pt modelId="{44B727DC-3226-45F4-A0A1-3F792BA0142E}" type="sibTrans" cxnId="{A31E6CAD-95EB-4662-8B46-CEA0A3F72D3A}">
      <dgm:prSet/>
      <dgm:spPr/>
      <dgm:t>
        <a:bodyPr/>
        <a:lstStyle/>
        <a:p>
          <a:endParaRPr lang="zh-TW" altLang="en-US"/>
        </a:p>
      </dgm:t>
    </dgm:pt>
    <dgm:pt modelId="{9E8462A3-1D43-4E01-83BF-18192FD35334}" type="pres">
      <dgm:prSet presAssocID="{060D98D6-DD55-4048-8C0A-65EF615CBA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7B6F6A-A220-4BCB-B9AE-5105A984B76A}" type="pres">
      <dgm:prSet presAssocID="{F5068833-1678-4892-B3CB-B2A5CB2FFC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363451-4CC5-425F-A96B-65D36122223A}" type="pres">
      <dgm:prSet presAssocID="{2742F05F-AF83-49B0-BE4D-764CB446FB0B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734EA38-5FC7-41F9-970D-56299D603CD8}" type="pres">
      <dgm:prSet presAssocID="{2742F05F-AF83-49B0-BE4D-764CB446FB0B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DD140E5B-80FF-4068-A15C-9147178411D1}" type="pres">
      <dgm:prSet presAssocID="{9922438D-02A5-406E-B6DD-AF11AB9385A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FA7B29-EABB-43F5-80E2-9912E4757FEC}" type="pres">
      <dgm:prSet presAssocID="{08DB55D8-A8E0-4D32-A34A-3F4998F9685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CD4ABAA-9C15-46BA-B402-8EE93D3A089E}" type="pres">
      <dgm:prSet presAssocID="{08DB55D8-A8E0-4D32-A34A-3F4998F9685B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45A14CA0-6968-477C-983F-2F4456C8344E}" type="pres">
      <dgm:prSet presAssocID="{9E63CEC8-1553-4B91-830E-CE194EDBA2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27A44-B46E-444C-B49A-470BC82A0505}" type="pres">
      <dgm:prSet presAssocID="{D743E77F-A6C5-454F-B8EA-11A10C1B074E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76EABAD3-2BC8-470A-8A12-4B1A73FEA15F}" type="pres">
      <dgm:prSet presAssocID="{D743E77F-A6C5-454F-B8EA-11A10C1B074E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9B30240C-806F-4D22-BA7E-21650002CD3A}" type="pres">
      <dgm:prSet presAssocID="{D3EBE5EB-97DC-474F-8E83-5881D75FB2B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056C0-C875-43FD-8E98-01EAC501EB15}" type="pres">
      <dgm:prSet presAssocID="{FC27EC5F-D996-4D33-81DF-72BFD1C7356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BA18CA8-5839-4DA2-943B-0F19A5579B0E}" type="pres">
      <dgm:prSet presAssocID="{FC27EC5F-D996-4D33-81DF-72BFD1C73566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F92135C0-C1D8-4D58-AB7B-D2EF129BC22F}" type="pres">
      <dgm:prSet presAssocID="{81D5A2F0-B961-4704-8347-D4BF3D447A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307B7E-45FB-4E9E-9A01-75CBAED9BE47}" type="pres">
      <dgm:prSet presAssocID="{61481ADB-0981-4D51-9811-83DE14648048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B53E964F-72E4-4740-B977-C76EADF1665E}" type="pres">
      <dgm:prSet presAssocID="{61481ADB-0981-4D51-9811-83DE14648048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4DF15420-990F-4176-BD84-B03231F5DA24}" type="pres">
      <dgm:prSet presAssocID="{458950A0-6D34-4859-8DAC-325B8E8169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9E01F6-3391-40C5-8946-749033E7725D}" srcId="{9E63CEC8-1553-4B91-830E-CE194EDBA2FC}" destId="{9E5E8F9E-BCE8-4B06-B506-7C1323B43886}" srcOrd="0" destOrd="0" parTransId="{D341AEBB-914C-4EFA-AA04-09EAA3F1A7FD}" sibTransId="{FD439EF5-7361-4A45-8B4E-23D7F7D008AB}"/>
    <dgm:cxn modelId="{282C3AA6-DA9A-47BA-8614-3B1FF2995238}" type="presOf" srcId="{61481ADB-0981-4D51-9811-83DE14648048}" destId="{B53E964F-72E4-4740-B977-C76EADF1665E}" srcOrd="1" destOrd="0" presId="urn:microsoft.com/office/officeart/2005/8/layout/bProcess3"/>
    <dgm:cxn modelId="{1561DDCE-5213-415E-950E-C47B8E8F9C4E}" type="presOf" srcId="{46BD9B12-370E-479D-AFB1-1BD9DA0EB43D}" destId="{197B6F6A-A220-4BCB-B9AE-5105A984B76A}" srcOrd="0" destOrd="1" presId="urn:microsoft.com/office/officeart/2005/8/layout/bProcess3"/>
    <dgm:cxn modelId="{CA37F8B0-77BB-406A-ABC4-AA7E91C53AC5}" type="presOf" srcId="{E5E1B35A-B4D3-4045-93B9-0A3B051939FF}" destId="{9B30240C-806F-4D22-BA7E-21650002CD3A}" srcOrd="0" destOrd="2" presId="urn:microsoft.com/office/officeart/2005/8/layout/bProcess3"/>
    <dgm:cxn modelId="{32FCCF9C-9EA8-47CA-B992-E5C665C82217}" srcId="{060D98D6-DD55-4048-8C0A-65EF615CBADE}" destId="{D3EBE5EB-97DC-474F-8E83-5881D75FB2BB}" srcOrd="3" destOrd="0" parTransId="{AB0BDA0F-E6CD-48B8-8D2F-21899CBEF362}" sibTransId="{FC27EC5F-D996-4D33-81DF-72BFD1C73566}"/>
    <dgm:cxn modelId="{FF2F574F-A426-4CAA-9555-BD1AC92A76E5}" type="presOf" srcId="{AF063BAE-B390-44CF-8678-0EF8DAB92EBB}" destId="{197B6F6A-A220-4BCB-B9AE-5105A984B76A}" srcOrd="0" destOrd="2" presId="urn:microsoft.com/office/officeart/2005/8/layout/bProcess3"/>
    <dgm:cxn modelId="{BD60C86F-A3DC-4AFE-91A1-FEA0305133CB}" srcId="{F5068833-1678-4892-B3CB-B2A5CB2FFC8B}" destId="{AF063BAE-B390-44CF-8678-0EF8DAB92EBB}" srcOrd="1" destOrd="0" parTransId="{C4EEC745-AB43-4EE6-A99A-E499DCF7A321}" sibTransId="{F8F5227F-F2B4-4706-BCD8-796B6BAC1607}"/>
    <dgm:cxn modelId="{6E30CEB2-6A0D-4295-8923-7A11F55352F1}" type="presOf" srcId="{458950A0-6D34-4859-8DAC-325B8E8169D2}" destId="{4DF15420-990F-4176-BD84-B03231F5DA24}" srcOrd="0" destOrd="0" presId="urn:microsoft.com/office/officeart/2005/8/layout/bProcess3"/>
    <dgm:cxn modelId="{E1A914DD-06A5-4015-92EE-392960DCF6F4}" type="presOf" srcId="{9E5E8F9E-BCE8-4B06-B506-7C1323B43886}" destId="{45A14CA0-6968-477C-983F-2F4456C8344E}" srcOrd="0" destOrd="1" presId="urn:microsoft.com/office/officeart/2005/8/layout/bProcess3"/>
    <dgm:cxn modelId="{812DBDAE-5323-430C-9FBF-AAD3E4070E34}" type="presOf" srcId="{61481ADB-0981-4D51-9811-83DE14648048}" destId="{1E307B7E-45FB-4E9E-9A01-75CBAED9BE47}" srcOrd="0" destOrd="0" presId="urn:microsoft.com/office/officeart/2005/8/layout/bProcess3"/>
    <dgm:cxn modelId="{209386BF-9428-44D3-A887-5C162F72A8C1}" type="presOf" srcId="{08DB55D8-A8E0-4D32-A34A-3F4998F9685B}" destId="{DCD4ABAA-9C15-46BA-B402-8EE93D3A089E}" srcOrd="1" destOrd="0" presId="urn:microsoft.com/office/officeart/2005/8/layout/bProcess3"/>
    <dgm:cxn modelId="{3AE9F647-B607-4F57-87B5-037FBDAA455D}" srcId="{060D98D6-DD55-4048-8C0A-65EF615CBADE}" destId="{9922438D-02A5-406E-B6DD-AF11AB9385A8}" srcOrd="1" destOrd="0" parTransId="{0C93EED6-A895-422D-BD4D-00079C73BEBF}" sibTransId="{08DB55D8-A8E0-4D32-A34A-3F4998F9685B}"/>
    <dgm:cxn modelId="{188C40D1-7035-41EB-961E-10260EB02AB3}" type="presOf" srcId="{2742F05F-AF83-49B0-BE4D-764CB446FB0B}" destId="{04363451-4CC5-425F-A96B-65D36122223A}" srcOrd="0" destOrd="0" presId="urn:microsoft.com/office/officeart/2005/8/layout/bProcess3"/>
    <dgm:cxn modelId="{FE8D2E89-BE01-4B0D-B3B4-304D6DA26FAA}" type="presOf" srcId="{08DB55D8-A8E0-4D32-A34A-3F4998F9685B}" destId="{E2FA7B29-EABB-43F5-80E2-9912E4757FEC}" srcOrd="0" destOrd="0" presId="urn:microsoft.com/office/officeart/2005/8/layout/bProcess3"/>
    <dgm:cxn modelId="{FE1982D2-CF4C-4D38-AB10-5716C9C1AC83}" srcId="{81D5A2F0-B961-4704-8347-D4BF3D447A42}" destId="{EE72C183-589D-459A-9533-7476BD8EB1FA}" srcOrd="1" destOrd="0" parTransId="{C786A6E4-7D19-4F84-95DF-DB93B2580889}" sibTransId="{5513B7D0-9374-4AC2-9963-42C13BFC8952}"/>
    <dgm:cxn modelId="{D605D511-DFC9-4B6A-A15A-097E1B97C82F}" type="presOf" srcId="{4844FBAE-1885-4226-BCBA-0FC49D9BDFD7}" destId="{4DF15420-990F-4176-BD84-B03231F5DA24}" srcOrd="0" destOrd="1" presId="urn:microsoft.com/office/officeart/2005/8/layout/bProcess3"/>
    <dgm:cxn modelId="{A31E6CAD-95EB-4662-8B46-CEA0A3F72D3A}" srcId="{458950A0-6D34-4859-8DAC-325B8E8169D2}" destId="{EB908623-6E6C-4662-8A49-913721986F8D}" srcOrd="1" destOrd="0" parTransId="{447EF9FE-704A-4239-966A-5E34363CE55D}" sibTransId="{44B727DC-3226-45F4-A0A1-3F792BA0142E}"/>
    <dgm:cxn modelId="{A34A728C-D701-4280-B4E0-4A7E9094F7BB}" type="presOf" srcId="{EB908623-6E6C-4662-8A49-913721986F8D}" destId="{4DF15420-990F-4176-BD84-B03231F5DA24}" srcOrd="0" destOrd="2" presId="urn:microsoft.com/office/officeart/2005/8/layout/bProcess3"/>
    <dgm:cxn modelId="{6B4BD228-5A52-40D9-84D0-086CFC50DE0F}" srcId="{9922438D-02A5-406E-B6DD-AF11AB9385A8}" destId="{DE4902B4-F9DF-46C9-8D17-56CB74C14AF6}" srcOrd="1" destOrd="0" parTransId="{40F7C27B-3CDD-484F-9566-9F5DC43C7F8F}" sibTransId="{4835762B-885A-42CE-94ED-F5147C8AC31A}"/>
    <dgm:cxn modelId="{AFC6C227-C96B-40DB-86B3-1959E553A80A}" srcId="{060D98D6-DD55-4048-8C0A-65EF615CBADE}" destId="{458950A0-6D34-4859-8DAC-325B8E8169D2}" srcOrd="5" destOrd="0" parTransId="{B5F7D77F-4BF7-4F31-BE6E-28EDD2A8B283}" sibTransId="{464F3F15-92CA-4F89-B8EE-3215CD25310B}"/>
    <dgm:cxn modelId="{4A11F6E6-A9EE-4B27-AEF1-A14B1CA96A9C}" srcId="{D3EBE5EB-97DC-474F-8E83-5881D75FB2BB}" destId="{73D213AF-0800-4B3D-9FA6-76E26B8F069C}" srcOrd="0" destOrd="0" parTransId="{96FAF15E-A770-475C-B841-5501C4BBF1FC}" sibTransId="{04B623EE-3F70-4D77-BCC3-9B9DF1434FF7}"/>
    <dgm:cxn modelId="{E6ED9795-9FCD-4A1A-9683-B5F4F4C0EB9C}" srcId="{060D98D6-DD55-4048-8C0A-65EF615CBADE}" destId="{F5068833-1678-4892-B3CB-B2A5CB2FFC8B}" srcOrd="0" destOrd="0" parTransId="{52FA2EFF-C0AA-4B61-937B-6A4E3BC47FF4}" sibTransId="{2742F05F-AF83-49B0-BE4D-764CB446FB0B}"/>
    <dgm:cxn modelId="{E534DE7C-80E3-40A7-8A81-A67B09554089}" srcId="{9E63CEC8-1553-4B91-830E-CE194EDBA2FC}" destId="{7AA3037B-161F-45CB-ABD2-32E63C85315A}" srcOrd="1" destOrd="0" parTransId="{8189AE4F-AC66-4EBD-A00C-B082B8A1E3E0}" sibTransId="{3FB3D0F8-8446-4EBC-B38C-269719561592}"/>
    <dgm:cxn modelId="{BCEE742A-719A-4450-84D2-0DF2BDEDAA52}" type="presOf" srcId="{EE72C183-589D-459A-9533-7476BD8EB1FA}" destId="{F92135C0-C1D8-4D58-AB7B-D2EF129BC22F}" srcOrd="0" destOrd="2" presId="urn:microsoft.com/office/officeart/2005/8/layout/bProcess3"/>
    <dgm:cxn modelId="{2238D375-3861-4D7D-A4F7-8D765D60FE3B}" type="presOf" srcId="{9E63CEC8-1553-4B91-830E-CE194EDBA2FC}" destId="{45A14CA0-6968-477C-983F-2F4456C8344E}" srcOrd="0" destOrd="0" presId="urn:microsoft.com/office/officeart/2005/8/layout/bProcess3"/>
    <dgm:cxn modelId="{CE73BEF0-9DC0-4D7B-9B7D-8961C5A3F42D}" type="presOf" srcId="{FC27EC5F-D996-4D33-81DF-72BFD1C73566}" destId="{3BA18CA8-5839-4DA2-943B-0F19A5579B0E}" srcOrd="1" destOrd="0" presId="urn:microsoft.com/office/officeart/2005/8/layout/bProcess3"/>
    <dgm:cxn modelId="{88357AAA-C50E-4784-A967-888F2A7E4BF3}" type="presOf" srcId="{87038FAB-CD6F-407E-95BF-A4DBE28EC90E}" destId="{DD140E5B-80FF-4068-A15C-9147178411D1}" srcOrd="0" destOrd="1" presId="urn:microsoft.com/office/officeart/2005/8/layout/bProcess3"/>
    <dgm:cxn modelId="{0EF539A5-95DC-41F0-B607-008A0AD41644}" type="presOf" srcId="{D743E77F-A6C5-454F-B8EA-11A10C1B074E}" destId="{76EABAD3-2BC8-470A-8A12-4B1A73FEA15F}" srcOrd="1" destOrd="0" presId="urn:microsoft.com/office/officeart/2005/8/layout/bProcess3"/>
    <dgm:cxn modelId="{544CAFCA-F9F8-4EFA-98CA-ECEB40647EAC}" type="presOf" srcId="{81D5A2F0-B961-4704-8347-D4BF3D447A42}" destId="{F92135C0-C1D8-4D58-AB7B-D2EF129BC22F}" srcOrd="0" destOrd="0" presId="urn:microsoft.com/office/officeart/2005/8/layout/bProcess3"/>
    <dgm:cxn modelId="{A0389445-A72E-4030-8C15-7B6DE5A082BE}" type="presOf" srcId="{FC27EC5F-D996-4D33-81DF-72BFD1C73566}" destId="{5D7056C0-C875-43FD-8E98-01EAC501EB15}" srcOrd="0" destOrd="0" presId="urn:microsoft.com/office/officeart/2005/8/layout/bProcess3"/>
    <dgm:cxn modelId="{94F2FFDE-A42D-4FF5-AF7B-0869E88B4404}" srcId="{81D5A2F0-B961-4704-8347-D4BF3D447A42}" destId="{50BA8477-E7BD-4062-BA47-09D7594EDAA2}" srcOrd="0" destOrd="0" parTransId="{93EAEEEA-2E38-4569-8C4B-857CE7A675F6}" sibTransId="{6D2C3D4F-20FB-4F57-AF40-98D467C49D34}"/>
    <dgm:cxn modelId="{5AC62C0B-8746-4668-9969-6CDFBAFF1B88}" srcId="{F5068833-1678-4892-B3CB-B2A5CB2FFC8B}" destId="{46BD9B12-370E-479D-AFB1-1BD9DA0EB43D}" srcOrd="0" destOrd="0" parTransId="{60C94F16-8E5B-4ECC-B350-97875422C6AE}" sibTransId="{0590A8B6-59D1-450D-84DF-F3600338E41F}"/>
    <dgm:cxn modelId="{C9880036-E42F-4C70-A4ED-4D5BDF14BCD6}" srcId="{060D98D6-DD55-4048-8C0A-65EF615CBADE}" destId="{81D5A2F0-B961-4704-8347-D4BF3D447A42}" srcOrd="4" destOrd="0" parTransId="{3AED5E44-53FC-4B80-BBD4-D75C2657C162}" sibTransId="{61481ADB-0981-4D51-9811-83DE14648048}"/>
    <dgm:cxn modelId="{0F54131C-2305-42F4-AE38-68AE14E910AA}" srcId="{D3EBE5EB-97DC-474F-8E83-5881D75FB2BB}" destId="{E5E1B35A-B4D3-4045-93B9-0A3B051939FF}" srcOrd="1" destOrd="0" parTransId="{711D4D18-2B8D-4D9F-B0F1-1C56B86CDF52}" sibTransId="{BC888BAB-D0B7-459D-95FC-2BB1179D2581}"/>
    <dgm:cxn modelId="{55DBF99D-123A-4F60-BE02-6B9B28FFED31}" type="presOf" srcId="{D743E77F-A6C5-454F-B8EA-11A10C1B074E}" destId="{4AA27A44-B46E-444C-B49A-470BC82A0505}" srcOrd="0" destOrd="0" presId="urn:microsoft.com/office/officeart/2005/8/layout/bProcess3"/>
    <dgm:cxn modelId="{80B8C5DA-30AF-4DDA-99F1-D83E638A6496}" type="presOf" srcId="{060D98D6-DD55-4048-8C0A-65EF615CBADE}" destId="{9E8462A3-1D43-4E01-83BF-18192FD35334}" srcOrd="0" destOrd="0" presId="urn:microsoft.com/office/officeart/2005/8/layout/bProcess3"/>
    <dgm:cxn modelId="{FB964B42-8A22-4338-A7FF-DC25F9165C73}" type="presOf" srcId="{7AA3037B-161F-45CB-ABD2-32E63C85315A}" destId="{45A14CA0-6968-477C-983F-2F4456C8344E}" srcOrd="0" destOrd="2" presId="urn:microsoft.com/office/officeart/2005/8/layout/bProcess3"/>
    <dgm:cxn modelId="{2958667E-1C88-4183-B927-31AB98991E34}" srcId="{060D98D6-DD55-4048-8C0A-65EF615CBADE}" destId="{9E63CEC8-1553-4B91-830E-CE194EDBA2FC}" srcOrd="2" destOrd="0" parTransId="{68972F22-1713-48A0-A860-6725D3E0C7ED}" sibTransId="{D743E77F-A6C5-454F-B8EA-11A10C1B074E}"/>
    <dgm:cxn modelId="{033102D9-DF9C-4E2C-A258-B5365A39253C}" srcId="{458950A0-6D34-4859-8DAC-325B8E8169D2}" destId="{4844FBAE-1885-4226-BCBA-0FC49D9BDFD7}" srcOrd="0" destOrd="0" parTransId="{3B842140-22AA-4119-8FA2-DC28E63EA97C}" sibTransId="{13203B84-7CEF-4561-980B-6F954D652B97}"/>
    <dgm:cxn modelId="{BC525986-95AC-406D-853A-64D116E27006}" type="presOf" srcId="{D3EBE5EB-97DC-474F-8E83-5881D75FB2BB}" destId="{9B30240C-806F-4D22-BA7E-21650002CD3A}" srcOrd="0" destOrd="0" presId="urn:microsoft.com/office/officeart/2005/8/layout/bProcess3"/>
    <dgm:cxn modelId="{115468AB-382F-4120-9D36-711751ECB131}" type="presOf" srcId="{73D213AF-0800-4B3D-9FA6-76E26B8F069C}" destId="{9B30240C-806F-4D22-BA7E-21650002CD3A}" srcOrd="0" destOrd="1" presId="urn:microsoft.com/office/officeart/2005/8/layout/bProcess3"/>
    <dgm:cxn modelId="{A894C73D-0549-421E-9450-C76D7EB96395}" type="presOf" srcId="{2742F05F-AF83-49B0-BE4D-764CB446FB0B}" destId="{2734EA38-5FC7-41F9-970D-56299D603CD8}" srcOrd="1" destOrd="0" presId="urn:microsoft.com/office/officeart/2005/8/layout/bProcess3"/>
    <dgm:cxn modelId="{F47735AE-E10C-4914-BB8F-A75CA5787231}" type="presOf" srcId="{F5068833-1678-4892-B3CB-B2A5CB2FFC8B}" destId="{197B6F6A-A220-4BCB-B9AE-5105A984B76A}" srcOrd="0" destOrd="0" presId="urn:microsoft.com/office/officeart/2005/8/layout/bProcess3"/>
    <dgm:cxn modelId="{1BE67704-802F-4F28-B012-FE8D67A2026B}" type="presOf" srcId="{DE4902B4-F9DF-46C9-8D17-56CB74C14AF6}" destId="{DD140E5B-80FF-4068-A15C-9147178411D1}" srcOrd="0" destOrd="2" presId="urn:microsoft.com/office/officeart/2005/8/layout/bProcess3"/>
    <dgm:cxn modelId="{0DDB7629-7389-4710-8836-EFE89FD1E7A7}" type="presOf" srcId="{9922438D-02A5-406E-B6DD-AF11AB9385A8}" destId="{DD140E5B-80FF-4068-A15C-9147178411D1}" srcOrd="0" destOrd="0" presId="urn:microsoft.com/office/officeart/2005/8/layout/bProcess3"/>
    <dgm:cxn modelId="{8C32FBAC-F2F6-484F-9CC7-76E682131066}" type="presOf" srcId="{50BA8477-E7BD-4062-BA47-09D7594EDAA2}" destId="{F92135C0-C1D8-4D58-AB7B-D2EF129BC22F}" srcOrd="0" destOrd="1" presId="urn:microsoft.com/office/officeart/2005/8/layout/bProcess3"/>
    <dgm:cxn modelId="{66EEA7F5-9DEE-4917-A3A6-CB8BCB118AE4}" srcId="{9922438D-02A5-406E-B6DD-AF11AB9385A8}" destId="{87038FAB-CD6F-407E-95BF-A4DBE28EC90E}" srcOrd="0" destOrd="0" parTransId="{5206769D-5C13-4D80-915A-1A2688896EC8}" sibTransId="{5115861B-6DE8-4948-9461-C5C43DE78E07}"/>
    <dgm:cxn modelId="{2535435A-2CDA-4936-9D09-492BBB71283B}" type="presParOf" srcId="{9E8462A3-1D43-4E01-83BF-18192FD35334}" destId="{197B6F6A-A220-4BCB-B9AE-5105A984B76A}" srcOrd="0" destOrd="0" presId="urn:microsoft.com/office/officeart/2005/8/layout/bProcess3"/>
    <dgm:cxn modelId="{C36CA3FF-C1FE-4C3F-A221-77B72A08C86E}" type="presParOf" srcId="{9E8462A3-1D43-4E01-83BF-18192FD35334}" destId="{04363451-4CC5-425F-A96B-65D36122223A}" srcOrd="1" destOrd="0" presId="urn:microsoft.com/office/officeart/2005/8/layout/bProcess3"/>
    <dgm:cxn modelId="{3273927A-2C06-4818-9C5A-D0D0D1F6F7DB}" type="presParOf" srcId="{04363451-4CC5-425F-A96B-65D36122223A}" destId="{2734EA38-5FC7-41F9-970D-56299D603CD8}" srcOrd="0" destOrd="0" presId="urn:microsoft.com/office/officeart/2005/8/layout/bProcess3"/>
    <dgm:cxn modelId="{E8521AC3-0233-4ECD-8A99-4D03F6083C9C}" type="presParOf" srcId="{9E8462A3-1D43-4E01-83BF-18192FD35334}" destId="{DD140E5B-80FF-4068-A15C-9147178411D1}" srcOrd="2" destOrd="0" presId="urn:microsoft.com/office/officeart/2005/8/layout/bProcess3"/>
    <dgm:cxn modelId="{819D08E8-881E-4279-8E51-C28D4A3A26E7}" type="presParOf" srcId="{9E8462A3-1D43-4E01-83BF-18192FD35334}" destId="{E2FA7B29-EABB-43F5-80E2-9912E4757FEC}" srcOrd="3" destOrd="0" presId="urn:microsoft.com/office/officeart/2005/8/layout/bProcess3"/>
    <dgm:cxn modelId="{4B5FB737-459A-4621-B8E3-1FD0FC762A96}" type="presParOf" srcId="{E2FA7B29-EABB-43F5-80E2-9912E4757FEC}" destId="{DCD4ABAA-9C15-46BA-B402-8EE93D3A089E}" srcOrd="0" destOrd="0" presId="urn:microsoft.com/office/officeart/2005/8/layout/bProcess3"/>
    <dgm:cxn modelId="{AADBA5B8-F1D8-4FD3-9073-8D4828D20EA0}" type="presParOf" srcId="{9E8462A3-1D43-4E01-83BF-18192FD35334}" destId="{45A14CA0-6968-477C-983F-2F4456C8344E}" srcOrd="4" destOrd="0" presId="urn:microsoft.com/office/officeart/2005/8/layout/bProcess3"/>
    <dgm:cxn modelId="{1B63D439-F23E-4D0D-AAA6-E19F6502F6BE}" type="presParOf" srcId="{9E8462A3-1D43-4E01-83BF-18192FD35334}" destId="{4AA27A44-B46E-444C-B49A-470BC82A0505}" srcOrd="5" destOrd="0" presId="urn:microsoft.com/office/officeart/2005/8/layout/bProcess3"/>
    <dgm:cxn modelId="{B8C01198-4B47-4B5F-8D04-39238B3ADBBD}" type="presParOf" srcId="{4AA27A44-B46E-444C-B49A-470BC82A0505}" destId="{76EABAD3-2BC8-470A-8A12-4B1A73FEA15F}" srcOrd="0" destOrd="0" presId="urn:microsoft.com/office/officeart/2005/8/layout/bProcess3"/>
    <dgm:cxn modelId="{AA634B4B-CFE6-4254-B3DB-35769A5BD615}" type="presParOf" srcId="{9E8462A3-1D43-4E01-83BF-18192FD35334}" destId="{9B30240C-806F-4D22-BA7E-21650002CD3A}" srcOrd="6" destOrd="0" presId="urn:microsoft.com/office/officeart/2005/8/layout/bProcess3"/>
    <dgm:cxn modelId="{AE58AED0-D648-4E05-8E31-D5DC713B8AF4}" type="presParOf" srcId="{9E8462A3-1D43-4E01-83BF-18192FD35334}" destId="{5D7056C0-C875-43FD-8E98-01EAC501EB15}" srcOrd="7" destOrd="0" presId="urn:microsoft.com/office/officeart/2005/8/layout/bProcess3"/>
    <dgm:cxn modelId="{ED3DF06D-321D-4324-B628-524D15D0C1BA}" type="presParOf" srcId="{5D7056C0-C875-43FD-8E98-01EAC501EB15}" destId="{3BA18CA8-5839-4DA2-943B-0F19A5579B0E}" srcOrd="0" destOrd="0" presId="urn:microsoft.com/office/officeart/2005/8/layout/bProcess3"/>
    <dgm:cxn modelId="{A87A000D-1C44-46B0-9C3E-98F8B770B724}" type="presParOf" srcId="{9E8462A3-1D43-4E01-83BF-18192FD35334}" destId="{F92135C0-C1D8-4D58-AB7B-D2EF129BC22F}" srcOrd="8" destOrd="0" presId="urn:microsoft.com/office/officeart/2005/8/layout/bProcess3"/>
    <dgm:cxn modelId="{AEE2195B-FF08-4441-8AE0-6E3A12BFCDD1}" type="presParOf" srcId="{9E8462A3-1D43-4E01-83BF-18192FD35334}" destId="{1E307B7E-45FB-4E9E-9A01-75CBAED9BE47}" srcOrd="9" destOrd="0" presId="urn:microsoft.com/office/officeart/2005/8/layout/bProcess3"/>
    <dgm:cxn modelId="{310E68DB-B3B6-4047-A55F-9EB782EA7DA6}" type="presParOf" srcId="{1E307B7E-45FB-4E9E-9A01-75CBAED9BE47}" destId="{B53E964F-72E4-4740-B977-C76EADF1665E}" srcOrd="0" destOrd="0" presId="urn:microsoft.com/office/officeart/2005/8/layout/bProcess3"/>
    <dgm:cxn modelId="{2E2761D8-DF0B-4DBA-BEF3-68298D80DF14}" type="presParOf" srcId="{9E8462A3-1D43-4E01-83BF-18192FD35334}" destId="{4DF15420-990F-4176-BD84-B03231F5DA2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63451-4CC5-425F-A96B-65D36122223A}">
      <dsp:nvSpPr>
        <dsp:cNvPr id="0" name=""/>
        <dsp:cNvSpPr/>
      </dsp:nvSpPr>
      <dsp:spPr>
        <a:xfrm>
          <a:off x="2123354" y="1162908"/>
          <a:ext cx="456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890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tailEnd type="arrow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339612" y="1206191"/>
        <a:ext cx="24374" cy="4874"/>
      </dsp:txXfrm>
    </dsp:sp>
    <dsp:sp modelId="{197B6F6A-A220-4BCB-B9AE-5105A984B76A}">
      <dsp:nvSpPr>
        <dsp:cNvPr id="0" name=""/>
        <dsp:cNvSpPr/>
      </dsp:nvSpPr>
      <dsp:spPr>
        <a:xfrm>
          <a:off x="5630" y="572771"/>
          <a:ext cx="2119524" cy="127171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250000"/>
              </a:schemeClr>
            </a:gs>
            <a:gs pos="75000">
              <a:schemeClr val="accent1">
                <a:shade val="50000"/>
                <a:hueOff val="0"/>
                <a:satOff val="0"/>
                <a:lumOff val="0"/>
                <a:alphaOff val="0"/>
                <a:tint val="80000"/>
                <a:shade val="100000"/>
                <a:hueMod val="100000"/>
                <a:satMod val="37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ln>
          <a:noFill/>
        </a:ln>
        <a:effectLst>
          <a:glow>
            <a:schemeClr val="accent1">
              <a:shade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成立研究小組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邀請好友參加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邀請老師指導</a:t>
          </a:r>
        </a:p>
      </dsp:txBody>
      <dsp:txXfrm>
        <a:off x="5630" y="572771"/>
        <a:ext cx="2119524" cy="1271714"/>
      </dsp:txXfrm>
    </dsp:sp>
    <dsp:sp modelId="{E2FA7B29-EABB-43F5-80E2-9912E4757FEC}">
      <dsp:nvSpPr>
        <dsp:cNvPr id="0" name=""/>
        <dsp:cNvSpPr/>
      </dsp:nvSpPr>
      <dsp:spPr>
        <a:xfrm>
          <a:off x="4730369" y="1162908"/>
          <a:ext cx="456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890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tailEnd type="arrow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946627" y="1206191"/>
        <a:ext cx="24374" cy="4874"/>
      </dsp:txXfrm>
    </dsp:sp>
    <dsp:sp modelId="{DD140E5B-80FF-4068-A15C-9147178411D1}">
      <dsp:nvSpPr>
        <dsp:cNvPr id="0" name=""/>
        <dsp:cNvSpPr/>
      </dsp:nvSpPr>
      <dsp:spPr>
        <a:xfrm>
          <a:off x="2612645" y="572771"/>
          <a:ext cx="2119524" cy="127171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15387"/>
                <a:satOff val="-8428"/>
                <a:lumOff val="15325"/>
                <a:alphaOff val="0"/>
                <a:tint val="100000"/>
                <a:shade val="50000"/>
                <a:hueMod val="100000"/>
                <a:satMod val="250000"/>
              </a:schemeClr>
            </a:gs>
            <a:gs pos="75000">
              <a:schemeClr val="accent1">
                <a:shade val="50000"/>
                <a:hueOff val="115387"/>
                <a:satOff val="-8428"/>
                <a:lumOff val="15325"/>
                <a:alphaOff val="0"/>
                <a:tint val="80000"/>
                <a:shade val="100000"/>
                <a:hueMod val="100000"/>
                <a:satMod val="375000"/>
              </a:schemeClr>
            </a:gs>
            <a:gs pos="100000">
              <a:schemeClr val="accent1">
                <a:shade val="50000"/>
                <a:hueOff val="115387"/>
                <a:satOff val="-8428"/>
                <a:lumOff val="15325"/>
                <a:alphaOff val="0"/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ln>
          <a:noFill/>
        </a:ln>
        <a:effectLst>
          <a:glow>
            <a:schemeClr val="accent1">
              <a:shade val="50000"/>
              <a:hueOff val="115387"/>
              <a:satOff val="-8428"/>
              <a:lumOff val="15325"/>
              <a:alphaOff val="0"/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確定研究主題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大家感興趣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住家附近容易研究</a:t>
          </a:r>
        </a:p>
      </dsp:txBody>
      <dsp:txXfrm>
        <a:off x="2612645" y="572771"/>
        <a:ext cx="2119524" cy="1271714"/>
      </dsp:txXfrm>
    </dsp:sp>
    <dsp:sp modelId="{4AA27A44-B46E-444C-B49A-470BC82A0505}">
      <dsp:nvSpPr>
        <dsp:cNvPr id="0" name=""/>
        <dsp:cNvSpPr/>
      </dsp:nvSpPr>
      <dsp:spPr>
        <a:xfrm>
          <a:off x="1065392" y="1842686"/>
          <a:ext cx="5214029" cy="456890"/>
        </a:xfrm>
        <a:custGeom>
          <a:avLst/>
          <a:gdLst/>
          <a:ahLst/>
          <a:cxnLst/>
          <a:rect l="0" t="0" r="0" b="0"/>
          <a:pathLst>
            <a:path>
              <a:moveTo>
                <a:pt x="5214029" y="0"/>
              </a:moveTo>
              <a:lnTo>
                <a:pt x="5214029" y="245545"/>
              </a:lnTo>
              <a:lnTo>
                <a:pt x="0" y="245545"/>
              </a:lnTo>
              <a:lnTo>
                <a:pt x="0" y="45689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tailEnd type="arrow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541488" y="2068694"/>
        <a:ext cx="261838" cy="4874"/>
      </dsp:txXfrm>
    </dsp:sp>
    <dsp:sp modelId="{45A14CA0-6968-477C-983F-2F4456C8344E}">
      <dsp:nvSpPr>
        <dsp:cNvPr id="0" name=""/>
        <dsp:cNvSpPr/>
      </dsp:nvSpPr>
      <dsp:spPr>
        <a:xfrm>
          <a:off x="5219660" y="572771"/>
          <a:ext cx="2119524" cy="127171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30774"/>
                <a:satOff val="-16855"/>
                <a:lumOff val="30649"/>
                <a:alphaOff val="0"/>
                <a:tint val="100000"/>
                <a:shade val="50000"/>
                <a:hueMod val="100000"/>
                <a:satMod val="250000"/>
              </a:schemeClr>
            </a:gs>
            <a:gs pos="75000">
              <a:schemeClr val="accent1">
                <a:shade val="50000"/>
                <a:hueOff val="230774"/>
                <a:satOff val="-16855"/>
                <a:lumOff val="30649"/>
                <a:alphaOff val="0"/>
                <a:tint val="80000"/>
                <a:shade val="100000"/>
                <a:hueMod val="100000"/>
                <a:satMod val="375000"/>
              </a:schemeClr>
            </a:gs>
            <a:gs pos="100000">
              <a:schemeClr val="accent1">
                <a:shade val="50000"/>
                <a:hueOff val="230774"/>
                <a:satOff val="-16855"/>
                <a:lumOff val="30649"/>
                <a:alphaOff val="0"/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ln>
          <a:noFill/>
        </a:ln>
        <a:effectLst>
          <a:glow>
            <a:schemeClr val="accent1">
              <a:shade val="50000"/>
              <a:hueOff val="230774"/>
              <a:satOff val="-16855"/>
              <a:lumOff val="30649"/>
              <a:alphaOff val="0"/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蒐集資料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上網查資料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閱讀書籍</a:t>
          </a:r>
        </a:p>
      </dsp:txBody>
      <dsp:txXfrm>
        <a:off x="5219660" y="572771"/>
        <a:ext cx="2119524" cy="1271714"/>
      </dsp:txXfrm>
    </dsp:sp>
    <dsp:sp modelId="{5D7056C0-C875-43FD-8E98-01EAC501EB15}">
      <dsp:nvSpPr>
        <dsp:cNvPr id="0" name=""/>
        <dsp:cNvSpPr/>
      </dsp:nvSpPr>
      <dsp:spPr>
        <a:xfrm>
          <a:off x="2123354" y="2922114"/>
          <a:ext cx="456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890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339612" y="2965396"/>
        <a:ext cx="24374" cy="4874"/>
      </dsp:txXfrm>
    </dsp:sp>
    <dsp:sp modelId="{9B30240C-806F-4D22-BA7E-21650002CD3A}">
      <dsp:nvSpPr>
        <dsp:cNvPr id="0" name=""/>
        <dsp:cNvSpPr/>
      </dsp:nvSpPr>
      <dsp:spPr>
        <a:xfrm>
          <a:off x="5630" y="2331976"/>
          <a:ext cx="2119524" cy="127171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46161"/>
                <a:satOff val="-25283"/>
                <a:lumOff val="45974"/>
                <a:alphaOff val="0"/>
                <a:tint val="100000"/>
                <a:shade val="50000"/>
                <a:hueMod val="100000"/>
                <a:satMod val="250000"/>
              </a:schemeClr>
            </a:gs>
            <a:gs pos="75000">
              <a:schemeClr val="accent1">
                <a:shade val="50000"/>
                <a:hueOff val="346161"/>
                <a:satOff val="-25283"/>
                <a:lumOff val="45974"/>
                <a:alphaOff val="0"/>
                <a:tint val="80000"/>
                <a:shade val="100000"/>
                <a:hueMod val="100000"/>
                <a:satMod val="375000"/>
              </a:schemeClr>
            </a:gs>
            <a:gs pos="100000">
              <a:schemeClr val="accent1">
                <a:shade val="50000"/>
                <a:hueOff val="346161"/>
                <a:satOff val="-25283"/>
                <a:lumOff val="45974"/>
                <a:alphaOff val="0"/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ln>
          <a:noFill/>
        </a:ln>
        <a:effectLst>
          <a:glow>
            <a:schemeClr val="accent1">
              <a:shade val="50000"/>
              <a:hueOff val="346161"/>
              <a:satOff val="-25283"/>
              <a:lumOff val="45974"/>
              <a:alphaOff val="0"/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實地觀察、訪談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kern="1200" dirty="0"/>
            <a:t>農田</a:t>
          </a:r>
          <a:r>
            <a:rPr lang="zh-TW" altLang="en-US" sz="1600" kern="1200" dirty="0"/>
            <a:t>觀察紀錄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農夫訪談找出問題</a:t>
          </a:r>
        </a:p>
      </dsp:txBody>
      <dsp:txXfrm>
        <a:off x="5630" y="2331976"/>
        <a:ext cx="2119524" cy="1271714"/>
      </dsp:txXfrm>
    </dsp:sp>
    <dsp:sp modelId="{1E307B7E-45FB-4E9E-9A01-75CBAED9BE47}">
      <dsp:nvSpPr>
        <dsp:cNvPr id="0" name=""/>
        <dsp:cNvSpPr/>
      </dsp:nvSpPr>
      <dsp:spPr>
        <a:xfrm>
          <a:off x="4730369" y="2922114"/>
          <a:ext cx="456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890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tailEnd type="arrow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946627" y="2965396"/>
        <a:ext cx="24374" cy="4874"/>
      </dsp:txXfrm>
    </dsp:sp>
    <dsp:sp modelId="{F92135C0-C1D8-4D58-AB7B-D2EF129BC22F}">
      <dsp:nvSpPr>
        <dsp:cNvPr id="0" name=""/>
        <dsp:cNvSpPr/>
      </dsp:nvSpPr>
      <dsp:spPr>
        <a:xfrm>
          <a:off x="2612645" y="2331976"/>
          <a:ext cx="2119524" cy="127171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30774"/>
                <a:satOff val="-16855"/>
                <a:lumOff val="30649"/>
                <a:alphaOff val="0"/>
                <a:tint val="100000"/>
                <a:shade val="50000"/>
                <a:hueMod val="100000"/>
                <a:satMod val="250000"/>
              </a:schemeClr>
            </a:gs>
            <a:gs pos="75000">
              <a:schemeClr val="accent1">
                <a:shade val="50000"/>
                <a:hueOff val="230774"/>
                <a:satOff val="-16855"/>
                <a:lumOff val="30649"/>
                <a:alphaOff val="0"/>
                <a:tint val="80000"/>
                <a:shade val="100000"/>
                <a:hueMod val="100000"/>
                <a:satMod val="375000"/>
              </a:schemeClr>
            </a:gs>
            <a:gs pos="100000">
              <a:schemeClr val="accent1">
                <a:shade val="50000"/>
                <a:hueOff val="230774"/>
                <a:satOff val="-16855"/>
                <a:lumOff val="30649"/>
                <a:alphaOff val="0"/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ln>
          <a:noFill/>
        </a:ln>
        <a:effectLst>
          <a:glow>
            <a:schemeClr val="accent1">
              <a:shade val="50000"/>
              <a:hueOff val="230774"/>
              <a:satOff val="-16855"/>
              <a:lumOff val="30649"/>
              <a:alphaOff val="0"/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資料分析、上傳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小組討論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上傳小論文平台</a:t>
          </a:r>
        </a:p>
      </dsp:txBody>
      <dsp:txXfrm>
        <a:off x="2612645" y="2331976"/>
        <a:ext cx="2119524" cy="1271714"/>
      </dsp:txXfrm>
    </dsp:sp>
    <dsp:sp modelId="{4DF15420-990F-4176-BD84-B03231F5DA24}">
      <dsp:nvSpPr>
        <dsp:cNvPr id="0" name=""/>
        <dsp:cNvSpPr/>
      </dsp:nvSpPr>
      <dsp:spPr>
        <a:xfrm>
          <a:off x="5219660" y="2331976"/>
          <a:ext cx="2119524" cy="127171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15387"/>
                <a:satOff val="-8428"/>
                <a:lumOff val="15325"/>
                <a:alphaOff val="0"/>
                <a:tint val="100000"/>
                <a:shade val="50000"/>
                <a:hueMod val="100000"/>
                <a:satMod val="250000"/>
              </a:schemeClr>
            </a:gs>
            <a:gs pos="75000">
              <a:schemeClr val="accent1">
                <a:shade val="50000"/>
                <a:hueOff val="115387"/>
                <a:satOff val="-8428"/>
                <a:lumOff val="15325"/>
                <a:alphaOff val="0"/>
                <a:tint val="80000"/>
                <a:shade val="100000"/>
                <a:hueMod val="100000"/>
                <a:satMod val="375000"/>
              </a:schemeClr>
            </a:gs>
            <a:gs pos="100000">
              <a:schemeClr val="accent1">
                <a:shade val="50000"/>
                <a:hueOff val="115387"/>
                <a:satOff val="-8428"/>
                <a:lumOff val="15325"/>
                <a:alphaOff val="0"/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ln>
          <a:noFill/>
        </a:ln>
        <a:effectLst>
          <a:glow>
            <a:schemeClr val="accent1">
              <a:shade val="50000"/>
              <a:hueOff val="115387"/>
              <a:satOff val="-8428"/>
              <a:lumOff val="15325"/>
              <a:alphaOff val="0"/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完成報告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分工撰寫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一起彙整</a:t>
          </a:r>
        </a:p>
      </dsp:txBody>
      <dsp:txXfrm>
        <a:off x="5219660" y="2331976"/>
        <a:ext cx="2119524" cy="1271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hyperlink" Target="&#39131;&#32701;&#31934;&#38728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農田中的飛羽精靈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7158" y="3714752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參賽隊伍：志學護鳥隊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參賽人名稱：許　晢、施得暐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參賽學校：花蓮縣志學國小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指導老師：黃義峰  老師、李 格  老師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214290"/>
            <a:ext cx="2807181" cy="2105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/>
              <a:t>三</a:t>
            </a:r>
            <a:r>
              <a:rPr lang="en-US" altLang="zh-TW" sz="4000" dirty="0"/>
              <a:t>.</a:t>
            </a:r>
            <a:r>
              <a:rPr lang="zh-TW" altLang="en-US" sz="4000" dirty="0"/>
              <a:t>農田的飛羽精靈有哪些覓食習性？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dirty="0" smtClean="0"/>
              <a:t>環頸雉：直接找出土裡食物，把作物吃掉。</a:t>
            </a:r>
          </a:p>
          <a:p>
            <a:r>
              <a:rPr lang="zh-TW" altLang="en-US" dirty="0" smtClean="0"/>
              <a:t>鴨子：會吃掉田裡的蟲子，而鴨子的大便就會變成肥料，鴨子可以和農田互惠共存。</a:t>
            </a:r>
          </a:p>
          <a:p>
            <a:r>
              <a:rPr lang="zh-TW" altLang="en-US" dirty="0" smtClean="0"/>
              <a:t>麻雀：成群麻雀要覓食的時候會由上往下觀察，而且會群體行動。</a:t>
            </a:r>
          </a:p>
          <a:p>
            <a:r>
              <a:rPr lang="en-US" dirty="0" smtClean="0"/>
              <a:t> </a:t>
            </a:r>
            <a:r>
              <a:rPr lang="zh-TW" altLang="en-US" dirty="0" smtClean="0"/>
              <a:t>鷺鷥：當農夫在翻田的時候，會在後面抓蟲子吃。</a:t>
            </a:r>
          </a:p>
          <a:p>
            <a:pPr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8353" t="9783" r="9140" b="10144"/>
          <a:stretch/>
        </p:blipFill>
        <p:spPr bwMode="auto">
          <a:xfrm>
            <a:off x="4283968" y="5027239"/>
            <a:ext cx="3569593" cy="1744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+mj-ea"/>
                <a:cs typeface="Times New Roman"/>
              </a:rPr>
              <a:t>四</a:t>
            </a:r>
            <a:r>
              <a:rPr lang="en-US" altLang="zh-TW" dirty="0" smtClean="0">
                <a:latin typeface="+mj-ea"/>
                <a:cs typeface="Times New Roman"/>
              </a:rPr>
              <a:t>.</a:t>
            </a:r>
            <a:r>
              <a:rPr lang="zh-TW" altLang="en-US" dirty="0" smtClean="0">
                <a:latin typeface="+mj-ea"/>
                <a:cs typeface="Times New Roman"/>
              </a:rPr>
              <a:t>農夫對農田的飛羽精靈的看法和驅鳥做法的利弊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一</a:t>
            </a:r>
            <a:r>
              <a:rPr lang="en-US" dirty="0" smtClean="0">
                <a:latin typeface="+mn-ea"/>
              </a:rPr>
              <a:t>)</a:t>
            </a:r>
            <a:r>
              <a:rPr lang="zh-TW" altLang="en-US" dirty="0" smtClean="0">
                <a:latin typeface="+mn-ea"/>
              </a:rPr>
              <a:t>農夫對農田的飛羽精靈的看法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latin typeface="Calibri"/>
                <a:cs typeface="Times New Roman"/>
              </a:rPr>
              <a:t>農夫會覺得：</a:t>
            </a:r>
            <a:r>
              <a:rPr lang="zh-TW" altLang="en-US" dirty="0" smtClean="0">
                <a:cs typeface="Times New Roman"/>
              </a:rPr>
              <a:t>「</a:t>
            </a:r>
            <a:r>
              <a:rPr lang="zh-TW" altLang="en-US" b="1" dirty="0" smtClean="0">
                <a:latin typeface="Calibri"/>
                <a:cs typeface="Times New Roman"/>
              </a:rPr>
              <a:t>鳥會吃掉許多的作物</a:t>
            </a:r>
            <a:r>
              <a:rPr lang="zh-TW" altLang="en-US" dirty="0" smtClean="0">
                <a:cs typeface="Times New Roman"/>
              </a:rPr>
              <a:t>」</a:t>
            </a:r>
            <a:endParaRPr lang="en-US" altLang="zh-TW" dirty="0" smtClean="0">
              <a:cs typeface="Times New Roman"/>
            </a:endParaRPr>
          </a:p>
          <a:p>
            <a:r>
              <a:rPr lang="zh-TW" altLang="zh-TW" b="1" dirty="0"/>
              <a:t>鳥類讓作物的收成變差</a:t>
            </a:r>
            <a:endParaRPr lang="en-US" altLang="zh-TW" dirty="0" smtClean="0">
              <a:cs typeface="Times New Roman"/>
            </a:endParaRPr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1630" t="3261" r="3029"/>
          <a:stretch/>
        </p:blipFill>
        <p:spPr bwMode="auto">
          <a:xfrm>
            <a:off x="4860032" y="4077072"/>
            <a:ext cx="3737620" cy="1895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 descr="DSCN194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48" y="4160388"/>
            <a:ext cx="2305050" cy="172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+mj-ea"/>
              </a:rPr>
              <a:t>(</a:t>
            </a:r>
            <a:r>
              <a:rPr lang="zh-TW" altLang="en-US" dirty="0" smtClean="0">
                <a:latin typeface="+mj-ea"/>
              </a:rPr>
              <a:t>二</a:t>
            </a:r>
            <a:r>
              <a:rPr lang="en-US" altLang="zh-TW" dirty="0" smtClean="0">
                <a:latin typeface="+mj-ea"/>
              </a:rPr>
              <a:t>)</a:t>
            </a:r>
            <a:r>
              <a:rPr lang="zh-TW" altLang="en-US" kern="100" dirty="0" smtClean="0">
                <a:latin typeface="+mj-ea"/>
                <a:cs typeface="Times New Roman"/>
              </a:rPr>
              <a:t>農夫常見的驅鳥做法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Calibri"/>
                <a:cs typeface="Times New Roman"/>
              </a:rPr>
              <a:t>架鳥網</a:t>
            </a:r>
            <a:endParaRPr lang="en-US" altLang="zh-TW" dirty="0" smtClean="0">
              <a:latin typeface="Calibri"/>
              <a:cs typeface="Times New Roman"/>
            </a:endParaRPr>
          </a:p>
          <a:p>
            <a:r>
              <a:rPr lang="zh-TW" altLang="en-US" dirty="0" smtClean="0">
                <a:latin typeface="Calibri"/>
                <a:cs typeface="Times New Roman"/>
              </a:rPr>
              <a:t>灑藥</a:t>
            </a:r>
            <a:endParaRPr lang="en-US" altLang="zh-TW" dirty="0" smtClean="0">
              <a:latin typeface="Calibri"/>
              <a:cs typeface="Times New Roman"/>
            </a:endParaRPr>
          </a:p>
          <a:p>
            <a:r>
              <a:rPr lang="zh-TW" altLang="en-US" dirty="0" smtClean="0">
                <a:latin typeface="Calibri"/>
                <a:cs typeface="Times New Roman"/>
              </a:rPr>
              <a:t>插稻草人</a:t>
            </a:r>
            <a:endParaRPr lang="en-US" altLang="zh-TW" dirty="0" smtClean="0">
              <a:latin typeface="Calibri"/>
              <a:cs typeface="Times New Roman"/>
            </a:endParaRPr>
          </a:p>
          <a:p>
            <a:r>
              <a:rPr lang="zh-TW" altLang="en-US" dirty="0" smtClean="0">
                <a:latin typeface="Calibri"/>
                <a:cs typeface="Times New Roman"/>
              </a:rPr>
              <a:t>掛回收旗幟</a:t>
            </a:r>
            <a:endParaRPr lang="en-US" altLang="zh-TW" dirty="0" smtClean="0">
              <a:latin typeface="Calibri"/>
              <a:cs typeface="Times New Roman"/>
            </a:endParaRPr>
          </a:p>
          <a:p>
            <a:r>
              <a:rPr lang="zh-TW" altLang="zh-TW" dirty="0" smtClean="0"/>
              <a:t>光碟</a:t>
            </a:r>
            <a:endParaRPr lang="en-US" altLang="zh-TW" dirty="0" smtClean="0"/>
          </a:p>
          <a:p>
            <a:r>
              <a:rPr lang="zh-TW" altLang="zh-TW" dirty="0" smtClean="0"/>
              <a:t>放鞭炮</a:t>
            </a:r>
            <a:endParaRPr lang="en-US" altLang="zh-TW" dirty="0" smtClean="0"/>
          </a:p>
          <a:p>
            <a:r>
              <a:rPr lang="zh-TW" altLang="zh-TW" dirty="0"/>
              <a:t>種特殊植物</a:t>
            </a:r>
            <a:endParaRPr lang="zh-TW" altLang="en-US" dirty="0"/>
          </a:p>
        </p:txBody>
      </p:sp>
      <p:pic>
        <p:nvPicPr>
          <p:cNvPr id="4" name="Picture 2" descr="E:\文件作業資料\小土豆\遠見雜誌 _綠獎\綠獎計畫_照片與影片\農田生態\DSCN69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857364"/>
            <a:ext cx="2857520" cy="21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3"/>
          <a:srcRect l="13242" r="13215"/>
          <a:stretch/>
        </p:blipFill>
        <p:spPr bwMode="auto">
          <a:xfrm>
            <a:off x="3437630" y="4077072"/>
            <a:ext cx="2862562" cy="1980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kern="100" dirty="0" smtClean="0">
                <a:latin typeface="+mj-ea"/>
                <a:cs typeface="Times New Roman"/>
              </a:rPr>
              <a:t>結論一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43204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9875" indent="-269875">
              <a:spcAft>
                <a:spcPts val="0"/>
              </a:spcAft>
            </a:pPr>
            <a:r>
              <a:rPr lang="zh-TW" altLang="en-US" kern="100" dirty="0" smtClean="0">
                <a:latin typeface="Calibri"/>
                <a:cs typeface="Times New Roman"/>
              </a:rPr>
              <a:t>常見農田的飛羽精靈有五種，分別是常見的鳥類、台灣特有種、保育類、猛禽、過境鳥及候鳥。</a:t>
            </a:r>
            <a:endParaRPr lang="en-US" altLang="zh-TW" kern="100" dirty="0" smtClean="0">
              <a:latin typeface="Calibri"/>
              <a:cs typeface="Times New Roman"/>
            </a:endParaRPr>
          </a:p>
          <a:p>
            <a:pPr marL="269875" indent="-269875"/>
            <a:r>
              <a:rPr lang="zh-TW" altLang="en-US" kern="100" dirty="0" smtClean="0">
                <a:latin typeface="Calibri"/>
                <a:cs typeface="Times New Roman"/>
              </a:rPr>
              <a:t>農田的飛羽精靈和農田農夫的農業生產活動有關，常見的覓食習性為：「吃掉土裡作物，吃掉田裡的蟲子，群體行動覓食作物，農夫翻田會在後面抓蟲子吃」。</a:t>
            </a:r>
          </a:p>
          <a:p>
            <a:pPr marL="269875" indent="-269875"/>
            <a:endParaRPr lang="zh-TW" altLang="en-US" kern="100" dirty="0" smtClean="0">
              <a:latin typeface="Calibri"/>
              <a:cs typeface="Times New Roman"/>
            </a:endParaRPr>
          </a:p>
          <a:p>
            <a:pPr marL="269875" indent="-269875">
              <a:spcAft>
                <a:spcPts val="0"/>
              </a:spcAft>
            </a:pPr>
            <a:endParaRPr lang="en-US" altLang="zh-TW" kern="100" dirty="0" smtClean="0">
              <a:latin typeface="Calibri"/>
              <a:cs typeface="Times New Roman"/>
            </a:endParaRPr>
          </a:p>
          <a:p>
            <a:pPr marL="269875" indent="-269875">
              <a:spcAft>
                <a:spcPts val="0"/>
              </a:spcAft>
            </a:pPr>
            <a:endParaRPr lang="en-US" altLang="zh-TW" kern="100" dirty="0" smtClean="0">
              <a:latin typeface="Calibri"/>
              <a:cs typeface="Times New Roman"/>
            </a:endParaRPr>
          </a:p>
          <a:p>
            <a:pPr marL="269875" indent="-269875">
              <a:spcAft>
                <a:spcPts val="0"/>
              </a:spcAft>
            </a:pPr>
            <a:endParaRPr lang="zh-TW" altLang="en-US" kern="100" dirty="0">
              <a:latin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kern="100" dirty="0" smtClean="0">
                <a:latin typeface="+mj-ea"/>
                <a:cs typeface="Times New Roman"/>
              </a:rPr>
              <a:t>結論二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392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9875" indent="-269875"/>
            <a:r>
              <a:rPr lang="zh-TW" altLang="en-US" kern="100" dirty="0" smtClean="0">
                <a:latin typeface="Calibri"/>
                <a:cs typeface="Times New Roman"/>
              </a:rPr>
              <a:t>農夫對農田的飛羽精靈的看法：鳥會吃掉許多的作物、鳥類讓作物的收成變差。</a:t>
            </a:r>
            <a:endParaRPr lang="en-US" altLang="zh-TW" kern="100" dirty="0" smtClean="0">
              <a:latin typeface="Calibri"/>
              <a:cs typeface="Times New Roman"/>
            </a:endParaRPr>
          </a:p>
          <a:p>
            <a:pPr marL="269875" indent="-269875"/>
            <a:r>
              <a:rPr lang="zh-TW" altLang="en-US" kern="100" dirty="0" smtClean="0">
                <a:latin typeface="Calibri"/>
                <a:cs typeface="Times New Roman"/>
              </a:rPr>
              <a:t>農夫常見的驅鳥做法有：架鳥網、灑藥、插稻草人、掛回收旗幟、光碟、放鞭炮、種特殊植物。</a:t>
            </a:r>
          </a:p>
          <a:p>
            <a:pPr marL="269875" indent="-269875"/>
            <a:endParaRPr lang="zh-TW" altLang="en-US" kern="100" dirty="0" smtClean="0">
              <a:latin typeface="Calibri"/>
              <a:cs typeface="Times New Roman"/>
            </a:endParaRPr>
          </a:p>
          <a:p>
            <a:pPr marL="269875" indent="-269875">
              <a:spcAft>
                <a:spcPts val="0"/>
              </a:spcAft>
            </a:pPr>
            <a:endParaRPr lang="en-US" altLang="zh-TW" kern="100" dirty="0" smtClean="0">
              <a:latin typeface="Calibri"/>
              <a:cs typeface="Times New Roman"/>
            </a:endParaRPr>
          </a:p>
          <a:p>
            <a:pPr marL="269875" indent="-269875">
              <a:spcAft>
                <a:spcPts val="0"/>
              </a:spcAft>
            </a:pPr>
            <a:endParaRPr lang="en-US" altLang="zh-TW" kern="100" dirty="0" smtClean="0">
              <a:latin typeface="Calibri"/>
              <a:cs typeface="Times New Roman"/>
            </a:endParaRPr>
          </a:p>
          <a:p>
            <a:pPr marL="269875" indent="-269875">
              <a:spcAft>
                <a:spcPts val="0"/>
              </a:spcAft>
            </a:pPr>
            <a:endParaRPr lang="zh-TW" altLang="en-US" kern="100" dirty="0">
              <a:latin typeface="Calibri"/>
              <a:cs typeface="Times New Roman"/>
            </a:endParaRPr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16909" t="6160" r="17493" b="6160"/>
          <a:stretch/>
        </p:blipFill>
        <p:spPr bwMode="auto">
          <a:xfrm>
            <a:off x="5796136" y="4653136"/>
            <a:ext cx="2952328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67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建議</a:t>
            </a:r>
            <a:endParaRPr 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560840" cy="4709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latin typeface="Calibri"/>
                <a:cs typeface="Times New Roman"/>
              </a:rPr>
              <a:t>我們希望農夫不要使用會傷害人和鳥的方式來驅鳥，例：架鳥網、放毒。</a:t>
            </a:r>
            <a:endParaRPr lang="en-US" altLang="zh-TW" kern="100" dirty="0" smtClean="0">
              <a:latin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en-US" kern="100" dirty="0">
                <a:latin typeface="Calibri"/>
                <a:cs typeface="Times New Roman"/>
              </a:rPr>
              <a:t>我們覺得</a:t>
            </a:r>
            <a:r>
              <a:rPr lang="zh-TW" altLang="en-US" kern="100" dirty="0" smtClean="0">
                <a:latin typeface="Calibri"/>
                <a:cs typeface="Times New Roman"/>
              </a:rPr>
              <a:t>可以使用自然且不會傷害到鳥類的方式，例如：種刺莧、架稻草人。</a:t>
            </a:r>
            <a:endParaRPr lang="zh-TW" altLang="en-US" kern="100" dirty="0">
              <a:latin typeface="Calibri"/>
              <a:cs typeface="Times New Roman"/>
            </a:endParaRPr>
          </a:p>
        </p:txBody>
      </p:sp>
      <p:pic>
        <p:nvPicPr>
          <p:cNvPr id="4" name="圖片 3" descr="http://media.jsps.hlc.edu.tw:8000/10231/photo/photoupload/105%E5%AD%B8%E5%B9%B4/1050923%E5%B0%8F%E8%AB%96%E6%96%87/P_20160921_1029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11580" b="12983"/>
          <a:stretch/>
        </p:blipFill>
        <p:spPr bwMode="auto">
          <a:xfrm>
            <a:off x="2267744" y="3861048"/>
            <a:ext cx="3848777" cy="229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kern="100" dirty="0" smtClean="0">
                <a:latin typeface="+mj-ea"/>
                <a:cs typeface="Times New Roman"/>
              </a:rPr>
              <a:t>未來研究方向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kern="100" dirty="0" smtClean="0">
                <a:latin typeface="Calibri"/>
                <a:cs typeface="Times New Roman"/>
              </a:rPr>
              <a:t>我們未來想要以農夫的友善驅趕</a:t>
            </a:r>
            <a:r>
              <a:rPr lang="zh-TW" altLang="en-US" kern="100" dirty="0">
                <a:latin typeface="Calibri"/>
                <a:cs typeface="Times New Roman"/>
              </a:rPr>
              <a:t>鳥類的</a:t>
            </a:r>
            <a:r>
              <a:rPr lang="zh-TW" altLang="en-US" kern="100" dirty="0" smtClean="0">
                <a:latin typeface="Calibri"/>
                <a:cs typeface="Times New Roman"/>
              </a:rPr>
              <a:t>方式為主題，以創客方式設置農田全自動的稻草人驅鳥系統。</a:t>
            </a:r>
          </a:p>
          <a:p>
            <a:endParaRPr lang="zh-TW" altLang="en-US" dirty="0"/>
          </a:p>
        </p:txBody>
      </p:sp>
      <p:pic>
        <p:nvPicPr>
          <p:cNvPr id="4" name="圖片 3" descr="DSCN165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3228405" cy="23042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23588" r="20200" b="20641"/>
          <a:stretch/>
        </p:blipFill>
        <p:spPr bwMode="auto">
          <a:xfrm>
            <a:off x="3998243" y="3501008"/>
            <a:ext cx="4169681" cy="232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簡報完畢 謝謝各位的聆聽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757" y="3143248"/>
            <a:ext cx="2074385" cy="155578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3159095"/>
            <a:ext cx="2074386" cy="155578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381" y="1587459"/>
            <a:ext cx="2074385" cy="155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0055" y="4714884"/>
            <a:ext cx="2082305" cy="15334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417" y="4714884"/>
            <a:ext cx="2075723" cy="15567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65" y="4674345"/>
            <a:ext cx="2098638" cy="157397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638" y="1587459"/>
            <a:ext cx="2064119" cy="31274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818" y="1587459"/>
            <a:ext cx="2074385" cy="1555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</a:rPr>
              <a:t>一、研究動機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/>
              <a:t>我們家住在農田旁邊，常常發現在農田邊出現許多的鳥類。</a:t>
            </a:r>
            <a:endParaRPr lang="en-US" altLang="zh-TW" dirty="0" smtClean="0"/>
          </a:p>
          <a:p>
            <a:r>
              <a:rPr lang="zh-TW" altLang="zh-TW" dirty="0"/>
              <a:t>我們很好奇通常是什麼鳥會出現在</a:t>
            </a:r>
            <a:r>
              <a:rPr lang="zh-TW" altLang="zh-TW" dirty="0" smtClean="0"/>
              <a:t>農田</a:t>
            </a:r>
            <a:r>
              <a:rPr lang="zh-TW" altLang="en-US" dirty="0" smtClean="0"/>
              <a:t>把</a:t>
            </a:r>
            <a:r>
              <a:rPr lang="zh-TW" altLang="zh-TW" dirty="0" smtClean="0"/>
              <a:t>農作物吃了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57628"/>
            <a:ext cx="2690832" cy="2018124"/>
          </a:xfrm>
          <a:prstGeom prst="rect">
            <a:avLst/>
          </a:prstGeom>
        </p:spPr>
      </p:pic>
      <p:pic>
        <p:nvPicPr>
          <p:cNvPr id="7" name="圖片 6" descr="DSCN081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3931346"/>
            <a:ext cx="2520280" cy="1944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二、研究問題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Font typeface="+mj-ea"/>
              <a:buAutoNum type="ea1ChtPeriod"/>
            </a:pPr>
            <a:r>
              <a:rPr lang="zh-TW" altLang="zh-TW" dirty="0" smtClean="0"/>
              <a:t>什麼</a:t>
            </a:r>
            <a:r>
              <a:rPr lang="zh-TW" altLang="zh-TW" dirty="0"/>
              <a:t>是農田中的飛羽精靈？</a:t>
            </a:r>
          </a:p>
          <a:p>
            <a:pPr marL="514350" lvl="0" indent="-514350">
              <a:buFont typeface="+mj-ea"/>
              <a:buAutoNum type="ea1ChtPeriod"/>
            </a:pPr>
            <a:r>
              <a:rPr lang="zh-TW" altLang="zh-TW" dirty="0"/>
              <a:t>常見農田的飛羽精靈有哪些？</a:t>
            </a:r>
          </a:p>
          <a:p>
            <a:pPr marL="514350" lvl="0" indent="-514350">
              <a:buFont typeface="+mj-ea"/>
              <a:buAutoNum type="ea1ChtPeriod"/>
            </a:pPr>
            <a:r>
              <a:rPr lang="zh-TW" altLang="zh-TW" dirty="0"/>
              <a:t>農田的飛羽精靈有哪些覓食習性？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zh-TW" dirty="0"/>
              <a:t>農夫對農田的飛羽精靈的看法和常見的驅鳥做法是什麼？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628" y="4286256"/>
            <a:ext cx="2512922" cy="1542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圓角矩形圖說文字 4"/>
          <p:cNvSpPr/>
          <p:nvPr/>
        </p:nvSpPr>
        <p:spPr>
          <a:xfrm>
            <a:off x="2643174" y="4429132"/>
            <a:ext cx="2428892" cy="1357322"/>
          </a:xfrm>
          <a:prstGeom prst="wedgeRoundRectCallout">
            <a:avLst>
              <a:gd name="adj1" fmla="val 72772"/>
              <a:gd name="adj2" fmla="val 27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14612" y="4714884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哈囉！</a:t>
            </a:r>
            <a:endParaRPr lang="en-US" altLang="zh-TW" sz="2000" dirty="0" smtClean="0"/>
          </a:p>
          <a:p>
            <a:r>
              <a:rPr lang="zh-TW" altLang="en-US" sz="2000" dirty="0" smtClean="0"/>
              <a:t>我就是飛羽精靈</a:t>
            </a:r>
            <a:r>
              <a:rPr lang="zh-TW" altLang="en-US" sz="2400" dirty="0" smtClean="0"/>
              <a:t>。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三、研究方法</a:t>
            </a:r>
            <a:endParaRPr 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6002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kern="100" dirty="0" smtClean="0">
                <a:latin typeface="Calibri"/>
                <a:cs typeface="Times New Roman"/>
              </a:rPr>
              <a:t>自然觀察及田野調查法</a:t>
            </a:r>
            <a:endParaRPr lang="en-US" altLang="zh-TW" kern="100" dirty="0" smtClean="0">
              <a:latin typeface="Calibri"/>
              <a:cs typeface="Times New Roman"/>
            </a:endParaRPr>
          </a:p>
          <a:p>
            <a:r>
              <a:rPr lang="zh-TW" altLang="en-US" kern="100" dirty="0" smtClean="0">
                <a:latin typeface="Calibri"/>
                <a:cs typeface="Times New Roman"/>
              </a:rPr>
              <a:t>文獻分析法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16296" t="2536" r="14031" b="3985"/>
          <a:stretch/>
        </p:blipFill>
        <p:spPr bwMode="auto">
          <a:xfrm>
            <a:off x="1142976" y="3000372"/>
            <a:ext cx="3257550" cy="245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287" y="3025665"/>
            <a:ext cx="3395299" cy="254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83488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四、研究流程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34336736"/>
              </p:ext>
            </p:extLst>
          </p:nvPr>
        </p:nvGraphicFramePr>
        <p:xfrm>
          <a:off x="957784" y="2152750"/>
          <a:ext cx="7344815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http://media.jsps.hlc.edu.tw:8000/10231/photo/photoupload/105%E5%AD%B8%E5%B9%B4/1050923%E5%B0%8F%E8%AB%96%E6%96%87/P_20160921_10040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r="22142"/>
          <a:stretch/>
        </p:blipFill>
        <p:spPr bwMode="auto">
          <a:xfrm>
            <a:off x="5652120" y="332656"/>
            <a:ext cx="2663301" cy="1820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772400" cy="1362075"/>
          </a:xfrm>
        </p:spPr>
        <p:txBody>
          <a:bodyPr/>
          <a:lstStyle/>
          <a:p>
            <a:pPr algn="ctr"/>
            <a:r>
              <a:rPr lang="zh-TW" altLang="en-US" dirty="0" smtClean="0"/>
              <a:t>研究結果與討論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429000"/>
            <a:ext cx="3323861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96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zh-TW" dirty="0" smtClean="0"/>
              <a:t>一</a:t>
            </a:r>
            <a:r>
              <a:rPr lang="zh-TW" altLang="zh-TW" dirty="0"/>
              <a:t>、什麼是農田中的飛羽精靈？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zh-TW" dirty="0"/>
              <a:t>當小鳥嘰嘰喳喳的進出樹林間，張著翅膀很像小精靈</a:t>
            </a:r>
            <a:r>
              <a:rPr lang="zh-TW" altLang="zh-TW" dirty="0" smtClean="0"/>
              <a:t>，我們</a:t>
            </a:r>
            <a:r>
              <a:rPr lang="zh-TW" altLang="zh-TW" dirty="0"/>
              <a:t>的研究就將鳥類就取名為「飛羽精靈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農田中的飛羽</a:t>
            </a:r>
            <a:r>
              <a:rPr lang="zh-TW" altLang="en-US" dirty="0"/>
              <a:t>精靈就是</a:t>
            </a:r>
            <a:r>
              <a:rPr lang="zh-TW" altLang="en-US" dirty="0" smtClean="0"/>
              <a:t>農田的鳥類或野鳥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3929066"/>
            <a:ext cx="2500330" cy="187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565" y="3929066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</a:t>
            </a:r>
            <a:r>
              <a:rPr lang="en-US" altLang="zh-TW" dirty="0"/>
              <a:t>.</a:t>
            </a:r>
            <a:r>
              <a:rPr lang="zh-TW" altLang="en-US" dirty="0"/>
              <a:t>常見農田的飛羽精靈有哪些？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常見的鳥類：麻雀、班文鳥、紅鳩。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台灣特有種：烏頭翁、五色鳥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保育類：烏頭翁、環頸雉、燕鴴、紅尾伯勞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猛禽：鵂鶹、鳳頭蒼鷹等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過境鳥及候鳥：太平洋金斑鴴、紅尾伯勞</a:t>
            </a: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4500570"/>
            <a:ext cx="2019727" cy="151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4587298"/>
            <a:ext cx="1908137" cy="143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4500570"/>
            <a:ext cx="2074385" cy="1555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農田飛</a:t>
            </a:r>
            <a:r>
              <a:rPr lang="zh-TW" altLang="en-US" dirty="0"/>
              <a:t>羽</a:t>
            </a:r>
            <a:r>
              <a:rPr lang="zh-TW" altLang="en-US" dirty="0" smtClean="0"/>
              <a:t>精靈</a:t>
            </a:r>
            <a:r>
              <a:rPr lang="en-US" altLang="zh-TW" dirty="0" smtClean="0"/>
              <a:t>-</a:t>
            </a:r>
            <a:r>
              <a:rPr lang="zh-TW" altLang="en-US" dirty="0" smtClean="0"/>
              <a:t>田野觀察</a:t>
            </a:r>
            <a:r>
              <a:rPr lang="zh-TW" altLang="en-US" dirty="0" smtClean="0">
                <a:hlinkClick r:id="rId4" action="ppaction://hlinkfile"/>
              </a:rPr>
              <a:t>影片</a:t>
            </a:r>
            <a:endParaRPr lang="zh-TW" altLang="en-US" dirty="0"/>
          </a:p>
        </p:txBody>
      </p:sp>
      <p:pic>
        <p:nvPicPr>
          <p:cNvPr id="9" name="飛羽精靈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19082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225</TotalTime>
  <Words>708</Words>
  <Application>Microsoft Office PowerPoint</Application>
  <PresentationFormat>如螢幕大小 (4:3)</PresentationFormat>
  <Paragraphs>83</Paragraphs>
  <Slides>17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龍騰四海</vt:lpstr>
      <vt:lpstr>農田中的飛羽精靈</vt:lpstr>
      <vt:lpstr>一、研究動機</vt:lpstr>
      <vt:lpstr>二、研究問題</vt:lpstr>
      <vt:lpstr>三、研究方法</vt:lpstr>
      <vt:lpstr>四、研究流程</vt:lpstr>
      <vt:lpstr>研究結果與討論</vt:lpstr>
      <vt:lpstr>一、什麼是農田中的飛羽精靈？</vt:lpstr>
      <vt:lpstr>二.常見農田的飛羽精靈有哪些？</vt:lpstr>
      <vt:lpstr>農田飛羽精靈-田野觀察影片</vt:lpstr>
      <vt:lpstr>三.農田的飛羽精靈有哪些覓食習性？</vt:lpstr>
      <vt:lpstr>四.農夫對農田的飛羽精靈的看法和驅鳥做法的利弊</vt:lpstr>
      <vt:lpstr>(二)農夫常見的驅鳥做法</vt:lpstr>
      <vt:lpstr>結論一</vt:lpstr>
      <vt:lpstr>結論二</vt:lpstr>
      <vt:lpstr>建議</vt:lpstr>
      <vt:lpstr>未來研究方向</vt:lpstr>
      <vt:lpstr>簡報完畢 謝謝各位的聆聽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農田中的飛羽精靈</dc:title>
  <dc:creator>100</dc:creator>
  <cp:lastModifiedBy>teacher</cp:lastModifiedBy>
  <cp:revision>29</cp:revision>
  <dcterms:created xsi:type="dcterms:W3CDTF">2016-10-03T06:48:50Z</dcterms:created>
  <dcterms:modified xsi:type="dcterms:W3CDTF">2016-11-01T02:27:59Z</dcterms:modified>
</cp:coreProperties>
</file>