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1" r:id="rId3"/>
    <p:sldId id="262" r:id="rId4"/>
    <p:sldId id="260" r:id="rId5"/>
    <p:sldId id="263" r:id="rId6"/>
    <p:sldId id="285" r:id="rId7"/>
    <p:sldId id="286" r:id="rId8"/>
    <p:sldId id="288" r:id="rId9"/>
    <p:sldId id="289" r:id="rId10"/>
    <p:sldId id="281" r:id="rId11"/>
    <p:sldId id="291" r:id="rId12"/>
    <p:sldId id="292" r:id="rId13"/>
    <p:sldId id="271" r:id="rId14"/>
    <p:sldId id="294" r:id="rId15"/>
    <p:sldId id="297" r:id="rId16"/>
    <p:sldId id="296" r:id="rId17"/>
    <p:sldId id="295" r:id="rId18"/>
    <p:sldId id="282" r:id="rId19"/>
    <p:sldId id="293" r:id="rId20"/>
    <p:sldId id="299" r:id="rId21"/>
    <p:sldId id="283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BC40D02-2F00-40A3-8E59-E8FC44E63D42}">
          <p14:sldIdLst>
            <p14:sldId id="258"/>
            <p14:sldId id="261"/>
            <p14:sldId id="262"/>
            <p14:sldId id="260"/>
            <p14:sldId id="263"/>
            <p14:sldId id="285"/>
            <p14:sldId id="286"/>
            <p14:sldId id="288"/>
            <p14:sldId id="289"/>
            <p14:sldId id="281"/>
            <p14:sldId id="291"/>
            <p14:sldId id="292"/>
            <p14:sldId id="271"/>
            <p14:sldId id="294"/>
            <p14:sldId id="297"/>
            <p14:sldId id="296"/>
            <p14:sldId id="295"/>
            <p14:sldId id="282"/>
            <p14:sldId id="293"/>
            <p14:sldId id="299"/>
            <p14:sldId id="28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964"/>
    <a:srgbClr val="254E6B"/>
    <a:srgbClr val="F6F6F6"/>
    <a:srgbClr val="EBEBEB"/>
    <a:srgbClr val="FAFAFA"/>
    <a:srgbClr val="234864"/>
    <a:srgbClr val="FBFBFB"/>
    <a:srgbClr val="FCFCFC"/>
    <a:srgbClr val="F9F9F9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02" autoAdjust="0"/>
    <p:restoredTop sz="96314" autoAdjust="0"/>
  </p:normalViewPr>
  <p:slideViewPr>
    <p:cSldViewPr snapToGrid="0">
      <p:cViewPr>
        <p:scale>
          <a:sx n="49" d="100"/>
          <a:sy n="49" d="100"/>
        </p:scale>
        <p:origin x="-780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3DD69C-7991-413D-9B0E-3D295655BA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D23813E-1700-4DED-B72C-B020CE9F1EF1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確定主題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BDD17150-E523-4F18-986C-5EC508118E35}" type="parTrans" cxnId="{8A10CF02-D724-41EF-8E06-54E47DCC86B0}">
      <dgm:prSet/>
      <dgm:spPr/>
      <dgm:t>
        <a:bodyPr/>
        <a:lstStyle/>
        <a:p>
          <a:endParaRPr lang="zh-TW" altLang="en-US"/>
        </a:p>
      </dgm:t>
    </dgm:pt>
    <dgm:pt modelId="{5BAE9DB4-DE1E-4AFB-A9F4-1DFA39F3CC0B}" type="sibTrans" cxnId="{8A10CF02-D724-41EF-8E06-54E47DCC86B0}">
      <dgm:prSet/>
      <dgm:spPr/>
      <dgm:t>
        <a:bodyPr/>
        <a:lstStyle/>
        <a:p>
          <a:endParaRPr lang="zh-TW" altLang="en-US"/>
        </a:p>
      </dgm:t>
    </dgm:pt>
    <dgm:pt modelId="{D18BE5D4-2482-43C5-8256-CA7668B9DA5A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文獻探討整理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D37FA2C1-DAC1-48D2-AA55-88C640989A5E}" type="parTrans" cxnId="{08F8CA87-7032-44A0-8BBB-6E54075BE242}">
      <dgm:prSet/>
      <dgm:spPr/>
      <dgm:t>
        <a:bodyPr/>
        <a:lstStyle/>
        <a:p>
          <a:endParaRPr lang="zh-TW" altLang="en-US"/>
        </a:p>
      </dgm:t>
    </dgm:pt>
    <dgm:pt modelId="{F6A9BAE1-8E21-4F04-BD94-843242E85D65}" type="sibTrans" cxnId="{08F8CA87-7032-44A0-8BBB-6E54075BE242}">
      <dgm:prSet/>
      <dgm:spPr/>
      <dgm:t>
        <a:bodyPr/>
        <a:lstStyle/>
        <a:p>
          <a:endParaRPr lang="zh-TW" altLang="en-US"/>
        </a:p>
      </dgm:t>
    </dgm:pt>
    <dgm:pt modelId="{07098C7F-81C6-4090-BBF9-FF3E6E54444C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實地採訪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84A9D37B-D6E8-4414-9F95-52428967610E}" type="parTrans" cxnId="{82886AF3-34BB-42C0-B79C-3660FA217215}">
      <dgm:prSet/>
      <dgm:spPr/>
      <dgm:t>
        <a:bodyPr/>
        <a:lstStyle/>
        <a:p>
          <a:endParaRPr lang="zh-TW" altLang="en-US"/>
        </a:p>
      </dgm:t>
    </dgm:pt>
    <dgm:pt modelId="{0C2CE223-3A06-41A1-9D4A-D8065FA065E2}" type="sibTrans" cxnId="{82886AF3-34BB-42C0-B79C-3660FA217215}">
      <dgm:prSet/>
      <dgm:spPr/>
      <dgm:t>
        <a:bodyPr/>
        <a:lstStyle/>
        <a:p>
          <a:endParaRPr lang="zh-TW" altLang="en-US"/>
        </a:p>
      </dgm:t>
    </dgm:pt>
    <dgm:pt modelId="{6BB03267-422B-4B91-B903-24353801ABC6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整理訪談內容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D9DC38C6-225D-4E60-905B-09EFB5D52CF7}" type="parTrans" cxnId="{E830E3E1-51D5-4742-9476-94E6DB96031A}">
      <dgm:prSet/>
      <dgm:spPr/>
      <dgm:t>
        <a:bodyPr/>
        <a:lstStyle/>
        <a:p>
          <a:endParaRPr lang="zh-TW" altLang="en-US"/>
        </a:p>
      </dgm:t>
    </dgm:pt>
    <dgm:pt modelId="{B5FE4864-09C8-4B20-827F-E13DAE04ED96}" type="sibTrans" cxnId="{E830E3E1-51D5-4742-9476-94E6DB96031A}">
      <dgm:prSet/>
      <dgm:spPr/>
      <dgm:t>
        <a:bodyPr/>
        <a:lstStyle/>
        <a:p>
          <a:endParaRPr lang="zh-TW" altLang="en-US"/>
        </a:p>
      </dgm:t>
    </dgm:pt>
    <dgm:pt modelId="{79B31AB4-C7E9-4294-81D0-76CBA3722DA9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完成書面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FE73EA31-C67A-4B04-8599-CC2A906EBBC9}" type="parTrans" cxnId="{EE8010E2-45DD-4E45-AB23-588F5B44ED18}">
      <dgm:prSet/>
      <dgm:spPr/>
      <dgm:t>
        <a:bodyPr/>
        <a:lstStyle/>
        <a:p>
          <a:endParaRPr lang="zh-TW" altLang="en-US"/>
        </a:p>
      </dgm:t>
    </dgm:pt>
    <dgm:pt modelId="{BC75AE99-98AC-43E8-A955-D650D7018D82}" type="sibTrans" cxnId="{EE8010E2-45DD-4E45-AB23-588F5B44ED18}">
      <dgm:prSet/>
      <dgm:spPr/>
      <dgm:t>
        <a:bodyPr/>
        <a:lstStyle/>
        <a:p>
          <a:endParaRPr lang="zh-TW" altLang="en-US"/>
        </a:p>
      </dgm:t>
    </dgm:pt>
    <dgm:pt modelId="{FDD7FDDC-368F-424D-8216-4089835B8B15}" type="pres">
      <dgm:prSet presAssocID="{D83DD69C-7991-413D-9B0E-3D295655BA5E}" presName="CompostProcess" presStyleCnt="0">
        <dgm:presLayoutVars>
          <dgm:dir/>
          <dgm:resizeHandles val="exact"/>
        </dgm:presLayoutVars>
      </dgm:prSet>
      <dgm:spPr/>
    </dgm:pt>
    <dgm:pt modelId="{9FF24198-E86F-476D-A541-411F55A2003B}" type="pres">
      <dgm:prSet presAssocID="{D83DD69C-7991-413D-9B0E-3D295655BA5E}" presName="arrow" presStyleLbl="bgShp" presStyleIdx="0" presStyleCnt="1"/>
      <dgm:spPr/>
    </dgm:pt>
    <dgm:pt modelId="{E814A79B-5B3A-4AFE-99C0-179282CCE575}" type="pres">
      <dgm:prSet presAssocID="{D83DD69C-7991-413D-9B0E-3D295655BA5E}" presName="linearProcess" presStyleCnt="0"/>
      <dgm:spPr/>
    </dgm:pt>
    <dgm:pt modelId="{D81F0B80-FD89-4104-91BE-C84CEB136F38}" type="pres">
      <dgm:prSet presAssocID="{8D23813E-1700-4DED-B72C-B020CE9F1EF1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C37804-69DD-40F2-98D3-D5010C307873}" type="pres">
      <dgm:prSet presAssocID="{5BAE9DB4-DE1E-4AFB-A9F4-1DFA39F3CC0B}" presName="sibTrans" presStyleCnt="0"/>
      <dgm:spPr/>
    </dgm:pt>
    <dgm:pt modelId="{EE7DDC6D-52F6-4027-AD35-08B7ADF67F10}" type="pres">
      <dgm:prSet presAssocID="{D18BE5D4-2482-43C5-8256-CA7668B9DA5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B2985D-A284-4FF2-B9F0-B61DFFDE4501}" type="pres">
      <dgm:prSet presAssocID="{F6A9BAE1-8E21-4F04-BD94-843242E85D65}" presName="sibTrans" presStyleCnt="0"/>
      <dgm:spPr/>
    </dgm:pt>
    <dgm:pt modelId="{52AF1775-E448-44DA-9296-9371B4C44DF5}" type="pres">
      <dgm:prSet presAssocID="{07098C7F-81C6-4090-BBF9-FF3E6E54444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536D2A-1F72-4C99-92BB-D9915E2DBFF7}" type="pres">
      <dgm:prSet presAssocID="{0C2CE223-3A06-41A1-9D4A-D8065FA065E2}" presName="sibTrans" presStyleCnt="0"/>
      <dgm:spPr/>
    </dgm:pt>
    <dgm:pt modelId="{1DAE01F2-5A26-4C0C-AB99-EE3839EFFC1E}" type="pres">
      <dgm:prSet presAssocID="{6BB03267-422B-4B91-B903-24353801ABC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2BA9D5-34E8-4DFA-B9B8-37FEE3019ACF}" type="pres">
      <dgm:prSet presAssocID="{B5FE4864-09C8-4B20-827F-E13DAE04ED96}" presName="sibTrans" presStyleCnt="0"/>
      <dgm:spPr/>
    </dgm:pt>
    <dgm:pt modelId="{32D9CCD8-31A9-4730-B61C-0042B0FEF25E}" type="pres">
      <dgm:prSet presAssocID="{79B31AB4-C7E9-4294-81D0-76CBA3722DA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2886AF3-34BB-42C0-B79C-3660FA217215}" srcId="{D83DD69C-7991-413D-9B0E-3D295655BA5E}" destId="{07098C7F-81C6-4090-BBF9-FF3E6E54444C}" srcOrd="2" destOrd="0" parTransId="{84A9D37B-D6E8-4414-9F95-52428967610E}" sibTransId="{0C2CE223-3A06-41A1-9D4A-D8065FA065E2}"/>
    <dgm:cxn modelId="{E830E3E1-51D5-4742-9476-94E6DB96031A}" srcId="{D83DD69C-7991-413D-9B0E-3D295655BA5E}" destId="{6BB03267-422B-4B91-B903-24353801ABC6}" srcOrd="3" destOrd="0" parTransId="{D9DC38C6-225D-4E60-905B-09EFB5D52CF7}" sibTransId="{B5FE4864-09C8-4B20-827F-E13DAE04ED96}"/>
    <dgm:cxn modelId="{1F58489A-7AE3-4D75-A23A-E9D42E6F6DBD}" type="presOf" srcId="{8D23813E-1700-4DED-B72C-B020CE9F1EF1}" destId="{D81F0B80-FD89-4104-91BE-C84CEB136F38}" srcOrd="0" destOrd="0" presId="urn:microsoft.com/office/officeart/2005/8/layout/hProcess9"/>
    <dgm:cxn modelId="{08F8CA87-7032-44A0-8BBB-6E54075BE242}" srcId="{D83DD69C-7991-413D-9B0E-3D295655BA5E}" destId="{D18BE5D4-2482-43C5-8256-CA7668B9DA5A}" srcOrd="1" destOrd="0" parTransId="{D37FA2C1-DAC1-48D2-AA55-88C640989A5E}" sibTransId="{F6A9BAE1-8E21-4F04-BD94-843242E85D65}"/>
    <dgm:cxn modelId="{8B86FC0C-14FB-4DA9-94F9-17816DFF5EE3}" type="presOf" srcId="{6BB03267-422B-4B91-B903-24353801ABC6}" destId="{1DAE01F2-5A26-4C0C-AB99-EE3839EFFC1E}" srcOrd="0" destOrd="0" presId="urn:microsoft.com/office/officeart/2005/8/layout/hProcess9"/>
    <dgm:cxn modelId="{8A10CF02-D724-41EF-8E06-54E47DCC86B0}" srcId="{D83DD69C-7991-413D-9B0E-3D295655BA5E}" destId="{8D23813E-1700-4DED-B72C-B020CE9F1EF1}" srcOrd="0" destOrd="0" parTransId="{BDD17150-E523-4F18-986C-5EC508118E35}" sibTransId="{5BAE9DB4-DE1E-4AFB-A9F4-1DFA39F3CC0B}"/>
    <dgm:cxn modelId="{448E6BDB-DDF0-4BAB-8A9D-BC780AC2DABE}" type="presOf" srcId="{07098C7F-81C6-4090-BBF9-FF3E6E54444C}" destId="{52AF1775-E448-44DA-9296-9371B4C44DF5}" srcOrd="0" destOrd="0" presId="urn:microsoft.com/office/officeart/2005/8/layout/hProcess9"/>
    <dgm:cxn modelId="{EE8010E2-45DD-4E45-AB23-588F5B44ED18}" srcId="{D83DD69C-7991-413D-9B0E-3D295655BA5E}" destId="{79B31AB4-C7E9-4294-81D0-76CBA3722DA9}" srcOrd="4" destOrd="0" parTransId="{FE73EA31-C67A-4B04-8599-CC2A906EBBC9}" sibTransId="{BC75AE99-98AC-43E8-A955-D650D7018D82}"/>
    <dgm:cxn modelId="{EED531B4-54C1-4B9C-8F9A-3AEF470C7D61}" type="presOf" srcId="{D18BE5D4-2482-43C5-8256-CA7668B9DA5A}" destId="{EE7DDC6D-52F6-4027-AD35-08B7ADF67F10}" srcOrd="0" destOrd="0" presId="urn:microsoft.com/office/officeart/2005/8/layout/hProcess9"/>
    <dgm:cxn modelId="{FC216E07-FCE3-4817-A02B-05AAC75C5AD9}" type="presOf" srcId="{79B31AB4-C7E9-4294-81D0-76CBA3722DA9}" destId="{32D9CCD8-31A9-4730-B61C-0042B0FEF25E}" srcOrd="0" destOrd="0" presId="urn:microsoft.com/office/officeart/2005/8/layout/hProcess9"/>
    <dgm:cxn modelId="{7183E6A3-455A-4486-B70E-ECD8FF6FD8BF}" type="presOf" srcId="{D83DD69C-7991-413D-9B0E-3D295655BA5E}" destId="{FDD7FDDC-368F-424D-8216-4089835B8B15}" srcOrd="0" destOrd="0" presId="urn:microsoft.com/office/officeart/2005/8/layout/hProcess9"/>
    <dgm:cxn modelId="{A6EFA81B-BAB9-4624-857A-12DC8AE7C092}" type="presParOf" srcId="{FDD7FDDC-368F-424D-8216-4089835B8B15}" destId="{9FF24198-E86F-476D-A541-411F55A2003B}" srcOrd="0" destOrd="0" presId="urn:microsoft.com/office/officeart/2005/8/layout/hProcess9"/>
    <dgm:cxn modelId="{DC3B8856-3051-4B90-ACBD-9CA0D1B94D89}" type="presParOf" srcId="{FDD7FDDC-368F-424D-8216-4089835B8B15}" destId="{E814A79B-5B3A-4AFE-99C0-179282CCE575}" srcOrd="1" destOrd="0" presId="urn:microsoft.com/office/officeart/2005/8/layout/hProcess9"/>
    <dgm:cxn modelId="{21E7C910-E9F8-48E0-9310-3EA45450DFF7}" type="presParOf" srcId="{E814A79B-5B3A-4AFE-99C0-179282CCE575}" destId="{D81F0B80-FD89-4104-91BE-C84CEB136F38}" srcOrd="0" destOrd="0" presId="urn:microsoft.com/office/officeart/2005/8/layout/hProcess9"/>
    <dgm:cxn modelId="{6E2A4AA6-CE53-4EC6-8218-D183AC09C468}" type="presParOf" srcId="{E814A79B-5B3A-4AFE-99C0-179282CCE575}" destId="{41C37804-69DD-40F2-98D3-D5010C307873}" srcOrd="1" destOrd="0" presId="urn:microsoft.com/office/officeart/2005/8/layout/hProcess9"/>
    <dgm:cxn modelId="{846FC273-4E08-4777-AC9C-A5AA0C53A238}" type="presParOf" srcId="{E814A79B-5B3A-4AFE-99C0-179282CCE575}" destId="{EE7DDC6D-52F6-4027-AD35-08B7ADF67F10}" srcOrd="2" destOrd="0" presId="urn:microsoft.com/office/officeart/2005/8/layout/hProcess9"/>
    <dgm:cxn modelId="{3EA9F148-3D15-4CE5-B964-1591E0FBB180}" type="presParOf" srcId="{E814A79B-5B3A-4AFE-99C0-179282CCE575}" destId="{ADB2985D-A284-4FF2-B9F0-B61DFFDE4501}" srcOrd="3" destOrd="0" presId="urn:microsoft.com/office/officeart/2005/8/layout/hProcess9"/>
    <dgm:cxn modelId="{847C4ABC-7856-497C-AE62-F9DB8C7E791F}" type="presParOf" srcId="{E814A79B-5B3A-4AFE-99C0-179282CCE575}" destId="{52AF1775-E448-44DA-9296-9371B4C44DF5}" srcOrd="4" destOrd="0" presId="urn:microsoft.com/office/officeart/2005/8/layout/hProcess9"/>
    <dgm:cxn modelId="{CD1CDB07-EE57-4E3B-A580-CC3AA3F211D2}" type="presParOf" srcId="{E814A79B-5B3A-4AFE-99C0-179282CCE575}" destId="{D4536D2A-1F72-4C99-92BB-D9915E2DBFF7}" srcOrd="5" destOrd="0" presId="urn:microsoft.com/office/officeart/2005/8/layout/hProcess9"/>
    <dgm:cxn modelId="{2F614D7F-FCA5-4CC6-B0DA-1CD18746DE9A}" type="presParOf" srcId="{E814A79B-5B3A-4AFE-99C0-179282CCE575}" destId="{1DAE01F2-5A26-4C0C-AB99-EE3839EFFC1E}" srcOrd="6" destOrd="0" presId="urn:microsoft.com/office/officeart/2005/8/layout/hProcess9"/>
    <dgm:cxn modelId="{FEAC85BA-D878-48E5-BDC5-7E711BDEA766}" type="presParOf" srcId="{E814A79B-5B3A-4AFE-99C0-179282CCE575}" destId="{0B2BA9D5-34E8-4DFA-B9B8-37FEE3019ACF}" srcOrd="7" destOrd="0" presId="urn:microsoft.com/office/officeart/2005/8/layout/hProcess9"/>
    <dgm:cxn modelId="{4DECFC1F-E906-4710-9CB4-6BDDBD359C3D}" type="presParOf" srcId="{E814A79B-5B3A-4AFE-99C0-179282CCE575}" destId="{32D9CCD8-31A9-4730-B61C-0042B0FEF25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24198-E86F-476D-A541-411F55A2003B}">
      <dsp:nvSpPr>
        <dsp:cNvPr id="0" name=""/>
        <dsp:cNvSpPr/>
      </dsp:nvSpPr>
      <dsp:spPr>
        <a:xfrm>
          <a:off x="788028" y="0"/>
          <a:ext cx="8930988" cy="455912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F0B80-FD89-4104-91BE-C84CEB136F38}">
      <dsp:nvSpPr>
        <dsp:cNvPr id="0" name=""/>
        <dsp:cNvSpPr/>
      </dsp:nvSpPr>
      <dsp:spPr>
        <a:xfrm>
          <a:off x="5837" y="1367736"/>
          <a:ext cx="1938595" cy="18236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微軟正黑體" pitchFamily="34" charset="-120"/>
              <a:ea typeface="微軟正黑體" pitchFamily="34" charset="-120"/>
            </a:rPr>
            <a:t>確定主題</a:t>
          </a:r>
          <a:endParaRPr lang="zh-TW" altLang="en-US" sz="3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94860" y="1456759"/>
        <a:ext cx="1760549" cy="1645602"/>
      </dsp:txXfrm>
    </dsp:sp>
    <dsp:sp modelId="{EE7DDC6D-52F6-4027-AD35-08B7ADF67F10}">
      <dsp:nvSpPr>
        <dsp:cNvPr id="0" name=""/>
        <dsp:cNvSpPr/>
      </dsp:nvSpPr>
      <dsp:spPr>
        <a:xfrm>
          <a:off x="2145031" y="1367736"/>
          <a:ext cx="1938595" cy="18236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微軟正黑體" pitchFamily="34" charset="-120"/>
              <a:ea typeface="微軟正黑體" pitchFamily="34" charset="-120"/>
            </a:rPr>
            <a:t>文獻探討整理</a:t>
          </a:r>
          <a:endParaRPr lang="zh-TW" altLang="en-US" sz="3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234054" y="1456759"/>
        <a:ext cx="1760549" cy="1645602"/>
      </dsp:txXfrm>
    </dsp:sp>
    <dsp:sp modelId="{52AF1775-E448-44DA-9296-9371B4C44DF5}">
      <dsp:nvSpPr>
        <dsp:cNvPr id="0" name=""/>
        <dsp:cNvSpPr/>
      </dsp:nvSpPr>
      <dsp:spPr>
        <a:xfrm>
          <a:off x="4284224" y="1367736"/>
          <a:ext cx="1938595" cy="18236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微軟正黑體" pitchFamily="34" charset="-120"/>
              <a:ea typeface="微軟正黑體" pitchFamily="34" charset="-120"/>
            </a:rPr>
            <a:t>實地採訪</a:t>
          </a:r>
          <a:endParaRPr lang="zh-TW" altLang="en-US" sz="3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373247" y="1456759"/>
        <a:ext cx="1760549" cy="1645602"/>
      </dsp:txXfrm>
    </dsp:sp>
    <dsp:sp modelId="{1DAE01F2-5A26-4C0C-AB99-EE3839EFFC1E}">
      <dsp:nvSpPr>
        <dsp:cNvPr id="0" name=""/>
        <dsp:cNvSpPr/>
      </dsp:nvSpPr>
      <dsp:spPr>
        <a:xfrm>
          <a:off x="6423418" y="1367736"/>
          <a:ext cx="1938595" cy="18236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微軟正黑體" pitchFamily="34" charset="-120"/>
              <a:ea typeface="微軟正黑體" pitchFamily="34" charset="-120"/>
            </a:rPr>
            <a:t>整理訪談內容</a:t>
          </a:r>
          <a:endParaRPr lang="zh-TW" altLang="en-US" sz="3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512441" y="1456759"/>
        <a:ext cx="1760549" cy="1645602"/>
      </dsp:txXfrm>
    </dsp:sp>
    <dsp:sp modelId="{32D9CCD8-31A9-4730-B61C-0042B0FEF25E}">
      <dsp:nvSpPr>
        <dsp:cNvPr id="0" name=""/>
        <dsp:cNvSpPr/>
      </dsp:nvSpPr>
      <dsp:spPr>
        <a:xfrm>
          <a:off x="8562611" y="1367736"/>
          <a:ext cx="1938595" cy="18236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微軟正黑體" pitchFamily="34" charset="-120"/>
              <a:ea typeface="微軟正黑體" pitchFamily="34" charset="-120"/>
            </a:rPr>
            <a:t>完成書面</a:t>
          </a:r>
          <a:endParaRPr lang="zh-TW" altLang="en-US" sz="3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651634" y="1456759"/>
        <a:ext cx="1760549" cy="164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9220C-1BC2-4002-8F3A-0592245D17C2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341A5-0E52-4EB8-ABD8-9E2E6B424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20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236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37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624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37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191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191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191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191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191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08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12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307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129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43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93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281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624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624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939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010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62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054-2505-4724-BCBA-28284C948A42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83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054-2505-4724-BCBA-28284C948A42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17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054-2505-4724-BCBA-28284C948A42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571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17673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08271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054-2505-4724-BCBA-28284C948A42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48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054-2505-4724-BCBA-28284C948A42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2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054-2505-4724-BCBA-28284C948A42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36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054-2505-4724-BCBA-28284C948A42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6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054-2505-4724-BCBA-28284C948A42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5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054-2505-4724-BCBA-28284C948A42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21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054-2505-4724-BCBA-28284C948A42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2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054-2505-4724-BCBA-28284C948A42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64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8F054-2505-4724-BCBA-28284C948A42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29B18-D882-42D8-8EA9-27C066D62F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DFDFD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21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3460547" y="-965916"/>
            <a:ext cx="1940852" cy="5302880"/>
            <a:chOff x="1444624" y="0"/>
            <a:chExt cx="1589087" cy="434177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20" name="直接连接符 19"/>
            <p:cNvCxnSpPr/>
            <p:nvPr/>
          </p:nvCxnSpPr>
          <p:spPr>
            <a:xfrm>
              <a:off x="2239167" y="0"/>
              <a:ext cx="0" cy="2724068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4"/>
            <p:cNvGrpSpPr>
              <a:grpSpLocks noChangeAspect="1"/>
            </p:cNvGrpSpPr>
            <p:nvPr/>
          </p:nvGrpSpPr>
          <p:grpSpPr bwMode="auto">
            <a:xfrm>
              <a:off x="1444624" y="2701886"/>
              <a:ext cx="1589087" cy="1639888"/>
              <a:chOff x="1308" y="1009"/>
              <a:chExt cx="1001" cy="1033"/>
            </a:xfrm>
            <a:grpFill/>
          </p:grpSpPr>
          <p:sp>
            <p:nvSpPr>
              <p:cNvPr id="24" name="Freeform 5"/>
              <p:cNvSpPr/>
              <p:nvPr/>
            </p:nvSpPr>
            <p:spPr bwMode="auto">
              <a:xfrm>
                <a:off x="1533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479773" y="-964489"/>
            <a:ext cx="1940852" cy="4226982"/>
            <a:chOff x="3116261" y="0"/>
            <a:chExt cx="1589087" cy="346087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3116261" y="182098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33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cxnSp>
          <p:nvCxnSpPr>
            <p:cNvPr id="35" name="直接连接符 34"/>
            <p:cNvCxnSpPr>
              <a:endCxn id="6" idx="4"/>
            </p:cNvCxnSpPr>
            <p:nvPr/>
          </p:nvCxnSpPr>
          <p:spPr>
            <a:xfrm>
              <a:off x="3920019" y="0"/>
              <a:ext cx="9757" cy="1820986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1761991" y="-965916"/>
            <a:ext cx="1940852" cy="3689839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37" name="直接连接符 36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39" name="Freeform 5"/>
              <p:cNvSpPr/>
              <p:nvPr/>
            </p:nvSpPr>
            <p:spPr bwMode="auto">
              <a:xfrm>
                <a:off x="1533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4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5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6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7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7830174" y="0"/>
            <a:ext cx="1920455" cy="3651062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9" name="直接连接符 48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51" name="Freeform 5"/>
              <p:cNvSpPr/>
              <p:nvPr/>
            </p:nvSpPr>
            <p:spPr bwMode="auto">
              <a:xfrm>
                <a:off x="1533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3" name="文本框 5"/>
          <p:cNvSpPr txBox="1">
            <a:spLocks noChangeArrowheads="1"/>
          </p:cNvSpPr>
          <p:nvPr/>
        </p:nvSpPr>
        <p:spPr bwMode="auto">
          <a:xfrm>
            <a:off x="530662" y="4729654"/>
            <a:ext cx="110177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000" b="1" dirty="0">
                <a:solidFill>
                  <a:srgbClr val="234964"/>
                </a:solidFill>
                <a:latin typeface="微軟正黑體" pitchFamily="34" charset="-120"/>
                <a:ea typeface="微軟正黑體" pitchFamily="34" charset="-120"/>
              </a:rPr>
              <a:t>來去菜市仔</a:t>
            </a:r>
            <a:r>
              <a:rPr lang="en-US" altLang="zh-TW" sz="6000" b="1" dirty="0">
                <a:solidFill>
                  <a:srgbClr val="234964"/>
                </a:solidFill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6000" b="1" dirty="0">
                <a:solidFill>
                  <a:srgbClr val="234964"/>
                </a:solidFill>
                <a:latin typeface="微軟正黑體" pitchFamily="34" charset="-120"/>
                <a:ea typeface="微軟正黑體" pitchFamily="34" charset="-120"/>
              </a:rPr>
              <a:t>復興市場的昔與今</a:t>
            </a:r>
            <a:endParaRPr lang="zh-CN" altLang="en-US" sz="6000" b="1" dirty="0">
              <a:solidFill>
                <a:srgbClr val="234964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" name="文本框 5"/>
          <p:cNvSpPr txBox="1">
            <a:spLocks noChangeArrowheads="1"/>
          </p:cNvSpPr>
          <p:nvPr/>
        </p:nvSpPr>
        <p:spPr bwMode="auto">
          <a:xfrm>
            <a:off x="2494527" y="6028692"/>
            <a:ext cx="31534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 smtClean="0">
                <a:solidFill>
                  <a:srgbClr val="254E6B"/>
                </a:solidFill>
                <a:latin typeface="微軟正黑體" pitchFamily="34" charset="-120"/>
                <a:ea typeface="微軟正黑體" pitchFamily="34" charset="-120"/>
              </a:rPr>
              <a:t>指導老師</a:t>
            </a:r>
            <a:r>
              <a:rPr lang="en-US" altLang="zh-TW" sz="2000" b="1" dirty="0" smtClean="0">
                <a:solidFill>
                  <a:srgbClr val="254E6B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000" b="1" dirty="0" smtClean="0">
                <a:solidFill>
                  <a:srgbClr val="254E6B"/>
                </a:solidFill>
                <a:latin typeface="微軟正黑體" pitchFamily="34" charset="-120"/>
                <a:ea typeface="微軟正黑體" pitchFamily="34" charset="-120"/>
              </a:rPr>
              <a:t>黃淑卿、張世樺</a:t>
            </a:r>
            <a:endParaRPr lang="zh-CN" altLang="en-US" sz="2000" b="1" dirty="0">
              <a:solidFill>
                <a:srgbClr val="254E6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" name="文本框 5"/>
          <p:cNvSpPr txBox="1">
            <a:spLocks noChangeArrowheads="1"/>
          </p:cNvSpPr>
          <p:nvPr/>
        </p:nvSpPr>
        <p:spPr bwMode="auto">
          <a:xfrm>
            <a:off x="6122454" y="6028692"/>
            <a:ext cx="39276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 smtClean="0">
                <a:solidFill>
                  <a:srgbClr val="254E6B"/>
                </a:solidFill>
                <a:latin typeface="微軟正黑體" pitchFamily="34" charset="-120"/>
                <a:ea typeface="微軟正黑體" pitchFamily="34" charset="-120"/>
              </a:rPr>
              <a:t>報告人</a:t>
            </a:r>
            <a:r>
              <a:rPr lang="en-US" altLang="zh-TW" sz="2000" b="1" dirty="0" smtClean="0">
                <a:solidFill>
                  <a:srgbClr val="254E6B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000" b="1" dirty="0" smtClean="0">
                <a:solidFill>
                  <a:srgbClr val="254E6B"/>
                </a:solidFill>
                <a:latin typeface="微軟正黑體" pitchFamily="34" charset="-120"/>
                <a:ea typeface="微軟正黑體" pitchFamily="34" charset="-120"/>
              </a:rPr>
              <a:t>曾德宸、沈郡蓉、王甯仕</a:t>
            </a:r>
            <a:endParaRPr lang="zh-CN" altLang="en-US" sz="2000" b="1" dirty="0">
              <a:solidFill>
                <a:srgbClr val="254E6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173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276270" y="-277091"/>
            <a:ext cx="3074057" cy="5844226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58" name="直接连接符 57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0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1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2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40" name="Freeform 34"/>
          <p:cNvSpPr>
            <a:spLocks noEditPoints="1"/>
          </p:cNvSpPr>
          <p:nvPr/>
        </p:nvSpPr>
        <p:spPr bwMode="auto">
          <a:xfrm>
            <a:off x="10889674" y="3778953"/>
            <a:ext cx="813742" cy="4711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5317687" y="3736357"/>
            <a:ext cx="5761532" cy="459993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 flipH="1">
            <a:off x="7221579" y="2902274"/>
            <a:ext cx="385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市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場分布</a:t>
            </a:r>
            <a:endParaRPr lang="zh-CN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16268" y="2883155"/>
            <a:ext cx="841304" cy="841304"/>
            <a:chOff x="6016268" y="2883155"/>
            <a:chExt cx="841304" cy="841304"/>
          </a:xfrm>
        </p:grpSpPr>
        <p:sp>
          <p:nvSpPr>
            <p:cNvPr id="21" name="椭圆 20"/>
            <p:cNvSpPr/>
            <p:nvPr/>
          </p:nvSpPr>
          <p:spPr>
            <a:xfrm>
              <a:off x="6016268" y="2883155"/>
              <a:ext cx="841304" cy="841304"/>
            </a:xfrm>
            <a:prstGeom prst="ellipse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6058025" y="2940820"/>
              <a:ext cx="7860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rgbClr val="FCFCFC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3</a:t>
              </a:r>
              <a:endParaRPr lang="zh-CN" altLang="en-US" sz="7200" b="1" dirty="0">
                <a:solidFill>
                  <a:srgbClr val="FCFCFC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6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1459718" y="397418"/>
            <a:ext cx="529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復興市場分布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51529" y="1426870"/>
            <a:ext cx="68926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Wingdings" pitchFamily="2" charset="2"/>
              <a:buChar char="Ø"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復興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市場是以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十字分佈的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路線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 fontAlgn="base">
              <a:buFont typeface="Wingdings" pitchFamily="2" charset="2"/>
              <a:buChar char="Ø"/>
            </a:pP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 fontAlgn="base"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復興街西側的店面是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市公所的攤位，每月租金是 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1300 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元，傳統市場內依位置和大小，租金從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780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到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4000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多不等。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 fontAlgn="base">
              <a:buFont typeface="Wingdings" pitchFamily="2" charset="2"/>
              <a:buChar char="Ø"/>
            </a:pP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 fontAlgn="base">
              <a:buFont typeface="Wingdings" pitchFamily="2" charset="2"/>
              <a:buChar char="Ø"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復興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總攤位為 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219 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攤，但目前僅租出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179 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攤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，攤位數不斷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下滑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 fontAlgn="base">
              <a:buFont typeface="Wingdings" pitchFamily="2" charset="2"/>
              <a:buChar char="Ø"/>
            </a:pP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 fontAlgn="base">
              <a:buFont typeface="Wingdings" pitchFamily="2" charset="2"/>
              <a:buChar char="Ø"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復興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從 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12 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年前越南外配首先開了第一家美甲店後，這幾年陸續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有其他新住民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紛紛加入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，形成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美容一條街。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03" y="1952066"/>
            <a:ext cx="4276300" cy="352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824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276270" y="-277091"/>
            <a:ext cx="3074057" cy="5844226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58" name="直接连接符 57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0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1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2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40" name="Freeform 34"/>
          <p:cNvSpPr>
            <a:spLocks noEditPoints="1"/>
          </p:cNvSpPr>
          <p:nvPr/>
        </p:nvSpPr>
        <p:spPr bwMode="auto">
          <a:xfrm>
            <a:off x="10889674" y="3778953"/>
            <a:ext cx="813742" cy="4711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5317687" y="3736357"/>
            <a:ext cx="5761532" cy="459993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 flipH="1">
            <a:off x="7221579" y="2902274"/>
            <a:ext cx="385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實地踏查</a:t>
            </a:r>
            <a:endParaRPr lang="zh-CN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16268" y="2883155"/>
            <a:ext cx="841304" cy="841304"/>
            <a:chOff x="6016268" y="2883155"/>
            <a:chExt cx="841304" cy="841304"/>
          </a:xfrm>
        </p:grpSpPr>
        <p:sp>
          <p:nvSpPr>
            <p:cNvPr id="21" name="椭圆 20"/>
            <p:cNvSpPr/>
            <p:nvPr/>
          </p:nvSpPr>
          <p:spPr>
            <a:xfrm>
              <a:off x="6016268" y="2883155"/>
              <a:ext cx="841304" cy="841304"/>
            </a:xfrm>
            <a:prstGeom prst="ellipse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6058025" y="2940820"/>
              <a:ext cx="7860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FCFCFC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4</a:t>
              </a:r>
              <a:endParaRPr lang="zh-CN" altLang="en-US" sz="7200" b="1" dirty="0">
                <a:solidFill>
                  <a:srgbClr val="FCFCFC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6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實地探訪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文字方塊 142"/>
          <p:cNvSpPr txBox="1"/>
          <p:nvPr/>
        </p:nvSpPr>
        <p:spPr>
          <a:xfrm>
            <a:off x="463639" y="1647825"/>
            <a:ext cx="116296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透過實地的訪問調查，我們從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位攤位老闆口中得知了以下幾點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endParaRPr lang="zh-TW" altLang="en-US" dirty="0"/>
          </a:p>
        </p:txBody>
      </p:sp>
      <p:sp>
        <p:nvSpPr>
          <p:cNvPr id="144" name="文字方塊 143"/>
          <p:cNvSpPr txBox="1"/>
          <p:nvPr/>
        </p:nvSpPr>
        <p:spPr>
          <a:xfrm>
            <a:off x="638962" y="2472227"/>
            <a:ext cx="109133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攤位大多都已經有 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40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 年以上的歷史</a:t>
            </a:r>
            <a:endParaRPr lang="en-US" altLang="zh-TW" sz="3200" b="1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近年因大賣場、網路的興起，導致市場業績下降明顯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攤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商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消費者年齡老化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市政府舉辦活動沒什麼吸引力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C:\Users\USER\Desktop\小論文\119208044_624382034944942_8019096548781227063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862" y="4018208"/>
            <a:ext cx="3360588" cy="252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90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顧客訪問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9635135" y="143515"/>
            <a:ext cx="2044994" cy="1554654"/>
            <a:chOff x="4095751" y="2149476"/>
            <a:chExt cx="854074" cy="649288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49" name="Freeform 981"/>
            <p:cNvSpPr>
              <a:spLocks/>
            </p:cNvSpPr>
            <p:nvPr/>
          </p:nvSpPr>
          <p:spPr bwMode="auto">
            <a:xfrm>
              <a:off x="4114801" y="2484438"/>
              <a:ext cx="41275" cy="42863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1" y="17"/>
                </a:cxn>
                <a:cxn ang="0">
                  <a:pos x="33" y="34"/>
                </a:cxn>
                <a:cxn ang="0">
                  <a:pos x="23" y="45"/>
                </a:cxn>
                <a:cxn ang="0">
                  <a:pos x="15" y="54"/>
                </a:cxn>
                <a:cxn ang="0">
                  <a:pos x="8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" y="83"/>
                </a:cxn>
                <a:cxn ang="0">
                  <a:pos x="6" y="83"/>
                </a:cxn>
                <a:cxn ang="0">
                  <a:pos x="8" y="82"/>
                </a:cxn>
                <a:cxn ang="0">
                  <a:pos x="9" y="80"/>
                </a:cxn>
                <a:cxn ang="0">
                  <a:pos x="9" y="80"/>
                </a:cxn>
                <a:cxn ang="0">
                  <a:pos x="15" y="70"/>
                </a:cxn>
                <a:cxn ang="0">
                  <a:pos x="23" y="60"/>
                </a:cxn>
                <a:cxn ang="0">
                  <a:pos x="31" y="51"/>
                </a:cxn>
                <a:cxn ang="0">
                  <a:pos x="39" y="42"/>
                </a:cxn>
                <a:cxn ang="0">
                  <a:pos x="58" y="25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78" y="7"/>
                </a:cxn>
                <a:cxn ang="0">
                  <a:pos x="79" y="6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79" h="83">
                  <a:moveTo>
                    <a:pt x="72" y="1"/>
                  </a:moveTo>
                  <a:lnTo>
                    <a:pt x="72" y="1"/>
                  </a:lnTo>
                  <a:lnTo>
                    <a:pt x="51" y="17"/>
                  </a:lnTo>
                  <a:lnTo>
                    <a:pt x="33" y="34"/>
                  </a:lnTo>
                  <a:lnTo>
                    <a:pt x="23" y="45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3" y="60"/>
                  </a:lnTo>
                  <a:lnTo>
                    <a:pt x="31" y="5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982"/>
            <p:cNvSpPr>
              <a:spLocks/>
            </p:cNvSpPr>
            <p:nvPr/>
          </p:nvSpPr>
          <p:spPr bwMode="auto">
            <a:xfrm>
              <a:off x="4122738" y="2492376"/>
              <a:ext cx="60325" cy="6350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44" y="63"/>
                </a:cxn>
                <a:cxn ang="0">
                  <a:pos x="44" y="63"/>
                </a:cxn>
                <a:cxn ang="0">
                  <a:pos x="20" y="87"/>
                </a:cxn>
                <a:cxn ang="0">
                  <a:pos x="10" y="99"/>
                </a:cxn>
                <a:cxn ang="0">
                  <a:pos x="4" y="105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0" y="117"/>
                </a:cxn>
                <a:cxn ang="0">
                  <a:pos x="2" y="119"/>
                </a:cxn>
                <a:cxn ang="0">
                  <a:pos x="4" y="120"/>
                </a:cxn>
                <a:cxn ang="0">
                  <a:pos x="6" y="120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3" y="110"/>
                </a:cxn>
                <a:cxn ang="0">
                  <a:pos x="18" y="103"/>
                </a:cxn>
                <a:cxn ang="0">
                  <a:pos x="30" y="90"/>
                </a:cxn>
                <a:cxn ang="0">
                  <a:pos x="55" y="65"/>
                </a:cxn>
                <a:cxn ang="0">
                  <a:pos x="55" y="65"/>
                </a:cxn>
                <a:cxn ang="0">
                  <a:pos x="113" y="7"/>
                </a:cxn>
                <a:cxn ang="0">
                  <a:pos x="113" y="7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1" y="0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4" h="120">
                  <a:moveTo>
                    <a:pt x="106" y="1"/>
                  </a:moveTo>
                  <a:lnTo>
                    <a:pt x="106" y="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20" y="87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10"/>
                  </a:lnTo>
                  <a:lnTo>
                    <a:pt x="18" y="103"/>
                  </a:lnTo>
                  <a:lnTo>
                    <a:pt x="30" y="90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983"/>
            <p:cNvSpPr>
              <a:spLocks/>
            </p:cNvSpPr>
            <p:nvPr/>
          </p:nvSpPr>
          <p:spPr bwMode="auto">
            <a:xfrm>
              <a:off x="4133851" y="2506663"/>
              <a:ext cx="88900" cy="85725"/>
            </a:xfrm>
            <a:custGeom>
              <a:avLst/>
              <a:gdLst/>
              <a:ahLst/>
              <a:cxnLst>
                <a:cxn ang="0">
                  <a:pos x="161" y="1"/>
                </a:cxn>
                <a:cxn ang="0">
                  <a:pos x="161" y="1"/>
                </a:cxn>
                <a:cxn ang="0">
                  <a:pos x="141" y="21"/>
                </a:cxn>
                <a:cxn ang="0">
                  <a:pos x="122" y="41"/>
                </a:cxn>
                <a:cxn ang="0">
                  <a:pos x="82" y="79"/>
                </a:cxn>
                <a:cxn ang="0">
                  <a:pos x="41" y="118"/>
                </a:cxn>
                <a:cxn ang="0">
                  <a:pos x="2" y="156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0"/>
                </a:cxn>
                <a:cxn ang="0">
                  <a:pos x="1" y="161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5" y="164"/>
                </a:cxn>
                <a:cxn ang="0">
                  <a:pos x="6" y="164"/>
                </a:cxn>
                <a:cxn ang="0">
                  <a:pos x="8" y="163"/>
                </a:cxn>
                <a:cxn ang="0">
                  <a:pos x="8" y="163"/>
                </a:cxn>
                <a:cxn ang="0">
                  <a:pos x="49" y="125"/>
                </a:cxn>
                <a:cxn ang="0">
                  <a:pos x="89" y="87"/>
                </a:cxn>
                <a:cxn ang="0">
                  <a:pos x="128" y="48"/>
                </a:cxn>
                <a:cxn ang="0">
                  <a:pos x="148" y="29"/>
                </a:cxn>
                <a:cxn ang="0">
                  <a:pos x="167" y="8"/>
                </a:cxn>
                <a:cxn ang="0">
                  <a:pos x="167" y="8"/>
                </a:cxn>
                <a:cxn ang="0">
                  <a:pos x="168" y="6"/>
                </a:cxn>
                <a:cxn ang="0">
                  <a:pos x="168" y="4"/>
                </a:cxn>
                <a:cxn ang="0">
                  <a:pos x="168" y="3"/>
                </a:cxn>
                <a:cxn ang="0">
                  <a:pos x="167" y="1"/>
                </a:cxn>
                <a:cxn ang="0">
                  <a:pos x="165" y="0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161" y="1"/>
                </a:cxn>
                <a:cxn ang="0">
                  <a:pos x="161" y="1"/>
                </a:cxn>
              </a:cxnLst>
              <a:rect l="0" t="0" r="r" b="b"/>
              <a:pathLst>
                <a:path w="168" h="164">
                  <a:moveTo>
                    <a:pt x="161" y="1"/>
                  </a:moveTo>
                  <a:lnTo>
                    <a:pt x="161" y="1"/>
                  </a:lnTo>
                  <a:lnTo>
                    <a:pt x="141" y="21"/>
                  </a:lnTo>
                  <a:lnTo>
                    <a:pt x="122" y="41"/>
                  </a:lnTo>
                  <a:lnTo>
                    <a:pt x="82" y="79"/>
                  </a:lnTo>
                  <a:lnTo>
                    <a:pt x="41" y="11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49" y="125"/>
                  </a:lnTo>
                  <a:lnTo>
                    <a:pt x="89" y="87"/>
                  </a:lnTo>
                  <a:lnTo>
                    <a:pt x="128" y="48"/>
                  </a:lnTo>
                  <a:lnTo>
                    <a:pt x="148" y="29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984"/>
            <p:cNvSpPr>
              <a:spLocks/>
            </p:cNvSpPr>
            <p:nvPr/>
          </p:nvSpPr>
          <p:spPr bwMode="auto">
            <a:xfrm>
              <a:off x="4135438" y="2541588"/>
              <a:ext cx="88900" cy="87313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0" y="9"/>
                </a:cxn>
                <a:cxn ang="0">
                  <a:pos x="140" y="19"/>
                </a:cxn>
                <a:cxn ang="0">
                  <a:pos x="119" y="37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71" y="88"/>
                </a:cxn>
                <a:cxn ang="0">
                  <a:pos x="58" y="97"/>
                </a:cxn>
                <a:cxn ang="0">
                  <a:pos x="47" y="107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26" y="126"/>
                </a:cxn>
                <a:cxn ang="0">
                  <a:pos x="17" y="136"/>
                </a:cxn>
                <a:cxn ang="0">
                  <a:pos x="8" y="147"/>
                </a:cxn>
                <a:cxn ang="0">
                  <a:pos x="1" y="158"/>
                </a:cxn>
                <a:cxn ang="0">
                  <a:pos x="1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1" y="163"/>
                </a:cxn>
                <a:cxn ang="0">
                  <a:pos x="2" y="165"/>
                </a:cxn>
                <a:cxn ang="0">
                  <a:pos x="4" y="165"/>
                </a:cxn>
                <a:cxn ang="0">
                  <a:pos x="6" y="165"/>
                </a:cxn>
                <a:cxn ang="0">
                  <a:pos x="7" y="165"/>
                </a:cxn>
                <a:cxn ang="0">
                  <a:pos x="9" y="163"/>
                </a:cxn>
                <a:cxn ang="0">
                  <a:pos x="9" y="163"/>
                </a:cxn>
                <a:cxn ang="0">
                  <a:pos x="17" y="152"/>
                </a:cxn>
                <a:cxn ang="0">
                  <a:pos x="25" y="142"/>
                </a:cxn>
                <a:cxn ang="0">
                  <a:pos x="33" y="132"/>
                </a:cxn>
                <a:cxn ang="0">
                  <a:pos x="43" y="123"/>
                </a:cxn>
                <a:cxn ang="0">
                  <a:pos x="62" y="106"/>
                </a:cxn>
                <a:cxn ang="0">
                  <a:pos x="82" y="89"/>
                </a:cxn>
                <a:cxn ang="0">
                  <a:pos x="82" y="89"/>
                </a:cxn>
                <a:cxn ang="0">
                  <a:pos x="92" y="80"/>
                </a:cxn>
                <a:cxn ang="0">
                  <a:pos x="103" y="69"/>
                </a:cxn>
                <a:cxn ang="0">
                  <a:pos x="120" y="49"/>
                </a:cxn>
                <a:cxn ang="0">
                  <a:pos x="120" y="49"/>
                </a:cxn>
                <a:cxn ang="0">
                  <a:pos x="132" y="38"/>
                </a:cxn>
                <a:cxn ang="0">
                  <a:pos x="142" y="28"/>
                </a:cxn>
                <a:cxn ang="0">
                  <a:pos x="166" y="9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68" y="6"/>
                </a:cxn>
                <a:cxn ang="0">
                  <a:pos x="167" y="2"/>
                </a:cxn>
                <a:cxn ang="0">
                  <a:pos x="166" y="1"/>
                </a:cxn>
                <a:cxn ang="0">
                  <a:pos x="165" y="0"/>
                </a:cxn>
                <a:cxn ang="0">
                  <a:pos x="163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68" h="165">
                  <a:moveTo>
                    <a:pt x="162" y="1"/>
                  </a:moveTo>
                  <a:lnTo>
                    <a:pt x="162" y="1"/>
                  </a:lnTo>
                  <a:lnTo>
                    <a:pt x="150" y="9"/>
                  </a:lnTo>
                  <a:lnTo>
                    <a:pt x="140" y="19"/>
                  </a:lnTo>
                  <a:lnTo>
                    <a:pt x="119" y="37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1" y="88"/>
                  </a:lnTo>
                  <a:lnTo>
                    <a:pt x="58" y="97"/>
                  </a:lnTo>
                  <a:lnTo>
                    <a:pt x="47" y="107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6" y="126"/>
                  </a:lnTo>
                  <a:lnTo>
                    <a:pt x="17" y="136"/>
                  </a:lnTo>
                  <a:lnTo>
                    <a:pt x="8" y="147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4" y="165"/>
                  </a:lnTo>
                  <a:lnTo>
                    <a:pt x="6" y="165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7" y="152"/>
                  </a:lnTo>
                  <a:lnTo>
                    <a:pt x="25" y="142"/>
                  </a:lnTo>
                  <a:lnTo>
                    <a:pt x="33" y="132"/>
                  </a:lnTo>
                  <a:lnTo>
                    <a:pt x="43" y="123"/>
                  </a:lnTo>
                  <a:lnTo>
                    <a:pt x="62" y="10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80"/>
                  </a:lnTo>
                  <a:lnTo>
                    <a:pt x="103" y="6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32" y="38"/>
                  </a:lnTo>
                  <a:lnTo>
                    <a:pt x="142" y="28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7" y="2"/>
                  </a:lnTo>
                  <a:lnTo>
                    <a:pt x="166" y="1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985"/>
            <p:cNvSpPr>
              <a:spLocks/>
            </p:cNvSpPr>
            <p:nvPr/>
          </p:nvSpPr>
          <p:spPr bwMode="auto">
            <a:xfrm>
              <a:off x="4129088" y="2597151"/>
              <a:ext cx="71438" cy="6826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108" y="14"/>
                </a:cxn>
                <a:cxn ang="0">
                  <a:pos x="94" y="29"/>
                </a:cxn>
                <a:cxn ang="0">
                  <a:pos x="65" y="60"/>
                </a:cxn>
                <a:cxn ang="0">
                  <a:pos x="65" y="60"/>
                </a:cxn>
                <a:cxn ang="0">
                  <a:pos x="49" y="75"/>
                </a:cxn>
                <a:cxn ang="0">
                  <a:pos x="34" y="91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0" y="126"/>
                </a:cxn>
                <a:cxn ang="0">
                  <a:pos x="1" y="127"/>
                </a:cxn>
                <a:cxn ang="0">
                  <a:pos x="3" y="128"/>
                </a:cxn>
                <a:cxn ang="0">
                  <a:pos x="4" y="129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8" y="127"/>
                </a:cxn>
                <a:cxn ang="0">
                  <a:pos x="38" y="100"/>
                </a:cxn>
                <a:cxn ang="0">
                  <a:pos x="67" y="71"/>
                </a:cxn>
                <a:cxn ang="0">
                  <a:pos x="67" y="71"/>
                </a:cxn>
                <a:cxn ang="0">
                  <a:pos x="98" y="38"/>
                </a:cxn>
                <a:cxn ang="0">
                  <a:pos x="115" y="22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7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9">
                  <a:moveTo>
                    <a:pt x="125" y="1"/>
                  </a:moveTo>
                  <a:lnTo>
                    <a:pt x="125" y="1"/>
                  </a:lnTo>
                  <a:lnTo>
                    <a:pt x="108" y="14"/>
                  </a:lnTo>
                  <a:lnTo>
                    <a:pt x="94" y="29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49" y="75"/>
                  </a:lnTo>
                  <a:lnTo>
                    <a:pt x="34" y="91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1" y="127"/>
                  </a:lnTo>
                  <a:lnTo>
                    <a:pt x="3" y="128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38" y="100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98" y="38"/>
                  </a:lnTo>
                  <a:lnTo>
                    <a:pt x="115" y="22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986"/>
            <p:cNvSpPr>
              <a:spLocks/>
            </p:cNvSpPr>
            <p:nvPr/>
          </p:nvSpPr>
          <p:spPr bwMode="auto">
            <a:xfrm>
              <a:off x="4129088" y="2630488"/>
              <a:ext cx="71438" cy="66675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92" y="28"/>
                </a:cxn>
                <a:cxn ang="0">
                  <a:pos x="59" y="57"/>
                </a:cxn>
                <a:cxn ang="0">
                  <a:pos x="43" y="71"/>
                </a:cxn>
                <a:cxn ang="0">
                  <a:pos x="29" y="86"/>
                </a:cxn>
                <a:cxn ang="0">
                  <a:pos x="14" y="103"/>
                </a:cxn>
                <a:cxn ang="0">
                  <a:pos x="1" y="119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0" y="122"/>
                </a:cxn>
                <a:cxn ang="0">
                  <a:pos x="1" y="124"/>
                </a:cxn>
                <a:cxn ang="0">
                  <a:pos x="2" y="125"/>
                </a:cxn>
                <a:cxn ang="0">
                  <a:pos x="5" y="125"/>
                </a:cxn>
                <a:cxn ang="0">
                  <a:pos x="7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21" y="108"/>
                </a:cxn>
                <a:cxn ang="0">
                  <a:pos x="36" y="92"/>
                </a:cxn>
                <a:cxn ang="0">
                  <a:pos x="51" y="77"/>
                </a:cxn>
                <a:cxn ang="0">
                  <a:pos x="67" y="62"/>
                </a:cxn>
                <a:cxn ang="0">
                  <a:pos x="99" y="34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6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5">
                  <a:moveTo>
                    <a:pt x="125" y="1"/>
                  </a:moveTo>
                  <a:lnTo>
                    <a:pt x="125" y="1"/>
                  </a:lnTo>
                  <a:lnTo>
                    <a:pt x="92" y="28"/>
                  </a:lnTo>
                  <a:lnTo>
                    <a:pt x="59" y="57"/>
                  </a:lnTo>
                  <a:lnTo>
                    <a:pt x="43" y="71"/>
                  </a:lnTo>
                  <a:lnTo>
                    <a:pt x="29" y="86"/>
                  </a:lnTo>
                  <a:lnTo>
                    <a:pt x="14" y="103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1" y="108"/>
                  </a:lnTo>
                  <a:lnTo>
                    <a:pt x="36" y="92"/>
                  </a:lnTo>
                  <a:lnTo>
                    <a:pt x="51" y="77"/>
                  </a:lnTo>
                  <a:lnTo>
                    <a:pt x="67" y="62"/>
                  </a:lnTo>
                  <a:lnTo>
                    <a:pt x="99" y="34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987"/>
            <p:cNvSpPr>
              <a:spLocks/>
            </p:cNvSpPr>
            <p:nvPr/>
          </p:nvSpPr>
          <p:spPr bwMode="auto">
            <a:xfrm>
              <a:off x="4127501" y="2670176"/>
              <a:ext cx="55563" cy="55563"/>
            </a:xfrm>
            <a:custGeom>
              <a:avLst/>
              <a:gdLst/>
              <a:ahLst/>
              <a:cxnLst>
                <a:cxn ang="0">
                  <a:pos x="97" y="1"/>
                </a:cxn>
                <a:cxn ang="0">
                  <a:pos x="97" y="1"/>
                </a:cxn>
                <a:cxn ang="0">
                  <a:pos x="82" y="10"/>
                </a:cxn>
                <a:cxn ang="0">
                  <a:pos x="69" y="20"/>
                </a:cxn>
                <a:cxn ang="0">
                  <a:pos x="55" y="32"/>
                </a:cxn>
                <a:cxn ang="0">
                  <a:pos x="43" y="43"/>
                </a:cxn>
                <a:cxn ang="0">
                  <a:pos x="32" y="56"/>
                </a:cxn>
                <a:cxn ang="0">
                  <a:pos x="20" y="69"/>
                </a:cxn>
                <a:cxn ang="0">
                  <a:pos x="10" y="8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3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7" y="88"/>
                </a:cxn>
                <a:cxn ang="0">
                  <a:pos x="27" y="75"/>
                </a:cxn>
                <a:cxn ang="0">
                  <a:pos x="39" y="62"/>
                </a:cxn>
                <a:cxn ang="0">
                  <a:pos x="50" y="50"/>
                </a:cxn>
                <a:cxn ang="0">
                  <a:pos x="62" y="38"/>
                </a:cxn>
                <a:cxn ang="0">
                  <a:pos x="75" y="28"/>
                </a:cxn>
                <a:cxn ang="0">
                  <a:pos x="88" y="17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3" y="7"/>
                </a:cxn>
                <a:cxn ang="0">
                  <a:pos x="104" y="5"/>
                </a:cxn>
                <a:cxn ang="0">
                  <a:pos x="104" y="4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1"/>
                </a:cxn>
                <a:cxn ang="0">
                  <a:pos x="97" y="1"/>
                </a:cxn>
              </a:cxnLst>
              <a:rect l="0" t="0" r="r" b="b"/>
              <a:pathLst>
                <a:path w="104" h="104">
                  <a:moveTo>
                    <a:pt x="97" y="1"/>
                  </a:moveTo>
                  <a:lnTo>
                    <a:pt x="97" y="1"/>
                  </a:lnTo>
                  <a:lnTo>
                    <a:pt x="82" y="10"/>
                  </a:lnTo>
                  <a:lnTo>
                    <a:pt x="69" y="20"/>
                  </a:lnTo>
                  <a:lnTo>
                    <a:pt x="55" y="32"/>
                  </a:lnTo>
                  <a:lnTo>
                    <a:pt x="43" y="43"/>
                  </a:lnTo>
                  <a:lnTo>
                    <a:pt x="32" y="56"/>
                  </a:lnTo>
                  <a:lnTo>
                    <a:pt x="20" y="69"/>
                  </a:lnTo>
                  <a:lnTo>
                    <a:pt x="10" y="8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7" y="88"/>
                  </a:lnTo>
                  <a:lnTo>
                    <a:pt x="27" y="75"/>
                  </a:lnTo>
                  <a:lnTo>
                    <a:pt x="39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5" y="28"/>
                  </a:lnTo>
                  <a:lnTo>
                    <a:pt x="88" y="17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988"/>
            <p:cNvSpPr>
              <a:spLocks/>
            </p:cNvSpPr>
            <p:nvPr/>
          </p:nvSpPr>
          <p:spPr bwMode="auto">
            <a:xfrm>
              <a:off x="4213226" y="2727326"/>
              <a:ext cx="26988" cy="460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37" y="14"/>
                </a:cxn>
                <a:cxn ang="0">
                  <a:pos x="32" y="24"/>
                </a:cxn>
                <a:cxn ang="0">
                  <a:pos x="21" y="43"/>
                </a:cxn>
                <a:cxn ang="0">
                  <a:pos x="10" y="63"/>
                </a:cxn>
                <a:cxn ang="0">
                  <a:pos x="4" y="7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3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4" y="75"/>
                </a:cxn>
                <a:cxn ang="0">
                  <a:pos x="19" y="65"/>
                </a:cxn>
                <a:cxn ang="0">
                  <a:pos x="30" y="46"/>
                </a:cxn>
                <a:cxn ang="0">
                  <a:pos x="42" y="26"/>
                </a:cxn>
                <a:cxn ang="0">
                  <a:pos x="47" y="17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5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2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1" h="88">
                  <a:moveTo>
                    <a:pt x="42" y="3"/>
                  </a:moveTo>
                  <a:lnTo>
                    <a:pt x="42" y="3"/>
                  </a:lnTo>
                  <a:lnTo>
                    <a:pt x="37" y="14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10" y="63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75"/>
                  </a:lnTo>
                  <a:lnTo>
                    <a:pt x="19" y="65"/>
                  </a:lnTo>
                  <a:lnTo>
                    <a:pt x="30" y="46"/>
                  </a:lnTo>
                  <a:lnTo>
                    <a:pt x="42" y="26"/>
                  </a:lnTo>
                  <a:lnTo>
                    <a:pt x="47" y="1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989"/>
            <p:cNvSpPr>
              <a:spLocks/>
            </p:cNvSpPr>
            <p:nvPr/>
          </p:nvSpPr>
          <p:spPr bwMode="auto">
            <a:xfrm>
              <a:off x="4268788" y="2722563"/>
              <a:ext cx="44450" cy="61913"/>
            </a:xfrm>
            <a:custGeom>
              <a:avLst/>
              <a:gdLst/>
              <a:ahLst/>
              <a:cxnLst>
                <a:cxn ang="0">
                  <a:pos x="74" y="1"/>
                </a:cxn>
                <a:cxn ang="0">
                  <a:pos x="74" y="1"/>
                </a:cxn>
                <a:cxn ang="0">
                  <a:pos x="51" y="23"/>
                </a:cxn>
                <a:cxn ang="0">
                  <a:pos x="40" y="35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1" y="62"/>
                </a:cxn>
                <a:cxn ang="0">
                  <a:pos x="13" y="78"/>
                </a:cxn>
                <a:cxn ang="0">
                  <a:pos x="6" y="94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2" y="116"/>
                </a:cxn>
                <a:cxn ang="0">
                  <a:pos x="3" y="117"/>
                </a:cxn>
                <a:cxn ang="0">
                  <a:pos x="5" y="117"/>
                </a:cxn>
                <a:cxn ang="0">
                  <a:pos x="7" y="116"/>
                </a:cxn>
                <a:cxn ang="0">
                  <a:pos x="8" y="115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5" y="96"/>
                </a:cxn>
                <a:cxn ang="0">
                  <a:pos x="23" y="79"/>
                </a:cxn>
                <a:cxn ang="0">
                  <a:pos x="31" y="62"/>
                </a:cxn>
                <a:cxn ang="0">
                  <a:pos x="36" y="55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51" y="37"/>
                </a:cxn>
                <a:cxn ang="0">
                  <a:pos x="61" y="27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2" y="6"/>
                </a:cxn>
                <a:cxn ang="0">
                  <a:pos x="83" y="4"/>
                </a:cxn>
                <a:cxn ang="0">
                  <a:pos x="82" y="3"/>
                </a:cxn>
                <a:cxn ang="0">
                  <a:pos x="81" y="1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1"/>
                </a:cxn>
                <a:cxn ang="0">
                  <a:pos x="74" y="1"/>
                </a:cxn>
              </a:cxnLst>
              <a:rect l="0" t="0" r="r" b="b"/>
              <a:pathLst>
                <a:path w="83" h="117">
                  <a:moveTo>
                    <a:pt x="74" y="1"/>
                  </a:moveTo>
                  <a:lnTo>
                    <a:pt x="74" y="1"/>
                  </a:lnTo>
                  <a:lnTo>
                    <a:pt x="51" y="23"/>
                  </a:lnTo>
                  <a:lnTo>
                    <a:pt x="40" y="35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1" y="62"/>
                  </a:lnTo>
                  <a:lnTo>
                    <a:pt x="13" y="78"/>
                  </a:lnTo>
                  <a:lnTo>
                    <a:pt x="6" y="9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5" y="117"/>
                  </a:lnTo>
                  <a:lnTo>
                    <a:pt x="7" y="116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5" y="96"/>
                  </a:lnTo>
                  <a:lnTo>
                    <a:pt x="23" y="79"/>
                  </a:lnTo>
                  <a:lnTo>
                    <a:pt x="31" y="62"/>
                  </a:lnTo>
                  <a:lnTo>
                    <a:pt x="36" y="5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51" y="37"/>
                  </a:lnTo>
                  <a:lnTo>
                    <a:pt x="61" y="27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990"/>
            <p:cNvSpPr>
              <a:spLocks/>
            </p:cNvSpPr>
            <p:nvPr/>
          </p:nvSpPr>
          <p:spPr bwMode="auto">
            <a:xfrm>
              <a:off x="4346576" y="2727326"/>
              <a:ext cx="36513" cy="47625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61" y="2"/>
                </a:cxn>
                <a:cxn ang="0">
                  <a:pos x="57" y="9"/>
                </a:cxn>
                <a:cxn ang="0">
                  <a:pos x="52" y="15"/>
                </a:cxn>
                <a:cxn ang="0">
                  <a:pos x="42" y="26"/>
                </a:cxn>
                <a:cxn ang="0">
                  <a:pos x="32" y="3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6" y="59"/>
                </a:cxn>
                <a:cxn ang="0">
                  <a:pos x="12" y="66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3" y="76"/>
                </a:cxn>
                <a:cxn ang="0">
                  <a:pos x="1" y="79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4" y="88"/>
                </a:cxn>
                <a:cxn ang="0">
                  <a:pos x="5" y="89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1" y="81"/>
                </a:cxn>
                <a:cxn ang="0">
                  <a:pos x="13" y="79"/>
                </a:cxn>
                <a:cxn ang="0">
                  <a:pos x="17" y="76"/>
                </a:cxn>
                <a:cxn ang="0">
                  <a:pos x="19" y="73"/>
                </a:cxn>
                <a:cxn ang="0">
                  <a:pos x="19" y="73"/>
                </a:cxn>
                <a:cxn ang="0">
                  <a:pos x="22" y="67"/>
                </a:cxn>
                <a:cxn ang="0">
                  <a:pos x="26" y="60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42" y="38"/>
                </a:cxn>
                <a:cxn ang="0">
                  <a:pos x="52" y="28"/>
                </a:cxn>
                <a:cxn ang="0">
                  <a:pos x="61" y="18"/>
                </a:cxn>
                <a:cxn ang="0">
                  <a:pos x="65" y="13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3"/>
                </a:cxn>
                <a:cxn ang="0">
                  <a:pos x="68" y="2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2" y="1"/>
                </a:cxn>
                <a:cxn ang="0">
                  <a:pos x="61" y="2"/>
                </a:cxn>
                <a:cxn ang="0">
                  <a:pos x="61" y="2"/>
                </a:cxn>
              </a:cxnLst>
              <a:rect l="0" t="0" r="r" b="b"/>
              <a:pathLst>
                <a:path w="69" h="89">
                  <a:moveTo>
                    <a:pt x="61" y="2"/>
                  </a:moveTo>
                  <a:lnTo>
                    <a:pt x="61" y="2"/>
                  </a:lnTo>
                  <a:lnTo>
                    <a:pt x="57" y="9"/>
                  </a:lnTo>
                  <a:lnTo>
                    <a:pt x="52" y="15"/>
                  </a:lnTo>
                  <a:lnTo>
                    <a:pt x="42" y="26"/>
                  </a:lnTo>
                  <a:lnTo>
                    <a:pt x="32" y="3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6" y="59"/>
                  </a:lnTo>
                  <a:lnTo>
                    <a:pt x="12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3" y="76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1" y="81"/>
                  </a:lnTo>
                  <a:lnTo>
                    <a:pt x="13" y="79"/>
                  </a:lnTo>
                  <a:lnTo>
                    <a:pt x="17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67"/>
                  </a:lnTo>
                  <a:lnTo>
                    <a:pt x="26" y="6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Freeform 991"/>
            <p:cNvSpPr>
              <a:spLocks/>
            </p:cNvSpPr>
            <p:nvPr/>
          </p:nvSpPr>
          <p:spPr bwMode="auto">
            <a:xfrm>
              <a:off x="4402138" y="2727326"/>
              <a:ext cx="28575" cy="49213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44" y="6"/>
                </a:cxn>
                <a:cxn ang="0">
                  <a:pos x="43" y="10"/>
                </a:cxn>
                <a:cxn ang="0">
                  <a:pos x="42" y="12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7" y="17"/>
                </a:cxn>
                <a:cxn ang="0">
                  <a:pos x="36" y="18"/>
                </a:cxn>
                <a:cxn ang="0">
                  <a:pos x="35" y="20"/>
                </a:cxn>
                <a:cxn ang="0">
                  <a:pos x="35" y="20"/>
                </a:cxn>
                <a:cxn ang="0">
                  <a:pos x="31" y="25"/>
                </a:cxn>
                <a:cxn ang="0">
                  <a:pos x="27" y="30"/>
                </a:cxn>
                <a:cxn ang="0">
                  <a:pos x="22" y="36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14" y="52"/>
                </a:cxn>
                <a:cxn ang="0">
                  <a:pos x="10" y="64"/>
                </a:cxn>
                <a:cxn ang="0">
                  <a:pos x="6" y="75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0" y="88"/>
                </a:cxn>
                <a:cxn ang="0">
                  <a:pos x="1" y="91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5" y="92"/>
                </a:cxn>
                <a:cxn ang="0">
                  <a:pos x="7" y="92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2" y="83"/>
                </a:cxn>
                <a:cxn ang="0">
                  <a:pos x="15" y="77"/>
                </a:cxn>
                <a:cxn ang="0">
                  <a:pos x="21" y="63"/>
                </a:cxn>
                <a:cxn ang="0">
                  <a:pos x="28" y="49"/>
                </a:cxn>
                <a:cxn ang="0">
                  <a:pos x="31" y="43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41" y="29"/>
                </a:cxn>
                <a:cxn ang="0">
                  <a:pos x="47" y="22"/>
                </a:cxn>
                <a:cxn ang="0">
                  <a:pos x="51" y="14"/>
                </a:cxn>
                <a:cxn ang="0">
                  <a:pos x="53" y="1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4" h="92">
                  <a:moveTo>
                    <a:pt x="44" y="6"/>
                  </a:moveTo>
                  <a:lnTo>
                    <a:pt x="44" y="6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30"/>
                  </a:lnTo>
                  <a:lnTo>
                    <a:pt x="22" y="36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4" y="52"/>
                  </a:lnTo>
                  <a:lnTo>
                    <a:pt x="10" y="64"/>
                  </a:lnTo>
                  <a:lnTo>
                    <a:pt x="6" y="7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21" y="63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1" y="29"/>
                  </a:lnTo>
                  <a:lnTo>
                    <a:pt x="47" y="22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Freeform 992"/>
            <p:cNvSpPr>
              <a:spLocks/>
            </p:cNvSpPr>
            <p:nvPr/>
          </p:nvSpPr>
          <p:spPr bwMode="auto">
            <a:xfrm>
              <a:off x="4464051" y="2733676"/>
              <a:ext cx="26988" cy="3651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7" y="10"/>
                </a:cxn>
                <a:cxn ang="0">
                  <a:pos x="32" y="18"/>
                </a:cxn>
                <a:cxn ang="0">
                  <a:pos x="21" y="33"/>
                </a:cxn>
                <a:cxn ang="0">
                  <a:pos x="21" y="33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8" y="54"/>
                </a:cxn>
                <a:cxn ang="0">
                  <a:pos x="29" y="37"/>
                </a:cxn>
                <a:cxn ang="0">
                  <a:pos x="29" y="37"/>
                </a:cxn>
                <a:cxn ang="0">
                  <a:pos x="40" y="21"/>
                </a:cxn>
                <a:cxn ang="0">
                  <a:pos x="46" y="13"/>
                </a:cxn>
                <a:cxn ang="0">
                  <a:pos x="51" y="5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51" h="71">
                  <a:moveTo>
                    <a:pt x="41" y="2"/>
                  </a:moveTo>
                  <a:lnTo>
                    <a:pt x="41" y="2"/>
                  </a:lnTo>
                  <a:lnTo>
                    <a:pt x="37" y="10"/>
                  </a:lnTo>
                  <a:lnTo>
                    <a:pt x="32" y="1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8" y="54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40" y="21"/>
                  </a:lnTo>
                  <a:lnTo>
                    <a:pt x="46" y="13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Freeform 993"/>
            <p:cNvSpPr>
              <a:spLocks/>
            </p:cNvSpPr>
            <p:nvPr/>
          </p:nvSpPr>
          <p:spPr bwMode="auto">
            <a:xfrm>
              <a:off x="4532313" y="2736851"/>
              <a:ext cx="30163" cy="42863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43" y="13"/>
                </a:cxn>
                <a:cxn ang="0">
                  <a:pos x="37" y="24"/>
                </a:cxn>
                <a:cxn ang="0">
                  <a:pos x="29" y="34"/>
                </a:cxn>
                <a:cxn ang="0">
                  <a:pos x="22" y="43"/>
                </a:cxn>
                <a:cxn ang="0">
                  <a:pos x="22" y="43"/>
                </a:cxn>
                <a:cxn ang="0">
                  <a:pos x="15" y="50"/>
                </a:cxn>
                <a:cxn ang="0">
                  <a:pos x="10" y="57"/>
                </a:cxn>
                <a:cxn ang="0">
                  <a:pos x="4" y="6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3" y="70"/>
                </a:cxn>
                <a:cxn ang="0">
                  <a:pos x="15" y="65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9" y="50"/>
                </a:cxn>
                <a:cxn ang="0">
                  <a:pos x="32" y="46"/>
                </a:cxn>
                <a:cxn ang="0">
                  <a:pos x="35" y="43"/>
                </a:cxn>
                <a:cxn ang="0">
                  <a:pos x="35" y="43"/>
                </a:cxn>
                <a:cxn ang="0">
                  <a:pos x="41" y="33"/>
                </a:cxn>
                <a:cxn ang="0">
                  <a:pos x="46" y="25"/>
                </a:cxn>
                <a:cxn ang="0">
                  <a:pos x="52" y="1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1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80">
                  <a:moveTo>
                    <a:pt x="49" y="3"/>
                  </a:moveTo>
                  <a:lnTo>
                    <a:pt x="49" y="3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29" y="34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50"/>
                  </a:lnTo>
                  <a:lnTo>
                    <a:pt x="10" y="57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9" y="50"/>
                  </a:lnTo>
                  <a:lnTo>
                    <a:pt x="32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41" y="33"/>
                  </a:lnTo>
                  <a:lnTo>
                    <a:pt x="46" y="25"/>
                  </a:lnTo>
                  <a:lnTo>
                    <a:pt x="52" y="1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Freeform 994"/>
            <p:cNvSpPr>
              <a:spLocks/>
            </p:cNvSpPr>
            <p:nvPr/>
          </p:nvSpPr>
          <p:spPr bwMode="auto">
            <a:xfrm>
              <a:off x="4589463" y="2735263"/>
              <a:ext cx="22225" cy="349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4" y="16"/>
                </a:cxn>
                <a:cxn ang="0">
                  <a:pos x="16" y="31"/>
                </a:cxn>
                <a:cxn ang="0">
                  <a:pos x="7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8" y="65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7" y="49"/>
                </a:cxn>
                <a:cxn ang="0">
                  <a:pos x="24" y="34"/>
                </a:cxn>
                <a:cxn ang="0">
                  <a:pos x="32" y="21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66">
                  <a:moveTo>
                    <a:pt x="33" y="2"/>
                  </a:moveTo>
                  <a:lnTo>
                    <a:pt x="33" y="2"/>
                  </a:lnTo>
                  <a:lnTo>
                    <a:pt x="24" y="16"/>
                  </a:lnTo>
                  <a:lnTo>
                    <a:pt x="16" y="31"/>
                  </a:lnTo>
                  <a:lnTo>
                    <a:pt x="7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7" y="49"/>
                  </a:lnTo>
                  <a:lnTo>
                    <a:pt x="24" y="34"/>
                  </a:lnTo>
                  <a:lnTo>
                    <a:pt x="32" y="2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995"/>
            <p:cNvSpPr>
              <a:spLocks/>
            </p:cNvSpPr>
            <p:nvPr/>
          </p:nvSpPr>
          <p:spPr bwMode="auto">
            <a:xfrm>
              <a:off x="4651376" y="2736851"/>
              <a:ext cx="25400" cy="42863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6" y="13"/>
                </a:cxn>
                <a:cxn ang="0">
                  <a:pos x="31" y="22"/>
                </a:cxn>
                <a:cxn ang="0">
                  <a:pos x="22" y="39"/>
                </a:cxn>
                <a:cxn ang="0">
                  <a:pos x="11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80"/>
                </a:cxn>
                <a:cxn ang="0">
                  <a:pos x="5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20" y="60"/>
                </a:cxn>
                <a:cxn ang="0">
                  <a:pos x="30" y="43"/>
                </a:cxn>
                <a:cxn ang="0">
                  <a:pos x="41" y="25"/>
                </a:cxn>
                <a:cxn ang="0">
                  <a:pos x="44" y="1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48" y="4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80">
                  <a:moveTo>
                    <a:pt x="39" y="4"/>
                  </a:moveTo>
                  <a:lnTo>
                    <a:pt x="39" y="4"/>
                  </a:lnTo>
                  <a:lnTo>
                    <a:pt x="36" y="13"/>
                  </a:lnTo>
                  <a:lnTo>
                    <a:pt x="31" y="22"/>
                  </a:lnTo>
                  <a:lnTo>
                    <a:pt x="22" y="39"/>
                  </a:lnTo>
                  <a:lnTo>
                    <a:pt x="11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20" y="60"/>
                  </a:lnTo>
                  <a:lnTo>
                    <a:pt x="30" y="43"/>
                  </a:lnTo>
                  <a:lnTo>
                    <a:pt x="41" y="25"/>
                  </a:lnTo>
                  <a:lnTo>
                    <a:pt x="44" y="1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996"/>
            <p:cNvSpPr>
              <a:spLocks/>
            </p:cNvSpPr>
            <p:nvPr/>
          </p:nvSpPr>
          <p:spPr bwMode="auto">
            <a:xfrm>
              <a:off x="4702176" y="2738438"/>
              <a:ext cx="22225" cy="3810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0" y="10"/>
                </a:cxn>
                <a:cxn ang="0">
                  <a:pos x="26" y="18"/>
                </a:cxn>
                <a:cxn ang="0">
                  <a:pos x="14" y="32"/>
                </a:cxn>
                <a:cxn ang="0">
                  <a:pos x="10" y="40"/>
                </a:cxn>
                <a:cxn ang="0">
                  <a:pos x="5" y="48"/>
                </a:cxn>
                <a:cxn ang="0">
                  <a:pos x="2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1" y="58"/>
                </a:cxn>
                <a:cxn ang="0">
                  <a:pos x="14" y="51"/>
                </a:cxn>
                <a:cxn ang="0">
                  <a:pos x="18" y="44"/>
                </a:cxn>
                <a:cxn ang="0">
                  <a:pos x="23" y="36"/>
                </a:cxn>
                <a:cxn ang="0">
                  <a:pos x="34" y="22"/>
                </a:cxn>
                <a:cxn ang="0">
                  <a:pos x="39" y="15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3" h="71">
                  <a:moveTo>
                    <a:pt x="35" y="3"/>
                  </a:moveTo>
                  <a:lnTo>
                    <a:pt x="35" y="3"/>
                  </a:lnTo>
                  <a:lnTo>
                    <a:pt x="30" y="10"/>
                  </a:lnTo>
                  <a:lnTo>
                    <a:pt x="26" y="18"/>
                  </a:lnTo>
                  <a:lnTo>
                    <a:pt x="14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58"/>
                  </a:lnTo>
                  <a:lnTo>
                    <a:pt x="14" y="51"/>
                  </a:lnTo>
                  <a:lnTo>
                    <a:pt x="18" y="44"/>
                  </a:lnTo>
                  <a:lnTo>
                    <a:pt x="23" y="3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997"/>
            <p:cNvSpPr>
              <a:spLocks/>
            </p:cNvSpPr>
            <p:nvPr/>
          </p:nvSpPr>
          <p:spPr bwMode="auto">
            <a:xfrm>
              <a:off x="4735513" y="2746376"/>
              <a:ext cx="25400" cy="30163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29" y="12"/>
                </a:cxn>
                <a:cxn ang="0">
                  <a:pos x="20" y="23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6" y="31"/>
                </a:cxn>
                <a:cxn ang="0">
                  <a:pos x="35" y="18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6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8" h="57">
                  <a:moveTo>
                    <a:pt x="39" y="1"/>
                  </a:moveTo>
                  <a:lnTo>
                    <a:pt x="39" y="1"/>
                  </a:lnTo>
                  <a:lnTo>
                    <a:pt x="29" y="12"/>
                  </a:lnTo>
                  <a:lnTo>
                    <a:pt x="20" y="2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6" y="31"/>
                  </a:lnTo>
                  <a:lnTo>
                    <a:pt x="35" y="18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Freeform 998"/>
            <p:cNvSpPr>
              <a:spLocks/>
            </p:cNvSpPr>
            <p:nvPr/>
          </p:nvSpPr>
          <p:spPr bwMode="auto">
            <a:xfrm>
              <a:off x="4479926" y="2536826"/>
              <a:ext cx="31750" cy="34925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38" y="15"/>
                </a:cxn>
                <a:cxn ang="0">
                  <a:pos x="26" y="30"/>
                </a:cxn>
                <a:cxn ang="0">
                  <a:pos x="13" y="44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21" y="50"/>
                </a:cxn>
                <a:cxn ang="0">
                  <a:pos x="33" y="36"/>
                </a:cxn>
                <a:cxn ang="0">
                  <a:pos x="46" y="21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9" y="6"/>
                </a:cxn>
                <a:cxn ang="0">
                  <a:pos x="60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0" h="66">
                  <a:moveTo>
                    <a:pt x="52" y="1"/>
                  </a:moveTo>
                  <a:lnTo>
                    <a:pt x="52" y="1"/>
                  </a:lnTo>
                  <a:lnTo>
                    <a:pt x="38" y="15"/>
                  </a:lnTo>
                  <a:lnTo>
                    <a:pt x="26" y="30"/>
                  </a:lnTo>
                  <a:lnTo>
                    <a:pt x="13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1" y="50"/>
                  </a:lnTo>
                  <a:lnTo>
                    <a:pt x="33" y="36"/>
                  </a:lnTo>
                  <a:lnTo>
                    <a:pt x="46" y="2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999"/>
            <p:cNvSpPr>
              <a:spLocks/>
            </p:cNvSpPr>
            <p:nvPr/>
          </p:nvSpPr>
          <p:spPr bwMode="auto">
            <a:xfrm>
              <a:off x="4513263" y="2566988"/>
              <a:ext cx="34925" cy="49213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57" y="3"/>
                </a:cxn>
                <a:cxn ang="0">
                  <a:pos x="55" y="8"/>
                </a:cxn>
                <a:cxn ang="0">
                  <a:pos x="52" y="13"/>
                </a:cxn>
                <a:cxn ang="0">
                  <a:pos x="44" y="23"/>
                </a:cxn>
                <a:cxn ang="0">
                  <a:pos x="35" y="31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8" y="49"/>
                </a:cxn>
                <a:cxn ang="0">
                  <a:pos x="12" y="61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7" y="91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6" y="75"/>
                </a:cxn>
                <a:cxn ang="0">
                  <a:pos x="22" y="63"/>
                </a:cxn>
                <a:cxn ang="0">
                  <a:pos x="30" y="50"/>
                </a:cxn>
                <a:cxn ang="0">
                  <a:pos x="34" y="45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48" y="33"/>
                </a:cxn>
                <a:cxn ang="0">
                  <a:pos x="55" y="25"/>
                </a:cxn>
                <a:cxn ang="0">
                  <a:pos x="61" y="15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3"/>
                </a:cxn>
                <a:cxn ang="0">
                  <a:pos x="57" y="3"/>
                </a:cxn>
              </a:cxnLst>
              <a:rect l="0" t="0" r="r" b="b"/>
              <a:pathLst>
                <a:path w="66" h="91">
                  <a:moveTo>
                    <a:pt x="57" y="3"/>
                  </a:moveTo>
                  <a:lnTo>
                    <a:pt x="57" y="3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44" y="23"/>
                  </a:lnTo>
                  <a:lnTo>
                    <a:pt x="35" y="3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8" y="49"/>
                  </a:lnTo>
                  <a:lnTo>
                    <a:pt x="12" y="6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6" y="75"/>
                  </a:lnTo>
                  <a:lnTo>
                    <a:pt x="22" y="63"/>
                  </a:lnTo>
                  <a:lnTo>
                    <a:pt x="30" y="50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33"/>
                  </a:lnTo>
                  <a:lnTo>
                    <a:pt x="55" y="25"/>
                  </a:lnTo>
                  <a:lnTo>
                    <a:pt x="61" y="1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1000"/>
            <p:cNvSpPr>
              <a:spLocks/>
            </p:cNvSpPr>
            <p:nvPr/>
          </p:nvSpPr>
          <p:spPr bwMode="auto">
            <a:xfrm>
              <a:off x="4645026" y="2497138"/>
              <a:ext cx="34925" cy="55563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8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5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105">
                  <a:moveTo>
                    <a:pt x="58" y="2"/>
                  </a:moveTo>
                  <a:lnTo>
                    <a:pt x="58" y="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1001"/>
            <p:cNvSpPr>
              <a:spLocks/>
            </p:cNvSpPr>
            <p:nvPr/>
          </p:nvSpPr>
          <p:spPr bwMode="auto">
            <a:xfrm>
              <a:off x="4681538" y="2509838"/>
              <a:ext cx="28575" cy="31750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46" y="1"/>
                </a:cxn>
                <a:cxn ang="0">
                  <a:pos x="22" y="26"/>
                </a:cxn>
                <a:cxn ang="0">
                  <a:pos x="11" y="39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1" y="58"/>
                </a:cxn>
                <a:cxn ang="0">
                  <a:pos x="2" y="59"/>
                </a:cxn>
                <a:cxn ang="0">
                  <a:pos x="4" y="60"/>
                </a:cxn>
                <a:cxn ang="0">
                  <a:pos x="5" y="60"/>
                </a:cxn>
                <a:cxn ang="0">
                  <a:pos x="8" y="59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19" y="44"/>
                </a:cxn>
                <a:cxn ang="0">
                  <a:pos x="29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3" y="3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6" y="1"/>
                </a:cxn>
              </a:cxnLst>
              <a:rect l="0" t="0" r="r" b="b"/>
              <a:pathLst>
                <a:path w="54" h="60">
                  <a:moveTo>
                    <a:pt x="46" y="1"/>
                  </a:moveTo>
                  <a:lnTo>
                    <a:pt x="46" y="1"/>
                  </a:lnTo>
                  <a:lnTo>
                    <a:pt x="22" y="26"/>
                  </a:lnTo>
                  <a:lnTo>
                    <a:pt x="11" y="3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9" y="44"/>
                  </a:lnTo>
                  <a:lnTo>
                    <a:pt x="29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1002"/>
            <p:cNvSpPr>
              <a:spLocks/>
            </p:cNvSpPr>
            <p:nvPr/>
          </p:nvSpPr>
          <p:spPr bwMode="auto">
            <a:xfrm>
              <a:off x="4714876" y="2520951"/>
              <a:ext cx="61913" cy="74613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09" y="1"/>
                </a:cxn>
                <a:cxn ang="0">
                  <a:pos x="101" y="7"/>
                </a:cxn>
                <a:cxn ang="0">
                  <a:pos x="93" y="14"/>
                </a:cxn>
                <a:cxn ang="0">
                  <a:pos x="78" y="30"/>
                </a:cxn>
                <a:cxn ang="0">
                  <a:pos x="65" y="46"/>
                </a:cxn>
                <a:cxn ang="0">
                  <a:pos x="51" y="64"/>
                </a:cxn>
                <a:cxn ang="0">
                  <a:pos x="26" y="99"/>
                </a:cxn>
                <a:cxn ang="0">
                  <a:pos x="14" y="117"/>
                </a:cxn>
                <a:cxn ang="0">
                  <a:pos x="1" y="134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2" y="142"/>
                </a:cxn>
                <a:cxn ang="0">
                  <a:pos x="3" y="143"/>
                </a:cxn>
                <a:cxn ang="0">
                  <a:pos x="5" y="143"/>
                </a:cxn>
                <a:cxn ang="0">
                  <a:pos x="6" y="143"/>
                </a:cxn>
                <a:cxn ang="0">
                  <a:pos x="8" y="141"/>
                </a:cxn>
                <a:cxn ang="0">
                  <a:pos x="8" y="141"/>
                </a:cxn>
                <a:cxn ang="0">
                  <a:pos x="20" y="124"/>
                </a:cxn>
                <a:cxn ang="0">
                  <a:pos x="33" y="106"/>
                </a:cxn>
                <a:cxn ang="0">
                  <a:pos x="58" y="71"/>
                </a:cxn>
                <a:cxn ang="0">
                  <a:pos x="70" y="55"/>
                </a:cxn>
                <a:cxn ang="0">
                  <a:pos x="83" y="38"/>
                </a:cxn>
                <a:cxn ang="0">
                  <a:pos x="98" y="22"/>
                </a:cxn>
                <a:cxn ang="0">
                  <a:pos x="106" y="15"/>
                </a:cxn>
                <a:cxn ang="0">
                  <a:pos x="115" y="9"/>
                </a:cxn>
                <a:cxn ang="0">
                  <a:pos x="115" y="9"/>
                </a:cxn>
                <a:cxn ang="0">
                  <a:pos x="116" y="7"/>
                </a:cxn>
                <a:cxn ang="0">
                  <a:pos x="117" y="5"/>
                </a:cxn>
                <a:cxn ang="0">
                  <a:pos x="116" y="2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109" y="1"/>
                </a:cxn>
              </a:cxnLst>
              <a:rect l="0" t="0" r="r" b="b"/>
              <a:pathLst>
                <a:path w="117" h="143">
                  <a:moveTo>
                    <a:pt x="109" y="1"/>
                  </a:moveTo>
                  <a:lnTo>
                    <a:pt x="109" y="1"/>
                  </a:lnTo>
                  <a:lnTo>
                    <a:pt x="101" y="7"/>
                  </a:lnTo>
                  <a:lnTo>
                    <a:pt x="93" y="14"/>
                  </a:lnTo>
                  <a:lnTo>
                    <a:pt x="78" y="30"/>
                  </a:lnTo>
                  <a:lnTo>
                    <a:pt x="65" y="46"/>
                  </a:lnTo>
                  <a:lnTo>
                    <a:pt x="51" y="64"/>
                  </a:lnTo>
                  <a:lnTo>
                    <a:pt x="26" y="99"/>
                  </a:lnTo>
                  <a:lnTo>
                    <a:pt x="14" y="117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2" y="142"/>
                  </a:lnTo>
                  <a:lnTo>
                    <a:pt x="3" y="143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0" y="124"/>
                  </a:lnTo>
                  <a:lnTo>
                    <a:pt x="33" y="106"/>
                  </a:lnTo>
                  <a:lnTo>
                    <a:pt x="58" y="71"/>
                  </a:lnTo>
                  <a:lnTo>
                    <a:pt x="70" y="55"/>
                  </a:lnTo>
                  <a:lnTo>
                    <a:pt x="83" y="38"/>
                  </a:lnTo>
                  <a:lnTo>
                    <a:pt x="98" y="22"/>
                  </a:lnTo>
                  <a:lnTo>
                    <a:pt x="10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7"/>
                  </a:lnTo>
                  <a:lnTo>
                    <a:pt x="117" y="5"/>
                  </a:lnTo>
                  <a:lnTo>
                    <a:pt x="116" y="2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1003"/>
            <p:cNvSpPr>
              <a:spLocks/>
            </p:cNvSpPr>
            <p:nvPr/>
          </p:nvSpPr>
          <p:spPr bwMode="auto">
            <a:xfrm>
              <a:off x="4278313" y="2235201"/>
              <a:ext cx="103188" cy="1365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1" y="12"/>
                </a:cxn>
                <a:cxn ang="0">
                  <a:pos x="156" y="26"/>
                </a:cxn>
                <a:cxn ang="0">
                  <a:pos x="143" y="39"/>
                </a:cxn>
                <a:cxn ang="0">
                  <a:pos x="129" y="54"/>
                </a:cxn>
                <a:cxn ang="0">
                  <a:pos x="117" y="68"/>
                </a:cxn>
                <a:cxn ang="0">
                  <a:pos x="104" y="84"/>
                </a:cxn>
                <a:cxn ang="0">
                  <a:pos x="81" y="115"/>
                </a:cxn>
                <a:cxn ang="0">
                  <a:pos x="60" y="148"/>
                </a:cxn>
                <a:cxn ang="0">
                  <a:pos x="39" y="181"/>
                </a:cxn>
                <a:cxn ang="0">
                  <a:pos x="1" y="249"/>
                </a:cxn>
                <a:cxn ang="0">
                  <a:pos x="1" y="249"/>
                </a:cxn>
                <a:cxn ang="0">
                  <a:pos x="0" y="251"/>
                </a:cxn>
                <a:cxn ang="0">
                  <a:pos x="1" y="253"/>
                </a:cxn>
                <a:cxn ang="0">
                  <a:pos x="1" y="255"/>
                </a:cxn>
                <a:cxn ang="0">
                  <a:pos x="3" y="256"/>
                </a:cxn>
                <a:cxn ang="0">
                  <a:pos x="4" y="257"/>
                </a:cxn>
                <a:cxn ang="0">
                  <a:pos x="6" y="257"/>
                </a:cxn>
                <a:cxn ang="0">
                  <a:pos x="8" y="256"/>
                </a:cxn>
                <a:cxn ang="0">
                  <a:pos x="9" y="254"/>
                </a:cxn>
                <a:cxn ang="0">
                  <a:pos x="9" y="254"/>
                </a:cxn>
                <a:cxn ang="0">
                  <a:pos x="46" y="187"/>
                </a:cxn>
                <a:cxn ang="0">
                  <a:pos x="67" y="154"/>
                </a:cxn>
                <a:cxn ang="0">
                  <a:pos x="88" y="122"/>
                </a:cxn>
                <a:cxn ang="0">
                  <a:pos x="110" y="90"/>
                </a:cxn>
                <a:cxn ang="0">
                  <a:pos x="123" y="75"/>
                </a:cxn>
                <a:cxn ang="0">
                  <a:pos x="135" y="61"/>
                </a:cxn>
                <a:cxn ang="0">
                  <a:pos x="148" y="46"/>
                </a:cxn>
                <a:cxn ang="0">
                  <a:pos x="162" y="33"/>
                </a:cxn>
                <a:cxn ang="0">
                  <a:pos x="176" y="20"/>
                </a:cxn>
                <a:cxn ang="0">
                  <a:pos x="191" y="8"/>
                </a:cxn>
                <a:cxn ang="0">
                  <a:pos x="191" y="8"/>
                </a:cxn>
                <a:cxn ang="0">
                  <a:pos x="192" y="7"/>
                </a:cxn>
                <a:cxn ang="0">
                  <a:pos x="193" y="5"/>
                </a:cxn>
                <a:cxn ang="0">
                  <a:pos x="192" y="2"/>
                </a:cxn>
                <a:cxn ang="0">
                  <a:pos x="191" y="0"/>
                </a:cxn>
                <a:cxn ang="0">
                  <a:pos x="189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3" h="257">
                  <a:moveTo>
                    <a:pt x="186" y="0"/>
                  </a:moveTo>
                  <a:lnTo>
                    <a:pt x="186" y="0"/>
                  </a:lnTo>
                  <a:lnTo>
                    <a:pt x="171" y="12"/>
                  </a:lnTo>
                  <a:lnTo>
                    <a:pt x="156" y="26"/>
                  </a:lnTo>
                  <a:lnTo>
                    <a:pt x="143" y="39"/>
                  </a:lnTo>
                  <a:lnTo>
                    <a:pt x="129" y="54"/>
                  </a:lnTo>
                  <a:lnTo>
                    <a:pt x="117" y="68"/>
                  </a:lnTo>
                  <a:lnTo>
                    <a:pt x="104" y="84"/>
                  </a:lnTo>
                  <a:lnTo>
                    <a:pt x="81" y="115"/>
                  </a:lnTo>
                  <a:lnTo>
                    <a:pt x="60" y="148"/>
                  </a:lnTo>
                  <a:lnTo>
                    <a:pt x="39" y="181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1" y="255"/>
                  </a:lnTo>
                  <a:lnTo>
                    <a:pt x="3" y="256"/>
                  </a:lnTo>
                  <a:lnTo>
                    <a:pt x="4" y="257"/>
                  </a:lnTo>
                  <a:lnTo>
                    <a:pt x="6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9" y="254"/>
                  </a:lnTo>
                  <a:lnTo>
                    <a:pt x="46" y="187"/>
                  </a:lnTo>
                  <a:lnTo>
                    <a:pt x="67" y="154"/>
                  </a:lnTo>
                  <a:lnTo>
                    <a:pt x="88" y="122"/>
                  </a:lnTo>
                  <a:lnTo>
                    <a:pt x="110" y="90"/>
                  </a:lnTo>
                  <a:lnTo>
                    <a:pt x="123" y="75"/>
                  </a:lnTo>
                  <a:lnTo>
                    <a:pt x="135" y="61"/>
                  </a:lnTo>
                  <a:lnTo>
                    <a:pt x="148" y="46"/>
                  </a:lnTo>
                  <a:lnTo>
                    <a:pt x="162" y="33"/>
                  </a:lnTo>
                  <a:lnTo>
                    <a:pt x="176" y="20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92" y="7"/>
                  </a:lnTo>
                  <a:lnTo>
                    <a:pt x="193" y="5"/>
                  </a:lnTo>
                  <a:lnTo>
                    <a:pt x="192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1004"/>
            <p:cNvSpPr>
              <a:spLocks/>
            </p:cNvSpPr>
            <p:nvPr/>
          </p:nvSpPr>
          <p:spPr bwMode="auto">
            <a:xfrm>
              <a:off x="4352926" y="2282826"/>
              <a:ext cx="65088" cy="74613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5" y="2"/>
                </a:cxn>
                <a:cxn ang="0">
                  <a:pos x="109" y="9"/>
                </a:cxn>
                <a:cxn ang="0">
                  <a:pos x="102" y="16"/>
                </a:cxn>
                <a:cxn ang="0">
                  <a:pos x="89" y="31"/>
                </a:cxn>
                <a:cxn ang="0">
                  <a:pos x="74" y="44"/>
                </a:cxn>
                <a:cxn ang="0">
                  <a:pos x="67" y="52"/>
                </a:cxn>
                <a:cxn ang="0">
                  <a:pos x="61" y="59"/>
                </a:cxn>
                <a:cxn ang="0">
                  <a:pos x="61" y="59"/>
                </a:cxn>
                <a:cxn ang="0">
                  <a:pos x="1" y="133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3" y="141"/>
                </a:cxn>
                <a:cxn ang="0">
                  <a:pos x="4" y="142"/>
                </a:cxn>
                <a:cxn ang="0">
                  <a:pos x="6" y="142"/>
                </a:cxn>
                <a:cxn ang="0">
                  <a:pos x="7" y="142"/>
                </a:cxn>
                <a:cxn ang="0">
                  <a:pos x="9" y="141"/>
                </a:cxn>
                <a:cxn ang="0">
                  <a:pos x="9" y="141"/>
                </a:cxn>
                <a:cxn ang="0">
                  <a:pos x="67" y="66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81" y="51"/>
                </a:cxn>
                <a:cxn ang="0">
                  <a:pos x="96" y="36"/>
                </a:cxn>
                <a:cxn ang="0">
                  <a:pos x="110" y="23"/>
                </a:cxn>
                <a:cxn ang="0">
                  <a:pos x="118" y="14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5" y="5"/>
                </a:cxn>
                <a:cxn ang="0">
                  <a:pos x="124" y="3"/>
                </a:cxn>
                <a:cxn ang="0">
                  <a:pos x="124" y="2"/>
                </a:cxn>
                <a:cxn ang="0">
                  <a:pos x="122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5" y="2"/>
                </a:cxn>
                <a:cxn ang="0">
                  <a:pos x="115" y="2"/>
                </a:cxn>
              </a:cxnLst>
              <a:rect l="0" t="0" r="r" b="b"/>
              <a:pathLst>
                <a:path w="125" h="142">
                  <a:moveTo>
                    <a:pt x="115" y="2"/>
                  </a:moveTo>
                  <a:lnTo>
                    <a:pt x="115" y="2"/>
                  </a:lnTo>
                  <a:lnTo>
                    <a:pt x="109" y="9"/>
                  </a:lnTo>
                  <a:lnTo>
                    <a:pt x="102" y="16"/>
                  </a:lnTo>
                  <a:lnTo>
                    <a:pt x="89" y="31"/>
                  </a:lnTo>
                  <a:lnTo>
                    <a:pt x="74" y="44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81" y="51"/>
                  </a:lnTo>
                  <a:lnTo>
                    <a:pt x="96" y="36"/>
                  </a:lnTo>
                  <a:lnTo>
                    <a:pt x="110" y="23"/>
                  </a:lnTo>
                  <a:lnTo>
                    <a:pt x="118" y="14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5" y="5"/>
                  </a:lnTo>
                  <a:lnTo>
                    <a:pt x="124" y="3"/>
                  </a:lnTo>
                  <a:lnTo>
                    <a:pt x="124" y="2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1005"/>
            <p:cNvSpPr>
              <a:spLocks/>
            </p:cNvSpPr>
            <p:nvPr/>
          </p:nvSpPr>
          <p:spPr bwMode="auto">
            <a:xfrm>
              <a:off x="4564063" y="2312988"/>
              <a:ext cx="49213" cy="65088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2" y="3"/>
                </a:cxn>
                <a:cxn ang="0">
                  <a:pos x="78" y="11"/>
                </a:cxn>
                <a:cxn ang="0">
                  <a:pos x="74" y="19"/>
                </a:cxn>
                <a:cxn ang="0">
                  <a:pos x="63" y="35"/>
                </a:cxn>
                <a:cxn ang="0">
                  <a:pos x="50" y="50"/>
                </a:cxn>
                <a:cxn ang="0">
                  <a:pos x="45" y="57"/>
                </a:cxn>
                <a:cxn ang="0">
                  <a:pos x="40" y="65"/>
                </a:cxn>
                <a:cxn ang="0">
                  <a:pos x="40" y="65"/>
                </a:cxn>
                <a:cxn ang="0">
                  <a:pos x="33" y="80"/>
                </a:cxn>
                <a:cxn ang="0">
                  <a:pos x="28" y="87"/>
                </a:cxn>
                <a:cxn ang="0">
                  <a:pos x="23" y="93"/>
                </a:cxn>
                <a:cxn ang="0">
                  <a:pos x="23" y="93"/>
                </a:cxn>
                <a:cxn ang="0">
                  <a:pos x="11" y="103"/>
                </a:cxn>
                <a:cxn ang="0">
                  <a:pos x="6" y="11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2" y="121"/>
                </a:cxn>
                <a:cxn ang="0">
                  <a:pos x="3" y="122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21"/>
                </a:cxn>
                <a:cxn ang="0">
                  <a:pos x="14" y="114"/>
                </a:cxn>
                <a:cxn ang="0">
                  <a:pos x="20" y="108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38" y="91"/>
                </a:cxn>
                <a:cxn ang="0">
                  <a:pos x="41" y="8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53" y="62"/>
                </a:cxn>
                <a:cxn ang="0">
                  <a:pos x="59" y="54"/>
                </a:cxn>
                <a:cxn ang="0">
                  <a:pos x="71" y="38"/>
                </a:cxn>
                <a:cxn ang="0">
                  <a:pos x="82" y="23"/>
                </a:cxn>
                <a:cxn ang="0">
                  <a:pos x="88" y="14"/>
                </a:cxn>
                <a:cxn ang="0">
                  <a:pos x="92" y="5"/>
                </a:cxn>
                <a:cxn ang="0">
                  <a:pos x="92" y="5"/>
                </a:cxn>
                <a:cxn ang="0">
                  <a:pos x="92" y="3"/>
                </a:cxn>
                <a:cxn ang="0">
                  <a:pos x="92" y="2"/>
                </a:cxn>
                <a:cxn ang="0">
                  <a:pos x="91" y="1"/>
                </a:cxn>
                <a:cxn ang="0">
                  <a:pos x="89" y="0"/>
                </a:cxn>
                <a:cxn ang="0">
                  <a:pos x="85" y="0"/>
                </a:cxn>
                <a:cxn ang="0">
                  <a:pos x="83" y="1"/>
                </a:cxn>
                <a:cxn ang="0">
                  <a:pos x="82" y="3"/>
                </a:cxn>
                <a:cxn ang="0">
                  <a:pos x="82" y="3"/>
                </a:cxn>
              </a:cxnLst>
              <a:rect l="0" t="0" r="r" b="b"/>
              <a:pathLst>
                <a:path w="92" h="123">
                  <a:moveTo>
                    <a:pt x="82" y="3"/>
                  </a:moveTo>
                  <a:lnTo>
                    <a:pt x="82" y="3"/>
                  </a:lnTo>
                  <a:lnTo>
                    <a:pt x="78" y="11"/>
                  </a:lnTo>
                  <a:lnTo>
                    <a:pt x="74" y="19"/>
                  </a:lnTo>
                  <a:lnTo>
                    <a:pt x="63" y="35"/>
                  </a:lnTo>
                  <a:lnTo>
                    <a:pt x="50" y="50"/>
                  </a:lnTo>
                  <a:lnTo>
                    <a:pt x="45" y="57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3" y="80"/>
                  </a:lnTo>
                  <a:lnTo>
                    <a:pt x="28" y="87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11" y="103"/>
                  </a:lnTo>
                  <a:lnTo>
                    <a:pt x="6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2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14" y="114"/>
                  </a:lnTo>
                  <a:lnTo>
                    <a:pt x="20" y="10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8" y="91"/>
                  </a:lnTo>
                  <a:lnTo>
                    <a:pt x="41" y="8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3" y="62"/>
                  </a:lnTo>
                  <a:lnTo>
                    <a:pt x="59" y="54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88" y="1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1006"/>
            <p:cNvSpPr>
              <a:spLocks/>
            </p:cNvSpPr>
            <p:nvPr/>
          </p:nvSpPr>
          <p:spPr bwMode="auto">
            <a:xfrm>
              <a:off x="4624388" y="2316163"/>
              <a:ext cx="38100" cy="4762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4" y="4"/>
                </a:cxn>
                <a:cxn ang="0">
                  <a:pos x="63" y="10"/>
                </a:cxn>
                <a:cxn ang="0">
                  <a:pos x="60" y="16"/>
                </a:cxn>
                <a:cxn ang="0">
                  <a:pos x="55" y="22"/>
                </a:cxn>
                <a:cxn ang="0">
                  <a:pos x="51" y="27"/>
                </a:cxn>
                <a:cxn ang="0">
                  <a:pos x="42" y="37"/>
                </a:cxn>
                <a:cxn ang="0">
                  <a:pos x="33" y="47"/>
                </a:cxn>
                <a:cxn ang="0">
                  <a:pos x="33" y="47"/>
                </a:cxn>
                <a:cxn ang="0">
                  <a:pos x="16" y="64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2" y="89"/>
                </a:cxn>
                <a:cxn ang="0">
                  <a:pos x="3" y="91"/>
                </a:cxn>
                <a:cxn ang="0">
                  <a:pos x="6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9" y="76"/>
                </a:cxn>
                <a:cxn ang="0">
                  <a:pos x="30" y="63"/>
                </a:cxn>
                <a:cxn ang="0">
                  <a:pos x="52" y="39"/>
                </a:cxn>
                <a:cxn ang="0">
                  <a:pos x="52" y="39"/>
                </a:cxn>
                <a:cxn ang="0">
                  <a:pos x="60" y="32"/>
                </a:cxn>
                <a:cxn ang="0">
                  <a:pos x="66" y="24"/>
                </a:cxn>
                <a:cxn ang="0">
                  <a:pos x="71" y="14"/>
                </a:cxn>
                <a:cxn ang="0">
                  <a:pos x="72" y="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64" y="4"/>
                </a:cxn>
              </a:cxnLst>
              <a:rect l="0" t="0" r="r" b="b"/>
              <a:pathLst>
                <a:path w="73" h="91">
                  <a:moveTo>
                    <a:pt x="64" y="4"/>
                  </a:moveTo>
                  <a:lnTo>
                    <a:pt x="64" y="4"/>
                  </a:lnTo>
                  <a:lnTo>
                    <a:pt x="63" y="10"/>
                  </a:lnTo>
                  <a:lnTo>
                    <a:pt x="60" y="16"/>
                  </a:lnTo>
                  <a:lnTo>
                    <a:pt x="55" y="22"/>
                  </a:lnTo>
                  <a:lnTo>
                    <a:pt x="51" y="27"/>
                  </a:lnTo>
                  <a:lnTo>
                    <a:pt x="42" y="3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16" y="6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2" y="89"/>
                  </a:lnTo>
                  <a:lnTo>
                    <a:pt x="3" y="91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9" y="76"/>
                  </a:lnTo>
                  <a:lnTo>
                    <a:pt x="30" y="63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0" y="32"/>
                  </a:lnTo>
                  <a:lnTo>
                    <a:pt x="66" y="24"/>
                  </a:lnTo>
                  <a:lnTo>
                    <a:pt x="71" y="14"/>
                  </a:lnTo>
                  <a:lnTo>
                    <a:pt x="72" y="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4" y="4"/>
                  </a:lnTo>
                  <a:lnTo>
                    <a:pt x="6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1007"/>
            <p:cNvSpPr>
              <a:spLocks/>
            </p:cNvSpPr>
            <p:nvPr/>
          </p:nvSpPr>
          <p:spPr bwMode="auto">
            <a:xfrm>
              <a:off x="4687888" y="2322513"/>
              <a:ext cx="25400" cy="34925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2" y="66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7" y="66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7" y="6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67">
                  <a:moveTo>
                    <a:pt x="38" y="2"/>
                  </a:moveTo>
                  <a:lnTo>
                    <a:pt x="38" y="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1008"/>
            <p:cNvSpPr>
              <a:spLocks/>
            </p:cNvSpPr>
            <p:nvPr/>
          </p:nvSpPr>
          <p:spPr bwMode="auto">
            <a:xfrm>
              <a:off x="4095751" y="2149476"/>
              <a:ext cx="746125" cy="649288"/>
            </a:xfrm>
            <a:custGeom>
              <a:avLst/>
              <a:gdLst/>
              <a:ahLst/>
              <a:cxnLst>
                <a:cxn ang="0">
                  <a:pos x="1140" y="1223"/>
                </a:cxn>
                <a:cxn ang="0">
                  <a:pos x="915" y="1215"/>
                </a:cxn>
                <a:cxn ang="0">
                  <a:pos x="541" y="1215"/>
                </a:cxn>
                <a:cxn ang="0">
                  <a:pos x="268" y="1224"/>
                </a:cxn>
                <a:cxn ang="0">
                  <a:pos x="95" y="1200"/>
                </a:cxn>
                <a:cxn ang="0">
                  <a:pos x="40" y="1159"/>
                </a:cxn>
                <a:cxn ang="0">
                  <a:pos x="16" y="1026"/>
                </a:cxn>
                <a:cxn ang="0">
                  <a:pos x="25" y="1009"/>
                </a:cxn>
                <a:cxn ang="0">
                  <a:pos x="19" y="875"/>
                </a:cxn>
                <a:cxn ang="0">
                  <a:pos x="9" y="625"/>
                </a:cxn>
                <a:cxn ang="0">
                  <a:pos x="6" y="418"/>
                </a:cxn>
                <a:cxn ang="0">
                  <a:pos x="7" y="289"/>
                </a:cxn>
                <a:cxn ang="0">
                  <a:pos x="52" y="230"/>
                </a:cxn>
                <a:cxn ang="0">
                  <a:pos x="151" y="213"/>
                </a:cxn>
                <a:cxn ang="0">
                  <a:pos x="235" y="218"/>
                </a:cxn>
                <a:cxn ang="0">
                  <a:pos x="289" y="31"/>
                </a:cxn>
                <a:cxn ang="0">
                  <a:pos x="307" y="12"/>
                </a:cxn>
                <a:cxn ang="0">
                  <a:pos x="441" y="1"/>
                </a:cxn>
                <a:cxn ang="0">
                  <a:pos x="695" y="15"/>
                </a:cxn>
                <a:cxn ang="0">
                  <a:pos x="756" y="83"/>
                </a:cxn>
                <a:cxn ang="0">
                  <a:pos x="793" y="203"/>
                </a:cxn>
                <a:cxn ang="0">
                  <a:pos x="1105" y="200"/>
                </a:cxn>
                <a:cxn ang="0">
                  <a:pos x="1230" y="198"/>
                </a:cxn>
                <a:cxn ang="0">
                  <a:pos x="1356" y="241"/>
                </a:cxn>
                <a:cxn ang="0">
                  <a:pos x="1396" y="318"/>
                </a:cxn>
                <a:cxn ang="0">
                  <a:pos x="1403" y="390"/>
                </a:cxn>
                <a:cxn ang="0">
                  <a:pos x="1406" y="426"/>
                </a:cxn>
                <a:cxn ang="0">
                  <a:pos x="1379" y="431"/>
                </a:cxn>
                <a:cxn ang="0">
                  <a:pos x="1365" y="363"/>
                </a:cxn>
                <a:cxn ang="0">
                  <a:pos x="1332" y="271"/>
                </a:cxn>
                <a:cxn ang="0">
                  <a:pos x="1211" y="232"/>
                </a:cxn>
                <a:cxn ang="0">
                  <a:pos x="1047" y="238"/>
                </a:cxn>
                <a:cxn ang="0">
                  <a:pos x="777" y="239"/>
                </a:cxn>
                <a:cxn ang="0">
                  <a:pos x="760" y="229"/>
                </a:cxn>
                <a:cxn ang="0">
                  <a:pos x="747" y="174"/>
                </a:cxn>
                <a:cxn ang="0">
                  <a:pos x="714" y="77"/>
                </a:cxn>
                <a:cxn ang="0">
                  <a:pos x="647" y="43"/>
                </a:cxn>
                <a:cxn ang="0">
                  <a:pos x="476" y="39"/>
                </a:cxn>
                <a:cxn ang="0">
                  <a:pos x="320" y="66"/>
                </a:cxn>
                <a:cxn ang="0">
                  <a:pos x="298" y="168"/>
                </a:cxn>
                <a:cxn ang="0">
                  <a:pos x="267" y="232"/>
                </a:cxn>
                <a:cxn ang="0">
                  <a:pos x="264" y="252"/>
                </a:cxn>
                <a:cxn ang="0">
                  <a:pos x="245" y="258"/>
                </a:cxn>
                <a:cxn ang="0">
                  <a:pos x="175" y="252"/>
                </a:cxn>
                <a:cxn ang="0">
                  <a:pos x="80" y="259"/>
                </a:cxn>
                <a:cxn ang="0">
                  <a:pos x="44" y="298"/>
                </a:cxn>
                <a:cxn ang="0">
                  <a:pos x="46" y="541"/>
                </a:cxn>
                <a:cxn ang="0">
                  <a:pos x="55" y="893"/>
                </a:cxn>
                <a:cxn ang="0">
                  <a:pos x="56" y="1019"/>
                </a:cxn>
                <a:cxn ang="0">
                  <a:pos x="58" y="1106"/>
                </a:cxn>
                <a:cxn ang="0">
                  <a:pos x="101" y="1162"/>
                </a:cxn>
                <a:cxn ang="0">
                  <a:pos x="279" y="1186"/>
                </a:cxn>
                <a:cxn ang="0">
                  <a:pos x="440" y="1189"/>
                </a:cxn>
                <a:cxn ang="0">
                  <a:pos x="599" y="1178"/>
                </a:cxn>
                <a:cxn ang="0">
                  <a:pos x="880" y="1179"/>
                </a:cxn>
                <a:cxn ang="0">
                  <a:pos x="1084" y="1180"/>
                </a:cxn>
                <a:cxn ang="0">
                  <a:pos x="1208" y="1188"/>
                </a:cxn>
                <a:cxn ang="0">
                  <a:pos x="1248" y="1188"/>
                </a:cxn>
                <a:cxn ang="0">
                  <a:pos x="1276" y="1173"/>
                </a:cxn>
                <a:cxn ang="0">
                  <a:pos x="1296" y="1192"/>
                </a:cxn>
                <a:cxn ang="0">
                  <a:pos x="1261" y="1223"/>
                </a:cxn>
              </a:cxnLst>
              <a:rect l="0" t="0" r="r" b="b"/>
              <a:pathLst>
                <a:path w="1409" h="1227">
                  <a:moveTo>
                    <a:pt x="1221" y="1227"/>
                  </a:moveTo>
                  <a:lnTo>
                    <a:pt x="1221" y="1227"/>
                  </a:lnTo>
                  <a:lnTo>
                    <a:pt x="1205" y="1226"/>
                  </a:lnTo>
                  <a:lnTo>
                    <a:pt x="1190" y="1226"/>
                  </a:lnTo>
                  <a:lnTo>
                    <a:pt x="1190" y="1226"/>
                  </a:lnTo>
                  <a:lnTo>
                    <a:pt x="1176" y="1225"/>
                  </a:lnTo>
                  <a:lnTo>
                    <a:pt x="1176" y="1225"/>
                  </a:lnTo>
                  <a:lnTo>
                    <a:pt x="1140" y="1223"/>
                  </a:lnTo>
                  <a:lnTo>
                    <a:pt x="1105" y="1221"/>
                  </a:lnTo>
                  <a:lnTo>
                    <a:pt x="1104" y="1221"/>
                  </a:lnTo>
                  <a:lnTo>
                    <a:pt x="1104" y="1221"/>
                  </a:lnTo>
                  <a:lnTo>
                    <a:pt x="1049" y="1218"/>
                  </a:lnTo>
                  <a:lnTo>
                    <a:pt x="1021" y="1217"/>
                  </a:lnTo>
                  <a:lnTo>
                    <a:pt x="993" y="1216"/>
                  </a:lnTo>
                  <a:lnTo>
                    <a:pt x="993" y="1216"/>
                  </a:lnTo>
                  <a:lnTo>
                    <a:pt x="915" y="1215"/>
                  </a:lnTo>
                  <a:lnTo>
                    <a:pt x="838" y="1214"/>
                  </a:lnTo>
                  <a:lnTo>
                    <a:pt x="838" y="1214"/>
                  </a:lnTo>
                  <a:lnTo>
                    <a:pt x="760" y="1213"/>
                  </a:lnTo>
                  <a:lnTo>
                    <a:pt x="681" y="1212"/>
                  </a:lnTo>
                  <a:lnTo>
                    <a:pt x="681" y="1212"/>
                  </a:lnTo>
                  <a:lnTo>
                    <a:pt x="608" y="1213"/>
                  </a:lnTo>
                  <a:lnTo>
                    <a:pt x="541" y="1215"/>
                  </a:lnTo>
                  <a:lnTo>
                    <a:pt x="541" y="1215"/>
                  </a:lnTo>
                  <a:lnTo>
                    <a:pt x="494" y="1218"/>
                  </a:lnTo>
                  <a:lnTo>
                    <a:pt x="489" y="1218"/>
                  </a:lnTo>
                  <a:lnTo>
                    <a:pt x="489" y="1218"/>
                  </a:lnTo>
                  <a:lnTo>
                    <a:pt x="399" y="1223"/>
                  </a:lnTo>
                  <a:lnTo>
                    <a:pt x="354" y="1224"/>
                  </a:lnTo>
                  <a:lnTo>
                    <a:pt x="309" y="1225"/>
                  </a:lnTo>
                  <a:lnTo>
                    <a:pt x="309" y="1225"/>
                  </a:lnTo>
                  <a:lnTo>
                    <a:pt x="268" y="1224"/>
                  </a:lnTo>
                  <a:lnTo>
                    <a:pt x="228" y="1223"/>
                  </a:lnTo>
                  <a:lnTo>
                    <a:pt x="191" y="1220"/>
                  </a:lnTo>
                  <a:lnTo>
                    <a:pt x="157" y="1215"/>
                  </a:lnTo>
                  <a:lnTo>
                    <a:pt x="157" y="1215"/>
                  </a:lnTo>
                  <a:lnTo>
                    <a:pt x="141" y="1213"/>
                  </a:lnTo>
                  <a:lnTo>
                    <a:pt x="126" y="1209"/>
                  </a:lnTo>
                  <a:lnTo>
                    <a:pt x="109" y="1205"/>
                  </a:lnTo>
                  <a:lnTo>
                    <a:pt x="95" y="1200"/>
                  </a:lnTo>
                  <a:lnTo>
                    <a:pt x="80" y="1194"/>
                  </a:lnTo>
                  <a:lnTo>
                    <a:pt x="67" y="1187"/>
                  </a:lnTo>
                  <a:lnTo>
                    <a:pt x="61" y="1183"/>
                  </a:lnTo>
                  <a:lnTo>
                    <a:pt x="55" y="1177"/>
                  </a:lnTo>
                  <a:lnTo>
                    <a:pt x="50" y="1172"/>
                  </a:lnTo>
                  <a:lnTo>
                    <a:pt x="45" y="1167"/>
                  </a:lnTo>
                  <a:lnTo>
                    <a:pt x="45" y="1167"/>
                  </a:lnTo>
                  <a:lnTo>
                    <a:pt x="40" y="1159"/>
                  </a:lnTo>
                  <a:lnTo>
                    <a:pt x="36" y="1150"/>
                  </a:lnTo>
                  <a:lnTo>
                    <a:pt x="27" y="1134"/>
                  </a:lnTo>
                  <a:lnTo>
                    <a:pt x="22" y="1117"/>
                  </a:lnTo>
                  <a:lnTo>
                    <a:pt x="19" y="1101"/>
                  </a:lnTo>
                  <a:lnTo>
                    <a:pt x="17" y="1083"/>
                  </a:lnTo>
                  <a:lnTo>
                    <a:pt x="16" y="1065"/>
                  </a:lnTo>
                  <a:lnTo>
                    <a:pt x="16" y="1029"/>
                  </a:lnTo>
                  <a:lnTo>
                    <a:pt x="16" y="1026"/>
                  </a:lnTo>
                  <a:lnTo>
                    <a:pt x="16" y="1026"/>
                  </a:lnTo>
                  <a:lnTo>
                    <a:pt x="17" y="1023"/>
                  </a:lnTo>
                  <a:lnTo>
                    <a:pt x="18" y="1019"/>
                  </a:lnTo>
                  <a:lnTo>
                    <a:pt x="20" y="1016"/>
                  </a:lnTo>
                  <a:lnTo>
                    <a:pt x="23" y="1013"/>
                  </a:lnTo>
                  <a:lnTo>
                    <a:pt x="24" y="1012"/>
                  </a:lnTo>
                  <a:lnTo>
                    <a:pt x="25" y="1009"/>
                  </a:lnTo>
                  <a:lnTo>
                    <a:pt x="25" y="1009"/>
                  </a:lnTo>
                  <a:lnTo>
                    <a:pt x="25" y="1001"/>
                  </a:lnTo>
                  <a:lnTo>
                    <a:pt x="25" y="1001"/>
                  </a:lnTo>
                  <a:lnTo>
                    <a:pt x="23" y="961"/>
                  </a:lnTo>
                  <a:lnTo>
                    <a:pt x="23" y="959"/>
                  </a:lnTo>
                  <a:lnTo>
                    <a:pt x="23" y="959"/>
                  </a:lnTo>
                  <a:lnTo>
                    <a:pt x="22" y="927"/>
                  </a:lnTo>
                  <a:lnTo>
                    <a:pt x="22" y="927"/>
                  </a:lnTo>
                  <a:lnTo>
                    <a:pt x="19" y="875"/>
                  </a:lnTo>
                  <a:lnTo>
                    <a:pt x="19" y="875"/>
                  </a:lnTo>
                  <a:lnTo>
                    <a:pt x="18" y="830"/>
                  </a:lnTo>
                  <a:lnTo>
                    <a:pt x="15" y="786"/>
                  </a:lnTo>
                  <a:lnTo>
                    <a:pt x="15" y="786"/>
                  </a:lnTo>
                  <a:lnTo>
                    <a:pt x="12" y="759"/>
                  </a:lnTo>
                  <a:lnTo>
                    <a:pt x="11" y="732"/>
                  </a:lnTo>
                  <a:lnTo>
                    <a:pt x="9" y="679"/>
                  </a:lnTo>
                  <a:lnTo>
                    <a:pt x="9" y="625"/>
                  </a:lnTo>
                  <a:lnTo>
                    <a:pt x="10" y="572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22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9" y="44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" y="394"/>
                  </a:lnTo>
                  <a:lnTo>
                    <a:pt x="0" y="370"/>
                  </a:lnTo>
                  <a:lnTo>
                    <a:pt x="0" y="345"/>
                  </a:lnTo>
                  <a:lnTo>
                    <a:pt x="0" y="322"/>
                  </a:lnTo>
                  <a:lnTo>
                    <a:pt x="2" y="311"/>
                  </a:lnTo>
                  <a:lnTo>
                    <a:pt x="3" y="299"/>
                  </a:lnTo>
                  <a:lnTo>
                    <a:pt x="7" y="289"/>
                  </a:lnTo>
                  <a:lnTo>
                    <a:pt x="10" y="279"/>
                  </a:lnTo>
                  <a:lnTo>
                    <a:pt x="14" y="269"/>
                  </a:lnTo>
                  <a:lnTo>
                    <a:pt x="20" y="260"/>
                  </a:lnTo>
                  <a:lnTo>
                    <a:pt x="26" y="252"/>
                  </a:lnTo>
                  <a:lnTo>
                    <a:pt x="34" y="243"/>
                  </a:lnTo>
                  <a:lnTo>
                    <a:pt x="34" y="243"/>
                  </a:lnTo>
                  <a:lnTo>
                    <a:pt x="42" y="236"/>
                  </a:lnTo>
                  <a:lnTo>
                    <a:pt x="52" y="230"/>
                  </a:lnTo>
                  <a:lnTo>
                    <a:pt x="63" y="225"/>
                  </a:lnTo>
                  <a:lnTo>
                    <a:pt x="74" y="221"/>
                  </a:lnTo>
                  <a:lnTo>
                    <a:pt x="87" y="218"/>
                  </a:lnTo>
                  <a:lnTo>
                    <a:pt x="101" y="214"/>
                  </a:lnTo>
                  <a:lnTo>
                    <a:pt x="116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51" y="213"/>
                  </a:lnTo>
                  <a:lnTo>
                    <a:pt x="167" y="214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8" y="221"/>
                  </a:lnTo>
                  <a:lnTo>
                    <a:pt x="233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45" y="193"/>
                  </a:lnTo>
                  <a:lnTo>
                    <a:pt x="255" y="169"/>
                  </a:lnTo>
                  <a:lnTo>
                    <a:pt x="264" y="146"/>
                  </a:lnTo>
                  <a:lnTo>
                    <a:pt x="271" y="122"/>
                  </a:lnTo>
                  <a:lnTo>
                    <a:pt x="277" y="98"/>
                  </a:lnTo>
                  <a:lnTo>
                    <a:pt x="282" y="76"/>
                  </a:lnTo>
                  <a:lnTo>
                    <a:pt x="286" y="53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91" y="25"/>
                  </a:lnTo>
                  <a:lnTo>
                    <a:pt x="294" y="20"/>
                  </a:lnTo>
                  <a:lnTo>
                    <a:pt x="298" y="17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07" y="12"/>
                  </a:lnTo>
                  <a:lnTo>
                    <a:pt x="310" y="9"/>
                  </a:lnTo>
                  <a:lnTo>
                    <a:pt x="312" y="8"/>
                  </a:lnTo>
                  <a:lnTo>
                    <a:pt x="316" y="7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61" y="4"/>
                  </a:lnTo>
                  <a:lnTo>
                    <a:pt x="401" y="2"/>
                  </a:lnTo>
                  <a:lnTo>
                    <a:pt x="441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532" y="1"/>
                  </a:lnTo>
                  <a:lnTo>
                    <a:pt x="584" y="3"/>
                  </a:lnTo>
                  <a:lnTo>
                    <a:pt x="634" y="7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95" y="15"/>
                  </a:lnTo>
                  <a:lnTo>
                    <a:pt x="707" y="20"/>
                  </a:lnTo>
                  <a:lnTo>
                    <a:pt x="719" y="26"/>
                  </a:lnTo>
                  <a:lnTo>
                    <a:pt x="729" y="33"/>
                  </a:lnTo>
                  <a:lnTo>
                    <a:pt x="737" y="42"/>
                  </a:lnTo>
                  <a:lnTo>
                    <a:pt x="745" y="54"/>
                  </a:lnTo>
                  <a:lnTo>
                    <a:pt x="751" y="67"/>
                  </a:lnTo>
                  <a:lnTo>
                    <a:pt x="756" y="83"/>
                  </a:lnTo>
                  <a:lnTo>
                    <a:pt x="756" y="83"/>
                  </a:lnTo>
                  <a:lnTo>
                    <a:pt x="766" y="118"/>
                  </a:lnTo>
                  <a:lnTo>
                    <a:pt x="766" y="118"/>
                  </a:lnTo>
                  <a:lnTo>
                    <a:pt x="774" y="138"/>
                  </a:lnTo>
                  <a:lnTo>
                    <a:pt x="779" y="157"/>
                  </a:lnTo>
                  <a:lnTo>
                    <a:pt x="784" y="177"/>
                  </a:lnTo>
                  <a:lnTo>
                    <a:pt x="787" y="198"/>
                  </a:lnTo>
                  <a:lnTo>
                    <a:pt x="788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901" y="204"/>
                  </a:lnTo>
                  <a:lnTo>
                    <a:pt x="901" y="204"/>
                  </a:lnTo>
                  <a:lnTo>
                    <a:pt x="1026" y="204"/>
                  </a:lnTo>
                  <a:lnTo>
                    <a:pt x="1026" y="204"/>
                  </a:lnTo>
                  <a:lnTo>
                    <a:pt x="1046" y="204"/>
                  </a:lnTo>
                  <a:lnTo>
                    <a:pt x="1066" y="203"/>
                  </a:lnTo>
                  <a:lnTo>
                    <a:pt x="1105" y="200"/>
                  </a:lnTo>
                  <a:lnTo>
                    <a:pt x="1105" y="200"/>
                  </a:lnTo>
                  <a:lnTo>
                    <a:pt x="1144" y="197"/>
                  </a:lnTo>
                  <a:lnTo>
                    <a:pt x="1163" y="195"/>
                  </a:lnTo>
                  <a:lnTo>
                    <a:pt x="1182" y="195"/>
                  </a:lnTo>
                  <a:lnTo>
                    <a:pt x="1182" y="195"/>
                  </a:lnTo>
                  <a:lnTo>
                    <a:pt x="1207" y="196"/>
                  </a:lnTo>
                  <a:lnTo>
                    <a:pt x="1230" y="198"/>
                  </a:lnTo>
                  <a:lnTo>
                    <a:pt x="1230" y="198"/>
                  </a:lnTo>
                  <a:lnTo>
                    <a:pt x="1249" y="202"/>
                  </a:lnTo>
                  <a:lnTo>
                    <a:pt x="1271" y="206"/>
                  </a:lnTo>
                  <a:lnTo>
                    <a:pt x="1294" y="212"/>
                  </a:lnTo>
                  <a:lnTo>
                    <a:pt x="1317" y="221"/>
                  </a:lnTo>
                  <a:lnTo>
                    <a:pt x="1327" y="225"/>
                  </a:lnTo>
                  <a:lnTo>
                    <a:pt x="1337" y="230"/>
                  </a:lnTo>
                  <a:lnTo>
                    <a:pt x="1348" y="235"/>
                  </a:lnTo>
                  <a:lnTo>
                    <a:pt x="1356" y="241"/>
                  </a:lnTo>
                  <a:lnTo>
                    <a:pt x="1364" y="249"/>
                  </a:lnTo>
                  <a:lnTo>
                    <a:pt x="1372" y="256"/>
                  </a:lnTo>
                  <a:lnTo>
                    <a:pt x="1378" y="263"/>
                  </a:lnTo>
                  <a:lnTo>
                    <a:pt x="1383" y="273"/>
                  </a:lnTo>
                  <a:lnTo>
                    <a:pt x="1383" y="273"/>
                  </a:lnTo>
                  <a:lnTo>
                    <a:pt x="1388" y="287"/>
                  </a:lnTo>
                  <a:lnTo>
                    <a:pt x="1393" y="303"/>
                  </a:lnTo>
                  <a:lnTo>
                    <a:pt x="1396" y="318"/>
                  </a:lnTo>
                  <a:lnTo>
                    <a:pt x="1400" y="335"/>
                  </a:lnTo>
                  <a:lnTo>
                    <a:pt x="1401" y="345"/>
                  </a:lnTo>
                  <a:lnTo>
                    <a:pt x="1401" y="345"/>
                  </a:lnTo>
                  <a:lnTo>
                    <a:pt x="1402" y="356"/>
                  </a:lnTo>
                  <a:lnTo>
                    <a:pt x="1402" y="370"/>
                  </a:lnTo>
                  <a:lnTo>
                    <a:pt x="1402" y="370"/>
                  </a:lnTo>
                  <a:lnTo>
                    <a:pt x="1402" y="379"/>
                  </a:lnTo>
                  <a:lnTo>
                    <a:pt x="1403" y="390"/>
                  </a:lnTo>
                  <a:lnTo>
                    <a:pt x="1404" y="399"/>
                  </a:lnTo>
                  <a:lnTo>
                    <a:pt x="1407" y="408"/>
                  </a:lnTo>
                  <a:lnTo>
                    <a:pt x="1407" y="408"/>
                  </a:lnTo>
                  <a:lnTo>
                    <a:pt x="1409" y="412"/>
                  </a:lnTo>
                  <a:lnTo>
                    <a:pt x="1409" y="418"/>
                  </a:lnTo>
                  <a:lnTo>
                    <a:pt x="1408" y="422"/>
                  </a:lnTo>
                  <a:lnTo>
                    <a:pt x="1406" y="426"/>
                  </a:lnTo>
                  <a:lnTo>
                    <a:pt x="1406" y="426"/>
                  </a:lnTo>
                  <a:lnTo>
                    <a:pt x="1403" y="430"/>
                  </a:lnTo>
                  <a:lnTo>
                    <a:pt x="1399" y="433"/>
                  </a:lnTo>
                  <a:lnTo>
                    <a:pt x="1394" y="435"/>
                  </a:lnTo>
                  <a:lnTo>
                    <a:pt x="1389" y="436"/>
                  </a:lnTo>
                  <a:lnTo>
                    <a:pt x="1389" y="436"/>
                  </a:lnTo>
                  <a:lnTo>
                    <a:pt x="1385" y="435"/>
                  </a:lnTo>
                  <a:lnTo>
                    <a:pt x="1382" y="433"/>
                  </a:lnTo>
                  <a:lnTo>
                    <a:pt x="1379" y="431"/>
                  </a:lnTo>
                  <a:lnTo>
                    <a:pt x="1376" y="427"/>
                  </a:lnTo>
                  <a:lnTo>
                    <a:pt x="1376" y="427"/>
                  </a:lnTo>
                  <a:lnTo>
                    <a:pt x="1373" y="419"/>
                  </a:lnTo>
                  <a:lnTo>
                    <a:pt x="1371" y="411"/>
                  </a:lnTo>
                  <a:lnTo>
                    <a:pt x="1367" y="395"/>
                  </a:lnTo>
                  <a:lnTo>
                    <a:pt x="1365" y="378"/>
                  </a:lnTo>
                  <a:lnTo>
                    <a:pt x="1365" y="363"/>
                  </a:lnTo>
                  <a:lnTo>
                    <a:pt x="1365" y="363"/>
                  </a:lnTo>
                  <a:lnTo>
                    <a:pt x="1363" y="335"/>
                  </a:lnTo>
                  <a:lnTo>
                    <a:pt x="1361" y="321"/>
                  </a:lnTo>
                  <a:lnTo>
                    <a:pt x="1358" y="307"/>
                  </a:lnTo>
                  <a:lnTo>
                    <a:pt x="1358" y="307"/>
                  </a:lnTo>
                  <a:lnTo>
                    <a:pt x="1354" y="297"/>
                  </a:lnTo>
                  <a:lnTo>
                    <a:pt x="1348" y="288"/>
                  </a:lnTo>
                  <a:lnTo>
                    <a:pt x="1340" y="280"/>
                  </a:lnTo>
                  <a:lnTo>
                    <a:pt x="1332" y="271"/>
                  </a:lnTo>
                  <a:lnTo>
                    <a:pt x="1322" y="265"/>
                  </a:lnTo>
                  <a:lnTo>
                    <a:pt x="1311" y="258"/>
                  </a:lnTo>
                  <a:lnTo>
                    <a:pt x="1300" y="253"/>
                  </a:lnTo>
                  <a:lnTo>
                    <a:pt x="1288" y="248"/>
                  </a:lnTo>
                  <a:lnTo>
                    <a:pt x="1275" y="243"/>
                  </a:lnTo>
                  <a:lnTo>
                    <a:pt x="1263" y="240"/>
                  </a:lnTo>
                  <a:lnTo>
                    <a:pt x="1237" y="235"/>
                  </a:lnTo>
                  <a:lnTo>
                    <a:pt x="1211" y="232"/>
                  </a:lnTo>
                  <a:lnTo>
                    <a:pt x="1188" y="231"/>
                  </a:lnTo>
                  <a:lnTo>
                    <a:pt x="1188" y="231"/>
                  </a:lnTo>
                  <a:lnTo>
                    <a:pt x="1181" y="231"/>
                  </a:lnTo>
                  <a:lnTo>
                    <a:pt x="1181" y="231"/>
                  </a:lnTo>
                  <a:lnTo>
                    <a:pt x="1140" y="233"/>
                  </a:lnTo>
                  <a:lnTo>
                    <a:pt x="1101" y="235"/>
                  </a:lnTo>
                  <a:lnTo>
                    <a:pt x="1101" y="235"/>
                  </a:lnTo>
                  <a:lnTo>
                    <a:pt x="1047" y="238"/>
                  </a:lnTo>
                  <a:lnTo>
                    <a:pt x="1019" y="239"/>
                  </a:lnTo>
                  <a:lnTo>
                    <a:pt x="991" y="239"/>
                  </a:lnTo>
                  <a:lnTo>
                    <a:pt x="991" y="239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20" y="239"/>
                  </a:lnTo>
                  <a:lnTo>
                    <a:pt x="872" y="239"/>
                  </a:lnTo>
                  <a:lnTo>
                    <a:pt x="777" y="239"/>
                  </a:lnTo>
                  <a:lnTo>
                    <a:pt x="777" y="239"/>
                  </a:lnTo>
                  <a:lnTo>
                    <a:pt x="771" y="238"/>
                  </a:lnTo>
                  <a:lnTo>
                    <a:pt x="767" y="237"/>
                  </a:lnTo>
                  <a:lnTo>
                    <a:pt x="764" y="234"/>
                  </a:lnTo>
                  <a:lnTo>
                    <a:pt x="762" y="231"/>
                  </a:lnTo>
                  <a:lnTo>
                    <a:pt x="761" y="230"/>
                  </a:lnTo>
                  <a:lnTo>
                    <a:pt x="760" y="229"/>
                  </a:lnTo>
                  <a:lnTo>
                    <a:pt x="760" y="229"/>
                  </a:lnTo>
                  <a:lnTo>
                    <a:pt x="756" y="227"/>
                  </a:lnTo>
                  <a:lnTo>
                    <a:pt x="754" y="223"/>
                  </a:lnTo>
                  <a:lnTo>
                    <a:pt x="753" y="219"/>
                  </a:lnTo>
                  <a:lnTo>
                    <a:pt x="752" y="214"/>
                  </a:lnTo>
                  <a:lnTo>
                    <a:pt x="752" y="214"/>
                  </a:lnTo>
                  <a:lnTo>
                    <a:pt x="752" y="204"/>
                  </a:lnTo>
                  <a:lnTo>
                    <a:pt x="751" y="194"/>
                  </a:lnTo>
                  <a:lnTo>
                    <a:pt x="747" y="174"/>
                  </a:lnTo>
                  <a:lnTo>
                    <a:pt x="740" y="154"/>
                  </a:lnTo>
                  <a:lnTo>
                    <a:pt x="734" y="135"/>
                  </a:lnTo>
                  <a:lnTo>
                    <a:pt x="734" y="135"/>
                  </a:lnTo>
                  <a:lnTo>
                    <a:pt x="727" y="114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19" y="84"/>
                  </a:lnTo>
                  <a:lnTo>
                    <a:pt x="714" y="77"/>
                  </a:lnTo>
                  <a:lnTo>
                    <a:pt x="710" y="69"/>
                  </a:lnTo>
                  <a:lnTo>
                    <a:pt x="705" y="64"/>
                  </a:lnTo>
                  <a:lnTo>
                    <a:pt x="699" y="59"/>
                  </a:lnTo>
                  <a:lnTo>
                    <a:pt x="693" y="55"/>
                  </a:lnTo>
                  <a:lnTo>
                    <a:pt x="686" y="52"/>
                  </a:lnTo>
                  <a:lnTo>
                    <a:pt x="679" y="49"/>
                  </a:lnTo>
                  <a:lnTo>
                    <a:pt x="664" y="46"/>
                  </a:lnTo>
                  <a:lnTo>
                    <a:pt x="647" y="43"/>
                  </a:lnTo>
                  <a:lnTo>
                    <a:pt x="631" y="42"/>
                  </a:lnTo>
                  <a:lnTo>
                    <a:pt x="615" y="42"/>
                  </a:lnTo>
                  <a:lnTo>
                    <a:pt x="605" y="42"/>
                  </a:lnTo>
                  <a:lnTo>
                    <a:pt x="605" y="42"/>
                  </a:lnTo>
                  <a:lnTo>
                    <a:pt x="530" y="41"/>
                  </a:lnTo>
                  <a:lnTo>
                    <a:pt x="528" y="40"/>
                  </a:lnTo>
                  <a:lnTo>
                    <a:pt x="528" y="40"/>
                  </a:lnTo>
                  <a:lnTo>
                    <a:pt x="476" y="39"/>
                  </a:lnTo>
                  <a:lnTo>
                    <a:pt x="424" y="39"/>
                  </a:lnTo>
                  <a:lnTo>
                    <a:pt x="424" y="39"/>
                  </a:lnTo>
                  <a:lnTo>
                    <a:pt x="374" y="39"/>
                  </a:lnTo>
                  <a:lnTo>
                    <a:pt x="329" y="41"/>
                  </a:lnTo>
                  <a:lnTo>
                    <a:pt x="324" y="42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0" y="66"/>
                  </a:lnTo>
                  <a:lnTo>
                    <a:pt x="316" y="87"/>
                  </a:lnTo>
                  <a:lnTo>
                    <a:pt x="308" y="126"/>
                  </a:lnTo>
                  <a:lnTo>
                    <a:pt x="308" y="127"/>
                  </a:lnTo>
                  <a:lnTo>
                    <a:pt x="308" y="127"/>
                  </a:lnTo>
                  <a:lnTo>
                    <a:pt x="302" y="153"/>
                  </a:lnTo>
                  <a:lnTo>
                    <a:pt x="302" y="153"/>
                  </a:lnTo>
                  <a:lnTo>
                    <a:pt x="300" y="162"/>
                  </a:lnTo>
                  <a:lnTo>
                    <a:pt x="298" y="168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7" y="18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67" y="232"/>
                  </a:lnTo>
                  <a:lnTo>
                    <a:pt x="266" y="234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8" y="239"/>
                  </a:lnTo>
                  <a:lnTo>
                    <a:pt x="267" y="245"/>
                  </a:lnTo>
                  <a:lnTo>
                    <a:pt x="266" y="248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5"/>
                  </a:lnTo>
                  <a:lnTo>
                    <a:pt x="258" y="256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5" y="258"/>
                  </a:lnTo>
                  <a:lnTo>
                    <a:pt x="245" y="258"/>
                  </a:lnTo>
                  <a:lnTo>
                    <a:pt x="241" y="258"/>
                  </a:lnTo>
                  <a:lnTo>
                    <a:pt x="241" y="258"/>
                  </a:lnTo>
                  <a:lnTo>
                    <a:pt x="240" y="258"/>
                  </a:lnTo>
                  <a:lnTo>
                    <a:pt x="240" y="258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175" y="252"/>
                  </a:lnTo>
                  <a:lnTo>
                    <a:pt x="157" y="251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7" y="251"/>
                  </a:lnTo>
                  <a:lnTo>
                    <a:pt x="113" y="252"/>
                  </a:lnTo>
                  <a:lnTo>
                    <a:pt x="101" y="254"/>
                  </a:lnTo>
                  <a:lnTo>
                    <a:pt x="91" y="256"/>
                  </a:lnTo>
                  <a:lnTo>
                    <a:pt x="80" y="259"/>
                  </a:lnTo>
                  <a:lnTo>
                    <a:pt x="72" y="264"/>
                  </a:lnTo>
                  <a:lnTo>
                    <a:pt x="65" y="268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3" y="280"/>
                  </a:lnTo>
                  <a:lnTo>
                    <a:pt x="49" y="286"/>
                  </a:lnTo>
                  <a:lnTo>
                    <a:pt x="46" y="292"/>
                  </a:lnTo>
                  <a:lnTo>
                    <a:pt x="44" y="298"/>
                  </a:lnTo>
                  <a:lnTo>
                    <a:pt x="42" y="306"/>
                  </a:lnTo>
                  <a:lnTo>
                    <a:pt x="41" y="314"/>
                  </a:lnTo>
                  <a:lnTo>
                    <a:pt x="40" y="322"/>
                  </a:lnTo>
                  <a:lnTo>
                    <a:pt x="40" y="332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4" y="483"/>
                  </a:lnTo>
                  <a:lnTo>
                    <a:pt x="46" y="541"/>
                  </a:lnTo>
                  <a:lnTo>
                    <a:pt x="46" y="599"/>
                  </a:lnTo>
                  <a:lnTo>
                    <a:pt x="46" y="599"/>
                  </a:lnTo>
                  <a:lnTo>
                    <a:pt x="46" y="658"/>
                  </a:lnTo>
                  <a:lnTo>
                    <a:pt x="48" y="720"/>
                  </a:lnTo>
                  <a:lnTo>
                    <a:pt x="50" y="783"/>
                  </a:lnTo>
                  <a:lnTo>
                    <a:pt x="53" y="850"/>
                  </a:lnTo>
                  <a:lnTo>
                    <a:pt x="53" y="850"/>
                  </a:lnTo>
                  <a:lnTo>
                    <a:pt x="55" y="893"/>
                  </a:lnTo>
                  <a:lnTo>
                    <a:pt x="55" y="893"/>
                  </a:lnTo>
                  <a:lnTo>
                    <a:pt x="56" y="932"/>
                  </a:lnTo>
                  <a:lnTo>
                    <a:pt x="59" y="972"/>
                  </a:lnTo>
                  <a:lnTo>
                    <a:pt x="59" y="972"/>
                  </a:lnTo>
                  <a:lnTo>
                    <a:pt x="59" y="985"/>
                  </a:lnTo>
                  <a:lnTo>
                    <a:pt x="59" y="996"/>
                  </a:lnTo>
                  <a:lnTo>
                    <a:pt x="56" y="1019"/>
                  </a:lnTo>
                  <a:lnTo>
                    <a:pt x="56" y="1019"/>
                  </a:lnTo>
                  <a:lnTo>
                    <a:pt x="53" y="1035"/>
                  </a:lnTo>
                  <a:lnTo>
                    <a:pt x="52" y="1052"/>
                  </a:lnTo>
                  <a:lnTo>
                    <a:pt x="52" y="1052"/>
                  </a:lnTo>
                  <a:lnTo>
                    <a:pt x="52" y="1053"/>
                  </a:lnTo>
                  <a:lnTo>
                    <a:pt x="52" y="1053"/>
                  </a:lnTo>
                  <a:lnTo>
                    <a:pt x="53" y="1076"/>
                  </a:lnTo>
                  <a:lnTo>
                    <a:pt x="56" y="1097"/>
                  </a:lnTo>
                  <a:lnTo>
                    <a:pt x="58" y="1106"/>
                  </a:lnTo>
                  <a:lnTo>
                    <a:pt x="61" y="1115"/>
                  </a:lnTo>
                  <a:lnTo>
                    <a:pt x="65" y="1123"/>
                  </a:lnTo>
                  <a:lnTo>
                    <a:pt x="69" y="1132"/>
                  </a:lnTo>
                  <a:lnTo>
                    <a:pt x="73" y="1139"/>
                  </a:lnTo>
                  <a:lnTo>
                    <a:pt x="79" y="1145"/>
                  </a:lnTo>
                  <a:lnTo>
                    <a:pt x="85" y="1151"/>
                  </a:lnTo>
                  <a:lnTo>
                    <a:pt x="93" y="1157"/>
                  </a:lnTo>
                  <a:lnTo>
                    <a:pt x="101" y="1162"/>
                  </a:lnTo>
                  <a:lnTo>
                    <a:pt x="110" y="1166"/>
                  </a:lnTo>
                  <a:lnTo>
                    <a:pt x="122" y="1169"/>
                  </a:lnTo>
                  <a:lnTo>
                    <a:pt x="133" y="1171"/>
                  </a:lnTo>
                  <a:lnTo>
                    <a:pt x="133" y="1171"/>
                  </a:lnTo>
                  <a:lnTo>
                    <a:pt x="175" y="1178"/>
                  </a:lnTo>
                  <a:lnTo>
                    <a:pt x="211" y="1183"/>
                  </a:lnTo>
                  <a:lnTo>
                    <a:pt x="246" y="1186"/>
                  </a:lnTo>
                  <a:lnTo>
                    <a:pt x="279" y="1186"/>
                  </a:lnTo>
                  <a:lnTo>
                    <a:pt x="279" y="1186"/>
                  </a:lnTo>
                  <a:lnTo>
                    <a:pt x="311" y="1187"/>
                  </a:lnTo>
                  <a:lnTo>
                    <a:pt x="342" y="1188"/>
                  </a:lnTo>
                  <a:lnTo>
                    <a:pt x="342" y="1188"/>
                  </a:lnTo>
                  <a:lnTo>
                    <a:pt x="376" y="1189"/>
                  </a:lnTo>
                  <a:lnTo>
                    <a:pt x="409" y="1190"/>
                  </a:lnTo>
                  <a:lnTo>
                    <a:pt x="409" y="1190"/>
                  </a:lnTo>
                  <a:lnTo>
                    <a:pt x="440" y="1189"/>
                  </a:lnTo>
                  <a:lnTo>
                    <a:pt x="440" y="1189"/>
                  </a:lnTo>
                  <a:lnTo>
                    <a:pt x="472" y="1187"/>
                  </a:lnTo>
                  <a:lnTo>
                    <a:pt x="504" y="1184"/>
                  </a:lnTo>
                  <a:lnTo>
                    <a:pt x="504" y="1184"/>
                  </a:lnTo>
                  <a:lnTo>
                    <a:pt x="552" y="1180"/>
                  </a:lnTo>
                  <a:lnTo>
                    <a:pt x="576" y="1178"/>
                  </a:lnTo>
                  <a:lnTo>
                    <a:pt x="599" y="1178"/>
                  </a:lnTo>
                  <a:lnTo>
                    <a:pt x="599" y="1178"/>
                  </a:lnTo>
                  <a:lnTo>
                    <a:pt x="612" y="1178"/>
                  </a:lnTo>
                  <a:lnTo>
                    <a:pt x="612" y="1178"/>
                  </a:lnTo>
                  <a:lnTo>
                    <a:pt x="691" y="1179"/>
                  </a:lnTo>
                  <a:lnTo>
                    <a:pt x="784" y="1180"/>
                  </a:lnTo>
                  <a:lnTo>
                    <a:pt x="784" y="1180"/>
                  </a:lnTo>
                  <a:lnTo>
                    <a:pt x="873" y="1179"/>
                  </a:lnTo>
                  <a:lnTo>
                    <a:pt x="880" y="1179"/>
                  </a:lnTo>
                  <a:lnTo>
                    <a:pt x="880" y="1179"/>
                  </a:lnTo>
                  <a:lnTo>
                    <a:pt x="976" y="1179"/>
                  </a:lnTo>
                  <a:lnTo>
                    <a:pt x="976" y="1179"/>
                  </a:lnTo>
                  <a:lnTo>
                    <a:pt x="1009" y="1179"/>
                  </a:lnTo>
                  <a:lnTo>
                    <a:pt x="1011" y="1179"/>
                  </a:lnTo>
                  <a:lnTo>
                    <a:pt x="1011" y="1179"/>
                  </a:lnTo>
                  <a:lnTo>
                    <a:pt x="1041" y="1179"/>
                  </a:lnTo>
                  <a:lnTo>
                    <a:pt x="1041" y="1179"/>
                  </a:lnTo>
                  <a:lnTo>
                    <a:pt x="1084" y="1180"/>
                  </a:lnTo>
                  <a:lnTo>
                    <a:pt x="1107" y="1181"/>
                  </a:lnTo>
                  <a:lnTo>
                    <a:pt x="1130" y="1184"/>
                  </a:lnTo>
                  <a:lnTo>
                    <a:pt x="1130" y="1184"/>
                  </a:lnTo>
                  <a:lnTo>
                    <a:pt x="1159" y="1187"/>
                  </a:lnTo>
                  <a:lnTo>
                    <a:pt x="1174" y="1188"/>
                  </a:lnTo>
                  <a:lnTo>
                    <a:pt x="1189" y="1188"/>
                  </a:lnTo>
                  <a:lnTo>
                    <a:pt x="1189" y="1188"/>
                  </a:lnTo>
                  <a:lnTo>
                    <a:pt x="1208" y="1188"/>
                  </a:lnTo>
                  <a:lnTo>
                    <a:pt x="1208" y="1188"/>
                  </a:lnTo>
                  <a:lnTo>
                    <a:pt x="1210" y="1188"/>
                  </a:lnTo>
                  <a:lnTo>
                    <a:pt x="1210" y="1188"/>
                  </a:lnTo>
                  <a:lnTo>
                    <a:pt x="1219" y="1188"/>
                  </a:lnTo>
                  <a:lnTo>
                    <a:pt x="1219" y="1188"/>
                  </a:lnTo>
                  <a:lnTo>
                    <a:pt x="1237" y="1189"/>
                  </a:lnTo>
                  <a:lnTo>
                    <a:pt x="1237" y="1189"/>
                  </a:lnTo>
                  <a:lnTo>
                    <a:pt x="1248" y="1188"/>
                  </a:lnTo>
                  <a:lnTo>
                    <a:pt x="1255" y="1187"/>
                  </a:lnTo>
                  <a:lnTo>
                    <a:pt x="1260" y="1185"/>
                  </a:lnTo>
                  <a:lnTo>
                    <a:pt x="1262" y="1183"/>
                  </a:lnTo>
                  <a:lnTo>
                    <a:pt x="1262" y="1183"/>
                  </a:lnTo>
                  <a:lnTo>
                    <a:pt x="1265" y="1178"/>
                  </a:lnTo>
                  <a:lnTo>
                    <a:pt x="1268" y="1176"/>
                  </a:lnTo>
                  <a:lnTo>
                    <a:pt x="1272" y="1174"/>
                  </a:lnTo>
                  <a:lnTo>
                    <a:pt x="1276" y="1173"/>
                  </a:lnTo>
                  <a:lnTo>
                    <a:pt x="1276" y="1173"/>
                  </a:lnTo>
                  <a:lnTo>
                    <a:pt x="1281" y="1174"/>
                  </a:lnTo>
                  <a:lnTo>
                    <a:pt x="1287" y="1176"/>
                  </a:lnTo>
                  <a:lnTo>
                    <a:pt x="1291" y="1179"/>
                  </a:lnTo>
                  <a:lnTo>
                    <a:pt x="1294" y="1184"/>
                  </a:lnTo>
                  <a:lnTo>
                    <a:pt x="1294" y="1184"/>
                  </a:lnTo>
                  <a:lnTo>
                    <a:pt x="1295" y="1188"/>
                  </a:lnTo>
                  <a:lnTo>
                    <a:pt x="1296" y="1192"/>
                  </a:lnTo>
                  <a:lnTo>
                    <a:pt x="1295" y="119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90" y="1204"/>
                  </a:lnTo>
                  <a:lnTo>
                    <a:pt x="1287" y="1208"/>
                  </a:lnTo>
                  <a:lnTo>
                    <a:pt x="1279" y="1215"/>
                  </a:lnTo>
                  <a:lnTo>
                    <a:pt x="1270" y="1219"/>
                  </a:lnTo>
                  <a:lnTo>
                    <a:pt x="1261" y="1223"/>
                  </a:lnTo>
                  <a:lnTo>
                    <a:pt x="1251" y="1225"/>
                  </a:lnTo>
                  <a:lnTo>
                    <a:pt x="1241" y="1226"/>
                  </a:lnTo>
                  <a:lnTo>
                    <a:pt x="1221" y="1227"/>
                  </a:lnTo>
                  <a:lnTo>
                    <a:pt x="1221" y="1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1010"/>
            <p:cNvSpPr>
              <a:spLocks/>
            </p:cNvSpPr>
            <p:nvPr/>
          </p:nvSpPr>
          <p:spPr bwMode="auto">
            <a:xfrm>
              <a:off x="4127500" y="2363788"/>
              <a:ext cx="822325" cy="422275"/>
            </a:xfrm>
            <a:custGeom>
              <a:avLst/>
              <a:gdLst/>
              <a:ahLst/>
              <a:cxnLst>
                <a:cxn ang="0">
                  <a:pos x="1224" y="794"/>
                </a:cxn>
                <a:cxn ang="0">
                  <a:pos x="1217" y="774"/>
                </a:cxn>
                <a:cxn ang="0">
                  <a:pos x="1226" y="760"/>
                </a:cxn>
                <a:cxn ang="0">
                  <a:pos x="1240" y="724"/>
                </a:cxn>
                <a:cxn ang="0">
                  <a:pos x="1256" y="649"/>
                </a:cxn>
                <a:cxn ang="0">
                  <a:pos x="1286" y="584"/>
                </a:cxn>
                <a:cxn ang="0">
                  <a:pos x="1313" y="525"/>
                </a:cxn>
                <a:cxn ang="0">
                  <a:pos x="1351" y="435"/>
                </a:cxn>
                <a:cxn ang="0">
                  <a:pos x="1404" y="353"/>
                </a:cxn>
                <a:cxn ang="0">
                  <a:pos x="1460" y="252"/>
                </a:cxn>
                <a:cxn ang="0">
                  <a:pos x="1509" y="131"/>
                </a:cxn>
                <a:cxn ang="0">
                  <a:pos x="1516" y="71"/>
                </a:cxn>
                <a:cxn ang="0">
                  <a:pos x="1506" y="49"/>
                </a:cxn>
                <a:cxn ang="0">
                  <a:pos x="1465" y="35"/>
                </a:cxn>
                <a:cxn ang="0">
                  <a:pos x="1425" y="37"/>
                </a:cxn>
                <a:cxn ang="0">
                  <a:pos x="781" y="47"/>
                </a:cxn>
                <a:cxn ang="0">
                  <a:pos x="307" y="65"/>
                </a:cxn>
                <a:cxn ang="0">
                  <a:pos x="295" y="101"/>
                </a:cxn>
                <a:cxn ang="0">
                  <a:pos x="257" y="189"/>
                </a:cxn>
                <a:cxn ang="0">
                  <a:pos x="245" y="243"/>
                </a:cxn>
                <a:cxn ang="0">
                  <a:pos x="228" y="311"/>
                </a:cxn>
                <a:cxn ang="0">
                  <a:pos x="196" y="371"/>
                </a:cxn>
                <a:cxn ang="0">
                  <a:pos x="150" y="466"/>
                </a:cxn>
                <a:cxn ang="0">
                  <a:pos x="135" y="518"/>
                </a:cxn>
                <a:cxn ang="0">
                  <a:pos x="104" y="613"/>
                </a:cxn>
                <a:cxn ang="0">
                  <a:pos x="74" y="660"/>
                </a:cxn>
                <a:cxn ang="0">
                  <a:pos x="52" y="709"/>
                </a:cxn>
                <a:cxn ang="0">
                  <a:pos x="36" y="756"/>
                </a:cxn>
                <a:cxn ang="0">
                  <a:pos x="32" y="773"/>
                </a:cxn>
                <a:cxn ang="0">
                  <a:pos x="17" y="780"/>
                </a:cxn>
                <a:cxn ang="0">
                  <a:pos x="4" y="774"/>
                </a:cxn>
                <a:cxn ang="0">
                  <a:pos x="0" y="762"/>
                </a:cxn>
                <a:cxn ang="0">
                  <a:pos x="13" y="713"/>
                </a:cxn>
                <a:cxn ang="0">
                  <a:pos x="42" y="646"/>
                </a:cxn>
                <a:cxn ang="0">
                  <a:pos x="79" y="583"/>
                </a:cxn>
                <a:cxn ang="0">
                  <a:pos x="98" y="520"/>
                </a:cxn>
                <a:cxn ang="0">
                  <a:pos x="128" y="431"/>
                </a:cxn>
                <a:cxn ang="0">
                  <a:pos x="164" y="359"/>
                </a:cxn>
                <a:cxn ang="0">
                  <a:pos x="198" y="289"/>
                </a:cxn>
                <a:cxn ang="0">
                  <a:pos x="212" y="219"/>
                </a:cxn>
                <a:cxn ang="0">
                  <a:pos x="237" y="133"/>
                </a:cxn>
                <a:cxn ang="0">
                  <a:pos x="265" y="77"/>
                </a:cxn>
                <a:cxn ang="0">
                  <a:pos x="276" y="43"/>
                </a:cxn>
                <a:cxn ang="0">
                  <a:pos x="303" y="24"/>
                </a:cxn>
                <a:cxn ang="0">
                  <a:pos x="375" y="18"/>
                </a:cxn>
                <a:cxn ang="0">
                  <a:pos x="411" y="13"/>
                </a:cxn>
                <a:cxn ang="0">
                  <a:pos x="479" y="13"/>
                </a:cxn>
                <a:cxn ang="0">
                  <a:pos x="668" y="15"/>
                </a:cxn>
                <a:cxn ang="0">
                  <a:pos x="1159" y="4"/>
                </a:cxn>
                <a:cxn ang="0">
                  <a:pos x="1375" y="1"/>
                </a:cxn>
                <a:cxn ang="0">
                  <a:pos x="1481" y="2"/>
                </a:cxn>
                <a:cxn ang="0">
                  <a:pos x="1535" y="17"/>
                </a:cxn>
                <a:cxn ang="0">
                  <a:pos x="1547" y="34"/>
                </a:cxn>
                <a:cxn ang="0">
                  <a:pos x="1550" y="109"/>
                </a:cxn>
                <a:cxn ang="0">
                  <a:pos x="1516" y="216"/>
                </a:cxn>
                <a:cxn ang="0">
                  <a:pos x="1472" y="303"/>
                </a:cxn>
                <a:cxn ang="0">
                  <a:pos x="1406" y="412"/>
                </a:cxn>
                <a:cxn ang="0">
                  <a:pos x="1362" y="503"/>
                </a:cxn>
                <a:cxn ang="0">
                  <a:pos x="1315" y="608"/>
                </a:cxn>
                <a:cxn ang="0">
                  <a:pos x="1277" y="715"/>
                </a:cxn>
                <a:cxn ang="0">
                  <a:pos x="1261" y="773"/>
                </a:cxn>
                <a:cxn ang="0">
                  <a:pos x="1244" y="796"/>
                </a:cxn>
              </a:cxnLst>
              <a:rect l="0" t="0" r="r" b="b"/>
              <a:pathLst>
                <a:path w="1553" h="798">
                  <a:moveTo>
                    <a:pt x="1235" y="798"/>
                  </a:moveTo>
                  <a:lnTo>
                    <a:pt x="1235" y="798"/>
                  </a:lnTo>
                  <a:lnTo>
                    <a:pt x="1229" y="797"/>
                  </a:lnTo>
                  <a:lnTo>
                    <a:pt x="1226" y="796"/>
                  </a:lnTo>
                  <a:lnTo>
                    <a:pt x="1224" y="794"/>
                  </a:lnTo>
                  <a:lnTo>
                    <a:pt x="1220" y="792"/>
                  </a:lnTo>
                  <a:lnTo>
                    <a:pt x="1219" y="789"/>
                  </a:lnTo>
                  <a:lnTo>
                    <a:pt x="1217" y="786"/>
                  </a:lnTo>
                  <a:lnTo>
                    <a:pt x="1217" y="781"/>
                  </a:lnTo>
                  <a:lnTo>
                    <a:pt x="1217" y="774"/>
                  </a:lnTo>
                  <a:lnTo>
                    <a:pt x="1217" y="774"/>
                  </a:lnTo>
                  <a:lnTo>
                    <a:pt x="1218" y="770"/>
                  </a:lnTo>
                  <a:lnTo>
                    <a:pt x="1219" y="766"/>
                  </a:lnTo>
                  <a:lnTo>
                    <a:pt x="1222" y="763"/>
                  </a:lnTo>
                  <a:lnTo>
                    <a:pt x="1226" y="760"/>
                  </a:lnTo>
                  <a:lnTo>
                    <a:pt x="1228" y="759"/>
                  </a:lnTo>
                  <a:lnTo>
                    <a:pt x="1229" y="757"/>
                  </a:lnTo>
                  <a:lnTo>
                    <a:pt x="1229" y="757"/>
                  </a:lnTo>
                  <a:lnTo>
                    <a:pt x="1235" y="741"/>
                  </a:lnTo>
                  <a:lnTo>
                    <a:pt x="1240" y="724"/>
                  </a:lnTo>
                  <a:lnTo>
                    <a:pt x="1244" y="705"/>
                  </a:lnTo>
                  <a:lnTo>
                    <a:pt x="1248" y="686"/>
                  </a:lnTo>
                  <a:lnTo>
                    <a:pt x="1248" y="686"/>
                  </a:lnTo>
                  <a:lnTo>
                    <a:pt x="1251" y="667"/>
                  </a:lnTo>
                  <a:lnTo>
                    <a:pt x="1256" y="649"/>
                  </a:lnTo>
                  <a:lnTo>
                    <a:pt x="1256" y="649"/>
                  </a:lnTo>
                  <a:lnTo>
                    <a:pt x="1262" y="632"/>
                  </a:lnTo>
                  <a:lnTo>
                    <a:pt x="1269" y="616"/>
                  </a:lnTo>
                  <a:lnTo>
                    <a:pt x="1277" y="599"/>
                  </a:lnTo>
                  <a:lnTo>
                    <a:pt x="1286" y="584"/>
                  </a:lnTo>
                  <a:lnTo>
                    <a:pt x="1286" y="584"/>
                  </a:lnTo>
                  <a:lnTo>
                    <a:pt x="1294" y="566"/>
                  </a:lnTo>
                  <a:lnTo>
                    <a:pt x="1302" y="549"/>
                  </a:lnTo>
                  <a:lnTo>
                    <a:pt x="1302" y="549"/>
                  </a:lnTo>
                  <a:lnTo>
                    <a:pt x="1313" y="525"/>
                  </a:lnTo>
                  <a:lnTo>
                    <a:pt x="1323" y="500"/>
                  </a:lnTo>
                  <a:lnTo>
                    <a:pt x="1323" y="500"/>
                  </a:lnTo>
                  <a:lnTo>
                    <a:pt x="1336" y="468"/>
                  </a:lnTo>
                  <a:lnTo>
                    <a:pt x="1351" y="435"/>
                  </a:lnTo>
                  <a:lnTo>
                    <a:pt x="1351" y="435"/>
                  </a:lnTo>
                  <a:lnTo>
                    <a:pt x="1359" y="421"/>
                  </a:lnTo>
                  <a:lnTo>
                    <a:pt x="1368" y="405"/>
                  </a:lnTo>
                  <a:lnTo>
                    <a:pt x="1387" y="377"/>
                  </a:lnTo>
                  <a:lnTo>
                    <a:pt x="1387" y="377"/>
                  </a:lnTo>
                  <a:lnTo>
                    <a:pt x="1404" y="353"/>
                  </a:lnTo>
                  <a:lnTo>
                    <a:pt x="1411" y="340"/>
                  </a:lnTo>
                  <a:lnTo>
                    <a:pt x="1419" y="328"/>
                  </a:lnTo>
                  <a:lnTo>
                    <a:pt x="1430" y="307"/>
                  </a:lnTo>
                  <a:lnTo>
                    <a:pt x="1430" y="307"/>
                  </a:lnTo>
                  <a:lnTo>
                    <a:pt x="1460" y="252"/>
                  </a:lnTo>
                  <a:lnTo>
                    <a:pt x="1474" y="222"/>
                  </a:lnTo>
                  <a:lnTo>
                    <a:pt x="1488" y="192"/>
                  </a:lnTo>
                  <a:lnTo>
                    <a:pt x="1499" y="162"/>
                  </a:lnTo>
                  <a:lnTo>
                    <a:pt x="1504" y="146"/>
                  </a:lnTo>
                  <a:lnTo>
                    <a:pt x="1509" y="131"/>
                  </a:lnTo>
                  <a:lnTo>
                    <a:pt x="1512" y="116"/>
                  </a:lnTo>
                  <a:lnTo>
                    <a:pt x="1514" y="101"/>
                  </a:lnTo>
                  <a:lnTo>
                    <a:pt x="1515" y="85"/>
                  </a:lnTo>
                  <a:lnTo>
                    <a:pt x="1516" y="71"/>
                  </a:lnTo>
                  <a:lnTo>
                    <a:pt x="1516" y="71"/>
                  </a:lnTo>
                  <a:lnTo>
                    <a:pt x="1515" y="65"/>
                  </a:lnTo>
                  <a:lnTo>
                    <a:pt x="1514" y="60"/>
                  </a:lnTo>
                  <a:lnTo>
                    <a:pt x="1512" y="56"/>
                  </a:lnTo>
                  <a:lnTo>
                    <a:pt x="1510" y="52"/>
                  </a:lnTo>
                  <a:lnTo>
                    <a:pt x="1506" y="49"/>
                  </a:lnTo>
                  <a:lnTo>
                    <a:pt x="1503" y="46"/>
                  </a:lnTo>
                  <a:lnTo>
                    <a:pt x="1495" y="42"/>
                  </a:lnTo>
                  <a:lnTo>
                    <a:pt x="1486" y="38"/>
                  </a:lnTo>
                  <a:lnTo>
                    <a:pt x="1475" y="36"/>
                  </a:lnTo>
                  <a:lnTo>
                    <a:pt x="1465" y="35"/>
                  </a:lnTo>
                  <a:lnTo>
                    <a:pt x="1456" y="35"/>
                  </a:lnTo>
                  <a:lnTo>
                    <a:pt x="1456" y="35"/>
                  </a:lnTo>
                  <a:lnTo>
                    <a:pt x="1439" y="36"/>
                  </a:lnTo>
                  <a:lnTo>
                    <a:pt x="1425" y="37"/>
                  </a:lnTo>
                  <a:lnTo>
                    <a:pt x="1425" y="37"/>
                  </a:lnTo>
                  <a:lnTo>
                    <a:pt x="1404" y="37"/>
                  </a:lnTo>
                  <a:lnTo>
                    <a:pt x="1272" y="37"/>
                  </a:lnTo>
                  <a:lnTo>
                    <a:pt x="1272" y="37"/>
                  </a:lnTo>
                  <a:lnTo>
                    <a:pt x="1092" y="41"/>
                  </a:lnTo>
                  <a:lnTo>
                    <a:pt x="781" y="47"/>
                  </a:lnTo>
                  <a:lnTo>
                    <a:pt x="314" y="57"/>
                  </a:lnTo>
                  <a:lnTo>
                    <a:pt x="309" y="57"/>
                  </a:lnTo>
                  <a:lnTo>
                    <a:pt x="308" y="61"/>
                  </a:lnTo>
                  <a:lnTo>
                    <a:pt x="308" y="61"/>
                  </a:lnTo>
                  <a:lnTo>
                    <a:pt x="307" y="65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83"/>
                  </a:lnTo>
                  <a:lnTo>
                    <a:pt x="295" y="101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2" y="151"/>
                  </a:lnTo>
                  <a:lnTo>
                    <a:pt x="264" y="170"/>
                  </a:lnTo>
                  <a:lnTo>
                    <a:pt x="257" y="189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48" y="225"/>
                  </a:lnTo>
                  <a:lnTo>
                    <a:pt x="245" y="243"/>
                  </a:lnTo>
                  <a:lnTo>
                    <a:pt x="245" y="243"/>
                  </a:lnTo>
                  <a:lnTo>
                    <a:pt x="241" y="272"/>
                  </a:lnTo>
                  <a:lnTo>
                    <a:pt x="238" y="285"/>
                  </a:lnTo>
                  <a:lnTo>
                    <a:pt x="234" y="299"/>
                  </a:lnTo>
                  <a:lnTo>
                    <a:pt x="234" y="299"/>
                  </a:lnTo>
                  <a:lnTo>
                    <a:pt x="228" y="311"/>
                  </a:lnTo>
                  <a:lnTo>
                    <a:pt x="222" y="322"/>
                  </a:lnTo>
                  <a:lnTo>
                    <a:pt x="210" y="345"/>
                  </a:lnTo>
                  <a:lnTo>
                    <a:pt x="210" y="345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71" y="422"/>
                  </a:lnTo>
                  <a:lnTo>
                    <a:pt x="159" y="444"/>
                  </a:lnTo>
                  <a:lnTo>
                    <a:pt x="150" y="466"/>
                  </a:lnTo>
                  <a:lnTo>
                    <a:pt x="146" y="47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26" y="553"/>
                  </a:lnTo>
                  <a:lnTo>
                    <a:pt x="116" y="588"/>
                  </a:lnTo>
                  <a:lnTo>
                    <a:pt x="116" y="588"/>
                  </a:lnTo>
                  <a:lnTo>
                    <a:pt x="110" y="600"/>
                  </a:lnTo>
                  <a:lnTo>
                    <a:pt x="104" y="613"/>
                  </a:lnTo>
                  <a:lnTo>
                    <a:pt x="97" y="625"/>
                  </a:lnTo>
                  <a:lnTo>
                    <a:pt x="89" y="637"/>
                  </a:lnTo>
                  <a:lnTo>
                    <a:pt x="89" y="637"/>
                  </a:lnTo>
                  <a:lnTo>
                    <a:pt x="81" y="648"/>
                  </a:lnTo>
                  <a:lnTo>
                    <a:pt x="74" y="660"/>
                  </a:lnTo>
                  <a:lnTo>
                    <a:pt x="68" y="673"/>
                  </a:lnTo>
                  <a:lnTo>
                    <a:pt x="62" y="686"/>
                  </a:lnTo>
                  <a:lnTo>
                    <a:pt x="62" y="686"/>
                  </a:lnTo>
                  <a:lnTo>
                    <a:pt x="58" y="697"/>
                  </a:lnTo>
                  <a:lnTo>
                    <a:pt x="52" y="709"/>
                  </a:lnTo>
                  <a:lnTo>
                    <a:pt x="52" y="709"/>
                  </a:lnTo>
                  <a:lnTo>
                    <a:pt x="47" y="723"/>
                  </a:lnTo>
                  <a:lnTo>
                    <a:pt x="41" y="736"/>
                  </a:lnTo>
                  <a:lnTo>
                    <a:pt x="38" y="750"/>
                  </a:lnTo>
                  <a:lnTo>
                    <a:pt x="36" y="756"/>
                  </a:lnTo>
                  <a:lnTo>
                    <a:pt x="36" y="762"/>
                  </a:lnTo>
                  <a:lnTo>
                    <a:pt x="36" y="762"/>
                  </a:lnTo>
                  <a:lnTo>
                    <a:pt x="35" y="766"/>
                  </a:lnTo>
                  <a:lnTo>
                    <a:pt x="34" y="770"/>
                  </a:lnTo>
                  <a:lnTo>
                    <a:pt x="32" y="773"/>
                  </a:lnTo>
                  <a:lnTo>
                    <a:pt x="30" y="775"/>
                  </a:lnTo>
                  <a:lnTo>
                    <a:pt x="26" y="777"/>
                  </a:lnTo>
                  <a:lnTo>
                    <a:pt x="23" y="779"/>
                  </a:lnTo>
                  <a:lnTo>
                    <a:pt x="17" y="780"/>
                  </a:lnTo>
                  <a:lnTo>
                    <a:pt x="17" y="780"/>
                  </a:lnTo>
                  <a:lnTo>
                    <a:pt x="13" y="780"/>
                  </a:lnTo>
                  <a:lnTo>
                    <a:pt x="10" y="779"/>
                  </a:lnTo>
                  <a:lnTo>
                    <a:pt x="7" y="776"/>
                  </a:lnTo>
                  <a:lnTo>
                    <a:pt x="4" y="774"/>
                  </a:lnTo>
                  <a:lnTo>
                    <a:pt x="4" y="774"/>
                  </a:lnTo>
                  <a:lnTo>
                    <a:pt x="2" y="772"/>
                  </a:lnTo>
                  <a:lnTo>
                    <a:pt x="1" y="769"/>
                  </a:lnTo>
                  <a:lnTo>
                    <a:pt x="0" y="76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50"/>
                  </a:lnTo>
                  <a:lnTo>
                    <a:pt x="4" y="737"/>
                  </a:lnTo>
                  <a:lnTo>
                    <a:pt x="8" y="726"/>
                  </a:lnTo>
                  <a:lnTo>
                    <a:pt x="13" y="713"/>
                  </a:lnTo>
                  <a:lnTo>
                    <a:pt x="13" y="713"/>
                  </a:lnTo>
                  <a:lnTo>
                    <a:pt x="18" y="703"/>
                  </a:lnTo>
                  <a:lnTo>
                    <a:pt x="22" y="690"/>
                  </a:lnTo>
                  <a:lnTo>
                    <a:pt x="22" y="690"/>
                  </a:lnTo>
                  <a:lnTo>
                    <a:pt x="32" y="668"/>
                  </a:lnTo>
                  <a:lnTo>
                    <a:pt x="42" y="646"/>
                  </a:lnTo>
                  <a:lnTo>
                    <a:pt x="54" y="624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4" y="593"/>
                  </a:lnTo>
                  <a:lnTo>
                    <a:pt x="79" y="583"/>
                  </a:lnTo>
                  <a:lnTo>
                    <a:pt x="83" y="573"/>
                  </a:lnTo>
                  <a:lnTo>
                    <a:pt x="87" y="563"/>
                  </a:lnTo>
                  <a:lnTo>
                    <a:pt x="93" y="541"/>
                  </a:lnTo>
                  <a:lnTo>
                    <a:pt x="98" y="520"/>
                  </a:lnTo>
                  <a:lnTo>
                    <a:pt x="98" y="520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0" y="472"/>
                  </a:lnTo>
                  <a:lnTo>
                    <a:pt x="119" y="451"/>
                  </a:lnTo>
                  <a:lnTo>
                    <a:pt x="128" y="431"/>
                  </a:lnTo>
                  <a:lnTo>
                    <a:pt x="137" y="412"/>
                  </a:lnTo>
                  <a:lnTo>
                    <a:pt x="143" y="401"/>
                  </a:lnTo>
                  <a:lnTo>
                    <a:pt x="143" y="401"/>
                  </a:lnTo>
                  <a:lnTo>
                    <a:pt x="153" y="381"/>
                  </a:lnTo>
                  <a:lnTo>
                    <a:pt x="164" y="359"/>
                  </a:lnTo>
                  <a:lnTo>
                    <a:pt x="164" y="359"/>
                  </a:lnTo>
                  <a:lnTo>
                    <a:pt x="183" y="325"/>
                  </a:lnTo>
                  <a:lnTo>
                    <a:pt x="191" y="307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2" y="277"/>
                  </a:lnTo>
                  <a:lnTo>
                    <a:pt x="205" y="264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12" y="219"/>
                  </a:lnTo>
                  <a:lnTo>
                    <a:pt x="216" y="198"/>
                  </a:lnTo>
                  <a:lnTo>
                    <a:pt x="216" y="198"/>
                  </a:lnTo>
                  <a:lnTo>
                    <a:pt x="222" y="176"/>
                  </a:lnTo>
                  <a:lnTo>
                    <a:pt x="230" y="155"/>
                  </a:lnTo>
                  <a:lnTo>
                    <a:pt x="237" y="133"/>
                  </a:lnTo>
                  <a:lnTo>
                    <a:pt x="246" y="113"/>
                  </a:lnTo>
                  <a:lnTo>
                    <a:pt x="246" y="113"/>
                  </a:lnTo>
                  <a:lnTo>
                    <a:pt x="253" y="99"/>
                  </a:lnTo>
                  <a:lnTo>
                    <a:pt x="253" y="99"/>
                  </a:lnTo>
                  <a:lnTo>
                    <a:pt x="265" y="77"/>
                  </a:lnTo>
                  <a:lnTo>
                    <a:pt x="269" y="65"/>
                  </a:lnTo>
                  <a:lnTo>
                    <a:pt x="273" y="54"/>
                  </a:lnTo>
                  <a:lnTo>
                    <a:pt x="273" y="54"/>
                  </a:lnTo>
                  <a:lnTo>
                    <a:pt x="274" y="48"/>
                  </a:lnTo>
                  <a:lnTo>
                    <a:pt x="276" y="43"/>
                  </a:lnTo>
                  <a:lnTo>
                    <a:pt x="278" y="38"/>
                  </a:lnTo>
                  <a:lnTo>
                    <a:pt x="282" y="34"/>
                  </a:lnTo>
                  <a:lnTo>
                    <a:pt x="287" y="31"/>
                  </a:lnTo>
                  <a:lnTo>
                    <a:pt x="292" y="28"/>
                  </a:lnTo>
                  <a:lnTo>
                    <a:pt x="303" y="24"/>
                  </a:lnTo>
                  <a:lnTo>
                    <a:pt x="316" y="22"/>
                  </a:lnTo>
                  <a:lnTo>
                    <a:pt x="329" y="20"/>
                  </a:lnTo>
                  <a:lnTo>
                    <a:pt x="356" y="19"/>
                  </a:lnTo>
                  <a:lnTo>
                    <a:pt x="356" y="19"/>
                  </a:lnTo>
                  <a:lnTo>
                    <a:pt x="375" y="18"/>
                  </a:lnTo>
                  <a:lnTo>
                    <a:pt x="382" y="18"/>
                  </a:lnTo>
                  <a:lnTo>
                    <a:pt x="389" y="16"/>
                  </a:lnTo>
                  <a:lnTo>
                    <a:pt x="389" y="16"/>
                  </a:lnTo>
                  <a:lnTo>
                    <a:pt x="400" y="14"/>
                  </a:lnTo>
                  <a:lnTo>
                    <a:pt x="411" y="13"/>
                  </a:lnTo>
                  <a:lnTo>
                    <a:pt x="423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59" y="12"/>
                  </a:lnTo>
                  <a:lnTo>
                    <a:pt x="479" y="13"/>
                  </a:lnTo>
                  <a:lnTo>
                    <a:pt x="479" y="13"/>
                  </a:lnTo>
                  <a:lnTo>
                    <a:pt x="500" y="14"/>
                  </a:lnTo>
                  <a:lnTo>
                    <a:pt x="519" y="15"/>
                  </a:lnTo>
                  <a:lnTo>
                    <a:pt x="668" y="15"/>
                  </a:lnTo>
                  <a:lnTo>
                    <a:pt x="668" y="15"/>
                  </a:lnTo>
                  <a:lnTo>
                    <a:pt x="751" y="14"/>
                  </a:lnTo>
                  <a:lnTo>
                    <a:pt x="833" y="13"/>
                  </a:lnTo>
                  <a:lnTo>
                    <a:pt x="997" y="8"/>
                  </a:lnTo>
                  <a:lnTo>
                    <a:pt x="997" y="8"/>
                  </a:lnTo>
                  <a:lnTo>
                    <a:pt x="1159" y="4"/>
                  </a:lnTo>
                  <a:lnTo>
                    <a:pt x="1241" y="2"/>
                  </a:lnTo>
                  <a:lnTo>
                    <a:pt x="1323" y="2"/>
                  </a:lnTo>
                  <a:lnTo>
                    <a:pt x="1323" y="2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56" y="1"/>
                  </a:lnTo>
                  <a:lnTo>
                    <a:pt x="1481" y="2"/>
                  </a:lnTo>
                  <a:lnTo>
                    <a:pt x="1481" y="2"/>
                  </a:lnTo>
                  <a:lnTo>
                    <a:pt x="1496" y="3"/>
                  </a:lnTo>
                  <a:lnTo>
                    <a:pt x="1506" y="5"/>
                  </a:lnTo>
                  <a:lnTo>
                    <a:pt x="1517" y="7"/>
                  </a:lnTo>
                  <a:lnTo>
                    <a:pt x="1526" y="12"/>
                  </a:lnTo>
                  <a:lnTo>
                    <a:pt x="1535" y="17"/>
                  </a:lnTo>
                  <a:lnTo>
                    <a:pt x="1539" y="21"/>
                  </a:lnTo>
                  <a:lnTo>
                    <a:pt x="1542" y="25"/>
                  </a:lnTo>
                  <a:lnTo>
                    <a:pt x="1545" y="29"/>
                  </a:lnTo>
                  <a:lnTo>
                    <a:pt x="1547" y="34"/>
                  </a:lnTo>
                  <a:lnTo>
                    <a:pt x="1547" y="34"/>
                  </a:lnTo>
                  <a:lnTo>
                    <a:pt x="1550" y="49"/>
                  </a:lnTo>
                  <a:lnTo>
                    <a:pt x="1552" y="63"/>
                  </a:lnTo>
                  <a:lnTo>
                    <a:pt x="1553" y="78"/>
                  </a:lnTo>
                  <a:lnTo>
                    <a:pt x="1552" y="93"/>
                  </a:lnTo>
                  <a:lnTo>
                    <a:pt x="1550" y="109"/>
                  </a:lnTo>
                  <a:lnTo>
                    <a:pt x="1548" y="123"/>
                  </a:lnTo>
                  <a:lnTo>
                    <a:pt x="1544" y="139"/>
                  </a:lnTo>
                  <a:lnTo>
                    <a:pt x="1540" y="155"/>
                  </a:lnTo>
                  <a:lnTo>
                    <a:pt x="1528" y="186"/>
                  </a:lnTo>
                  <a:lnTo>
                    <a:pt x="1516" y="216"/>
                  </a:lnTo>
                  <a:lnTo>
                    <a:pt x="1502" y="244"/>
                  </a:lnTo>
                  <a:lnTo>
                    <a:pt x="1489" y="271"/>
                  </a:lnTo>
                  <a:lnTo>
                    <a:pt x="1486" y="277"/>
                  </a:lnTo>
                  <a:lnTo>
                    <a:pt x="1486" y="277"/>
                  </a:lnTo>
                  <a:lnTo>
                    <a:pt x="1472" y="303"/>
                  </a:lnTo>
                  <a:lnTo>
                    <a:pt x="1457" y="329"/>
                  </a:lnTo>
                  <a:lnTo>
                    <a:pt x="1427" y="378"/>
                  </a:lnTo>
                  <a:lnTo>
                    <a:pt x="1427" y="378"/>
                  </a:lnTo>
                  <a:lnTo>
                    <a:pt x="1406" y="412"/>
                  </a:lnTo>
                  <a:lnTo>
                    <a:pt x="1406" y="412"/>
                  </a:lnTo>
                  <a:lnTo>
                    <a:pt x="1393" y="433"/>
                  </a:lnTo>
                  <a:lnTo>
                    <a:pt x="1382" y="456"/>
                  </a:lnTo>
                  <a:lnTo>
                    <a:pt x="1372" y="479"/>
                  </a:lnTo>
                  <a:lnTo>
                    <a:pt x="1362" y="503"/>
                  </a:lnTo>
                  <a:lnTo>
                    <a:pt x="1362" y="503"/>
                  </a:lnTo>
                  <a:lnTo>
                    <a:pt x="1346" y="540"/>
                  </a:lnTo>
                  <a:lnTo>
                    <a:pt x="1346" y="540"/>
                  </a:lnTo>
                  <a:lnTo>
                    <a:pt x="1327" y="581"/>
                  </a:lnTo>
                  <a:lnTo>
                    <a:pt x="1327" y="581"/>
                  </a:lnTo>
                  <a:lnTo>
                    <a:pt x="1315" y="608"/>
                  </a:lnTo>
                  <a:lnTo>
                    <a:pt x="1302" y="633"/>
                  </a:lnTo>
                  <a:lnTo>
                    <a:pt x="1292" y="660"/>
                  </a:lnTo>
                  <a:lnTo>
                    <a:pt x="1284" y="689"/>
                  </a:lnTo>
                  <a:lnTo>
                    <a:pt x="1284" y="689"/>
                  </a:lnTo>
                  <a:lnTo>
                    <a:pt x="1277" y="715"/>
                  </a:lnTo>
                  <a:lnTo>
                    <a:pt x="1277" y="715"/>
                  </a:lnTo>
                  <a:lnTo>
                    <a:pt x="1272" y="735"/>
                  </a:lnTo>
                  <a:lnTo>
                    <a:pt x="1267" y="755"/>
                  </a:lnTo>
                  <a:lnTo>
                    <a:pt x="1264" y="765"/>
                  </a:lnTo>
                  <a:lnTo>
                    <a:pt x="1261" y="773"/>
                  </a:lnTo>
                  <a:lnTo>
                    <a:pt x="1256" y="783"/>
                  </a:lnTo>
                  <a:lnTo>
                    <a:pt x="1251" y="790"/>
                  </a:lnTo>
                  <a:lnTo>
                    <a:pt x="1251" y="790"/>
                  </a:lnTo>
                  <a:lnTo>
                    <a:pt x="1248" y="794"/>
                  </a:lnTo>
                  <a:lnTo>
                    <a:pt x="1244" y="796"/>
                  </a:lnTo>
                  <a:lnTo>
                    <a:pt x="1240" y="798"/>
                  </a:lnTo>
                  <a:lnTo>
                    <a:pt x="1235" y="798"/>
                  </a:lnTo>
                  <a:lnTo>
                    <a:pt x="1235" y="7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pic>
        <p:nvPicPr>
          <p:cNvPr id="79" name="圖片 7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99" y="1698169"/>
            <a:ext cx="3420000" cy="2152800"/>
          </a:xfrm>
          <a:prstGeom prst="rect">
            <a:avLst/>
          </a:prstGeom>
          <a:noFill/>
        </p:spPr>
      </p:pic>
      <p:pic>
        <p:nvPicPr>
          <p:cNvPr id="80" name="圖片 7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77" y="1698170"/>
            <a:ext cx="3420000" cy="2152800"/>
          </a:xfrm>
          <a:prstGeom prst="rect">
            <a:avLst/>
          </a:prstGeom>
          <a:noFill/>
        </p:spPr>
      </p:pic>
      <p:pic>
        <p:nvPicPr>
          <p:cNvPr id="81" name="圖片 8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81" y="3850903"/>
            <a:ext cx="3420000" cy="2152800"/>
          </a:xfrm>
          <a:prstGeom prst="rect">
            <a:avLst/>
          </a:prstGeom>
          <a:noFill/>
        </p:spPr>
      </p:pic>
      <p:pic>
        <p:nvPicPr>
          <p:cNvPr id="82" name="圖片 8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77" y="3850904"/>
            <a:ext cx="3420000" cy="2152800"/>
          </a:xfrm>
          <a:prstGeom prst="rect">
            <a:avLst/>
          </a:prstGeom>
          <a:noFill/>
        </p:spPr>
      </p:pic>
      <p:sp>
        <p:nvSpPr>
          <p:cNvPr id="2" name="文字方塊 1"/>
          <p:cNvSpPr txBox="1"/>
          <p:nvPr/>
        </p:nvSpPr>
        <p:spPr>
          <a:xfrm>
            <a:off x="8090191" y="1875064"/>
            <a:ext cx="37056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市場顧客以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歲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以上女性為主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顧客習慣稱呼綜合市場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顧客習慣使用機車抵達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復興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市場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6851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顧客訪問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9676948" y="147238"/>
            <a:ext cx="2044994" cy="1554654"/>
            <a:chOff x="4095751" y="2149476"/>
            <a:chExt cx="854074" cy="649288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49" name="Freeform 981"/>
            <p:cNvSpPr>
              <a:spLocks/>
            </p:cNvSpPr>
            <p:nvPr/>
          </p:nvSpPr>
          <p:spPr bwMode="auto">
            <a:xfrm>
              <a:off x="4114801" y="2484438"/>
              <a:ext cx="41275" cy="42863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1" y="17"/>
                </a:cxn>
                <a:cxn ang="0">
                  <a:pos x="33" y="34"/>
                </a:cxn>
                <a:cxn ang="0">
                  <a:pos x="23" y="45"/>
                </a:cxn>
                <a:cxn ang="0">
                  <a:pos x="15" y="54"/>
                </a:cxn>
                <a:cxn ang="0">
                  <a:pos x="8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" y="83"/>
                </a:cxn>
                <a:cxn ang="0">
                  <a:pos x="6" y="83"/>
                </a:cxn>
                <a:cxn ang="0">
                  <a:pos x="8" y="82"/>
                </a:cxn>
                <a:cxn ang="0">
                  <a:pos x="9" y="80"/>
                </a:cxn>
                <a:cxn ang="0">
                  <a:pos x="9" y="80"/>
                </a:cxn>
                <a:cxn ang="0">
                  <a:pos x="15" y="70"/>
                </a:cxn>
                <a:cxn ang="0">
                  <a:pos x="23" y="60"/>
                </a:cxn>
                <a:cxn ang="0">
                  <a:pos x="31" y="51"/>
                </a:cxn>
                <a:cxn ang="0">
                  <a:pos x="39" y="42"/>
                </a:cxn>
                <a:cxn ang="0">
                  <a:pos x="58" y="25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78" y="7"/>
                </a:cxn>
                <a:cxn ang="0">
                  <a:pos x="79" y="6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79" h="83">
                  <a:moveTo>
                    <a:pt x="72" y="1"/>
                  </a:moveTo>
                  <a:lnTo>
                    <a:pt x="72" y="1"/>
                  </a:lnTo>
                  <a:lnTo>
                    <a:pt x="51" y="17"/>
                  </a:lnTo>
                  <a:lnTo>
                    <a:pt x="33" y="34"/>
                  </a:lnTo>
                  <a:lnTo>
                    <a:pt x="23" y="45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3" y="60"/>
                  </a:lnTo>
                  <a:lnTo>
                    <a:pt x="31" y="5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982"/>
            <p:cNvSpPr>
              <a:spLocks/>
            </p:cNvSpPr>
            <p:nvPr/>
          </p:nvSpPr>
          <p:spPr bwMode="auto">
            <a:xfrm>
              <a:off x="4122738" y="2492376"/>
              <a:ext cx="60325" cy="6350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44" y="63"/>
                </a:cxn>
                <a:cxn ang="0">
                  <a:pos x="44" y="63"/>
                </a:cxn>
                <a:cxn ang="0">
                  <a:pos x="20" y="87"/>
                </a:cxn>
                <a:cxn ang="0">
                  <a:pos x="10" y="99"/>
                </a:cxn>
                <a:cxn ang="0">
                  <a:pos x="4" y="105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0" y="117"/>
                </a:cxn>
                <a:cxn ang="0">
                  <a:pos x="2" y="119"/>
                </a:cxn>
                <a:cxn ang="0">
                  <a:pos x="4" y="120"/>
                </a:cxn>
                <a:cxn ang="0">
                  <a:pos x="6" y="120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3" y="110"/>
                </a:cxn>
                <a:cxn ang="0">
                  <a:pos x="18" y="103"/>
                </a:cxn>
                <a:cxn ang="0">
                  <a:pos x="30" y="90"/>
                </a:cxn>
                <a:cxn ang="0">
                  <a:pos x="55" y="65"/>
                </a:cxn>
                <a:cxn ang="0">
                  <a:pos x="55" y="65"/>
                </a:cxn>
                <a:cxn ang="0">
                  <a:pos x="113" y="7"/>
                </a:cxn>
                <a:cxn ang="0">
                  <a:pos x="113" y="7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1" y="0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4" h="120">
                  <a:moveTo>
                    <a:pt x="106" y="1"/>
                  </a:moveTo>
                  <a:lnTo>
                    <a:pt x="106" y="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20" y="87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10"/>
                  </a:lnTo>
                  <a:lnTo>
                    <a:pt x="18" y="103"/>
                  </a:lnTo>
                  <a:lnTo>
                    <a:pt x="30" y="90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983"/>
            <p:cNvSpPr>
              <a:spLocks/>
            </p:cNvSpPr>
            <p:nvPr/>
          </p:nvSpPr>
          <p:spPr bwMode="auto">
            <a:xfrm>
              <a:off x="4133851" y="2506663"/>
              <a:ext cx="88900" cy="85725"/>
            </a:xfrm>
            <a:custGeom>
              <a:avLst/>
              <a:gdLst/>
              <a:ahLst/>
              <a:cxnLst>
                <a:cxn ang="0">
                  <a:pos x="161" y="1"/>
                </a:cxn>
                <a:cxn ang="0">
                  <a:pos x="161" y="1"/>
                </a:cxn>
                <a:cxn ang="0">
                  <a:pos x="141" y="21"/>
                </a:cxn>
                <a:cxn ang="0">
                  <a:pos x="122" y="41"/>
                </a:cxn>
                <a:cxn ang="0">
                  <a:pos x="82" y="79"/>
                </a:cxn>
                <a:cxn ang="0">
                  <a:pos x="41" y="118"/>
                </a:cxn>
                <a:cxn ang="0">
                  <a:pos x="2" y="156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0"/>
                </a:cxn>
                <a:cxn ang="0">
                  <a:pos x="1" y="161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5" y="164"/>
                </a:cxn>
                <a:cxn ang="0">
                  <a:pos x="6" y="164"/>
                </a:cxn>
                <a:cxn ang="0">
                  <a:pos x="8" y="163"/>
                </a:cxn>
                <a:cxn ang="0">
                  <a:pos x="8" y="163"/>
                </a:cxn>
                <a:cxn ang="0">
                  <a:pos x="49" y="125"/>
                </a:cxn>
                <a:cxn ang="0">
                  <a:pos x="89" y="87"/>
                </a:cxn>
                <a:cxn ang="0">
                  <a:pos x="128" y="48"/>
                </a:cxn>
                <a:cxn ang="0">
                  <a:pos x="148" y="29"/>
                </a:cxn>
                <a:cxn ang="0">
                  <a:pos x="167" y="8"/>
                </a:cxn>
                <a:cxn ang="0">
                  <a:pos x="167" y="8"/>
                </a:cxn>
                <a:cxn ang="0">
                  <a:pos x="168" y="6"/>
                </a:cxn>
                <a:cxn ang="0">
                  <a:pos x="168" y="4"/>
                </a:cxn>
                <a:cxn ang="0">
                  <a:pos x="168" y="3"/>
                </a:cxn>
                <a:cxn ang="0">
                  <a:pos x="167" y="1"/>
                </a:cxn>
                <a:cxn ang="0">
                  <a:pos x="165" y="0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161" y="1"/>
                </a:cxn>
                <a:cxn ang="0">
                  <a:pos x="161" y="1"/>
                </a:cxn>
              </a:cxnLst>
              <a:rect l="0" t="0" r="r" b="b"/>
              <a:pathLst>
                <a:path w="168" h="164">
                  <a:moveTo>
                    <a:pt x="161" y="1"/>
                  </a:moveTo>
                  <a:lnTo>
                    <a:pt x="161" y="1"/>
                  </a:lnTo>
                  <a:lnTo>
                    <a:pt x="141" y="21"/>
                  </a:lnTo>
                  <a:lnTo>
                    <a:pt x="122" y="41"/>
                  </a:lnTo>
                  <a:lnTo>
                    <a:pt x="82" y="79"/>
                  </a:lnTo>
                  <a:lnTo>
                    <a:pt x="41" y="11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49" y="125"/>
                  </a:lnTo>
                  <a:lnTo>
                    <a:pt x="89" y="87"/>
                  </a:lnTo>
                  <a:lnTo>
                    <a:pt x="128" y="48"/>
                  </a:lnTo>
                  <a:lnTo>
                    <a:pt x="148" y="29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984"/>
            <p:cNvSpPr>
              <a:spLocks/>
            </p:cNvSpPr>
            <p:nvPr/>
          </p:nvSpPr>
          <p:spPr bwMode="auto">
            <a:xfrm>
              <a:off x="4135438" y="2541588"/>
              <a:ext cx="88900" cy="87313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0" y="9"/>
                </a:cxn>
                <a:cxn ang="0">
                  <a:pos x="140" y="19"/>
                </a:cxn>
                <a:cxn ang="0">
                  <a:pos x="119" y="37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71" y="88"/>
                </a:cxn>
                <a:cxn ang="0">
                  <a:pos x="58" y="97"/>
                </a:cxn>
                <a:cxn ang="0">
                  <a:pos x="47" y="107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26" y="126"/>
                </a:cxn>
                <a:cxn ang="0">
                  <a:pos x="17" y="136"/>
                </a:cxn>
                <a:cxn ang="0">
                  <a:pos x="8" y="147"/>
                </a:cxn>
                <a:cxn ang="0">
                  <a:pos x="1" y="158"/>
                </a:cxn>
                <a:cxn ang="0">
                  <a:pos x="1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1" y="163"/>
                </a:cxn>
                <a:cxn ang="0">
                  <a:pos x="2" y="165"/>
                </a:cxn>
                <a:cxn ang="0">
                  <a:pos x="4" y="165"/>
                </a:cxn>
                <a:cxn ang="0">
                  <a:pos x="6" y="165"/>
                </a:cxn>
                <a:cxn ang="0">
                  <a:pos x="7" y="165"/>
                </a:cxn>
                <a:cxn ang="0">
                  <a:pos x="9" y="163"/>
                </a:cxn>
                <a:cxn ang="0">
                  <a:pos x="9" y="163"/>
                </a:cxn>
                <a:cxn ang="0">
                  <a:pos x="17" y="152"/>
                </a:cxn>
                <a:cxn ang="0">
                  <a:pos x="25" y="142"/>
                </a:cxn>
                <a:cxn ang="0">
                  <a:pos x="33" y="132"/>
                </a:cxn>
                <a:cxn ang="0">
                  <a:pos x="43" y="123"/>
                </a:cxn>
                <a:cxn ang="0">
                  <a:pos x="62" y="106"/>
                </a:cxn>
                <a:cxn ang="0">
                  <a:pos x="82" y="89"/>
                </a:cxn>
                <a:cxn ang="0">
                  <a:pos x="82" y="89"/>
                </a:cxn>
                <a:cxn ang="0">
                  <a:pos x="92" y="80"/>
                </a:cxn>
                <a:cxn ang="0">
                  <a:pos x="103" y="69"/>
                </a:cxn>
                <a:cxn ang="0">
                  <a:pos x="120" y="49"/>
                </a:cxn>
                <a:cxn ang="0">
                  <a:pos x="120" y="49"/>
                </a:cxn>
                <a:cxn ang="0">
                  <a:pos x="132" y="38"/>
                </a:cxn>
                <a:cxn ang="0">
                  <a:pos x="142" y="28"/>
                </a:cxn>
                <a:cxn ang="0">
                  <a:pos x="166" y="9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68" y="6"/>
                </a:cxn>
                <a:cxn ang="0">
                  <a:pos x="167" y="2"/>
                </a:cxn>
                <a:cxn ang="0">
                  <a:pos x="166" y="1"/>
                </a:cxn>
                <a:cxn ang="0">
                  <a:pos x="165" y="0"/>
                </a:cxn>
                <a:cxn ang="0">
                  <a:pos x="163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68" h="165">
                  <a:moveTo>
                    <a:pt x="162" y="1"/>
                  </a:moveTo>
                  <a:lnTo>
                    <a:pt x="162" y="1"/>
                  </a:lnTo>
                  <a:lnTo>
                    <a:pt x="150" y="9"/>
                  </a:lnTo>
                  <a:lnTo>
                    <a:pt x="140" y="19"/>
                  </a:lnTo>
                  <a:lnTo>
                    <a:pt x="119" y="37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1" y="88"/>
                  </a:lnTo>
                  <a:lnTo>
                    <a:pt x="58" y="97"/>
                  </a:lnTo>
                  <a:lnTo>
                    <a:pt x="47" y="107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6" y="126"/>
                  </a:lnTo>
                  <a:lnTo>
                    <a:pt x="17" y="136"/>
                  </a:lnTo>
                  <a:lnTo>
                    <a:pt x="8" y="147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4" y="165"/>
                  </a:lnTo>
                  <a:lnTo>
                    <a:pt x="6" y="165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7" y="152"/>
                  </a:lnTo>
                  <a:lnTo>
                    <a:pt x="25" y="142"/>
                  </a:lnTo>
                  <a:lnTo>
                    <a:pt x="33" y="132"/>
                  </a:lnTo>
                  <a:lnTo>
                    <a:pt x="43" y="123"/>
                  </a:lnTo>
                  <a:lnTo>
                    <a:pt x="62" y="10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80"/>
                  </a:lnTo>
                  <a:lnTo>
                    <a:pt x="103" y="6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32" y="38"/>
                  </a:lnTo>
                  <a:lnTo>
                    <a:pt x="142" y="28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7" y="2"/>
                  </a:lnTo>
                  <a:lnTo>
                    <a:pt x="166" y="1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985"/>
            <p:cNvSpPr>
              <a:spLocks/>
            </p:cNvSpPr>
            <p:nvPr/>
          </p:nvSpPr>
          <p:spPr bwMode="auto">
            <a:xfrm>
              <a:off x="4129088" y="2597151"/>
              <a:ext cx="71438" cy="6826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108" y="14"/>
                </a:cxn>
                <a:cxn ang="0">
                  <a:pos x="94" y="29"/>
                </a:cxn>
                <a:cxn ang="0">
                  <a:pos x="65" y="60"/>
                </a:cxn>
                <a:cxn ang="0">
                  <a:pos x="65" y="60"/>
                </a:cxn>
                <a:cxn ang="0">
                  <a:pos x="49" y="75"/>
                </a:cxn>
                <a:cxn ang="0">
                  <a:pos x="34" y="91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0" y="126"/>
                </a:cxn>
                <a:cxn ang="0">
                  <a:pos x="1" y="127"/>
                </a:cxn>
                <a:cxn ang="0">
                  <a:pos x="3" y="128"/>
                </a:cxn>
                <a:cxn ang="0">
                  <a:pos x="4" y="129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8" y="127"/>
                </a:cxn>
                <a:cxn ang="0">
                  <a:pos x="38" y="100"/>
                </a:cxn>
                <a:cxn ang="0">
                  <a:pos x="67" y="71"/>
                </a:cxn>
                <a:cxn ang="0">
                  <a:pos x="67" y="71"/>
                </a:cxn>
                <a:cxn ang="0">
                  <a:pos x="98" y="38"/>
                </a:cxn>
                <a:cxn ang="0">
                  <a:pos x="115" y="22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7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9">
                  <a:moveTo>
                    <a:pt x="125" y="1"/>
                  </a:moveTo>
                  <a:lnTo>
                    <a:pt x="125" y="1"/>
                  </a:lnTo>
                  <a:lnTo>
                    <a:pt x="108" y="14"/>
                  </a:lnTo>
                  <a:lnTo>
                    <a:pt x="94" y="29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49" y="75"/>
                  </a:lnTo>
                  <a:lnTo>
                    <a:pt x="34" y="91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1" y="127"/>
                  </a:lnTo>
                  <a:lnTo>
                    <a:pt x="3" y="128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38" y="100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98" y="38"/>
                  </a:lnTo>
                  <a:lnTo>
                    <a:pt x="115" y="22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986"/>
            <p:cNvSpPr>
              <a:spLocks/>
            </p:cNvSpPr>
            <p:nvPr/>
          </p:nvSpPr>
          <p:spPr bwMode="auto">
            <a:xfrm>
              <a:off x="4129088" y="2630488"/>
              <a:ext cx="71438" cy="66675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92" y="28"/>
                </a:cxn>
                <a:cxn ang="0">
                  <a:pos x="59" y="57"/>
                </a:cxn>
                <a:cxn ang="0">
                  <a:pos x="43" y="71"/>
                </a:cxn>
                <a:cxn ang="0">
                  <a:pos x="29" y="86"/>
                </a:cxn>
                <a:cxn ang="0">
                  <a:pos x="14" y="103"/>
                </a:cxn>
                <a:cxn ang="0">
                  <a:pos x="1" y="119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0" y="122"/>
                </a:cxn>
                <a:cxn ang="0">
                  <a:pos x="1" y="124"/>
                </a:cxn>
                <a:cxn ang="0">
                  <a:pos x="2" y="125"/>
                </a:cxn>
                <a:cxn ang="0">
                  <a:pos x="5" y="125"/>
                </a:cxn>
                <a:cxn ang="0">
                  <a:pos x="7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21" y="108"/>
                </a:cxn>
                <a:cxn ang="0">
                  <a:pos x="36" y="92"/>
                </a:cxn>
                <a:cxn ang="0">
                  <a:pos x="51" y="77"/>
                </a:cxn>
                <a:cxn ang="0">
                  <a:pos x="67" y="62"/>
                </a:cxn>
                <a:cxn ang="0">
                  <a:pos x="99" y="34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6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5">
                  <a:moveTo>
                    <a:pt x="125" y="1"/>
                  </a:moveTo>
                  <a:lnTo>
                    <a:pt x="125" y="1"/>
                  </a:lnTo>
                  <a:lnTo>
                    <a:pt x="92" y="28"/>
                  </a:lnTo>
                  <a:lnTo>
                    <a:pt x="59" y="57"/>
                  </a:lnTo>
                  <a:lnTo>
                    <a:pt x="43" y="71"/>
                  </a:lnTo>
                  <a:lnTo>
                    <a:pt x="29" y="86"/>
                  </a:lnTo>
                  <a:lnTo>
                    <a:pt x="14" y="103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1" y="108"/>
                  </a:lnTo>
                  <a:lnTo>
                    <a:pt x="36" y="92"/>
                  </a:lnTo>
                  <a:lnTo>
                    <a:pt x="51" y="77"/>
                  </a:lnTo>
                  <a:lnTo>
                    <a:pt x="67" y="62"/>
                  </a:lnTo>
                  <a:lnTo>
                    <a:pt x="99" y="34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987"/>
            <p:cNvSpPr>
              <a:spLocks/>
            </p:cNvSpPr>
            <p:nvPr/>
          </p:nvSpPr>
          <p:spPr bwMode="auto">
            <a:xfrm>
              <a:off x="4127501" y="2670176"/>
              <a:ext cx="55563" cy="55563"/>
            </a:xfrm>
            <a:custGeom>
              <a:avLst/>
              <a:gdLst/>
              <a:ahLst/>
              <a:cxnLst>
                <a:cxn ang="0">
                  <a:pos x="97" y="1"/>
                </a:cxn>
                <a:cxn ang="0">
                  <a:pos x="97" y="1"/>
                </a:cxn>
                <a:cxn ang="0">
                  <a:pos x="82" y="10"/>
                </a:cxn>
                <a:cxn ang="0">
                  <a:pos x="69" y="20"/>
                </a:cxn>
                <a:cxn ang="0">
                  <a:pos x="55" y="32"/>
                </a:cxn>
                <a:cxn ang="0">
                  <a:pos x="43" y="43"/>
                </a:cxn>
                <a:cxn ang="0">
                  <a:pos x="32" y="56"/>
                </a:cxn>
                <a:cxn ang="0">
                  <a:pos x="20" y="69"/>
                </a:cxn>
                <a:cxn ang="0">
                  <a:pos x="10" y="8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3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7" y="88"/>
                </a:cxn>
                <a:cxn ang="0">
                  <a:pos x="27" y="75"/>
                </a:cxn>
                <a:cxn ang="0">
                  <a:pos x="39" y="62"/>
                </a:cxn>
                <a:cxn ang="0">
                  <a:pos x="50" y="50"/>
                </a:cxn>
                <a:cxn ang="0">
                  <a:pos x="62" y="38"/>
                </a:cxn>
                <a:cxn ang="0">
                  <a:pos x="75" y="28"/>
                </a:cxn>
                <a:cxn ang="0">
                  <a:pos x="88" y="17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3" y="7"/>
                </a:cxn>
                <a:cxn ang="0">
                  <a:pos x="104" y="5"/>
                </a:cxn>
                <a:cxn ang="0">
                  <a:pos x="104" y="4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1"/>
                </a:cxn>
                <a:cxn ang="0">
                  <a:pos x="97" y="1"/>
                </a:cxn>
              </a:cxnLst>
              <a:rect l="0" t="0" r="r" b="b"/>
              <a:pathLst>
                <a:path w="104" h="104">
                  <a:moveTo>
                    <a:pt x="97" y="1"/>
                  </a:moveTo>
                  <a:lnTo>
                    <a:pt x="97" y="1"/>
                  </a:lnTo>
                  <a:lnTo>
                    <a:pt x="82" y="10"/>
                  </a:lnTo>
                  <a:lnTo>
                    <a:pt x="69" y="20"/>
                  </a:lnTo>
                  <a:lnTo>
                    <a:pt x="55" y="32"/>
                  </a:lnTo>
                  <a:lnTo>
                    <a:pt x="43" y="43"/>
                  </a:lnTo>
                  <a:lnTo>
                    <a:pt x="32" y="56"/>
                  </a:lnTo>
                  <a:lnTo>
                    <a:pt x="20" y="69"/>
                  </a:lnTo>
                  <a:lnTo>
                    <a:pt x="10" y="8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7" y="88"/>
                  </a:lnTo>
                  <a:lnTo>
                    <a:pt x="27" y="75"/>
                  </a:lnTo>
                  <a:lnTo>
                    <a:pt x="39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5" y="28"/>
                  </a:lnTo>
                  <a:lnTo>
                    <a:pt x="88" y="17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988"/>
            <p:cNvSpPr>
              <a:spLocks/>
            </p:cNvSpPr>
            <p:nvPr/>
          </p:nvSpPr>
          <p:spPr bwMode="auto">
            <a:xfrm>
              <a:off x="4213226" y="2727326"/>
              <a:ext cx="26988" cy="460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37" y="14"/>
                </a:cxn>
                <a:cxn ang="0">
                  <a:pos x="32" y="24"/>
                </a:cxn>
                <a:cxn ang="0">
                  <a:pos x="21" y="43"/>
                </a:cxn>
                <a:cxn ang="0">
                  <a:pos x="10" y="63"/>
                </a:cxn>
                <a:cxn ang="0">
                  <a:pos x="4" y="7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3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4" y="75"/>
                </a:cxn>
                <a:cxn ang="0">
                  <a:pos x="19" y="65"/>
                </a:cxn>
                <a:cxn ang="0">
                  <a:pos x="30" y="46"/>
                </a:cxn>
                <a:cxn ang="0">
                  <a:pos x="42" y="26"/>
                </a:cxn>
                <a:cxn ang="0">
                  <a:pos x="47" y="17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5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2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1" h="88">
                  <a:moveTo>
                    <a:pt x="42" y="3"/>
                  </a:moveTo>
                  <a:lnTo>
                    <a:pt x="42" y="3"/>
                  </a:lnTo>
                  <a:lnTo>
                    <a:pt x="37" y="14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10" y="63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75"/>
                  </a:lnTo>
                  <a:lnTo>
                    <a:pt x="19" y="65"/>
                  </a:lnTo>
                  <a:lnTo>
                    <a:pt x="30" y="46"/>
                  </a:lnTo>
                  <a:lnTo>
                    <a:pt x="42" y="26"/>
                  </a:lnTo>
                  <a:lnTo>
                    <a:pt x="47" y="1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989"/>
            <p:cNvSpPr>
              <a:spLocks/>
            </p:cNvSpPr>
            <p:nvPr/>
          </p:nvSpPr>
          <p:spPr bwMode="auto">
            <a:xfrm>
              <a:off x="4268788" y="2722563"/>
              <a:ext cx="44450" cy="61913"/>
            </a:xfrm>
            <a:custGeom>
              <a:avLst/>
              <a:gdLst/>
              <a:ahLst/>
              <a:cxnLst>
                <a:cxn ang="0">
                  <a:pos x="74" y="1"/>
                </a:cxn>
                <a:cxn ang="0">
                  <a:pos x="74" y="1"/>
                </a:cxn>
                <a:cxn ang="0">
                  <a:pos x="51" y="23"/>
                </a:cxn>
                <a:cxn ang="0">
                  <a:pos x="40" y="35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1" y="62"/>
                </a:cxn>
                <a:cxn ang="0">
                  <a:pos x="13" y="78"/>
                </a:cxn>
                <a:cxn ang="0">
                  <a:pos x="6" y="94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2" y="116"/>
                </a:cxn>
                <a:cxn ang="0">
                  <a:pos x="3" y="117"/>
                </a:cxn>
                <a:cxn ang="0">
                  <a:pos x="5" y="117"/>
                </a:cxn>
                <a:cxn ang="0">
                  <a:pos x="7" y="116"/>
                </a:cxn>
                <a:cxn ang="0">
                  <a:pos x="8" y="115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5" y="96"/>
                </a:cxn>
                <a:cxn ang="0">
                  <a:pos x="23" y="79"/>
                </a:cxn>
                <a:cxn ang="0">
                  <a:pos x="31" y="62"/>
                </a:cxn>
                <a:cxn ang="0">
                  <a:pos x="36" y="55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51" y="37"/>
                </a:cxn>
                <a:cxn ang="0">
                  <a:pos x="61" y="27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2" y="6"/>
                </a:cxn>
                <a:cxn ang="0">
                  <a:pos x="83" y="4"/>
                </a:cxn>
                <a:cxn ang="0">
                  <a:pos x="82" y="3"/>
                </a:cxn>
                <a:cxn ang="0">
                  <a:pos x="81" y="1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1"/>
                </a:cxn>
                <a:cxn ang="0">
                  <a:pos x="74" y="1"/>
                </a:cxn>
              </a:cxnLst>
              <a:rect l="0" t="0" r="r" b="b"/>
              <a:pathLst>
                <a:path w="83" h="117">
                  <a:moveTo>
                    <a:pt x="74" y="1"/>
                  </a:moveTo>
                  <a:lnTo>
                    <a:pt x="74" y="1"/>
                  </a:lnTo>
                  <a:lnTo>
                    <a:pt x="51" y="23"/>
                  </a:lnTo>
                  <a:lnTo>
                    <a:pt x="40" y="35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1" y="62"/>
                  </a:lnTo>
                  <a:lnTo>
                    <a:pt x="13" y="78"/>
                  </a:lnTo>
                  <a:lnTo>
                    <a:pt x="6" y="9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5" y="117"/>
                  </a:lnTo>
                  <a:lnTo>
                    <a:pt x="7" y="116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5" y="96"/>
                  </a:lnTo>
                  <a:lnTo>
                    <a:pt x="23" y="79"/>
                  </a:lnTo>
                  <a:lnTo>
                    <a:pt x="31" y="62"/>
                  </a:lnTo>
                  <a:lnTo>
                    <a:pt x="36" y="5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51" y="37"/>
                  </a:lnTo>
                  <a:lnTo>
                    <a:pt x="61" y="27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990"/>
            <p:cNvSpPr>
              <a:spLocks/>
            </p:cNvSpPr>
            <p:nvPr/>
          </p:nvSpPr>
          <p:spPr bwMode="auto">
            <a:xfrm>
              <a:off x="4346576" y="2727326"/>
              <a:ext cx="36513" cy="47625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61" y="2"/>
                </a:cxn>
                <a:cxn ang="0">
                  <a:pos x="57" y="9"/>
                </a:cxn>
                <a:cxn ang="0">
                  <a:pos x="52" y="15"/>
                </a:cxn>
                <a:cxn ang="0">
                  <a:pos x="42" y="26"/>
                </a:cxn>
                <a:cxn ang="0">
                  <a:pos x="32" y="3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6" y="59"/>
                </a:cxn>
                <a:cxn ang="0">
                  <a:pos x="12" y="66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3" y="76"/>
                </a:cxn>
                <a:cxn ang="0">
                  <a:pos x="1" y="79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4" y="88"/>
                </a:cxn>
                <a:cxn ang="0">
                  <a:pos x="5" y="89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1" y="81"/>
                </a:cxn>
                <a:cxn ang="0">
                  <a:pos x="13" y="79"/>
                </a:cxn>
                <a:cxn ang="0">
                  <a:pos x="17" y="76"/>
                </a:cxn>
                <a:cxn ang="0">
                  <a:pos x="19" y="73"/>
                </a:cxn>
                <a:cxn ang="0">
                  <a:pos x="19" y="73"/>
                </a:cxn>
                <a:cxn ang="0">
                  <a:pos x="22" y="67"/>
                </a:cxn>
                <a:cxn ang="0">
                  <a:pos x="26" y="60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42" y="38"/>
                </a:cxn>
                <a:cxn ang="0">
                  <a:pos x="52" y="28"/>
                </a:cxn>
                <a:cxn ang="0">
                  <a:pos x="61" y="18"/>
                </a:cxn>
                <a:cxn ang="0">
                  <a:pos x="65" y="13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3"/>
                </a:cxn>
                <a:cxn ang="0">
                  <a:pos x="68" y="2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2" y="1"/>
                </a:cxn>
                <a:cxn ang="0">
                  <a:pos x="61" y="2"/>
                </a:cxn>
                <a:cxn ang="0">
                  <a:pos x="61" y="2"/>
                </a:cxn>
              </a:cxnLst>
              <a:rect l="0" t="0" r="r" b="b"/>
              <a:pathLst>
                <a:path w="69" h="89">
                  <a:moveTo>
                    <a:pt x="61" y="2"/>
                  </a:moveTo>
                  <a:lnTo>
                    <a:pt x="61" y="2"/>
                  </a:lnTo>
                  <a:lnTo>
                    <a:pt x="57" y="9"/>
                  </a:lnTo>
                  <a:lnTo>
                    <a:pt x="52" y="15"/>
                  </a:lnTo>
                  <a:lnTo>
                    <a:pt x="42" y="26"/>
                  </a:lnTo>
                  <a:lnTo>
                    <a:pt x="32" y="3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6" y="59"/>
                  </a:lnTo>
                  <a:lnTo>
                    <a:pt x="12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3" y="76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1" y="81"/>
                  </a:lnTo>
                  <a:lnTo>
                    <a:pt x="13" y="79"/>
                  </a:lnTo>
                  <a:lnTo>
                    <a:pt x="17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67"/>
                  </a:lnTo>
                  <a:lnTo>
                    <a:pt x="26" y="6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Freeform 991"/>
            <p:cNvSpPr>
              <a:spLocks/>
            </p:cNvSpPr>
            <p:nvPr/>
          </p:nvSpPr>
          <p:spPr bwMode="auto">
            <a:xfrm>
              <a:off x="4402138" y="2727326"/>
              <a:ext cx="28575" cy="49213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44" y="6"/>
                </a:cxn>
                <a:cxn ang="0">
                  <a:pos x="43" y="10"/>
                </a:cxn>
                <a:cxn ang="0">
                  <a:pos x="42" y="12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7" y="17"/>
                </a:cxn>
                <a:cxn ang="0">
                  <a:pos x="36" y="18"/>
                </a:cxn>
                <a:cxn ang="0">
                  <a:pos x="35" y="20"/>
                </a:cxn>
                <a:cxn ang="0">
                  <a:pos x="35" y="20"/>
                </a:cxn>
                <a:cxn ang="0">
                  <a:pos x="31" y="25"/>
                </a:cxn>
                <a:cxn ang="0">
                  <a:pos x="27" y="30"/>
                </a:cxn>
                <a:cxn ang="0">
                  <a:pos x="22" y="36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14" y="52"/>
                </a:cxn>
                <a:cxn ang="0">
                  <a:pos x="10" y="64"/>
                </a:cxn>
                <a:cxn ang="0">
                  <a:pos x="6" y="75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0" y="88"/>
                </a:cxn>
                <a:cxn ang="0">
                  <a:pos x="1" y="91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5" y="92"/>
                </a:cxn>
                <a:cxn ang="0">
                  <a:pos x="7" y="92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2" y="83"/>
                </a:cxn>
                <a:cxn ang="0">
                  <a:pos x="15" y="77"/>
                </a:cxn>
                <a:cxn ang="0">
                  <a:pos x="21" y="63"/>
                </a:cxn>
                <a:cxn ang="0">
                  <a:pos x="28" y="49"/>
                </a:cxn>
                <a:cxn ang="0">
                  <a:pos x="31" y="43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41" y="29"/>
                </a:cxn>
                <a:cxn ang="0">
                  <a:pos x="47" y="22"/>
                </a:cxn>
                <a:cxn ang="0">
                  <a:pos x="51" y="14"/>
                </a:cxn>
                <a:cxn ang="0">
                  <a:pos x="53" y="1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4" h="92">
                  <a:moveTo>
                    <a:pt x="44" y="6"/>
                  </a:moveTo>
                  <a:lnTo>
                    <a:pt x="44" y="6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30"/>
                  </a:lnTo>
                  <a:lnTo>
                    <a:pt x="22" y="36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4" y="52"/>
                  </a:lnTo>
                  <a:lnTo>
                    <a:pt x="10" y="64"/>
                  </a:lnTo>
                  <a:lnTo>
                    <a:pt x="6" y="7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21" y="63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1" y="29"/>
                  </a:lnTo>
                  <a:lnTo>
                    <a:pt x="47" y="22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Freeform 992"/>
            <p:cNvSpPr>
              <a:spLocks/>
            </p:cNvSpPr>
            <p:nvPr/>
          </p:nvSpPr>
          <p:spPr bwMode="auto">
            <a:xfrm>
              <a:off x="4464051" y="2733676"/>
              <a:ext cx="26988" cy="3651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7" y="10"/>
                </a:cxn>
                <a:cxn ang="0">
                  <a:pos x="32" y="18"/>
                </a:cxn>
                <a:cxn ang="0">
                  <a:pos x="21" y="33"/>
                </a:cxn>
                <a:cxn ang="0">
                  <a:pos x="21" y="33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8" y="54"/>
                </a:cxn>
                <a:cxn ang="0">
                  <a:pos x="29" y="37"/>
                </a:cxn>
                <a:cxn ang="0">
                  <a:pos x="29" y="37"/>
                </a:cxn>
                <a:cxn ang="0">
                  <a:pos x="40" y="21"/>
                </a:cxn>
                <a:cxn ang="0">
                  <a:pos x="46" y="13"/>
                </a:cxn>
                <a:cxn ang="0">
                  <a:pos x="51" y="5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51" h="71">
                  <a:moveTo>
                    <a:pt x="41" y="2"/>
                  </a:moveTo>
                  <a:lnTo>
                    <a:pt x="41" y="2"/>
                  </a:lnTo>
                  <a:lnTo>
                    <a:pt x="37" y="10"/>
                  </a:lnTo>
                  <a:lnTo>
                    <a:pt x="32" y="1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8" y="54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40" y="21"/>
                  </a:lnTo>
                  <a:lnTo>
                    <a:pt x="46" y="13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Freeform 993"/>
            <p:cNvSpPr>
              <a:spLocks/>
            </p:cNvSpPr>
            <p:nvPr/>
          </p:nvSpPr>
          <p:spPr bwMode="auto">
            <a:xfrm>
              <a:off x="4532313" y="2736851"/>
              <a:ext cx="30163" cy="42863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43" y="13"/>
                </a:cxn>
                <a:cxn ang="0">
                  <a:pos x="37" y="24"/>
                </a:cxn>
                <a:cxn ang="0">
                  <a:pos x="29" y="34"/>
                </a:cxn>
                <a:cxn ang="0">
                  <a:pos x="22" y="43"/>
                </a:cxn>
                <a:cxn ang="0">
                  <a:pos x="22" y="43"/>
                </a:cxn>
                <a:cxn ang="0">
                  <a:pos x="15" y="50"/>
                </a:cxn>
                <a:cxn ang="0">
                  <a:pos x="10" y="57"/>
                </a:cxn>
                <a:cxn ang="0">
                  <a:pos x="4" y="6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3" y="70"/>
                </a:cxn>
                <a:cxn ang="0">
                  <a:pos x="15" y="65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9" y="50"/>
                </a:cxn>
                <a:cxn ang="0">
                  <a:pos x="32" y="46"/>
                </a:cxn>
                <a:cxn ang="0">
                  <a:pos x="35" y="43"/>
                </a:cxn>
                <a:cxn ang="0">
                  <a:pos x="35" y="43"/>
                </a:cxn>
                <a:cxn ang="0">
                  <a:pos x="41" y="33"/>
                </a:cxn>
                <a:cxn ang="0">
                  <a:pos x="46" y="25"/>
                </a:cxn>
                <a:cxn ang="0">
                  <a:pos x="52" y="1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1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80">
                  <a:moveTo>
                    <a:pt x="49" y="3"/>
                  </a:moveTo>
                  <a:lnTo>
                    <a:pt x="49" y="3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29" y="34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50"/>
                  </a:lnTo>
                  <a:lnTo>
                    <a:pt x="10" y="57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9" y="50"/>
                  </a:lnTo>
                  <a:lnTo>
                    <a:pt x="32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41" y="33"/>
                  </a:lnTo>
                  <a:lnTo>
                    <a:pt x="46" y="25"/>
                  </a:lnTo>
                  <a:lnTo>
                    <a:pt x="52" y="1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Freeform 994"/>
            <p:cNvSpPr>
              <a:spLocks/>
            </p:cNvSpPr>
            <p:nvPr/>
          </p:nvSpPr>
          <p:spPr bwMode="auto">
            <a:xfrm>
              <a:off x="4589463" y="2735263"/>
              <a:ext cx="22225" cy="349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4" y="16"/>
                </a:cxn>
                <a:cxn ang="0">
                  <a:pos x="16" y="31"/>
                </a:cxn>
                <a:cxn ang="0">
                  <a:pos x="7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8" y="65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7" y="49"/>
                </a:cxn>
                <a:cxn ang="0">
                  <a:pos x="24" y="34"/>
                </a:cxn>
                <a:cxn ang="0">
                  <a:pos x="32" y="21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66">
                  <a:moveTo>
                    <a:pt x="33" y="2"/>
                  </a:moveTo>
                  <a:lnTo>
                    <a:pt x="33" y="2"/>
                  </a:lnTo>
                  <a:lnTo>
                    <a:pt x="24" y="16"/>
                  </a:lnTo>
                  <a:lnTo>
                    <a:pt x="16" y="31"/>
                  </a:lnTo>
                  <a:lnTo>
                    <a:pt x="7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7" y="49"/>
                  </a:lnTo>
                  <a:lnTo>
                    <a:pt x="24" y="34"/>
                  </a:lnTo>
                  <a:lnTo>
                    <a:pt x="32" y="2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995"/>
            <p:cNvSpPr>
              <a:spLocks/>
            </p:cNvSpPr>
            <p:nvPr/>
          </p:nvSpPr>
          <p:spPr bwMode="auto">
            <a:xfrm>
              <a:off x="4651376" y="2736851"/>
              <a:ext cx="25400" cy="42863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6" y="13"/>
                </a:cxn>
                <a:cxn ang="0">
                  <a:pos x="31" y="22"/>
                </a:cxn>
                <a:cxn ang="0">
                  <a:pos x="22" y="39"/>
                </a:cxn>
                <a:cxn ang="0">
                  <a:pos x="11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80"/>
                </a:cxn>
                <a:cxn ang="0">
                  <a:pos x="5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20" y="60"/>
                </a:cxn>
                <a:cxn ang="0">
                  <a:pos x="30" y="43"/>
                </a:cxn>
                <a:cxn ang="0">
                  <a:pos x="41" y="25"/>
                </a:cxn>
                <a:cxn ang="0">
                  <a:pos x="44" y="1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48" y="4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80">
                  <a:moveTo>
                    <a:pt x="39" y="4"/>
                  </a:moveTo>
                  <a:lnTo>
                    <a:pt x="39" y="4"/>
                  </a:lnTo>
                  <a:lnTo>
                    <a:pt x="36" y="13"/>
                  </a:lnTo>
                  <a:lnTo>
                    <a:pt x="31" y="22"/>
                  </a:lnTo>
                  <a:lnTo>
                    <a:pt x="22" y="39"/>
                  </a:lnTo>
                  <a:lnTo>
                    <a:pt x="11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20" y="60"/>
                  </a:lnTo>
                  <a:lnTo>
                    <a:pt x="30" y="43"/>
                  </a:lnTo>
                  <a:lnTo>
                    <a:pt x="41" y="25"/>
                  </a:lnTo>
                  <a:lnTo>
                    <a:pt x="44" y="1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996"/>
            <p:cNvSpPr>
              <a:spLocks/>
            </p:cNvSpPr>
            <p:nvPr/>
          </p:nvSpPr>
          <p:spPr bwMode="auto">
            <a:xfrm>
              <a:off x="4702176" y="2738438"/>
              <a:ext cx="22225" cy="3810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0" y="10"/>
                </a:cxn>
                <a:cxn ang="0">
                  <a:pos x="26" y="18"/>
                </a:cxn>
                <a:cxn ang="0">
                  <a:pos x="14" y="32"/>
                </a:cxn>
                <a:cxn ang="0">
                  <a:pos x="10" y="40"/>
                </a:cxn>
                <a:cxn ang="0">
                  <a:pos x="5" y="48"/>
                </a:cxn>
                <a:cxn ang="0">
                  <a:pos x="2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1" y="58"/>
                </a:cxn>
                <a:cxn ang="0">
                  <a:pos x="14" y="51"/>
                </a:cxn>
                <a:cxn ang="0">
                  <a:pos x="18" y="44"/>
                </a:cxn>
                <a:cxn ang="0">
                  <a:pos x="23" y="36"/>
                </a:cxn>
                <a:cxn ang="0">
                  <a:pos x="34" y="22"/>
                </a:cxn>
                <a:cxn ang="0">
                  <a:pos x="39" y="15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3" h="71">
                  <a:moveTo>
                    <a:pt x="35" y="3"/>
                  </a:moveTo>
                  <a:lnTo>
                    <a:pt x="35" y="3"/>
                  </a:lnTo>
                  <a:lnTo>
                    <a:pt x="30" y="10"/>
                  </a:lnTo>
                  <a:lnTo>
                    <a:pt x="26" y="18"/>
                  </a:lnTo>
                  <a:lnTo>
                    <a:pt x="14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58"/>
                  </a:lnTo>
                  <a:lnTo>
                    <a:pt x="14" y="51"/>
                  </a:lnTo>
                  <a:lnTo>
                    <a:pt x="18" y="44"/>
                  </a:lnTo>
                  <a:lnTo>
                    <a:pt x="23" y="3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997"/>
            <p:cNvSpPr>
              <a:spLocks/>
            </p:cNvSpPr>
            <p:nvPr/>
          </p:nvSpPr>
          <p:spPr bwMode="auto">
            <a:xfrm>
              <a:off x="4735513" y="2746376"/>
              <a:ext cx="25400" cy="30163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29" y="12"/>
                </a:cxn>
                <a:cxn ang="0">
                  <a:pos x="20" y="23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6" y="31"/>
                </a:cxn>
                <a:cxn ang="0">
                  <a:pos x="35" y="18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6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8" h="57">
                  <a:moveTo>
                    <a:pt x="39" y="1"/>
                  </a:moveTo>
                  <a:lnTo>
                    <a:pt x="39" y="1"/>
                  </a:lnTo>
                  <a:lnTo>
                    <a:pt x="29" y="12"/>
                  </a:lnTo>
                  <a:lnTo>
                    <a:pt x="20" y="2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6" y="31"/>
                  </a:lnTo>
                  <a:lnTo>
                    <a:pt x="35" y="18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Freeform 998"/>
            <p:cNvSpPr>
              <a:spLocks/>
            </p:cNvSpPr>
            <p:nvPr/>
          </p:nvSpPr>
          <p:spPr bwMode="auto">
            <a:xfrm>
              <a:off x="4479926" y="2536826"/>
              <a:ext cx="31750" cy="34925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38" y="15"/>
                </a:cxn>
                <a:cxn ang="0">
                  <a:pos x="26" y="30"/>
                </a:cxn>
                <a:cxn ang="0">
                  <a:pos x="13" y="44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21" y="50"/>
                </a:cxn>
                <a:cxn ang="0">
                  <a:pos x="33" y="36"/>
                </a:cxn>
                <a:cxn ang="0">
                  <a:pos x="46" y="21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9" y="6"/>
                </a:cxn>
                <a:cxn ang="0">
                  <a:pos x="60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0" h="66">
                  <a:moveTo>
                    <a:pt x="52" y="1"/>
                  </a:moveTo>
                  <a:lnTo>
                    <a:pt x="52" y="1"/>
                  </a:lnTo>
                  <a:lnTo>
                    <a:pt x="38" y="15"/>
                  </a:lnTo>
                  <a:lnTo>
                    <a:pt x="26" y="30"/>
                  </a:lnTo>
                  <a:lnTo>
                    <a:pt x="13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1" y="50"/>
                  </a:lnTo>
                  <a:lnTo>
                    <a:pt x="33" y="36"/>
                  </a:lnTo>
                  <a:lnTo>
                    <a:pt x="46" y="2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999"/>
            <p:cNvSpPr>
              <a:spLocks/>
            </p:cNvSpPr>
            <p:nvPr/>
          </p:nvSpPr>
          <p:spPr bwMode="auto">
            <a:xfrm>
              <a:off x="4513263" y="2566988"/>
              <a:ext cx="34925" cy="49213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57" y="3"/>
                </a:cxn>
                <a:cxn ang="0">
                  <a:pos x="55" y="8"/>
                </a:cxn>
                <a:cxn ang="0">
                  <a:pos x="52" y="13"/>
                </a:cxn>
                <a:cxn ang="0">
                  <a:pos x="44" y="23"/>
                </a:cxn>
                <a:cxn ang="0">
                  <a:pos x="35" y="31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8" y="49"/>
                </a:cxn>
                <a:cxn ang="0">
                  <a:pos x="12" y="61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7" y="91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6" y="75"/>
                </a:cxn>
                <a:cxn ang="0">
                  <a:pos x="22" y="63"/>
                </a:cxn>
                <a:cxn ang="0">
                  <a:pos x="30" y="50"/>
                </a:cxn>
                <a:cxn ang="0">
                  <a:pos x="34" y="45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48" y="33"/>
                </a:cxn>
                <a:cxn ang="0">
                  <a:pos x="55" y="25"/>
                </a:cxn>
                <a:cxn ang="0">
                  <a:pos x="61" y="15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3"/>
                </a:cxn>
                <a:cxn ang="0">
                  <a:pos x="57" y="3"/>
                </a:cxn>
              </a:cxnLst>
              <a:rect l="0" t="0" r="r" b="b"/>
              <a:pathLst>
                <a:path w="66" h="91">
                  <a:moveTo>
                    <a:pt x="57" y="3"/>
                  </a:moveTo>
                  <a:lnTo>
                    <a:pt x="57" y="3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44" y="23"/>
                  </a:lnTo>
                  <a:lnTo>
                    <a:pt x="35" y="3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8" y="49"/>
                  </a:lnTo>
                  <a:lnTo>
                    <a:pt x="12" y="6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6" y="75"/>
                  </a:lnTo>
                  <a:lnTo>
                    <a:pt x="22" y="63"/>
                  </a:lnTo>
                  <a:lnTo>
                    <a:pt x="30" y="50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33"/>
                  </a:lnTo>
                  <a:lnTo>
                    <a:pt x="55" y="25"/>
                  </a:lnTo>
                  <a:lnTo>
                    <a:pt x="61" y="1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1000"/>
            <p:cNvSpPr>
              <a:spLocks/>
            </p:cNvSpPr>
            <p:nvPr/>
          </p:nvSpPr>
          <p:spPr bwMode="auto">
            <a:xfrm>
              <a:off x="4645026" y="2497138"/>
              <a:ext cx="34925" cy="55563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8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5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105">
                  <a:moveTo>
                    <a:pt x="58" y="2"/>
                  </a:moveTo>
                  <a:lnTo>
                    <a:pt x="58" y="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1001"/>
            <p:cNvSpPr>
              <a:spLocks/>
            </p:cNvSpPr>
            <p:nvPr/>
          </p:nvSpPr>
          <p:spPr bwMode="auto">
            <a:xfrm>
              <a:off x="4681538" y="2509838"/>
              <a:ext cx="28575" cy="31750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46" y="1"/>
                </a:cxn>
                <a:cxn ang="0">
                  <a:pos x="22" y="26"/>
                </a:cxn>
                <a:cxn ang="0">
                  <a:pos x="11" y="39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1" y="58"/>
                </a:cxn>
                <a:cxn ang="0">
                  <a:pos x="2" y="59"/>
                </a:cxn>
                <a:cxn ang="0">
                  <a:pos x="4" y="60"/>
                </a:cxn>
                <a:cxn ang="0">
                  <a:pos x="5" y="60"/>
                </a:cxn>
                <a:cxn ang="0">
                  <a:pos x="8" y="59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19" y="44"/>
                </a:cxn>
                <a:cxn ang="0">
                  <a:pos x="29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3" y="3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6" y="1"/>
                </a:cxn>
              </a:cxnLst>
              <a:rect l="0" t="0" r="r" b="b"/>
              <a:pathLst>
                <a:path w="54" h="60">
                  <a:moveTo>
                    <a:pt x="46" y="1"/>
                  </a:moveTo>
                  <a:lnTo>
                    <a:pt x="46" y="1"/>
                  </a:lnTo>
                  <a:lnTo>
                    <a:pt x="22" y="26"/>
                  </a:lnTo>
                  <a:lnTo>
                    <a:pt x="11" y="3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9" y="44"/>
                  </a:lnTo>
                  <a:lnTo>
                    <a:pt x="29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1002"/>
            <p:cNvSpPr>
              <a:spLocks/>
            </p:cNvSpPr>
            <p:nvPr/>
          </p:nvSpPr>
          <p:spPr bwMode="auto">
            <a:xfrm>
              <a:off x="4714876" y="2520951"/>
              <a:ext cx="61913" cy="74613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09" y="1"/>
                </a:cxn>
                <a:cxn ang="0">
                  <a:pos x="101" y="7"/>
                </a:cxn>
                <a:cxn ang="0">
                  <a:pos x="93" y="14"/>
                </a:cxn>
                <a:cxn ang="0">
                  <a:pos x="78" y="30"/>
                </a:cxn>
                <a:cxn ang="0">
                  <a:pos x="65" y="46"/>
                </a:cxn>
                <a:cxn ang="0">
                  <a:pos x="51" y="64"/>
                </a:cxn>
                <a:cxn ang="0">
                  <a:pos x="26" y="99"/>
                </a:cxn>
                <a:cxn ang="0">
                  <a:pos x="14" y="117"/>
                </a:cxn>
                <a:cxn ang="0">
                  <a:pos x="1" y="134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2" y="142"/>
                </a:cxn>
                <a:cxn ang="0">
                  <a:pos x="3" y="143"/>
                </a:cxn>
                <a:cxn ang="0">
                  <a:pos x="5" y="143"/>
                </a:cxn>
                <a:cxn ang="0">
                  <a:pos x="6" y="143"/>
                </a:cxn>
                <a:cxn ang="0">
                  <a:pos x="8" y="141"/>
                </a:cxn>
                <a:cxn ang="0">
                  <a:pos x="8" y="141"/>
                </a:cxn>
                <a:cxn ang="0">
                  <a:pos x="20" y="124"/>
                </a:cxn>
                <a:cxn ang="0">
                  <a:pos x="33" y="106"/>
                </a:cxn>
                <a:cxn ang="0">
                  <a:pos x="58" y="71"/>
                </a:cxn>
                <a:cxn ang="0">
                  <a:pos x="70" y="55"/>
                </a:cxn>
                <a:cxn ang="0">
                  <a:pos x="83" y="38"/>
                </a:cxn>
                <a:cxn ang="0">
                  <a:pos x="98" y="22"/>
                </a:cxn>
                <a:cxn ang="0">
                  <a:pos x="106" y="15"/>
                </a:cxn>
                <a:cxn ang="0">
                  <a:pos x="115" y="9"/>
                </a:cxn>
                <a:cxn ang="0">
                  <a:pos x="115" y="9"/>
                </a:cxn>
                <a:cxn ang="0">
                  <a:pos x="116" y="7"/>
                </a:cxn>
                <a:cxn ang="0">
                  <a:pos x="117" y="5"/>
                </a:cxn>
                <a:cxn ang="0">
                  <a:pos x="116" y="2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109" y="1"/>
                </a:cxn>
              </a:cxnLst>
              <a:rect l="0" t="0" r="r" b="b"/>
              <a:pathLst>
                <a:path w="117" h="143">
                  <a:moveTo>
                    <a:pt x="109" y="1"/>
                  </a:moveTo>
                  <a:lnTo>
                    <a:pt x="109" y="1"/>
                  </a:lnTo>
                  <a:lnTo>
                    <a:pt x="101" y="7"/>
                  </a:lnTo>
                  <a:lnTo>
                    <a:pt x="93" y="14"/>
                  </a:lnTo>
                  <a:lnTo>
                    <a:pt x="78" y="30"/>
                  </a:lnTo>
                  <a:lnTo>
                    <a:pt x="65" y="46"/>
                  </a:lnTo>
                  <a:lnTo>
                    <a:pt x="51" y="64"/>
                  </a:lnTo>
                  <a:lnTo>
                    <a:pt x="26" y="99"/>
                  </a:lnTo>
                  <a:lnTo>
                    <a:pt x="14" y="117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2" y="142"/>
                  </a:lnTo>
                  <a:lnTo>
                    <a:pt x="3" y="143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0" y="124"/>
                  </a:lnTo>
                  <a:lnTo>
                    <a:pt x="33" y="106"/>
                  </a:lnTo>
                  <a:lnTo>
                    <a:pt x="58" y="71"/>
                  </a:lnTo>
                  <a:lnTo>
                    <a:pt x="70" y="55"/>
                  </a:lnTo>
                  <a:lnTo>
                    <a:pt x="83" y="38"/>
                  </a:lnTo>
                  <a:lnTo>
                    <a:pt x="98" y="22"/>
                  </a:lnTo>
                  <a:lnTo>
                    <a:pt x="10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7"/>
                  </a:lnTo>
                  <a:lnTo>
                    <a:pt x="117" y="5"/>
                  </a:lnTo>
                  <a:lnTo>
                    <a:pt x="116" y="2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1003"/>
            <p:cNvSpPr>
              <a:spLocks/>
            </p:cNvSpPr>
            <p:nvPr/>
          </p:nvSpPr>
          <p:spPr bwMode="auto">
            <a:xfrm>
              <a:off x="4278313" y="2235201"/>
              <a:ext cx="103188" cy="1365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1" y="12"/>
                </a:cxn>
                <a:cxn ang="0">
                  <a:pos x="156" y="26"/>
                </a:cxn>
                <a:cxn ang="0">
                  <a:pos x="143" y="39"/>
                </a:cxn>
                <a:cxn ang="0">
                  <a:pos x="129" y="54"/>
                </a:cxn>
                <a:cxn ang="0">
                  <a:pos x="117" y="68"/>
                </a:cxn>
                <a:cxn ang="0">
                  <a:pos x="104" y="84"/>
                </a:cxn>
                <a:cxn ang="0">
                  <a:pos x="81" y="115"/>
                </a:cxn>
                <a:cxn ang="0">
                  <a:pos x="60" y="148"/>
                </a:cxn>
                <a:cxn ang="0">
                  <a:pos x="39" y="181"/>
                </a:cxn>
                <a:cxn ang="0">
                  <a:pos x="1" y="249"/>
                </a:cxn>
                <a:cxn ang="0">
                  <a:pos x="1" y="249"/>
                </a:cxn>
                <a:cxn ang="0">
                  <a:pos x="0" y="251"/>
                </a:cxn>
                <a:cxn ang="0">
                  <a:pos x="1" y="253"/>
                </a:cxn>
                <a:cxn ang="0">
                  <a:pos x="1" y="255"/>
                </a:cxn>
                <a:cxn ang="0">
                  <a:pos x="3" y="256"/>
                </a:cxn>
                <a:cxn ang="0">
                  <a:pos x="4" y="257"/>
                </a:cxn>
                <a:cxn ang="0">
                  <a:pos x="6" y="257"/>
                </a:cxn>
                <a:cxn ang="0">
                  <a:pos x="8" y="256"/>
                </a:cxn>
                <a:cxn ang="0">
                  <a:pos x="9" y="254"/>
                </a:cxn>
                <a:cxn ang="0">
                  <a:pos x="9" y="254"/>
                </a:cxn>
                <a:cxn ang="0">
                  <a:pos x="46" y="187"/>
                </a:cxn>
                <a:cxn ang="0">
                  <a:pos x="67" y="154"/>
                </a:cxn>
                <a:cxn ang="0">
                  <a:pos x="88" y="122"/>
                </a:cxn>
                <a:cxn ang="0">
                  <a:pos x="110" y="90"/>
                </a:cxn>
                <a:cxn ang="0">
                  <a:pos x="123" y="75"/>
                </a:cxn>
                <a:cxn ang="0">
                  <a:pos x="135" y="61"/>
                </a:cxn>
                <a:cxn ang="0">
                  <a:pos x="148" y="46"/>
                </a:cxn>
                <a:cxn ang="0">
                  <a:pos x="162" y="33"/>
                </a:cxn>
                <a:cxn ang="0">
                  <a:pos x="176" y="20"/>
                </a:cxn>
                <a:cxn ang="0">
                  <a:pos x="191" y="8"/>
                </a:cxn>
                <a:cxn ang="0">
                  <a:pos x="191" y="8"/>
                </a:cxn>
                <a:cxn ang="0">
                  <a:pos x="192" y="7"/>
                </a:cxn>
                <a:cxn ang="0">
                  <a:pos x="193" y="5"/>
                </a:cxn>
                <a:cxn ang="0">
                  <a:pos x="192" y="2"/>
                </a:cxn>
                <a:cxn ang="0">
                  <a:pos x="191" y="0"/>
                </a:cxn>
                <a:cxn ang="0">
                  <a:pos x="189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3" h="257">
                  <a:moveTo>
                    <a:pt x="186" y="0"/>
                  </a:moveTo>
                  <a:lnTo>
                    <a:pt x="186" y="0"/>
                  </a:lnTo>
                  <a:lnTo>
                    <a:pt x="171" y="12"/>
                  </a:lnTo>
                  <a:lnTo>
                    <a:pt x="156" y="26"/>
                  </a:lnTo>
                  <a:lnTo>
                    <a:pt x="143" y="39"/>
                  </a:lnTo>
                  <a:lnTo>
                    <a:pt x="129" y="54"/>
                  </a:lnTo>
                  <a:lnTo>
                    <a:pt x="117" y="68"/>
                  </a:lnTo>
                  <a:lnTo>
                    <a:pt x="104" y="84"/>
                  </a:lnTo>
                  <a:lnTo>
                    <a:pt x="81" y="115"/>
                  </a:lnTo>
                  <a:lnTo>
                    <a:pt x="60" y="148"/>
                  </a:lnTo>
                  <a:lnTo>
                    <a:pt x="39" y="181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1" y="255"/>
                  </a:lnTo>
                  <a:lnTo>
                    <a:pt x="3" y="256"/>
                  </a:lnTo>
                  <a:lnTo>
                    <a:pt x="4" y="257"/>
                  </a:lnTo>
                  <a:lnTo>
                    <a:pt x="6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9" y="254"/>
                  </a:lnTo>
                  <a:lnTo>
                    <a:pt x="46" y="187"/>
                  </a:lnTo>
                  <a:lnTo>
                    <a:pt x="67" y="154"/>
                  </a:lnTo>
                  <a:lnTo>
                    <a:pt x="88" y="122"/>
                  </a:lnTo>
                  <a:lnTo>
                    <a:pt x="110" y="90"/>
                  </a:lnTo>
                  <a:lnTo>
                    <a:pt x="123" y="75"/>
                  </a:lnTo>
                  <a:lnTo>
                    <a:pt x="135" y="61"/>
                  </a:lnTo>
                  <a:lnTo>
                    <a:pt x="148" y="46"/>
                  </a:lnTo>
                  <a:lnTo>
                    <a:pt x="162" y="33"/>
                  </a:lnTo>
                  <a:lnTo>
                    <a:pt x="176" y="20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92" y="7"/>
                  </a:lnTo>
                  <a:lnTo>
                    <a:pt x="193" y="5"/>
                  </a:lnTo>
                  <a:lnTo>
                    <a:pt x="192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1004"/>
            <p:cNvSpPr>
              <a:spLocks/>
            </p:cNvSpPr>
            <p:nvPr/>
          </p:nvSpPr>
          <p:spPr bwMode="auto">
            <a:xfrm>
              <a:off x="4352926" y="2282826"/>
              <a:ext cx="65088" cy="74613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5" y="2"/>
                </a:cxn>
                <a:cxn ang="0">
                  <a:pos x="109" y="9"/>
                </a:cxn>
                <a:cxn ang="0">
                  <a:pos x="102" y="16"/>
                </a:cxn>
                <a:cxn ang="0">
                  <a:pos x="89" y="31"/>
                </a:cxn>
                <a:cxn ang="0">
                  <a:pos x="74" y="44"/>
                </a:cxn>
                <a:cxn ang="0">
                  <a:pos x="67" y="52"/>
                </a:cxn>
                <a:cxn ang="0">
                  <a:pos x="61" y="59"/>
                </a:cxn>
                <a:cxn ang="0">
                  <a:pos x="61" y="59"/>
                </a:cxn>
                <a:cxn ang="0">
                  <a:pos x="1" y="133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3" y="141"/>
                </a:cxn>
                <a:cxn ang="0">
                  <a:pos x="4" y="142"/>
                </a:cxn>
                <a:cxn ang="0">
                  <a:pos x="6" y="142"/>
                </a:cxn>
                <a:cxn ang="0">
                  <a:pos x="7" y="142"/>
                </a:cxn>
                <a:cxn ang="0">
                  <a:pos x="9" y="141"/>
                </a:cxn>
                <a:cxn ang="0">
                  <a:pos x="9" y="141"/>
                </a:cxn>
                <a:cxn ang="0">
                  <a:pos x="67" y="66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81" y="51"/>
                </a:cxn>
                <a:cxn ang="0">
                  <a:pos x="96" y="36"/>
                </a:cxn>
                <a:cxn ang="0">
                  <a:pos x="110" y="23"/>
                </a:cxn>
                <a:cxn ang="0">
                  <a:pos x="118" y="14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5" y="5"/>
                </a:cxn>
                <a:cxn ang="0">
                  <a:pos x="124" y="3"/>
                </a:cxn>
                <a:cxn ang="0">
                  <a:pos x="124" y="2"/>
                </a:cxn>
                <a:cxn ang="0">
                  <a:pos x="122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5" y="2"/>
                </a:cxn>
                <a:cxn ang="0">
                  <a:pos x="115" y="2"/>
                </a:cxn>
              </a:cxnLst>
              <a:rect l="0" t="0" r="r" b="b"/>
              <a:pathLst>
                <a:path w="125" h="142">
                  <a:moveTo>
                    <a:pt x="115" y="2"/>
                  </a:moveTo>
                  <a:lnTo>
                    <a:pt x="115" y="2"/>
                  </a:lnTo>
                  <a:lnTo>
                    <a:pt x="109" y="9"/>
                  </a:lnTo>
                  <a:lnTo>
                    <a:pt x="102" y="16"/>
                  </a:lnTo>
                  <a:lnTo>
                    <a:pt x="89" y="31"/>
                  </a:lnTo>
                  <a:lnTo>
                    <a:pt x="74" y="44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81" y="51"/>
                  </a:lnTo>
                  <a:lnTo>
                    <a:pt x="96" y="36"/>
                  </a:lnTo>
                  <a:lnTo>
                    <a:pt x="110" y="23"/>
                  </a:lnTo>
                  <a:lnTo>
                    <a:pt x="118" y="14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5" y="5"/>
                  </a:lnTo>
                  <a:lnTo>
                    <a:pt x="124" y="3"/>
                  </a:lnTo>
                  <a:lnTo>
                    <a:pt x="124" y="2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1005"/>
            <p:cNvSpPr>
              <a:spLocks/>
            </p:cNvSpPr>
            <p:nvPr/>
          </p:nvSpPr>
          <p:spPr bwMode="auto">
            <a:xfrm>
              <a:off x="4564063" y="2312988"/>
              <a:ext cx="49213" cy="65088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2" y="3"/>
                </a:cxn>
                <a:cxn ang="0">
                  <a:pos x="78" y="11"/>
                </a:cxn>
                <a:cxn ang="0">
                  <a:pos x="74" y="19"/>
                </a:cxn>
                <a:cxn ang="0">
                  <a:pos x="63" y="35"/>
                </a:cxn>
                <a:cxn ang="0">
                  <a:pos x="50" y="50"/>
                </a:cxn>
                <a:cxn ang="0">
                  <a:pos x="45" y="57"/>
                </a:cxn>
                <a:cxn ang="0">
                  <a:pos x="40" y="65"/>
                </a:cxn>
                <a:cxn ang="0">
                  <a:pos x="40" y="65"/>
                </a:cxn>
                <a:cxn ang="0">
                  <a:pos x="33" y="80"/>
                </a:cxn>
                <a:cxn ang="0">
                  <a:pos x="28" y="87"/>
                </a:cxn>
                <a:cxn ang="0">
                  <a:pos x="23" y="93"/>
                </a:cxn>
                <a:cxn ang="0">
                  <a:pos x="23" y="93"/>
                </a:cxn>
                <a:cxn ang="0">
                  <a:pos x="11" y="103"/>
                </a:cxn>
                <a:cxn ang="0">
                  <a:pos x="6" y="11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2" y="121"/>
                </a:cxn>
                <a:cxn ang="0">
                  <a:pos x="3" y="122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21"/>
                </a:cxn>
                <a:cxn ang="0">
                  <a:pos x="14" y="114"/>
                </a:cxn>
                <a:cxn ang="0">
                  <a:pos x="20" y="108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38" y="91"/>
                </a:cxn>
                <a:cxn ang="0">
                  <a:pos x="41" y="8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53" y="62"/>
                </a:cxn>
                <a:cxn ang="0">
                  <a:pos x="59" y="54"/>
                </a:cxn>
                <a:cxn ang="0">
                  <a:pos x="71" y="38"/>
                </a:cxn>
                <a:cxn ang="0">
                  <a:pos x="82" y="23"/>
                </a:cxn>
                <a:cxn ang="0">
                  <a:pos x="88" y="14"/>
                </a:cxn>
                <a:cxn ang="0">
                  <a:pos x="92" y="5"/>
                </a:cxn>
                <a:cxn ang="0">
                  <a:pos x="92" y="5"/>
                </a:cxn>
                <a:cxn ang="0">
                  <a:pos x="92" y="3"/>
                </a:cxn>
                <a:cxn ang="0">
                  <a:pos x="92" y="2"/>
                </a:cxn>
                <a:cxn ang="0">
                  <a:pos x="91" y="1"/>
                </a:cxn>
                <a:cxn ang="0">
                  <a:pos x="89" y="0"/>
                </a:cxn>
                <a:cxn ang="0">
                  <a:pos x="85" y="0"/>
                </a:cxn>
                <a:cxn ang="0">
                  <a:pos x="83" y="1"/>
                </a:cxn>
                <a:cxn ang="0">
                  <a:pos x="82" y="3"/>
                </a:cxn>
                <a:cxn ang="0">
                  <a:pos x="82" y="3"/>
                </a:cxn>
              </a:cxnLst>
              <a:rect l="0" t="0" r="r" b="b"/>
              <a:pathLst>
                <a:path w="92" h="123">
                  <a:moveTo>
                    <a:pt x="82" y="3"/>
                  </a:moveTo>
                  <a:lnTo>
                    <a:pt x="82" y="3"/>
                  </a:lnTo>
                  <a:lnTo>
                    <a:pt x="78" y="11"/>
                  </a:lnTo>
                  <a:lnTo>
                    <a:pt x="74" y="19"/>
                  </a:lnTo>
                  <a:lnTo>
                    <a:pt x="63" y="35"/>
                  </a:lnTo>
                  <a:lnTo>
                    <a:pt x="50" y="50"/>
                  </a:lnTo>
                  <a:lnTo>
                    <a:pt x="45" y="57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3" y="80"/>
                  </a:lnTo>
                  <a:lnTo>
                    <a:pt x="28" y="87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11" y="103"/>
                  </a:lnTo>
                  <a:lnTo>
                    <a:pt x="6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2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14" y="114"/>
                  </a:lnTo>
                  <a:lnTo>
                    <a:pt x="20" y="10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8" y="91"/>
                  </a:lnTo>
                  <a:lnTo>
                    <a:pt x="41" y="8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3" y="62"/>
                  </a:lnTo>
                  <a:lnTo>
                    <a:pt x="59" y="54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88" y="1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1006"/>
            <p:cNvSpPr>
              <a:spLocks/>
            </p:cNvSpPr>
            <p:nvPr/>
          </p:nvSpPr>
          <p:spPr bwMode="auto">
            <a:xfrm>
              <a:off x="4624388" y="2316163"/>
              <a:ext cx="38100" cy="4762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4" y="4"/>
                </a:cxn>
                <a:cxn ang="0">
                  <a:pos x="63" y="10"/>
                </a:cxn>
                <a:cxn ang="0">
                  <a:pos x="60" y="16"/>
                </a:cxn>
                <a:cxn ang="0">
                  <a:pos x="55" y="22"/>
                </a:cxn>
                <a:cxn ang="0">
                  <a:pos x="51" y="27"/>
                </a:cxn>
                <a:cxn ang="0">
                  <a:pos x="42" y="37"/>
                </a:cxn>
                <a:cxn ang="0">
                  <a:pos x="33" y="47"/>
                </a:cxn>
                <a:cxn ang="0">
                  <a:pos x="33" y="47"/>
                </a:cxn>
                <a:cxn ang="0">
                  <a:pos x="16" y="64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2" y="89"/>
                </a:cxn>
                <a:cxn ang="0">
                  <a:pos x="3" y="91"/>
                </a:cxn>
                <a:cxn ang="0">
                  <a:pos x="6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9" y="76"/>
                </a:cxn>
                <a:cxn ang="0">
                  <a:pos x="30" y="63"/>
                </a:cxn>
                <a:cxn ang="0">
                  <a:pos x="52" y="39"/>
                </a:cxn>
                <a:cxn ang="0">
                  <a:pos x="52" y="39"/>
                </a:cxn>
                <a:cxn ang="0">
                  <a:pos x="60" y="32"/>
                </a:cxn>
                <a:cxn ang="0">
                  <a:pos x="66" y="24"/>
                </a:cxn>
                <a:cxn ang="0">
                  <a:pos x="71" y="14"/>
                </a:cxn>
                <a:cxn ang="0">
                  <a:pos x="72" y="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64" y="4"/>
                </a:cxn>
              </a:cxnLst>
              <a:rect l="0" t="0" r="r" b="b"/>
              <a:pathLst>
                <a:path w="73" h="91">
                  <a:moveTo>
                    <a:pt x="64" y="4"/>
                  </a:moveTo>
                  <a:lnTo>
                    <a:pt x="64" y="4"/>
                  </a:lnTo>
                  <a:lnTo>
                    <a:pt x="63" y="10"/>
                  </a:lnTo>
                  <a:lnTo>
                    <a:pt x="60" y="16"/>
                  </a:lnTo>
                  <a:lnTo>
                    <a:pt x="55" y="22"/>
                  </a:lnTo>
                  <a:lnTo>
                    <a:pt x="51" y="27"/>
                  </a:lnTo>
                  <a:lnTo>
                    <a:pt x="42" y="3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16" y="6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2" y="89"/>
                  </a:lnTo>
                  <a:lnTo>
                    <a:pt x="3" y="91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9" y="76"/>
                  </a:lnTo>
                  <a:lnTo>
                    <a:pt x="30" y="63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0" y="32"/>
                  </a:lnTo>
                  <a:lnTo>
                    <a:pt x="66" y="24"/>
                  </a:lnTo>
                  <a:lnTo>
                    <a:pt x="71" y="14"/>
                  </a:lnTo>
                  <a:lnTo>
                    <a:pt x="72" y="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4" y="4"/>
                  </a:lnTo>
                  <a:lnTo>
                    <a:pt x="6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1007"/>
            <p:cNvSpPr>
              <a:spLocks/>
            </p:cNvSpPr>
            <p:nvPr/>
          </p:nvSpPr>
          <p:spPr bwMode="auto">
            <a:xfrm>
              <a:off x="4687888" y="2322513"/>
              <a:ext cx="25400" cy="34925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2" y="66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7" y="66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7" y="6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67">
                  <a:moveTo>
                    <a:pt x="38" y="2"/>
                  </a:moveTo>
                  <a:lnTo>
                    <a:pt x="38" y="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1008"/>
            <p:cNvSpPr>
              <a:spLocks/>
            </p:cNvSpPr>
            <p:nvPr/>
          </p:nvSpPr>
          <p:spPr bwMode="auto">
            <a:xfrm>
              <a:off x="4095751" y="2149476"/>
              <a:ext cx="746125" cy="649288"/>
            </a:xfrm>
            <a:custGeom>
              <a:avLst/>
              <a:gdLst/>
              <a:ahLst/>
              <a:cxnLst>
                <a:cxn ang="0">
                  <a:pos x="1140" y="1223"/>
                </a:cxn>
                <a:cxn ang="0">
                  <a:pos x="915" y="1215"/>
                </a:cxn>
                <a:cxn ang="0">
                  <a:pos x="541" y="1215"/>
                </a:cxn>
                <a:cxn ang="0">
                  <a:pos x="268" y="1224"/>
                </a:cxn>
                <a:cxn ang="0">
                  <a:pos x="95" y="1200"/>
                </a:cxn>
                <a:cxn ang="0">
                  <a:pos x="40" y="1159"/>
                </a:cxn>
                <a:cxn ang="0">
                  <a:pos x="16" y="1026"/>
                </a:cxn>
                <a:cxn ang="0">
                  <a:pos x="25" y="1009"/>
                </a:cxn>
                <a:cxn ang="0">
                  <a:pos x="19" y="875"/>
                </a:cxn>
                <a:cxn ang="0">
                  <a:pos x="9" y="625"/>
                </a:cxn>
                <a:cxn ang="0">
                  <a:pos x="6" y="418"/>
                </a:cxn>
                <a:cxn ang="0">
                  <a:pos x="7" y="289"/>
                </a:cxn>
                <a:cxn ang="0">
                  <a:pos x="52" y="230"/>
                </a:cxn>
                <a:cxn ang="0">
                  <a:pos x="151" y="213"/>
                </a:cxn>
                <a:cxn ang="0">
                  <a:pos x="235" y="218"/>
                </a:cxn>
                <a:cxn ang="0">
                  <a:pos x="289" y="31"/>
                </a:cxn>
                <a:cxn ang="0">
                  <a:pos x="307" y="12"/>
                </a:cxn>
                <a:cxn ang="0">
                  <a:pos x="441" y="1"/>
                </a:cxn>
                <a:cxn ang="0">
                  <a:pos x="695" y="15"/>
                </a:cxn>
                <a:cxn ang="0">
                  <a:pos x="756" y="83"/>
                </a:cxn>
                <a:cxn ang="0">
                  <a:pos x="793" y="203"/>
                </a:cxn>
                <a:cxn ang="0">
                  <a:pos x="1105" y="200"/>
                </a:cxn>
                <a:cxn ang="0">
                  <a:pos x="1230" y="198"/>
                </a:cxn>
                <a:cxn ang="0">
                  <a:pos x="1356" y="241"/>
                </a:cxn>
                <a:cxn ang="0">
                  <a:pos x="1396" y="318"/>
                </a:cxn>
                <a:cxn ang="0">
                  <a:pos x="1403" y="390"/>
                </a:cxn>
                <a:cxn ang="0">
                  <a:pos x="1406" y="426"/>
                </a:cxn>
                <a:cxn ang="0">
                  <a:pos x="1379" y="431"/>
                </a:cxn>
                <a:cxn ang="0">
                  <a:pos x="1365" y="363"/>
                </a:cxn>
                <a:cxn ang="0">
                  <a:pos x="1332" y="271"/>
                </a:cxn>
                <a:cxn ang="0">
                  <a:pos x="1211" y="232"/>
                </a:cxn>
                <a:cxn ang="0">
                  <a:pos x="1047" y="238"/>
                </a:cxn>
                <a:cxn ang="0">
                  <a:pos x="777" y="239"/>
                </a:cxn>
                <a:cxn ang="0">
                  <a:pos x="760" y="229"/>
                </a:cxn>
                <a:cxn ang="0">
                  <a:pos x="747" y="174"/>
                </a:cxn>
                <a:cxn ang="0">
                  <a:pos x="714" y="77"/>
                </a:cxn>
                <a:cxn ang="0">
                  <a:pos x="647" y="43"/>
                </a:cxn>
                <a:cxn ang="0">
                  <a:pos x="476" y="39"/>
                </a:cxn>
                <a:cxn ang="0">
                  <a:pos x="320" y="66"/>
                </a:cxn>
                <a:cxn ang="0">
                  <a:pos x="298" y="168"/>
                </a:cxn>
                <a:cxn ang="0">
                  <a:pos x="267" y="232"/>
                </a:cxn>
                <a:cxn ang="0">
                  <a:pos x="264" y="252"/>
                </a:cxn>
                <a:cxn ang="0">
                  <a:pos x="245" y="258"/>
                </a:cxn>
                <a:cxn ang="0">
                  <a:pos x="175" y="252"/>
                </a:cxn>
                <a:cxn ang="0">
                  <a:pos x="80" y="259"/>
                </a:cxn>
                <a:cxn ang="0">
                  <a:pos x="44" y="298"/>
                </a:cxn>
                <a:cxn ang="0">
                  <a:pos x="46" y="541"/>
                </a:cxn>
                <a:cxn ang="0">
                  <a:pos x="55" y="893"/>
                </a:cxn>
                <a:cxn ang="0">
                  <a:pos x="56" y="1019"/>
                </a:cxn>
                <a:cxn ang="0">
                  <a:pos x="58" y="1106"/>
                </a:cxn>
                <a:cxn ang="0">
                  <a:pos x="101" y="1162"/>
                </a:cxn>
                <a:cxn ang="0">
                  <a:pos x="279" y="1186"/>
                </a:cxn>
                <a:cxn ang="0">
                  <a:pos x="440" y="1189"/>
                </a:cxn>
                <a:cxn ang="0">
                  <a:pos x="599" y="1178"/>
                </a:cxn>
                <a:cxn ang="0">
                  <a:pos x="880" y="1179"/>
                </a:cxn>
                <a:cxn ang="0">
                  <a:pos x="1084" y="1180"/>
                </a:cxn>
                <a:cxn ang="0">
                  <a:pos x="1208" y="1188"/>
                </a:cxn>
                <a:cxn ang="0">
                  <a:pos x="1248" y="1188"/>
                </a:cxn>
                <a:cxn ang="0">
                  <a:pos x="1276" y="1173"/>
                </a:cxn>
                <a:cxn ang="0">
                  <a:pos x="1296" y="1192"/>
                </a:cxn>
                <a:cxn ang="0">
                  <a:pos x="1261" y="1223"/>
                </a:cxn>
              </a:cxnLst>
              <a:rect l="0" t="0" r="r" b="b"/>
              <a:pathLst>
                <a:path w="1409" h="1227">
                  <a:moveTo>
                    <a:pt x="1221" y="1227"/>
                  </a:moveTo>
                  <a:lnTo>
                    <a:pt x="1221" y="1227"/>
                  </a:lnTo>
                  <a:lnTo>
                    <a:pt x="1205" y="1226"/>
                  </a:lnTo>
                  <a:lnTo>
                    <a:pt x="1190" y="1226"/>
                  </a:lnTo>
                  <a:lnTo>
                    <a:pt x="1190" y="1226"/>
                  </a:lnTo>
                  <a:lnTo>
                    <a:pt x="1176" y="1225"/>
                  </a:lnTo>
                  <a:lnTo>
                    <a:pt x="1176" y="1225"/>
                  </a:lnTo>
                  <a:lnTo>
                    <a:pt x="1140" y="1223"/>
                  </a:lnTo>
                  <a:lnTo>
                    <a:pt x="1105" y="1221"/>
                  </a:lnTo>
                  <a:lnTo>
                    <a:pt x="1104" y="1221"/>
                  </a:lnTo>
                  <a:lnTo>
                    <a:pt x="1104" y="1221"/>
                  </a:lnTo>
                  <a:lnTo>
                    <a:pt x="1049" y="1218"/>
                  </a:lnTo>
                  <a:lnTo>
                    <a:pt x="1021" y="1217"/>
                  </a:lnTo>
                  <a:lnTo>
                    <a:pt x="993" y="1216"/>
                  </a:lnTo>
                  <a:lnTo>
                    <a:pt x="993" y="1216"/>
                  </a:lnTo>
                  <a:lnTo>
                    <a:pt x="915" y="1215"/>
                  </a:lnTo>
                  <a:lnTo>
                    <a:pt x="838" y="1214"/>
                  </a:lnTo>
                  <a:lnTo>
                    <a:pt x="838" y="1214"/>
                  </a:lnTo>
                  <a:lnTo>
                    <a:pt x="760" y="1213"/>
                  </a:lnTo>
                  <a:lnTo>
                    <a:pt x="681" y="1212"/>
                  </a:lnTo>
                  <a:lnTo>
                    <a:pt x="681" y="1212"/>
                  </a:lnTo>
                  <a:lnTo>
                    <a:pt x="608" y="1213"/>
                  </a:lnTo>
                  <a:lnTo>
                    <a:pt x="541" y="1215"/>
                  </a:lnTo>
                  <a:lnTo>
                    <a:pt x="541" y="1215"/>
                  </a:lnTo>
                  <a:lnTo>
                    <a:pt x="494" y="1218"/>
                  </a:lnTo>
                  <a:lnTo>
                    <a:pt x="489" y="1218"/>
                  </a:lnTo>
                  <a:lnTo>
                    <a:pt x="489" y="1218"/>
                  </a:lnTo>
                  <a:lnTo>
                    <a:pt x="399" y="1223"/>
                  </a:lnTo>
                  <a:lnTo>
                    <a:pt x="354" y="1224"/>
                  </a:lnTo>
                  <a:lnTo>
                    <a:pt x="309" y="1225"/>
                  </a:lnTo>
                  <a:lnTo>
                    <a:pt x="309" y="1225"/>
                  </a:lnTo>
                  <a:lnTo>
                    <a:pt x="268" y="1224"/>
                  </a:lnTo>
                  <a:lnTo>
                    <a:pt x="228" y="1223"/>
                  </a:lnTo>
                  <a:lnTo>
                    <a:pt x="191" y="1220"/>
                  </a:lnTo>
                  <a:lnTo>
                    <a:pt x="157" y="1215"/>
                  </a:lnTo>
                  <a:lnTo>
                    <a:pt x="157" y="1215"/>
                  </a:lnTo>
                  <a:lnTo>
                    <a:pt x="141" y="1213"/>
                  </a:lnTo>
                  <a:lnTo>
                    <a:pt x="126" y="1209"/>
                  </a:lnTo>
                  <a:lnTo>
                    <a:pt x="109" y="1205"/>
                  </a:lnTo>
                  <a:lnTo>
                    <a:pt x="95" y="1200"/>
                  </a:lnTo>
                  <a:lnTo>
                    <a:pt x="80" y="1194"/>
                  </a:lnTo>
                  <a:lnTo>
                    <a:pt x="67" y="1187"/>
                  </a:lnTo>
                  <a:lnTo>
                    <a:pt x="61" y="1183"/>
                  </a:lnTo>
                  <a:lnTo>
                    <a:pt x="55" y="1177"/>
                  </a:lnTo>
                  <a:lnTo>
                    <a:pt x="50" y="1172"/>
                  </a:lnTo>
                  <a:lnTo>
                    <a:pt x="45" y="1167"/>
                  </a:lnTo>
                  <a:lnTo>
                    <a:pt x="45" y="1167"/>
                  </a:lnTo>
                  <a:lnTo>
                    <a:pt x="40" y="1159"/>
                  </a:lnTo>
                  <a:lnTo>
                    <a:pt x="36" y="1150"/>
                  </a:lnTo>
                  <a:lnTo>
                    <a:pt x="27" y="1134"/>
                  </a:lnTo>
                  <a:lnTo>
                    <a:pt x="22" y="1117"/>
                  </a:lnTo>
                  <a:lnTo>
                    <a:pt x="19" y="1101"/>
                  </a:lnTo>
                  <a:lnTo>
                    <a:pt x="17" y="1083"/>
                  </a:lnTo>
                  <a:lnTo>
                    <a:pt x="16" y="1065"/>
                  </a:lnTo>
                  <a:lnTo>
                    <a:pt x="16" y="1029"/>
                  </a:lnTo>
                  <a:lnTo>
                    <a:pt x="16" y="1026"/>
                  </a:lnTo>
                  <a:lnTo>
                    <a:pt x="16" y="1026"/>
                  </a:lnTo>
                  <a:lnTo>
                    <a:pt x="17" y="1023"/>
                  </a:lnTo>
                  <a:lnTo>
                    <a:pt x="18" y="1019"/>
                  </a:lnTo>
                  <a:lnTo>
                    <a:pt x="20" y="1016"/>
                  </a:lnTo>
                  <a:lnTo>
                    <a:pt x="23" y="1013"/>
                  </a:lnTo>
                  <a:lnTo>
                    <a:pt x="24" y="1012"/>
                  </a:lnTo>
                  <a:lnTo>
                    <a:pt x="25" y="1009"/>
                  </a:lnTo>
                  <a:lnTo>
                    <a:pt x="25" y="1009"/>
                  </a:lnTo>
                  <a:lnTo>
                    <a:pt x="25" y="1001"/>
                  </a:lnTo>
                  <a:lnTo>
                    <a:pt x="25" y="1001"/>
                  </a:lnTo>
                  <a:lnTo>
                    <a:pt x="23" y="961"/>
                  </a:lnTo>
                  <a:lnTo>
                    <a:pt x="23" y="959"/>
                  </a:lnTo>
                  <a:lnTo>
                    <a:pt x="23" y="959"/>
                  </a:lnTo>
                  <a:lnTo>
                    <a:pt x="22" y="927"/>
                  </a:lnTo>
                  <a:lnTo>
                    <a:pt x="22" y="927"/>
                  </a:lnTo>
                  <a:lnTo>
                    <a:pt x="19" y="875"/>
                  </a:lnTo>
                  <a:lnTo>
                    <a:pt x="19" y="875"/>
                  </a:lnTo>
                  <a:lnTo>
                    <a:pt x="18" y="830"/>
                  </a:lnTo>
                  <a:lnTo>
                    <a:pt x="15" y="786"/>
                  </a:lnTo>
                  <a:lnTo>
                    <a:pt x="15" y="786"/>
                  </a:lnTo>
                  <a:lnTo>
                    <a:pt x="12" y="759"/>
                  </a:lnTo>
                  <a:lnTo>
                    <a:pt x="11" y="732"/>
                  </a:lnTo>
                  <a:lnTo>
                    <a:pt x="9" y="679"/>
                  </a:lnTo>
                  <a:lnTo>
                    <a:pt x="9" y="625"/>
                  </a:lnTo>
                  <a:lnTo>
                    <a:pt x="10" y="572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22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9" y="44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" y="394"/>
                  </a:lnTo>
                  <a:lnTo>
                    <a:pt x="0" y="370"/>
                  </a:lnTo>
                  <a:lnTo>
                    <a:pt x="0" y="345"/>
                  </a:lnTo>
                  <a:lnTo>
                    <a:pt x="0" y="322"/>
                  </a:lnTo>
                  <a:lnTo>
                    <a:pt x="2" y="311"/>
                  </a:lnTo>
                  <a:lnTo>
                    <a:pt x="3" y="299"/>
                  </a:lnTo>
                  <a:lnTo>
                    <a:pt x="7" y="289"/>
                  </a:lnTo>
                  <a:lnTo>
                    <a:pt x="10" y="279"/>
                  </a:lnTo>
                  <a:lnTo>
                    <a:pt x="14" y="269"/>
                  </a:lnTo>
                  <a:lnTo>
                    <a:pt x="20" y="260"/>
                  </a:lnTo>
                  <a:lnTo>
                    <a:pt x="26" y="252"/>
                  </a:lnTo>
                  <a:lnTo>
                    <a:pt x="34" y="243"/>
                  </a:lnTo>
                  <a:lnTo>
                    <a:pt x="34" y="243"/>
                  </a:lnTo>
                  <a:lnTo>
                    <a:pt x="42" y="236"/>
                  </a:lnTo>
                  <a:lnTo>
                    <a:pt x="52" y="230"/>
                  </a:lnTo>
                  <a:lnTo>
                    <a:pt x="63" y="225"/>
                  </a:lnTo>
                  <a:lnTo>
                    <a:pt x="74" y="221"/>
                  </a:lnTo>
                  <a:lnTo>
                    <a:pt x="87" y="218"/>
                  </a:lnTo>
                  <a:lnTo>
                    <a:pt x="101" y="214"/>
                  </a:lnTo>
                  <a:lnTo>
                    <a:pt x="116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51" y="213"/>
                  </a:lnTo>
                  <a:lnTo>
                    <a:pt x="167" y="214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8" y="221"/>
                  </a:lnTo>
                  <a:lnTo>
                    <a:pt x="233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45" y="193"/>
                  </a:lnTo>
                  <a:lnTo>
                    <a:pt x="255" y="169"/>
                  </a:lnTo>
                  <a:lnTo>
                    <a:pt x="264" y="146"/>
                  </a:lnTo>
                  <a:lnTo>
                    <a:pt x="271" y="122"/>
                  </a:lnTo>
                  <a:lnTo>
                    <a:pt x="277" y="98"/>
                  </a:lnTo>
                  <a:lnTo>
                    <a:pt x="282" y="76"/>
                  </a:lnTo>
                  <a:lnTo>
                    <a:pt x="286" y="53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91" y="25"/>
                  </a:lnTo>
                  <a:lnTo>
                    <a:pt x="294" y="20"/>
                  </a:lnTo>
                  <a:lnTo>
                    <a:pt x="298" y="17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07" y="12"/>
                  </a:lnTo>
                  <a:lnTo>
                    <a:pt x="310" y="9"/>
                  </a:lnTo>
                  <a:lnTo>
                    <a:pt x="312" y="8"/>
                  </a:lnTo>
                  <a:lnTo>
                    <a:pt x="316" y="7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61" y="4"/>
                  </a:lnTo>
                  <a:lnTo>
                    <a:pt x="401" y="2"/>
                  </a:lnTo>
                  <a:lnTo>
                    <a:pt x="441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532" y="1"/>
                  </a:lnTo>
                  <a:lnTo>
                    <a:pt x="584" y="3"/>
                  </a:lnTo>
                  <a:lnTo>
                    <a:pt x="634" y="7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95" y="15"/>
                  </a:lnTo>
                  <a:lnTo>
                    <a:pt x="707" y="20"/>
                  </a:lnTo>
                  <a:lnTo>
                    <a:pt x="719" y="26"/>
                  </a:lnTo>
                  <a:lnTo>
                    <a:pt x="729" y="33"/>
                  </a:lnTo>
                  <a:lnTo>
                    <a:pt x="737" y="42"/>
                  </a:lnTo>
                  <a:lnTo>
                    <a:pt x="745" y="54"/>
                  </a:lnTo>
                  <a:lnTo>
                    <a:pt x="751" y="67"/>
                  </a:lnTo>
                  <a:lnTo>
                    <a:pt x="756" y="83"/>
                  </a:lnTo>
                  <a:lnTo>
                    <a:pt x="756" y="83"/>
                  </a:lnTo>
                  <a:lnTo>
                    <a:pt x="766" y="118"/>
                  </a:lnTo>
                  <a:lnTo>
                    <a:pt x="766" y="118"/>
                  </a:lnTo>
                  <a:lnTo>
                    <a:pt x="774" y="138"/>
                  </a:lnTo>
                  <a:lnTo>
                    <a:pt x="779" y="157"/>
                  </a:lnTo>
                  <a:lnTo>
                    <a:pt x="784" y="177"/>
                  </a:lnTo>
                  <a:lnTo>
                    <a:pt x="787" y="198"/>
                  </a:lnTo>
                  <a:lnTo>
                    <a:pt x="788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901" y="204"/>
                  </a:lnTo>
                  <a:lnTo>
                    <a:pt x="901" y="204"/>
                  </a:lnTo>
                  <a:lnTo>
                    <a:pt x="1026" y="204"/>
                  </a:lnTo>
                  <a:lnTo>
                    <a:pt x="1026" y="204"/>
                  </a:lnTo>
                  <a:lnTo>
                    <a:pt x="1046" y="204"/>
                  </a:lnTo>
                  <a:lnTo>
                    <a:pt x="1066" y="203"/>
                  </a:lnTo>
                  <a:lnTo>
                    <a:pt x="1105" y="200"/>
                  </a:lnTo>
                  <a:lnTo>
                    <a:pt x="1105" y="200"/>
                  </a:lnTo>
                  <a:lnTo>
                    <a:pt x="1144" y="197"/>
                  </a:lnTo>
                  <a:lnTo>
                    <a:pt x="1163" y="195"/>
                  </a:lnTo>
                  <a:lnTo>
                    <a:pt x="1182" y="195"/>
                  </a:lnTo>
                  <a:lnTo>
                    <a:pt x="1182" y="195"/>
                  </a:lnTo>
                  <a:lnTo>
                    <a:pt x="1207" y="196"/>
                  </a:lnTo>
                  <a:lnTo>
                    <a:pt x="1230" y="198"/>
                  </a:lnTo>
                  <a:lnTo>
                    <a:pt x="1230" y="198"/>
                  </a:lnTo>
                  <a:lnTo>
                    <a:pt x="1249" y="202"/>
                  </a:lnTo>
                  <a:lnTo>
                    <a:pt x="1271" y="206"/>
                  </a:lnTo>
                  <a:lnTo>
                    <a:pt x="1294" y="212"/>
                  </a:lnTo>
                  <a:lnTo>
                    <a:pt x="1317" y="221"/>
                  </a:lnTo>
                  <a:lnTo>
                    <a:pt x="1327" y="225"/>
                  </a:lnTo>
                  <a:lnTo>
                    <a:pt x="1337" y="230"/>
                  </a:lnTo>
                  <a:lnTo>
                    <a:pt x="1348" y="235"/>
                  </a:lnTo>
                  <a:lnTo>
                    <a:pt x="1356" y="241"/>
                  </a:lnTo>
                  <a:lnTo>
                    <a:pt x="1364" y="249"/>
                  </a:lnTo>
                  <a:lnTo>
                    <a:pt x="1372" y="256"/>
                  </a:lnTo>
                  <a:lnTo>
                    <a:pt x="1378" y="263"/>
                  </a:lnTo>
                  <a:lnTo>
                    <a:pt x="1383" y="273"/>
                  </a:lnTo>
                  <a:lnTo>
                    <a:pt x="1383" y="273"/>
                  </a:lnTo>
                  <a:lnTo>
                    <a:pt x="1388" y="287"/>
                  </a:lnTo>
                  <a:lnTo>
                    <a:pt x="1393" y="303"/>
                  </a:lnTo>
                  <a:lnTo>
                    <a:pt x="1396" y="318"/>
                  </a:lnTo>
                  <a:lnTo>
                    <a:pt x="1400" y="335"/>
                  </a:lnTo>
                  <a:lnTo>
                    <a:pt x="1401" y="345"/>
                  </a:lnTo>
                  <a:lnTo>
                    <a:pt x="1401" y="345"/>
                  </a:lnTo>
                  <a:lnTo>
                    <a:pt x="1402" y="356"/>
                  </a:lnTo>
                  <a:lnTo>
                    <a:pt x="1402" y="370"/>
                  </a:lnTo>
                  <a:lnTo>
                    <a:pt x="1402" y="370"/>
                  </a:lnTo>
                  <a:lnTo>
                    <a:pt x="1402" y="379"/>
                  </a:lnTo>
                  <a:lnTo>
                    <a:pt x="1403" y="390"/>
                  </a:lnTo>
                  <a:lnTo>
                    <a:pt x="1404" y="399"/>
                  </a:lnTo>
                  <a:lnTo>
                    <a:pt x="1407" y="408"/>
                  </a:lnTo>
                  <a:lnTo>
                    <a:pt x="1407" y="408"/>
                  </a:lnTo>
                  <a:lnTo>
                    <a:pt x="1409" y="412"/>
                  </a:lnTo>
                  <a:lnTo>
                    <a:pt x="1409" y="418"/>
                  </a:lnTo>
                  <a:lnTo>
                    <a:pt x="1408" y="422"/>
                  </a:lnTo>
                  <a:lnTo>
                    <a:pt x="1406" y="426"/>
                  </a:lnTo>
                  <a:lnTo>
                    <a:pt x="1406" y="426"/>
                  </a:lnTo>
                  <a:lnTo>
                    <a:pt x="1403" y="430"/>
                  </a:lnTo>
                  <a:lnTo>
                    <a:pt x="1399" y="433"/>
                  </a:lnTo>
                  <a:lnTo>
                    <a:pt x="1394" y="435"/>
                  </a:lnTo>
                  <a:lnTo>
                    <a:pt x="1389" y="436"/>
                  </a:lnTo>
                  <a:lnTo>
                    <a:pt x="1389" y="436"/>
                  </a:lnTo>
                  <a:lnTo>
                    <a:pt x="1385" y="435"/>
                  </a:lnTo>
                  <a:lnTo>
                    <a:pt x="1382" y="433"/>
                  </a:lnTo>
                  <a:lnTo>
                    <a:pt x="1379" y="431"/>
                  </a:lnTo>
                  <a:lnTo>
                    <a:pt x="1376" y="427"/>
                  </a:lnTo>
                  <a:lnTo>
                    <a:pt x="1376" y="427"/>
                  </a:lnTo>
                  <a:lnTo>
                    <a:pt x="1373" y="419"/>
                  </a:lnTo>
                  <a:lnTo>
                    <a:pt x="1371" y="411"/>
                  </a:lnTo>
                  <a:lnTo>
                    <a:pt x="1367" y="395"/>
                  </a:lnTo>
                  <a:lnTo>
                    <a:pt x="1365" y="378"/>
                  </a:lnTo>
                  <a:lnTo>
                    <a:pt x="1365" y="363"/>
                  </a:lnTo>
                  <a:lnTo>
                    <a:pt x="1365" y="363"/>
                  </a:lnTo>
                  <a:lnTo>
                    <a:pt x="1363" y="335"/>
                  </a:lnTo>
                  <a:lnTo>
                    <a:pt x="1361" y="321"/>
                  </a:lnTo>
                  <a:lnTo>
                    <a:pt x="1358" y="307"/>
                  </a:lnTo>
                  <a:lnTo>
                    <a:pt x="1358" y="307"/>
                  </a:lnTo>
                  <a:lnTo>
                    <a:pt x="1354" y="297"/>
                  </a:lnTo>
                  <a:lnTo>
                    <a:pt x="1348" y="288"/>
                  </a:lnTo>
                  <a:lnTo>
                    <a:pt x="1340" y="280"/>
                  </a:lnTo>
                  <a:lnTo>
                    <a:pt x="1332" y="271"/>
                  </a:lnTo>
                  <a:lnTo>
                    <a:pt x="1322" y="265"/>
                  </a:lnTo>
                  <a:lnTo>
                    <a:pt x="1311" y="258"/>
                  </a:lnTo>
                  <a:lnTo>
                    <a:pt x="1300" y="253"/>
                  </a:lnTo>
                  <a:lnTo>
                    <a:pt x="1288" y="248"/>
                  </a:lnTo>
                  <a:lnTo>
                    <a:pt x="1275" y="243"/>
                  </a:lnTo>
                  <a:lnTo>
                    <a:pt x="1263" y="240"/>
                  </a:lnTo>
                  <a:lnTo>
                    <a:pt x="1237" y="235"/>
                  </a:lnTo>
                  <a:lnTo>
                    <a:pt x="1211" y="232"/>
                  </a:lnTo>
                  <a:lnTo>
                    <a:pt x="1188" y="231"/>
                  </a:lnTo>
                  <a:lnTo>
                    <a:pt x="1188" y="231"/>
                  </a:lnTo>
                  <a:lnTo>
                    <a:pt x="1181" y="231"/>
                  </a:lnTo>
                  <a:lnTo>
                    <a:pt x="1181" y="231"/>
                  </a:lnTo>
                  <a:lnTo>
                    <a:pt x="1140" y="233"/>
                  </a:lnTo>
                  <a:lnTo>
                    <a:pt x="1101" y="235"/>
                  </a:lnTo>
                  <a:lnTo>
                    <a:pt x="1101" y="235"/>
                  </a:lnTo>
                  <a:lnTo>
                    <a:pt x="1047" y="238"/>
                  </a:lnTo>
                  <a:lnTo>
                    <a:pt x="1019" y="239"/>
                  </a:lnTo>
                  <a:lnTo>
                    <a:pt x="991" y="239"/>
                  </a:lnTo>
                  <a:lnTo>
                    <a:pt x="991" y="239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20" y="239"/>
                  </a:lnTo>
                  <a:lnTo>
                    <a:pt x="872" y="239"/>
                  </a:lnTo>
                  <a:lnTo>
                    <a:pt x="777" y="239"/>
                  </a:lnTo>
                  <a:lnTo>
                    <a:pt x="777" y="239"/>
                  </a:lnTo>
                  <a:lnTo>
                    <a:pt x="771" y="238"/>
                  </a:lnTo>
                  <a:lnTo>
                    <a:pt x="767" y="237"/>
                  </a:lnTo>
                  <a:lnTo>
                    <a:pt x="764" y="234"/>
                  </a:lnTo>
                  <a:lnTo>
                    <a:pt x="762" y="231"/>
                  </a:lnTo>
                  <a:lnTo>
                    <a:pt x="761" y="230"/>
                  </a:lnTo>
                  <a:lnTo>
                    <a:pt x="760" y="229"/>
                  </a:lnTo>
                  <a:lnTo>
                    <a:pt x="760" y="229"/>
                  </a:lnTo>
                  <a:lnTo>
                    <a:pt x="756" y="227"/>
                  </a:lnTo>
                  <a:lnTo>
                    <a:pt x="754" y="223"/>
                  </a:lnTo>
                  <a:lnTo>
                    <a:pt x="753" y="219"/>
                  </a:lnTo>
                  <a:lnTo>
                    <a:pt x="752" y="214"/>
                  </a:lnTo>
                  <a:lnTo>
                    <a:pt x="752" y="214"/>
                  </a:lnTo>
                  <a:lnTo>
                    <a:pt x="752" y="204"/>
                  </a:lnTo>
                  <a:lnTo>
                    <a:pt x="751" y="194"/>
                  </a:lnTo>
                  <a:lnTo>
                    <a:pt x="747" y="174"/>
                  </a:lnTo>
                  <a:lnTo>
                    <a:pt x="740" y="154"/>
                  </a:lnTo>
                  <a:lnTo>
                    <a:pt x="734" y="135"/>
                  </a:lnTo>
                  <a:lnTo>
                    <a:pt x="734" y="135"/>
                  </a:lnTo>
                  <a:lnTo>
                    <a:pt x="727" y="114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19" y="84"/>
                  </a:lnTo>
                  <a:lnTo>
                    <a:pt x="714" y="77"/>
                  </a:lnTo>
                  <a:lnTo>
                    <a:pt x="710" y="69"/>
                  </a:lnTo>
                  <a:lnTo>
                    <a:pt x="705" y="64"/>
                  </a:lnTo>
                  <a:lnTo>
                    <a:pt x="699" y="59"/>
                  </a:lnTo>
                  <a:lnTo>
                    <a:pt x="693" y="55"/>
                  </a:lnTo>
                  <a:lnTo>
                    <a:pt x="686" y="52"/>
                  </a:lnTo>
                  <a:lnTo>
                    <a:pt x="679" y="49"/>
                  </a:lnTo>
                  <a:lnTo>
                    <a:pt x="664" y="46"/>
                  </a:lnTo>
                  <a:lnTo>
                    <a:pt x="647" y="43"/>
                  </a:lnTo>
                  <a:lnTo>
                    <a:pt x="631" y="42"/>
                  </a:lnTo>
                  <a:lnTo>
                    <a:pt x="615" y="42"/>
                  </a:lnTo>
                  <a:lnTo>
                    <a:pt x="605" y="42"/>
                  </a:lnTo>
                  <a:lnTo>
                    <a:pt x="605" y="42"/>
                  </a:lnTo>
                  <a:lnTo>
                    <a:pt x="530" y="41"/>
                  </a:lnTo>
                  <a:lnTo>
                    <a:pt x="528" y="40"/>
                  </a:lnTo>
                  <a:lnTo>
                    <a:pt x="528" y="40"/>
                  </a:lnTo>
                  <a:lnTo>
                    <a:pt x="476" y="39"/>
                  </a:lnTo>
                  <a:lnTo>
                    <a:pt x="424" y="39"/>
                  </a:lnTo>
                  <a:lnTo>
                    <a:pt x="424" y="39"/>
                  </a:lnTo>
                  <a:lnTo>
                    <a:pt x="374" y="39"/>
                  </a:lnTo>
                  <a:lnTo>
                    <a:pt x="329" y="41"/>
                  </a:lnTo>
                  <a:lnTo>
                    <a:pt x="324" y="42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0" y="66"/>
                  </a:lnTo>
                  <a:lnTo>
                    <a:pt x="316" y="87"/>
                  </a:lnTo>
                  <a:lnTo>
                    <a:pt x="308" y="126"/>
                  </a:lnTo>
                  <a:lnTo>
                    <a:pt x="308" y="127"/>
                  </a:lnTo>
                  <a:lnTo>
                    <a:pt x="308" y="127"/>
                  </a:lnTo>
                  <a:lnTo>
                    <a:pt x="302" y="153"/>
                  </a:lnTo>
                  <a:lnTo>
                    <a:pt x="302" y="153"/>
                  </a:lnTo>
                  <a:lnTo>
                    <a:pt x="300" y="162"/>
                  </a:lnTo>
                  <a:lnTo>
                    <a:pt x="298" y="168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7" y="18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67" y="232"/>
                  </a:lnTo>
                  <a:lnTo>
                    <a:pt x="266" y="234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8" y="239"/>
                  </a:lnTo>
                  <a:lnTo>
                    <a:pt x="267" y="245"/>
                  </a:lnTo>
                  <a:lnTo>
                    <a:pt x="266" y="248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5"/>
                  </a:lnTo>
                  <a:lnTo>
                    <a:pt x="258" y="256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5" y="258"/>
                  </a:lnTo>
                  <a:lnTo>
                    <a:pt x="245" y="258"/>
                  </a:lnTo>
                  <a:lnTo>
                    <a:pt x="241" y="258"/>
                  </a:lnTo>
                  <a:lnTo>
                    <a:pt x="241" y="258"/>
                  </a:lnTo>
                  <a:lnTo>
                    <a:pt x="240" y="258"/>
                  </a:lnTo>
                  <a:lnTo>
                    <a:pt x="240" y="258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175" y="252"/>
                  </a:lnTo>
                  <a:lnTo>
                    <a:pt x="157" y="251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7" y="251"/>
                  </a:lnTo>
                  <a:lnTo>
                    <a:pt x="113" y="252"/>
                  </a:lnTo>
                  <a:lnTo>
                    <a:pt x="101" y="254"/>
                  </a:lnTo>
                  <a:lnTo>
                    <a:pt x="91" y="256"/>
                  </a:lnTo>
                  <a:lnTo>
                    <a:pt x="80" y="259"/>
                  </a:lnTo>
                  <a:lnTo>
                    <a:pt x="72" y="264"/>
                  </a:lnTo>
                  <a:lnTo>
                    <a:pt x="65" y="268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3" y="280"/>
                  </a:lnTo>
                  <a:lnTo>
                    <a:pt x="49" y="286"/>
                  </a:lnTo>
                  <a:lnTo>
                    <a:pt x="46" y="292"/>
                  </a:lnTo>
                  <a:lnTo>
                    <a:pt x="44" y="298"/>
                  </a:lnTo>
                  <a:lnTo>
                    <a:pt x="42" y="306"/>
                  </a:lnTo>
                  <a:lnTo>
                    <a:pt x="41" y="314"/>
                  </a:lnTo>
                  <a:lnTo>
                    <a:pt x="40" y="322"/>
                  </a:lnTo>
                  <a:lnTo>
                    <a:pt x="40" y="332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4" y="483"/>
                  </a:lnTo>
                  <a:lnTo>
                    <a:pt x="46" y="541"/>
                  </a:lnTo>
                  <a:lnTo>
                    <a:pt x="46" y="599"/>
                  </a:lnTo>
                  <a:lnTo>
                    <a:pt x="46" y="599"/>
                  </a:lnTo>
                  <a:lnTo>
                    <a:pt x="46" y="658"/>
                  </a:lnTo>
                  <a:lnTo>
                    <a:pt x="48" y="720"/>
                  </a:lnTo>
                  <a:lnTo>
                    <a:pt x="50" y="783"/>
                  </a:lnTo>
                  <a:lnTo>
                    <a:pt x="53" y="850"/>
                  </a:lnTo>
                  <a:lnTo>
                    <a:pt x="53" y="850"/>
                  </a:lnTo>
                  <a:lnTo>
                    <a:pt x="55" y="893"/>
                  </a:lnTo>
                  <a:lnTo>
                    <a:pt x="55" y="893"/>
                  </a:lnTo>
                  <a:lnTo>
                    <a:pt x="56" y="932"/>
                  </a:lnTo>
                  <a:lnTo>
                    <a:pt x="59" y="972"/>
                  </a:lnTo>
                  <a:lnTo>
                    <a:pt x="59" y="972"/>
                  </a:lnTo>
                  <a:lnTo>
                    <a:pt x="59" y="985"/>
                  </a:lnTo>
                  <a:lnTo>
                    <a:pt x="59" y="996"/>
                  </a:lnTo>
                  <a:lnTo>
                    <a:pt x="56" y="1019"/>
                  </a:lnTo>
                  <a:lnTo>
                    <a:pt x="56" y="1019"/>
                  </a:lnTo>
                  <a:lnTo>
                    <a:pt x="53" y="1035"/>
                  </a:lnTo>
                  <a:lnTo>
                    <a:pt x="52" y="1052"/>
                  </a:lnTo>
                  <a:lnTo>
                    <a:pt x="52" y="1052"/>
                  </a:lnTo>
                  <a:lnTo>
                    <a:pt x="52" y="1053"/>
                  </a:lnTo>
                  <a:lnTo>
                    <a:pt x="52" y="1053"/>
                  </a:lnTo>
                  <a:lnTo>
                    <a:pt x="53" y="1076"/>
                  </a:lnTo>
                  <a:lnTo>
                    <a:pt x="56" y="1097"/>
                  </a:lnTo>
                  <a:lnTo>
                    <a:pt x="58" y="1106"/>
                  </a:lnTo>
                  <a:lnTo>
                    <a:pt x="61" y="1115"/>
                  </a:lnTo>
                  <a:lnTo>
                    <a:pt x="65" y="1123"/>
                  </a:lnTo>
                  <a:lnTo>
                    <a:pt x="69" y="1132"/>
                  </a:lnTo>
                  <a:lnTo>
                    <a:pt x="73" y="1139"/>
                  </a:lnTo>
                  <a:lnTo>
                    <a:pt x="79" y="1145"/>
                  </a:lnTo>
                  <a:lnTo>
                    <a:pt x="85" y="1151"/>
                  </a:lnTo>
                  <a:lnTo>
                    <a:pt x="93" y="1157"/>
                  </a:lnTo>
                  <a:lnTo>
                    <a:pt x="101" y="1162"/>
                  </a:lnTo>
                  <a:lnTo>
                    <a:pt x="110" y="1166"/>
                  </a:lnTo>
                  <a:lnTo>
                    <a:pt x="122" y="1169"/>
                  </a:lnTo>
                  <a:lnTo>
                    <a:pt x="133" y="1171"/>
                  </a:lnTo>
                  <a:lnTo>
                    <a:pt x="133" y="1171"/>
                  </a:lnTo>
                  <a:lnTo>
                    <a:pt x="175" y="1178"/>
                  </a:lnTo>
                  <a:lnTo>
                    <a:pt x="211" y="1183"/>
                  </a:lnTo>
                  <a:lnTo>
                    <a:pt x="246" y="1186"/>
                  </a:lnTo>
                  <a:lnTo>
                    <a:pt x="279" y="1186"/>
                  </a:lnTo>
                  <a:lnTo>
                    <a:pt x="279" y="1186"/>
                  </a:lnTo>
                  <a:lnTo>
                    <a:pt x="311" y="1187"/>
                  </a:lnTo>
                  <a:lnTo>
                    <a:pt x="342" y="1188"/>
                  </a:lnTo>
                  <a:lnTo>
                    <a:pt x="342" y="1188"/>
                  </a:lnTo>
                  <a:lnTo>
                    <a:pt x="376" y="1189"/>
                  </a:lnTo>
                  <a:lnTo>
                    <a:pt x="409" y="1190"/>
                  </a:lnTo>
                  <a:lnTo>
                    <a:pt x="409" y="1190"/>
                  </a:lnTo>
                  <a:lnTo>
                    <a:pt x="440" y="1189"/>
                  </a:lnTo>
                  <a:lnTo>
                    <a:pt x="440" y="1189"/>
                  </a:lnTo>
                  <a:lnTo>
                    <a:pt x="472" y="1187"/>
                  </a:lnTo>
                  <a:lnTo>
                    <a:pt x="504" y="1184"/>
                  </a:lnTo>
                  <a:lnTo>
                    <a:pt x="504" y="1184"/>
                  </a:lnTo>
                  <a:lnTo>
                    <a:pt x="552" y="1180"/>
                  </a:lnTo>
                  <a:lnTo>
                    <a:pt x="576" y="1178"/>
                  </a:lnTo>
                  <a:lnTo>
                    <a:pt x="599" y="1178"/>
                  </a:lnTo>
                  <a:lnTo>
                    <a:pt x="599" y="1178"/>
                  </a:lnTo>
                  <a:lnTo>
                    <a:pt x="612" y="1178"/>
                  </a:lnTo>
                  <a:lnTo>
                    <a:pt x="612" y="1178"/>
                  </a:lnTo>
                  <a:lnTo>
                    <a:pt x="691" y="1179"/>
                  </a:lnTo>
                  <a:lnTo>
                    <a:pt x="784" y="1180"/>
                  </a:lnTo>
                  <a:lnTo>
                    <a:pt x="784" y="1180"/>
                  </a:lnTo>
                  <a:lnTo>
                    <a:pt x="873" y="1179"/>
                  </a:lnTo>
                  <a:lnTo>
                    <a:pt x="880" y="1179"/>
                  </a:lnTo>
                  <a:lnTo>
                    <a:pt x="880" y="1179"/>
                  </a:lnTo>
                  <a:lnTo>
                    <a:pt x="976" y="1179"/>
                  </a:lnTo>
                  <a:lnTo>
                    <a:pt x="976" y="1179"/>
                  </a:lnTo>
                  <a:lnTo>
                    <a:pt x="1009" y="1179"/>
                  </a:lnTo>
                  <a:lnTo>
                    <a:pt x="1011" y="1179"/>
                  </a:lnTo>
                  <a:lnTo>
                    <a:pt x="1011" y="1179"/>
                  </a:lnTo>
                  <a:lnTo>
                    <a:pt x="1041" y="1179"/>
                  </a:lnTo>
                  <a:lnTo>
                    <a:pt x="1041" y="1179"/>
                  </a:lnTo>
                  <a:lnTo>
                    <a:pt x="1084" y="1180"/>
                  </a:lnTo>
                  <a:lnTo>
                    <a:pt x="1107" y="1181"/>
                  </a:lnTo>
                  <a:lnTo>
                    <a:pt x="1130" y="1184"/>
                  </a:lnTo>
                  <a:lnTo>
                    <a:pt x="1130" y="1184"/>
                  </a:lnTo>
                  <a:lnTo>
                    <a:pt x="1159" y="1187"/>
                  </a:lnTo>
                  <a:lnTo>
                    <a:pt x="1174" y="1188"/>
                  </a:lnTo>
                  <a:lnTo>
                    <a:pt x="1189" y="1188"/>
                  </a:lnTo>
                  <a:lnTo>
                    <a:pt x="1189" y="1188"/>
                  </a:lnTo>
                  <a:lnTo>
                    <a:pt x="1208" y="1188"/>
                  </a:lnTo>
                  <a:lnTo>
                    <a:pt x="1208" y="1188"/>
                  </a:lnTo>
                  <a:lnTo>
                    <a:pt x="1210" y="1188"/>
                  </a:lnTo>
                  <a:lnTo>
                    <a:pt x="1210" y="1188"/>
                  </a:lnTo>
                  <a:lnTo>
                    <a:pt x="1219" y="1188"/>
                  </a:lnTo>
                  <a:lnTo>
                    <a:pt x="1219" y="1188"/>
                  </a:lnTo>
                  <a:lnTo>
                    <a:pt x="1237" y="1189"/>
                  </a:lnTo>
                  <a:lnTo>
                    <a:pt x="1237" y="1189"/>
                  </a:lnTo>
                  <a:lnTo>
                    <a:pt x="1248" y="1188"/>
                  </a:lnTo>
                  <a:lnTo>
                    <a:pt x="1255" y="1187"/>
                  </a:lnTo>
                  <a:lnTo>
                    <a:pt x="1260" y="1185"/>
                  </a:lnTo>
                  <a:lnTo>
                    <a:pt x="1262" y="1183"/>
                  </a:lnTo>
                  <a:lnTo>
                    <a:pt x="1262" y="1183"/>
                  </a:lnTo>
                  <a:lnTo>
                    <a:pt x="1265" y="1178"/>
                  </a:lnTo>
                  <a:lnTo>
                    <a:pt x="1268" y="1176"/>
                  </a:lnTo>
                  <a:lnTo>
                    <a:pt x="1272" y="1174"/>
                  </a:lnTo>
                  <a:lnTo>
                    <a:pt x="1276" y="1173"/>
                  </a:lnTo>
                  <a:lnTo>
                    <a:pt x="1276" y="1173"/>
                  </a:lnTo>
                  <a:lnTo>
                    <a:pt x="1281" y="1174"/>
                  </a:lnTo>
                  <a:lnTo>
                    <a:pt x="1287" y="1176"/>
                  </a:lnTo>
                  <a:lnTo>
                    <a:pt x="1291" y="1179"/>
                  </a:lnTo>
                  <a:lnTo>
                    <a:pt x="1294" y="1184"/>
                  </a:lnTo>
                  <a:lnTo>
                    <a:pt x="1294" y="1184"/>
                  </a:lnTo>
                  <a:lnTo>
                    <a:pt x="1295" y="1188"/>
                  </a:lnTo>
                  <a:lnTo>
                    <a:pt x="1296" y="1192"/>
                  </a:lnTo>
                  <a:lnTo>
                    <a:pt x="1295" y="119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90" y="1204"/>
                  </a:lnTo>
                  <a:lnTo>
                    <a:pt x="1287" y="1208"/>
                  </a:lnTo>
                  <a:lnTo>
                    <a:pt x="1279" y="1215"/>
                  </a:lnTo>
                  <a:lnTo>
                    <a:pt x="1270" y="1219"/>
                  </a:lnTo>
                  <a:lnTo>
                    <a:pt x="1261" y="1223"/>
                  </a:lnTo>
                  <a:lnTo>
                    <a:pt x="1251" y="1225"/>
                  </a:lnTo>
                  <a:lnTo>
                    <a:pt x="1241" y="1226"/>
                  </a:lnTo>
                  <a:lnTo>
                    <a:pt x="1221" y="1227"/>
                  </a:lnTo>
                  <a:lnTo>
                    <a:pt x="1221" y="1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1010"/>
            <p:cNvSpPr>
              <a:spLocks/>
            </p:cNvSpPr>
            <p:nvPr/>
          </p:nvSpPr>
          <p:spPr bwMode="auto">
            <a:xfrm>
              <a:off x="4127500" y="2363788"/>
              <a:ext cx="822325" cy="422275"/>
            </a:xfrm>
            <a:custGeom>
              <a:avLst/>
              <a:gdLst/>
              <a:ahLst/>
              <a:cxnLst>
                <a:cxn ang="0">
                  <a:pos x="1224" y="794"/>
                </a:cxn>
                <a:cxn ang="0">
                  <a:pos x="1217" y="774"/>
                </a:cxn>
                <a:cxn ang="0">
                  <a:pos x="1226" y="760"/>
                </a:cxn>
                <a:cxn ang="0">
                  <a:pos x="1240" y="724"/>
                </a:cxn>
                <a:cxn ang="0">
                  <a:pos x="1256" y="649"/>
                </a:cxn>
                <a:cxn ang="0">
                  <a:pos x="1286" y="584"/>
                </a:cxn>
                <a:cxn ang="0">
                  <a:pos x="1313" y="525"/>
                </a:cxn>
                <a:cxn ang="0">
                  <a:pos x="1351" y="435"/>
                </a:cxn>
                <a:cxn ang="0">
                  <a:pos x="1404" y="353"/>
                </a:cxn>
                <a:cxn ang="0">
                  <a:pos x="1460" y="252"/>
                </a:cxn>
                <a:cxn ang="0">
                  <a:pos x="1509" y="131"/>
                </a:cxn>
                <a:cxn ang="0">
                  <a:pos x="1516" y="71"/>
                </a:cxn>
                <a:cxn ang="0">
                  <a:pos x="1506" y="49"/>
                </a:cxn>
                <a:cxn ang="0">
                  <a:pos x="1465" y="35"/>
                </a:cxn>
                <a:cxn ang="0">
                  <a:pos x="1425" y="37"/>
                </a:cxn>
                <a:cxn ang="0">
                  <a:pos x="781" y="47"/>
                </a:cxn>
                <a:cxn ang="0">
                  <a:pos x="307" y="65"/>
                </a:cxn>
                <a:cxn ang="0">
                  <a:pos x="295" y="101"/>
                </a:cxn>
                <a:cxn ang="0">
                  <a:pos x="257" y="189"/>
                </a:cxn>
                <a:cxn ang="0">
                  <a:pos x="245" y="243"/>
                </a:cxn>
                <a:cxn ang="0">
                  <a:pos x="228" y="311"/>
                </a:cxn>
                <a:cxn ang="0">
                  <a:pos x="196" y="371"/>
                </a:cxn>
                <a:cxn ang="0">
                  <a:pos x="150" y="466"/>
                </a:cxn>
                <a:cxn ang="0">
                  <a:pos x="135" y="518"/>
                </a:cxn>
                <a:cxn ang="0">
                  <a:pos x="104" y="613"/>
                </a:cxn>
                <a:cxn ang="0">
                  <a:pos x="74" y="660"/>
                </a:cxn>
                <a:cxn ang="0">
                  <a:pos x="52" y="709"/>
                </a:cxn>
                <a:cxn ang="0">
                  <a:pos x="36" y="756"/>
                </a:cxn>
                <a:cxn ang="0">
                  <a:pos x="32" y="773"/>
                </a:cxn>
                <a:cxn ang="0">
                  <a:pos x="17" y="780"/>
                </a:cxn>
                <a:cxn ang="0">
                  <a:pos x="4" y="774"/>
                </a:cxn>
                <a:cxn ang="0">
                  <a:pos x="0" y="762"/>
                </a:cxn>
                <a:cxn ang="0">
                  <a:pos x="13" y="713"/>
                </a:cxn>
                <a:cxn ang="0">
                  <a:pos x="42" y="646"/>
                </a:cxn>
                <a:cxn ang="0">
                  <a:pos x="79" y="583"/>
                </a:cxn>
                <a:cxn ang="0">
                  <a:pos x="98" y="520"/>
                </a:cxn>
                <a:cxn ang="0">
                  <a:pos x="128" y="431"/>
                </a:cxn>
                <a:cxn ang="0">
                  <a:pos x="164" y="359"/>
                </a:cxn>
                <a:cxn ang="0">
                  <a:pos x="198" y="289"/>
                </a:cxn>
                <a:cxn ang="0">
                  <a:pos x="212" y="219"/>
                </a:cxn>
                <a:cxn ang="0">
                  <a:pos x="237" y="133"/>
                </a:cxn>
                <a:cxn ang="0">
                  <a:pos x="265" y="77"/>
                </a:cxn>
                <a:cxn ang="0">
                  <a:pos x="276" y="43"/>
                </a:cxn>
                <a:cxn ang="0">
                  <a:pos x="303" y="24"/>
                </a:cxn>
                <a:cxn ang="0">
                  <a:pos x="375" y="18"/>
                </a:cxn>
                <a:cxn ang="0">
                  <a:pos x="411" y="13"/>
                </a:cxn>
                <a:cxn ang="0">
                  <a:pos x="479" y="13"/>
                </a:cxn>
                <a:cxn ang="0">
                  <a:pos x="668" y="15"/>
                </a:cxn>
                <a:cxn ang="0">
                  <a:pos x="1159" y="4"/>
                </a:cxn>
                <a:cxn ang="0">
                  <a:pos x="1375" y="1"/>
                </a:cxn>
                <a:cxn ang="0">
                  <a:pos x="1481" y="2"/>
                </a:cxn>
                <a:cxn ang="0">
                  <a:pos x="1535" y="17"/>
                </a:cxn>
                <a:cxn ang="0">
                  <a:pos x="1547" y="34"/>
                </a:cxn>
                <a:cxn ang="0">
                  <a:pos x="1550" y="109"/>
                </a:cxn>
                <a:cxn ang="0">
                  <a:pos x="1516" y="216"/>
                </a:cxn>
                <a:cxn ang="0">
                  <a:pos x="1472" y="303"/>
                </a:cxn>
                <a:cxn ang="0">
                  <a:pos x="1406" y="412"/>
                </a:cxn>
                <a:cxn ang="0">
                  <a:pos x="1362" y="503"/>
                </a:cxn>
                <a:cxn ang="0">
                  <a:pos x="1315" y="608"/>
                </a:cxn>
                <a:cxn ang="0">
                  <a:pos x="1277" y="715"/>
                </a:cxn>
                <a:cxn ang="0">
                  <a:pos x="1261" y="773"/>
                </a:cxn>
                <a:cxn ang="0">
                  <a:pos x="1244" y="796"/>
                </a:cxn>
              </a:cxnLst>
              <a:rect l="0" t="0" r="r" b="b"/>
              <a:pathLst>
                <a:path w="1553" h="798">
                  <a:moveTo>
                    <a:pt x="1235" y="798"/>
                  </a:moveTo>
                  <a:lnTo>
                    <a:pt x="1235" y="798"/>
                  </a:lnTo>
                  <a:lnTo>
                    <a:pt x="1229" y="797"/>
                  </a:lnTo>
                  <a:lnTo>
                    <a:pt x="1226" y="796"/>
                  </a:lnTo>
                  <a:lnTo>
                    <a:pt x="1224" y="794"/>
                  </a:lnTo>
                  <a:lnTo>
                    <a:pt x="1220" y="792"/>
                  </a:lnTo>
                  <a:lnTo>
                    <a:pt x="1219" y="789"/>
                  </a:lnTo>
                  <a:lnTo>
                    <a:pt x="1217" y="786"/>
                  </a:lnTo>
                  <a:lnTo>
                    <a:pt x="1217" y="781"/>
                  </a:lnTo>
                  <a:lnTo>
                    <a:pt x="1217" y="774"/>
                  </a:lnTo>
                  <a:lnTo>
                    <a:pt x="1217" y="774"/>
                  </a:lnTo>
                  <a:lnTo>
                    <a:pt x="1218" y="770"/>
                  </a:lnTo>
                  <a:lnTo>
                    <a:pt x="1219" y="766"/>
                  </a:lnTo>
                  <a:lnTo>
                    <a:pt x="1222" y="763"/>
                  </a:lnTo>
                  <a:lnTo>
                    <a:pt x="1226" y="760"/>
                  </a:lnTo>
                  <a:lnTo>
                    <a:pt x="1228" y="759"/>
                  </a:lnTo>
                  <a:lnTo>
                    <a:pt x="1229" y="757"/>
                  </a:lnTo>
                  <a:lnTo>
                    <a:pt x="1229" y="757"/>
                  </a:lnTo>
                  <a:lnTo>
                    <a:pt x="1235" y="741"/>
                  </a:lnTo>
                  <a:lnTo>
                    <a:pt x="1240" y="724"/>
                  </a:lnTo>
                  <a:lnTo>
                    <a:pt x="1244" y="705"/>
                  </a:lnTo>
                  <a:lnTo>
                    <a:pt x="1248" y="686"/>
                  </a:lnTo>
                  <a:lnTo>
                    <a:pt x="1248" y="686"/>
                  </a:lnTo>
                  <a:lnTo>
                    <a:pt x="1251" y="667"/>
                  </a:lnTo>
                  <a:lnTo>
                    <a:pt x="1256" y="649"/>
                  </a:lnTo>
                  <a:lnTo>
                    <a:pt x="1256" y="649"/>
                  </a:lnTo>
                  <a:lnTo>
                    <a:pt x="1262" y="632"/>
                  </a:lnTo>
                  <a:lnTo>
                    <a:pt x="1269" y="616"/>
                  </a:lnTo>
                  <a:lnTo>
                    <a:pt x="1277" y="599"/>
                  </a:lnTo>
                  <a:lnTo>
                    <a:pt x="1286" y="584"/>
                  </a:lnTo>
                  <a:lnTo>
                    <a:pt x="1286" y="584"/>
                  </a:lnTo>
                  <a:lnTo>
                    <a:pt x="1294" y="566"/>
                  </a:lnTo>
                  <a:lnTo>
                    <a:pt x="1302" y="549"/>
                  </a:lnTo>
                  <a:lnTo>
                    <a:pt x="1302" y="549"/>
                  </a:lnTo>
                  <a:lnTo>
                    <a:pt x="1313" y="525"/>
                  </a:lnTo>
                  <a:lnTo>
                    <a:pt x="1323" y="500"/>
                  </a:lnTo>
                  <a:lnTo>
                    <a:pt x="1323" y="500"/>
                  </a:lnTo>
                  <a:lnTo>
                    <a:pt x="1336" y="468"/>
                  </a:lnTo>
                  <a:lnTo>
                    <a:pt x="1351" y="435"/>
                  </a:lnTo>
                  <a:lnTo>
                    <a:pt x="1351" y="435"/>
                  </a:lnTo>
                  <a:lnTo>
                    <a:pt x="1359" y="421"/>
                  </a:lnTo>
                  <a:lnTo>
                    <a:pt x="1368" y="405"/>
                  </a:lnTo>
                  <a:lnTo>
                    <a:pt x="1387" y="377"/>
                  </a:lnTo>
                  <a:lnTo>
                    <a:pt x="1387" y="377"/>
                  </a:lnTo>
                  <a:lnTo>
                    <a:pt x="1404" y="353"/>
                  </a:lnTo>
                  <a:lnTo>
                    <a:pt x="1411" y="340"/>
                  </a:lnTo>
                  <a:lnTo>
                    <a:pt x="1419" y="328"/>
                  </a:lnTo>
                  <a:lnTo>
                    <a:pt x="1430" y="307"/>
                  </a:lnTo>
                  <a:lnTo>
                    <a:pt x="1430" y="307"/>
                  </a:lnTo>
                  <a:lnTo>
                    <a:pt x="1460" y="252"/>
                  </a:lnTo>
                  <a:lnTo>
                    <a:pt x="1474" y="222"/>
                  </a:lnTo>
                  <a:lnTo>
                    <a:pt x="1488" y="192"/>
                  </a:lnTo>
                  <a:lnTo>
                    <a:pt x="1499" y="162"/>
                  </a:lnTo>
                  <a:lnTo>
                    <a:pt x="1504" y="146"/>
                  </a:lnTo>
                  <a:lnTo>
                    <a:pt x="1509" y="131"/>
                  </a:lnTo>
                  <a:lnTo>
                    <a:pt x="1512" y="116"/>
                  </a:lnTo>
                  <a:lnTo>
                    <a:pt x="1514" y="101"/>
                  </a:lnTo>
                  <a:lnTo>
                    <a:pt x="1515" y="85"/>
                  </a:lnTo>
                  <a:lnTo>
                    <a:pt x="1516" y="71"/>
                  </a:lnTo>
                  <a:lnTo>
                    <a:pt x="1516" y="71"/>
                  </a:lnTo>
                  <a:lnTo>
                    <a:pt x="1515" y="65"/>
                  </a:lnTo>
                  <a:lnTo>
                    <a:pt x="1514" y="60"/>
                  </a:lnTo>
                  <a:lnTo>
                    <a:pt x="1512" y="56"/>
                  </a:lnTo>
                  <a:lnTo>
                    <a:pt x="1510" y="52"/>
                  </a:lnTo>
                  <a:lnTo>
                    <a:pt x="1506" y="49"/>
                  </a:lnTo>
                  <a:lnTo>
                    <a:pt x="1503" y="46"/>
                  </a:lnTo>
                  <a:lnTo>
                    <a:pt x="1495" y="42"/>
                  </a:lnTo>
                  <a:lnTo>
                    <a:pt x="1486" y="38"/>
                  </a:lnTo>
                  <a:lnTo>
                    <a:pt x="1475" y="36"/>
                  </a:lnTo>
                  <a:lnTo>
                    <a:pt x="1465" y="35"/>
                  </a:lnTo>
                  <a:lnTo>
                    <a:pt x="1456" y="35"/>
                  </a:lnTo>
                  <a:lnTo>
                    <a:pt x="1456" y="35"/>
                  </a:lnTo>
                  <a:lnTo>
                    <a:pt x="1439" y="36"/>
                  </a:lnTo>
                  <a:lnTo>
                    <a:pt x="1425" y="37"/>
                  </a:lnTo>
                  <a:lnTo>
                    <a:pt x="1425" y="37"/>
                  </a:lnTo>
                  <a:lnTo>
                    <a:pt x="1404" y="37"/>
                  </a:lnTo>
                  <a:lnTo>
                    <a:pt x="1272" y="37"/>
                  </a:lnTo>
                  <a:lnTo>
                    <a:pt x="1272" y="37"/>
                  </a:lnTo>
                  <a:lnTo>
                    <a:pt x="1092" y="41"/>
                  </a:lnTo>
                  <a:lnTo>
                    <a:pt x="781" y="47"/>
                  </a:lnTo>
                  <a:lnTo>
                    <a:pt x="314" y="57"/>
                  </a:lnTo>
                  <a:lnTo>
                    <a:pt x="309" y="57"/>
                  </a:lnTo>
                  <a:lnTo>
                    <a:pt x="308" y="61"/>
                  </a:lnTo>
                  <a:lnTo>
                    <a:pt x="308" y="61"/>
                  </a:lnTo>
                  <a:lnTo>
                    <a:pt x="307" y="65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83"/>
                  </a:lnTo>
                  <a:lnTo>
                    <a:pt x="295" y="101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2" y="151"/>
                  </a:lnTo>
                  <a:lnTo>
                    <a:pt x="264" y="170"/>
                  </a:lnTo>
                  <a:lnTo>
                    <a:pt x="257" y="189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48" y="225"/>
                  </a:lnTo>
                  <a:lnTo>
                    <a:pt x="245" y="243"/>
                  </a:lnTo>
                  <a:lnTo>
                    <a:pt x="245" y="243"/>
                  </a:lnTo>
                  <a:lnTo>
                    <a:pt x="241" y="272"/>
                  </a:lnTo>
                  <a:lnTo>
                    <a:pt x="238" y="285"/>
                  </a:lnTo>
                  <a:lnTo>
                    <a:pt x="234" y="299"/>
                  </a:lnTo>
                  <a:lnTo>
                    <a:pt x="234" y="299"/>
                  </a:lnTo>
                  <a:lnTo>
                    <a:pt x="228" y="311"/>
                  </a:lnTo>
                  <a:lnTo>
                    <a:pt x="222" y="322"/>
                  </a:lnTo>
                  <a:lnTo>
                    <a:pt x="210" y="345"/>
                  </a:lnTo>
                  <a:lnTo>
                    <a:pt x="210" y="345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71" y="422"/>
                  </a:lnTo>
                  <a:lnTo>
                    <a:pt x="159" y="444"/>
                  </a:lnTo>
                  <a:lnTo>
                    <a:pt x="150" y="466"/>
                  </a:lnTo>
                  <a:lnTo>
                    <a:pt x="146" y="47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26" y="553"/>
                  </a:lnTo>
                  <a:lnTo>
                    <a:pt x="116" y="588"/>
                  </a:lnTo>
                  <a:lnTo>
                    <a:pt x="116" y="588"/>
                  </a:lnTo>
                  <a:lnTo>
                    <a:pt x="110" y="600"/>
                  </a:lnTo>
                  <a:lnTo>
                    <a:pt x="104" y="613"/>
                  </a:lnTo>
                  <a:lnTo>
                    <a:pt x="97" y="625"/>
                  </a:lnTo>
                  <a:lnTo>
                    <a:pt x="89" y="637"/>
                  </a:lnTo>
                  <a:lnTo>
                    <a:pt x="89" y="637"/>
                  </a:lnTo>
                  <a:lnTo>
                    <a:pt x="81" y="648"/>
                  </a:lnTo>
                  <a:lnTo>
                    <a:pt x="74" y="660"/>
                  </a:lnTo>
                  <a:lnTo>
                    <a:pt x="68" y="673"/>
                  </a:lnTo>
                  <a:lnTo>
                    <a:pt x="62" y="686"/>
                  </a:lnTo>
                  <a:lnTo>
                    <a:pt x="62" y="686"/>
                  </a:lnTo>
                  <a:lnTo>
                    <a:pt x="58" y="697"/>
                  </a:lnTo>
                  <a:lnTo>
                    <a:pt x="52" y="709"/>
                  </a:lnTo>
                  <a:lnTo>
                    <a:pt x="52" y="709"/>
                  </a:lnTo>
                  <a:lnTo>
                    <a:pt x="47" y="723"/>
                  </a:lnTo>
                  <a:lnTo>
                    <a:pt x="41" y="736"/>
                  </a:lnTo>
                  <a:lnTo>
                    <a:pt x="38" y="750"/>
                  </a:lnTo>
                  <a:lnTo>
                    <a:pt x="36" y="756"/>
                  </a:lnTo>
                  <a:lnTo>
                    <a:pt x="36" y="762"/>
                  </a:lnTo>
                  <a:lnTo>
                    <a:pt x="36" y="762"/>
                  </a:lnTo>
                  <a:lnTo>
                    <a:pt x="35" y="766"/>
                  </a:lnTo>
                  <a:lnTo>
                    <a:pt x="34" y="770"/>
                  </a:lnTo>
                  <a:lnTo>
                    <a:pt x="32" y="773"/>
                  </a:lnTo>
                  <a:lnTo>
                    <a:pt x="30" y="775"/>
                  </a:lnTo>
                  <a:lnTo>
                    <a:pt x="26" y="777"/>
                  </a:lnTo>
                  <a:lnTo>
                    <a:pt x="23" y="779"/>
                  </a:lnTo>
                  <a:lnTo>
                    <a:pt x="17" y="780"/>
                  </a:lnTo>
                  <a:lnTo>
                    <a:pt x="17" y="780"/>
                  </a:lnTo>
                  <a:lnTo>
                    <a:pt x="13" y="780"/>
                  </a:lnTo>
                  <a:lnTo>
                    <a:pt x="10" y="779"/>
                  </a:lnTo>
                  <a:lnTo>
                    <a:pt x="7" y="776"/>
                  </a:lnTo>
                  <a:lnTo>
                    <a:pt x="4" y="774"/>
                  </a:lnTo>
                  <a:lnTo>
                    <a:pt x="4" y="774"/>
                  </a:lnTo>
                  <a:lnTo>
                    <a:pt x="2" y="772"/>
                  </a:lnTo>
                  <a:lnTo>
                    <a:pt x="1" y="769"/>
                  </a:lnTo>
                  <a:lnTo>
                    <a:pt x="0" y="76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50"/>
                  </a:lnTo>
                  <a:lnTo>
                    <a:pt x="4" y="737"/>
                  </a:lnTo>
                  <a:lnTo>
                    <a:pt x="8" y="726"/>
                  </a:lnTo>
                  <a:lnTo>
                    <a:pt x="13" y="713"/>
                  </a:lnTo>
                  <a:lnTo>
                    <a:pt x="13" y="713"/>
                  </a:lnTo>
                  <a:lnTo>
                    <a:pt x="18" y="703"/>
                  </a:lnTo>
                  <a:lnTo>
                    <a:pt x="22" y="690"/>
                  </a:lnTo>
                  <a:lnTo>
                    <a:pt x="22" y="690"/>
                  </a:lnTo>
                  <a:lnTo>
                    <a:pt x="32" y="668"/>
                  </a:lnTo>
                  <a:lnTo>
                    <a:pt x="42" y="646"/>
                  </a:lnTo>
                  <a:lnTo>
                    <a:pt x="54" y="624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4" y="593"/>
                  </a:lnTo>
                  <a:lnTo>
                    <a:pt x="79" y="583"/>
                  </a:lnTo>
                  <a:lnTo>
                    <a:pt x="83" y="573"/>
                  </a:lnTo>
                  <a:lnTo>
                    <a:pt x="87" y="563"/>
                  </a:lnTo>
                  <a:lnTo>
                    <a:pt x="93" y="541"/>
                  </a:lnTo>
                  <a:lnTo>
                    <a:pt x="98" y="520"/>
                  </a:lnTo>
                  <a:lnTo>
                    <a:pt x="98" y="520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0" y="472"/>
                  </a:lnTo>
                  <a:lnTo>
                    <a:pt x="119" y="451"/>
                  </a:lnTo>
                  <a:lnTo>
                    <a:pt x="128" y="431"/>
                  </a:lnTo>
                  <a:lnTo>
                    <a:pt x="137" y="412"/>
                  </a:lnTo>
                  <a:lnTo>
                    <a:pt x="143" y="401"/>
                  </a:lnTo>
                  <a:lnTo>
                    <a:pt x="143" y="401"/>
                  </a:lnTo>
                  <a:lnTo>
                    <a:pt x="153" y="381"/>
                  </a:lnTo>
                  <a:lnTo>
                    <a:pt x="164" y="359"/>
                  </a:lnTo>
                  <a:lnTo>
                    <a:pt x="164" y="359"/>
                  </a:lnTo>
                  <a:lnTo>
                    <a:pt x="183" y="325"/>
                  </a:lnTo>
                  <a:lnTo>
                    <a:pt x="191" y="307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2" y="277"/>
                  </a:lnTo>
                  <a:lnTo>
                    <a:pt x="205" y="264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12" y="219"/>
                  </a:lnTo>
                  <a:lnTo>
                    <a:pt x="216" y="198"/>
                  </a:lnTo>
                  <a:lnTo>
                    <a:pt x="216" y="198"/>
                  </a:lnTo>
                  <a:lnTo>
                    <a:pt x="222" y="176"/>
                  </a:lnTo>
                  <a:lnTo>
                    <a:pt x="230" y="155"/>
                  </a:lnTo>
                  <a:lnTo>
                    <a:pt x="237" y="133"/>
                  </a:lnTo>
                  <a:lnTo>
                    <a:pt x="246" y="113"/>
                  </a:lnTo>
                  <a:lnTo>
                    <a:pt x="246" y="113"/>
                  </a:lnTo>
                  <a:lnTo>
                    <a:pt x="253" y="99"/>
                  </a:lnTo>
                  <a:lnTo>
                    <a:pt x="253" y="99"/>
                  </a:lnTo>
                  <a:lnTo>
                    <a:pt x="265" y="77"/>
                  </a:lnTo>
                  <a:lnTo>
                    <a:pt x="269" y="65"/>
                  </a:lnTo>
                  <a:lnTo>
                    <a:pt x="273" y="54"/>
                  </a:lnTo>
                  <a:lnTo>
                    <a:pt x="273" y="54"/>
                  </a:lnTo>
                  <a:lnTo>
                    <a:pt x="274" y="48"/>
                  </a:lnTo>
                  <a:lnTo>
                    <a:pt x="276" y="43"/>
                  </a:lnTo>
                  <a:lnTo>
                    <a:pt x="278" y="38"/>
                  </a:lnTo>
                  <a:lnTo>
                    <a:pt x="282" y="34"/>
                  </a:lnTo>
                  <a:lnTo>
                    <a:pt x="287" y="31"/>
                  </a:lnTo>
                  <a:lnTo>
                    <a:pt x="292" y="28"/>
                  </a:lnTo>
                  <a:lnTo>
                    <a:pt x="303" y="24"/>
                  </a:lnTo>
                  <a:lnTo>
                    <a:pt x="316" y="22"/>
                  </a:lnTo>
                  <a:lnTo>
                    <a:pt x="329" y="20"/>
                  </a:lnTo>
                  <a:lnTo>
                    <a:pt x="356" y="19"/>
                  </a:lnTo>
                  <a:lnTo>
                    <a:pt x="356" y="19"/>
                  </a:lnTo>
                  <a:lnTo>
                    <a:pt x="375" y="18"/>
                  </a:lnTo>
                  <a:lnTo>
                    <a:pt x="382" y="18"/>
                  </a:lnTo>
                  <a:lnTo>
                    <a:pt x="389" y="16"/>
                  </a:lnTo>
                  <a:lnTo>
                    <a:pt x="389" y="16"/>
                  </a:lnTo>
                  <a:lnTo>
                    <a:pt x="400" y="14"/>
                  </a:lnTo>
                  <a:lnTo>
                    <a:pt x="411" y="13"/>
                  </a:lnTo>
                  <a:lnTo>
                    <a:pt x="423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59" y="12"/>
                  </a:lnTo>
                  <a:lnTo>
                    <a:pt x="479" y="13"/>
                  </a:lnTo>
                  <a:lnTo>
                    <a:pt x="479" y="13"/>
                  </a:lnTo>
                  <a:lnTo>
                    <a:pt x="500" y="14"/>
                  </a:lnTo>
                  <a:lnTo>
                    <a:pt x="519" y="15"/>
                  </a:lnTo>
                  <a:lnTo>
                    <a:pt x="668" y="15"/>
                  </a:lnTo>
                  <a:lnTo>
                    <a:pt x="668" y="15"/>
                  </a:lnTo>
                  <a:lnTo>
                    <a:pt x="751" y="14"/>
                  </a:lnTo>
                  <a:lnTo>
                    <a:pt x="833" y="13"/>
                  </a:lnTo>
                  <a:lnTo>
                    <a:pt x="997" y="8"/>
                  </a:lnTo>
                  <a:lnTo>
                    <a:pt x="997" y="8"/>
                  </a:lnTo>
                  <a:lnTo>
                    <a:pt x="1159" y="4"/>
                  </a:lnTo>
                  <a:lnTo>
                    <a:pt x="1241" y="2"/>
                  </a:lnTo>
                  <a:lnTo>
                    <a:pt x="1323" y="2"/>
                  </a:lnTo>
                  <a:lnTo>
                    <a:pt x="1323" y="2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56" y="1"/>
                  </a:lnTo>
                  <a:lnTo>
                    <a:pt x="1481" y="2"/>
                  </a:lnTo>
                  <a:lnTo>
                    <a:pt x="1481" y="2"/>
                  </a:lnTo>
                  <a:lnTo>
                    <a:pt x="1496" y="3"/>
                  </a:lnTo>
                  <a:lnTo>
                    <a:pt x="1506" y="5"/>
                  </a:lnTo>
                  <a:lnTo>
                    <a:pt x="1517" y="7"/>
                  </a:lnTo>
                  <a:lnTo>
                    <a:pt x="1526" y="12"/>
                  </a:lnTo>
                  <a:lnTo>
                    <a:pt x="1535" y="17"/>
                  </a:lnTo>
                  <a:lnTo>
                    <a:pt x="1539" y="21"/>
                  </a:lnTo>
                  <a:lnTo>
                    <a:pt x="1542" y="25"/>
                  </a:lnTo>
                  <a:lnTo>
                    <a:pt x="1545" y="29"/>
                  </a:lnTo>
                  <a:lnTo>
                    <a:pt x="1547" y="34"/>
                  </a:lnTo>
                  <a:lnTo>
                    <a:pt x="1547" y="34"/>
                  </a:lnTo>
                  <a:lnTo>
                    <a:pt x="1550" y="49"/>
                  </a:lnTo>
                  <a:lnTo>
                    <a:pt x="1552" y="63"/>
                  </a:lnTo>
                  <a:lnTo>
                    <a:pt x="1553" y="78"/>
                  </a:lnTo>
                  <a:lnTo>
                    <a:pt x="1552" y="93"/>
                  </a:lnTo>
                  <a:lnTo>
                    <a:pt x="1550" y="109"/>
                  </a:lnTo>
                  <a:lnTo>
                    <a:pt x="1548" y="123"/>
                  </a:lnTo>
                  <a:lnTo>
                    <a:pt x="1544" y="139"/>
                  </a:lnTo>
                  <a:lnTo>
                    <a:pt x="1540" y="155"/>
                  </a:lnTo>
                  <a:lnTo>
                    <a:pt x="1528" y="186"/>
                  </a:lnTo>
                  <a:lnTo>
                    <a:pt x="1516" y="216"/>
                  </a:lnTo>
                  <a:lnTo>
                    <a:pt x="1502" y="244"/>
                  </a:lnTo>
                  <a:lnTo>
                    <a:pt x="1489" y="271"/>
                  </a:lnTo>
                  <a:lnTo>
                    <a:pt x="1486" y="277"/>
                  </a:lnTo>
                  <a:lnTo>
                    <a:pt x="1486" y="277"/>
                  </a:lnTo>
                  <a:lnTo>
                    <a:pt x="1472" y="303"/>
                  </a:lnTo>
                  <a:lnTo>
                    <a:pt x="1457" y="329"/>
                  </a:lnTo>
                  <a:lnTo>
                    <a:pt x="1427" y="378"/>
                  </a:lnTo>
                  <a:lnTo>
                    <a:pt x="1427" y="378"/>
                  </a:lnTo>
                  <a:lnTo>
                    <a:pt x="1406" y="412"/>
                  </a:lnTo>
                  <a:lnTo>
                    <a:pt x="1406" y="412"/>
                  </a:lnTo>
                  <a:lnTo>
                    <a:pt x="1393" y="433"/>
                  </a:lnTo>
                  <a:lnTo>
                    <a:pt x="1382" y="456"/>
                  </a:lnTo>
                  <a:lnTo>
                    <a:pt x="1372" y="479"/>
                  </a:lnTo>
                  <a:lnTo>
                    <a:pt x="1362" y="503"/>
                  </a:lnTo>
                  <a:lnTo>
                    <a:pt x="1362" y="503"/>
                  </a:lnTo>
                  <a:lnTo>
                    <a:pt x="1346" y="540"/>
                  </a:lnTo>
                  <a:lnTo>
                    <a:pt x="1346" y="540"/>
                  </a:lnTo>
                  <a:lnTo>
                    <a:pt x="1327" y="581"/>
                  </a:lnTo>
                  <a:lnTo>
                    <a:pt x="1327" y="581"/>
                  </a:lnTo>
                  <a:lnTo>
                    <a:pt x="1315" y="608"/>
                  </a:lnTo>
                  <a:lnTo>
                    <a:pt x="1302" y="633"/>
                  </a:lnTo>
                  <a:lnTo>
                    <a:pt x="1292" y="660"/>
                  </a:lnTo>
                  <a:lnTo>
                    <a:pt x="1284" y="689"/>
                  </a:lnTo>
                  <a:lnTo>
                    <a:pt x="1284" y="689"/>
                  </a:lnTo>
                  <a:lnTo>
                    <a:pt x="1277" y="715"/>
                  </a:lnTo>
                  <a:lnTo>
                    <a:pt x="1277" y="715"/>
                  </a:lnTo>
                  <a:lnTo>
                    <a:pt x="1272" y="735"/>
                  </a:lnTo>
                  <a:lnTo>
                    <a:pt x="1267" y="755"/>
                  </a:lnTo>
                  <a:lnTo>
                    <a:pt x="1264" y="765"/>
                  </a:lnTo>
                  <a:lnTo>
                    <a:pt x="1261" y="773"/>
                  </a:lnTo>
                  <a:lnTo>
                    <a:pt x="1256" y="783"/>
                  </a:lnTo>
                  <a:lnTo>
                    <a:pt x="1251" y="790"/>
                  </a:lnTo>
                  <a:lnTo>
                    <a:pt x="1251" y="790"/>
                  </a:lnTo>
                  <a:lnTo>
                    <a:pt x="1248" y="794"/>
                  </a:lnTo>
                  <a:lnTo>
                    <a:pt x="1244" y="796"/>
                  </a:lnTo>
                  <a:lnTo>
                    <a:pt x="1240" y="798"/>
                  </a:lnTo>
                  <a:lnTo>
                    <a:pt x="1235" y="798"/>
                  </a:lnTo>
                  <a:lnTo>
                    <a:pt x="1235" y="7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pic>
        <p:nvPicPr>
          <p:cNvPr id="79" name="圖片 7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74" y="1701892"/>
            <a:ext cx="3419973" cy="2151652"/>
          </a:xfrm>
          <a:prstGeom prst="rect">
            <a:avLst/>
          </a:prstGeom>
          <a:noFill/>
        </p:spPr>
      </p:pic>
      <p:pic>
        <p:nvPicPr>
          <p:cNvPr id="80" name="圖片 7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47" y="1701893"/>
            <a:ext cx="3374436" cy="2151652"/>
          </a:xfrm>
          <a:prstGeom prst="rect">
            <a:avLst/>
          </a:prstGeom>
          <a:noFill/>
        </p:spPr>
      </p:pic>
      <p:pic>
        <p:nvPicPr>
          <p:cNvPr id="81" name="圖片 8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74" y="3853544"/>
            <a:ext cx="3419973" cy="2107872"/>
          </a:xfrm>
          <a:prstGeom prst="rect">
            <a:avLst/>
          </a:prstGeom>
          <a:noFill/>
        </p:spPr>
      </p:pic>
      <p:pic>
        <p:nvPicPr>
          <p:cNvPr id="82" name="圖片 8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47" y="3854282"/>
            <a:ext cx="3374436" cy="2095729"/>
          </a:xfrm>
          <a:prstGeom prst="rect">
            <a:avLst/>
          </a:prstGeom>
          <a:noFill/>
        </p:spPr>
      </p:pic>
      <p:sp>
        <p:nvSpPr>
          <p:cNvPr id="83" name="文字方塊 82"/>
          <p:cNvSpPr txBox="1"/>
          <p:nvPr/>
        </p:nvSpPr>
        <p:spPr>
          <a:xfrm>
            <a:off x="8245928" y="1992086"/>
            <a:ext cx="38127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顧客覺得復興市場停車不方便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顧客大多習慣到傳統市場購買物品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顧客大多為每天去傳統市場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1313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顧客訪問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9697138" y="152001"/>
            <a:ext cx="2044994" cy="1554654"/>
            <a:chOff x="4095751" y="2149476"/>
            <a:chExt cx="854074" cy="649288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49" name="Freeform 981"/>
            <p:cNvSpPr>
              <a:spLocks/>
            </p:cNvSpPr>
            <p:nvPr/>
          </p:nvSpPr>
          <p:spPr bwMode="auto">
            <a:xfrm>
              <a:off x="4114801" y="2484438"/>
              <a:ext cx="41275" cy="42863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1" y="17"/>
                </a:cxn>
                <a:cxn ang="0">
                  <a:pos x="33" y="34"/>
                </a:cxn>
                <a:cxn ang="0">
                  <a:pos x="23" y="45"/>
                </a:cxn>
                <a:cxn ang="0">
                  <a:pos x="15" y="54"/>
                </a:cxn>
                <a:cxn ang="0">
                  <a:pos x="8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" y="83"/>
                </a:cxn>
                <a:cxn ang="0">
                  <a:pos x="6" y="83"/>
                </a:cxn>
                <a:cxn ang="0">
                  <a:pos x="8" y="82"/>
                </a:cxn>
                <a:cxn ang="0">
                  <a:pos x="9" y="80"/>
                </a:cxn>
                <a:cxn ang="0">
                  <a:pos x="9" y="80"/>
                </a:cxn>
                <a:cxn ang="0">
                  <a:pos x="15" y="70"/>
                </a:cxn>
                <a:cxn ang="0">
                  <a:pos x="23" y="60"/>
                </a:cxn>
                <a:cxn ang="0">
                  <a:pos x="31" y="51"/>
                </a:cxn>
                <a:cxn ang="0">
                  <a:pos x="39" y="42"/>
                </a:cxn>
                <a:cxn ang="0">
                  <a:pos x="58" y="25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78" y="7"/>
                </a:cxn>
                <a:cxn ang="0">
                  <a:pos x="79" y="6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79" h="83">
                  <a:moveTo>
                    <a:pt x="72" y="1"/>
                  </a:moveTo>
                  <a:lnTo>
                    <a:pt x="72" y="1"/>
                  </a:lnTo>
                  <a:lnTo>
                    <a:pt x="51" y="17"/>
                  </a:lnTo>
                  <a:lnTo>
                    <a:pt x="33" y="34"/>
                  </a:lnTo>
                  <a:lnTo>
                    <a:pt x="23" y="45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3" y="60"/>
                  </a:lnTo>
                  <a:lnTo>
                    <a:pt x="31" y="5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982"/>
            <p:cNvSpPr>
              <a:spLocks/>
            </p:cNvSpPr>
            <p:nvPr/>
          </p:nvSpPr>
          <p:spPr bwMode="auto">
            <a:xfrm>
              <a:off x="4122738" y="2492376"/>
              <a:ext cx="60325" cy="6350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44" y="63"/>
                </a:cxn>
                <a:cxn ang="0">
                  <a:pos x="44" y="63"/>
                </a:cxn>
                <a:cxn ang="0">
                  <a:pos x="20" y="87"/>
                </a:cxn>
                <a:cxn ang="0">
                  <a:pos x="10" y="99"/>
                </a:cxn>
                <a:cxn ang="0">
                  <a:pos x="4" y="105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0" y="117"/>
                </a:cxn>
                <a:cxn ang="0">
                  <a:pos x="2" y="119"/>
                </a:cxn>
                <a:cxn ang="0">
                  <a:pos x="4" y="120"/>
                </a:cxn>
                <a:cxn ang="0">
                  <a:pos x="6" y="120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3" y="110"/>
                </a:cxn>
                <a:cxn ang="0">
                  <a:pos x="18" y="103"/>
                </a:cxn>
                <a:cxn ang="0">
                  <a:pos x="30" y="90"/>
                </a:cxn>
                <a:cxn ang="0">
                  <a:pos x="55" y="65"/>
                </a:cxn>
                <a:cxn ang="0">
                  <a:pos x="55" y="65"/>
                </a:cxn>
                <a:cxn ang="0">
                  <a:pos x="113" y="7"/>
                </a:cxn>
                <a:cxn ang="0">
                  <a:pos x="113" y="7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1" y="0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4" h="120">
                  <a:moveTo>
                    <a:pt x="106" y="1"/>
                  </a:moveTo>
                  <a:lnTo>
                    <a:pt x="106" y="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20" y="87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10"/>
                  </a:lnTo>
                  <a:lnTo>
                    <a:pt x="18" y="103"/>
                  </a:lnTo>
                  <a:lnTo>
                    <a:pt x="30" y="90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983"/>
            <p:cNvSpPr>
              <a:spLocks/>
            </p:cNvSpPr>
            <p:nvPr/>
          </p:nvSpPr>
          <p:spPr bwMode="auto">
            <a:xfrm>
              <a:off x="4133851" y="2506663"/>
              <a:ext cx="88900" cy="85725"/>
            </a:xfrm>
            <a:custGeom>
              <a:avLst/>
              <a:gdLst/>
              <a:ahLst/>
              <a:cxnLst>
                <a:cxn ang="0">
                  <a:pos x="161" y="1"/>
                </a:cxn>
                <a:cxn ang="0">
                  <a:pos x="161" y="1"/>
                </a:cxn>
                <a:cxn ang="0">
                  <a:pos x="141" y="21"/>
                </a:cxn>
                <a:cxn ang="0">
                  <a:pos x="122" y="41"/>
                </a:cxn>
                <a:cxn ang="0">
                  <a:pos x="82" y="79"/>
                </a:cxn>
                <a:cxn ang="0">
                  <a:pos x="41" y="118"/>
                </a:cxn>
                <a:cxn ang="0">
                  <a:pos x="2" y="156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0"/>
                </a:cxn>
                <a:cxn ang="0">
                  <a:pos x="1" y="161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5" y="164"/>
                </a:cxn>
                <a:cxn ang="0">
                  <a:pos x="6" y="164"/>
                </a:cxn>
                <a:cxn ang="0">
                  <a:pos x="8" y="163"/>
                </a:cxn>
                <a:cxn ang="0">
                  <a:pos x="8" y="163"/>
                </a:cxn>
                <a:cxn ang="0">
                  <a:pos x="49" y="125"/>
                </a:cxn>
                <a:cxn ang="0">
                  <a:pos x="89" y="87"/>
                </a:cxn>
                <a:cxn ang="0">
                  <a:pos x="128" y="48"/>
                </a:cxn>
                <a:cxn ang="0">
                  <a:pos x="148" y="29"/>
                </a:cxn>
                <a:cxn ang="0">
                  <a:pos x="167" y="8"/>
                </a:cxn>
                <a:cxn ang="0">
                  <a:pos x="167" y="8"/>
                </a:cxn>
                <a:cxn ang="0">
                  <a:pos x="168" y="6"/>
                </a:cxn>
                <a:cxn ang="0">
                  <a:pos x="168" y="4"/>
                </a:cxn>
                <a:cxn ang="0">
                  <a:pos x="168" y="3"/>
                </a:cxn>
                <a:cxn ang="0">
                  <a:pos x="167" y="1"/>
                </a:cxn>
                <a:cxn ang="0">
                  <a:pos x="165" y="0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161" y="1"/>
                </a:cxn>
                <a:cxn ang="0">
                  <a:pos x="161" y="1"/>
                </a:cxn>
              </a:cxnLst>
              <a:rect l="0" t="0" r="r" b="b"/>
              <a:pathLst>
                <a:path w="168" h="164">
                  <a:moveTo>
                    <a:pt x="161" y="1"/>
                  </a:moveTo>
                  <a:lnTo>
                    <a:pt x="161" y="1"/>
                  </a:lnTo>
                  <a:lnTo>
                    <a:pt x="141" y="21"/>
                  </a:lnTo>
                  <a:lnTo>
                    <a:pt x="122" y="41"/>
                  </a:lnTo>
                  <a:lnTo>
                    <a:pt x="82" y="79"/>
                  </a:lnTo>
                  <a:lnTo>
                    <a:pt x="41" y="11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49" y="125"/>
                  </a:lnTo>
                  <a:lnTo>
                    <a:pt x="89" y="87"/>
                  </a:lnTo>
                  <a:lnTo>
                    <a:pt x="128" y="48"/>
                  </a:lnTo>
                  <a:lnTo>
                    <a:pt x="148" y="29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984"/>
            <p:cNvSpPr>
              <a:spLocks/>
            </p:cNvSpPr>
            <p:nvPr/>
          </p:nvSpPr>
          <p:spPr bwMode="auto">
            <a:xfrm>
              <a:off x="4135438" y="2541588"/>
              <a:ext cx="88900" cy="87313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0" y="9"/>
                </a:cxn>
                <a:cxn ang="0">
                  <a:pos x="140" y="19"/>
                </a:cxn>
                <a:cxn ang="0">
                  <a:pos x="119" y="37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71" y="88"/>
                </a:cxn>
                <a:cxn ang="0">
                  <a:pos x="58" y="97"/>
                </a:cxn>
                <a:cxn ang="0">
                  <a:pos x="47" y="107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26" y="126"/>
                </a:cxn>
                <a:cxn ang="0">
                  <a:pos x="17" y="136"/>
                </a:cxn>
                <a:cxn ang="0">
                  <a:pos x="8" y="147"/>
                </a:cxn>
                <a:cxn ang="0">
                  <a:pos x="1" y="158"/>
                </a:cxn>
                <a:cxn ang="0">
                  <a:pos x="1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1" y="163"/>
                </a:cxn>
                <a:cxn ang="0">
                  <a:pos x="2" y="165"/>
                </a:cxn>
                <a:cxn ang="0">
                  <a:pos x="4" y="165"/>
                </a:cxn>
                <a:cxn ang="0">
                  <a:pos x="6" y="165"/>
                </a:cxn>
                <a:cxn ang="0">
                  <a:pos x="7" y="165"/>
                </a:cxn>
                <a:cxn ang="0">
                  <a:pos x="9" y="163"/>
                </a:cxn>
                <a:cxn ang="0">
                  <a:pos x="9" y="163"/>
                </a:cxn>
                <a:cxn ang="0">
                  <a:pos x="17" y="152"/>
                </a:cxn>
                <a:cxn ang="0">
                  <a:pos x="25" y="142"/>
                </a:cxn>
                <a:cxn ang="0">
                  <a:pos x="33" y="132"/>
                </a:cxn>
                <a:cxn ang="0">
                  <a:pos x="43" y="123"/>
                </a:cxn>
                <a:cxn ang="0">
                  <a:pos x="62" y="106"/>
                </a:cxn>
                <a:cxn ang="0">
                  <a:pos x="82" y="89"/>
                </a:cxn>
                <a:cxn ang="0">
                  <a:pos x="82" y="89"/>
                </a:cxn>
                <a:cxn ang="0">
                  <a:pos x="92" y="80"/>
                </a:cxn>
                <a:cxn ang="0">
                  <a:pos x="103" y="69"/>
                </a:cxn>
                <a:cxn ang="0">
                  <a:pos x="120" y="49"/>
                </a:cxn>
                <a:cxn ang="0">
                  <a:pos x="120" y="49"/>
                </a:cxn>
                <a:cxn ang="0">
                  <a:pos x="132" y="38"/>
                </a:cxn>
                <a:cxn ang="0">
                  <a:pos x="142" y="28"/>
                </a:cxn>
                <a:cxn ang="0">
                  <a:pos x="166" y="9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68" y="6"/>
                </a:cxn>
                <a:cxn ang="0">
                  <a:pos x="167" y="2"/>
                </a:cxn>
                <a:cxn ang="0">
                  <a:pos x="166" y="1"/>
                </a:cxn>
                <a:cxn ang="0">
                  <a:pos x="165" y="0"/>
                </a:cxn>
                <a:cxn ang="0">
                  <a:pos x="163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68" h="165">
                  <a:moveTo>
                    <a:pt x="162" y="1"/>
                  </a:moveTo>
                  <a:lnTo>
                    <a:pt x="162" y="1"/>
                  </a:lnTo>
                  <a:lnTo>
                    <a:pt x="150" y="9"/>
                  </a:lnTo>
                  <a:lnTo>
                    <a:pt x="140" y="19"/>
                  </a:lnTo>
                  <a:lnTo>
                    <a:pt x="119" y="37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1" y="88"/>
                  </a:lnTo>
                  <a:lnTo>
                    <a:pt x="58" y="97"/>
                  </a:lnTo>
                  <a:lnTo>
                    <a:pt x="47" y="107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6" y="126"/>
                  </a:lnTo>
                  <a:lnTo>
                    <a:pt x="17" y="136"/>
                  </a:lnTo>
                  <a:lnTo>
                    <a:pt x="8" y="147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4" y="165"/>
                  </a:lnTo>
                  <a:lnTo>
                    <a:pt x="6" y="165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7" y="152"/>
                  </a:lnTo>
                  <a:lnTo>
                    <a:pt x="25" y="142"/>
                  </a:lnTo>
                  <a:lnTo>
                    <a:pt x="33" y="132"/>
                  </a:lnTo>
                  <a:lnTo>
                    <a:pt x="43" y="123"/>
                  </a:lnTo>
                  <a:lnTo>
                    <a:pt x="62" y="10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80"/>
                  </a:lnTo>
                  <a:lnTo>
                    <a:pt x="103" y="6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32" y="38"/>
                  </a:lnTo>
                  <a:lnTo>
                    <a:pt x="142" y="28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7" y="2"/>
                  </a:lnTo>
                  <a:lnTo>
                    <a:pt x="166" y="1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985"/>
            <p:cNvSpPr>
              <a:spLocks/>
            </p:cNvSpPr>
            <p:nvPr/>
          </p:nvSpPr>
          <p:spPr bwMode="auto">
            <a:xfrm>
              <a:off x="4129088" y="2597151"/>
              <a:ext cx="71438" cy="6826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108" y="14"/>
                </a:cxn>
                <a:cxn ang="0">
                  <a:pos x="94" y="29"/>
                </a:cxn>
                <a:cxn ang="0">
                  <a:pos x="65" y="60"/>
                </a:cxn>
                <a:cxn ang="0">
                  <a:pos x="65" y="60"/>
                </a:cxn>
                <a:cxn ang="0">
                  <a:pos x="49" y="75"/>
                </a:cxn>
                <a:cxn ang="0">
                  <a:pos x="34" y="91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0" y="126"/>
                </a:cxn>
                <a:cxn ang="0">
                  <a:pos x="1" y="127"/>
                </a:cxn>
                <a:cxn ang="0">
                  <a:pos x="3" y="128"/>
                </a:cxn>
                <a:cxn ang="0">
                  <a:pos x="4" y="129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8" y="127"/>
                </a:cxn>
                <a:cxn ang="0">
                  <a:pos x="38" y="100"/>
                </a:cxn>
                <a:cxn ang="0">
                  <a:pos x="67" y="71"/>
                </a:cxn>
                <a:cxn ang="0">
                  <a:pos x="67" y="71"/>
                </a:cxn>
                <a:cxn ang="0">
                  <a:pos x="98" y="38"/>
                </a:cxn>
                <a:cxn ang="0">
                  <a:pos x="115" y="22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7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9">
                  <a:moveTo>
                    <a:pt x="125" y="1"/>
                  </a:moveTo>
                  <a:lnTo>
                    <a:pt x="125" y="1"/>
                  </a:lnTo>
                  <a:lnTo>
                    <a:pt x="108" y="14"/>
                  </a:lnTo>
                  <a:lnTo>
                    <a:pt x="94" y="29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49" y="75"/>
                  </a:lnTo>
                  <a:lnTo>
                    <a:pt x="34" y="91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1" y="127"/>
                  </a:lnTo>
                  <a:lnTo>
                    <a:pt x="3" y="128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38" y="100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98" y="38"/>
                  </a:lnTo>
                  <a:lnTo>
                    <a:pt x="115" y="22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986"/>
            <p:cNvSpPr>
              <a:spLocks/>
            </p:cNvSpPr>
            <p:nvPr/>
          </p:nvSpPr>
          <p:spPr bwMode="auto">
            <a:xfrm>
              <a:off x="4129088" y="2630488"/>
              <a:ext cx="71438" cy="66675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92" y="28"/>
                </a:cxn>
                <a:cxn ang="0">
                  <a:pos x="59" y="57"/>
                </a:cxn>
                <a:cxn ang="0">
                  <a:pos x="43" y="71"/>
                </a:cxn>
                <a:cxn ang="0">
                  <a:pos x="29" y="86"/>
                </a:cxn>
                <a:cxn ang="0">
                  <a:pos x="14" y="103"/>
                </a:cxn>
                <a:cxn ang="0">
                  <a:pos x="1" y="119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0" y="122"/>
                </a:cxn>
                <a:cxn ang="0">
                  <a:pos x="1" y="124"/>
                </a:cxn>
                <a:cxn ang="0">
                  <a:pos x="2" y="125"/>
                </a:cxn>
                <a:cxn ang="0">
                  <a:pos x="5" y="125"/>
                </a:cxn>
                <a:cxn ang="0">
                  <a:pos x="7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21" y="108"/>
                </a:cxn>
                <a:cxn ang="0">
                  <a:pos x="36" y="92"/>
                </a:cxn>
                <a:cxn ang="0">
                  <a:pos x="51" y="77"/>
                </a:cxn>
                <a:cxn ang="0">
                  <a:pos x="67" y="62"/>
                </a:cxn>
                <a:cxn ang="0">
                  <a:pos x="99" y="34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6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5">
                  <a:moveTo>
                    <a:pt x="125" y="1"/>
                  </a:moveTo>
                  <a:lnTo>
                    <a:pt x="125" y="1"/>
                  </a:lnTo>
                  <a:lnTo>
                    <a:pt x="92" y="28"/>
                  </a:lnTo>
                  <a:lnTo>
                    <a:pt x="59" y="57"/>
                  </a:lnTo>
                  <a:lnTo>
                    <a:pt x="43" y="71"/>
                  </a:lnTo>
                  <a:lnTo>
                    <a:pt x="29" y="86"/>
                  </a:lnTo>
                  <a:lnTo>
                    <a:pt x="14" y="103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1" y="108"/>
                  </a:lnTo>
                  <a:lnTo>
                    <a:pt x="36" y="92"/>
                  </a:lnTo>
                  <a:lnTo>
                    <a:pt x="51" y="77"/>
                  </a:lnTo>
                  <a:lnTo>
                    <a:pt x="67" y="62"/>
                  </a:lnTo>
                  <a:lnTo>
                    <a:pt x="99" y="34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987"/>
            <p:cNvSpPr>
              <a:spLocks/>
            </p:cNvSpPr>
            <p:nvPr/>
          </p:nvSpPr>
          <p:spPr bwMode="auto">
            <a:xfrm>
              <a:off x="4127501" y="2670176"/>
              <a:ext cx="55563" cy="55563"/>
            </a:xfrm>
            <a:custGeom>
              <a:avLst/>
              <a:gdLst/>
              <a:ahLst/>
              <a:cxnLst>
                <a:cxn ang="0">
                  <a:pos x="97" y="1"/>
                </a:cxn>
                <a:cxn ang="0">
                  <a:pos x="97" y="1"/>
                </a:cxn>
                <a:cxn ang="0">
                  <a:pos x="82" y="10"/>
                </a:cxn>
                <a:cxn ang="0">
                  <a:pos x="69" y="20"/>
                </a:cxn>
                <a:cxn ang="0">
                  <a:pos x="55" y="32"/>
                </a:cxn>
                <a:cxn ang="0">
                  <a:pos x="43" y="43"/>
                </a:cxn>
                <a:cxn ang="0">
                  <a:pos x="32" y="56"/>
                </a:cxn>
                <a:cxn ang="0">
                  <a:pos x="20" y="69"/>
                </a:cxn>
                <a:cxn ang="0">
                  <a:pos x="10" y="8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3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7" y="88"/>
                </a:cxn>
                <a:cxn ang="0">
                  <a:pos x="27" y="75"/>
                </a:cxn>
                <a:cxn ang="0">
                  <a:pos x="39" y="62"/>
                </a:cxn>
                <a:cxn ang="0">
                  <a:pos x="50" y="50"/>
                </a:cxn>
                <a:cxn ang="0">
                  <a:pos x="62" y="38"/>
                </a:cxn>
                <a:cxn ang="0">
                  <a:pos x="75" y="28"/>
                </a:cxn>
                <a:cxn ang="0">
                  <a:pos x="88" y="17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3" y="7"/>
                </a:cxn>
                <a:cxn ang="0">
                  <a:pos x="104" y="5"/>
                </a:cxn>
                <a:cxn ang="0">
                  <a:pos x="104" y="4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1"/>
                </a:cxn>
                <a:cxn ang="0">
                  <a:pos x="97" y="1"/>
                </a:cxn>
              </a:cxnLst>
              <a:rect l="0" t="0" r="r" b="b"/>
              <a:pathLst>
                <a:path w="104" h="104">
                  <a:moveTo>
                    <a:pt x="97" y="1"/>
                  </a:moveTo>
                  <a:lnTo>
                    <a:pt x="97" y="1"/>
                  </a:lnTo>
                  <a:lnTo>
                    <a:pt x="82" y="10"/>
                  </a:lnTo>
                  <a:lnTo>
                    <a:pt x="69" y="20"/>
                  </a:lnTo>
                  <a:lnTo>
                    <a:pt x="55" y="32"/>
                  </a:lnTo>
                  <a:lnTo>
                    <a:pt x="43" y="43"/>
                  </a:lnTo>
                  <a:lnTo>
                    <a:pt x="32" y="56"/>
                  </a:lnTo>
                  <a:lnTo>
                    <a:pt x="20" y="69"/>
                  </a:lnTo>
                  <a:lnTo>
                    <a:pt x="10" y="8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7" y="88"/>
                  </a:lnTo>
                  <a:lnTo>
                    <a:pt x="27" y="75"/>
                  </a:lnTo>
                  <a:lnTo>
                    <a:pt x="39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5" y="28"/>
                  </a:lnTo>
                  <a:lnTo>
                    <a:pt x="88" y="17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988"/>
            <p:cNvSpPr>
              <a:spLocks/>
            </p:cNvSpPr>
            <p:nvPr/>
          </p:nvSpPr>
          <p:spPr bwMode="auto">
            <a:xfrm>
              <a:off x="4213226" y="2727326"/>
              <a:ext cx="26988" cy="460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37" y="14"/>
                </a:cxn>
                <a:cxn ang="0">
                  <a:pos x="32" y="24"/>
                </a:cxn>
                <a:cxn ang="0">
                  <a:pos x="21" y="43"/>
                </a:cxn>
                <a:cxn ang="0">
                  <a:pos x="10" y="63"/>
                </a:cxn>
                <a:cxn ang="0">
                  <a:pos x="4" y="7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3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4" y="75"/>
                </a:cxn>
                <a:cxn ang="0">
                  <a:pos x="19" y="65"/>
                </a:cxn>
                <a:cxn ang="0">
                  <a:pos x="30" y="46"/>
                </a:cxn>
                <a:cxn ang="0">
                  <a:pos x="42" y="26"/>
                </a:cxn>
                <a:cxn ang="0">
                  <a:pos x="47" y="17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5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2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1" h="88">
                  <a:moveTo>
                    <a:pt x="42" y="3"/>
                  </a:moveTo>
                  <a:lnTo>
                    <a:pt x="42" y="3"/>
                  </a:lnTo>
                  <a:lnTo>
                    <a:pt x="37" y="14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10" y="63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75"/>
                  </a:lnTo>
                  <a:lnTo>
                    <a:pt x="19" y="65"/>
                  </a:lnTo>
                  <a:lnTo>
                    <a:pt x="30" y="46"/>
                  </a:lnTo>
                  <a:lnTo>
                    <a:pt x="42" y="26"/>
                  </a:lnTo>
                  <a:lnTo>
                    <a:pt x="47" y="1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989"/>
            <p:cNvSpPr>
              <a:spLocks/>
            </p:cNvSpPr>
            <p:nvPr/>
          </p:nvSpPr>
          <p:spPr bwMode="auto">
            <a:xfrm>
              <a:off x="4268788" y="2722563"/>
              <a:ext cx="44450" cy="61913"/>
            </a:xfrm>
            <a:custGeom>
              <a:avLst/>
              <a:gdLst/>
              <a:ahLst/>
              <a:cxnLst>
                <a:cxn ang="0">
                  <a:pos x="74" y="1"/>
                </a:cxn>
                <a:cxn ang="0">
                  <a:pos x="74" y="1"/>
                </a:cxn>
                <a:cxn ang="0">
                  <a:pos x="51" y="23"/>
                </a:cxn>
                <a:cxn ang="0">
                  <a:pos x="40" y="35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1" y="62"/>
                </a:cxn>
                <a:cxn ang="0">
                  <a:pos x="13" y="78"/>
                </a:cxn>
                <a:cxn ang="0">
                  <a:pos x="6" y="94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2" y="116"/>
                </a:cxn>
                <a:cxn ang="0">
                  <a:pos x="3" y="117"/>
                </a:cxn>
                <a:cxn ang="0">
                  <a:pos x="5" y="117"/>
                </a:cxn>
                <a:cxn ang="0">
                  <a:pos x="7" y="116"/>
                </a:cxn>
                <a:cxn ang="0">
                  <a:pos x="8" y="115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5" y="96"/>
                </a:cxn>
                <a:cxn ang="0">
                  <a:pos x="23" y="79"/>
                </a:cxn>
                <a:cxn ang="0">
                  <a:pos x="31" y="62"/>
                </a:cxn>
                <a:cxn ang="0">
                  <a:pos x="36" y="55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51" y="37"/>
                </a:cxn>
                <a:cxn ang="0">
                  <a:pos x="61" y="27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2" y="6"/>
                </a:cxn>
                <a:cxn ang="0">
                  <a:pos x="83" y="4"/>
                </a:cxn>
                <a:cxn ang="0">
                  <a:pos x="82" y="3"/>
                </a:cxn>
                <a:cxn ang="0">
                  <a:pos x="81" y="1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1"/>
                </a:cxn>
                <a:cxn ang="0">
                  <a:pos x="74" y="1"/>
                </a:cxn>
              </a:cxnLst>
              <a:rect l="0" t="0" r="r" b="b"/>
              <a:pathLst>
                <a:path w="83" h="117">
                  <a:moveTo>
                    <a:pt x="74" y="1"/>
                  </a:moveTo>
                  <a:lnTo>
                    <a:pt x="74" y="1"/>
                  </a:lnTo>
                  <a:lnTo>
                    <a:pt x="51" y="23"/>
                  </a:lnTo>
                  <a:lnTo>
                    <a:pt x="40" y="35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1" y="62"/>
                  </a:lnTo>
                  <a:lnTo>
                    <a:pt x="13" y="78"/>
                  </a:lnTo>
                  <a:lnTo>
                    <a:pt x="6" y="9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5" y="117"/>
                  </a:lnTo>
                  <a:lnTo>
                    <a:pt x="7" y="116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5" y="96"/>
                  </a:lnTo>
                  <a:lnTo>
                    <a:pt x="23" y="79"/>
                  </a:lnTo>
                  <a:lnTo>
                    <a:pt x="31" y="62"/>
                  </a:lnTo>
                  <a:lnTo>
                    <a:pt x="36" y="5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51" y="37"/>
                  </a:lnTo>
                  <a:lnTo>
                    <a:pt x="61" y="27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990"/>
            <p:cNvSpPr>
              <a:spLocks/>
            </p:cNvSpPr>
            <p:nvPr/>
          </p:nvSpPr>
          <p:spPr bwMode="auto">
            <a:xfrm>
              <a:off x="4346576" y="2727326"/>
              <a:ext cx="36513" cy="47625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61" y="2"/>
                </a:cxn>
                <a:cxn ang="0">
                  <a:pos x="57" y="9"/>
                </a:cxn>
                <a:cxn ang="0">
                  <a:pos x="52" y="15"/>
                </a:cxn>
                <a:cxn ang="0">
                  <a:pos x="42" y="26"/>
                </a:cxn>
                <a:cxn ang="0">
                  <a:pos x="32" y="3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6" y="59"/>
                </a:cxn>
                <a:cxn ang="0">
                  <a:pos x="12" y="66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3" y="76"/>
                </a:cxn>
                <a:cxn ang="0">
                  <a:pos x="1" y="79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4" y="88"/>
                </a:cxn>
                <a:cxn ang="0">
                  <a:pos x="5" y="89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1" y="81"/>
                </a:cxn>
                <a:cxn ang="0">
                  <a:pos x="13" y="79"/>
                </a:cxn>
                <a:cxn ang="0">
                  <a:pos x="17" y="76"/>
                </a:cxn>
                <a:cxn ang="0">
                  <a:pos x="19" y="73"/>
                </a:cxn>
                <a:cxn ang="0">
                  <a:pos x="19" y="73"/>
                </a:cxn>
                <a:cxn ang="0">
                  <a:pos x="22" y="67"/>
                </a:cxn>
                <a:cxn ang="0">
                  <a:pos x="26" y="60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42" y="38"/>
                </a:cxn>
                <a:cxn ang="0">
                  <a:pos x="52" y="28"/>
                </a:cxn>
                <a:cxn ang="0">
                  <a:pos x="61" y="18"/>
                </a:cxn>
                <a:cxn ang="0">
                  <a:pos x="65" y="13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3"/>
                </a:cxn>
                <a:cxn ang="0">
                  <a:pos x="68" y="2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2" y="1"/>
                </a:cxn>
                <a:cxn ang="0">
                  <a:pos x="61" y="2"/>
                </a:cxn>
                <a:cxn ang="0">
                  <a:pos x="61" y="2"/>
                </a:cxn>
              </a:cxnLst>
              <a:rect l="0" t="0" r="r" b="b"/>
              <a:pathLst>
                <a:path w="69" h="89">
                  <a:moveTo>
                    <a:pt x="61" y="2"/>
                  </a:moveTo>
                  <a:lnTo>
                    <a:pt x="61" y="2"/>
                  </a:lnTo>
                  <a:lnTo>
                    <a:pt x="57" y="9"/>
                  </a:lnTo>
                  <a:lnTo>
                    <a:pt x="52" y="15"/>
                  </a:lnTo>
                  <a:lnTo>
                    <a:pt x="42" y="26"/>
                  </a:lnTo>
                  <a:lnTo>
                    <a:pt x="32" y="3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6" y="59"/>
                  </a:lnTo>
                  <a:lnTo>
                    <a:pt x="12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3" y="76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1" y="81"/>
                  </a:lnTo>
                  <a:lnTo>
                    <a:pt x="13" y="79"/>
                  </a:lnTo>
                  <a:lnTo>
                    <a:pt x="17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67"/>
                  </a:lnTo>
                  <a:lnTo>
                    <a:pt x="26" y="6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Freeform 991"/>
            <p:cNvSpPr>
              <a:spLocks/>
            </p:cNvSpPr>
            <p:nvPr/>
          </p:nvSpPr>
          <p:spPr bwMode="auto">
            <a:xfrm>
              <a:off x="4402138" y="2727326"/>
              <a:ext cx="28575" cy="49213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44" y="6"/>
                </a:cxn>
                <a:cxn ang="0">
                  <a:pos x="43" y="10"/>
                </a:cxn>
                <a:cxn ang="0">
                  <a:pos x="42" y="12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7" y="17"/>
                </a:cxn>
                <a:cxn ang="0">
                  <a:pos x="36" y="18"/>
                </a:cxn>
                <a:cxn ang="0">
                  <a:pos x="35" y="20"/>
                </a:cxn>
                <a:cxn ang="0">
                  <a:pos x="35" y="20"/>
                </a:cxn>
                <a:cxn ang="0">
                  <a:pos x="31" y="25"/>
                </a:cxn>
                <a:cxn ang="0">
                  <a:pos x="27" y="30"/>
                </a:cxn>
                <a:cxn ang="0">
                  <a:pos x="22" y="36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14" y="52"/>
                </a:cxn>
                <a:cxn ang="0">
                  <a:pos x="10" y="64"/>
                </a:cxn>
                <a:cxn ang="0">
                  <a:pos x="6" y="75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0" y="88"/>
                </a:cxn>
                <a:cxn ang="0">
                  <a:pos x="1" y="91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5" y="92"/>
                </a:cxn>
                <a:cxn ang="0">
                  <a:pos x="7" y="92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2" y="83"/>
                </a:cxn>
                <a:cxn ang="0">
                  <a:pos x="15" y="77"/>
                </a:cxn>
                <a:cxn ang="0">
                  <a:pos x="21" y="63"/>
                </a:cxn>
                <a:cxn ang="0">
                  <a:pos x="28" y="49"/>
                </a:cxn>
                <a:cxn ang="0">
                  <a:pos x="31" y="43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41" y="29"/>
                </a:cxn>
                <a:cxn ang="0">
                  <a:pos x="47" y="22"/>
                </a:cxn>
                <a:cxn ang="0">
                  <a:pos x="51" y="14"/>
                </a:cxn>
                <a:cxn ang="0">
                  <a:pos x="53" y="1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4" h="92">
                  <a:moveTo>
                    <a:pt x="44" y="6"/>
                  </a:moveTo>
                  <a:lnTo>
                    <a:pt x="44" y="6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30"/>
                  </a:lnTo>
                  <a:lnTo>
                    <a:pt x="22" y="36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4" y="52"/>
                  </a:lnTo>
                  <a:lnTo>
                    <a:pt x="10" y="64"/>
                  </a:lnTo>
                  <a:lnTo>
                    <a:pt x="6" y="7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21" y="63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1" y="29"/>
                  </a:lnTo>
                  <a:lnTo>
                    <a:pt x="47" y="22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Freeform 992"/>
            <p:cNvSpPr>
              <a:spLocks/>
            </p:cNvSpPr>
            <p:nvPr/>
          </p:nvSpPr>
          <p:spPr bwMode="auto">
            <a:xfrm>
              <a:off x="4464051" y="2733676"/>
              <a:ext cx="26988" cy="3651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7" y="10"/>
                </a:cxn>
                <a:cxn ang="0">
                  <a:pos x="32" y="18"/>
                </a:cxn>
                <a:cxn ang="0">
                  <a:pos x="21" y="33"/>
                </a:cxn>
                <a:cxn ang="0">
                  <a:pos x="21" y="33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8" y="54"/>
                </a:cxn>
                <a:cxn ang="0">
                  <a:pos x="29" y="37"/>
                </a:cxn>
                <a:cxn ang="0">
                  <a:pos x="29" y="37"/>
                </a:cxn>
                <a:cxn ang="0">
                  <a:pos x="40" y="21"/>
                </a:cxn>
                <a:cxn ang="0">
                  <a:pos x="46" y="13"/>
                </a:cxn>
                <a:cxn ang="0">
                  <a:pos x="51" y="5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51" h="71">
                  <a:moveTo>
                    <a:pt x="41" y="2"/>
                  </a:moveTo>
                  <a:lnTo>
                    <a:pt x="41" y="2"/>
                  </a:lnTo>
                  <a:lnTo>
                    <a:pt x="37" y="10"/>
                  </a:lnTo>
                  <a:lnTo>
                    <a:pt x="32" y="1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8" y="54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40" y="21"/>
                  </a:lnTo>
                  <a:lnTo>
                    <a:pt x="46" y="13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Freeform 993"/>
            <p:cNvSpPr>
              <a:spLocks/>
            </p:cNvSpPr>
            <p:nvPr/>
          </p:nvSpPr>
          <p:spPr bwMode="auto">
            <a:xfrm>
              <a:off x="4532313" y="2736851"/>
              <a:ext cx="30163" cy="42863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43" y="13"/>
                </a:cxn>
                <a:cxn ang="0">
                  <a:pos x="37" y="24"/>
                </a:cxn>
                <a:cxn ang="0">
                  <a:pos x="29" y="34"/>
                </a:cxn>
                <a:cxn ang="0">
                  <a:pos x="22" y="43"/>
                </a:cxn>
                <a:cxn ang="0">
                  <a:pos x="22" y="43"/>
                </a:cxn>
                <a:cxn ang="0">
                  <a:pos x="15" y="50"/>
                </a:cxn>
                <a:cxn ang="0">
                  <a:pos x="10" y="57"/>
                </a:cxn>
                <a:cxn ang="0">
                  <a:pos x="4" y="6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3" y="70"/>
                </a:cxn>
                <a:cxn ang="0">
                  <a:pos x="15" y="65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9" y="50"/>
                </a:cxn>
                <a:cxn ang="0">
                  <a:pos x="32" y="46"/>
                </a:cxn>
                <a:cxn ang="0">
                  <a:pos x="35" y="43"/>
                </a:cxn>
                <a:cxn ang="0">
                  <a:pos x="35" y="43"/>
                </a:cxn>
                <a:cxn ang="0">
                  <a:pos x="41" y="33"/>
                </a:cxn>
                <a:cxn ang="0">
                  <a:pos x="46" y="25"/>
                </a:cxn>
                <a:cxn ang="0">
                  <a:pos x="52" y="1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1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80">
                  <a:moveTo>
                    <a:pt x="49" y="3"/>
                  </a:moveTo>
                  <a:lnTo>
                    <a:pt x="49" y="3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29" y="34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50"/>
                  </a:lnTo>
                  <a:lnTo>
                    <a:pt x="10" y="57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9" y="50"/>
                  </a:lnTo>
                  <a:lnTo>
                    <a:pt x="32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41" y="33"/>
                  </a:lnTo>
                  <a:lnTo>
                    <a:pt x="46" y="25"/>
                  </a:lnTo>
                  <a:lnTo>
                    <a:pt x="52" y="1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Freeform 994"/>
            <p:cNvSpPr>
              <a:spLocks/>
            </p:cNvSpPr>
            <p:nvPr/>
          </p:nvSpPr>
          <p:spPr bwMode="auto">
            <a:xfrm>
              <a:off x="4589463" y="2735263"/>
              <a:ext cx="22225" cy="349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4" y="16"/>
                </a:cxn>
                <a:cxn ang="0">
                  <a:pos x="16" y="31"/>
                </a:cxn>
                <a:cxn ang="0">
                  <a:pos x="7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8" y="65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7" y="49"/>
                </a:cxn>
                <a:cxn ang="0">
                  <a:pos x="24" y="34"/>
                </a:cxn>
                <a:cxn ang="0">
                  <a:pos x="32" y="21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66">
                  <a:moveTo>
                    <a:pt x="33" y="2"/>
                  </a:moveTo>
                  <a:lnTo>
                    <a:pt x="33" y="2"/>
                  </a:lnTo>
                  <a:lnTo>
                    <a:pt x="24" y="16"/>
                  </a:lnTo>
                  <a:lnTo>
                    <a:pt x="16" y="31"/>
                  </a:lnTo>
                  <a:lnTo>
                    <a:pt x="7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7" y="49"/>
                  </a:lnTo>
                  <a:lnTo>
                    <a:pt x="24" y="34"/>
                  </a:lnTo>
                  <a:lnTo>
                    <a:pt x="32" y="2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995"/>
            <p:cNvSpPr>
              <a:spLocks/>
            </p:cNvSpPr>
            <p:nvPr/>
          </p:nvSpPr>
          <p:spPr bwMode="auto">
            <a:xfrm>
              <a:off x="4651376" y="2736851"/>
              <a:ext cx="25400" cy="42863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6" y="13"/>
                </a:cxn>
                <a:cxn ang="0">
                  <a:pos x="31" y="22"/>
                </a:cxn>
                <a:cxn ang="0">
                  <a:pos x="22" y="39"/>
                </a:cxn>
                <a:cxn ang="0">
                  <a:pos x="11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80"/>
                </a:cxn>
                <a:cxn ang="0">
                  <a:pos x="5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20" y="60"/>
                </a:cxn>
                <a:cxn ang="0">
                  <a:pos x="30" y="43"/>
                </a:cxn>
                <a:cxn ang="0">
                  <a:pos x="41" y="25"/>
                </a:cxn>
                <a:cxn ang="0">
                  <a:pos x="44" y="1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48" y="4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80">
                  <a:moveTo>
                    <a:pt x="39" y="4"/>
                  </a:moveTo>
                  <a:lnTo>
                    <a:pt x="39" y="4"/>
                  </a:lnTo>
                  <a:lnTo>
                    <a:pt x="36" y="13"/>
                  </a:lnTo>
                  <a:lnTo>
                    <a:pt x="31" y="22"/>
                  </a:lnTo>
                  <a:lnTo>
                    <a:pt x="22" y="39"/>
                  </a:lnTo>
                  <a:lnTo>
                    <a:pt x="11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20" y="60"/>
                  </a:lnTo>
                  <a:lnTo>
                    <a:pt x="30" y="43"/>
                  </a:lnTo>
                  <a:lnTo>
                    <a:pt x="41" y="25"/>
                  </a:lnTo>
                  <a:lnTo>
                    <a:pt x="44" y="1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996"/>
            <p:cNvSpPr>
              <a:spLocks/>
            </p:cNvSpPr>
            <p:nvPr/>
          </p:nvSpPr>
          <p:spPr bwMode="auto">
            <a:xfrm>
              <a:off x="4702176" y="2738438"/>
              <a:ext cx="22225" cy="3810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0" y="10"/>
                </a:cxn>
                <a:cxn ang="0">
                  <a:pos x="26" y="18"/>
                </a:cxn>
                <a:cxn ang="0">
                  <a:pos x="14" y="32"/>
                </a:cxn>
                <a:cxn ang="0">
                  <a:pos x="10" y="40"/>
                </a:cxn>
                <a:cxn ang="0">
                  <a:pos x="5" y="48"/>
                </a:cxn>
                <a:cxn ang="0">
                  <a:pos x="2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1" y="58"/>
                </a:cxn>
                <a:cxn ang="0">
                  <a:pos x="14" y="51"/>
                </a:cxn>
                <a:cxn ang="0">
                  <a:pos x="18" y="44"/>
                </a:cxn>
                <a:cxn ang="0">
                  <a:pos x="23" y="36"/>
                </a:cxn>
                <a:cxn ang="0">
                  <a:pos x="34" y="22"/>
                </a:cxn>
                <a:cxn ang="0">
                  <a:pos x="39" y="15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3" h="71">
                  <a:moveTo>
                    <a:pt x="35" y="3"/>
                  </a:moveTo>
                  <a:lnTo>
                    <a:pt x="35" y="3"/>
                  </a:lnTo>
                  <a:lnTo>
                    <a:pt x="30" y="10"/>
                  </a:lnTo>
                  <a:lnTo>
                    <a:pt x="26" y="18"/>
                  </a:lnTo>
                  <a:lnTo>
                    <a:pt x="14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58"/>
                  </a:lnTo>
                  <a:lnTo>
                    <a:pt x="14" y="51"/>
                  </a:lnTo>
                  <a:lnTo>
                    <a:pt x="18" y="44"/>
                  </a:lnTo>
                  <a:lnTo>
                    <a:pt x="23" y="3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997"/>
            <p:cNvSpPr>
              <a:spLocks/>
            </p:cNvSpPr>
            <p:nvPr/>
          </p:nvSpPr>
          <p:spPr bwMode="auto">
            <a:xfrm>
              <a:off x="4735513" y="2746376"/>
              <a:ext cx="25400" cy="30163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29" y="12"/>
                </a:cxn>
                <a:cxn ang="0">
                  <a:pos x="20" y="23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6" y="31"/>
                </a:cxn>
                <a:cxn ang="0">
                  <a:pos x="35" y="18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6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8" h="57">
                  <a:moveTo>
                    <a:pt x="39" y="1"/>
                  </a:moveTo>
                  <a:lnTo>
                    <a:pt x="39" y="1"/>
                  </a:lnTo>
                  <a:lnTo>
                    <a:pt x="29" y="12"/>
                  </a:lnTo>
                  <a:lnTo>
                    <a:pt x="20" y="2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6" y="31"/>
                  </a:lnTo>
                  <a:lnTo>
                    <a:pt x="35" y="18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Freeform 998"/>
            <p:cNvSpPr>
              <a:spLocks/>
            </p:cNvSpPr>
            <p:nvPr/>
          </p:nvSpPr>
          <p:spPr bwMode="auto">
            <a:xfrm>
              <a:off x="4479926" y="2536826"/>
              <a:ext cx="31750" cy="34925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38" y="15"/>
                </a:cxn>
                <a:cxn ang="0">
                  <a:pos x="26" y="30"/>
                </a:cxn>
                <a:cxn ang="0">
                  <a:pos x="13" y="44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21" y="50"/>
                </a:cxn>
                <a:cxn ang="0">
                  <a:pos x="33" y="36"/>
                </a:cxn>
                <a:cxn ang="0">
                  <a:pos x="46" y="21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9" y="6"/>
                </a:cxn>
                <a:cxn ang="0">
                  <a:pos x="60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0" h="66">
                  <a:moveTo>
                    <a:pt x="52" y="1"/>
                  </a:moveTo>
                  <a:lnTo>
                    <a:pt x="52" y="1"/>
                  </a:lnTo>
                  <a:lnTo>
                    <a:pt x="38" y="15"/>
                  </a:lnTo>
                  <a:lnTo>
                    <a:pt x="26" y="30"/>
                  </a:lnTo>
                  <a:lnTo>
                    <a:pt x="13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1" y="50"/>
                  </a:lnTo>
                  <a:lnTo>
                    <a:pt x="33" y="36"/>
                  </a:lnTo>
                  <a:lnTo>
                    <a:pt x="46" y="2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999"/>
            <p:cNvSpPr>
              <a:spLocks/>
            </p:cNvSpPr>
            <p:nvPr/>
          </p:nvSpPr>
          <p:spPr bwMode="auto">
            <a:xfrm>
              <a:off x="4513263" y="2566988"/>
              <a:ext cx="34925" cy="49213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57" y="3"/>
                </a:cxn>
                <a:cxn ang="0">
                  <a:pos x="55" y="8"/>
                </a:cxn>
                <a:cxn ang="0">
                  <a:pos x="52" y="13"/>
                </a:cxn>
                <a:cxn ang="0">
                  <a:pos x="44" y="23"/>
                </a:cxn>
                <a:cxn ang="0">
                  <a:pos x="35" y="31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8" y="49"/>
                </a:cxn>
                <a:cxn ang="0">
                  <a:pos x="12" y="61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7" y="91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6" y="75"/>
                </a:cxn>
                <a:cxn ang="0">
                  <a:pos x="22" y="63"/>
                </a:cxn>
                <a:cxn ang="0">
                  <a:pos x="30" y="50"/>
                </a:cxn>
                <a:cxn ang="0">
                  <a:pos x="34" y="45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48" y="33"/>
                </a:cxn>
                <a:cxn ang="0">
                  <a:pos x="55" y="25"/>
                </a:cxn>
                <a:cxn ang="0">
                  <a:pos x="61" y="15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3"/>
                </a:cxn>
                <a:cxn ang="0">
                  <a:pos x="57" y="3"/>
                </a:cxn>
              </a:cxnLst>
              <a:rect l="0" t="0" r="r" b="b"/>
              <a:pathLst>
                <a:path w="66" h="91">
                  <a:moveTo>
                    <a:pt x="57" y="3"/>
                  </a:moveTo>
                  <a:lnTo>
                    <a:pt x="57" y="3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44" y="23"/>
                  </a:lnTo>
                  <a:lnTo>
                    <a:pt x="35" y="3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8" y="49"/>
                  </a:lnTo>
                  <a:lnTo>
                    <a:pt x="12" y="6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6" y="75"/>
                  </a:lnTo>
                  <a:lnTo>
                    <a:pt x="22" y="63"/>
                  </a:lnTo>
                  <a:lnTo>
                    <a:pt x="30" y="50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33"/>
                  </a:lnTo>
                  <a:lnTo>
                    <a:pt x="55" y="25"/>
                  </a:lnTo>
                  <a:lnTo>
                    <a:pt x="61" y="1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1000"/>
            <p:cNvSpPr>
              <a:spLocks/>
            </p:cNvSpPr>
            <p:nvPr/>
          </p:nvSpPr>
          <p:spPr bwMode="auto">
            <a:xfrm>
              <a:off x="4645026" y="2497138"/>
              <a:ext cx="34925" cy="55563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8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5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105">
                  <a:moveTo>
                    <a:pt x="58" y="2"/>
                  </a:moveTo>
                  <a:lnTo>
                    <a:pt x="58" y="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1001"/>
            <p:cNvSpPr>
              <a:spLocks/>
            </p:cNvSpPr>
            <p:nvPr/>
          </p:nvSpPr>
          <p:spPr bwMode="auto">
            <a:xfrm>
              <a:off x="4681538" y="2509838"/>
              <a:ext cx="28575" cy="31750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46" y="1"/>
                </a:cxn>
                <a:cxn ang="0">
                  <a:pos x="22" y="26"/>
                </a:cxn>
                <a:cxn ang="0">
                  <a:pos x="11" y="39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1" y="58"/>
                </a:cxn>
                <a:cxn ang="0">
                  <a:pos x="2" y="59"/>
                </a:cxn>
                <a:cxn ang="0">
                  <a:pos x="4" y="60"/>
                </a:cxn>
                <a:cxn ang="0">
                  <a:pos x="5" y="60"/>
                </a:cxn>
                <a:cxn ang="0">
                  <a:pos x="8" y="59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19" y="44"/>
                </a:cxn>
                <a:cxn ang="0">
                  <a:pos x="29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3" y="3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6" y="1"/>
                </a:cxn>
              </a:cxnLst>
              <a:rect l="0" t="0" r="r" b="b"/>
              <a:pathLst>
                <a:path w="54" h="60">
                  <a:moveTo>
                    <a:pt x="46" y="1"/>
                  </a:moveTo>
                  <a:lnTo>
                    <a:pt x="46" y="1"/>
                  </a:lnTo>
                  <a:lnTo>
                    <a:pt x="22" y="26"/>
                  </a:lnTo>
                  <a:lnTo>
                    <a:pt x="11" y="3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9" y="44"/>
                  </a:lnTo>
                  <a:lnTo>
                    <a:pt x="29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1002"/>
            <p:cNvSpPr>
              <a:spLocks/>
            </p:cNvSpPr>
            <p:nvPr/>
          </p:nvSpPr>
          <p:spPr bwMode="auto">
            <a:xfrm>
              <a:off x="4714876" y="2520951"/>
              <a:ext cx="61913" cy="74613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09" y="1"/>
                </a:cxn>
                <a:cxn ang="0">
                  <a:pos x="101" y="7"/>
                </a:cxn>
                <a:cxn ang="0">
                  <a:pos x="93" y="14"/>
                </a:cxn>
                <a:cxn ang="0">
                  <a:pos x="78" y="30"/>
                </a:cxn>
                <a:cxn ang="0">
                  <a:pos x="65" y="46"/>
                </a:cxn>
                <a:cxn ang="0">
                  <a:pos x="51" y="64"/>
                </a:cxn>
                <a:cxn ang="0">
                  <a:pos x="26" y="99"/>
                </a:cxn>
                <a:cxn ang="0">
                  <a:pos x="14" y="117"/>
                </a:cxn>
                <a:cxn ang="0">
                  <a:pos x="1" y="134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2" y="142"/>
                </a:cxn>
                <a:cxn ang="0">
                  <a:pos x="3" y="143"/>
                </a:cxn>
                <a:cxn ang="0">
                  <a:pos x="5" y="143"/>
                </a:cxn>
                <a:cxn ang="0">
                  <a:pos x="6" y="143"/>
                </a:cxn>
                <a:cxn ang="0">
                  <a:pos x="8" y="141"/>
                </a:cxn>
                <a:cxn ang="0">
                  <a:pos x="8" y="141"/>
                </a:cxn>
                <a:cxn ang="0">
                  <a:pos x="20" y="124"/>
                </a:cxn>
                <a:cxn ang="0">
                  <a:pos x="33" y="106"/>
                </a:cxn>
                <a:cxn ang="0">
                  <a:pos x="58" y="71"/>
                </a:cxn>
                <a:cxn ang="0">
                  <a:pos x="70" y="55"/>
                </a:cxn>
                <a:cxn ang="0">
                  <a:pos x="83" y="38"/>
                </a:cxn>
                <a:cxn ang="0">
                  <a:pos x="98" y="22"/>
                </a:cxn>
                <a:cxn ang="0">
                  <a:pos x="106" y="15"/>
                </a:cxn>
                <a:cxn ang="0">
                  <a:pos x="115" y="9"/>
                </a:cxn>
                <a:cxn ang="0">
                  <a:pos x="115" y="9"/>
                </a:cxn>
                <a:cxn ang="0">
                  <a:pos x="116" y="7"/>
                </a:cxn>
                <a:cxn ang="0">
                  <a:pos x="117" y="5"/>
                </a:cxn>
                <a:cxn ang="0">
                  <a:pos x="116" y="2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109" y="1"/>
                </a:cxn>
              </a:cxnLst>
              <a:rect l="0" t="0" r="r" b="b"/>
              <a:pathLst>
                <a:path w="117" h="143">
                  <a:moveTo>
                    <a:pt x="109" y="1"/>
                  </a:moveTo>
                  <a:lnTo>
                    <a:pt x="109" y="1"/>
                  </a:lnTo>
                  <a:lnTo>
                    <a:pt x="101" y="7"/>
                  </a:lnTo>
                  <a:lnTo>
                    <a:pt x="93" y="14"/>
                  </a:lnTo>
                  <a:lnTo>
                    <a:pt x="78" y="30"/>
                  </a:lnTo>
                  <a:lnTo>
                    <a:pt x="65" y="46"/>
                  </a:lnTo>
                  <a:lnTo>
                    <a:pt x="51" y="64"/>
                  </a:lnTo>
                  <a:lnTo>
                    <a:pt x="26" y="99"/>
                  </a:lnTo>
                  <a:lnTo>
                    <a:pt x="14" y="117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2" y="142"/>
                  </a:lnTo>
                  <a:lnTo>
                    <a:pt x="3" y="143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0" y="124"/>
                  </a:lnTo>
                  <a:lnTo>
                    <a:pt x="33" y="106"/>
                  </a:lnTo>
                  <a:lnTo>
                    <a:pt x="58" y="71"/>
                  </a:lnTo>
                  <a:lnTo>
                    <a:pt x="70" y="55"/>
                  </a:lnTo>
                  <a:lnTo>
                    <a:pt x="83" y="38"/>
                  </a:lnTo>
                  <a:lnTo>
                    <a:pt x="98" y="22"/>
                  </a:lnTo>
                  <a:lnTo>
                    <a:pt x="10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7"/>
                  </a:lnTo>
                  <a:lnTo>
                    <a:pt x="117" y="5"/>
                  </a:lnTo>
                  <a:lnTo>
                    <a:pt x="116" y="2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1003"/>
            <p:cNvSpPr>
              <a:spLocks/>
            </p:cNvSpPr>
            <p:nvPr/>
          </p:nvSpPr>
          <p:spPr bwMode="auto">
            <a:xfrm>
              <a:off x="4278313" y="2235201"/>
              <a:ext cx="103188" cy="1365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1" y="12"/>
                </a:cxn>
                <a:cxn ang="0">
                  <a:pos x="156" y="26"/>
                </a:cxn>
                <a:cxn ang="0">
                  <a:pos x="143" y="39"/>
                </a:cxn>
                <a:cxn ang="0">
                  <a:pos x="129" y="54"/>
                </a:cxn>
                <a:cxn ang="0">
                  <a:pos x="117" y="68"/>
                </a:cxn>
                <a:cxn ang="0">
                  <a:pos x="104" y="84"/>
                </a:cxn>
                <a:cxn ang="0">
                  <a:pos x="81" y="115"/>
                </a:cxn>
                <a:cxn ang="0">
                  <a:pos x="60" y="148"/>
                </a:cxn>
                <a:cxn ang="0">
                  <a:pos x="39" y="181"/>
                </a:cxn>
                <a:cxn ang="0">
                  <a:pos x="1" y="249"/>
                </a:cxn>
                <a:cxn ang="0">
                  <a:pos x="1" y="249"/>
                </a:cxn>
                <a:cxn ang="0">
                  <a:pos x="0" y="251"/>
                </a:cxn>
                <a:cxn ang="0">
                  <a:pos x="1" y="253"/>
                </a:cxn>
                <a:cxn ang="0">
                  <a:pos x="1" y="255"/>
                </a:cxn>
                <a:cxn ang="0">
                  <a:pos x="3" y="256"/>
                </a:cxn>
                <a:cxn ang="0">
                  <a:pos x="4" y="257"/>
                </a:cxn>
                <a:cxn ang="0">
                  <a:pos x="6" y="257"/>
                </a:cxn>
                <a:cxn ang="0">
                  <a:pos x="8" y="256"/>
                </a:cxn>
                <a:cxn ang="0">
                  <a:pos x="9" y="254"/>
                </a:cxn>
                <a:cxn ang="0">
                  <a:pos x="9" y="254"/>
                </a:cxn>
                <a:cxn ang="0">
                  <a:pos x="46" y="187"/>
                </a:cxn>
                <a:cxn ang="0">
                  <a:pos x="67" y="154"/>
                </a:cxn>
                <a:cxn ang="0">
                  <a:pos x="88" y="122"/>
                </a:cxn>
                <a:cxn ang="0">
                  <a:pos x="110" y="90"/>
                </a:cxn>
                <a:cxn ang="0">
                  <a:pos x="123" y="75"/>
                </a:cxn>
                <a:cxn ang="0">
                  <a:pos x="135" y="61"/>
                </a:cxn>
                <a:cxn ang="0">
                  <a:pos x="148" y="46"/>
                </a:cxn>
                <a:cxn ang="0">
                  <a:pos x="162" y="33"/>
                </a:cxn>
                <a:cxn ang="0">
                  <a:pos x="176" y="20"/>
                </a:cxn>
                <a:cxn ang="0">
                  <a:pos x="191" y="8"/>
                </a:cxn>
                <a:cxn ang="0">
                  <a:pos x="191" y="8"/>
                </a:cxn>
                <a:cxn ang="0">
                  <a:pos x="192" y="7"/>
                </a:cxn>
                <a:cxn ang="0">
                  <a:pos x="193" y="5"/>
                </a:cxn>
                <a:cxn ang="0">
                  <a:pos x="192" y="2"/>
                </a:cxn>
                <a:cxn ang="0">
                  <a:pos x="191" y="0"/>
                </a:cxn>
                <a:cxn ang="0">
                  <a:pos x="189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3" h="257">
                  <a:moveTo>
                    <a:pt x="186" y="0"/>
                  </a:moveTo>
                  <a:lnTo>
                    <a:pt x="186" y="0"/>
                  </a:lnTo>
                  <a:lnTo>
                    <a:pt x="171" y="12"/>
                  </a:lnTo>
                  <a:lnTo>
                    <a:pt x="156" y="26"/>
                  </a:lnTo>
                  <a:lnTo>
                    <a:pt x="143" y="39"/>
                  </a:lnTo>
                  <a:lnTo>
                    <a:pt x="129" y="54"/>
                  </a:lnTo>
                  <a:lnTo>
                    <a:pt x="117" y="68"/>
                  </a:lnTo>
                  <a:lnTo>
                    <a:pt x="104" y="84"/>
                  </a:lnTo>
                  <a:lnTo>
                    <a:pt x="81" y="115"/>
                  </a:lnTo>
                  <a:lnTo>
                    <a:pt x="60" y="148"/>
                  </a:lnTo>
                  <a:lnTo>
                    <a:pt x="39" y="181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1" y="255"/>
                  </a:lnTo>
                  <a:lnTo>
                    <a:pt x="3" y="256"/>
                  </a:lnTo>
                  <a:lnTo>
                    <a:pt x="4" y="257"/>
                  </a:lnTo>
                  <a:lnTo>
                    <a:pt x="6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9" y="254"/>
                  </a:lnTo>
                  <a:lnTo>
                    <a:pt x="46" y="187"/>
                  </a:lnTo>
                  <a:lnTo>
                    <a:pt x="67" y="154"/>
                  </a:lnTo>
                  <a:lnTo>
                    <a:pt x="88" y="122"/>
                  </a:lnTo>
                  <a:lnTo>
                    <a:pt x="110" y="90"/>
                  </a:lnTo>
                  <a:lnTo>
                    <a:pt x="123" y="75"/>
                  </a:lnTo>
                  <a:lnTo>
                    <a:pt x="135" y="61"/>
                  </a:lnTo>
                  <a:lnTo>
                    <a:pt x="148" y="46"/>
                  </a:lnTo>
                  <a:lnTo>
                    <a:pt x="162" y="33"/>
                  </a:lnTo>
                  <a:lnTo>
                    <a:pt x="176" y="20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92" y="7"/>
                  </a:lnTo>
                  <a:lnTo>
                    <a:pt x="193" y="5"/>
                  </a:lnTo>
                  <a:lnTo>
                    <a:pt x="192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1004"/>
            <p:cNvSpPr>
              <a:spLocks/>
            </p:cNvSpPr>
            <p:nvPr/>
          </p:nvSpPr>
          <p:spPr bwMode="auto">
            <a:xfrm>
              <a:off x="4352926" y="2282826"/>
              <a:ext cx="65088" cy="74613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5" y="2"/>
                </a:cxn>
                <a:cxn ang="0">
                  <a:pos x="109" y="9"/>
                </a:cxn>
                <a:cxn ang="0">
                  <a:pos x="102" y="16"/>
                </a:cxn>
                <a:cxn ang="0">
                  <a:pos x="89" y="31"/>
                </a:cxn>
                <a:cxn ang="0">
                  <a:pos x="74" y="44"/>
                </a:cxn>
                <a:cxn ang="0">
                  <a:pos x="67" y="52"/>
                </a:cxn>
                <a:cxn ang="0">
                  <a:pos x="61" y="59"/>
                </a:cxn>
                <a:cxn ang="0">
                  <a:pos x="61" y="59"/>
                </a:cxn>
                <a:cxn ang="0">
                  <a:pos x="1" y="133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3" y="141"/>
                </a:cxn>
                <a:cxn ang="0">
                  <a:pos x="4" y="142"/>
                </a:cxn>
                <a:cxn ang="0">
                  <a:pos x="6" y="142"/>
                </a:cxn>
                <a:cxn ang="0">
                  <a:pos x="7" y="142"/>
                </a:cxn>
                <a:cxn ang="0">
                  <a:pos x="9" y="141"/>
                </a:cxn>
                <a:cxn ang="0">
                  <a:pos x="9" y="141"/>
                </a:cxn>
                <a:cxn ang="0">
                  <a:pos x="67" y="66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81" y="51"/>
                </a:cxn>
                <a:cxn ang="0">
                  <a:pos x="96" y="36"/>
                </a:cxn>
                <a:cxn ang="0">
                  <a:pos x="110" y="23"/>
                </a:cxn>
                <a:cxn ang="0">
                  <a:pos x="118" y="14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5" y="5"/>
                </a:cxn>
                <a:cxn ang="0">
                  <a:pos x="124" y="3"/>
                </a:cxn>
                <a:cxn ang="0">
                  <a:pos x="124" y="2"/>
                </a:cxn>
                <a:cxn ang="0">
                  <a:pos x="122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5" y="2"/>
                </a:cxn>
                <a:cxn ang="0">
                  <a:pos x="115" y="2"/>
                </a:cxn>
              </a:cxnLst>
              <a:rect l="0" t="0" r="r" b="b"/>
              <a:pathLst>
                <a:path w="125" h="142">
                  <a:moveTo>
                    <a:pt x="115" y="2"/>
                  </a:moveTo>
                  <a:lnTo>
                    <a:pt x="115" y="2"/>
                  </a:lnTo>
                  <a:lnTo>
                    <a:pt x="109" y="9"/>
                  </a:lnTo>
                  <a:lnTo>
                    <a:pt x="102" y="16"/>
                  </a:lnTo>
                  <a:lnTo>
                    <a:pt x="89" y="31"/>
                  </a:lnTo>
                  <a:lnTo>
                    <a:pt x="74" y="44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81" y="51"/>
                  </a:lnTo>
                  <a:lnTo>
                    <a:pt x="96" y="36"/>
                  </a:lnTo>
                  <a:lnTo>
                    <a:pt x="110" y="23"/>
                  </a:lnTo>
                  <a:lnTo>
                    <a:pt x="118" y="14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5" y="5"/>
                  </a:lnTo>
                  <a:lnTo>
                    <a:pt x="124" y="3"/>
                  </a:lnTo>
                  <a:lnTo>
                    <a:pt x="124" y="2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1005"/>
            <p:cNvSpPr>
              <a:spLocks/>
            </p:cNvSpPr>
            <p:nvPr/>
          </p:nvSpPr>
          <p:spPr bwMode="auto">
            <a:xfrm>
              <a:off x="4564063" y="2312988"/>
              <a:ext cx="49213" cy="65088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2" y="3"/>
                </a:cxn>
                <a:cxn ang="0">
                  <a:pos x="78" y="11"/>
                </a:cxn>
                <a:cxn ang="0">
                  <a:pos x="74" y="19"/>
                </a:cxn>
                <a:cxn ang="0">
                  <a:pos x="63" y="35"/>
                </a:cxn>
                <a:cxn ang="0">
                  <a:pos x="50" y="50"/>
                </a:cxn>
                <a:cxn ang="0">
                  <a:pos x="45" y="57"/>
                </a:cxn>
                <a:cxn ang="0">
                  <a:pos x="40" y="65"/>
                </a:cxn>
                <a:cxn ang="0">
                  <a:pos x="40" y="65"/>
                </a:cxn>
                <a:cxn ang="0">
                  <a:pos x="33" y="80"/>
                </a:cxn>
                <a:cxn ang="0">
                  <a:pos x="28" y="87"/>
                </a:cxn>
                <a:cxn ang="0">
                  <a:pos x="23" y="93"/>
                </a:cxn>
                <a:cxn ang="0">
                  <a:pos x="23" y="93"/>
                </a:cxn>
                <a:cxn ang="0">
                  <a:pos x="11" y="103"/>
                </a:cxn>
                <a:cxn ang="0">
                  <a:pos x="6" y="11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2" y="121"/>
                </a:cxn>
                <a:cxn ang="0">
                  <a:pos x="3" y="122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21"/>
                </a:cxn>
                <a:cxn ang="0">
                  <a:pos x="14" y="114"/>
                </a:cxn>
                <a:cxn ang="0">
                  <a:pos x="20" y="108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38" y="91"/>
                </a:cxn>
                <a:cxn ang="0">
                  <a:pos x="41" y="8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53" y="62"/>
                </a:cxn>
                <a:cxn ang="0">
                  <a:pos x="59" y="54"/>
                </a:cxn>
                <a:cxn ang="0">
                  <a:pos x="71" y="38"/>
                </a:cxn>
                <a:cxn ang="0">
                  <a:pos x="82" y="23"/>
                </a:cxn>
                <a:cxn ang="0">
                  <a:pos x="88" y="14"/>
                </a:cxn>
                <a:cxn ang="0">
                  <a:pos x="92" y="5"/>
                </a:cxn>
                <a:cxn ang="0">
                  <a:pos x="92" y="5"/>
                </a:cxn>
                <a:cxn ang="0">
                  <a:pos x="92" y="3"/>
                </a:cxn>
                <a:cxn ang="0">
                  <a:pos x="92" y="2"/>
                </a:cxn>
                <a:cxn ang="0">
                  <a:pos x="91" y="1"/>
                </a:cxn>
                <a:cxn ang="0">
                  <a:pos x="89" y="0"/>
                </a:cxn>
                <a:cxn ang="0">
                  <a:pos x="85" y="0"/>
                </a:cxn>
                <a:cxn ang="0">
                  <a:pos x="83" y="1"/>
                </a:cxn>
                <a:cxn ang="0">
                  <a:pos x="82" y="3"/>
                </a:cxn>
                <a:cxn ang="0">
                  <a:pos x="82" y="3"/>
                </a:cxn>
              </a:cxnLst>
              <a:rect l="0" t="0" r="r" b="b"/>
              <a:pathLst>
                <a:path w="92" h="123">
                  <a:moveTo>
                    <a:pt x="82" y="3"/>
                  </a:moveTo>
                  <a:lnTo>
                    <a:pt x="82" y="3"/>
                  </a:lnTo>
                  <a:lnTo>
                    <a:pt x="78" y="11"/>
                  </a:lnTo>
                  <a:lnTo>
                    <a:pt x="74" y="19"/>
                  </a:lnTo>
                  <a:lnTo>
                    <a:pt x="63" y="35"/>
                  </a:lnTo>
                  <a:lnTo>
                    <a:pt x="50" y="50"/>
                  </a:lnTo>
                  <a:lnTo>
                    <a:pt x="45" y="57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3" y="80"/>
                  </a:lnTo>
                  <a:lnTo>
                    <a:pt x="28" y="87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11" y="103"/>
                  </a:lnTo>
                  <a:lnTo>
                    <a:pt x="6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2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14" y="114"/>
                  </a:lnTo>
                  <a:lnTo>
                    <a:pt x="20" y="10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8" y="91"/>
                  </a:lnTo>
                  <a:lnTo>
                    <a:pt x="41" y="8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3" y="62"/>
                  </a:lnTo>
                  <a:lnTo>
                    <a:pt x="59" y="54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88" y="1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1006"/>
            <p:cNvSpPr>
              <a:spLocks/>
            </p:cNvSpPr>
            <p:nvPr/>
          </p:nvSpPr>
          <p:spPr bwMode="auto">
            <a:xfrm>
              <a:off x="4624388" y="2316163"/>
              <a:ext cx="38100" cy="4762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4" y="4"/>
                </a:cxn>
                <a:cxn ang="0">
                  <a:pos x="63" y="10"/>
                </a:cxn>
                <a:cxn ang="0">
                  <a:pos x="60" y="16"/>
                </a:cxn>
                <a:cxn ang="0">
                  <a:pos x="55" y="22"/>
                </a:cxn>
                <a:cxn ang="0">
                  <a:pos x="51" y="27"/>
                </a:cxn>
                <a:cxn ang="0">
                  <a:pos x="42" y="37"/>
                </a:cxn>
                <a:cxn ang="0">
                  <a:pos x="33" y="47"/>
                </a:cxn>
                <a:cxn ang="0">
                  <a:pos x="33" y="47"/>
                </a:cxn>
                <a:cxn ang="0">
                  <a:pos x="16" y="64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2" y="89"/>
                </a:cxn>
                <a:cxn ang="0">
                  <a:pos x="3" y="91"/>
                </a:cxn>
                <a:cxn ang="0">
                  <a:pos x="6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9" y="76"/>
                </a:cxn>
                <a:cxn ang="0">
                  <a:pos x="30" y="63"/>
                </a:cxn>
                <a:cxn ang="0">
                  <a:pos x="52" y="39"/>
                </a:cxn>
                <a:cxn ang="0">
                  <a:pos x="52" y="39"/>
                </a:cxn>
                <a:cxn ang="0">
                  <a:pos x="60" y="32"/>
                </a:cxn>
                <a:cxn ang="0">
                  <a:pos x="66" y="24"/>
                </a:cxn>
                <a:cxn ang="0">
                  <a:pos x="71" y="14"/>
                </a:cxn>
                <a:cxn ang="0">
                  <a:pos x="72" y="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64" y="4"/>
                </a:cxn>
              </a:cxnLst>
              <a:rect l="0" t="0" r="r" b="b"/>
              <a:pathLst>
                <a:path w="73" h="91">
                  <a:moveTo>
                    <a:pt x="64" y="4"/>
                  </a:moveTo>
                  <a:lnTo>
                    <a:pt x="64" y="4"/>
                  </a:lnTo>
                  <a:lnTo>
                    <a:pt x="63" y="10"/>
                  </a:lnTo>
                  <a:lnTo>
                    <a:pt x="60" y="16"/>
                  </a:lnTo>
                  <a:lnTo>
                    <a:pt x="55" y="22"/>
                  </a:lnTo>
                  <a:lnTo>
                    <a:pt x="51" y="27"/>
                  </a:lnTo>
                  <a:lnTo>
                    <a:pt x="42" y="3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16" y="6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2" y="89"/>
                  </a:lnTo>
                  <a:lnTo>
                    <a:pt x="3" y="91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9" y="76"/>
                  </a:lnTo>
                  <a:lnTo>
                    <a:pt x="30" y="63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0" y="32"/>
                  </a:lnTo>
                  <a:lnTo>
                    <a:pt x="66" y="24"/>
                  </a:lnTo>
                  <a:lnTo>
                    <a:pt x="71" y="14"/>
                  </a:lnTo>
                  <a:lnTo>
                    <a:pt x="72" y="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4" y="4"/>
                  </a:lnTo>
                  <a:lnTo>
                    <a:pt x="6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1007"/>
            <p:cNvSpPr>
              <a:spLocks/>
            </p:cNvSpPr>
            <p:nvPr/>
          </p:nvSpPr>
          <p:spPr bwMode="auto">
            <a:xfrm>
              <a:off x="4687888" y="2322513"/>
              <a:ext cx="25400" cy="34925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2" y="66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7" y="66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7" y="6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67">
                  <a:moveTo>
                    <a:pt x="38" y="2"/>
                  </a:moveTo>
                  <a:lnTo>
                    <a:pt x="38" y="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1008"/>
            <p:cNvSpPr>
              <a:spLocks/>
            </p:cNvSpPr>
            <p:nvPr/>
          </p:nvSpPr>
          <p:spPr bwMode="auto">
            <a:xfrm>
              <a:off x="4095751" y="2149476"/>
              <a:ext cx="746125" cy="649288"/>
            </a:xfrm>
            <a:custGeom>
              <a:avLst/>
              <a:gdLst/>
              <a:ahLst/>
              <a:cxnLst>
                <a:cxn ang="0">
                  <a:pos x="1140" y="1223"/>
                </a:cxn>
                <a:cxn ang="0">
                  <a:pos x="915" y="1215"/>
                </a:cxn>
                <a:cxn ang="0">
                  <a:pos x="541" y="1215"/>
                </a:cxn>
                <a:cxn ang="0">
                  <a:pos x="268" y="1224"/>
                </a:cxn>
                <a:cxn ang="0">
                  <a:pos x="95" y="1200"/>
                </a:cxn>
                <a:cxn ang="0">
                  <a:pos x="40" y="1159"/>
                </a:cxn>
                <a:cxn ang="0">
                  <a:pos x="16" y="1026"/>
                </a:cxn>
                <a:cxn ang="0">
                  <a:pos x="25" y="1009"/>
                </a:cxn>
                <a:cxn ang="0">
                  <a:pos x="19" y="875"/>
                </a:cxn>
                <a:cxn ang="0">
                  <a:pos x="9" y="625"/>
                </a:cxn>
                <a:cxn ang="0">
                  <a:pos x="6" y="418"/>
                </a:cxn>
                <a:cxn ang="0">
                  <a:pos x="7" y="289"/>
                </a:cxn>
                <a:cxn ang="0">
                  <a:pos x="52" y="230"/>
                </a:cxn>
                <a:cxn ang="0">
                  <a:pos x="151" y="213"/>
                </a:cxn>
                <a:cxn ang="0">
                  <a:pos x="235" y="218"/>
                </a:cxn>
                <a:cxn ang="0">
                  <a:pos x="289" y="31"/>
                </a:cxn>
                <a:cxn ang="0">
                  <a:pos x="307" y="12"/>
                </a:cxn>
                <a:cxn ang="0">
                  <a:pos x="441" y="1"/>
                </a:cxn>
                <a:cxn ang="0">
                  <a:pos x="695" y="15"/>
                </a:cxn>
                <a:cxn ang="0">
                  <a:pos x="756" y="83"/>
                </a:cxn>
                <a:cxn ang="0">
                  <a:pos x="793" y="203"/>
                </a:cxn>
                <a:cxn ang="0">
                  <a:pos x="1105" y="200"/>
                </a:cxn>
                <a:cxn ang="0">
                  <a:pos x="1230" y="198"/>
                </a:cxn>
                <a:cxn ang="0">
                  <a:pos x="1356" y="241"/>
                </a:cxn>
                <a:cxn ang="0">
                  <a:pos x="1396" y="318"/>
                </a:cxn>
                <a:cxn ang="0">
                  <a:pos x="1403" y="390"/>
                </a:cxn>
                <a:cxn ang="0">
                  <a:pos x="1406" y="426"/>
                </a:cxn>
                <a:cxn ang="0">
                  <a:pos x="1379" y="431"/>
                </a:cxn>
                <a:cxn ang="0">
                  <a:pos x="1365" y="363"/>
                </a:cxn>
                <a:cxn ang="0">
                  <a:pos x="1332" y="271"/>
                </a:cxn>
                <a:cxn ang="0">
                  <a:pos x="1211" y="232"/>
                </a:cxn>
                <a:cxn ang="0">
                  <a:pos x="1047" y="238"/>
                </a:cxn>
                <a:cxn ang="0">
                  <a:pos x="777" y="239"/>
                </a:cxn>
                <a:cxn ang="0">
                  <a:pos x="760" y="229"/>
                </a:cxn>
                <a:cxn ang="0">
                  <a:pos x="747" y="174"/>
                </a:cxn>
                <a:cxn ang="0">
                  <a:pos x="714" y="77"/>
                </a:cxn>
                <a:cxn ang="0">
                  <a:pos x="647" y="43"/>
                </a:cxn>
                <a:cxn ang="0">
                  <a:pos x="476" y="39"/>
                </a:cxn>
                <a:cxn ang="0">
                  <a:pos x="320" y="66"/>
                </a:cxn>
                <a:cxn ang="0">
                  <a:pos x="298" y="168"/>
                </a:cxn>
                <a:cxn ang="0">
                  <a:pos x="267" y="232"/>
                </a:cxn>
                <a:cxn ang="0">
                  <a:pos x="264" y="252"/>
                </a:cxn>
                <a:cxn ang="0">
                  <a:pos x="245" y="258"/>
                </a:cxn>
                <a:cxn ang="0">
                  <a:pos x="175" y="252"/>
                </a:cxn>
                <a:cxn ang="0">
                  <a:pos x="80" y="259"/>
                </a:cxn>
                <a:cxn ang="0">
                  <a:pos x="44" y="298"/>
                </a:cxn>
                <a:cxn ang="0">
                  <a:pos x="46" y="541"/>
                </a:cxn>
                <a:cxn ang="0">
                  <a:pos x="55" y="893"/>
                </a:cxn>
                <a:cxn ang="0">
                  <a:pos x="56" y="1019"/>
                </a:cxn>
                <a:cxn ang="0">
                  <a:pos x="58" y="1106"/>
                </a:cxn>
                <a:cxn ang="0">
                  <a:pos x="101" y="1162"/>
                </a:cxn>
                <a:cxn ang="0">
                  <a:pos x="279" y="1186"/>
                </a:cxn>
                <a:cxn ang="0">
                  <a:pos x="440" y="1189"/>
                </a:cxn>
                <a:cxn ang="0">
                  <a:pos x="599" y="1178"/>
                </a:cxn>
                <a:cxn ang="0">
                  <a:pos x="880" y="1179"/>
                </a:cxn>
                <a:cxn ang="0">
                  <a:pos x="1084" y="1180"/>
                </a:cxn>
                <a:cxn ang="0">
                  <a:pos x="1208" y="1188"/>
                </a:cxn>
                <a:cxn ang="0">
                  <a:pos x="1248" y="1188"/>
                </a:cxn>
                <a:cxn ang="0">
                  <a:pos x="1276" y="1173"/>
                </a:cxn>
                <a:cxn ang="0">
                  <a:pos x="1296" y="1192"/>
                </a:cxn>
                <a:cxn ang="0">
                  <a:pos x="1261" y="1223"/>
                </a:cxn>
              </a:cxnLst>
              <a:rect l="0" t="0" r="r" b="b"/>
              <a:pathLst>
                <a:path w="1409" h="1227">
                  <a:moveTo>
                    <a:pt x="1221" y="1227"/>
                  </a:moveTo>
                  <a:lnTo>
                    <a:pt x="1221" y="1227"/>
                  </a:lnTo>
                  <a:lnTo>
                    <a:pt x="1205" y="1226"/>
                  </a:lnTo>
                  <a:lnTo>
                    <a:pt x="1190" y="1226"/>
                  </a:lnTo>
                  <a:lnTo>
                    <a:pt x="1190" y="1226"/>
                  </a:lnTo>
                  <a:lnTo>
                    <a:pt x="1176" y="1225"/>
                  </a:lnTo>
                  <a:lnTo>
                    <a:pt x="1176" y="1225"/>
                  </a:lnTo>
                  <a:lnTo>
                    <a:pt x="1140" y="1223"/>
                  </a:lnTo>
                  <a:lnTo>
                    <a:pt x="1105" y="1221"/>
                  </a:lnTo>
                  <a:lnTo>
                    <a:pt x="1104" y="1221"/>
                  </a:lnTo>
                  <a:lnTo>
                    <a:pt x="1104" y="1221"/>
                  </a:lnTo>
                  <a:lnTo>
                    <a:pt x="1049" y="1218"/>
                  </a:lnTo>
                  <a:lnTo>
                    <a:pt x="1021" y="1217"/>
                  </a:lnTo>
                  <a:lnTo>
                    <a:pt x="993" y="1216"/>
                  </a:lnTo>
                  <a:lnTo>
                    <a:pt x="993" y="1216"/>
                  </a:lnTo>
                  <a:lnTo>
                    <a:pt x="915" y="1215"/>
                  </a:lnTo>
                  <a:lnTo>
                    <a:pt x="838" y="1214"/>
                  </a:lnTo>
                  <a:lnTo>
                    <a:pt x="838" y="1214"/>
                  </a:lnTo>
                  <a:lnTo>
                    <a:pt x="760" y="1213"/>
                  </a:lnTo>
                  <a:lnTo>
                    <a:pt x="681" y="1212"/>
                  </a:lnTo>
                  <a:lnTo>
                    <a:pt x="681" y="1212"/>
                  </a:lnTo>
                  <a:lnTo>
                    <a:pt x="608" y="1213"/>
                  </a:lnTo>
                  <a:lnTo>
                    <a:pt x="541" y="1215"/>
                  </a:lnTo>
                  <a:lnTo>
                    <a:pt x="541" y="1215"/>
                  </a:lnTo>
                  <a:lnTo>
                    <a:pt x="494" y="1218"/>
                  </a:lnTo>
                  <a:lnTo>
                    <a:pt x="489" y="1218"/>
                  </a:lnTo>
                  <a:lnTo>
                    <a:pt x="489" y="1218"/>
                  </a:lnTo>
                  <a:lnTo>
                    <a:pt x="399" y="1223"/>
                  </a:lnTo>
                  <a:lnTo>
                    <a:pt x="354" y="1224"/>
                  </a:lnTo>
                  <a:lnTo>
                    <a:pt x="309" y="1225"/>
                  </a:lnTo>
                  <a:lnTo>
                    <a:pt x="309" y="1225"/>
                  </a:lnTo>
                  <a:lnTo>
                    <a:pt x="268" y="1224"/>
                  </a:lnTo>
                  <a:lnTo>
                    <a:pt x="228" y="1223"/>
                  </a:lnTo>
                  <a:lnTo>
                    <a:pt x="191" y="1220"/>
                  </a:lnTo>
                  <a:lnTo>
                    <a:pt x="157" y="1215"/>
                  </a:lnTo>
                  <a:lnTo>
                    <a:pt x="157" y="1215"/>
                  </a:lnTo>
                  <a:lnTo>
                    <a:pt x="141" y="1213"/>
                  </a:lnTo>
                  <a:lnTo>
                    <a:pt x="126" y="1209"/>
                  </a:lnTo>
                  <a:lnTo>
                    <a:pt x="109" y="1205"/>
                  </a:lnTo>
                  <a:lnTo>
                    <a:pt x="95" y="1200"/>
                  </a:lnTo>
                  <a:lnTo>
                    <a:pt x="80" y="1194"/>
                  </a:lnTo>
                  <a:lnTo>
                    <a:pt x="67" y="1187"/>
                  </a:lnTo>
                  <a:lnTo>
                    <a:pt x="61" y="1183"/>
                  </a:lnTo>
                  <a:lnTo>
                    <a:pt x="55" y="1177"/>
                  </a:lnTo>
                  <a:lnTo>
                    <a:pt x="50" y="1172"/>
                  </a:lnTo>
                  <a:lnTo>
                    <a:pt x="45" y="1167"/>
                  </a:lnTo>
                  <a:lnTo>
                    <a:pt x="45" y="1167"/>
                  </a:lnTo>
                  <a:lnTo>
                    <a:pt x="40" y="1159"/>
                  </a:lnTo>
                  <a:lnTo>
                    <a:pt x="36" y="1150"/>
                  </a:lnTo>
                  <a:lnTo>
                    <a:pt x="27" y="1134"/>
                  </a:lnTo>
                  <a:lnTo>
                    <a:pt x="22" y="1117"/>
                  </a:lnTo>
                  <a:lnTo>
                    <a:pt x="19" y="1101"/>
                  </a:lnTo>
                  <a:lnTo>
                    <a:pt x="17" y="1083"/>
                  </a:lnTo>
                  <a:lnTo>
                    <a:pt x="16" y="1065"/>
                  </a:lnTo>
                  <a:lnTo>
                    <a:pt x="16" y="1029"/>
                  </a:lnTo>
                  <a:lnTo>
                    <a:pt x="16" y="1026"/>
                  </a:lnTo>
                  <a:lnTo>
                    <a:pt x="16" y="1026"/>
                  </a:lnTo>
                  <a:lnTo>
                    <a:pt x="17" y="1023"/>
                  </a:lnTo>
                  <a:lnTo>
                    <a:pt x="18" y="1019"/>
                  </a:lnTo>
                  <a:lnTo>
                    <a:pt x="20" y="1016"/>
                  </a:lnTo>
                  <a:lnTo>
                    <a:pt x="23" y="1013"/>
                  </a:lnTo>
                  <a:lnTo>
                    <a:pt x="24" y="1012"/>
                  </a:lnTo>
                  <a:lnTo>
                    <a:pt x="25" y="1009"/>
                  </a:lnTo>
                  <a:lnTo>
                    <a:pt x="25" y="1009"/>
                  </a:lnTo>
                  <a:lnTo>
                    <a:pt x="25" y="1001"/>
                  </a:lnTo>
                  <a:lnTo>
                    <a:pt x="25" y="1001"/>
                  </a:lnTo>
                  <a:lnTo>
                    <a:pt x="23" y="961"/>
                  </a:lnTo>
                  <a:lnTo>
                    <a:pt x="23" y="959"/>
                  </a:lnTo>
                  <a:lnTo>
                    <a:pt x="23" y="959"/>
                  </a:lnTo>
                  <a:lnTo>
                    <a:pt x="22" y="927"/>
                  </a:lnTo>
                  <a:lnTo>
                    <a:pt x="22" y="927"/>
                  </a:lnTo>
                  <a:lnTo>
                    <a:pt x="19" y="875"/>
                  </a:lnTo>
                  <a:lnTo>
                    <a:pt x="19" y="875"/>
                  </a:lnTo>
                  <a:lnTo>
                    <a:pt x="18" y="830"/>
                  </a:lnTo>
                  <a:lnTo>
                    <a:pt x="15" y="786"/>
                  </a:lnTo>
                  <a:lnTo>
                    <a:pt x="15" y="786"/>
                  </a:lnTo>
                  <a:lnTo>
                    <a:pt x="12" y="759"/>
                  </a:lnTo>
                  <a:lnTo>
                    <a:pt x="11" y="732"/>
                  </a:lnTo>
                  <a:lnTo>
                    <a:pt x="9" y="679"/>
                  </a:lnTo>
                  <a:lnTo>
                    <a:pt x="9" y="625"/>
                  </a:lnTo>
                  <a:lnTo>
                    <a:pt x="10" y="572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22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9" y="44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" y="394"/>
                  </a:lnTo>
                  <a:lnTo>
                    <a:pt x="0" y="370"/>
                  </a:lnTo>
                  <a:lnTo>
                    <a:pt x="0" y="345"/>
                  </a:lnTo>
                  <a:lnTo>
                    <a:pt x="0" y="322"/>
                  </a:lnTo>
                  <a:lnTo>
                    <a:pt x="2" y="311"/>
                  </a:lnTo>
                  <a:lnTo>
                    <a:pt x="3" y="299"/>
                  </a:lnTo>
                  <a:lnTo>
                    <a:pt x="7" y="289"/>
                  </a:lnTo>
                  <a:lnTo>
                    <a:pt x="10" y="279"/>
                  </a:lnTo>
                  <a:lnTo>
                    <a:pt x="14" y="269"/>
                  </a:lnTo>
                  <a:lnTo>
                    <a:pt x="20" y="260"/>
                  </a:lnTo>
                  <a:lnTo>
                    <a:pt x="26" y="252"/>
                  </a:lnTo>
                  <a:lnTo>
                    <a:pt x="34" y="243"/>
                  </a:lnTo>
                  <a:lnTo>
                    <a:pt x="34" y="243"/>
                  </a:lnTo>
                  <a:lnTo>
                    <a:pt x="42" y="236"/>
                  </a:lnTo>
                  <a:lnTo>
                    <a:pt x="52" y="230"/>
                  </a:lnTo>
                  <a:lnTo>
                    <a:pt x="63" y="225"/>
                  </a:lnTo>
                  <a:lnTo>
                    <a:pt x="74" y="221"/>
                  </a:lnTo>
                  <a:lnTo>
                    <a:pt x="87" y="218"/>
                  </a:lnTo>
                  <a:lnTo>
                    <a:pt x="101" y="214"/>
                  </a:lnTo>
                  <a:lnTo>
                    <a:pt x="116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51" y="213"/>
                  </a:lnTo>
                  <a:lnTo>
                    <a:pt x="167" y="214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8" y="221"/>
                  </a:lnTo>
                  <a:lnTo>
                    <a:pt x="233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45" y="193"/>
                  </a:lnTo>
                  <a:lnTo>
                    <a:pt x="255" y="169"/>
                  </a:lnTo>
                  <a:lnTo>
                    <a:pt x="264" y="146"/>
                  </a:lnTo>
                  <a:lnTo>
                    <a:pt x="271" y="122"/>
                  </a:lnTo>
                  <a:lnTo>
                    <a:pt x="277" y="98"/>
                  </a:lnTo>
                  <a:lnTo>
                    <a:pt x="282" y="76"/>
                  </a:lnTo>
                  <a:lnTo>
                    <a:pt x="286" y="53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91" y="25"/>
                  </a:lnTo>
                  <a:lnTo>
                    <a:pt x="294" y="20"/>
                  </a:lnTo>
                  <a:lnTo>
                    <a:pt x="298" y="17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07" y="12"/>
                  </a:lnTo>
                  <a:lnTo>
                    <a:pt x="310" y="9"/>
                  </a:lnTo>
                  <a:lnTo>
                    <a:pt x="312" y="8"/>
                  </a:lnTo>
                  <a:lnTo>
                    <a:pt x="316" y="7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61" y="4"/>
                  </a:lnTo>
                  <a:lnTo>
                    <a:pt x="401" y="2"/>
                  </a:lnTo>
                  <a:lnTo>
                    <a:pt x="441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532" y="1"/>
                  </a:lnTo>
                  <a:lnTo>
                    <a:pt x="584" y="3"/>
                  </a:lnTo>
                  <a:lnTo>
                    <a:pt x="634" y="7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95" y="15"/>
                  </a:lnTo>
                  <a:lnTo>
                    <a:pt x="707" y="20"/>
                  </a:lnTo>
                  <a:lnTo>
                    <a:pt x="719" y="26"/>
                  </a:lnTo>
                  <a:lnTo>
                    <a:pt x="729" y="33"/>
                  </a:lnTo>
                  <a:lnTo>
                    <a:pt x="737" y="42"/>
                  </a:lnTo>
                  <a:lnTo>
                    <a:pt x="745" y="54"/>
                  </a:lnTo>
                  <a:lnTo>
                    <a:pt x="751" y="67"/>
                  </a:lnTo>
                  <a:lnTo>
                    <a:pt x="756" y="83"/>
                  </a:lnTo>
                  <a:lnTo>
                    <a:pt x="756" y="83"/>
                  </a:lnTo>
                  <a:lnTo>
                    <a:pt x="766" y="118"/>
                  </a:lnTo>
                  <a:lnTo>
                    <a:pt x="766" y="118"/>
                  </a:lnTo>
                  <a:lnTo>
                    <a:pt x="774" y="138"/>
                  </a:lnTo>
                  <a:lnTo>
                    <a:pt x="779" y="157"/>
                  </a:lnTo>
                  <a:lnTo>
                    <a:pt x="784" y="177"/>
                  </a:lnTo>
                  <a:lnTo>
                    <a:pt x="787" y="198"/>
                  </a:lnTo>
                  <a:lnTo>
                    <a:pt x="788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901" y="204"/>
                  </a:lnTo>
                  <a:lnTo>
                    <a:pt x="901" y="204"/>
                  </a:lnTo>
                  <a:lnTo>
                    <a:pt x="1026" y="204"/>
                  </a:lnTo>
                  <a:lnTo>
                    <a:pt x="1026" y="204"/>
                  </a:lnTo>
                  <a:lnTo>
                    <a:pt x="1046" y="204"/>
                  </a:lnTo>
                  <a:lnTo>
                    <a:pt x="1066" y="203"/>
                  </a:lnTo>
                  <a:lnTo>
                    <a:pt x="1105" y="200"/>
                  </a:lnTo>
                  <a:lnTo>
                    <a:pt x="1105" y="200"/>
                  </a:lnTo>
                  <a:lnTo>
                    <a:pt x="1144" y="197"/>
                  </a:lnTo>
                  <a:lnTo>
                    <a:pt x="1163" y="195"/>
                  </a:lnTo>
                  <a:lnTo>
                    <a:pt x="1182" y="195"/>
                  </a:lnTo>
                  <a:lnTo>
                    <a:pt x="1182" y="195"/>
                  </a:lnTo>
                  <a:lnTo>
                    <a:pt x="1207" y="196"/>
                  </a:lnTo>
                  <a:lnTo>
                    <a:pt x="1230" y="198"/>
                  </a:lnTo>
                  <a:lnTo>
                    <a:pt x="1230" y="198"/>
                  </a:lnTo>
                  <a:lnTo>
                    <a:pt x="1249" y="202"/>
                  </a:lnTo>
                  <a:lnTo>
                    <a:pt x="1271" y="206"/>
                  </a:lnTo>
                  <a:lnTo>
                    <a:pt x="1294" y="212"/>
                  </a:lnTo>
                  <a:lnTo>
                    <a:pt x="1317" y="221"/>
                  </a:lnTo>
                  <a:lnTo>
                    <a:pt x="1327" y="225"/>
                  </a:lnTo>
                  <a:lnTo>
                    <a:pt x="1337" y="230"/>
                  </a:lnTo>
                  <a:lnTo>
                    <a:pt x="1348" y="235"/>
                  </a:lnTo>
                  <a:lnTo>
                    <a:pt x="1356" y="241"/>
                  </a:lnTo>
                  <a:lnTo>
                    <a:pt x="1364" y="249"/>
                  </a:lnTo>
                  <a:lnTo>
                    <a:pt x="1372" y="256"/>
                  </a:lnTo>
                  <a:lnTo>
                    <a:pt x="1378" y="263"/>
                  </a:lnTo>
                  <a:lnTo>
                    <a:pt x="1383" y="273"/>
                  </a:lnTo>
                  <a:lnTo>
                    <a:pt x="1383" y="273"/>
                  </a:lnTo>
                  <a:lnTo>
                    <a:pt x="1388" y="287"/>
                  </a:lnTo>
                  <a:lnTo>
                    <a:pt x="1393" y="303"/>
                  </a:lnTo>
                  <a:lnTo>
                    <a:pt x="1396" y="318"/>
                  </a:lnTo>
                  <a:lnTo>
                    <a:pt x="1400" y="335"/>
                  </a:lnTo>
                  <a:lnTo>
                    <a:pt x="1401" y="345"/>
                  </a:lnTo>
                  <a:lnTo>
                    <a:pt x="1401" y="345"/>
                  </a:lnTo>
                  <a:lnTo>
                    <a:pt x="1402" y="356"/>
                  </a:lnTo>
                  <a:lnTo>
                    <a:pt x="1402" y="370"/>
                  </a:lnTo>
                  <a:lnTo>
                    <a:pt x="1402" y="370"/>
                  </a:lnTo>
                  <a:lnTo>
                    <a:pt x="1402" y="379"/>
                  </a:lnTo>
                  <a:lnTo>
                    <a:pt x="1403" y="390"/>
                  </a:lnTo>
                  <a:lnTo>
                    <a:pt x="1404" y="399"/>
                  </a:lnTo>
                  <a:lnTo>
                    <a:pt x="1407" y="408"/>
                  </a:lnTo>
                  <a:lnTo>
                    <a:pt x="1407" y="408"/>
                  </a:lnTo>
                  <a:lnTo>
                    <a:pt x="1409" y="412"/>
                  </a:lnTo>
                  <a:lnTo>
                    <a:pt x="1409" y="418"/>
                  </a:lnTo>
                  <a:lnTo>
                    <a:pt x="1408" y="422"/>
                  </a:lnTo>
                  <a:lnTo>
                    <a:pt x="1406" y="426"/>
                  </a:lnTo>
                  <a:lnTo>
                    <a:pt x="1406" y="426"/>
                  </a:lnTo>
                  <a:lnTo>
                    <a:pt x="1403" y="430"/>
                  </a:lnTo>
                  <a:lnTo>
                    <a:pt x="1399" y="433"/>
                  </a:lnTo>
                  <a:lnTo>
                    <a:pt x="1394" y="435"/>
                  </a:lnTo>
                  <a:lnTo>
                    <a:pt x="1389" y="436"/>
                  </a:lnTo>
                  <a:lnTo>
                    <a:pt x="1389" y="436"/>
                  </a:lnTo>
                  <a:lnTo>
                    <a:pt x="1385" y="435"/>
                  </a:lnTo>
                  <a:lnTo>
                    <a:pt x="1382" y="433"/>
                  </a:lnTo>
                  <a:lnTo>
                    <a:pt x="1379" y="431"/>
                  </a:lnTo>
                  <a:lnTo>
                    <a:pt x="1376" y="427"/>
                  </a:lnTo>
                  <a:lnTo>
                    <a:pt x="1376" y="427"/>
                  </a:lnTo>
                  <a:lnTo>
                    <a:pt x="1373" y="419"/>
                  </a:lnTo>
                  <a:lnTo>
                    <a:pt x="1371" y="411"/>
                  </a:lnTo>
                  <a:lnTo>
                    <a:pt x="1367" y="395"/>
                  </a:lnTo>
                  <a:lnTo>
                    <a:pt x="1365" y="378"/>
                  </a:lnTo>
                  <a:lnTo>
                    <a:pt x="1365" y="363"/>
                  </a:lnTo>
                  <a:lnTo>
                    <a:pt x="1365" y="363"/>
                  </a:lnTo>
                  <a:lnTo>
                    <a:pt x="1363" y="335"/>
                  </a:lnTo>
                  <a:lnTo>
                    <a:pt x="1361" y="321"/>
                  </a:lnTo>
                  <a:lnTo>
                    <a:pt x="1358" y="307"/>
                  </a:lnTo>
                  <a:lnTo>
                    <a:pt x="1358" y="307"/>
                  </a:lnTo>
                  <a:lnTo>
                    <a:pt x="1354" y="297"/>
                  </a:lnTo>
                  <a:lnTo>
                    <a:pt x="1348" y="288"/>
                  </a:lnTo>
                  <a:lnTo>
                    <a:pt x="1340" y="280"/>
                  </a:lnTo>
                  <a:lnTo>
                    <a:pt x="1332" y="271"/>
                  </a:lnTo>
                  <a:lnTo>
                    <a:pt x="1322" y="265"/>
                  </a:lnTo>
                  <a:lnTo>
                    <a:pt x="1311" y="258"/>
                  </a:lnTo>
                  <a:lnTo>
                    <a:pt x="1300" y="253"/>
                  </a:lnTo>
                  <a:lnTo>
                    <a:pt x="1288" y="248"/>
                  </a:lnTo>
                  <a:lnTo>
                    <a:pt x="1275" y="243"/>
                  </a:lnTo>
                  <a:lnTo>
                    <a:pt x="1263" y="240"/>
                  </a:lnTo>
                  <a:lnTo>
                    <a:pt x="1237" y="235"/>
                  </a:lnTo>
                  <a:lnTo>
                    <a:pt x="1211" y="232"/>
                  </a:lnTo>
                  <a:lnTo>
                    <a:pt x="1188" y="231"/>
                  </a:lnTo>
                  <a:lnTo>
                    <a:pt x="1188" y="231"/>
                  </a:lnTo>
                  <a:lnTo>
                    <a:pt x="1181" y="231"/>
                  </a:lnTo>
                  <a:lnTo>
                    <a:pt x="1181" y="231"/>
                  </a:lnTo>
                  <a:lnTo>
                    <a:pt x="1140" y="233"/>
                  </a:lnTo>
                  <a:lnTo>
                    <a:pt x="1101" y="235"/>
                  </a:lnTo>
                  <a:lnTo>
                    <a:pt x="1101" y="235"/>
                  </a:lnTo>
                  <a:lnTo>
                    <a:pt x="1047" y="238"/>
                  </a:lnTo>
                  <a:lnTo>
                    <a:pt x="1019" y="239"/>
                  </a:lnTo>
                  <a:lnTo>
                    <a:pt x="991" y="239"/>
                  </a:lnTo>
                  <a:lnTo>
                    <a:pt x="991" y="239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20" y="239"/>
                  </a:lnTo>
                  <a:lnTo>
                    <a:pt x="872" y="239"/>
                  </a:lnTo>
                  <a:lnTo>
                    <a:pt x="777" y="239"/>
                  </a:lnTo>
                  <a:lnTo>
                    <a:pt x="777" y="239"/>
                  </a:lnTo>
                  <a:lnTo>
                    <a:pt x="771" y="238"/>
                  </a:lnTo>
                  <a:lnTo>
                    <a:pt x="767" y="237"/>
                  </a:lnTo>
                  <a:lnTo>
                    <a:pt x="764" y="234"/>
                  </a:lnTo>
                  <a:lnTo>
                    <a:pt x="762" y="231"/>
                  </a:lnTo>
                  <a:lnTo>
                    <a:pt x="761" y="230"/>
                  </a:lnTo>
                  <a:lnTo>
                    <a:pt x="760" y="229"/>
                  </a:lnTo>
                  <a:lnTo>
                    <a:pt x="760" y="229"/>
                  </a:lnTo>
                  <a:lnTo>
                    <a:pt x="756" y="227"/>
                  </a:lnTo>
                  <a:lnTo>
                    <a:pt x="754" y="223"/>
                  </a:lnTo>
                  <a:lnTo>
                    <a:pt x="753" y="219"/>
                  </a:lnTo>
                  <a:lnTo>
                    <a:pt x="752" y="214"/>
                  </a:lnTo>
                  <a:lnTo>
                    <a:pt x="752" y="214"/>
                  </a:lnTo>
                  <a:lnTo>
                    <a:pt x="752" y="204"/>
                  </a:lnTo>
                  <a:lnTo>
                    <a:pt x="751" y="194"/>
                  </a:lnTo>
                  <a:lnTo>
                    <a:pt x="747" y="174"/>
                  </a:lnTo>
                  <a:lnTo>
                    <a:pt x="740" y="154"/>
                  </a:lnTo>
                  <a:lnTo>
                    <a:pt x="734" y="135"/>
                  </a:lnTo>
                  <a:lnTo>
                    <a:pt x="734" y="135"/>
                  </a:lnTo>
                  <a:lnTo>
                    <a:pt x="727" y="114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19" y="84"/>
                  </a:lnTo>
                  <a:lnTo>
                    <a:pt x="714" y="77"/>
                  </a:lnTo>
                  <a:lnTo>
                    <a:pt x="710" y="69"/>
                  </a:lnTo>
                  <a:lnTo>
                    <a:pt x="705" y="64"/>
                  </a:lnTo>
                  <a:lnTo>
                    <a:pt x="699" y="59"/>
                  </a:lnTo>
                  <a:lnTo>
                    <a:pt x="693" y="55"/>
                  </a:lnTo>
                  <a:lnTo>
                    <a:pt x="686" y="52"/>
                  </a:lnTo>
                  <a:lnTo>
                    <a:pt x="679" y="49"/>
                  </a:lnTo>
                  <a:lnTo>
                    <a:pt x="664" y="46"/>
                  </a:lnTo>
                  <a:lnTo>
                    <a:pt x="647" y="43"/>
                  </a:lnTo>
                  <a:lnTo>
                    <a:pt x="631" y="42"/>
                  </a:lnTo>
                  <a:lnTo>
                    <a:pt x="615" y="42"/>
                  </a:lnTo>
                  <a:lnTo>
                    <a:pt x="605" y="42"/>
                  </a:lnTo>
                  <a:lnTo>
                    <a:pt x="605" y="42"/>
                  </a:lnTo>
                  <a:lnTo>
                    <a:pt x="530" y="41"/>
                  </a:lnTo>
                  <a:lnTo>
                    <a:pt x="528" y="40"/>
                  </a:lnTo>
                  <a:lnTo>
                    <a:pt x="528" y="40"/>
                  </a:lnTo>
                  <a:lnTo>
                    <a:pt x="476" y="39"/>
                  </a:lnTo>
                  <a:lnTo>
                    <a:pt x="424" y="39"/>
                  </a:lnTo>
                  <a:lnTo>
                    <a:pt x="424" y="39"/>
                  </a:lnTo>
                  <a:lnTo>
                    <a:pt x="374" y="39"/>
                  </a:lnTo>
                  <a:lnTo>
                    <a:pt x="329" y="41"/>
                  </a:lnTo>
                  <a:lnTo>
                    <a:pt x="324" y="42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0" y="66"/>
                  </a:lnTo>
                  <a:lnTo>
                    <a:pt x="316" y="87"/>
                  </a:lnTo>
                  <a:lnTo>
                    <a:pt x="308" y="126"/>
                  </a:lnTo>
                  <a:lnTo>
                    <a:pt x="308" y="127"/>
                  </a:lnTo>
                  <a:lnTo>
                    <a:pt x="308" y="127"/>
                  </a:lnTo>
                  <a:lnTo>
                    <a:pt x="302" y="153"/>
                  </a:lnTo>
                  <a:lnTo>
                    <a:pt x="302" y="153"/>
                  </a:lnTo>
                  <a:lnTo>
                    <a:pt x="300" y="162"/>
                  </a:lnTo>
                  <a:lnTo>
                    <a:pt x="298" y="168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7" y="18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67" y="232"/>
                  </a:lnTo>
                  <a:lnTo>
                    <a:pt x="266" y="234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8" y="239"/>
                  </a:lnTo>
                  <a:lnTo>
                    <a:pt x="267" y="245"/>
                  </a:lnTo>
                  <a:lnTo>
                    <a:pt x="266" y="248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5"/>
                  </a:lnTo>
                  <a:lnTo>
                    <a:pt x="258" y="256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5" y="258"/>
                  </a:lnTo>
                  <a:lnTo>
                    <a:pt x="245" y="258"/>
                  </a:lnTo>
                  <a:lnTo>
                    <a:pt x="241" y="258"/>
                  </a:lnTo>
                  <a:lnTo>
                    <a:pt x="241" y="258"/>
                  </a:lnTo>
                  <a:lnTo>
                    <a:pt x="240" y="258"/>
                  </a:lnTo>
                  <a:lnTo>
                    <a:pt x="240" y="258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175" y="252"/>
                  </a:lnTo>
                  <a:lnTo>
                    <a:pt x="157" y="251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7" y="251"/>
                  </a:lnTo>
                  <a:lnTo>
                    <a:pt x="113" y="252"/>
                  </a:lnTo>
                  <a:lnTo>
                    <a:pt x="101" y="254"/>
                  </a:lnTo>
                  <a:lnTo>
                    <a:pt x="91" y="256"/>
                  </a:lnTo>
                  <a:lnTo>
                    <a:pt x="80" y="259"/>
                  </a:lnTo>
                  <a:lnTo>
                    <a:pt x="72" y="264"/>
                  </a:lnTo>
                  <a:lnTo>
                    <a:pt x="65" y="268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3" y="280"/>
                  </a:lnTo>
                  <a:lnTo>
                    <a:pt x="49" y="286"/>
                  </a:lnTo>
                  <a:lnTo>
                    <a:pt x="46" y="292"/>
                  </a:lnTo>
                  <a:lnTo>
                    <a:pt x="44" y="298"/>
                  </a:lnTo>
                  <a:lnTo>
                    <a:pt x="42" y="306"/>
                  </a:lnTo>
                  <a:lnTo>
                    <a:pt x="41" y="314"/>
                  </a:lnTo>
                  <a:lnTo>
                    <a:pt x="40" y="322"/>
                  </a:lnTo>
                  <a:lnTo>
                    <a:pt x="40" y="332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4" y="483"/>
                  </a:lnTo>
                  <a:lnTo>
                    <a:pt x="46" y="541"/>
                  </a:lnTo>
                  <a:lnTo>
                    <a:pt x="46" y="599"/>
                  </a:lnTo>
                  <a:lnTo>
                    <a:pt x="46" y="599"/>
                  </a:lnTo>
                  <a:lnTo>
                    <a:pt x="46" y="658"/>
                  </a:lnTo>
                  <a:lnTo>
                    <a:pt x="48" y="720"/>
                  </a:lnTo>
                  <a:lnTo>
                    <a:pt x="50" y="783"/>
                  </a:lnTo>
                  <a:lnTo>
                    <a:pt x="53" y="850"/>
                  </a:lnTo>
                  <a:lnTo>
                    <a:pt x="53" y="850"/>
                  </a:lnTo>
                  <a:lnTo>
                    <a:pt x="55" y="893"/>
                  </a:lnTo>
                  <a:lnTo>
                    <a:pt x="55" y="893"/>
                  </a:lnTo>
                  <a:lnTo>
                    <a:pt x="56" y="932"/>
                  </a:lnTo>
                  <a:lnTo>
                    <a:pt x="59" y="972"/>
                  </a:lnTo>
                  <a:lnTo>
                    <a:pt x="59" y="972"/>
                  </a:lnTo>
                  <a:lnTo>
                    <a:pt x="59" y="985"/>
                  </a:lnTo>
                  <a:lnTo>
                    <a:pt x="59" y="996"/>
                  </a:lnTo>
                  <a:lnTo>
                    <a:pt x="56" y="1019"/>
                  </a:lnTo>
                  <a:lnTo>
                    <a:pt x="56" y="1019"/>
                  </a:lnTo>
                  <a:lnTo>
                    <a:pt x="53" y="1035"/>
                  </a:lnTo>
                  <a:lnTo>
                    <a:pt x="52" y="1052"/>
                  </a:lnTo>
                  <a:lnTo>
                    <a:pt x="52" y="1052"/>
                  </a:lnTo>
                  <a:lnTo>
                    <a:pt x="52" y="1053"/>
                  </a:lnTo>
                  <a:lnTo>
                    <a:pt x="52" y="1053"/>
                  </a:lnTo>
                  <a:lnTo>
                    <a:pt x="53" y="1076"/>
                  </a:lnTo>
                  <a:lnTo>
                    <a:pt x="56" y="1097"/>
                  </a:lnTo>
                  <a:lnTo>
                    <a:pt x="58" y="1106"/>
                  </a:lnTo>
                  <a:lnTo>
                    <a:pt x="61" y="1115"/>
                  </a:lnTo>
                  <a:lnTo>
                    <a:pt x="65" y="1123"/>
                  </a:lnTo>
                  <a:lnTo>
                    <a:pt x="69" y="1132"/>
                  </a:lnTo>
                  <a:lnTo>
                    <a:pt x="73" y="1139"/>
                  </a:lnTo>
                  <a:lnTo>
                    <a:pt x="79" y="1145"/>
                  </a:lnTo>
                  <a:lnTo>
                    <a:pt x="85" y="1151"/>
                  </a:lnTo>
                  <a:lnTo>
                    <a:pt x="93" y="1157"/>
                  </a:lnTo>
                  <a:lnTo>
                    <a:pt x="101" y="1162"/>
                  </a:lnTo>
                  <a:lnTo>
                    <a:pt x="110" y="1166"/>
                  </a:lnTo>
                  <a:lnTo>
                    <a:pt x="122" y="1169"/>
                  </a:lnTo>
                  <a:lnTo>
                    <a:pt x="133" y="1171"/>
                  </a:lnTo>
                  <a:lnTo>
                    <a:pt x="133" y="1171"/>
                  </a:lnTo>
                  <a:lnTo>
                    <a:pt x="175" y="1178"/>
                  </a:lnTo>
                  <a:lnTo>
                    <a:pt x="211" y="1183"/>
                  </a:lnTo>
                  <a:lnTo>
                    <a:pt x="246" y="1186"/>
                  </a:lnTo>
                  <a:lnTo>
                    <a:pt x="279" y="1186"/>
                  </a:lnTo>
                  <a:lnTo>
                    <a:pt x="279" y="1186"/>
                  </a:lnTo>
                  <a:lnTo>
                    <a:pt x="311" y="1187"/>
                  </a:lnTo>
                  <a:lnTo>
                    <a:pt x="342" y="1188"/>
                  </a:lnTo>
                  <a:lnTo>
                    <a:pt x="342" y="1188"/>
                  </a:lnTo>
                  <a:lnTo>
                    <a:pt x="376" y="1189"/>
                  </a:lnTo>
                  <a:lnTo>
                    <a:pt x="409" y="1190"/>
                  </a:lnTo>
                  <a:lnTo>
                    <a:pt x="409" y="1190"/>
                  </a:lnTo>
                  <a:lnTo>
                    <a:pt x="440" y="1189"/>
                  </a:lnTo>
                  <a:lnTo>
                    <a:pt x="440" y="1189"/>
                  </a:lnTo>
                  <a:lnTo>
                    <a:pt x="472" y="1187"/>
                  </a:lnTo>
                  <a:lnTo>
                    <a:pt x="504" y="1184"/>
                  </a:lnTo>
                  <a:lnTo>
                    <a:pt x="504" y="1184"/>
                  </a:lnTo>
                  <a:lnTo>
                    <a:pt x="552" y="1180"/>
                  </a:lnTo>
                  <a:lnTo>
                    <a:pt x="576" y="1178"/>
                  </a:lnTo>
                  <a:lnTo>
                    <a:pt x="599" y="1178"/>
                  </a:lnTo>
                  <a:lnTo>
                    <a:pt x="599" y="1178"/>
                  </a:lnTo>
                  <a:lnTo>
                    <a:pt x="612" y="1178"/>
                  </a:lnTo>
                  <a:lnTo>
                    <a:pt x="612" y="1178"/>
                  </a:lnTo>
                  <a:lnTo>
                    <a:pt x="691" y="1179"/>
                  </a:lnTo>
                  <a:lnTo>
                    <a:pt x="784" y="1180"/>
                  </a:lnTo>
                  <a:lnTo>
                    <a:pt x="784" y="1180"/>
                  </a:lnTo>
                  <a:lnTo>
                    <a:pt x="873" y="1179"/>
                  </a:lnTo>
                  <a:lnTo>
                    <a:pt x="880" y="1179"/>
                  </a:lnTo>
                  <a:lnTo>
                    <a:pt x="880" y="1179"/>
                  </a:lnTo>
                  <a:lnTo>
                    <a:pt x="976" y="1179"/>
                  </a:lnTo>
                  <a:lnTo>
                    <a:pt x="976" y="1179"/>
                  </a:lnTo>
                  <a:lnTo>
                    <a:pt x="1009" y="1179"/>
                  </a:lnTo>
                  <a:lnTo>
                    <a:pt x="1011" y="1179"/>
                  </a:lnTo>
                  <a:lnTo>
                    <a:pt x="1011" y="1179"/>
                  </a:lnTo>
                  <a:lnTo>
                    <a:pt x="1041" y="1179"/>
                  </a:lnTo>
                  <a:lnTo>
                    <a:pt x="1041" y="1179"/>
                  </a:lnTo>
                  <a:lnTo>
                    <a:pt x="1084" y="1180"/>
                  </a:lnTo>
                  <a:lnTo>
                    <a:pt x="1107" y="1181"/>
                  </a:lnTo>
                  <a:lnTo>
                    <a:pt x="1130" y="1184"/>
                  </a:lnTo>
                  <a:lnTo>
                    <a:pt x="1130" y="1184"/>
                  </a:lnTo>
                  <a:lnTo>
                    <a:pt x="1159" y="1187"/>
                  </a:lnTo>
                  <a:lnTo>
                    <a:pt x="1174" y="1188"/>
                  </a:lnTo>
                  <a:lnTo>
                    <a:pt x="1189" y="1188"/>
                  </a:lnTo>
                  <a:lnTo>
                    <a:pt x="1189" y="1188"/>
                  </a:lnTo>
                  <a:lnTo>
                    <a:pt x="1208" y="1188"/>
                  </a:lnTo>
                  <a:lnTo>
                    <a:pt x="1208" y="1188"/>
                  </a:lnTo>
                  <a:lnTo>
                    <a:pt x="1210" y="1188"/>
                  </a:lnTo>
                  <a:lnTo>
                    <a:pt x="1210" y="1188"/>
                  </a:lnTo>
                  <a:lnTo>
                    <a:pt x="1219" y="1188"/>
                  </a:lnTo>
                  <a:lnTo>
                    <a:pt x="1219" y="1188"/>
                  </a:lnTo>
                  <a:lnTo>
                    <a:pt x="1237" y="1189"/>
                  </a:lnTo>
                  <a:lnTo>
                    <a:pt x="1237" y="1189"/>
                  </a:lnTo>
                  <a:lnTo>
                    <a:pt x="1248" y="1188"/>
                  </a:lnTo>
                  <a:lnTo>
                    <a:pt x="1255" y="1187"/>
                  </a:lnTo>
                  <a:lnTo>
                    <a:pt x="1260" y="1185"/>
                  </a:lnTo>
                  <a:lnTo>
                    <a:pt x="1262" y="1183"/>
                  </a:lnTo>
                  <a:lnTo>
                    <a:pt x="1262" y="1183"/>
                  </a:lnTo>
                  <a:lnTo>
                    <a:pt x="1265" y="1178"/>
                  </a:lnTo>
                  <a:lnTo>
                    <a:pt x="1268" y="1176"/>
                  </a:lnTo>
                  <a:lnTo>
                    <a:pt x="1272" y="1174"/>
                  </a:lnTo>
                  <a:lnTo>
                    <a:pt x="1276" y="1173"/>
                  </a:lnTo>
                  <a:lnTo>
                    <a:pt x="1276" y="1173"/>
                  </a:lnTo>
                  <a:lnTo>
                    <a:pt x="1281" y="1174"/>
                  </a:lnTo>
                  <a:lnTo>
                    <a:pt x="1287" y="1176"/>
                  </a:lnTo>
                  <a:lnTo>
                    <a:pt x="1291" y="1179"/>
                  </a:lnTo>
                  <a:lnTo>
                    <a:pt x="1294" y="1184"/>
                  </a:lnTo>
                  <a:lnTo>
                    <a:pt x="1294" y="1184"/>
                  </a:lnTo>
                  <a:lnTo>
                    <a:pt x="1295" y="1188"/>
                  </a:lnTo>
                  <a:lnTo>
                    <a:pt x="1296" y="1192"/>
                  </a:lnTo>
                  <a:lnTo>
                    <a:pt x="1295" y="119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90" y="1204"/>
                  </a:lnTo>
                  <a:lnTo>
                    <a:pt x="1287" y="1208"/>
                  </a:lnTo>
                  <a:lnTo>
                    <a:pt x="1279" y="1215"/>
                  </a:lnTo>
                  <a:lnTo>
                    <a:pt x="1270" y="1219"/>
                  </a:lnTo>
                  <a:lnTo>
                    <a:pt x="1261" y="1223"/>
                  </a:lnTo>
                  <a:lnTo>
                    <a:pt x="1251" y="1225"/>
                  </a:lnTo>
                  <a:lnTo>
                    <a:pt x="1241" y="1226"/>
                  </a:lnTo>
                  <a:lnTo>
                    <a:pt x="1221" y="1227"/>
                  </a:lnTo>
                  <a:lnTo>
                    <a:pt x="1221" y="1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1010"/>
            <p:cNvSpPr>
              <a:spLocks/>
            </p:cNvSpPr>
            <p:nvPr/>
          </p:nvSpPr>
          <p:spPr bwMode="auto">
            <a:xfrm>
              <a:off x="4127500" y="2363788"/>
              <a:ext cx="822325" cy="422275"/>
            </a:xfrm>
            <a:custGeom>
              <a:avLst/>
              <a:gdLst/>
              <a:ahLst/>
              <a:cxnLst>
                <a:cxn ang="0">
                  <a:pos x="1224" y="794"/>
                </a:cxn>
                <a:cxn ang="0">
                  <a:pos x="1217" y="774"/>
                </a:cxn>
                <a:cxn ang="0">
                  <a:pos x="1226" y="760"/>
                </a:cxn>
                <a:cxn ang="0">
                  <a:pos x="1240" y="724"/>
                </a:cxn>
                <a:cxn ang="0">
                  <a:pos x="1256" y="649"/>
                </a:cxn>
                <a:cxn ang="0">
                  <a:pos x="1286" y="584"/>
                </a:cxn>
                <a:cxn ang="0">
                  <a:pos x="1313" y="525"/>
                </a:cxn>
                <a:cxn ang="0">
                  <a:pos x="1351" y="435"/>
                </a:cxn>
                <a:cxn ang="0">
                  <a:pos x="1404" y="353"/>
                </a:cxn>
                <a:cxn ang="0">
                  <a:pos x="1460" y="252"/>
                </a:cxn>
                <a:cxn ang="0">
                  <a:pos x="1509" y="131"/>
                </a:cxn>
                <a:cxn ang="0">
                  <a:pos x="1516" y="71"/>
                </a:cxn>
                <a:cxn ang="0">
                  <a:pos x="1506" y="49"/>
                </a:cxn>
                <a:cxn ang="0">
                  <a:pos x="1465" y="35"/>
                </a:cxn>
                <a:cxn ang="0">
                  <a:pos x="1425" y="37"/>
                </a:cxn>
                <a:cxn ang="0">
                  <a:pos x="781" y="47"/>
                </a:cxn>
                <a:cxn ang="0">
                  <a:pos x="307" y="65"/>
                </a:cxn>
                <a:cxn ang="0">
                  <a:pos x="295" y="101"/>
                </a:cxn>
                <a:cxn ang="0">
                  <a:pos x="257" y="189"/>
                </a:cxn>
                <a:cxn ang="0">
                  <a:pos x="245" y="243"/>
                </a:cxn>
                <a:cxn ang="0">
                  <a:pos x="228" y="311"/>
                </a:cxn>
                <a:cxn ang="0">
                  <a:pos x="196" y="371"/>
                </a:cxn>
                <a:cxn ang="0">
                  <a:pos x="150" y="466"/>
                </a:cxn>
                <a:cxn ang="0">
                  <a:pos x="135" y="518"/>
                </a:cxn>
                <a:cxn ang="0">
                  <a:pos x="104" y="613"/>
                </a:cxn>
                <a:cxn ang="0">
                  <a:pos x="74" y="660"/>
                </a:cxn>
                <a:cxn ang="0">
                  <a:pos x="52" y="709"/>
                </a:cxn>
                <a:cxn ang="0">
                  <a:pos x="36" y="756"/>
                </a:cxn>
                <a:cxn ang="0">
                  <a:pos x="32" y="773"/>
                </a:cxn>
                <a:cxn ang="0">
                  <a:pos x="17" y="780"/>
                </a:cxn>
                <a:cxn ang="0">
                  <a:pos x="4" y="774"/>
                </a:cxn>
                <a:cxn ang="0">
                  <a:pos x="0" y="762"/>
                </a:cxn>
                <a:cxn ang="0">
                  <a:pos x="13" y="713"/>
                </a:cxn>
                <a:cxn ang="0">
                  <a:pos x="42" y="646"/>
                </a:cxn>
                <a:cxn ang="0">
                  <a:pos x="79" y="583"/>
                </a:cxn>
                <a:cxn ang="0">
                  <a:pos x="98" y="520"/>
                </a:cxn>
                <a:cxn ang="0">
                  <a:pos x="128" y="431"/>
                </a:cxn>
                <a:cxn ang="0">
                  <a:pos x="164" y="359"/>
                </a:cxn>
                <a:cxn ang="0">
                  <a:pos x="198" y="289"/>
                </a:cxn>
                <a:cxn ang="0">
                  <a:pos x="212" y="219"/>
                </a:cxn>
                <a:cxn ang="0">
                  <a:pos x="237" y="133"/>
                </a:cxn>
                <a:cxn ang="0">
                  <a:pos x="265" y="77"/>
                </a:cxn>
                <a:cxn ang="0">
                  <a:pos x="276" y="43"/>
                </a:cxn>
                <a:cxn ang="0">
                  <a:pos x="303" y="24"/>
                </a:cxn>
                <a:cxn ang="0">
                  <a:pos x="375" y="18"/>
                </a:cxn>
                <a:cxn ang="0">
                  <a:pos x="411" y="13"/>
                </a:cxn>
                <a:cxn ang="0">
                  <a:pos x="479" y="13"/>
                </a:cxn>
                <a:cxn ang="0">
                  <a:pos x="668" y="15"/>
                </a:cxn>
                <a:cxn ang="0">
                  <a:pos x="1159" y="4"/>
                </a:cxn>
                <a:cxn ang="0">
                  <a:pos x="1375" y="1"/>
                </a:cxn>
                <a:cxn ang="0">
                  <a:pos x="1481" y="2"/>
                </a:cxn>
                <a:cxn ang="0">
                  <a:pos x="1535" y="17"/>
                </a:cxn>
                <a:cxn ang="0">
                  <a:pos x="1547" y="34"/>
                </a:cxn>
                <a:cxn ang="0">
                  <a:pos x="1550" y="109"/>
                </a:cxn>
                <a:cxn ang="0">
                  <a:pos x="1516" y="216"/>
                </a:cxn>
                <a:cxn ang="0">
                  <a:pos x="1472" y="303"/>
                </a:cxn>
                <a:cxn ang="0">
                  <a:pos x="1406" y="412"/>
                </a:cxn>
                <a:cxn ang="0">
                  <a:pos x="1362" y="503"/>
                </a:cxn>
                <a:cxn ang="0">
                  <a:pos x="1315" y="608"/>
                </a:cxn>
                <a:cxn ang="0">
                  <a:pos x="1277" y="715"/>
                </a:cxn>
                <a:cxn ang="0">
                  <a:pos x="1261" y="773"/>
                </a:cxn>
                <a:cxn ang="0">
                  <a:pos x="1244" y="796"/>
                </a:cxn>
              </a:cxnLst>
              <a:rect l="0" t="0" r="r" b="b"/>
              <a:pathLst>
                <a:path w="1553" h="798">
                  <a:moveTo>
                    <a:pt x="1235" y="798"/>
                  </a:moveTo>
                  <a:lnTo>
                    <a:pt x="1235" y="798"/>
                  </a:lnTo>
                  <a:lnTo>
                    <a:pt x="1229" y="797"/>
                  </a:lnTo>
                  <a:lnTo>
                    <a:pt x="1226" y="796"/>
                  </a:lnTo>
                  <a:lnTo>
                    <a:pt x="1224" y="794"/>
                  </a:lnTo>
                  <a:lnTo>
                    <a:pt x="1220" y="792"/>
                  </a:lnTo>
                  <a:lnTo>
                    <a:pt x="1219" y="789"/>
                  </a:lnTo>
                  <a:lnTo>
                    <a:pt x="1217" y="786"/>
                  </a:lnTo>
                  <a:lnTo>
                    <a:pt x="1217" y="781"/>
                  </a:lnTo>
                  <a:lnTo>
                    <a:pt x="1217" y="774"/>
                  </a:lnTo>
                  <a:lnTo>
                    <a:pt x="1217" y="774"/>
                  </a:lnTo>
                  <a:lnTo>
                    <a:pt x="1218" y="770"/>
                  </a:lnTo>
                  <a:lnTo>
                    <a:pt x="1219" y="766"/>
                  </a:lnTo>
                  <a:lnTo>
                    <a:pt x="1222" y="763"/>
                  </a:lnTo>
                  <a:lnTo>
                    <a:pt x="1226" y="760"/>
                  </a:lnTo>
                  <a:lnTo>
                    <a:pt x="1228" y="759"/>
                  </a:lnTo>
                  <a:lnTo>
                    <a:pt x="1229" y="757"/>
                  </a:lnTo>
                  <a:lnTo>
                    <a:pt x="1229" y="757"/>
                  </a:lnTo>
                  <a:lnTo>
                    <a:pt x="1235" y="741"/>
                  </a:lnTo>
                  <a:lnTo>
                    <a:pt x="1240" y="724"/>
                  </a:lnTo>
                  <a:lnTo>
                    <a:pt x="1244" y="705"/>
                  </a:lnTo>
                  <a:lnTo>
                    <a:pt x="1248" y="686"/>
                  </a:lnTo>
                  <a:lnTo>
                    <a:pt x="1248" y="686"/>
                  </a:lnTo>
                  <a:lnTo>
                    <a:pt x="1251" y="667"/>
                  </a:lnTo>
                  <a:lnTo>
                    <a:pt x="1256" y="649"/>
                  </a:lnTo>
                  <a:lnTo>
                    <a:pt x="1256" y="649"/>
                  </a:lnTo>
                  <a:lnTo>
                    <a:pt x="1262" y="632"/>
                  </a:lnTo>
                  <a:lnTo>
                    <a:pt x="1269" y="616"/>
                  </a:lnTo>
                  <a:lnTo>
                    <a:pt x="1277" y="599"/>
                  </a:lnTo>
                  <a:lnTo>
                    <a:pt x="1286" y="584"/>
                  </a:lnTo>
                  <a:lnTo>
                    <a:pt x="1286" y="584"/>
                  </a:lnTo>
                  <a:lnTo>
                    <a:pt x="1294" y="566"/>
                  </a:lnTo>
                  <a:lnTo>
                    <a:pt x="1302" y="549"/>
                  </a:lnTo>
                  <a:lnTo>
                    <a:pt x="1302" y="549"/>
                  </a:lnTo>
                  <a:lnTo>
                    <a:pt x="1313" y="525"/>
                  </a:lnTo>
                  <a:lnTo>
                    <a:pt x="1323" y="500"/>
                  </a:lnTo>
                  <a:lnTo>
                    <a:pt x="1323" y="500"/>
                  </a:lnTo>
                  <a:lnTo>
                    <a:pt x="1336" y="468"/>
                  </a:lnTo>
                  <a:lnTo>
                    <a:pt x="1351" y="435"/>
                  </a:lnTo>
                  <a:lnTo>
                    <a:pt x="1351" y="435"/>
                  </a:lnTo>
                  <a:lnTo>
                    <a:pt x="1359" y="421"/>
                  </a:lnTo>
                  <a:lnTo>
                    <a:pt x="1368" y="405"/>
                  </a:lnTo>
                  <a:lnTo>
                    <a:pt x="1387" y="377"/>
                  </a:lnTo>
                  <a:lnTo>
                    <a:pt x="1387" y="377"/>
                  </a:lnTo>
                  <a:lnTo>
                    <a:pt x="1404" y="353"/>
                  </a:lnTo>
                  <a:lnTo>
                    <a:pt x="1411" y="340"/>
                  </a:lnTo>
                  <a:lnTo>
                    <a:pt x="1419" y="328"/>
                  </a:lnTo>
                  <a:lnTo>
                    <a:pt x="1430" y="307"/>
                  </a:lnTo>
                  <a:lnTo>
                    <a:pt x="1430" y="307"/>
                  </a:lnTo>
                  <a:lnTo>
                    <a:pt x="1460" y="252"/>
                  </a:lnTo>
                  <a:lnTo>
                    <a:pt x="1474" y="222"/>
                  </a:lnTo>
                  <a:lnTo>
                    <a:pt x="1488" y="192"/>
                  </a:lnTo>
                  <a:lnTo>
                    <a:pt x="1499" y="162"/>
                  </a:lnTo>
                  <a:lnTo>
                    <a:pt x="1504" y="146"/>
                  </a:lnTo>
                  <a:lnTo>
                    <a:pt x="1509" y="131"/>
                  </a:lnTo>
                  <a:lnTo>
                    <a:pt x="1512" y="116"/>
                  </a:lnTo>
                  <a:lnTo>
                    <a:pt x="1514" y="101"/>
                  </a:lnTo>
                  <a:lnTo>
                    <a:pt x="1515" y="85"/>
                  </a:lnTo>
                  <a:lnTo>
                    <a:pt x="1516" y="71"/>
                  </a:lnTo>
                  <a:lnTo>
                    <a:pt x="1516" y="71"/>
                  </a:lnTo>
                  <a:lnTo>
                    <a:pt x="1515" y="65"/>
                  </a:lnTo>
                  <a:lnTo>
                    <a:pt x="1514" y="60"/>
                  </a:lnTo>
                  <a:lnTo>
                    <a:pt x="1512" y="56"/>
                  </a:lnTo>
                  <a:lnTo>
                    <a:pt x="1510" y="52"/>
                  </a:lnTo>
                  <a:lnTo>
                    <a:pt x="1506" y="49"/>
                  </a:lnTo>
                  <a:lnTo>
                    <a:pt x="1503" y="46"/>
                  </a:lnTo>
                  <a:lnTo>
                    <a:pt x="1495" y="42"/>
                  </a:lnTo>
                  <a:lnTo>
                    <a:pt x="1486" y="38"/>
                  </a:lnTo>
                  <a:lnTo>
                    <a:pt x="1475" y="36"/>
                  </a:lnTo>
                  <a:lnTo>
                    <a:pt x="1465" y="35"/>
                  </a:lnTo>
                  <a:lnTo>
                    <a:pt x="1456" y="35"/>
                  </a:lnTo>
                  <a:lnTo>
                    <a:pt x="1456" y="35"/>
                  </a:lnTo>
                  <a:lnTo>
                    <a:pt x="1439" y="36"/>
                  </a:lnTo>
                  <a:lnTo>
                    <a:pt x="1425" y="37"/>
                  </a:lnTo>
                  <a:lnTo>
                    <a:pt x="1425" y="37"/>
                  </a:lnTo>
                  <a:lnTo>
                    <a:pt x="1404" y="37"/>
                  </a:lnTo>
                  <a:lnTo>
                    <a:pt x="1272" y="37"/>
                  </a:lnTo>
                  <a:lnTo>
                    <a:pt x="1272" y="37"/>
                  </a:lnTo>
                  <a:lnTo>
                    <a:pt x="1092" y="41"/>
                  </a:lnTo>
                  <a:lnTo>
                    <a:pt x="781" y="47"/>
                  </a:lnTo>
                  <a:lnTo>
                    <a:pt x="314" y="57"/>
                  </a:lnTo>
                  <a:lnTo>
                    <a:pt x="309" y="57"/>
                  </a:lnTo>
                  <a:lnTo>
                    <a:pt x="308" y="61"/>
                  </a:lnTo>
                  <a:lnTo>
                    <a:pt x="308" y="61"/>
                  </a:lnTo>
                  <a:lnTo>
                    <a:pt x="307" y="65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83"/>
                  </a:lnTo>
                  <a:lnTo>
                    <a:pt x="295" y="101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2" y="151"/>
                  </a:lnTo>
                  <a:lnTo>
                    <a:pt x="264" y="170"/>
                  </a:lnTo>
                  <a:lnTo>
                    <a:pt x="257" y="189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48" y="225"/>
                  </a:lnTo>
                  <a:lnTo>
                    <a:pt x="245" y="243"/>
                  </a:lnTo>
                  <a:lnTo>
                    <a:pt x="245" y="243"/>
                  </a:lnTo>
                  <a:lnTo>
                    <a:pt x="241" y="272"/>
                  </a:lnTo>
                  <a:lnTo>
                    <a:pt x="238" y="285"/>
                  </a:lnTo>
                  <a:lnTo>
                    <a:pt x="234" y="299"/>
                  </a:lnTo>
                  <a:lnTo>
                    <a:pt x="234" y="299"/>
                  </a:lnTo>
                  <a:lnTo>
                    <a:pt x="228" y="311"/>
                  </a:lnTo>
                  <a:lnTo>
                    <a:pt x="222" y="322"/>
                  </a:lnTo>
                  <a:lnTo>
                    <a:pt x="210" y="345"/>
                  </a:lnTo>
                  <a:lnTo>
                    <a:pt x="210" y="345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71" y="422"/>
                  </a:lnTo>
                  <a:lnTo>
                    <a:pt x="159" y="444"/>
                  </a:lnTo>
                  <a:lnTo>
                    <a:pt x="150" y="466"/>
                  </a:lnTo>
                  <a:lnTo>
                    <a:pt x="146" y="47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26" y="553"/>
                  </a:lnTo>
                  <a:lnTo>
                    <a:pt x="116" y="588"/>
                  </a:lnTo>
                  <a:lnTo>
                    <a:pt x="116" y="588"/>
                  </a:lnTo>
                  <a:lnTo>
                    <a:pt x="110" y="600"/>
                  </a:lnTo>
                  <a:lnTo>
                    <a:pt x="104" y="613"/>
                  </a:lnTo>
                  <a:lnTo>
                    <a:pt x="97" y="625"/>
                  </a:lnTo>
                  <a:lnTo>
                    <a:pt x="89" y="637"/>
                  </a:lnTo>
                  <a:lnTo>
                    <a:pt x="89" y="637"/>
                  </a:lnTo>
                  <a:lnTo>
                    <a:pt x="81" y="648"/>
                  </a:lnTo>
                  <a:lnTo>
                    <a:pt x="74" y="660"/>
                  </a:lnTo>
                  <a:lnTo>
                    <a:pt x="68" y="673"/>
                  </a:lnTo>
                  <a:lnTo>
                    <a:pt x="62" y="686"/>
                  </a:lnTo>
                  <a:lnTo>
                    <a:pt x="62" y="686"/>
                  </a:lnTo>
                  <a:lnTo>
                    <a:pt x="58" y="697"/>
                  </a:lnTo>
                  <a:lnTo>
                    <a:pt x="52" y="709"/>
                  </a:lnTo>
                  <a:lnTo>
                    <a:pt x="52" y="709"/>
                  </a:lnTo>
                  <a:lnTo>
                    <a:pt x="47" y="723"/>
                  </a:lnTo>
                  <a:lnTo>
                    <a:pt x="41" y="736"/>
                  </a:lnTo>
                  <a:lnTo>
                    <a:pt x="38" y="750"/>
                  </a:lnTo>
                  <a:lnTo>
                    <a:pt x="36" y="756"/>
                  </a:lnTo>
                  <a:lnTo>
                    <a:pt x="36" y="762"/>
                  </a:lnTo>
                  <a:lnTo>
                    <a:pt x="36" y="762"/>
                  </a:lnTo>
                  <a:lnTo>
                    <a:pt x="35" y="766"/>
                  </a:lnTo>
                  <a:lnTo>
                    <a:pt x="34" y="770"/>
                  </a:lnTo>
                  <a:lnTo>
                    <a:pt x="32" y="773"/>
                  </a:lnTo>
                  <a:lnTo>
                    <a:pt x="30" y="775"/>
                  </a:lnTo>
                  <a:lnTo>
                    <a:pt x="26" y="777"/>
                  </a:lnTo>
                  <a:lnTo>
                    <a:pt x="23" y="779"/>
                  </a:lnTo>
                  <a:lnTo>
                    <a:pt x="17" y="780"/>
                  </a:lnTo>
                  <a:lnTo>
                    <a:pt x="17" y="780"/>
                  </a:lnTo>
                  <a:lnTo>
                    <a:pt x="13" y="780"/>
                  </a:lnTo>
                  <a:lnTo>
                    <a:pt x="10" y="779"/>
                  </a:lnTo>
                  <a:lnTo>
                    <a:pt x="7" y="776"/>
                  </a:lnTo>
                  <a:lnTo>
                    <a:pt x="4" y="774"/>
                  </a:lnTo>
                  <a:lnTo>
                    <a:pt x="4" y="774"/>
                  </a:lnTo>
                  <a:lnTo>
                    <a:pt x="2" y="772"/>
                  </a:lnTo>
                  <a:lnTo>
                    <a:pt x="1" y="769"/>
                  </a:lnTo>
                  <a:lnTo>
                    <a:pt x="0" y="76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50"/>
                  </a:lnTo>
                  <a:lnTo>
                    <a:pt x="4" y="737"/>
                  </a:lnTo>
                  <a:lnTo>
                    <a:pt x="8" y="726"/>
                  </a:lnTo>
                  <a:lnTo>
                    <a:pt x="13" y="713"/>
                  </a:lnTo>
                  <a:lnTo>
                    <a:pt x="13" y="713"/>
                  </a:lnTo>
                  <a:lnTo>
                    <a:pt x="18" y="703"/>
                  </a:lnTo>
                  <a:lnTo>
                    <a:pt x="22" y="690"/>
                  </a:lnTo>
                  <a:lnTo>
                    <a:pt x="22" y="690"/>
                  </a:lnTo>
                  <a:lnTo>
                    <a:pt x="32" y="668"/>
                  </a:lnTo>
                  <a:lnTo>
                    <a:pt x="42" y="646"/>
                  </a:lnTo>
                  <a:lnTo>
                    <a:pt x="54" y="624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4" y="593"/>
                  </a:lnTo>
                  <a:lnTo>
                    <a:pt x="79" y="583"/>
                  </a:lnTo>
                  <a:lnTo>
                    <a:pt x="83" y="573"/>
                  </a:lnTo>
                  <a:lnTo>
                    <a:pt x="87" y="563"/>
                  </a:lnTo>
                  <a:lnTo>
                    <a:pt x="93" y="541"/>
                  </a:lnTo>
                  <a:lnTo>
                    <a:pt x="98" y="520"/>
                  </a:lnTo>
                  <a:lnTo>
                    <a:pt x="98" y="520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0" y="472"/>
                  </a:lnTo>
                  <a:lnTo>
                    <a:pt x="119" y="451"/>
                  </a:lnTo>
                  <a:lnTo>
                    <a:pt x="128" y="431"/>
                  </a:lnTo>
                  <a:lnTo>
                    <a:pt x="137" y="412"/>
                  </a:lnTo>
                  <a:lnTo>
                    <a:pt x="143" y="401"/>
                  </a:lnTo>
                  <a:lnTo>
                    <a:pt x="143" y="401"/>
                  </a:lnTo>
                  <a:lnTo>
                    <a:pt x="153" y="381"/>
                  </a:lnTo>
                  <a:lnTo>
                    <a:pt x="164" y="359"/>
                  </a:lnTo>
                  <a:lnTo>
                    <a:pt x="164" y="359"/>
                  </a:lnTo>
                  <a:lnTo>
                    <a:pt x="183" y="325"/>
                  </a:lnTo>
                  <a:lnTo>
                    <a:pt x="191" y="307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2" y="277"/>
                  </a:lnTo>
                  <a:lnTo>
                    <a:pt x="205" y="264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12" y="219"/>
                  </a:lnTo>
                  <a:lnTo>
                    <a:pt x="216" y="198"/>
                  </a:lnTo>
                  <a:lnTo>
                    <a:pt x="216" y="198"/>
                  </a:lnTo>
                  <a:lnTo>
                    <a:pt x="222" y="176"/>
                  </a:lnTo>
                  <a:lnTo>
                    <a:pt x="230" y="155"/>
                  </a:lnTo>
                  <a:lnTo>
                    <a:pt x="237" y="133"/>
                  </a:lnTo>
                  <a:lnTo>
                    <a:pt x="246" y="113"/>
                  </a:lnTo>
                  <a:lnTo>
                    <a:pt x="246" y="113"/>
                  </a:lnTo>
                  <a:lnTo>
                    <a:pt x="253" y="99"/>
                  </a:lnTo>
                  <a:lnTo>
                    <a:pt x="253" y="99"/>
                  </a:lnTo>
                  <a:lnTo>
                    <a:pt x="265" y="77"/>
                  </a:lnTo>
                  <a:lnTo>
                    <a:pt x="269" y="65"/>
                  </a:lnTo>
                  <a:lnTo>
                    <a:pt x="273" y="54"/>
                  </a:lnTo>
                  <a:lnTo>
                    <a:pt x="273" y="54"/>
                  </a:lnTo>
                  <a:lnTo>
                    <a:pt x="274" y="48"/>
                  </a:lnTo>
                  <a:lnTo>
                    <a:pt x="276" y="43"/>
                  </a:lnTo>
                  <a:lnTo>
                    <a:pt x="278" y="38"/>
                  </a:lnTo>
                  <a:lnTo>
                    <a:pt x="282" y="34"/>
                  </a:lnTo>
                  <a:lnTo>
                    <a:pt x="287" y="31"/>
                  </a:lnTo>
                  <a:lnTo>
                    <a:pt x="292" y="28"/>
                  </a:lnTo>
                  <a:lnTo>
                    <a:pt x="303" y="24"/>
                  </a:lnTo>
                  <a:lnTo>
                    <a:pt x="316" y="22"/>
                  </a:lnTo>
                  <a:lnTo>
                    <a:pt x="329" y="20"/>
                  </a:lnTo>
                  <a:lnTo>
                    <a:pt x="356" y="19"/>
                  </a:lnTo>
                  <a:lnTo>
                    <a:pt x="356" y="19"/>
                  </a:lnTo>
                  <a:lnTo>
                    <a:pt x="375" y="18"/>
                  </a:lnTo>
                  <a:lnTo>
                    <a:pt x="382" y="18"/>
                  </a:lnTo>
                  <a:lnTo>
                    <a:pt x="389" y="16"/>
                  </a:lnTo>
                  <a:lnTo>
                    <a:pt x="389" y="16"/>
                  </a:lnTo>
                  <a:lnTo>
                    <a:pt x="400" y="14"/>
                  </a:lnTo>
                  <a:lnTo>
                    <a:pt x="411" y="13"/>
                  </a:lnTo>
                  <a:lnTo>
                    <a:pt x="423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59" y="12"/>
                  </a:lnTo>
                  <a:lnTo>
                    <a:pt x="479" y="13"/>
                  </a:lnTo>
                  <a:lnTo>
                    <a:pt x="479" y="13"/>
                  </a:lnTo>
                  <a:lnTo>
                    <a:pt x="500" y="14"/>
                  </a:lnTo>
                  <a:lnTo>
                    <a:pt x="519" y="15"/>
                  </a:lnTo>
                  <a:lnTo>
                    <a:pt x="668" y="15"/>
                  </a:lnTo>
                  <a:lnTo>
                    <a:pt x="668" y="15"/>
                  </a:lnTo>
                  <a:lnTo>
                    <a:pt x="751" y="14"/>
                  </a:lnTo>
                  <a:lnTo>
                    <a:pt x="833" y="13"/>
                  </a:lnTo>
                  <a:lnTo>
                    <a:pt x="997" y="8"/>
                  </a:lnTo>
                  <a:lnTo>
                    <a:pt x="997" y="8"/>
                  </a:lnTo>
                  <a:lnTo>
                    <a:pt x="1159" y="4"/>
                  </a:lnTo>
                  <a:lnTo>
                    <a:pt x="1241" y="2"/>
                  </a:lnTo>
                  <a:lnTo>
                    <a:pt x="1323" y="2"/>
                  </a:lnTo>
                  <a:lnTo>
                    <a:pt x="1323" y="2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56" y="1"/>
                  </a:lnTo>
                  <a:lnTo>
                    <a:pt x="1481" y="2"/>
                  </a:lnTo>
                  <a:lnTo>
                    <a:pt x="1481" y="2"/>
                  </a:lnTo>
                  <a:lnTo>
                    <a:pt x="1496" y="3"/>
                  </a:lnTo>
                  <a:lnTo>
                    <a:pt x="1506" y="5"/>
                  </a:lnTo>
                  <a:lnTo>
                    <a:pt x="1517" y="7"/>
                  </a:lnTo>
                  <a:lnTo>
                    <a:pt x="1526" y="12"/>
                  </a:lnTo>
                  <a:lnTo>
                    <a:pt x="1535" y="17"/>
                  </a:lnTo>
                  <a:lnTo>
                    <a:pt x="1539" y="21"/>
                  </a:lnTo>
                  <a:lnTo>
                    <a:pt x="1542" y="25"/>
                  </a:lnTo>
                  <a:lnTo>
                    <a:pt x="1545" y="29"/>
                  </a:lnTo>
                  <a:lnTo>
                    <a:pt x="1547" y="34"/>
                  </a:lnTo>
                  <a:lnTo>
                    <a:pt x="1547" y="34"/>
                  </a:lnTo>
                  <a:lnTo>
                    <a:pt x="1550" y="49"/>
                  </a:lnTo>
                  <a:lnTo>
                    <a:pt x="1552" y="63"/>
                  </a:lnTo>
                  <a:lnTo>
                    <a:pt x="1553" y="78"/>
                  </a:lnTo>
                  <a:lnTo>
                    <a:pt x="1552" y="93"/>
                  </a:lnTo>
                  <a:lnTo>
                    <a:pt x="1550" y="109"/>
                  </a:lnTo>
                  <a:lnTo>
                    <a:pt x="1548" y="123"/>
                  </a:lnTo>
                  <a:lnTo>
                    <a:pt x="1544" y="139"/>
                  </a:lnTo>
                  <a:lnTo>
                    <a:pt x="1540" y="155"/>
                  </a:lnTo>
                  <a:lnTo>
                    <a:pt x="1528" y="186"/>
                  </a:lnTo>
                  <a:lnTo>
                    <a:pt x="1516" y="216"/>
                  </a:lnTo>
                  <a:lnTo>
                    <a:pt x="1502" y="244"/>
                  </a:lnTo>
                  <a:lnTo>
                    <a:pt x="1489" y="271"/>
                  </a:lnTo>
                  <a:lnTo>
                    <a:pt x="1486" y="277"/>
                  </a:lnTo>
                  <a:lnTo>
                    <a:pt x="1486" y="277"/>
                  </a:lnTo>
                  <a:lnTo>
                    <a:pt x="1472" y="303"/>
                  </a:lnTo>
                  <a:lnTo>
                    <a:pt x="1457" y="329"/>
                  </a:lnTo>
                  <a:lnTo>
                    <a:pt x="1427" y="378"/>
                  </a:lnTo>
                  <a:lnTo>
                    <a:pt x="1427" y="378"/>
                  </a:lnTo>
                  <a:lnTo>
                    <a:pt x="1406" y="412"/>
                  </a:lnTo>
                  <a:lnTo>
                    <a:pt x="1406" y="412"/>
                  </a:lnTo>
                  <a:lnTo>
                    <a:pt x="1393" y="433"/>
                  </a:lnTo>
                  <a:lnTo>
                    <a:pt x="1382" y="456"/>
                  </a:lnTo>
                  <a:lnTo>
                    <a:pt x="1372" y="479"/>
                  </a:lnTo>
                  <a:lnTo>
                    <a:pt x="1362" y="503"/>
                  </a:lnTo>
                  <a:lnTo>
                    <a:pt x="1362" y="503"/>
                  </a:lnTo>
                  <a:lnTo>
                    <a:pt x="1346" y="540"/>
                  </a:lnTo>
                  <a:lnTo>
                    <a:pt x="1346" y="540"/>
                  </a:lnTo>
                  <a:lnTo>
                    <a:pt x="1327" y="581"/>
                  </a:lnTo>
                  <a:lnTo>
                    <a:pt x="1327" y="581"/>
                  </a:lnTo>
                  <a:lnTo>
                    <a:pt x="1315" y="608"/>
                  </a:lnTo>
                  <a:lnTo>
                    <a:pt x="1302" y="633"/>
                  </a:lnTo>
                  <a:lnTo>
                    <a:pt x="1292" y="660"/>
                  </a:lnTo>
                  <a:lnTo>
                    <a:pt x="1284" y="689"/>
                  </a:lnTo>
                  <a:lnTo>
                    <a:pt x="1284" y="689"/>
                  </a:lnTo>
                  <a:lnTo>
                    <a:pt x="1277" y="715"/>
                  </a:lnTo>
                  <a:lnTo>
                    <a:pt x="1277" y="715"/>
                  </a:lnTo>
                  <a:lnTo>
                    <a:pt x="1272" y="735"/>
                  </a:lnTo>
                  <a:lnTo>
                    <a:pt x="1267" y="755"/>
                  </a:lnTo>
                  <a:lnTo>
                    <a:pt x="1264" y="765"/>
                  </a:lnTo>
                  <a:lnTo>
                    <a:pt x="1261" y="773"/>
                  </a:lnTo>
                  <a:lnTo>
                    <a:pt x="1256" y="783"/>
                  </a:lnTo>
                  <a:lnTo>
                    <a:pt x="1251" y="790"/>
                  </a:lnTo>
                  <a:lnTo>
                    <a:pt x="1251" y="790"/>
                  </a:lnTo>
                  <a:lnTo>
                    <a:pt x="1248" y="794"/>
                  </a:lnTo>
                  <a:lnTo>
                    <a:pt x="1244" y="796"/>
                  </a:lnTo>
                  <a:lnTo>
                    <a:pt x="1240" y="798"/>
                  </a:lnTo>
                  <a:lnTo>
                    <a:pt x="1235" y="798"/>
                  </a:lnTo>
                  <a:lnTo>
                    <a:pt x="1235" y="7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pic>
        <p:nvPicPr>
          <p:cNvPr id="79" name="圖片 7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81" y="1706652"/>
            <a:ext cx="3420000" cy="2152800"/>
          </a:xfrm>
          <a:prstGeom prst="rect">
            <a:avLst/>
          </a:prstGeom>
          <a:noFill/>
        </p:spPr>
      </p:pic>
      <p:pic>
        <p:nvPicPr>
          <p:cNvPr id="80" name="圖片 7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99" y="1706655"/>
            <a:ext cx="3420000" cy="2152800"/>
          </a:xfrm>
          <a:prstGeom prst="rect">
            <a:avLst/>
          </a:prstGeom>
          <a:noFill/>
        </p:spPr>
      </p:pic>
      <p:pic>
        <p:nvPicPr>
          <p:cNvPr id="81" name="圖片 8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82" y="3863780"/>
            <a:ext cx="3420000" cy="2152800"/>
          </a:xfrm>
          <a:prstGeom prst="rect">
            <a:avLst/>
          </a:prstGeom>
          <a:noFill/>
        </p:spPr>
      </p:pic>
      <p:pic>
        <p:nvPicPr>
          <p:cNvPr id="82" name="圖片 8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97" y="3864827"/>
            <a:ext cx="3420000" cy="2152800"/>
          </a:xfrm>
          <a:prstGeom prst="rect">
            <a:avLst/>
          </a:prstGeom>
          <a:noFill/>
        </p:spPr>
      </p:pic>
      <p:sp>
        <p:nvSpPr>
          <p:cNvPr id="2" name="文字方塊 1"/>
          <p:cNvSpPr txBox="1"/>
          <p:nvPr/>
        </p:nvSpPr>
        <p:spPr>
          <a:xfrm>
            <a:off x="8081410" y="2190745"/>
            <a:ext cx="3921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大多光顧的原因是東西多元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優點是攤商老闆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親切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顧客滿意度多是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普通，近四成是滿意，沒有不滿意的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1313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顧客訪問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9703651" y="168012"/>
            <a:ext cx="2044994" cy="1554654"/>
            <a:chOff x="4095751" y="2149476"/>
            <a:chExt cx="854074" cy="649288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49" name="Freeform 981"/>
            <p:cNvSpPr>
              <a:spLocks/>
            </p:cNvSpPr>
            <p:nvPr/>
          </p:nvSpPr>
          <p:spPr bwMode="auto">
            <a:xfrm>
              <a:off x="4114801" y="2484438"/>
              <a:ext cx="41275" cy="42863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1" y="17"/>
                </a:cxn>
                <a:cxn ang="0">
                  <a:pos x="33" y="34"/>
                </a:cxn>
                <a:cxn ang="0">
                  <a:pos x="23" y="45"/>
                </a:cxn>
                <a:cxn ang="0">
                  <a:pos x="15" y="54"/>
                </a:cxn>
                <a:cxn ang="0">
                  <a:pos x="8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" y="83"/>
                </a:cxn>
                <a:cxn ang="0">
                  <a:pos x="6" y="83"/>
                </a:cxn>
                <a:cxn ang="0">
                  <a:pos x="8" y="82"/>
                </a:cxn>
                <a:cxn ang="0">
                  <a:pos x="9" y="80"/>
                </a:cxn>
                <a:cxn ang="0">
                  <a:pos x="9" y="80"/>
                </a:cxn>
                <a:cxn ang="0">
                  <a:pos x="15" y="70"/>
                </a:cxn>
                <a:cxn ang="0">
                  <a:pos x="23" y="60"/>
                </a:cxn>
                <a:cxn ang="0">
                  <a:pos x="31" y="51"/>
                </a:cxn>
                <a:cxn ang="0">
                  <a:pos x="39" y="42"/>
                </a:cxn>
                <a:cxn ang="0">
                  <a:pos x="58" y="25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78" y="7"/>
                </a:cxn>
                <a:cxn ang="0">
                  <a:pos x="79" y="6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79" h="83">
                  <a:moveTo>
                    <a:pt x="72" y="1"/>
                  </a:moveTo>
                  <a:lnTo>
                    <a:pt x="72" y="1"/>
                  </a:lnTo>
                  <a:lnTo>
                    <a:pt x="51" y="17"/>
                  </a:lnTo>
                  <a:lnTo>
                    <a:pt x="33" y="34"/>
                  </a:lnTo>
                  <a:lnTo>
                    <a:pt x="23" y="45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3" y="60"/>
                  </a:lnTo>
                  <a:lnTo>
                    <a:pt x="31" y="5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982"/>
            <p:cNvSpPr>
              <a:spLocks/>
            </p:cNvSpPr>
            <p:nvPr/>
          </p:nvSpPr>
          <p:spPr bwMode="auto">
            <a:xfrm>
              <a:off x="4122738" y="2492376"/>
              <a:ext cx="60325" cy="6350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44" y="63"/>
                </a:cxn>
                <a:cxn ang="0">
                  <a:pos x="44" y="63"/>
                </a:cxn>
                <a:cxn ang="0">
                  <a:pos x="20" y="87"/>
                </a:cxn>
                <a:cxn ang="0">
                  <a:pos x="10" y="99"/>
                </a:cxn>
                <a:cxn ang="0">
                  <a:pos x="4" y="105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0" y="117"/>
                </a:cxn>
                <a:cxn ang="0">
                  <a:pos x="2" y="119"/>
                </a:cxn>
                <a:cxn ang="0">
                  <a:pos x="4" y="120"/>
                </a:cxn>
                <a:cxn ang="0">
                  <a:pos x="6" y="120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3" y="110"/>
                </a:cxn>
                <a:cxn ang="0">
                  <a:pos x="18" y="103"/>
                </a:cxn>
                <a:cxn ang="0">
                  <a:pos x="30" y="90"/>
                </a:cxn>
                <a:cxn ang="0">
                  <a:pos x="55" y="65"/>
                </a:cxn>
                <a:cxn ang="0">
                  <a:pos x="55" y="65"/>
                </a:cxn>
                <a:cxn ang="0">
                  <a:pos x="113" y="7"/>
                </a:cxn>
                <a:cxn ang="0">
                  <a:pos x="113" y="7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1" y="0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4" h="120">
                  <a:moveTo>
                    <a:pt x="106" y="1"/>
                  </a:moveTo>
                  <a:lnTo>
                    <a:pt x="106" y="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20" y="87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10"/>
                  </a:lnTo>
                  <a:lnTo>
                    <a:pt x="18" y="103"/>
                  </a:lnTo>
                  <a:lnTo>
                    <a:pt x="30" y="90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983"/>
            <p:cNvSpPr>
              <a:spLocks/>
            </p:cNvSpPr>
            <p:nvPr/>
          </p:nvSpPr>
          <p:spPr bwMode="auto">
            <a:xfrm>
              <a:off x="4133851" y="2506663"/>
              <a:ext cx="88900" cy="85725"/>
            </a:xfrm>
            <a:custGeom>
              <a:avLst/>
              <a:gdLst/>
              <a:ahLst/>
              <a:cxnLst>
                <a:cxn ang="0">
                  <a:pos x="161" y="1"/>
                </a:cxn>
                <a:cxn ang="0">
                  <a:pos x="161" y="1"/>
                </a:cxn>
                <a:cxn ang="0">
                  <a:pos x="141" y="21"/>
                </a:cxn>
                <a:cxn ang="0">
                  <a:pos x="122" y="41"/>
                </a:cxn>
                <a:cxn ang="0">
                  <a:pos x="82" y="79"/>
                </a:cxn>
                <a:cxn ang="0">
                  <a:pos x="41" y="118"/>
                </a:cxn>
                <a:cxn ang="0">
                  <a:pos x="2" y="156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0"/>
                </a:cxn>
                <a:cxn ang="0">
                  <a:pos x="1" y="161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5" y="164"/>
                </a:cxn>
                <a:cxn ang="0">
                  <a:pos x="6" y="164"/>
                </a:cxn>
                <a:cxn ang="0">
                  <a:pos x="8" y="163"/>
                </a:cxn>
                <a:cxn ang="0">
                  <a:pos x="8" y="163"/>
                </a:cxn>
                <a:cxn ang="0">
                  <a:pos x="49" y="125"/>
                </a:cxn>
                <a:cxn ang="0">
                  <a:pos x="89" y="87"/>
                </a:cxn>
                <a:cxn ang="0">
                  <a:pos x="128" y="48"/>
                </a:cxn>
                <a:cxn ang="0">
                  <a:pos x="148" y="29"/>
                </a:cxn>
                <a:cxn ang="0">
                  <a:pos x="167" y="8"/>
                </a:cxn>
                <a:cxn ang="0">
                  <a:pos x="167" y="8"/>
                </a:cxn>
                <a:cxn ang="0">
                  <a:pos x="168" y="6"/>
                </a:cxn>
                <a:cxn ang="0">
                  <a:pos x="168" y="4"/>
                </a:cxn>
                <a:cxn ang="0">
                  <a:pos x="168" y="3"/>
                </a:cxn>
                <a:cxn ang="0">
                  <a:pos x="167" y="1"/>
                </a:cxn>
                <a:cxn ang="0">
                  <a:pos x="165" y="0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161" y="1"/>
                </a:cxn>
                <a:cxn ang="0">
                  <a:pos x="161" y="1"/>
                </a:cxn>
              </a:cxnLst>
              <a:rect l="0" t="0" r="r" b="b"/>
              <a:pathLst>
                <a:path w="168" h="164">
                  <a:moveTo>
                    <a:pt x="161" y="1"/>
                  </a:moveTo>
                  <a:lnTo>
                    <a:pt x="161" y="1"/>
                  </a:lnTo>
                  <a:lnTo>
                    <a:pt x="141" y="21"/>
                  </a:lnTo>
                  <a:lnTo>
                    <a:pt x="122" y="41"/>
                  </a:lnTo>
                  <a:lnTo>
                    <a:pt x="82" y="79"/>
                  </a:lnTo>
                  <a:lnTo>
                    <a:pt x="41" y="11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49" y="125"/>
                  </a:lnTo>
                  <a:lnTo>
                    <a:pt x="89" y="87"/>
                  </a:lnTo>
                  <a:lnTo>
                    <a:pt x="128" y="48"/>
                  </a:lnTo>
                  <a:lnTo>
                    <a:pt x="148" y="29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984"/>
            <p:cNvSpPr>
              <a:spLocks/>
            </p:cNvSpPr>
            <p:nvPr/>
          </p:nvSpPr>
          <p:spPr bwMode="auto">
            <a:xfrm>
              <a:off x="4135438" y="2541588"/>
              <a:ext cx="88900" cy="87313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0" y="9"/>
                </a:cxn>
                <a:cxn ang="0">
                  <a:pos x="140" y="19"/>
                </a:cxn>
                <a:cxn ang="0">
                  <a:pos x="119" y="37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71" y="88"/>
                </a:cxn>
                <a:cxn ang="0">
                  <a:pos x="58" y="97"/>
                </a:cxn>
                <a:cxn ang="0">
                  <a:pos x="47" y="107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26" y="126"/>
                </a:cxn>
                <a:cxn ang="0">
                  <a:pos x="17" y="136"/>
                </a:cxn>
                <a:cxn ang="0">
                  <a:pos x="8" y="147"/>
                </a:cxn>
                <a:cxn ang="0">
                  <a:pos x="1" y="158"/>
                </a:cxn>
                <a:cxn ang="0">
                  <a:pos x="1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1" y="163"/>
                </a:cxn>
                <a:cxn ang="0">
                  <a:pos x="2" y="165"/>
                </a:cxn>
                <a:cxn ang="0">
                  <a:pos x="4" y="165"/>
                </a:cxn>
                <a:cxn ang="0">
                  <a:pos x="6" y="165"/>
                </a:cxn>
                <a:cxn ang="0">
                  <a:pos x="7" y="165"/>
                </a:cxn>
                <a:cxn ang="0">
                  <a:pos x="9" y="163"/>
                </a:cxn>
                <a:cxn ang="0">
                  <a:pos x="9" y="163"/>
                </a:cxn>
                <a:cxn ang="0">
                  <a:pos x="17" y="152"/>
                </a:cxn>
                <a:cxn ang="0">
                  <a:pos x="25" y="142"/>
                </a:cxn>
                <a:cxn ang="0">
                  <a:pos x="33" y="132"/>
                </a:cxn>
                <a:cxn ang="0">
                  <a:pos x="43" y="123"/>
                </a:cxn>
                <a:cxn ang="0">
                  <a:pos x="62" y="106"/>
                </a:cxn>
                <a:cxn ang="0">
                  <a:pos x="82" y="89"/>
                </a:cxn>
                <a:cxn ang="0">
                  <a:pos x="82" y="89"/>
                </a:cxn>
                <a:cxn ang="0">
                  <a:pos x="92" y="80"/>
                </a:cxn>
                <a:cxn ang="0">
                  <a:pos x="103" y="69"/>
                </a:cxn>
                <a:cxn ang="0">
                  <a:pos x="120" y="49"/>
                </a:cxn>
                <a:cxn ang="0">
                  <a:pos x="120" y="49"/>
                </a:cxn>
                <a:cxn ang="0">
                  <a:pos x="132" y="38"/>
                </a:cxn>
                <a:cxn ang="0">
                  <a:pos x="142" y="28"/>
                </a:cxn>
                <a:cxn ang="0">
                  <a:pos x="166" y="9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68" y="6"/>
                </a:cxn>
                <a:cxn ang="0">
                  <a:pos x="167" y="2"/>
                </a:cxn>
                <a:cxn ang="0">
                  <a:pos x="166" y="1"/>
                </a:cxn>
                <a:cxn ang="0">
                  <a:pos x="165" y="0"/>
                </a:cxn>
                <a:cxn ang="0">
                  <a:pos x="163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68" h="165">
                  <a:moveTo>
                    <a:pt x="162" y="1"/>
                  </a:moveTo>
                  <a:lnTo>
                    <a:pt x="162" y="1"/>
                  </a:lnTo>
                  <a:lnTo>
                    <a:pt x="150" y="9"/>
                  </a:lnTo>
                  <a:lnTo>
                    <a:pt x="140" y="19"/>
                  </a:lnTo>
                  <a:lnTo>
                    <a:pt x="119" y="37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1" y="88"/>
                  </a:lnTo>
                  <a:lnTo>
                    <a:pt x="58" y="97"/>
                  </a:lnTo>
                  <a:lnTo>
                    <a:pt x="47" y="107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6" y="126"/>
                  </a:lnTo>
                  <a:lnTo>
                    <a:pt x="17" y="136"/>
                  </a:lnTo>
                  <a:lnTo>
                    <a:pt x="8" y="147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4" y="165"/>
                  </a:lnTo>
                  <a:lnTo>
                    <a:pt x="6" y="165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7" y="152"/>
                  </a:lnTo>
                  <a:lnTo>
                    <a:pt x="25" y="142"/>
                  </a:lnTo>
                  <a:lnTo>
                    <a:pt x="33" y="132"/>
                  </a:lnTo>
                  <a:lnTo>
                    <a:pt x="43" y="123"/>
                  </a:lnTo>
                  <a:lnTo>
                    <a:pt x="62" y="10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80"/>
                  </a:lnTo>
                  <a:lnTo>
                    <a:pt x="103" y="6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32" y="38"/>
                  </a:lnTo>
                  <a:lnTo>
                    <a:pt x="142" y="28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7" y="2"/>
                  </a:lnTo>
                  <a:lnTo>
                    <a:pt x="166" y="1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985"/>
            <p:cNvSpPr>
              <a:spLocks/>
            </p:cNvSpPr>
            <p:nvPr/>
          </p:nvSpPr>
          <p:spPr bwMode="auto">
            <a:xfrm>
              <a:off x="4129088" y="2597151"/>
              <a:ext cx="71438" cy="6826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108" y="14"/>
                </a:cxn>
                <a:cxn ang="0">
                  <a:pos x="94" y="29"/>
                </a:cxn>
                <a:cxn ang="0">
                  <a:pos x="65" y="60"/>
                </a:cxn>
                <a:cxn ang="0">
                  <a:pos x="65" y="60"/>
                </a:cxn>
                <a:cxn ang="0">
                  <a:pos x="49" y="75"/>
                </a:cxn>
                <a:cxn ang="0">
                  <a:pos x="34" y="91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0" y="126"/>
                </a:cxn>
                <a:cxn ang="0">
                  <a:pos x="1" y="127"/>
                </a:cxn>
                <a:cxn ang="0">
                  <a:pos x="3" y="128"/>
                </a:cxn>
                <a:cxn ang="0">
                  <a:pos x="4" y="129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8" y="127"/>
                </a:cxn>
                <a:cxn ang="0">
                  <a:pos x="38" y="100"/>
                </a:cxn>
                <a:cxn ang="0">
                  <a:pos x="67" y="71"/>
                </a:cxn>
                <a:cxn ang="0">
                  <a:pos x="67" y="71"/>
                </a:cxn>
                <a:cxn ang="0">
                  <a:pos x="98" y="38"/>
                </a:cxn>
                <a:cxn ang="0">
                  <a:pos x="115" y="22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7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9">
                  <a:moveTo>
                    <a:pt x="125" y="1"/>
                  </a:moveTo>
                  <a:lnTo>
                    <a:pt x="125" y="1"/>
                  </a:lnTo>
                  <a:lnTo>
                    <a:pt x="108" y="14"/>
                  </a:lnTo>
                  <a:lnTo>
                    <a:pt x="94" y="29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49" y="75"/>
                  </a:lnTo>
                  <a:lnTo>
                    <a:pt x="34" y="91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1" y="127"/>
                  </a:lnTo>
                  <a:lnTo>
                    <a:pt x="3" y="128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38" y="100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98" y="38"/>
                  </a:lnTo>
                  <a:lnTo>
                    <a:pt x="115" y="22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986"/>
            <p:cNvSpPr>
              <a:spLocks/>
            </p:cNvSpPr>
            <p:nvPr/>
          </p:nvSpPr>
          <p:spPr bwMode="auto">
            <a:xfrm>
              <a:off x="4129088" y="2630488"/>
              <a:ext cx="71438" cy="66675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92" y="28"/>
                </a:cxn>
                <a:cxn ang="0">
                  <a:pos x="59" y="57"/>
                </a:cxn>
                <a:cxn ang="0">
                  <a:pos x="43" y="71"/>
                </a:cxn>
                <a:cxn ang="0">
                  <a:pos x="29" y="86"/>
                </a:cxn>
                <a:cxn ang="0">
                  <a:pos x="14" y="103"/>
                </a:cxn>
                <a:cxn ang="0">
                  <a:pos x="1" y="119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0" y="122"/>
                </a:cxn>
                <a:cxn ang="0">
                  <a:pos x="1" y="124"/>
                </a:cxn>
                <a:cxn ang="0">
                  <a:pos x="2" y="125"/>
                </a:cxn>
                <a:cxn ang="0">
                  <a:pos x="5" y="125"/>
                </a:cxn>
                <a:cxn ang="0">
                  <a:pos x="7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21" y="108"/>
                </a:cxn>
                <a:cxn ang="0">
                  <a:pos x="36" y="92"/>
                </a:cxn>
                <a:cxn ang="0">
                  <a:pos x="51" y="77"/>
                </a:cxn>
                <a:cxn ang="0">
                  <a:pos x="67" y="62"/>
                </a:cxn>
                <a:cxn ang="0">
                  <a:pos x="99" y="34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6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5">
                  <a:moveTo>
                    <a:pt x="125" y="1"/>
                  </a:moveTo>
                  <a:lnTo>
                    <a:pt x="125" y="1"/>
                  </a:lnTo>
                  <a:lnTo>
                    <a:pt x="92" y="28"/>
                  </a:lnTo>
                  <a:lnTo>
                    <a:pt x="59" y="57"/>
                  </a:lnTo>
                  <a:lnTo>
                    <a:pt x="43" y="71"/>
                  </a:lnTo>
                  <a:lnTo>
                    <a:pt x="29" y="86"/>
                  </a:lnTo>
                  <a:lnTo>
                    <a:pt x="14" y="103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1" y="108"/>
                  </a:lnTo>
                  <a:lnTo>
                    <a:pt x="36" y="92"/>
                  </a:lnTo>
                  <a:lnTo>
                    <a:pt x="51" y="77"/>
                  </a:lnTo>
                  <a:lnTo>
                    <a:pt x="67" y="62"/>
                  </a:lnTo>
                  <a:lnTo>
                    <a:pt x="99" y="34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987"/>
            <p:cNvSpPr>
              <a:spLocks/>
            </p:cNvSpPr>
            <p:nvPr/>
          </p:nvSpPr>
          <p:spPr bwMode="auto">
            <a:xfrm>
              <a:off x="4127501" y="2670176"/>
              <a:ext cx="55563" cy="55563"/>
            </a:xfrm>
            <a:custGeom>
              <a:avLst/>
              <a:gdLst/>
              <a:ahLst/>
              <a:cxnLst>
                <a:cxn ang="0">
                  <a:pos x="97" y="1"/>
                </a:cxn>
                <a:cxn ang="0">
                  <a:pos x="97" y="1"/>
                </a:cxn>
                <a:cxn ang="0">
                  <a:pos x="82" y="10"/>
                </a:cxn>
                <a:cxn ang="0">
                  <a:pos x="69" y="20"/>
                </a:cxn>
                <a:cxn ang="0">
                  <a:pos x="55" y="32"/>
                </a:cxn>
                <a:cxn ang="0">
                  <a:pos x="43" y="43"/>
                </a:cxn>
                <a:cxn ang="0">
                  <a:pos x="32" y="56"/>
                </a:cxn>
                <a:cxn ang="0">
                  <a:pos x="20" y="69"/>
                </a:cxn>
                <a:cxn ang="0">
                  <a:pos x="10" y="8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3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7" y="88"/>
                </a:cxn>
                <a:cxn ang="0">
                  <a:pos x="27" y="75"/>
                </a:cxn>
                <a:cxn ang="0">
                  <a:pos x="39" y="62"/>
                </a:cxn>
                <a:cxn ang="0">
                  <a:pos x="50" y="50"/>
                </a:cxn>
                <a:cxn ang="0">
                  <a:pos x="62" y="38"/>
                </a:cxn>
                <a:cxn ang="0">
                  <a:pos x="75" y="28"/>
                </a:cxn>
                <a:cxn ang="0">
                  <a:pos x="88" y="17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3" y="7"/>
                </a:cxn>
                <a:cxn ang="0">
                  <a:pos x="104" y="5"/>
                </a:cxn>
                <a:cxn ang="0">
                  <a:pos x="104" y="4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1"/>
                </a:cxn>
                <a:cxn ang="0">
                  <a:pos x="97" y="1"/>
                </a:cxn>
              </a:cxnLst>
              <a:rect l="0" t="0" r="r" b="b"/>
              <a:pathLst>
                <a:path w="104" h="104">
                  <a:moveTo>
                    <a:pt x="97" y="1"/>
                  </a:moveTo>
                  <a:lnTo>
                    <a:pt x="97" y="1"/>
                  </a:lnTo>
                  <a:lnTo>
                    <a:pt x="82" y="10"/>
                  </a:lnTo>
                  <a:lnTo>
                    <a:pt x="69" y="20"/>
                  </a:lnTo>
                  <a:lnTo>
                    <a:pt x="55" y="32"/>
                  </a:lnTo>
                  <a:lnTo>
                    <a:pt x="43" y="43"/>
                  </a:lnTo>
                  <a:lnTo>
                    <a:pt x="32" y="56"/>
                  </a:lnTo>
                  <a:lnTo>
                    <a:pt x="20" y="69"/>
                  </a:lnTo>
                  <a:lnTo>
                    <a:pt x="10" y="8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7" y="88"/>
                  </a:lnTo>
                  <a:lnTo>
                    <a:pt x="27" y="75"/>
                  </a:lnTo>
                  <a:lnTo>
                    <a:pt x="39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5" y="28"/>
                  </a:lnTo>
                  <a:lnTo>
                    <a:pt x="88" y="17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988"/>
            <p:cNvSpPr>
              <a:spLocks/>
            </p:cNvSpPr>
            <p:nvPr/>
          </p:nvSpPr>
          <p:spPr bwMode="auto">
            <a:xfrm>
              <a:off x="4213226" y="2727326"/>
              <a:ext cx="26988" cy="460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37" y="14"/>
                </a:cxn>
                <a:cxn ang="0">
                  <a:pos x="32" y="24"/>
                </a:cxn>
                <a:cxn ang="0">
                  <a:pos x="21" y="43"/>
                </a:cxn>
                <a:cxn ang="0">
                  <a:pos x="10" y="63"/>
                </a:cxn>
                <a:cxn ang="0">
                  <a:pos x="4" y="7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3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4" y="75"/>
                </a:cxn>
                <a:cxn ang="0">
                  <a:pos x="19" y="65"/>
                </a:cxn>
                <a:cxn ang="0">
                  <a:pos x="30" y="46"/>
                </a:cxn>
                <a:cxn ang="0">
                  <a:pos x="42" y="26"/>
                </a:cxn>
                <a:cxn ang="0">
                  <a:pos x="47" y="17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5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2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1" h="88">
                  <a:moveTo>
                    <a:pt x="42" y="3"/>
                  </a:moveTo>
                  <a:lnTo>
                    <a:pt x="42" y="3"/>
                  </a:lnTo>
                  <a:lnTo>
                    <a:pt x="37" y="14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10" y="63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75"/>
                  </a:lnTo>
                  <a:lnTo>
                    <a:pt x="19" y="65"/>
                  </a:lnTo>
                  <a:lnTo>
                    <a:pt x="30" y="46"/>
                  </a:lnTo>
                  <a:lnTo>
                    <a:pt x="42" y="26"/>
                  </a:lnTo>
                  <a:lnTo>
                    <a:pt x="47" y="1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989"/>
            <p:cNvSpPr>
              <a:spLocks/>
            </p:cNvSpPr>
            <p:nvPr/>
          </p:nvSpPr>
          <p:spPr bwMode="auto">
            <a:xfrm>
              <a:off x="4268788" y="2722563"/>
              <a:ext cx="44450" cy="61913"/>
            </a:xfrm>
            <a:custGeom>
              <a:avLst/>
              <a:gdLst/>
              <a:ahLst/>
              <a:cxnLst>
                <a:cxn ang="0">
                  <a:pos x="74" y="1"/>
                </a:cxn>
                <a:cxn ang="0">
                  <a:pos x="74" y="1"/>
                </a:cxn>
                <a:cxn ang="0">
                  <a:pos x="51" y="23"/>
                </a:cxn>
                <a:cxn ang="0">
                  <a:pos x="40" y="35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1" y="62"/>
                </a:cxn>
                <a:cxn ang="0">
                  <a:pos x="13" y="78"/>
                </a:cxn>
                <a:cxn ang="0">
                  <a:pos x="6" y="94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2" y="116"/>
                </a:cxn>
                <a:cxn ang="0">
                  <a:pos x="3" y="117"/>
                </a:cxn>
                <a:cxn ang="0">
                  <a:pos x="5" y="117"/>
                </a:cxn>
                <a:cxn ang="0">
                  <a:pos x="7" y="116"/>
                </a:cxn>
                <a:cxn ang="0">
                  <a:pos x="8" y="115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5" y="96"/>
                </a:cxn>
                <a:cxn ang="0">
                  <a:pos x="23" y="79"/>
                </a:cxn>
                <a:cxn ang="0">
                  <a:pos x="31" y="62"/>
                </a:cxn>
                <a:cxn ang="0">
                  <a:pos x="36" y="55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51" y="37"/>
                </a:cxn>
                <a:cxn ang="0">
                  <a:pos x="61" y="27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2" y="6"/>
                </a:cxn>
                <a:cxn ang="0">
                  <a:pos x="83" y="4"/>
                </a:cxn>
                <a:cxn ang="0">
                  <a:pos x="82" y="3"/>
                </a:cxn>
                <a:cxn ang="0">
                  <a:pos x="81" y="1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1"/>
                </a:cxn>
                <a:cxn ang="0">
                  <a:pos x="74" y="1"/>
                </a:cxn>
              </a:cxnLst>
              <a:rect l="0" t="0" r="r" b="b"/>
              <a:pathLst>
                <a:path w="83" h="117">
                  <a:moveTo>
                    <a:pt x="74" y="1"/>
                  </a:moveTo>
                  <a:lnTo>
                    <a:pt x="74" y="1"/>
                  </a:lnTo>
                  <a:lnTo>
                    <a:pt x="51" y="23"/>
                  </a:lnTo>
                  <a:lnTo>
                    <a:pt x="40" y="35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1" y="62"/>
                  </a:lnTo>
                  <a:lnTo>
                    <a:pt x="13" y="78"/>
                  </a:lnTo>
                  <a:lnTo>
                    <a:pt x="6" y="9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5" y="117"/>
                  </a:lnTo>
                  <a:lnTo>
                    <a:pt x="7" y="116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5" y="96"/>
                  </a:lnTo>
                  <a:lnTo>
                    <a:pt x="23" y="79"/>
                  </a:lnTo>
                  <a:lnTo>
                    <a:pt x="31" y="62"/>
                  </a:lnTo>
                  <a:lnTo>
                    <a:pt x="36" y="5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51" y="37"/>
                  </a:lnTo>
                  <a:lnTo>
                    <a:pt x="61" y="27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990"/>
            <p:cNvSpPr>
              <a:spLocks/>
            </p:cNvSpPr>
            <p:nvPr/>
          </p:nvSpPr>
          <p:spPr bwMode="auto">
            <a:xfrm>
              <a:off x="4346576" y="2727326"/>
              <a:ext cx="36513" cy="47625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61" y="2"/>
                </a:cxn>
                <a:cxn ang="0">
                  <a:pos x="57" y="9"/>
                </a:cxn>
                <a:cxn ang="0">
                  <a:pos x="52" y="15"/>
                </a:cxn>
                <a:cxn ang="0">
                  <a:pos x="42" y="26"/>
                </a:cxn>
                <a:cxn ang="0">
                  <a:pos x="32" y="3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6" y="59"/>
                </a:cxn>
                <a:cxn ang="0">
                  <a:pos x="12" y="66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3" y="76"/>
                </a:cxn>
                <a:cxn ang="0">
                  <a:pos x="1" y="79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4" y="88"/>
                </a:cxn>
                <a:cxn ang="0">
                  <a:pos x="5" y="89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1" y="81"/>
                </a:cxn>
                <a:cxn ang="0">
                  <a:pos x="13" y="79"/>
                </a:cxn>
                <a:cxn ang="0">
                  <a:pos x="17" y="76"/>
                </a:cxn>
                <a:cxn ang="0">
                  <a:pos x="19" y="73"/>
                </a:cxn>
                <a:cxn ang="0">
                  <a:pos x="19" y="73"/>
                </a:cxn>
                <a:cxn ang="0">
                  <a:pos x="22" y="67"/>
                </a:cxn>
                <a:cxn ang="0">
                  <a:pos x="26" y="60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42" y="38"/>
                </a:cxn>
                <a:cxn ang="0">
                  <a:pos x="52" y="28"/>
                </a:cxn>
                <a:cxn ang="0">
                  <a:pos x="61" y="18"/>
                </a:cxn>
                <a:cxn ang="0">
                  <a:pos x="65" y="13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3"/>
                </a:cxn>
                <a:cxn ang="0">
                  <a:pos x="68" y="2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2" y="1"/>
                </a:cxn>
                <a:cxn ang="0">
                  <a:pos x="61" y="2"/>
                </a:cxn>
                <a:cxn ang="0">
                  <a:pos x="61" y="2"/>
                </a:cxn>
              </a:cxnLst>
              <a:rect l="0" t="0" r="r" b="b"/>
              <a:pathLst>
                <a:path w="69" h="89">
                  <a:moveTo>
                    <a:pt x="61" y="2"/>
                  </a:moveTo>
                  <a:lnTo>
                    <a:pt x="61" y="2"/>
                  </a:lnTo>
                  <a:lnTo>
                    <a:pt x="57" y="9"/>
                  </a:lnTo>
                  <a:lnTo>
                    <a:pt x="52" y="15"/>
                  </a:lnTo>
                  <a:lnTo>
                    <a:pt x="42" y="26"/>
                  </a:lnTo>
                  <a:lnTo>
                    <a:pt x="32" y="3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6" y="59"/>
                  </a:lnTo>
                  <a:lnTo>
                    <a:pt x="12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3" y="76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1" y="81"/>
                  </a:lnTo>
                  <a:lnTo>
                    <a:pt x="13" y="79"/>
                  </a:lnTo>
                  <a:lnTo>
                    <a:pt x="17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67"/>
                  </a:lnTo>
                  <a:lnTo>
                    <a:pt x="26" y="6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Freeform 991"/>
            <p:cNvSpPr>
              <a:spLocks/>
            </p:cNvSpPr>
            <p:nvPr/>
          </p:nvSpPr>
          <p:spPr bwMode="auto">
            <a:xfrm>
              <a:off x="4402138" y="2727326"/>
              <a:ext cx="28575" cy="49213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44" y="6"/>
                </a:cxn>
                <a:cxn ang="0">
                  <a:pos x="43" y="10"/>
                </a:cxn>
                <a:cxn ang="0">
                  <a:pos x="42" y="12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7" y="17"/>
                </a:cxn>
                <a:cxn ang="0">
                  <a:pos x="36" y="18"/>
                </a:cxn>
                <a:cxn ang="0">
                  <a:pos x="35" y="20"/>
                </a:cxn>
                <a:cxn ang="0">
                  <a:pos x="35" y="20"/>
                </a:cxn>
                <a:cxn ang="0">
                  <a:pos x="31" y="25"/>
                </a:cxn>
                <a:cxn ang="0">
                  <a:pos x="27" y="30"/>
                </a:cxn>
                <a:cxn ang="0">
                  <a:pos x="22" y="36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14" y="52"/>
                </a:cxn>
                <a:cxn ang="0">
                  <a:pos x="10" y="64"/>
                </a:cxn>
                <a:cxn ang="0">
                  <a:pos x="6" y="75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0" y="88"/>
                </a:cxn>
                <a:cxn ang="0">
                  <a:pos x="1" y="91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5" y="92"/>
                </a:cxn>
                <a:cxn ang="0">
                  <a:pos x="7" y="92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2" y="83"/>
                </a:cxn>
                <a:cxn ang="0">
                  <a:pos x="15" y="77"/>
                </a:cxn>
                <a:cxn ang="0">
                  <a:pos x="21" y="63"/>
                </a:cxn>
                <a:cxn ang="0">
                  <a:pos x="28" y="49"/>
                </a:cxn>
                <a:cxn ang="0">
                  <a:pos x="31" y="43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41" y="29"/>
                </a:cxn>
                <a:cxn ang="0">
                  <a:pos x="47" y="22"/>
                </a:cxn>
                <a:cxn ang="0">
                  <a:pos x="51" y="14"/>
                </a:cxn>
                <a:cxn ang="0">
                  <a:pos x="53" y="1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4" h="92">
                  <a:moveTo>
                    <a:pt x="44" y="6"/>
                  </a:moveTo>
                  <a:lnTo>
                    <a:pt x="44" y="6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30"/>
                  </a:lnTo>
                  <a:lnTo>
                    <a:pt x="22" y="36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4" y="52"/>
                  </a:lnTo>
                  <a:lnTo>
                    <a:pt x="10" y="64"/>
                  </a:lnTo>
                  <a:lnTo>
                    <a:pt x="6" y="7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21" y="63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1" y="29"/>
                  </a:lnTo>
                  <a:lnTo>
                    <a:pt x="47" y="22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Freeform 992"/>
            <p:cNvSpPr>
              <a:spLocks/>
            </p:cNvSpPr>
            <p:nvPr/>
          </p:nvSpPr>
          <p:spPr bwMode="auto">
            <a:xfrm>
              <a:off x="4464051" y="2733676"/>
              <a:ext cx="26988" cy="3651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7" y="10"/>
                </a:cxn>
                <a:cxn ang="0">
                  <a:pos x="32" y="18"/>
                </a:cxn>
                <a:cxn ang="0">
                  <a:pos x="21" y="33"/>
                </a:cxn>
                <a:cxn ang="0">
                  <a:pos x="21" y="33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8" y="54"/>
                </a:cxn>
                <a:cxn ang="0">
                  <a:pos x="29" y="37"/>
                </a:cxn>
                <a:cxn ang="0">
                  <a:pos x="29" y="37"/>
                </a:cxn>
                <a:cxn ang="0">
                  <a:pos x="40" y="21"/>
                </a:cxn>
                <a:cxn ang="0">
                  <a:pos x="46" y="13"/>
                </a:cxn>
                <a:cxn ang="0">
                  <a:pos x="51" y="5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51" h="71">
                  <a:moveTo>
                    <a:pt x="41" y="2"/>
                  </a:moveTo>
                  <a:lnTo>
                    <a:pt x="41" y="2"/>
                  </a:lnTo>
                  <a:lnTo>
                    <a:pt x="37" y="10"/>
                  </a:lnTo>
                  <a:lnTo>
                    <a:pt x="32" y="1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8" y="54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40" y="21"/>
                  </a:lnTo>
                  <a:lnTo>
                    <a:pt x="46" y="13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Freeform 993"/>
            <p:cNvSpPr>
              <a:spLocks/>
            </p:cNvSpPr>
            <p:nvPr/>
          </p:nvSpPr>
          <p:spPr bwMode="auto">
            <a:xfrm>
              <a:off x="4532313" y="2736851"/>
              <a:ext cx="30163" cy="42863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43" y="13"/>
                </a:cxn>
                <a:cxn ang="0">
                  <a:pos x="37" y="24"/>
                </a:cxn>
                <a:cxn ang="0">
                  <a:pos x="29" y="34"/>
                </a:cxn>
                <a:cxn ang="0">
                  <a:pos x="22" y="43"/>
                </a:cxn>
                <a:cxn ang="0">
                  <a:pos x="22" y="43"/>
                </a:cxn>
                <a:cxn ang="0">
                  <a:pos x="15" y="50"/>
                </a:cxn>
                <a:cxn ang="0">
                  <a:pos x="10" y="57"/>
                </a:cxn>
                <a:cxn ang="0">
                  <a:pos x="4" y="6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3" y="70"/>
                </a:cxn>
                <a:cxn ang="0">
                  <a:pos x="15" y="65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9" y="50"/>
                </a:cxn>
                <a:cxn ang="0">
                  <a:pos x="32" y="46"/>
                </a:cxn>
                <a:cxn ang="0">
                  <a:pos x="35" y="43"/>
                </a:cxn>
                <a:cxn ang="0">
                  <a:pos x="35" y="43"/>
                </a:cxn>
                <a:cxn ang="0">
                  <a:pos x="41" y="33"/>
                </a:cxn>
                <a:cxn ang="0">
                  <a:pos x="46" y="25"/>
                </a:cxn>
                <a:cxn ang="0">
                  <a:pos x="52" y="1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1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80">
                  <a:moveTo>
                    <a:pt x="49" y="3"/>
                  </a:moveTo>
                  <a:lnTo>
                    <a:pt x="49" y="3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29" y="34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50"/>
                  </a:lnTo>
                  <a:lnTo>
                    <a:pt x="10" y="57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9" y="50"/>
                  </a:lnTo>
                  <a:lnTo>
                    <a:pt x="32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41" y="33"/>
                  </a:lnTo>
                  <a:lnTo>
                    <a:pt x="46" y="25"/>
                  </a:lnTo>
                  <a:lnTo>
                    <a:pt x="52" y="1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Freeform 994"/>
            <p:cNvSpPr>
              <a:spLocks/>
            </p:cNvSpPr>
            <p:nvPr/>
          </p:nvSpPr>
          <p:spPr bwMode="auto">
            <a:xfrm>
              <a:off x="4589463" y="2735263"/>
              <a:ext cx="22225" cy="349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4" y="16"/>
                </a:cxn>
                <a:cxn ang="0">
                  <a:pos x="16" y="31"/>
                </a:cxn>
                <a:cxn ang="0">
                  <a:pos x="7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8" y="65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7" y="49"/>
                </a:cxn>
                <a:cxn ang="0">
                  <a:pos x="24" y="34"/>
                </a:cxn>
                <a:cxn ang="0">
                  <a:pos x="32" y="21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66">
                  <a:moveTo>
                    <a:pt x="33" y="2"/>
                  </a:moveTo>
                  <a:lnTo>
                    <a:pt x="33" y="2"/>
                  </a:lnTo>
                  <a:lnTo>
                    <a:pt x="24" y="16"/>
                  </a:lnTo>
                  <a:lnTo>
                    <a:pt x="16" y="31"/>
                  </a:lnTo>
                  <a:lnTo>
                    <a:pt x="7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7" y="49"/>
                  </a:lnTo>
                  <a:lnTo>
                    <a:pt x="24" y="34"/>
                  </a:lnTo>
                  <a:lnTo>
                    <a:pt x="32" y="2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995"/>
            <p:cNvSpPr>
              <a:spLocks/>
            </p:cNvSpPr>
            <p:nvPr/>
          </p:nvSpPr>
          <p:spPr bwMode="auto">
            <a:xfrm>
              <a:off x="4651376" y="2736851"/>
              <a:ext cx="25400" cy="42863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6" y="13"/>
                </a:cxn>
                <a:cxn ang="0">
                  <a:pos x="31" y="22"/>
                </a:cxn>
                <a:cxn ang="0">
                  <a:pos x="22" y="39"/>
                </a:cxn>
                <a:cxn ang="0">
                  <a:pos x="11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80"/>
                </a:cxn>
                <a:cxn ang="0">
                  <a:pos x="5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20" y="60"/>
                </a:cxn>
                <a:cxn ang="0">
                  <a:pos x="30" y="43"/>
                </a:cxn>
                <a:cxn ang="0">
                  <a:pos x="41" y="25"/>
                </a:cxn>
                <a:cxn ang="0">
                  <a:pos x="44" y="1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48" y="4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80">
                  <a:moveTo>
                    <a:pt x="39" y="4"/>
                  </a:moveTo>
                  <a:lnTo>
                    <a:pt x="39" y="4"/>
                  </a:lnTo>
                  <a:lnTo>
                    <a:pt x="36" y="13"/>
                  </a:lnTo>
                  <a:lnTo>
                    <a:pt x="31" y="22"/>
                  </a:lnTo>
                  <a:lnTo>
                    <a:pt x="22" y="39"/>
                  </a:lnTo>
                  <a:lnTo>
                    <a:pt x="11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20" y="60"/>
                  </a:lnTo>
                  <a:lnTo>
                    <a:pt x="30" y="43"/>
                  </a:lnTo>
                  <a:lnTo>
                    <a:pt x="41" y="25"/>
                  </a:lnTo>
                  <a:lnTo>
                    <a:pt x="44" y="1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996"/>
            <p:cNvSpPr>
              <a:spLocks/>
            </p:cNvSpPr>
            <p:nvPr/>
          </p:nvSpPr>
          <p:spPr bwMode="auto">
            <a:xfrm>
              <a:off x="4702176" y="2738438"/>
              <a:ext cx="22225" cy="3810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0" y="10"/>
                </a:cxn>
                <a:cxn ang="0">
                  <a:pos x="26" y="18"/>
                </a:cxn>
                <a:cxn ang="0">
                  <a:pos x="14" y="32"/>
                </a:cxn>
                <a:cxn ang="0">
                  <a:pos x="10" y="40"/>
                </a:cxn>
                <a:cxn ang="0">
                  <a:pos x="5" y="48"/>
                </a:cxn>
                <a:cxn ang="0">
                  <a:pos x="2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1" y="58"/>
                </a:cxn>
                <a:cxn ang="0">
                  <a:pos x="14" y="51"/>
                </a:cxn>
                <a:cxn ang="0">
                  <a:pos x="18" y="44"/>
                </a:cxn>
                <a:cxn ang="0">
                  <a:pos x="23" y="36"/>
                </a:cxn>
                <a:cxn ang="0">
                  <a:pos x="34" y="22"/>
                </a:cxn>
                <a:cxn ang="0">
                  <a:pos x="39" y="15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3" h="71">
                  <a:moveTo>
                    <a:pt x="35" y="3"/>
                  </a:moveTo>
                  <a:lnTo>
                    <a:pt x="35" y="3"/>
                  </a:lnTo>
                  <a:lnTo>
                    <a:pt x="30" y="10"/>
                  </a:lnTo>
                  <a:lnTo>
                    <a:pt x="26" y="18"/>
                  </a:lnTo>
                  <a:lnTo>
                    <a:pt x="14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58"/>
                  </a:lnTo>
                  <a:lnTo>
                    <a:pt x="14" y="51"/>
                  </a:lnTo>
                  <a:lnTo>
                    <a:pt x="18" y="44"/>
                  </a:lnTo>
                  <a:lnTo>
                    <a:pt x="23" y="3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997"/>
            <p:cNvSpPr>
              <a:spLocks/>
            </p:cNvSpPr>
            <p:nvPr/>
          </p:nvSpPr>
          <p:spPr bwMode="auto">
            <a:xfrm>
              <a:off x="4735513" y="2746376"/>
              <a:ext cx="25400" cy="30163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29" y="12"/>
                </a:cxn>
                <a:cxn ang="0">
                  <a:pos x="20" y="23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6" y="31"/>
                </a:cxn>
                <a:cxn ang="0">
                  <a:pos x="35" y="18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6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8" h="57">
                  <a:moveTo>
                    <a:pt x="39" y="1"/>
                  </a:moveTo>
                  <a:lnTo>
                    <a:pt x="39" y="1"/>
                  </a:lnTo>
                  <a:lnTo>
                    <a:pt x="29" y="12"/>
                  </a:lnTo>
                  <a:lnTo>
                    <a:pt x="20" y="2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6" y="31"/>
                  </a:lnTo>
                  <a:lnTo>
                    <a:pt x="35" y="18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Freeform 998"/>
            <p:cNvSpPr>
              <a:spLocks/>
            </p:cNvSpPr>
            <p:nvPr/>
          </p:nvSpPr>
          <p:spPr bwMode="auto">
            <a:xfrm>
              <a:off x="4479926" y="2536826"/>
              <a:ext cx="31750" cy="34925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38" y="15"/>
                </a:cxn>
                <a:cxn ang="0">
                  <a:pos x="26" y="30"/>
                </a:cxn>
                <a:cxn ang="0">
                  <a:pos x="13" y="44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21" y="50"/>
                </a:cxn>
                <a:cxn ang="0">
                  <a:pos x="33" y="36"/>
                </a:cxn>
                <a:cxn ang="0">
                  <a:pos x="46" y="21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9" y="6"/>
                </a:cxn>
                <a:cxn ang="0">
                  <a:pos x="60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0" h="66">
                  <a:moveTo>
                    <a:pt x="52" y="1"/>
                  </a:moveTo>
                  <a:lnTo>
                    <a:pt x="52" y="1"/>
                  </a:lnTo>
                  <a:lnTo>
                    <a:pt x="38" y="15"/>
                  </a:lnTo>
                  <a:lnTo>
                    <a:pt x="26" y="30"/>
                  </a:lnTo>
                  <a:lnTo>
                    <a:pt x="13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1" y="50"/>
                  </a:lnTo>
                  <a:lnTo>
                    <a:pt x="33" y="36"/>
                  </a:lnTo>
                  <a:lnTo>
                    <a:pt x="46" y="2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999"/>
            <p:cNvSpPr>
              <a:spLocks/>
            </p:cNvSpPr>
            <p:nvPr/>
          </p:nvSpPr>
          <p:spPr bwMode="auto">
            <a:xfrm>
              <a:off x="4513263" y="2566988"/>
              <a:ext cx="34925" cy="49213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57" y="3"/>
                </a:cxn>
                <a:cxn ang="0">
                  <a:pos x="55" y="8"/>
                </a:cxn>
                <a:cxn ang="0">
                  <a:pos x="52" y="13"/>
                </a:cxn>
                <a:cxn ang="0">
                  <a:pos x="44" y="23"/>
                </a:cxn>
                <a:cxn ang="0">
                  <a:pos x="35" y="31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8" y="49"/>
                </a:cxn>
                <a:cxn ang="0">
                  <a:pos x="12" y="61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7" y="91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6" y="75"/>
                </a:cxn>
                <a:cxn ang="0">
                  <a:pos x="22" y="63"/>
                </a:cxn>
                <a:cxn ang="0">
                  <a:pos x="30" y="50"/>
                </a:cxn>
                <a:cxn ang="0">
                  <a:pos x="34" y="45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48" y="33"/>
                </a:cxn>
                <a:cxn ang="0">
                  <a:pos x="55" y="25"/>
                </a:cxn>
                <a:cxn ang="0">
                  <a:pos x="61" y="15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3"/>
                </a:cxn>
                <a:cxn ang="0">
                  <a:pos x="57" y="3"/>
                </a:cxn>
              </a:cxnLst>
              <a:rect l="0" t="0" r="r" b="b"/>
              <a:pathLst>
                <a:path w="66" h="91">
                  <a:moveTo>
                    <a:pt x="57" y="3"/>
                  </a:moveTo>
                  <a:lnTo>
                    <a:pt x="57" y="3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44" y="23"/>
                  </a:lnTo>
                  <a:lnTo>
                    <a:pt x="35" y="3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8" y="49"/>
                  </a:lnTo>
                  <a:lnTo>
                    <a:pt x="12" y="6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6" y="75"/>
                  </a:lnTo>
                  <a:lnTo>
                    <a:pt x="22" y="63"/>
                  </a:lnTo>
                  <a:lnTo>
                    <a:pt x="30" y="50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33"/>
                  </a:lnTo>
                  <a:lnTo>
                    <a:pt x="55" y="25"/>
                  </a:lnTo>
                  <a:lnTo>
                    <a:pt x="61" y="1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1000"/>
            <p:cNvSpPr>
              <a:spLocks/>
            </p:cNvSpPr>
            <p:nvPr/>
          </p:nvSpPr>
          <p:spPr bwMode="auto">
            <a:xfrm>
              <a:off x="4645026" y="2497138"/>
              <a:ext cx="34925" cy="55563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8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5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105">
                  <a:moveTo>
                    <a:pt x="58" y="2"/>
                  </a:moveTo>
                  <a:lnTo>
                    <a:pt x="58" y="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1001"/>
            <p:cNvSpPr>
              <a:spLocks/>
            </p:cNvSpPr>
            <p:nvPr/>
          </p:nvSpPr>
          <p:spPr bwMode="auto">
            <a:xfrm>
              <a:off x="4681538" y="2509838"/>
              <a:ext cx="28575" cy="31750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46" y="1"/>
                </a:cxn>
                <a:cxn ang="0">
                  <a:pos x="22" y="26"/>
                </a:cxn>
                <a:cxn ang="0">
                  <a:pos x="11" y="39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1" y="58"/>
                </a:cxn>
                <a:cxn ang="0">
                  <a:pos x="2" y="59"/>
                </a:cxn>
                <a:cxn ang="0">
                  <a:pos x="4" y="60"/>
                </a:cxn>
                <a:cxn ang="0">
                  <a:pos x="5" y="60"/>
                </a:cxn>
                <a:cxn ang="0">
                  <a:pos x="8" y="59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19" y="44"/>
                </a:cxn>
                <a:cxn ang="0">
                  <a:pos x="29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3" y="3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6" y="1"/>
                </a:cxn>
              </a:cxnLst>
              <a:rect l="0" t="0" r="r" b="b"/>
              <a:pathLst>
                <a:path w="54" h="60">
                  <a:moveTo>
                    <a:pt x="46" y="1"/>
                  </a:moveTo>
                  <a:lnTo>
                    <a:pt x="46" y="1"/>
                  </a:lnTo>
                  <a:lnTo>
                    <a:pt x="22" y="26"/>
                  </a:lnTo>
                  <a:lnTo>
                    <a:pt x="11" y="3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9" y="44"/>
                  </a:lnTo>
                  <a:lnTo>
                    <a:pt x="29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1002"/>
            <p:cNvSpPr>
              <a:spLocks/>
            </p:cNvSpPr>
            <p:nvPr/>
          </p:nvSpPr>
          <p:spPr bwMode="auto">
            <a:xfrm>
              <a:off x="4714876" y="2520951"/>
              <a:ext cx="61913" cy="74613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09" y="1"/>
                </a:cxn>
                <a:cxn ang="0">
                  <a:pos x="101" y="7"/>
                </a:cxn>
                <a:cxn ang="0">
                  <a:pos x="93" y="14"/>
                </a:cxn>
                <a:cxn ang="0">
                  <a:pos x="78" y="30"/>
                </a:cxn>
                <a:cxn ang="0">
                  <a:pos x="65" y="46"/>
                </a:cxn>
                <a:cxn ang="0">
                  <a:pos x="51" y="64"/>
                </a:cxn>
                <a:cxn ang="0">
                  <a:pos x="26" y="99"/>
                </a:cxn>
                <a:cxn ang="0">
                  <a:pos x="14" y="117"/>
                </a:cxn>
                <a:cxn ang="0">
                  <a:pos x="1" y="134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2" y="142"/>
                </a:cxn>
                <a:cxn ang="0">
                  <a:pos x="3" y="143"/>
                </a:cxn>
                <a:cxn ang="0">
                  <a:pos x="5" y="143"/>
                </a:cxn>
                <a:cxn ang="0">
                  <a:pos x="6" y="143"/>
                </a:cxn>
                <a:cxn ang="0">
                  <a:pos x="8" y="141"/>
                </a:cxn>
                <a:cxn ang="0">
                  <a:pos x="8" y="141"/>
                </a:cxn>
                <a:cxn ang="0">
                  <a:pos x="20" y="124"/>
                </a:cxn>
                <a:cxn ang="0">
                  <a:pos x="33" y="106"/>
                </a:cxn>
                <a:cxn ang="0">
                  <a:pos x="58" y="71"/>
                </a:cxn>
                <a:cxn ang="0">
                  <a:pos x="70" y="55"/>
                </a:cxn>
                <a:cxn ang="0">
                  <a:pos x="83" y="38"/>
                </a:cxn>
                <a:cxn ang="0">
                  <a:pos x="98" y="22"/>
                </a:cxn>
                <a:cxn ang="0">
                  <a:pos x="106" y="15"/>
                </a:cxn>
                <a:cxn ang="0">
                  <a:pos x="115" y="9"/>
                </a:cxn>
                <a:cxn ang="0">
                  <a:pos x="115" y="9"/>
                </a:cxn>
                <a:cxn ang="0">
                  <a:pos x="116" y="7"/>
                </a:cxn>
                <a:cxn ang="0">
                  <a:pos x="117" y="5"/>
                </a:cxn>
                <a:cxn ang="0">
                  <a:pos x="116" y="2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109" y="1"/>
                </a:cxn>
              </a:cxnLst>
              <a:rect l="0" t="0" r="r" b="b"/>
              <a:pathLst>
                <a:path w="117" h="143">
                  <a:moveTo>
                    <a:pt x="109" y="1"/>
                  </a:moveTo>
                  <a:lnTo>
                    <a:pt x="109" y="1"/>
                  </a:lnTo>
                  <a:lnTo>
                    <a:pt x="101" y="7"/>
                  </a:lnTo>
                  <a:lnTo>
                    <a:pt x="93" y="14"/>
                  </a:lnTo>
                  <a:lnTo>
                    <a:pt x="78" y="30"/>
                  </a:lnTo>
                  <a:lnTo>
                    <a:pt x="65" y="46"/>
                  </a:lnTo>
                  <a:lnTo>
                    <a:pt x="51" y="64"/>
                  </a:lnTo>
                  <a:lnTo>
                    <a:pt x="26" y="99"/>
                  </a:lnTo>
                  <a:lnTo>
                    <a:pt x="14" y="117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2" y="142"/>
                  </a:lnTo>
                  <a:lnTo>
                    <a:pt x="3" y="143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0" y="124"/>
                  </a:lnTo>
                  <a:lnTo>
                    <a:pt x="33" y="106"/>
                  </a:lnTo>
                  <a:lnTo>
                    <a:pt x="58" y="71"/>
                  </a:lnTo>
                  <a:lnTo>
                    <a:pt x="70" y="55"/>
                  </a:lnTo>
                  <a:lnTo>
                    <a:pt x="83" y="38"/>
                  </a:lnTo>
                  <a:lnTo>
                    <a:pt x="98" y="22"/>
                  </a:lnTo>
                  <a:lnTo>
                    <a:pt x="10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7"/>
                  </a:lnTo>
                  <a:lnTo>
                    <a:pt x="117" y="5"/>
                  </a:lnTo>
                  <a:lnTo>
                    <a:pt x="116" y="2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1003"/>
            <p:cNvSpPr>
              <a:spLocks/>
            </p:cNvSpPr>
            <p:nvPr/>
          </p:nvSpPr>
          <p:spPr bwMode="auto">
            <a:xfrm>
              <a:off x="4278313" y="2235201"/>
              <a:ext cx="103188" cy="1365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1" y="12"/>
                </a:cxn>
                <a:cxn ang="0">
                  <a:pos x="156" y="26"/>
                </a:cxn>
                <a:cxn ang="0">
                  <a:pos x="143" y="39"/>
                </a:cxn>
                <a:cxn ang="0">
                  <a:pos x="129" y="54"/>
                </a:cxn>
                <a:cxn ang="0">
                  <a:pos x="117" y="68"/>
                </a:cxn>
                <a:cxn ang="0">
                  <a:pos x="104" y="84"/>
                </a:cxn>
                <a:cxn ang="0">
                  <a:pos x="81" y="115"/>
                </a:cxn>
                <a:cxn ang="0">
                  <a:pos x="60" y="148"/>
                </a:cxn>
                <a:cxn ang="0">
                  <a:pos x="39" y="181"/>
                </a:cxn>
                <a:cxn ang="0">
                  <a:pos x="1" y="249"/>
                </a:cxn>
                <a:cxn ang="0">
                  <a:pos x="1" y="249"/>
                </a:cxn>
                <a:cxn ang="0">
                  <a:pos x="0" y="251"/>
                </a:cxn>
                <a:cxn ang="0">
                  <a:pos x="1" y="253"/>
                </a:cxn>
                <a:cxn ang="0">
                  <a:pos x="1" y="255"/>
                </a:cxn>
                <a:cxn ang="0">
                  <a:pos x="3" y="256"/>
                </a:cxn>
                <a:cxn ang="0">
                  <a:pos x="4" y="257"/>
                </a:cxn>
                <a:cxn ang="0">
                  <a:pos x="6" y="257"/>
                </a:cxn>
                <a:cxn ang="0">
                  <a:pos x="8" y="256"/>
                </a:cxn>
                <a:cxn ang="0">
                  <a:pos x="9" y="254"/>
                </a:cxn>
                <a:cxn ang="0">
                  <a:pos x="9" y="254"/>
                </a:cxn>
                <a:cxn ang="0">
                  <a:pos x="46" y="187"/>
                </a:cxn>
                <a:cxn ang="0">
                  <a:pos x="67" y="154"/>
                </a:cxn>
                <a:cxn ang="0">
                  <a:pos x="88" y="122"/>
                </a:cxn>
                <a:cxn ang="0">
                  <a:pos x="110" y="90"/>
                </a:cxn>
                <a:cxn ang="0">
                  <a:pos x="123" y="75"/>
                </a:cxn>
                <a:cxn ang="0">
                  <a:pos x="135" y="61"/>
                </a:cxn>
                <a:cxn ang="0">
                  <a:pos x="148" y="46"/>
                </a:cxn>
                <a:cxn ang="0">
                  <a:pos x="162" y="33"/>
                </a:cxn>
                <a:cxn ang="0">
                  <a:pos x="176" y="20"/>
                </a:cxn>
                <a:cxn ang="0">
                  <a:pos x="191" y="8"/>
                </a:cxn>
                <a:cxn ang="0">
                  <a:pos x="191" y="8"/>
                </a:cxn>
                <a:cxn ang="0">
                  <a:pos x="192" y="7"/>
                </a:cxn>
                <a:cxn ang="0">
                  <a:pos x="193" y="5"/>
                </a:cxn>
                <a:cxn ang="0">
                  <a:pos x="192" y="2"/>
                </a:cxn>
                <a:cxn ang="0">
                  <a:pos x="191" y="0"/>
                </a:cxn>
                <a:cxn ang="0">
                  <a:pos x="189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3" h="257">
                  <a:moveTo>
                    <a:pt x="186" y="0"/>
                  </a:moveTo>
                  <a:lnTo>
                    <a:pt x="186" y="0"/>
                  </a:lnTo>
                  <a:lnTo>
                    <a:pt x="171" y="12"/>
                  </a:lnTo>
                  <a:lnTo>
                    <a:pt x="156" y="26"/>
                  </a:lnTo>
                  <a:lnTo>
                    <a:pt x="143" y="39"/>
                  </a:lnTo>
                  <a:lnTo>
                    <a:pt x="129" y="54"/>
                  </a:lnTo>
                  <a:lnTo>
                    <a:pt x="117" y="68"/>
                  </a:lnTo>
                  <a:lnTo>
                    <a:pt x="104" y="84"/>
                  </a:lnTo>
                  <a:lnTo>
                    <a:pt x="81" y="115"/>
                  </a:lnTo>
                  <a:lnTo>
                    <a:pt x="60" y="148"/>
                  </a:lnTo>
                  <a:lnTo>
                    <a:pt x="39" y="181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1" y="255"/>
                  </a:lnTo>
                  <a:lnTo>
                    <a:pt x="3" y="256"/>
                  </a:lnTo>
                  <a:lnTo>
                    <a:pt x="4" y="257"/>
                  </a:lnTo>
                  <a:lnTo>
                    <a:pt x="6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9" y="254"/>
                  </a:lnTo>
                  <a:lnTo>
                    <a:pt x="46" y="187"/>
                  </a:lnTo>
                  <a:lnTo>
                    <a:pt x="67" y="154"/>
                  </a:lnTo>
                  <a:lnTo>
                    <a:pt x="88" y="122"/>
                  </a:lnTo>
                  <a:lnTo>
                    <a:pt x="110" y="90"/>
                  </a:lnTo>
                  <a:lnTo>
                    <a:pt x="123" y="75"/>
                  </a:lnTo>
                  <a:lnTo>
                    <a:pt x="135" y="61"/>
                  </a:lnTo>
                  <a:lnTo>
                    <a:pt x="148" y="46"/>
                  </a:lnTo>
                  <a:lnTo>
                    <a:pt x="162" y="33"/>
                  </a:lnTo>
                  <a:lnTo>
                    <a:pt x="176" y="20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92" y="7"/>
                  </a:lnTo>
                  <a:lnTo>
                    <a:pt x="193" y="5"/>
                  </a:lnTo>
                  <a:lnTo>
                    <a:pt x="192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1004"/>
            <p:cNvSpPr>
              <a:spLocks/>
            </p:cNvSpPr>
            <p:nvPr/>
          </p:nvSpPr>
          <p:spPr bwMode="auto">
            <a:xfrm>
              <a:off x="4352926" y="2282826"/>
              <a:ext cx="65088" cy="74613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5" y="2"/>
                </a:cxn>
                <a:cxn ang="0">
                  <a:pos x="109" y="9"/>
                </a:cxn>
                <a:cxn ang="0">
                  <a:pos x="102" y="16"/>
                </a:cxn>
                <a:cxn ang="0">
                  <a:pos x="89" y="31"/>
                </a:cxn>
                <a:cxn ang="0">
                  <a:pos x="74" y="44"/>
                </a:cxn>
                <a:cxn ang="0">
                  <a:pos x="67" y="52"/>
                </a:cxn>
                <a:cxn ang="0">
                  <a:pos x="61" y="59"/>
                </a:cxn>
                <a:cxn ang="0">
                  <a:pos x="61" y="59"/>
                </a:cxn>
                <a:cxn ang="0">
                  <a:pos x="1" y="133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3" y="141"/>
                </a:cxn>
                <a:cxn ang="0">
                  <a:pos x="4" y="142"/>
                </a:cxn>
                <a:cxn ang="0">
                  <a:pos x="6" y="142"/>
                </a:cxn>
                <a:cxn ang="0">
                  <a:pos x="7" y="142"/>
                </a:cxn>
                <a:cxn ang="0">
                  <a:pos x="9" y="141"/>
                </a:cxn>
                <a:cxn ang="0">
                  <a:pos x="9" y="141"/>
                </a:cxn>
                <a:cxn ang="0">
                  <a:pos x="67" y="66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81" y="51"/>
                </a:cxn>
                <a:cxn ang="0">
                  <a:pos x="96" y="36"/>
                </a:cxn>
                <a:cxn ang="0">
                  <a:pos x="110" y="23"/>
                </a:cxn>
                <a:cxn ang="0">
                  <a:pos x="118" y="14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5" y="5"/>
                </a:cxn>
                <a:cxn ang="0">
                  <a:pos x="124" y="3"/>
                </a:cxn>
                <a:cxn ang="0">
                  <a:pos x="124" y="2"/>
                </a:cxn>
                <a:cxn ang="0">
                  <a:pos x="122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5" y="2"/>
                </a:cxn>
                <a:cxn ang="0">
                  <a:pos x="115" y="2"/>
                </a:cxn>
              </a:cxnLst>
              <a:rect l="0" t="0" r="r" b="b"/>
              <a:pathLst>
                <a:path w="125" h="142">
                  <a:moveTo>
                    <a:pt x="115" y="2"/>
                  </a:moveTo>
                  <a:lnTo>
                    <a:pt x="115" y="2"/>
                  </a:lnTo>
                  <a:lnTo>
                    <a:pt x="109" y="9"/>
                  </a:lnTo>
                  <a:lnTo>
                    <a:pt x="102" y="16"/>
                  </a:lnTo>
                  <a:lnTo>
                    <a:pt x="89" y="31"/>
                  </a:lnTo>
                  <a:lnTo>
                    <a:pt x="74" y="44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81" y="51"/>
                  </a:lnTo>
                  <a:lnTo>
                    <a:pt x="96" y="36"/>
                  </a:lnTo>
                  <a:lnTo>
                    <a:pt x="110" y="23"/>
                  </a:lnTo>
                  <a:lnTo>
                    <a:pt x="118" y="14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5" y="5"/>
                  </a:lnTo>
                  <a:lnTo>
                    <a:pt x="124" y="3"/>
                  </a:lnTo>
                  <a:lnTo>
                    <a:pt x="124" y="2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1005"/>
            <p:cNvSpPr>
              <a:spLocks/>
            </p:cNvSpPr>
            <p:nvPr/>
          </p:nvSpPr>
          <p:spPr bwMode="auto">
            <a:xfrm>
              <a:off x="4564063" y="2312988"/>
              <a:ext cx="49213" cy="65088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2" y="3"/>
                </a:cxn>
                <a:cxn ang="0">
                  <a:pos x="78" y="11"/>
                </a:cxn>
                <a:cxn ang="0">
                  <a:pos x="74" y="19"/>
                </a:cxn>
                <a:cxn ang="0">
                  <a:pos x="63" y="35"/>
                </a:cxn>
                <a:cxn ang="0">
                  <a:pos x="50" y="50"/>
                </a:cxn>
                <a:cxn ang="0">
                  <a:pos x="45" y="57"/>
                </a:cxn>
                <a:cxn ang="0">
                  <a:pos x="40" y="65"/>
                </a:cxn>
                <a:cxn ang="0">
                  <a:pos x="40" y="65"/>
                </a:cxn>
                <a:cxn ang="0">
                  <a:pos x="33" y="80"/>
                </a:cxn>
                <a:cxn ang="0">
                  <a:pos x="28" y="87"/>
                </a:cxn>
                <a:cxn ang="0">
                  <a:pos x="23" y="93"/>
                </a:cxn>
                <a:cxn ang="0">
                  <a:pos x="23" y="93"/>
                </a:cxn>
                <a:cxn ang="0">
                  <a:pos x="11" y="103"/>
                </a:cxn>
                <a:cxn ang="0">
                  <a:pos x="6" y="11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2" y="121"/>
                </a:cxn>
                <a:cxn ang="0">
                  <a:pos x="3" y="122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21"/>
                </a:cxn>
                <a:cxn ang="0">
                  <a:pos x="14" y="114"/>
                </a:cxn>
                <a:cxn ang="0">
                  <a:pos x="20" y="108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38" y="91"/>
                </a:cxn>
                <a:cxn ang="0">
                  <a:pos x="41" y="8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53" y="62"/>
                </a:cxn>
                <a:cxn ang="0">
                  <a:pos x="59" y="54"/>
                </a:cxn>
                <a:cxn ang="0">
                  <a:pos x="71" y="38"/>
                </a:cxn>
                <a:cxn ang="0">
                  <a:pos x="82" y="23"/>
                </a:cxn>
                <a:cxn ang="0">
                  <a:pos x="88" y="14"/>
                </a:cxn>
                <a:cxn ang="0">
                  <a:pos x="92" y="5"/>
                </a:cxn>
                <a:cxn ang="0">
                  <a:pos x="92" y="5"/>
                </a:cxn>
                <a:cxn ang="0">
                  <a:pos x="92" y="3"/>
                </a:cxn>
                <a:cxn ang="0">
                  <a:pos x="92" y="2"/>
                </a:cxn>
                <a:cxn ang="0">
                  <a:pos x="91" y="1"/>
                </a:cxn>
                <a:cxn ang="0">
                  <a:pos x="89" y="0"/>
                </a:cxn>
                <a:cxn ang="0">
                  <a:pos x="85" y="0"/>
                </a:cxn>
                <a:cxn ang="0">
                  <a:pos x="83" y="1"/>
                </a:cxn>
                <a:cxn ang="0">
                  <a:pos x="82" y="3"/>
                </a:cxn>
                <a:cxn ang="0">
                  <a:pos x="82" y="3"/>
                </a:cxn>
              </a:cxnLst>
              <a:rect l="0" t="0" r="r" b="b"/>
              <a:pathLst>
                <a:path w="92" h="123">
                  <a:moveTo>
                    <a:pt x="82" y="3"/>
                  </a:moveTo>
                  <a:lnTo>
                    <a:pt x="82" y="3"/>
                  </a:lnTo>
                  <a:lnTo>
                    <a:pt x="78" y="11"/>
                  </a:lnTo>
                  <a:lnTo>
                    <a:pt x="74" y="19"/>
                  </a:lnTo>
                  <a:lnTo>
                    <a:pt x="63" y="35"/>
                  </a:lnTo>
                  <a:lnTo>
                    <a:pt x="50" y="50"/>
                  </a:lnTo>
                  <a:lnTo>
                    <a:pt x="45" y="57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3" y="80"/>
                  </a:lnTo>
                  <a:lnTo>
                    <a:pt x="28" y="87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11" y="103"/>
                  </a:lnTo>
                  <a:lnTo>
                    <a:pt x="6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2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14" y="114"/>
                  </a:lnTo>
                  <a:lnTo>
                    <a:pt x="20" y="10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8" y="91"/>
                  </a:lnTo>
                  <a:lnTo>
                    <a:pt x="41" y="8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3" y="62"/>
                  </a:lnTo>
                  <a:lnTo>
                    <a:pt x="59" y="54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88" y="1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1006"/>
            <p:cNvSpPr>
              <a:spLocks/>
            </p:cNvSpPr>
            <p:nvPr/>
          </p:nvSpPr>
          <p:spPr bwMode="auto">
            <a:xfrm>
              <a:off x="4624388" y="2316163"/>
              <a:ext cx="38100" cy="4762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4" y="4"/>
                </a:cxn>
                <a:cxn ang="0">
                  <a:pos x="63" y="10"/>
                </a:cxn>
                <a:cxn ang="0">
                  <a:pos x="60" y="16"/>
                </a:cxn>
                <a:cxn ang="0">
                  <a:pos x="55" y="22"/>
                </a:cxn>
                <a:cxn ang="0">
                  <a:pos x="51" y="27"/>
                </a:cxn>
                <a:cxn ang="0">
                  <a:pos x="42" y="37"/>
                </a:cxn>
                <a:cxn ang="0">
                  <a:pos x="33" y="47"/>
                </a:cxn>
                <a:cxn ang="0">
                  <a:pos x="33" y="47"/>
                </a:cxn>
                <a:cxn ang="0">
                  <a:pos x="16" y="64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2" y="89"/>
                </a:cxn>
                <a:cxn ang="0">
                  <a:pos x="3" y="91"/>
                </a:cxn>
                <a:cxn ang="0">
                  <a:pos x="6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9" y="76"/>
                </a:cxn>
                <a:cxn ang="0">
                  <a:pos x="30" y="63"/>
                </a:cxn>
                <a:cxn ang="0">
                  <a:pos x="52" y="39"/>
                </a:cxn>
                <a:cxn ang="0">
                  <a:pos x="52" y="39"/>
                </a:cxn>
                <a:cxn ang="0">
                  <a:pos x="60" y="32"/>
                </a:cxn>
                <a:cxn ang="0">
                  <a:pos x="66" y="24"/>
                </a:cxn>
                <a:cxn ang="0">
                  <a:pos x="71" y="14"/>
                </a:cxn>
                <a:cxn ang="0">
                  <a:pos x="72" y="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64" y="4"/>
                </a:cxn>
              </a:cxnLst>
              <a:rect l="0" t="0" r="r" b="b"/>
              <a:pathLst>
                <a:path w="73" h="91">
                  <a:moveTo>
                    <a:pt x="64" y="4"/>
                  </a:moveTo>
                  <a:lnTo>
                    <a:pt x="64" y="4"/>
                  </a:lnTo>
                  <a:lnTo>
                    <a:pt x="63" y="10"/>
                  </a:lnTo>
                  <a:lnTo>
                    <a:pt x="60" y="16"/>
                  </a:lnTo>
                  <a:lnTo>
                    <a:pt x="55" y="22"/>
                  </a:lnTo>
                  <a:lnTo>
                    <a:pt x="51" y="27"/>
                  </a:lnTo>
                  <a:lnTo>
                    <a:pt x="42" y="3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16" y="6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2" y="89"/>
                  </a:lnTo>
                  <a:lnTo>
                    <a:pt x="3" y="91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9" y="76"/>
                  </a:lnTo>
                  <a:lnTo>
                    <a:pt x="30" y="63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0" y="32"/>
                  </a:lnTo>
                  <a:lnTo>
                    <a:pt x="66" y="24"/>
                  </a:lnTo>
                  <a:lnTo>
                    <a:pt x="71" y="14"/>
                  </a:lnTo>
                  <a:lnTo>
                    <a:pt x="72" y="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4" y="4"/>
                  </a:lnTo>
                  <a:lnTo>
                    <a:pt x="6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1007"/>
            <p:cNvSpPr>
              <a:spLocks/>
            </p:cNvSpPr>
            <p:nvPr/>
          </p:nvSpPr>
          <p:spPr bwMode="auto">
            <a:xfrm>
              <a:off x="4687888" y="2322513"/>
              <a:ext cx="25400" cy="34925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2" y="66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7" y="66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7" y="6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67">
                  <a:moveTo>
                    <a:pt x="38" y="2"/>
                  </a:moveTo>
                  <a:lnTo>
                    <a:pt x="38" y="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1008"/>
            <p:cNvSpPr>
              <a:spLocks/>
            </p:cNvSpPr>
            <p:nvPr/>
          </p:nvSpPr>
          <p:spPr bwMode="auto">
            <a:xfrm>
              <a:off x="4095751" y="2149476"/>
              <a:ext cx="746125" cy="649288"/>
            </a:xfrm>
            <a:custGeom>
              <a:avLst/>
              <a:gdLst/>
              <a:ahLst/>
              <a:cxnLst>
                <a:cxn ang="0">
                  <a:pos x="1140" y="1223"/>
                </a:cxn>
                <a:cxn ang="0">
                  <a:pos x="915" y="1215"/>
                </a:cxn>
                <a:cxn ang="0">
                  <a:pos x="541" y="1215"/>
                </a:cxn>
                <a:cxn ang="0">
                  <a:pos x="268" y="1224"/>
                </a:cxn>
                <a:cxn ang="0">
                  <a:pos x="95" y="1200"/>
                </a:cxn>
                <a:cxn ang="0">
                  <a:pos x="40" y="1159"/>
                </a:cxn>
                <a:cxn ang="0">
                  <a:pos x="16" y="1026"/>
                </a:cxn>
                <a:cxn ang="0">
                  <a:pos x="25" y="1009"/>
                </a:cxn>
                <a:cxn ang="0">
                  <a:pos x="19" y="875"/>
                </a:cxn>
                <a:cxn ang="0">
                  <a:pos x="9" y="625"/>
                </a:cxn>
                <a:cxn ang="0">
                  <a:pos x="6" y="418"/>
                </a:cxn>
                <a:cxn ang="0">
                  <a:pos x="7" y="289"/>
                </a:cxn>
                <a:cxn ang="0">
                  <a:pos x="52" y="230"/>
                </a:cxn>
                <a:cxn ang="0">
                  <a:pos x="151" y="213"/>
                </a:cxn>
                <a:cxn ang="0">
                  <a:pos x="235" y="218"/>
                </a:cxn>
                <a:cxn ang="0">
                  <a:pos x="289" y="31"/>
                </a:cxn>
                <a:cxn ang="0">
                  <a:pos x="307" y="12"/>
                </a:cxn>
                <a:cxn ang="0">
                  <a:pos x="441" y="1"/>
                </a:cxn>
                <a:cxn ang="0">
                  <a:pos x="695" y="15"/>
                </a:cxn>
                <a:cxn ang="0">
                  <a:pos x="756" y="83"/>
                </a:cxn>
                <a:cxn ang="0">
                  <a:pos x="793" y="203"/>
                </a:cxn>
                <a:cxn ang="0">
                  <a:pos x="1105" y="200"/>
                </a:cxn>
                <a:cxn ang="0">
                  <a:pos x="1230" y="198"/>
                </a:cxn>
                <a:cxn ang="0">
                  <a:pos x="1356" y="241"/>
                </a:cxn>
                <a:cxn ang="0">
                  <a:pos x="1396" y="318"/>
                </a:cxn>
                <a:cxn ang="0">
                  <a:pos x="1403" y="390"/>
                </a:cxn>
                <a:cxn ang="0">
                  <a:pos x="1406" y="426"/>
                </a:cxn>
                <a:cxn ang="0">
                  <a:pos x="1379" y="431"/>
                </a:cxn>
                <a:cxn ang="0">
                  <a:pos x="1365" y="363"/>
                </a:cxn>
                <a:cxn ang="0">
                  <a:pos x="1332" y="271"/>
                </a:cxn>
                <a:cxn ang="0">
                  <a:pos x="1211" y="232"/>
                </a:cxn>
                <a:cxn ang="0">
                  <a:pos x="1047" y="238"/>
                </a:cxn>
                <a:cxn ang="0">
                  <a:pos x="777" y="239"/>
                </a:cxn>
                <a:cxn ang="0">
                  <a:pos x="760" y="229"/>
                </a:cxn>
                <a:cxn ang="0">
                  <a:pos x="747" y="174"/>
                </a:cxn>
                <a:cxn ang="0">
                  <a:pos x="714" y="77"/>
                </a:cxn>
                <a:cxn ang="0">
                  <a:pos x="647" y="43"/>
                </a:cxn>
                <a:cxn ang="0">
                  <a:pos x="476" y="39"/>
                </a:cxn>
                <a:cxn ang="0">
                  <a:pos x="320" y="66"/>
                </a:cxn>
                <a:cxn ang="0">
                  <a:pos x="298" y="168"/>
                </a:cxn>
                <a:cxn ang="0">
                  <a:pos x="267" y="232"/>
                </a:cxn>
                <a:cxn ang="0">
                  <a:pos x="264" y="252"/>
                </a:cxn>
                <a:cxn ang="0">
                  <a:pos x="245" y="258"/>
                </a:cxn>
                <a:cxn ang="0">
                  <a:pos x="175" y="252"/>
                </a:cxn>
                <a:cxn ang="0">
                  <a:pos x="80" y="259"/>
                </a:cxn>
                <a:cxn ang="0">
                  <a:pos x="44" y="298"/>
                </a:cxn>
                <a:cxn ang="0">
                  <a:pos x="46" y="541"/>
                </a:cxn>
                <a:cxn ang="0">
                  <a:pos x="55" y="893"/>
                </a:cxn>
                <a:cxn ang="0">
                  <a:pos x="56" y="1019"/>
                </a:cxn>
                <a:cxn ang="0">
                  <a:pos x="58" y="1106"/>
                </a:cxn>
                <a:cxn ang="0">
                  <a:pos x="101" y="1162"/>
                </a:cxn>
                <a:cxn ang="0">
                  <a:pos x="279" y="1186"/>
                </a:cxn>
                <a:cxn ang="0">
                  <a:pos x="440" y="1189"/>
                </a:cxn>
                <a:cxn ang="0">
                  <a:pos x="599" y="1178"/>
                </a:cxn>
                <a:cxn ang="0">
                  <a:pos x="880" y="1179"/>
                </a:cxn>
                <a:cxn ang="0">
                  <a:pos x="1084" y="1180"/>
                </a:cxn>
                <a:cxn ang="0">
                  <a:pos x="1208" y="1188"/>
                </a:cxn>
                <a:cxn ang="0">
                  <a:pos x="1248" y="1188"/>
                </a:cxn>
                <a:cxn ang="0">
                  <a:pos x="1276" y="1173"/>
                </a:cxn>
                <a:cxn ang="0">
                  <a:pos x="1296" y="1192"/>
                </a:cxn>
                <a:cxn ang="0">
                  <a:pos x="1261" y="1223"/>
                </a:cxn>
              </a:cxnLst>
              <a:rect l="0" t="0" r="r" b="b"/>
              <a:pathLst>
                <a:path w="1409" h="1227">
                  <a:moveTo>
                    <a:pt x="1221" y="1227"/>
                  </a:moveTo>
                  <a:lnTo>
                    <a:pt x="1221" y="1227"/>
                  </a:lnTo>
                  <a:lnTo>
                    <a:pt x="1205" y="1226"/>
                  </a:lnTo>
                  <a:lnTo>
                    <a:pt x="1190" y="1226"/>
                  </a:lnTo>
                  <a:lnTo>
                    <a:pt x="1190" y="1226"/>
                  </a:lnTo>
                  <a:lnTo>
                    <a:pt x="1176" y="1225"/>
                  </a:lnTo>
                  <a:lnTo>
                    <a:pt x="1176" y="1225"/>
                  </a:lnTo>
                  <a:lnTo>
                    <a:pt x="1140" y="1223"/>
                  </a:lnTo>
                  <a:lnTo>
                    <a:pt x="1105" y="1221"/>
                  </a:lnTo>
                  <a:lnTo>
                    <a:pt x="1104" y="1221"/>
                  </a:lnTo>
                  <a:lnTo>
                    <a:pt x="1104" y="1221"/>
                  </a:lnTo>
                  <a:lnTo>
                    <a:pt x="1049" y="1218"/>
                  </a:lnTo>
                  <a:lnTo>
                    <a:pt x="1021" y="1217"/>
                  </a:lnTo>
                  <a:lnTo>
                    <a:pt x="993" y="1216"/>
                  </a:lnTo>
                  <a:lnTo>
                    <a:pt x="993" y="1216"/>
                  </a:lnTo>
                  <a:lnTo>
                    <a:pt x="915" y="1215"/>
                  </a:lnTo>
                  <a:lnTo>
                    <a:pt x="838" y="1214"/>
                  </a:lnTo>
                  <a:lnTo>
                    <a:pt x="838" y="1214"/>
                  </a:lnTo>
                  <a:lnTo>
                    <a:pt x="760" y="1213"/>
                  </a:lnTo>
                  <a:lnTo>
                    <a:pt x="681" y="1212"/>
                  </a:lnTo>
                  <a:lnTo>
                    <a:pt x="681" y="1212"/>
                  </a:lnTo>
                  <a:lnTo>
                    <a:pt x="608" y="1213"/>
                  </a:lnTo>
                  <a:lnTo>
                    <a:pt x="541" y="1215"/>
                  </a:lnTo>
                  <a:lnTo>
                    <a:pt x="541" y="1215"/>
                  </a:lnTo>
                  <a:lnTo>
                    <a:pt x="494" y="1218"/>
                  </a:lnTo>
                  <a:lnTo>
                    <a:pt x="489" y="1218"/>
                  </a:lnTo>
                  <a:lnTo>
                    <a:pt x="489" y="1218"/>
                  </a:lnTo>
                  <a:lnTo>
                    <a:pt x="399" y="1223"/>
                  </a:lnTo>
                  <a:lnTo>
                    <a:pt x="354" y="1224"/>
                  </a:lnTo>
                  <a:lnTo>
                    <a:pt x="309" y="1225"/>
                  </a:lnTo>
                  <a:lnTo>
                    <a:pt x="309" y="1225"/>
                  </a:lnTo>
                  <a:lnTo>
                    <a:pt x="268" y="1224"/>
                  </a:lnTo>
                  <a:lnTo>
                    <a:pt x="228" y="1223"/>
                  </a:lnTo>
                  <a:lnTo>
                    <a:pt x="191" y="1220"/>
                  </a:lnTo>
                  <a:lnTo>
                    <a:pt x="157" y="1215"/>
                  </a:lnTo>
                  <a:lnTo>
                    <a:pt x="157" y="1215"/>
                  </a:lnTo>
                  <a:lnTo>
                    <a:pt x="141" y="1213"/>
                  </a:lnTo>
                  <a:lnTo>
                    <a:pt x="126" y="1209"/>
                  </a:lnTo>
                  <a:lnTo>
                    <a:pt x="109" y="1205"/>
                  </a:lnTo>
                  <a:lnTo>
                    <a:pt x="95" y="1200"/>
                  </a:lnTo>
                  <a:lnTo>
                    <a:pt x="80" y="1194"/>
                  </a:lnTo>
                  <a:lnTo>
                    <a:pt x="67" y="1187"/>
                  </a:lnTo>
                  <a:lnTo>
                    <a:pt x="61" y="1183"/>
                  </a:lnTo>
                  <a:lnTo>
                    <a:pt x="55" y="1177"/>
                  </a:lnTo>
                  <a:lnTo>
                    <a:pt x="50" y="1172"/>
                  </a:lnTo>
                  <a:lnTo>
                    <a:pt x="45" y="1167"/>
                  </a:lnTo>
                  <a:lnTo>
                    <a:pt x="45" y="1167"/>
                  </a:lnTo>
                  <a:lnTo>
                    <a:pt x="40" y="1159"/>
                  </a:lnTo>
                  <a:lnTo>
                    <a:pt x="36" y="1150"/>
                  </a:lnTo>
                  <a:lnTo>
                    <a:pt x="27" y="1134"/>
                  </a:lnTo>
                  <a:lnTo>
                    <a:pt x="22" y="1117"/>
                  </a:lnTo>
                  <a:lnTo>
                    <a:pt x="19" y="1101"/>
                  </a:lnTo>
                  <a:lnTo>
                    <a:pt x="17" y="1083"/>
                  </a:lnTo>
                  <a:lnTo>
                    <a:pt x="16" y="1065"/>
                  </a:lnTo>
                  <a:lnTo>
                    <a:pt x="16" y="1029"/>
                  </a:lnTo>
                  <a:lnTo>
                    <a:pt x="16" y="1026"/>
                  </a:lnTo>
                  <a:lnTo>
                    <a:pt x="16" y="1026"/>
                  </a:lnTo>
                  <a:lnTo>
                    <a:pt x="17" y="1023"/>
                  </a:lnTo>
                  <a:lnTo>
                    <a:pt x="18" y="1019"/>
                  </a:lnTo>
                  <a:lnTo>
                    <a:pt x="20" y="1016"/>
                  </a:lnTo>
                  <a:lnTo>
                    <a:pt x="23" y="1013"/>
                  </a:lnTo>
                  <a:lnTo>
                    <a:pt x="24" y="1012"/>
                  </a:lnTo>
                  <a:lnTo>
                    <a:pt x="25" y="1009"/>
                  </a:lnTo>
                  <a:lnTo>
                    <a:pt x="25" y="1009"/>
                  </a:lnTo>
                  <a:lnTo>
                    <a:pt x="25" y="1001"/>
                  </a:lnTo>
                  <a:lnTo>
                    <a:pt x="25" y="1001"/>
                  </a:lnTo>
                  <a:lnTo>
                    <a:pt x="23" y="961"/>
                  </a:lnTo>
                  <a:lnTo>
                    <a:pt x="23" y="959"/>
                  </a:lnTo>
                  <a:lnTo>
                    <a:pt x="23" y="959"/>
                  </a:lnTo>
                  <a:lnTo>
                    <a:pt x="22" y="927"/>
                  </a:lnTo>
                  <a:lnTo>
                    <a:pt x="22" y="927"/>
                  </a:lnTo>
                  <a:lnTo>
                    <a:pt x="19" y="875"/>
                  </a:lnTo>
                  <a:lnTo>
                    <a:pt x="19" y="875"/>
                  </a:lnTo>
                  <a:lnTo>
                    <a:pt x="18" y="830"/>
                  </a:lnTo>
                  <a:lnTo>
                    <a:pt x="15" y="786"/>
                  </a:lnTo>
                  <a:lnTo>
                    <a:pt x="15" y="786"/>
                  </a:lnTo>
                  <a:lnTo>
                    <a:pt x="12" y="759"/>
                  </a:lnTo>
                  <a:lnTo>
                    <a:pt x="11" y="732"/>
                  </a:lnTo>
                  <a:lnTo>
                    <a:pt x="9" y="679"/>
                  </a:lnTo>
                  <a:lnTo>
                    <a:pt x="9" y="625"/>
                  </a:lnTo>
                  <a:lnTo>
                    <a:pt x="10" y="572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22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9" y="44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" y="394"/>
                  </a:lnTo>
                  <a:lnTo>
                    <a:pt x="0" y="370"/>
                  </a:lnTo>
                  <a:lnTo>
                    <a:pt x="0" y="345"/>
                  </a:lnTo>
                  <a:lnTo>
                    <a:pt x="0" y="322"/>
                  </a:lnTo>
                  <a:lnTo>
                    <a:pt x="2" y="311"/>
                  </a:lnTo>
                  <a:lnTo>
                    <a:pt x="3" y="299"/>
                  </a:lnTo>
                  <a:lnTo>
                    <a:pt x="7" y="289"/>
                  </a:lnTo>
                  <a:lnTo>
                    <a:pt x="10" y="279"/>
                  </a:lnTo>
                  <a:lnTo>
                    <a:pt x="14" y="269"/>
                  </a:lnTo>
                  <a:lnTo>
                    <a:pt x="20" y="260"/>
                  </a:lnTo>
                  <a:lnTo>
                    <a:pt x="26" y="252"/>
                  </a:lnTo>
                  <a:lnTo>
                    <a:pt x="34" y="243"/>
                  </a:lnTo>
                  <a:lnTo>
                    <a:pt x="34" y="243"/>
                  </a:lnTo>
                  <a:lnTo>
                    <a:pt x="42" y="236"/>
                  </a:lnTo>
                  <a:lnTo>
                    <a:pt x="52" y="230"/>
                  </a:lnTo>
                  <a:lnTo>
                    <a:pt x="63" y="225"/>
                  </a:lnTo>
                  <a:lnTo>
                    <a:pt x="74" y="221"/>
                  </a:lnTo>
                  <a:lnTo>
                    <a:pt x="87" y="218"/>
                  </a:lnTo>
                  <a:lnTo>
                    <a:pt x="101" y="214"/>
                  </a:lnTo>
                  <a:lnTo>
                    <a:pt x="116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51" y="213"/>
                  </a:lnTo>
                  <a:lnTo>
                    <a:pt x="167" y="214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8" y="221"/>
                  </a:lnTo>
                  <a:lnTo>
                    <a:pt x="233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45" y="193"/>
                  </a:lnTo>
                  <a:lnTo>
                    <a:pt x="255" y="169"/>
                  </a:lnTo>
                  <a:lnTo>
                    <a:pt x="264" y="146"/>
                  </a:lnTo>
                  <a:lnTo>
                    <a:pt x="271" y="122"/>
                  </a:lnTo>
                  <a:lnTo>
                    <a:pt x="277" y="98"/>
                  </a:lnTo>
                  <a:lnTo>
                    <a:pt x="282" y="76"/>
                  </a:lnTo>
                  <a:lnTo>
                    <a:pt x="286" y="53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91" y="25"/>
                  </a:lnTo>
                  <a:lnTo>
                    <a:pt x="294" y="20"/>
                  </a:lnTo>
                  <a:lnTo>
                    <a:pt x="298" y="17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07" y="12"/>
                  </a:lnTo>
                  <a:lnTo>
                    <a:pt x="310" y="9"/>
                  </a:lnTo>
                  <a:lnTo>
                    <a:pt x="312" y="8"/>
                  </a:lnTo>
                  <a:lnTo>
                    <a:pt x="316" y="7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61" y="4"/>
                  </a:lnTo>
                  <a:lnTo>
                    <a:pt x="401" y="2"/>
                  </a:lnTo>
                  <a:lnTo>
                    <a:pt x="441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532" y="1"/>
                  </a:lnTo>
                  <a:lnTo>
                    <a:pt x="584" y="3"/>
                  </a:lnTo>
                  <a:lnTo>
                    <a:pt x="634" y="7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95" y="15"/>
                  </a:lnTo>
                  <a:lnTo>
                    <a:pt x="707" y="20"/>
                  </a:lnTo>
                  <a:lnTo>
                    <a:pt x="719" y="26"/>
                  </a:lnTo>
                  <a:lnTo>
                    <a:pt x="729" y="33"/>
                  </a:lnTo>
                  <a:lnTo>
                    <a:pt x="737" y="42"/>
                  </a:lnTo>
                  <a:lnTo>
                    <a:pt x="745" y="54"/>
                  </a:lnTo>
                  <a:lnTo>
                    <a:pt x="751" y="67"/>
                  </a:lnTo>
                  <a:lnTo>
                    <a:pt x="756" y="83"/>
                  </a:lnTo>
                  <a:lnTo>
                    <a:pt x="756" y="83"/>
                  </a:lnTo>
                  <a:lnTo>
                    <a:pt x="766" y="118"/>
                  </a:lnTo>
                  <a:lnTo>
                    <a:pt x="766" y="118"/>
                  </a:lnTo>
                  <a:lnTo>
                    <a:pt x="774" y="138"/>
                  </a:lnTo>
                  <a:lnTo>
                    <a:pt x="779" y="157"/>
                  </a:lnTo>
                  <a:lnTo>
                    <a:pt x="784" y="177"/>
                  </a:lnTo>
                  <a:lnTo>
                    <a:pt x="787" y="198"/>
                  </a:lnTo>
                  <a:lnTo>
                    <a:pt x="788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901" y="204"/>
                  </a:lnTo>
                  <a:lnTo>
                    <a:pt x="901" y="204"/>
                  </a:lnTo>
                  <a:lnTo>
                    <a:pt x="1026" y="204"/>
                  </a:lnTo>
                  <a:lnTo>
                    <a:pt x="1026" y="204"/>
                  </a:lnTo>
                  <a:lnTo>
                    <a:pt x="1046" y="204"/>
                  </a:lnTo>
                  <a:lnTo>
                    <a:pt x="1066" y="203"/>
                  </a:lnTo>
                  <a:lnTo>
                    <a:pt x="1105" y="200"/>
                  </a:lnTo>
                  <a:lnTo>
                    <a:pt x="1105" y="200"/>
                  </a:lnTo>
                  <a:lnTo>
                    <a:pt x="1144" y="197"/>
                  </a:lnTo>
                  <a:lnTo>
                    <a:pt x="1163" y="195"/>
                  </a:lnTo>
                  <a:lnTo>
                    <a:pt x="1182" y="195"/>
                  </a:lnTo>
                  <a:lnTo>
                    <a:pt x="1182" y="195"/>
                  </a:lnTo>
                  <a:lnTo>
                    <a:pt x="1207" y="196"/>
                  </a:lnTo>
                  <a:lnTo>
                    <a:pt x="1230" y="198"/>
                  </a:lnTo>
                  <a:lnTo>
                    <a:pt x="1230" y="198"/>
                  </a:lnTo>
                  <a:lnTo>
                    <a:pt x="1249" y="202"/>
                  </a:lnTo>
                  <a:lnTo>
                    <a:pt x="1271" y="206"/>
                  </a:lnTo>
                  <a:lnTo>
                    <a:pt x="1294" y="212"/>
                  </a:lnTo>
                  <a:lnTo>
                    <a:pt x="1317" y="221"/>
                  </a:lnTo>
                  <a:lnTo>
                    <a:pt x="1327" y="225"/>
                  </a:lnTo>
                  <a:lnTo>
                    <a:pt x="1337" y="230"/>
                  </a:lnTo>
                  <a:lnTo>
                    <a:pt x="1348" y="235"/>
                  </a:lnTo>
                  <a:lnTo>
                    <a:pt x="1356" y="241"/>
                  </a:lnTo>
                  <a:lnTo>
                    <a:pt x="1364" y="249"/>
                  </a:lnTo>
                  <a:lnTo>
                    <a:pt x="1372" y="256"/>
                  </a:lnTo>
                  <a:lnTo>
                    <a:pt x="1378" y="263"/>
                  </a:lnTo>
                  <a:lnTo>
                    <a:pt x="1383" y="273"/>
                  </a:lnTo>
                  <a:lnTo>
                    <a:pt x="1383" y="273"/>
                  </a:lnTo>
                  <a:lnTo>
                    <a:pt x="1388" y="287"/>
                  </a:lnTo>
                  <a:lnTo>
                    <a:pt x="1393" y="303"/>
                  </a:lnTo>
                  <a:lnTo>
                    <a:pt x="1396" y="318"/>
                  </a:lnTo>
                  <a:lnTo>
                    <a:pt x="1400" y="335"/>
                  </a:lnTo>
                  <a:lnTo>
                    <a:pt x="1401" y="345"/>
                  </a:lnTo>
                  <a:lnTo>
                    <a:pt x="1401" y="345"/>
                  </a:lnTo>
                  <a:lnTo>
                    <a:pt x="1402" y="356"/>
                  </a:lnTo>
                  <a:lnTo>
                    <a:pt x="1402" y="370"/>
                  </a:lnTo>
                  <a:lnTo>
                    <a:pt x="1402" y="370"/>
                  </a:lnTo>
                  <a:lnTo>
                    <a:pt x="1402" y="379"/>
                  </a:lnTo>
                  <a:lnTo>
                    <a:pt x="1403" y="390"/>
                  </a:lnTo>
                  <a:lnTo>
                    <a:pt x="1404" y="399"/>
                  </a:lnTo>
                  <a:lnTo>
                    <a:pt x="1407" y="408"/>
                  </a:lnTo>
                  <a:lnTo>
                    <a:pt x="1407" y="408"/>
                  </a:lnTo>
                  <a:lnTo>
                    <a:pt x="1409" y="412"/>
                  </a:lnTo>
                  <a:lnTo>
                    <a:pt x="1409" y="418"/>
                  </a:lnTo>
                  <a:lnTo>
                    <a:pt x="1408" y="422"/>
                  </a:lnTo>
                  <a:lnTo>
                    <a:pt x="1406" y="426"/>
                  </a:lnTo>
                  <a:lnTo>
                    <a:pt x="1406" y="426"/>
                  </a:lnTo>
                  <a:lnTo>
                    <a:pt x="1403" y="430"/>
                  </a:lnTo>
                  <a:lnTo>
                    <a:pt x="1399" y="433"/>
                  </a:lnTo>
                  <a:lnTo>
                    <a:pt x="1394" y="435"/>
                  </a:lnTo>
                  <a:lnTo>
                    <a:pt x="1389" y="436"/>
                  </a:lnTo>
                  <a:lnTo>
                    <a:pt x="1389" y="436"/>
                  </a:lnTo>
                  <a:lnTo>
                    <a:pt x="1385" y="435"/>
                  </a:lnTo>
                  <a:lnTo>
                    <a:pt x="1382" y="433"/>
                  </a:lnTo>
                  <a:lnTo>
                    <a:pt x="1379" y="431"/>
                  </a:lnTo>
                  <a:lnTo>
                    <a:pt x="1376" y="427"/>
                  </a:lnTo>
                  <a:lnTo>
                    <a:pt x="1376" y="427"/>
                  </a:lnTo>
                  <a:lnTo>
                    <a:pt x="1373" y="419"/>
                  </a:lnTo>
                  <a:lnTo>
                    <a:pt x="1371" y="411"/>
                  </a:lnTo>
                  <a:lnTo>
                    <a:pt x="1367" y="395"/>
                  </a:lnTo>
                  <a:lnTo>
                    <a:pt x="1365" y="378"/>
                  </a:lnTo>
                  <a:lnTo>
                    <a:pt x="1365" y="363"/>
                  </a:lnTo>
                  <a:lnTo>
                    <a:pt x="1365" y="363"/>
                  </a:lnTo>
                  <a:lnTo>
                    <a:pt x="1363" y="335"/>
                  </a:lnTo>
                  <a:lnTo>
                    <a:pt x="1361" y="321"/>
                  </a:lnTo>
                  <a:lnTo>
                    <a:pt x="1358" y="307"/>
                  </a:lnTo>
                  <a:lnTo>
                    <a:pt x="1358" y="307"/>
                  </a:lnTo>
                  <a:lnTo>
                    <a:pt x="1354" y="297"/>
                  </a:lnTo>
                  <a:lnTo>
                    <a:pt x="1348" y="288"/>
                  </a:lnTo>
                  <a:lnTo>
                    <a:pt x="1340" y="280"/>
                  </a:lnTo>
                  <a:lnTo>
                    <a:pt x="1332" y="271"/>
                  </a:lnTo>
                  <a:lnTo>
                    <a:pt x="1322" y="265"/>
                  </a:lnTo>
                  <a:lnTo>
                    <a:pt x="1311" y="258"/>
                  </a:lnTo>
                  <a:lnTo>
                    <a:pt x="1300" y="253"/>
                  </a:lnTo>
                  <a:lnTo>
                    <a:pt x="1288" y="248"/>
                  </a:lnTo>
                  <a:lnTo>
                    <a:pt x="1275" y="243"/>
                  </a:lnTo>
                  <a:lnTo>
                    <a:pt x="1263" y="240"/>
                  </a:lnTo>
                  <a:lnTo>
                    <a:pt x="1237" y="235"/>
                  </a:lnTo>
                  <a:lnTo>
                    <a:pt x="1211" y="232"/>
                  </a:lnTo>
                  <a:lnTo>
                    <a:pt x="1188" y="231"/>
                  </a:lnTo>
                  <a:lnTo>
                    <a:pt x="1188" y="231"/>
                  </a:lnTo>
                  <a:lnTo>
                    <a:pt x="1181" y="231"/>
                  </a:lnTo>
                  <a:lnTo>
                    <a:pt x="1181" y="231"/>
                  </a:lnTo>
                  <a:lnTo>
                    <a:pt x="1140" y="233"/>
                  </a:lnTo>
                  <a:lnTo>
                    <a:pt x="1101" y="235"/>
                  </a:lnTo>
                  <a:lnTo>
                    <a:pt x="1101" y="235"/>
                  </a:lnTo>
                  <a:lnTo>
                    <a:pt x="1047" y="238"/>
                  </a:lnTo>
                  <a:lnTo>
                    <a:pt x="1019" y="239"/>
                  </a:lnTo>
                  <a:lnTo>
                    <a:pt x="991" y="239"/>
                  </a:lnTo>
                  <a:lnTo>
                    <a:pt x="991" y="239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20" y="239"/>
                  </a:lnTo>
                  <a:lnTo>
                    <a:pt x="872" y="239"/>
                  </a:lnTo>
                  <a:lnTo>
                    <a:pt x="777" y="239"/>
                  </a:lnTo>
                  <a:lnTo>
                    <a:pt x="777" y="239"/>
                  </a:lnTo>
                  <a:lnTo>
                    <a:pt x="771" y="238"/>
                  </a:lnTo>
                  <a:lnTo>
                    <a:pt x="767" y="237"/>
                  </a:lnTo>
                  <a:lnTo>
                    <a:pt x="764" y="234"/>
                  </a:lnTo>
                  <a:lnTo>
                    <a:pt x="762" y="231"/>
                  </a:lnTo>
                  <a:lnTo>
                    <a:pt x="761" y="230"/>
                  </a:lnTo>
                  <a:lnTo>
                    <a:pt x="760" y="229"/>
                  </a:lnTo>
                  <a:lnTo>
                    <a:pt x="760" y="229"/>
                  </a:lnTo>
                  <a:lnTo>
                    <a:pt x="756" y="227"/>
                  </a:lnTo>
                  <a:lnTo>
                    <a:pt x="754" y="223"/>
                  </a:lnTo>
                  <a:lnTo>
                    <a:pt x="753" y="219"/>
                  </a:lnTo>
                  <a:lnTo>
                    <a:pt x="752" y="214"/>
                  </a:lnTo>
                  <a:lnTo>
                    <a:pt x="752" y="214"/>
                  </a:lnTo>
                  <a:lnTo>
                    <a:pt x="752" y="204"/>
                  </a:lnTo>
                  <a:lnTo>
                    <a:pt x="751" y="194"/>
                  </a:lnTo>
                  <a:lnTo>
                    <a:pt x="747" y="174"/>
                  </a:lnTo>
                  <a:lnTo>
                    <a:pt x="740" y="154"/>
                  </a:lnTo>
                  <a:lnTo>
                    <a:pt x="734" y="135"/>
                  </a:lnTo>
                  <a:lnTo>
                    <a:pt x="734" y="135"/>
                  </a:lnTo>
                  <a:lnTo>
                    <a:pt x="727" y="114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19" y="84"/>
                  </a:lnTo>
                  <a:lnTo>
                    <a:pt x="714" y="77"/>
                  </a:lnTo>
                  <a:lnTo>
                    <a:pt x="710" y="69"/>
                  </a:lnTo>
                  <a:lnTo>
                    <a:pt x="705" y="64"/>
                  </a:lnTo>
                  <a:lnTo>
                    <a:pt x="699" y="59"/>
                  </a:lnTo>
                  <a:lnTo>
                    <a:pt x="693" y="55"/>
                  </a:lnTo>
                  <a:lnTo>
                    <a:pt x="686" y="52"/>
                  </a:lnTo>
                  <a:lnTo>
                    <a:pt x="679" y="49"/>
                  </a:lnTo>
                  <a:lnTo>
                    <a:pt x="664" y="46"/>
                  </a:lnTo>
                  <a:lnTo>
                    <a:pt x="647" y="43"/>
                  </a:lnTo>
                  <a:lnTo>
                    <a:pt x="631" y="42"/>
                  </a:lnTo>
                  <a:lnTo>
                    <a:pt x="615" y="42"/>
                  </a:lnTo>
                  <a:lnTo>
                    <a:pt x="605" y="42"/>
                  </a:lnTo>
                  <a:lnTo>
                    <a:pt x="605" y="42"/>
                  </a:lnTo>
                  <a:lnTo>
                    <a:pt x="530" y="41"/>
                  </a:lnTo>
                  <a:lnTo>
                    <a:pt x="528" y="40"/>
                  </a:lnTo>
                  <a:lnTo>
                    <a:pt x="528" y="40"/>
                  </a:lnTo>
                  <a:lnTo>
                    <a:pt x="476" y="39"/>
                  </a:lnTo>
                  <a:lnTo>
                    <a:pt x="424" y="39"/>
                  </a:lnTo>
                  <a:lnTo>
                    <a:pt x="424" y="39"/>
                  </a:lnTo>
                  <a:lnTo>
                    <a:pt x="374" y="39"/>
                  </a:lnTo>
                  <a:lnTo>
                    <a:pt x="329" y="41"/>
                  </a:lnTo>
                  <a:lnTo>
                    <a:pt x="324" y="42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0" y="66"/>
                  </a:lnTo>
                  <a:lnTo>
                    <a:pt x="316" y="87"/>
                  </a:lnTo>
                  <a:lnTo>
                    <a:pt x="308" y="126"/>
                  </a:lnTo>
                  <a:lnTo>
                    <a:pt x="308" y="127"/>
                  </a:lnTo>
                  <a:lnTo>
                    <a:pt x="308" y="127"/>
                  </a:lnTo>
                  <a:lnTo>
                    <a:pt x="302" y="153"/>
                  </a:lnTo>
                  <a:lnTo>
                    <a:pt x="302" y="153"/>
                  </a:lnTo>
                  <a:lnTo>
                    <a:pt x="300" y="162"/>
                  </a:lnTo>
                  <a:lnTo>
                    <a:pt x="298" y="168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7" y="18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67" y="232"/>
                  </a:lnTo>
                  <a:lnTo>
                    <a:pt x="266" y="234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8" y="239"/>
                  </a:lnTo>
                  <a:lnTo>
                    <a:pt x="267" y="245"/>
                  </a:lnTo>
                  <a:lnTo>
                    <a:pt x="266" y="248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5"/>
                  </a:lnTo>
                  <a:lnTo>
                    <a:pt x="258" y="256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5" y="258"/>
                  </a:lnTo>
                  <a:lnTo>
                    <a:pt x="245" y="258"/>
                  </a:lnTo>
                  <a:lnTo>
                    <a:pt x="241" y="258"/>
                  </a:lnTo>
                  <a:lnTo>
                    <a:pt x="241" y="258"/>
                  </a:lnTo>
                  <a:lnTo>
                    <a:pt x="240" y="258"/>
                  </a:lnTo>
                  <a:lnTo>
                    <a:pt x="240" y="258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175" y="252"/>
                  </a:lnTo>
                  <a:lnTo>
                    <a:pt x="157" y="251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7" y="251"/>
                  </a:lnTo>
                  <a:lnTo>
                    <a:pt x="113" y="252"/>
                  </a:lnTo>
                  <a:lnTo>
                    <a:pt x="101" y="254"/>
                  </a:lnTo>
                  <a:lnTo>
                    <a:pt x="91" y="256"/>
                  </a:lnTo>
                  <a:lnTo>
                    <a:pt x="80" y="259"/>
                  </a:lnTo>
                  <a:lnTo>
                    <a:pt x="72" y="264"/>
                  </a:lnTo>
                  <a:lnTo>
                    <a:pt x="65" y="268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3" y="280"/>
                  </a:lnTo>
                  <a:lnTo>
                    <a:pt x="49" y="286"/>
                  </a:lnTo>
                  <a:lnTo>
                    <a:pt x="46" y="292"/>
                  </a:lnTo>
                  <a:lnTo>
                    <a:pt x="44" y="298"/>
                  </a:lnTo>
                  <a:lnTo>
                    <a:pt x="42" y="306"/>
                  </a:lnTo>
                  <a:lnTo>
                    <a:pt x="41" y="314"/>
                  </a:lnTo>
                  <a:lnTo>
                    <a:pt x="40" y="322"/>
                  </a:lnTo>
                  <a:lnTo>
                    <a:pt x="40" y="332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4" y="483"/>
                  </a:lnTo>
                  <a:lnTo>
                    <a:pt x="46" y="541"/>
                  </a:lnTo>
                  <a:lnTo>
                    <a:pt x="46" y="599"/>
                  </a:lnTo>
                  <a:lnTo>
                    <a:pt x="46" y="599"/>
                  </a:lnTo>
                  <a:lnTo>
                    <a:pt x="46" y="658"/>
                  </a:lnTo>
                  <a:lnTo>
                    <a:pt x="48" y="720"/>
                  </a:lnTo>
                  <a:lnTo>
                    <a:pt x="50" y="783"/>
                  </a:lnTo>
                  <a:lnTo>
                    <a:pt x="53" y="850"/>
                  </a:lnTo>
                  <a:lnTo>
                    <a:pt x="53" y="850"/>
                  </a:lnTo>
                  <a:lnTo>
                    <a:pt x="55" y="893"/>
                  </a:lnTo>
                  <a:lnTo>
                    <a:pt x="55" y="893"/>
                  </a:lnTo>
                  <a:lnTo>
                    <a:pt x="56" y="932"/>
                  </a:lnTo>
                  <a:lnTo>
                    <a:pt x="59" y="972"/>
                  </a:lnTo>
                  <a:lnTo>
                    <a:pt x="59" y="972"/>
                  </a:lnTo>
                  <a:lnTo>
                    <a:pt x="59" y="985"/>
                  </a:lnTo>
                  <a:lnTo>
                    <a:pt x="59" y="996"/>
                  </a:lnTo>
                  <a:lnTo>
                    <a:pt x="56" y="1019"/>
                  </a:lnTo>
                  <a:lnTo>
                    <a:pt x="56" y="1019"/>
                  </a:lnTo>
                  <a:lnTo>
                    <a:pt x="53" y="1035"/>
                  </a:lnTo>
                  <a:lnTo>
                    <a:pt x="52" y="1052"/>
                  </a:lnTo>
                  <a:lnTo>
                    <a:pt x="52" y="1052"/>
                  </a:lnTo>
                  <a:lnTo>
                    <a:pt x="52" y="1053"/>
                  </a:lnTo>
                  <a:lnTo>
                    <a:pt x="52" y="1053"/>
                  </a:lnTo>
                  <a:lnTo>
                    <a:pt x="53" y="1076"/>
                  </a:lnTo>
                  <a:lnTo>
                    <a:pt x="56" y="1097"/>
                  </a:lnTo>
                  <a:lnTo>
                    <a:pt x="58" y="1106"/>
                  </a:lnTo>
                  <a:lnTo>
                    <a:pt x="61" y="1115"/>
                  </a:lnTo>
                  <a:lnTo>
                    <a:pt x="65" y="1123"/>
                  </a:lnTo>
                  <a:lnTo>
                    <a:pt x="69" y="1132"/>
                  </a:lnTo>
                  <a:lnTo>
                    <a:pt x="73" y="1139"/>
                  </a:lnTo>
                  <a:lnTo>
                    <a:pt x="79" y="1145"/>
                  </a:lnTo>
                  <a:lnTo>
                    <a:pt x="85" y="1151"/>
                  </a:lnTo>
                  <a:lnTo>
                    <a:pt x="93" y="1157"/>
                  </a:lnTo>
                  <a:lnTo>
                    <a:pt x="101" y="1162"/>
                  </a:lnTo>
                  <a:lnTo>
                    <a:pt x="110" y="1166"/>
                  </a:lnTo>
                  <a:lnTo>
                    <a:pt x="122" y="1169"/>
                  </a:lnTo>
                  <a:lnTo>
                    <a:pt x="133" y="1171"/>
                  </a:lnTo>
                  <a:lnTo>
                    <a:pt x="133" y="1171"/>
                  </a:lnTo>
                  <a:lnTo>
                    <a:pt x="175" y="1178"/>
                  </a:lnTo>
                  <a:lnTo>
                    <a:pt x="211" y="1183"/>
                  </a:lnTo>
                  <a:lnTo>
                    <a:pt x="246" y="1186"/>
                  </a:lnTo>
                  <a:lnTo>
                    <a:pt x="279" y="1186"/>
                  </a:lnTo>
                  <a:lnTo>
                    <a:pt x="279" y="1186"/>
                  </a:lnTo>
                  <a:lnTo>
                    <a:pt x="311" y="1187"/>
                  </a:lnTo>
                  <a:lnTo>
                    <a:pt x="342" y="1188"/>
                  </a:lnTo>
                  <a:lnTo>
                    <a:pt x="342" y="1188"/>
                  </a:lnTo>
                  <a:lnTo>
                    <a:pt x="376" y="1189"/>
                  </a:lnTo>
                  <a:lnTo>
                    <a:pt x="409" y="1190"/>
                  </a:lnTo>
                  <a:lnTo>
                    <a:pt x="409" y="1190"/>
                  </a:lnTo>
                  <a:lnTo>
                    <a:pt x="440" y="1189"/>
                  </a:lnTo>
                  <a:lnTo>
                    <a:pt x="440" y="1189"/>
                  </a:lnTo>
                  <a:lnTo>
                    <a:pt x="472" y="1187"/>
                  </a:lnTo>
                  <a:lnTo>
                    <a:pt x="504" y="1184"/>
                  </a:lnTo>
                  <a:lnTo>
                    <a:pt x="504" y="1184"/>
                  </a:lnTo>
                  <a:lnTo>
                    <a:pt x="552" y="1180"/>
                  </a:lnTo>
                  <a:lnTo>
                    <a:pt x="576" y="1178"/>
                  </a:lnTo>
                  <a:lnTo>
                    <a:pt x="599" y="1178"/>
                  </a:lnTo>
                  <a:lnTo>
                    <a:pt x="599" y="1178"/>
                  </a:lnTo>
                  <a:lnTo>
                    <a:pt x="612" y="1178"/>
                  </a:lnTo>
                  <a:lnTo>
                    <a:pt x="612" y="1178"/>
                  </a:lnTo>
                  <a:lnTo>
                    <a:pt x="691" y="1179"/>
                  </a:lnTo>
                  <a:lnTo>
                    <a:pt x="784" y="1180"/>
                  </a:lnTo>
                  <a:lnTo>
                    <a:pt x="784" y="1180"/>
                  </a:lnTo>
                  <a:lnTo>
                    <a:pt x="873" y="1179"/>
                  </a:lnTo>
                  <a:lnTo>
                    <a:pt x="880" y="1179"/>
                  </a:lnTo>
                  <a:lnTo>
                    <a:pt x="880" y="1179"/>
                  </a:lnTo>
                  <a:lnTo>
                    <a:pt x="976" y="1179"/>
                  </a:lnTo>
                  <a:lnTo>
                    <a:pt x="976" y="1179"/>
                  </a:lnTo>
                  <a:lnTo>
                    <a:pt x="1009" y="1179"/>
                  </a:lnTo>
                  <a:lnTo>
                    <a:pt x="1011" y="1179"/>
                  </a:lnTo>
                  <a:lnTo>
                    <a:pt x="1011" y="1179"/>
                  </a:lnTo>
                  <a:lnTo>
                    <a:pt x="1041" y="1179"/>
                  </a:lnTo>
                  <a:lnTo>
                    <a:pt x="1041" y="1179"/>
                  </a:lnTo>
                  <a:lnTo>
                    <a:pt x="1084" y="1180"/>
                  </a:lnTo>
                  <a:lnTo>
                    <a:pt x="1107" y="1181"/>
                  </a:lnTo>
                  <a:lnTo>
                    <a:pt x="1130" y="1184"/>
                  </a:lnTo>
                  <a:lnTo>
                    <a:pt x="1130" y="1184"/>
                  </a:lnTo>
                  <a:lnTo>
                    <a:pt x="1159" y="1187"/>
                  </a:lnTo>
                  <a:lnTo>
                    <a:pt x="1174" y="1188"/>
                  </a:lnTo>
                  <a:lnTo>
                    <a:pt x="1189" y="1188"/>
                  </a:lnTo>
                  <a:lnTo>
                    <a:pt x="1189" y="1188"/>
                  </a:lnTo>
                  <a:lnTo>
                    <a:pt x="1208" y="1188"/>
                  </a:lnTo>
                  <a:lnTo>
                    <a:pt x="1208" y="1188"/>
                  </a:lnTo>
                  <a:lnTo>
                    <a:pt x="1210" y="1188"/>
                  </a:lnTo>
                  <a:lnTo>
                    <a:pt x="1210" y="1188"/>
                  </a:lnTo>
                  <a:lnTo>
                    <a:pt x="1219" y="1188"/>
                  </a:lnTo>
                  <a:lnTo>
                    <a:pt x="1219" y="1188"/>
                  </a:lnTo>
                  <a:lnTo>
                    <a:pt x="1237" y="1189"/>
                  </a:lnTo>
                  <a:lnTo>
                    <a:pt x="1237" y="1189"/>
                  </a:lnTo>
                  <a:lnTo>
                    <a:pt x="1248" y="1188"/>
                  </a:lnTo>
                  <a:lnTo>
                    <a:pt x="1255" y="1187"/>
                  </a:lnTo>
                  <a:lnTo>
                    <a:pt x="1260" y="1185"/>
                  </a:lnTo>
                  <a:lnTo>
                    <a:pt x="1262" y="1183"/>
                  </a:lnTo>
                  <a:lnTo>
                    <a:pt x="1262" y="1183"/>
                  </a:lnTo>
                  <a:lnTo>
                    <a:pt x="1265" y="1178"/>
                  </a:lnTo>
                  <a:lnTo>
                    <a:pt x="1268" y="1176"/>
                  </a:lnTo>
                  <a:lnTo>
                    <a:pt x="1272" y="1174"/>
                  </a:lnTo>
                  <a:lnTo>
                    <a:pt x="1276" y="1173"/>
                  </a:lnTo>
                  <a:lnTo>
                    <a:pt x="1276" y="1173"/>
                  </a:lnTo>
                  <a:lnTo>
                    <a:pt x="1281" y="1174"/>
                  </a:lnTo>
                  <a:lnTo>
                    <a:pt x="1287" y="1176"/>
                  </a:lnTo>
                  <a:lnTo>
                    <a:pt x="1291" y="1179"/>
                  </a:lnTo>
                  <a:lnTo>
                    <a:pt x="1294" y="1184"/>
                  </a:lnTo>
                  <a:lnTo>
                    <a:pt x="1294" y="1184"/>
                  </a:lnTo>
                  <a:lnTo>
                    <a:pt x="1295" y="1188"/>
                  </a:lnTo>
                  <a:lnTo>
                    <a:pt x="1296" y="1192"/>
                  </a:lnTo>
                  <a:lnTo>
                    <a:pt x="1295" y="119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90" y="1204"/>
                  </a:lnTo>
                  <a:lnTo>
                    <a:pt x="1287" y="1208"/>
                  </a:lnTo>
                  <a:lnTo>
                    <a:pt x="1279" y="1215"/>
                  </a:lnTo>
                  <a:lnTo>
                    <a:pt x="1270" y="1219"/>
                  </a:lnTo>
                  <a:lnTo>
                    <a:pt x="1261" y="1223"/>
                  </a:lnTo>
                  <a:lnTo>
                    <a:pt x="1251" y="1225"/>
                  </a:lnTo>
                  <a:lnTo>
                    <a:pt x="1241" y="1226"/>
                  </a:lnTo>
                  <a:lnTo>
                    <a:pt x="1221" y="1227"/>
                  </a:lnTo>
                  <a:lnTo>
                    <a:pt x="1221" y="1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1010"/>
            <p:cNvSpPr>
              <a:spLocks/>
            </p:cNvSpPr>
            <p:nvPr/>
          </p:nvSpPr>
          <p:spPr bwMode="auto">
            <a:xfrm>
              <a:off x="4127500" y="2363788"/>
              <a:ext cx="822325" cy="422275"/>
            </a:xfrm>
            <a:custGeom>
              <a:avLst/>
              <a:gdLst/>
              <a:ahLst/>
              <a:cxnLst>
                <a:cxn ang="0">
                  <a:pos x="1224" y="794"/>
                </a:cxn>
                <a:cxn ang="0">
                  <a:pos x="1217" y="774"/>
                </a:cxn>
                <a:cxn ang="0">
                  <a:pos x="1226" y="760"/>
                </a:cxn>
                <a:cxn ang="0">
                  <a:pos x="1240" y="724"/>
                </a:cxn>
                <a:cxn ang="0">
                  <a:pos x="1256" y="649"/>
                </a:cxn>
                <a:cxn ang="0">
                  <a:pos x="1286" y="584"/>
                </a:cxn>
                <a:cxn ang="0">
                  <a:pos x="1313" y="525"/>
                </a:cxn>
                <a:cxn ang="0">
                  <a:pos x="1351" y="435"/>
                </a:cxn>
                <a:cxn ang="0">
                  <a:pos x="1404" y="353"/>
                </a:cxn>
                <a:cxn ang="0">
                  <a:pos x="1460" y="252"/>
                </a:cxn>
                <a:cxn ang="0">
                  <a:pos x="1509" y="131"/>
                </a:cxn>
                <a:cxn ang="0">
                  <a:pos x="1516" y="71"/>
                </a:cxn>
                <a:cxn ang="0">
                  <a:pos x="1506" y="49"/>
                </a:cxn>
                <a:cxn ang="0">
                  <a:pos x="1465" y="35"/>
                </a:cxn>
                <a:cxn ang="0">
                  <a:pos x="1425" y="37"/>
                </a:cxn>
                <a:cxn ang="0">
                  <a:pos x="781" y="47"/>
                </a:cxn>
                <a:cxn ang="0">
                  <a:pos x="307" y="65"/>
                </a:cxn>
                <a:cxn ang="0">
                  <a:pos x="295" y="101"/>
                </a:cxn>
                <a:cxn ang="0">
                  <a:pos x="257" y="189"/>
                </a:cxn>
                <a:cxn ang="0">
                  <a:pos x="245" y="243"/>
                </a:cxn>
                <a:cxn ang="0">
                  <a:pos x="228" y="311"/>
                </a:cxn>
                <a:cxn ang="0">
                  <a:pos x="196" y="371"/>
                </a:cxn>
                <a:cxn ang="0">
                  <a:pos x="150" y="466"/>
                </a:cxn>
                <a:cxn ang="0">
                  <a:pos x="135" y="518"/>
                </a:cxn>
                <a:cxn ang="0">
                  <a:pos x="104" y="613"/>
                </a:cxn>
                <a:cxn ang="0">
                  <a:pos x="74" y="660"/>
                </a:cxn>
                <a:cxn ang="0">
                  <a:pos x="52" y="709"/>
                </a:cxn>
                <a:cxn ang="0">
                  <a:pos x="36" y="756"/>
                </a:cxn>
                <a:cxn ang="0">
                  <a:pos x="32" y="773"/>
                </a:cxn>
                <a:cxn ang="0">
                  <a:pos x="17" y="780"/>
                </a:cxn>
                <a:cxn ang="0">
                  <a:pos x="4" y="774"/>
                </a:cxn>
                <a:cxn ang="0">
                  <a:pos x="0" y="762"/>
                </a:cxn>
                <a:cxn ang="0">
                  <a:pos x="13" y="713"/>
                </a:cxn>
                <a:cxn ang="0">
                  <a:pos x="42" y="646"/>
                </a:cxn>
                <a:cxn ang="0">
                  <a:pos x="79" y="583"/>
                </a:cxn>
                <a:cxn ang="0">
                  <a:pos x="98" y="520"/>
                </a:cxn>
                <a:cxn ang="0">
                  <a:pos x="128" y="431"/>
                </a:cxn>
                <a:cxn ang="0">
                  <a:pos x="164" y="359"/>
                </a:cxn>
                <a:cxn ang="0">
                  <a:pos x="198" y="289"/>
                </a:cxn>
                <a:cxn ang="0">
                  <a:pos x="212" y="219"/>
                </a:cxn>
                <a:cxn ang="0">
                  <a:pos x="237" y="133"/>
                </a:cxn>
                <a:cxn ang="0">
                  <a:pos x="265" y="77"/>
                </a:cxn>
                <a:cxn ang="0">
                  <a:pos x="276" y="43"/>
                </a:cxn>
                <a:cxn ang="0">
                  <a:pos x="303" y="24"/>
                </a:cxn>
                <a:cxn ang="0">
                  <a:pos x="375" y="18"/>
                </a:cxn>
                <a:cxn ang="0">
                  <a:pos x="411" y="13"/>
                </a:cxn>
                <a:cxn ang="0">
                  <a:pos x="479" y="13"/>
                </a:cxn>
                <a:cxn ang="0">
                  <a:pos x="668" y="15"/>
                </a:cxn>
                <a:cxn ang="0">
                  <a:pos x="1159" y="4"/>
                </a:cxn>
                <a:cxn ang="0">
                  <a:pos x="1375" y="1"/>
                </a:cxn>
                <a:cxn ang="0">
                  <a:pos x="1481" y="2"/>
                </a:cxn>
                <a:cxn ang="0">
                  <a:pos x="1535" y="17"/>
                </a:cxn>
                <a:cxn ang="0">
                  <a:pos x="1547" y="34"/>
                </a:cxn>
                <a:cxn ang="0">
                  <a:pos x="1550" y="109"/>
                </a:cxn>
                <a:cxn ang="0">
                  <a:pos x="1516" y="216"/>
                </a:cxn>
                <a:cxn ang="0">
                  <a:pos x="1472" y="303"/>
                </a:cxn>
                <a:cxn ang="0">
                  <a:pos x="1406" y="412"/>
                </a:cxn>
                <a:cxn ang="0">
                  <a:pos x="1362" y="503"/>
                </a:cxn>
                <a:cxn ang="0">
                  <a:pos x="1315" y="608"/>
                </a:cxn>
                <a:cxn ang="0">
                  <a:pos x="1277" y="715"/>
                </a:cxn>
                <a:cxn ang="0">
                  <a:pos x="1261" y="773"/>
                </a:cxn>
                <a:cxn ang="0">
                  <a:pos x="1244" y="796"/>
                </a:cxn>
              </a:cxnLst>
              <a:rect l="0" t="0" r="r" b="b"/>
              <a:pathLst>
                <a:path w="1553" h="798">
                  <a:moveTo>
                    <a:pt x="1235" y="798"/>
                  </a:moveTo>
                  <a:lnTo>
                    <a:pt x="1235" y="798"/>
                  </a:lnTo>
                  <a:lnTo>
                    <a:pt x="1229" y="797"/>
                  </a:lnTo>
                  <a:lnTo>
                    <a:pt x="1226" y="796"/>
                  </a:lnTo>
                  <a:lnTo>
                    <a:pt x="1224" y="794"/>
                  </a:lnTo>
                  <a:lnTo>
                    <a:pt x="1220" y="792"/>
                  </a:lnTo>
                  <a:lnTo>
                    <a:pt x="1219" y="789"/>
                  </a:lnTo>
                  <a:lnTo>
                    <a:pt x="1217" y="786"/>
                  </a:lnTo>
                  <a:lnTo>
                    <a:pt x="1217" y="781"/>
                  </a:lnTo>
                  <a:lnTo>
                    <a:pt x="1217" y="774"/>
                  </a:lnTo>
                  <a:lnTo>
                    <a:pt x="1217" y="774"/>
                  </a:lnTo>
                  <a:lnTo>
                    <a:pt x="1218" y="770"/>
                  </a:lnTo>
                  <a:lnTo>
                    <a:pt x="1219" y="766"/>
                  </a:lnTo>
                  <a:lnTo>
                    <a:pt x="1222" y="763"/>
                  </a:lnTo>
                  <a:lnTo>
                    <a:pt x="1226" y="760"/>
                  </a:lnTo>
                  <a:lnTo>
                    <a:pt x="1228" y="759"/>
                  </a:lnTo>
                  <a:lnTo>
                    <a:pt x="1229" y="757"/>
                  </a:lnTo>
                  <a:lnTo>
                    <a:pt x="1229" y="757"/>
                  </a:lnTo>
                  <a:lnTo>
                    <a:pt x="1235" y="741"/>
                  </a:lnTo>
                  <a:lnTo>
                    <a:pt x="1240" y="724"/>
                  </a:lnTo>
                  <a:lnTo>
                    <a:pt x="1244" y="705"/>
                  </a:lnTo>
                  <a:lnTo>
                    <a:pt x="1248" y="686"/>
                  </a:lnTo>
                  <a:lnTo>
                    <a:pt x="1248" y="686"/>
                  </a:lnTo>
                  <a:lnTo>
                    <a:pt x="1251" y="667"/>
                  </a:lnTo>
                  <a:lnTo>
                    <a:pt x="1256" y="649"/>
                  </a:lnTo>
                  <a:lnTo>
                    <a:pt x="1256" y="649"/>
                  </a:lnTo>
                  <a:lnTo>
                    <a:pt x="1262" y="632"/>
                  </a:lnTo>
                  <a:lnTo>
                    <a:pt x="1269" y="616"/>
                  </a:lnTo>
                  <a:lnTo>
                    <a:pt x="1277" y="599"/>
                  </a:lnTo>
                  <a:lnTo>
                    <a:pt x="1286" y="584"/>
                  </a:lnTo>
                  <a:lnTo>
                    <a:pt x="1286" y="584"/>
                  </a:lnTo>
                  <a:lnTo>
                    <a:pt x="1294" y="566"/>
                  </a:lnTo>
                  <a:lnTo>
                    <a:pt x="1302" y="549"/>
                  </a:lnTo>
                  <a:lnTo>
                    <a:pt x="1302" y="549"/>
                  </a:lnTo>
                  <a:lnTo>
                    <a:pt x="1313" y="525"/>
                  </a:lnTo>
                  <a:lnTo>
                    <a:pt x="1323" y="500"/>
                  </a:lnTo>
                  <a:lnTo>
                    <a:pt x="1323" y="500"/>
                  </a:lnTo>
                  <a:lnTo>
                    <a:pt x="1336" y="468"/>
                  </a:lnTo>
                  <a:lnTo>
                    <a:pt x="1351" y="435"/>
                  </a:lnTo>
                  <a:lnTo>
                    <a:pt x="1351" y="435"/>
                  </a:lnTo>
                  <a:lnTo>
                    <a:pt x="1359" y="421"/>
                  </a:lnTo>
                  <a:lnTo>
                    <a:pt x="1368" y="405"/>
                  </a:lnTo>
                  <a:lnTo>
                    <a:pt x="1387" y="377"/>
                  </a:lnTo>
                  <a:lnTo>
                    <a:pt x="1387" y="377"/>
                  </a:lnTo>
                  <a:lnTo>
                    <a:pt x="1404" y="353"/>
                  </a:lnTo>
                  <a:lnTo>
                    <a:pt x="1411" y="340"/>
                  </a:lnTo>
                  <a:lnTo>
                    <a:pt x="1419" y="328"/>
                  </a:lnTo>
                  <a:lnTo>
                    <a:pt x="1430" y="307"/>
                  </a:lnTo>
                  <a:lnTo>
                    <a:pt x="1430" y="307"/>
                  </a:lnTo>
                  <a:lnTo>
                    <a:pt x="1460" y="252"/>
                  </a:lnTo>
                  <a:lnTo>
                    <a:pt x="1474" y="222"/>
                  </a:lnTo>
                  <a:lnTo>
                    <a:pt x="1488" y="192"/>
                  </a:lnTo>
                  <a:lnTo>
                    <a:pt x="1499" y="162"/>
                  </a:lnTo>
                  <a:lnTo>
                    <a:pt x="1504" y="146"/>
                  </a:lnTo>
                  <a:lnTo>
                    <a:pt x="1509" y="131"/>
                  </a:lnTo>
                  <a:lnTo>
                    <a:pt x="1512" y="116"/>
                  </a:lnTo>
                  <a:lnTo>
                    <a:pt x="1514" y="101"/>
                  </a:lnTo>
                  <a:lnTo>
                    <a:pt x="1515" y="85"/>
                  </a:lnTo>
                  <a:lnTo>
                    <a:pt x="1516" y="71"/>
                  </a:lnTo>
                  <a:lnTo>
                    <a:pt x="1516" y="71"/>
                  </a:lnTo>
                  <a:lnTo>
                    <a:pt x="1515" y="65"/>
                  </a:lnTo>
                  <a:lnTo>
                    <a:pt x="1514" y="60"/>
                  </a:lnTo>
                  <a:lnTo>
                    <a:pt x="1512" y="56"/>
                  </a:lnTo>
                  <a:lnTo>
                    <a:pt x="1510" y="52"/>
                  </a:lnTo>
                  <a:lnTo>
                    <a:pt x="1506" y="49"/>
                  </a:lnTo>
                  <a:lnTo>
                    <a:pt x="1503" y="46"/>
                  </a:lnTo>
                  <a:lnTo>
                    <a:pt x="1495" y="42"/>
                  </a:lnTo>
                  <a:lnTo>
                    <a:pt x="1486" y="38"/>
                  </a:lnTo>
                  <a:lnTo>
                    <a:pt x="1475" y="36"/>
                  </a:lnTo>
                  <a:lnTo>
                    <a:pt x="1465" y="35"/>
                  </a:lnTo>
                  <a:lnTo>
                    <a:pt x="1456" y="35"/>
                  </a:lnTo>
                  <a:lnTo>
                    <a:pt x="1456" y="35"/>
                  </a:lnTo>
                  <a:lnTo>
                    <a:pt x="1439" y="36"/>
                  </a:lnTo>
                  <a:lnTo>
                    <a:pt x="1425" y="37"/>
                  </a:lnTo>
                  <a:lnTo>
                    <a:pt x="1425" y="37"/>
                  </a:lnTo>
                  <a:lnTo>
                    <a:pt x="1404" y="37"/>
                  </a:lnTo>
                  <a:lnTo>
                    <a:pt x="1272" y="37"/>
                  </a:lnTo>
                  <a:lnTo>
                    <a:pt x="1272" y="37"/>
                  </a:lnTo>
                  <a:lnTo>
                    <a:pt x="1092" y="41"/>
                  </a:lnTo>
                  <a:lnTo>
                    <a:pt x="781" y="47"/>
                  </a:lnTo>
                  <a:lnTo>
                    <a:pt x="314" y="57"/>
                  </a:lnTo>
                  <a:lnTo>
                    <a:pt x="309" y="57"/>
                  </a:lnTo>
                  <a:lnTo>
                    <a:pt x="308" y="61"/>
                  </a:lnTo>
                  <a:lnTo>
                    <a:pt x="308" y="61"/>
                  </a:lnTo>
                  <a:lnTo>
                    <a:pt x="307" y="65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83"/>
                  </a:lnTo>
                  <a:lnTo>
                    <a:pt x="295" y="101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2" y="151"/>
                  </a:lnTo>
                  <a:lnTo>
                    <a:pt x="264" y="170"/>
                  </a:lnTo>
                  <a:lnTo>
                    <a:pt x="257" y="189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48" y="225"/>
                  </a:lnTo>
                  <a:lnTo>
                    <a:pt x="245" y="243"/>
                  </a:lnTo>
                  <a:lnTo>
                    <a:pt x="245" y="243"/>
                  </a:lnTo>
                  <a:lnTo>
                    <a:pt x="241" y="272"/>
                  </a:lnTo>
                  <a:lnTo>
                    <a:pt x="238" y="285"/>
                  </a:lnTo>
                  <a:lnTo>
                    <a:pt x="234" y="299"/>
                  </a:lnTo>
                  <a:lnTo>
                    <a:pt x="234" y="299"/>
                  </a:lnTo>
                  <a:lnTo>
                    <a:pt x="228" y="311"/>
                  </a:lnTo>
                  <a:lnTo>
                    <a:pt x="222" y="322"/>
                  </a:lnTo>
                  <a:lnTo>
                    <a:pt x="210" y="345"/>
                  </a:lnTo>
                  <a:lnTo>
                    <a:pt x="210" y="345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71" y="422"/>
                  </a:lnTo>
                  <a:lnTo>
                    <a:pt x="159" y="444"/>
                  </a:lnTo>
                  <a:lnTo>
                    <a:pt x="150" y="466"/>
                  </a:lnTo>
                  <a:lnTo>
                    <a:pt x="146" y="47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26" y="553"/>
                  </a:lnTo>
                  <a:lnTo>
                    <a:pt x="116" y="588"/>
                  </a:lnTo>
                  <a:lnTo>
                    <a:pt x="116" y="588"/>
                  </a:lnTo>
                  <a:lnTo>
                    <a:pt x="110" y="600"/>
                  </a:lnTo>
                  <a:lnTo>
                    <a:pt x="104" y="613"/>
                  </a:lnTo>
                  <a:lnTo>
                    <a:pt x="97" y="625"/>
                  </a:lnTo>
                  <a:lnTo>
                    <a:pt x="89" y="637"/>
                  </a:lnTo>
                  <a:lnTo>
                    <a:pt x="89" y="637"/>
                  </a:lnTo>
                  <a:lnTo>
                    <a:pt x="81" y="648"/>
                  </a:lnTo>
                  <a:lnTo>
                    <a:pt x="74" y="660"/>
                  </a:lnTo>
                  <a:lnTo>
                    <a:pt x="68" y="673"/>
                  </a:lnTo>
                  <a:lnTo>
                    <a:pt x="62" y="686"/>
                  </a:lnTo>
                  <a:lnTo>
                    <a:pt x="62" y="686"/>
                  </a:lnTo>
                  <a:lnTo>
                    <a:pt x="58" y="697"/>
                  </a:lnTo>
                  <a:lnTo>
                    <a:pt x="52" y="709"/>
                  </a:lnTo>
                  <a:lnTo>
                    <a:pt x="52" y="709"/>
                  </a:lnTo>
                  <a:lnTo>
                    <a:pt x="47" y="723"/>
                  </a:lnTo>
                  <a:lnTo>
                    <a:pt x="41" y="736"/>
                  </a:lnTo>
                  <a:lnTo>
                    <a:pt x="38" y="750"/>
                  </a:lnTo>
                  <a:lnTo>
                    <a:pt x="36" y="756"/>
                  </a:lnTo>
                  <a:lnTo>
                    <a:pt x="36" y="762"/>
                  </a:lnTo>
                  <a:lnTo>
                    <a:pt x="36" y="762"/>
                  </a:lnTo>
                  <a:lnTo>
                    <a:pt x="35" y="766"/>
                  </a:lnTo>
                  <a:lnTo>
                    <a:pt x="34" y="770"/>
                  </a:lnTo>
                  <a:lnTo>
                    <a:pt x="32" y="773"/>
                  </a:lnTo>
                  <a:lnTo>
                    <a:pt x="30" y="775"/>
                  </a:lnTo>
                  <a:lnTo>
                    <a:pt x="26" y="777"/>
                  </a:lnTo>
                  <a:lnTo>
                    <a:pt x="23" y="779"/>
                  </a:lnTo>
                  <a:lnTo>
                    <a:pt x="17" y="780"/>
                  </a:lnTo>
                  <a:lnTo>
                    <a:pt x="17" y="780"/>
                  </a:lnTo>
                  <a:lnTo>
                    <a:pt x="13" y="780"/>
                  </a:lnTo>
                  <a:lnTo>
                    <a:pt x="10" y="779"/>
                  </a:lnTo>
                  <a:lnTo>
                    <a:pt x="7" y="776"/>
                  </a:lnTo>
                  <a:lnTo>
                    <a:pt x="4" y="774"/>
                  </a:lnTo>
                  <a:lnTo>
                    <a:pt x="4" y="774"/>
                  </a:lnTo>
                  <a:lnTo>
                    <a:pt x="2" y="772"/>
                  </a:lnTo>
                  <a:lnTo>
                    <a:pt x="1" y="769"/>
                  </a:lnTo>
                  <a:lnTo>
                    <a:pt x="0" y="76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50"/>
                  </a:lnTo>
                  <a:lnTo>
                    <a:pt x="4" y="737"/>
                  </a:lnTo>
                  <a:lnTo>
                    <a:pt x="8" y="726"/>
                  </a:lnTo>
                  <a:lnTo>
                    <a:pt x="13" y="713"/>
                  </a:lnTo>
                  <a:lnTo>
                    <a:pt x="13" y="713"/>
                  </a:lnTo>
                  <a:lnTo>
                    <a:pt x="18" y="703"/>
                  </a:lnTo>
                  <a:lnTo>
                    <a:pt x="22" y="690"/>
                  </a:lnTo>
                  <a:lnTo>
                    <a:pt x="22" y="690"/>
                  </a:lnTo>
                  <a:lnTo>
                    <a:pt x="32" y="668"/>
                  </a:lnTo>
                  <a:lnTo>
                    <a:pt x="42" y="646"/>
                  </a:lnTo>
                  <a:lnTo>
                    <a:pt x="54" y="624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4" y="593"/>
                  </a:lnTo>
                  <a:lnTo>
                    <a:pt x="79" y="583"/>
                  </a:lnTo>
                  <a:lnTo>
                    <a:pt x="83" y="573"/>
                  </a:lnTo>
                  <a:lnTo>
                    <a:pt x="87" y="563"/>
                  </a:lnTo>
                  <a:lnTo>
                    <a:pt x="93" y="541"/>
                  </a:lnTo>
                  <a:lnTo>
                    <a:pt x="98" y="520"/>
                  </a:lnTo>
                  <a:lnTo>
                    <a:pt x="98" y="520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0" y="472"/>
                  </a:lnTo>
                  <a:lnTo>
                    <a:pt x="119" y="451"/>
                  </a:lnTo>
                  <a:lnTo>
                    <a:pt x="128" y="431"/>
                  </a:lnTo>
                  <a:lnTo>
                    <a:pt x="137" y="412"/>
                  </a:lnTo>
                  <a:lnTo>
                    <a:pt x="143" y="401"/>
                  </a:lnTo>
                  <a:lnTo>
                    <a:pt x="143" y="401"/>
                  </a:lnTo>
                  <a:lnTo>
                    <a:pt x="153" y="381"/>
                  </a:lnTo>
                  <a:lnTo>
                    <a:pt x="164" y="359"/>
                  </a:lnTo>
                  <a:lnTo>
                    <a:pt x="164" y="359"/>
                  </a:lnTo>
                  <a:lnTo>
                    <a:pt x="183" y="325"/>
                  </a:lnTo>
                  <a:lnTo>
                    <a:pt x="191" y="307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2" y="277"/>
                  </a:lnTo>
                  <a:lnTo>
                    <a:pt x="205" y="264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12" y="219"/>
                  </a:lnTo>
                  <a:lnTo>
                    <a:pt x="216" y="198"/>
                  </a:lnTo>
                  <a:lnTo>
                    <a:pt x="216" y="198"/>
                  </a:lnTo>
                  <a:lnTo>
                    <a:pt x="222" y="176"/>
                  </a:lnTo>
                  <a:lnTo>
                    <a:pt x="230" y="155"/>
                  </a:lnTo>
                  <a:lnTo>
                    <a:pt x="237" y="133"/>
                  </a:lnTo>
                  <a:lnTo>
                    <a:pt x="246" y="113"/>
                  </a:lnTo>
                  <a:lnTo>
                    <a:pt x="246" y="113"/>
                  </a:lnTo>
                  <a:lnTo>
                    <a:pt x="253" y="99"/>
                  </a:lnTo>
                  <a:lnTo>
                    <a:pt x="253" y="99"/>
                  </a:lnTo>
                  <a:lnTo>
                    <a:pt x="265" y="77"/>
                  </a:lnTo>
                  <a:lnTo>
                    <a:pt x="269" y="65"/>
                  </a:lnTo>
                  <a:lnTo>
                    <a:pt x="273" y="54"/>
                  </a:lnTo>
                  <a:lnTo>
                    <a:pt x="273" y="54"/>
                  </a:lnTo>
                  <a:lnTo>
                    <a:pt x="274" y="48"/>
                  </a:lnTo>
                  <a:lnTo>
                    <a:pt x="276" y="43"/>
                  </a:lnTo>
                  <a:lnTo>
                    <a:pt x="278" y="38"/>
                  </a:lnTo>
                  <a:lnTo>
                    <a:pt x="282" y="34"/>
                  </a:lnTo>
                  <a:lnTo>
                    <a:pt x="287" y="31"/>
                  </a:lnTo>
                  <a:lnTo>
                    <a:pt x="292" y="28"/>
                  </a:lnTo>
                  <a:lnTo>
                    <a:pt x="303" y="24"/>
                  </a:lnTo>
                  <a:lnTo>
                    <a:pt x="316" y="22"/>
                  </a:lnTo>
                  <a:lnTo>
                    <a:pt x="329" y="20"/>
                  </a:lnTo>
                  <a:lnTo>
                    <a:pt x="356" y="19"/>
                  </a:lnTo>
                  <a:lnTo>
                    <a:pt x="356" y="19"/>
                  </a:lnTo>
                  <a:lnTo>
                    <a:pt x="375" y="18"/>
                  </a:lnTo>
                  <a:lnTo>
                    <a:pt x="382" y="18"/>
                  </a:lnTo>
                  <a:lnTo>
                    <a:pt x="389" y="16"/>
                  </a:lnTo>
                  <a:lnTo>
                    <a:pt x="389" y="16"/>
                  </a:lnTo>
                  <a:lnTo>
                    <a:pt x="400" y="14"/>
                  </a:lnTo>
                  <a:lnTo>
                    <a:pt x="411" y="13"/>
                  </a:lnTo>
                  <a:lnTo>
                    <a:pt x="423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59" y="12"/>
                  </a:lnTo>
                  <a:lnTo>
                    <a:pt x="479" y="13"/>
                  </a:lnTo>
                  <a:lnTo>
                    <a:pt x="479" y="13"/>
                  </a:lnTo>
                  <a:lnTo>
                    <a:pt x="500" y="14"/>
                  </a:lnTo>
                  <a:lnTo>
                    <a:pt x="519" y="15"/>
                  </a:lnTo>
                  <a:lnTo>
                    <a:pt x="668" y="15"/>
                  </a:lnTo>
                  <a:lnTo>
                    <a:pt x="668" y="15"/>
                  </a:lnTo>
                  <a:lnTo>
                    <a:pt x="751" y="14"/>
                  </a:lnTo>
                  <a:lnTo>
                    <a:pt x="833" y="13"/>
                  </a:lnTo>
                  <a:lnTo>
                    <a:pt x="997" y="8"/>
                  </a:lnTo>
                  <a:lnTo>
                    <a:pt x="997" y="8"/>
                  </a:lnTo>
                  <a:lnTo>
                    <a:pt x="1159" y="4"/>
                  </a:lnTo>
                  <a:lnTo>
                    <a:pt x="1241" y="2"/>
                  </a:lnTo>
                  <a:lnTo>
                    <a:pt x="1323" y="2"/>
                  </a:lnTo>
                  <a:lnTo>
                    <a:pt x="1323" y="2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56" y="1"/>
                  </a:lnTo>
                  <a:lnTo>
                    <a:pt x="1481" y="2"/>
                  </a:lnTo>
                  <a:lnTo>
                    <a:pt x="1481" y="2"/>
                  </a:lnTo>
                  <a:lnTo>
                    <a:pt x="1496" y="3"/>
                  </a:lnTo>
                  <a:lnTo>
                    <a:pt x="1506" y="5"/>
                  </a:lnTo>
                  <a:lnTo>
                    <a:pt x="1517" y="7"/>
                  </a:lnTo>
                  <a:lnTo>
                    <a:pt x="1526" y="12"/>
                  </a:lnTo>
                  <a:lnTo>
                    <a:pt x="1535" y="17"/>
                  </a:lnTo>
                  <a:lnTo>
                    <a:pt x="1539" y="21"/>
                  </a:lnTo>
                  <a:lnTo>
                    <a:pt x="1542" y="25"/>
                  </a:lnTo>
                  <a:lnTo>
                    <a:pt x="1545" y="29"/>
                  </a:lnTo>
                  <a:lnTo>
                    <a:pt x="1547" y="34"/>
                  </a:lnTo>
                  <a:lnTo>
                    <a:pt x="1547" y="34"/>
                  </a:lnTo>
                  <a:lnTo>
                    <a:pt x="1550" y="49"/>
                  </a:lnTo>
                  <a:lnTo>
                    <a:pt x="1552" y="63"/>
                  </a:lnTo>
                  <a:lnTo>
                    <a:pt x="1553" y="78"/>
                  </a:lnTo>
                  <a:lnTo>
                    <a:pt x="1552" y="93"/>
                  </a:lnTo>
                  <a:lnTo>
                    <a:pt x="1550" y="109"/>
                  </a:lnTo>
                  <a:lnTo>
                    <a:pt x="1548" y="123"/>
                  </a:lnTo>
                  <a:lnTo>
                    <a:pt x="1544" y="139"/>
                  </a:lnTo>
                  <a:lnTo>
                    <a:pt x="1540" y="155"/>
                  </a:lnTo>
                  <a:lnTo>
                    <a:pt x="1528" y="186"/>
                  </a:lnTo>
                  <a:lnTo>
                    <a:pt x="1516" y="216"/>
                  </a:lnTo>
                  <a:lnTo>
                    <a:pt x="1502" y="244"/>
                  </a:lnTo>
                  <a:lnTo>
                    <a:pt x="1489" y="271"/>
                  </a:lnTo>
                  <a:lnTo>
                    <a:pt x="1486" y="277"/>
                  </a:lnTo>
                  <a:lnTo>
                    <a:pt x="1486" y="277"/>
                  </a:lnTo>
                  <a:lnTo>
                    <a:pt x="1472" y="303"/>
                  </a:lnTo>
                  <a:lnTo>
                    <a:pt x="1457" y="329"/>
                  </a:lnTo>
                  <a:lnTo>
                    <a:pt x="1427" y="378"/>
                  </a:lnTo>
                  <a:lnTo>
                    <a:pt x="1427" y="378"/>
                  </a:lnTo>
                  <a:lnTo>
                    <a:pt x="1406" y="412"/>
                  </a:lnTo>
                  <a:lnTo>
                    <a:pt x="1406" y="412"/>
                  </a:lnTo>
                  <a:lnTo>
                    <a:pt x="1393" y="433"/>
                  </a:lnTo>
                  <a:lnTo>
                    <a:pt x="1382" y="456"/>
                  </a:lnTo>
                  <a:lnTo>
                    <a:pt x="1372" y="479"/>
                  </a:lnTo>
                  <a:lnTo>
                    <a:pt x="1362" y="503"/>
                  </a:lnTo>
                  <a:lnTo>
                    <a:pt x="1362" y="503"/>
                  </a:lnTo>
                  <a:lnTo>
                    <a:pt x="1346" y="540"/>
                  </a:lnTo>
                  <a:lnTo>
                    <a:pt x="1346" y="540"/>
                  </a:lnTo>
                  <a:lnTo>
                    <a:pt x="1327" y="581"/>
                  </a:lnTo>
                  <a:lnTo>
                    <a:pt x="1327" y="581"/>
                  </a:lnTo>
                  <a:lnTo>
                    <a:pt x="1315" y="608"/>
                  </a:lnTo>
                  <a:lnTo>
                    <a:pt x="1302" y="633"/>
                  </a:lnTo>
                  <a:lnTo>
                    <a:pt x="1292" y="660"/>
                  </a:lnTo>
                  <a:lnTo>
                    <a:pt x="1284" y="689"/>
                  </a:lnTo>
                  <a:lnTo>
                    <a:pt x="1284" y="689"/>
                  </a:lnTo>
                  <a:lnTo>
                    <a:pt x="1277" y="715"/>
                  </a:lnTo>
                  <a:lnTo>
                    <a:pt x="1277" y="715"/>
                  </a:lnTo>
                  <a:lnTo>
                    <a:pt x="1272" y="735"/>
                  </a:lnTo>
                  <a:lnTo>
                    <a:pt x="1267" y="755"/>
                  </a:lnTo>
                  <a:lnTo>
                    <a:pt x="1264" y="765"/>
                  </a:lnTo>
                  <a:lnTo>
                    <a:pt x="1261" y="773"/>
                  </a:lnTo>
                  <a:lnTo>
                    <a:pt x="1256" y="783"/>
                  </a:lnTo>
                  <a:lnTo>
                    <a:pt x="1251" y="790"/>
                  </a:lnTo>
                  <a:lnTo>
                    <a:pt x="1251" y="790"/>
                  </a:lnTo>
                  <a:lnTo>
                    <a:pt x="1248" y="794"/>
                  </a:lnTo>
                  <a:lnTo>
                    <a:pt x="1244" y="796"/>
                  </a:lnTo>
                  <a:lnTo>
                    <a:pt x="1240" y="798"/>
                  </a:lnTo>
                  <a:lnTo>
                    <a:pt x="1235" y="798"/>
                  </a:lnTo>
                  <a:lnTo>
                    <a:pt x="1235" y="7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pic>
        <p:nvPicPr>
          <p:cNvPr id="79" name="圖片 7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16" y="1722666"/>
            <a:ext cx="3420000" cy="2152800"/>
          </a:xfrm>
          <a:prstGeom prst="rect">
            <a:avLst/>
          </a:prstGeom>
          <a:noFill/>
        </p:spPr>
      </p:pic>
      <p:pic>
        <p:nvPicPr>
          <p:cNvPr id="80" name="圖片 7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24" y="1722664"/>
            <a:ext cx="3420000" cy="2152800"/>
          </a:xfrm>
          <a:prstGeom prst="rect">
            <a:avLst/>
          </a:prstGeom>
          <a:noFill/>
        </p:spPr>
      </p:pic>
      <p:pic>
        <p:nvPicPr>
          <p:cNvPr id="81" name="圖片 8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17" y="3874953"/>
            <a:ext cx="3420000" cy="2152800"/>
          </a:xfrm>
          <a:prstGeom prst="rect">
            <a:avLst/>
          </a:prstGeom>
          <a:noFill/>
        </p:spPr>
      </p:pic>
      <p:pic>
        <p:nvPicPr>
          <p:cNvPr id="82" name="圖片 8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24" y="3874861"/>
            <a:ext cx="3420000" cy="2152800"/>
          </a:xfrm>
          <a:prstGeom prst="rect">
            <a:avLst/>
          </a:prstGeom>
          <a:noFill/>
        </p:spPr>
      </p:pic>
      <p:sp>
        <p:nvSpPr>
          <p:cNvPr id="2" name="文字方塊 1"/>
          <p:cNvSpPr txBox="1"/>
          <p:nvPr/>
        </p:nvSpPr>
        <p:spPr>
          <a:xfrm>
            <a:off x="7936897" y="1746467"/>
            <a:ext cx="40662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重慶市場也是顧客常去的市場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硬體改建顧客會更願意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光顧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顧客大多不知道有關市場的活動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顧客對政府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辦的活動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是否有吸引力看法兩極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1313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276270" y="-277091"/>
            <a:ext cx="3074057" cy="5844226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58" name="直接连接符 57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0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1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2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40" name="Freeform 34"/>
          <p:cNvSpPr>
            <a:spLocks noEditPoints="1"/>
          </p:cNvSpPr>
          <p:nvPr/>
        </p:nvSpPr>
        <p:spPr bwMode="auto">
          <a:xfrm>
            <a:off x="10889674" y="3778953"/>
            <a:ext cx="813742" cy="4711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5317687" y="3736357"/>
            <a:ext cx="5761532" cy="459993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 flipH="1">
            <a:off x="7221579" y="2902274"/>
            <a:ext cx="385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endParaRPr lang="zh-CN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16268" y="2883155"/>
            <a:ext cx="841304" cy="841304"/>
            <a:chOff x="6016268" y="2883155"/>
            <a:chExt cx="841304" cy="841304"/>
          </a:xfrm>
        </p:grpSpPr>
        <p:sp>
          <p:nvSpPr>
            <p:cNvPr id="21" name="椭圆 20"/>
            <p:cNvSpPr/>
            <p:nvPr/>
          </p:nvSpPr>
          <p:spPr>
            <a:xfrm>
              <a:off x="6016268" y="2883155"/>
              <a:ext cx="841304" cy="841304"/>
            </a:xfrm>
            <a:prstGeom prst="ellipse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6058025" y="2940820"/>
              <a:ext cx="7860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rgbClr val="FCFCFC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4</a:t>
              </a:r>
              <a:endParaRPr lang="zh-CN" altLang="en-US" sz="7200" b="1" dirty="0">
                <a:solidFill>
                  <a:srgbClr val="FCFCFC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54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12168" y="444650"/>
            <a:ext cx="4818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結論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Group 44"/>
          <p:cNvGrpSpPr/>
          <p:nvPr/>
        </p:nvGrpSpPr>
        <p:grpSpPr>
          <a:xfrm>
            <a:off x="555199" y="1729066"/>
            <a:ext cx="657509" cy="738492"/>
            <a:chOff x="0" y="0"/>
            <a:chExt cx="807366" cy="906807"/>
          </a:xfrm>
          <a:noFill/>
        </p:grpSpPr>
        <p:sp>
          <p:nvSpPr>
            <p:cNvPr id="19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grp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1" name="Group 44"/>
          <p:cNvGrpSpPr/>
          <p:nvPr/>
        </p:nvGrpSpPr>
        <p:grpSpPr>
          <a:xfrm>
            <a:off x="550018" y="3476203"/>
            <a:ext cx="657509" cy="738492"/>
            <a:chOff x="0" y="0"/>
            <a:chExt cx="807366" cy="906807"/>
          </a:xfrm>
        </p:grpSpPr>
        <p:sp>
          <p:nvSpPr>
            <p:cNvPr id="22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4" name="Group 44"/>
          <p:cNvGrpSpPr/>
          <p:nvPr/>
        </p:nvGrpSpPr>
        <p:grpSpPr>
          <a:xfrm>
            <a:off x="664263" y="5291650"/>
            <a:ext cx="657509" cy="738492"/>
            <a:chOff x="0" y="0"/>
            <a:chExt cx="807366" cy="906807"/>
          </a:xfrm>
        </p:grpSpPr>
        <p:sp>
          <p:nvSpPr>
            <p:cNvPr id="25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7" name="Group 55"/>
          <p:cNvGrpSpPr/>
          <p:nvPr/>
        </p:nvGrpSpPr>
        <p:grpSpPr>
          <a:xfrm rot="473564">
            <a:off x="9848729" y="2240685"/>
            <a:ext cx="2253112" cy="2264920"/>
            <a:chOff x="0" y="0"/>
            <a:chExt cx="1149595" cy="1132530"/>
          </a:xfrm>
        </p:grpSpPr>
        <p:sp>
          <p:nvSpPr>
            <p:cNvPr id="28" name="Shape 50"/>
            <p:cNvSpPr/>
            <p:nvPr/>
          </p:nvSpPr>
          <p:spPr>
            <a:xfrm>
              <a:off x="495300" y="419100"/>
              <a:ext cx="288999" cy="341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0953" extrusionOk="0">
                  <a:moveTo>
                    <a:pt x="310" y="19339"/>
                  </a:moveTo>
                  <a:cubicBezTo>
                    <a:pt x="1970" y="21600"/>
                    <a:pt x="8627" y="20962"/>
                    <a:pt x="10626" y="20516"/>
                  </a:cubicBezTo>
                  <a:cubicBezTo>
                    <a:pt x="14392" y="19676"/>
                    <a:pt x="17603" y="17645"/>
                    <a:pt x="19255" y="14542"/>
                  </a:cubicBezTo>
                  <a:cubicBezTo>
                    <a:pt x="21291" y="10718"/>
                    <a:pt x="21600" y="1795"/>
                    <a:pt x="15756" y="0"/>
                  </a:cubicBezTo>
                  <a:cubicBezTo>
                    <a:pt x="14569" y="3871"/>
                    <a:pt x="15031" y="8421"/>
                    <a:pt x="12815" y="11999"/>
                  </a:cubicBezTo>
                  <a:cubicBezTo>
                    <a:pt x="10327" y="16013"/>
                    <a:pt x="4821" y="17658"/>
                    <a:pt x="0" y="18694"/>
                  </a:cubicBezTo>
                  <a:cubicBezTo>
                    <a:pt x="63" y="18932"/>
                    <a:pt x="168" y="19146"/>
                    <a:pt x="310" y="19339"/>
                  </a:cubicBezTo>
                  <a:close/>
                </a:path>
              </a:pathLst>
            </a:custGeom>
            <a:solidFill>
              <a:srgbClr val="254E6B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29" name="Group 54"/>
            <p:cNvGrpSpPr/>
            <p:nvPr/>
          </p:nvGrpSpPr>
          <p:grpSpPr>
            <a:xfrm>
              <a:off x="-1" y="0"/>
              <a:ext cx="1149597" cy="1132531"/>
              <a:chOff x="0" y="0"/>
              <a:chExt cx="1149595" cy="1132530"/>
            </a:xfrm>
          </p:grpSpPr>
          <p:sp>
            <p:nvSpPr>
              <p:cNvPr id="30" name="Shape 51"/>
              <p:cNvSpPr/>
              <p:nvPr/>
            </p:nvSpPr>
            <p:spPr>
              <a:xfrm>
                <a:off x="0" y="0"/>
                <a:ext cx="1149596" cy="1132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5" h="18188" extrusionOk="0">
                    <a:moveTo>
                      <a:pt x="5118" y="17138"/>
                    </a:moveTo>
                    <a:cubicBezTo>
                      <a:pt x="9702" y="19314"/>
                      <a:pt x="15760" y="18135"/>
                      <a:pt x="17999" y="13346"/>
                    </a:cubicBezTo>
                    <a:cubicBezTo>
                      <a:pt x="21410" y="6050"/>
                      <a:pt x="13777" y="-2286"/>
                      <a:pt x="5944" y="578"/>
                    </a:cubicBezTo>
                    <a:cubicBezTo>
                      <a:pt x="2990" y="1657"/>
                      <a:pt x="197" y="6129"/>
                      <a:pt x="12" y="9065"/>
                    </a:cubicBezTo>
                    <a:cubicBezTo>
                      <a:pt x="-190" y="12266"/>
                      <a:pt x="2170" y="15739"/>
                      <a:pt x="5118" y="17138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54E6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1" name="Shape 52"/>
              <p:cNvSpPr/>
              <p:nvPr/>
            </p:nvSpPr>
            <p:spPr>
              <a:xfrm>
                <a:off x="190500" y="177800"/>
                <a:ext cx="789686" cy="777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5" h="18188" extrusionOk="0">
                    <a:moveTo>
                      <a:pt x="5118" y="17138"/>
                    </a:moveTo>
                    <a:cubicBezTo>
                      <a:pt x="9703" y="19314"/>
                      <a:pt x="15760" y="18135"/>
                      <a:pt x="18000" y="13346"/>
                    </a:cubicBezTo>
                    <a:cubicBezTo>
                      <a:pt x="21411" y="6050"/>
                      <a:pt x="13778" y="-2286"/>
                      <a:pt x="5945" y="577"/>
                    </a:cubicBezTo>
                    <a:cubicBezTo>
                      <a:pt x="2991" y="1657"/>
                      <a:pt x="198" y="6129"/>
                      <a:pt x="12" y="9065"/>
                    </a:cubicBezTo>
                    <a:cubicBezTo>
                      <a:pt x="-189" y="12266"/>
                      <a:pt x="2171" y="15739"/>
                      <a:pt x="5118" y="17138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54E6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2" name="Shape 53"/>
              <p:cNvSpPr/>
              <p:nvPr/>
            </p:nvSpPr>
            <p:spPr>
              <a:xfrm>
                <a:off x="381000" y="368300"/>
                <a:ext cx="396756" cy="390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5" h="18188" extrusionOk="0">
                    <a:moveTo>
                      <a:pt x="5118" y="17138"/>
                    </a:moveTo>
                    <a:cubicBezTo>
                      <a:pt x="9702" y="19314"/>
                      <a:pt x="15760" y="18135"/>
                      <a:pt x="17999" y="13346"/>
                    </a:cubicBezTo>
                    <a:cubicBezTo>
                      <a:pt x="21410" y="6050"/>
                      <a:pt x="13777" y="-2286"/>
                      <a:pt x="5944" y="578"/>
                    </a:cubicBezTo>
                    <a:cubicBezTo>
                      <a:pt x="2991" y="1657"/>
                      <a:pt x="197" y="6129"/>
                      <a:pt x="12" y="9065"/>
                    </a:cubicBezTo>
                    <a:cubicBezTo>
                      <a:pt x="-190" y="12266"/>
                      <a:pt x="2170" y="15739"/>
                      <a:pt x="5118" y="17138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54E6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grpSp>
        <p:nvGrpSpPr>
          <p:cNvPr id="33" name="Group 58"/>
          <p:cNvGrpSpPr/>
          <p:nvPr/>
        </p:nvGrpSpPr>
        <p:grpSpPr>
          <a:xfrm rot="473564">
            <a:off x="8858613" y="3380682"/>
            <a:ext cx="1809843" cy="1872344"/>
            <a:chOff x="0" y="0"/>
            <a:chExt cx="803139" cy="830875"/>
          </a:xfrm>
        </p:grpSpPr>
        <p:sp>
          <p:nvSpPr>
            <p:cNvPr id="34" name="Shape 56"/>
            <p:cNvSpPr/>
            <p:nvPr/>
          </p:nvSpPr>
          <p:spPr>
            <a:xfrm>
              <a:off x="0" y="431800"/>
              <a:ext cx="377118" cy="39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27" y="12126"/>
                  </a:moveTo>
                  <a:lnTo>
                    <a:pt x="0" y="9668"/>
                  </a:lnTo>
                  <a:lnTo>
                    <a:pt x="12334" y="0"/>
                  </a:lnTo>
                  <a:lnTo>
                    <a:pt x="19930" y="2881"/>
                  </a:lnTo>
                  <a:lnTo>
                    <a:pt x="21600" y="12126"/>
                  </a:lnTo>
                  <a:lnTo>
                    <a:pt x="10800" y="21600"/>
                  </a:lnTo>
                  <a:cubicBezTo>
                    <a:pt x="10800" y="21600"/>
                    <a:pt x="9127" y="12126"/>
                    <a:pt x="9127" y="12126"/>
                  </a:cubicBezTo>
                  <a:close/>
                </a:path>
              </a:pathLst>
            </a:custGeom>
            <a:no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 57"/>
            <p:cNvSpPr/>
            <p:nvPr/>
          </p:nvSpPr>
          <p:spPr>
            <a:xfrm>
              <a:off x="165100" y="0"/>
              <a:ext cx="638040" cy="66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0"/>
                    <a:pt x="4432" y="18069"/>
                    <a:pt x="0" y="21600"/>
                  </a:cubicBezTo>
                </a:path>
              </a:pathLst>
            </a:custGeom>
            <a:no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472957" y="1358051"/>
            <a:ext cx="7748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仍具優勢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以前的傳統市場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都位於熱鬧的市街，就近提供民眾一處新鮮、方便、便宜的日常採買場所。所以復興市場佔著地利之便，販賣的商品又玲瑯滿目，所以仍有其優勢。</a:t>
            </a:r>
            <a:endParaRPr lang="zh-CN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488735" y="3054570"/>
            <a:ext cx="793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濃厚人情味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隨著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社會結構的轉變，老舊擁擠的傳統市場相形之下顯得落伍，營業受到衝擊，也連帶影響到場內攤商的生計。走進市場，攤商親切的招呼、私房的料理建議，這就是台灣的「菜市仔文化」。</a:t>
            </a:r>
            <a:endParaRPr lang="zh-CN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516721" y="5045008"/>
            <a:ext cx="79106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/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政府協助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因為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鄰近的重慶市場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興起，加上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市場停車不便，及消費型態的改變，復興市場已日漸式微，民主里吳明崇里長表示當地居民亦想恢復昔日風光，但苦無對策，人民有心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，但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還需政府多幫一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把。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/>
              <a:t/>
            </a:r>
            <a:br>
              <a:rPr lang="zh-TW" altLang="en-US" dirty="0"/>
            </a:b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3677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>
            <a:spLocks noEditPoints="1"/>
          </p:cNvSpPr>
          <p:nvPr/>
        </p:nvSpPr>
        <p:spPr bwMode="auto">
          <a:xfrm>
            <a:off x="10855607" y="753024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6811194" y="935200"/>
            <a:ext cx="39752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347642" y="673590"/>
            <a:ext cx="3134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   前言</a:t>
            </a:r>
            <a:endParaRPr lang="zh-CN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Freeform 34"/>
          <p:cNvSpPr>
            <a:spLocks noEditPoints="1"/>
          </p:cNvSpPr>
          <p:nvPr/>
        </p:nvSpPr>
        <p:spPr bwMode="auto">
          <a:xfrm>
            <a:off x="10886644" y="2163234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6842231" y="2345410"/>
            <a:ext cx="39752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378679" y="2083800"/>
            <a:ext cx="3134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CN" sz="40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歷史沿革</a:t>
            </a:r>
            <a:endParaRPr lang="zh-CN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Freeform 34"/>
          <p:cNvSpPr>
            <a:spLocks noEditPoints="1"/>
          </p:cNvSpPr>
          <p:nvPr/>
        </p:nvSpPr>
        <p:spPr bwMode="auto">
          <a:xfrm>
            <a:off x="10875655" y="356281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6831242" y="3744995"/>
            <a:ext cx="39752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367690" y="3483385"/>
            <a:ext cx="3134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分布</a:t>
            </a:r>
            <a:endParaRPr lang="zh-CN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Freeform 34"/>
          <p:cNvSpPr>
            <a:spLocks noEditPoints="1"/>
          </p:cNvSpPr>
          <p:nvPr/>
        </p:nvSpPr>
        <p:spPr bwMode="auto">
          <a:xfrm>
            <a:off x="10915852" y="4879370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6871439" y="5061546"/>
            <a:ext cx="39752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197"/>
          <p:cNvSpPr>
            <a:spLocks noEditPoints="1"/>
          </p:cNvSpPr>
          <p:nvPr/>
        </p:nvSpPr>
        <p:spPr bwMode="auto">
          <a:xfrm>
            <a:off x="887920" y="2355307"/>
            <a:ext cx="4400694" cy="2169900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466254" y="3388063"/>
            <a:ext cx="3612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254E6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報告大綱</a:t>
            </a:r>
            <a:endParaRPr lang="zh-CN" altLang="en-US" sz="4800" b="1" dirty="0">
              <a:solidFill>
                <a:srgbClr val="254E6B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19" name="Group 4"/>
          <p:cNvGrpSpPr>
            <a:grpSpLocks noChangeAspect="1"/>
          </p:cNvGrpSpPr>
          <p:nvPr/>
        </p:nvGrpSpPr>
        <p:grpSpPr bwMode="auto">
          <a:xfrm flipV="1">
            <a:off x="6749032" y="1568724"/>
            <a:ext cx="739929" cy="763583"/>
            <a:chOff x="1308" y="1009"/>
            <a:chExt cx="1001" cy="1033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20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30" name="Group 4"/>
          <p:cNvGrpSpPr>
            <a:grpSpLocks noChangeAspect="1"/>
          </p:cNvGrpSpPr>
          <p:nvPr/>
        </p:nvGrpSpPr>
        <p:grpSpPr bwMode="auto">
          <a:xfrm flipV="1">
            <a:off x="6762042" y="2974438"/>
            <a:ext cx="739929" cy="763583"/>
            <a:chOff x="1308" y="1009"/>
            <a:chExt cx="1001" cy="1033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32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3" name="Group 4"/>
          <p:cNvGrpSpPr>
            <a:grpSpLocks noChangeAspect="1"/>
          </p:cNvGrpSpPr>
          <p:nvPr/>
        </p:nvGrpSpPr>
        <p:grpSpPr bwMode="auto">
          <a:xfrm flipV="1">
            <a:off x="6709276" y="163621"/>
            <a:ext cx="739929" cy="763583"/>
            <a:chOff x="1308" y="1009"/>
            <a:chExt cx="1001" cy="1033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44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5" name="Group 4"/>
          <p:cNvGrpSpPr>
            <a:grpSpLocks noChangeAspect="1"/>
          </p:cNvGrpSpPr>
          <p:nvPr/>
        </p:nvGrpSpPr>
        <p:grpSpPr bwMode="auto">
          <a:xfrm flipV="1">
            <a:off x="6810015" y="4299965"/>
            <a:ext cx="732153" cy="755559"/>
            <a:chOff x="1308" y="1009"/>
            <a:chExt cx="1001" cy="1033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56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5" name="椭圆 64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34"/>
          <p:cNvSpPr>
            <a:spLocks noEditPoints="1"/>
          </p:cNvSpPr>
          <p:nvPr/>
        </p:nvSpPr>
        <p:spPr bwMode="auto">
          <a:xfrm>
            <a:off x="10936312" y="6108174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任意多边形 11"/>
          <p:cNvSpPr/>
          <p:nvPr/>
        </p:nvSpPr>
        <p:spPr>
          <a:xfrm>
            <a:off x="6891899" y="6290350"/>
            <a:ext cx="39752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Group 4"/>
          <p:cNvGrpSpPr>
            <a:grpSpLocks noChangeAspect="1"/>
          </p:cNvGrpSpPr>
          <p:nvPr/>
        </p:nvGrpSpPr>
        <p:grpSpPr bwMode="auto">
          <a:xfrm flipV="1">
            <a:off x="6830475" y="5528769"/>
            <a:ext cx="732153" cy="755559"/>
            <a:chOff x="1308" y="1009"/>
            <a:chExt cx="1001" cy="1033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70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9" name="文本框 9"/>
          <p:cNvSpPr txBox="1"/>
          <p:nvPr/>
        </p:nvSpPr>
        <p:spPr>
          <a:xfrm>
            <a:off x="7400703" y="4689385"/>
            <a:ext cx="3134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CN" sz="40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實地踏查</a:t>
            </a:r>
            <a:endParaRPr lang="zh-CN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0" name="文本框 9"/>
          <p:cNvSpPr txBox="1"/>
          <p:nvPr/>
        </p:nvSpPr>
        <p:spPr>
          <a:xfrm>
            <a:off x="7443889" y="5968651"/>
            <a:ext cx="3492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en-US" altLang="zh-CN" sz="40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結論與建議</a:t>
            </a:r>
            <a:endParaRPr lang="zh-CN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45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12168" y="444650"/>
            <a:ext cx="4818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建議</a:t>
            </a:r>
            <a:endParaRPr lang="en-US" altLang="zh-TW" sz="40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Group 44"/>
          <p:cNvGrpSpPr/>
          <p:nvPr/>
        </p:nvGrpSpPr>
        <p:grpSpPr>
          <a:xfrm>
            <a:off x="639224" y="1837891"/>
            <a:ext cx="657509" cy="738492"/>
            <a:chOff x="0" y="0"/>
            <a:chExt cx="807366" cy="906807"/>
          </a:xfrm>
          <a:noFill/>
        </p:grpSpPr>
        <p:sp>
          <p:nvSpPr>
            <p:cNvPr id="19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grp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1" name="Group 44"/>
          <p:cNvGrpSpPr/>
          <p:nvPr/>
        </p:nvGrpSpPr>
        <p:grpSpPr>
          <a:xfrm>
            <a:off x="550018" y="3476203"/>
            <a:ext cx="657509" cy="738492"/>
            <a:chOff x="0" y="0"/>
            <a:chExt cx="807366" cy="906807"/>
          </a:xfrm>
        </p:grpSpPr>
        <p:sp>
          <p:nvSpPr>
            <p:cNvPr id="22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4" name="Group 44"/>
          <p:cNvGrpSpPr/>
          <p:nvPr/>
        </p:nvGrpSpPr>
        <p:grpSpPr>
          <a:xfrm>
            <a:off x="601865" y="5180145"/>
            <a:ext cx="657509" cy="738492"/>
            <a:chOff x="0" y="0"/>
            <a:chExt cx="807366" cy="906807"/>
          </a:xfrm>
        </p:grpSpPr>
        <p:sp>
          <p:nvSpPr>
            <p:cNvPr id="25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7" name="Group 55"/>
          <p:cNvGrpSpPr/>
          <p:nvPr/>
        </p:nvGrpSpPr>
        <p:grpSpPr>
          <a:xfrm rot="473564">
            <a:off x="9493152" y="2216155"/>
            <a:ext cx="2590569" cy="2552112"/>
            <a:chOff x="0" y="0"/>
            <a:chExt cx="1149595" cy="1132530"/>
          </a:xfrm>
        </p:grpSpPr>
        <p:sp>
          <p:nvSpPr>
            <p:cNvPr id="28" name="Shape 50"/>
            <p:cNvSpPr/>
            <p:nvPr/>
          </p:nvSpPr>
          <p:spPr>
            <a:xfrm>
              <a:off x="495300" y="419100"/>
              <a:ext cx="288999" cy="341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0953" extrusionOk="0">
                  <a:moveTo>
                    <a:pt x="310" y="19339"/>
                  </a:moveTo>
                  <a:cubicBezTo>
                    <a:pt x="1970" y="21600"/>
                    <a:pt x="8627" y="20962"/>
                    <a:pt x="10626" y="20516"/>
                  </a:cubicBezTo>
                  <a:cubicBezTo>
                    <a:pt x="14392" y="19676"/>
                    <a:pt x="17603" y="17645"/>
                    <a:pt x="19255" y="14542"/>
                  </a:cubicBezTo>
                  <a:cubicBezTo>
                    <a:pt x="21291" y="10718"/>
                    <a:pt x="21600" y="1795"/>
                    <a:pt x="15756" y="0"/>
                  </a:cubicBezTo>
                  <a:cubicBezTo>
                    <a:pt x="14569" y="3871"/>
                    <a:pt x="15031" y="8421"/>
                    <a:pt x="12815" y="11999"/>
                  </a:cubicBezTo>
                  <a:cubicBezTo>
                    <a:pt x="10327" y="16013"/>
                    <a:pt x="4821" y="17658"/>
                    <a:pt x="0" y="18694"/>
                  </a:cubicBezTo>
                  <a:cubicBezTo>
                    <a:pt x="63" y="18932"/>
                    <a:pt x="168" y="19146"/>
                    <a:pt x="310" y="19339"/>
                  </a:cubicBezTo>
                  <a:close/>
                </a:path>
              </a:pathLst>
            </a:custGeom>
            <a:solidFill>
              <a:srgbClr val="254E6B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29" name="Group 54"/>
            <p:cNvGrpSpPr/>
            <p:nvPr/>
          </p:nvGrpSpPr>
          <p:grpSpPr>
            <a:xfrm>
              <a:off x="-1" y="0"/>
              <a:ext cx="1149597" cy="1132531"/>
              <a:chOff x="0" y="0"/>
              <a:chExt cx="1149595" cy="1132530"/>
            </a:xfrm>
          </p:grpSpPr>
          <p:sp>
            <p:nvSpPr>
              <p:cNvPr id="30" name="Shape 51"/>
              <p:cNvSpPr/>
              <p:nvPr/>
            </p:nvSpPr>
            <p:spPr>
              <a:xfrm>
                <a:off x="0" y="0"/>
                <a:ext cx="1149596" cy="1132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5" h="18188" extrusionOk="0">
                    <a:moveTo>
                      <a:pt x="5118" y="17138"/>
                    </a:moveTo>
                    <a:cubicBezTo>
                      <a:pt x="9702" y="19314"/>
                      <a:pt x="15760" y="18135"/>
                      <a:pt x="17999" y="13346"/>
                    </a:cubicBezTo>
                    <a:cubicBezTo>
                      <a:pt x="21410" y="6050"/>
                      <a:pt x="13777" y="-2286"/>
                      <a:pt x="5944" y="578"/>
                    </a:cubicBezTo>
                    <a:cubicBezTo>
                      <a:pt x="2990" y="1657"/>
                      <a:pt x="197" y="6129"/>
                      <a:pt x="12" y="9065"/>
                    </a:cubicBezTo>
                    <a:cubicBezTo>
                      <a:pt x="-190" y="12266"/>
                      <a:pt x="2170" y="15739"/>
                      <a:pt x="5118" y="17138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54E6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1" name="Shape 52"/>
              <p:cNvSpPr/>
              <p:nvPr/>
            </p:nvSpPr>
            <p:spPr>
              <a:xfrm>
                <a:off x="190500" y="177800"/>
                <a:ext cx="789686" cy="777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5" h="18188" extrusionOk="0">
                    <a:moveTo>
                      <a:pt x="5118" y="17138"/>
                    </a:moveTo>
                    <a:cubicBezTo>
                      <a:pt x="9703" y="19314"/>
                      <a:pt x="15760" y="18135"/>
                      <a:pt x="18000" y="13346"/>
                    </a:cubicBezTo>
                    <a:cubicBezTo>
                      <a:pt x="21411" y="6050"/>
                      <a:pt x="13778" y="-2286"/>
                      <a:pt x="5945" y="577"/>
                    </a:cubicBezTo>
                    <a:cubicBezTo>
                      <a:pt x="2991" y="1657"/>
                      <a:pt x="198" y="6129"/>
                      <a:pt x="12" y="9065"/>
                    </a:cubicBezTo>
                    <a:cubicBezTo>
                      <a:pt x="-189" y="12266"/>
                      <a:pt x="2171" y="15739"/>
                      <a:pt x="5118" y="17138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54E6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2" name="Shape 53"/>
              <p:cNvSpPr/>
              <p:nvPr/>
            </p:nvSpPr>
            <p:spPr>
              <a:xfrm>
                <a:off x="381000" y="368300"/>
                <a:ext cx="396756" cy="390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5" h="18188" extrusionOk="0">
                    <a:moveTo>
                      <a:pt x="5118" y="17138"/>
                    </a:moveTo>
                    <a:cubicBezTo>
                      <a:pt x="9702" y="19314"/>
                      <a:pt x="15760" y="18135"/>
                      <a:pt x="17999" y="13346"/>
                    </a:cubicBezTo>
                    <a:cubicBezTo>
                      <a:pt x="21410" y="6050"/>
                      <a:pt x="13777" y="-2286"/>
                      <a:pt x="5944" y="578"/>
                    </a:cubicBezTo>
                    <a:cubicBezTo>
                      <a:pt x="2991" y="1657"/>
                      <a:pt x="197" y="6129"/>
                      <a:pt x="12" y="9065"/>
                    </a:cubicBezTo>
                    <a:cubicBezTo>
                      <a:pt x="-190" y="12266"/>
                      <a:pt x="2170" y="15739"/>
                      <a:pt x="5118" y="17138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54E6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grpSp>
        <p:nvGrpSpPr>
          <p:cNvPr id="33" name="Group 58"/>
          <p:cNvGrpSpPr/>
          <p:nvPr/>
        </p:nvGrpSpPr>
        <p:grpSpPr>
          <a:xfrm rot="473564">
            <a:off x="8858613" y="3380682"/>
            <a:ext cx="1809843" cy="1872344"/>
            <a:chOff x="0" y="0"/>
            <a:chExt cx="803139" cy="830875"/>
          </a:xfrm>
        </p:grpSpPr>
        <p:sp>
          <p:nvSpPr>
            <p:cNvPr id="34" name="Shape 56"/>
            <p:cNvSpPr/>
            <p:nvPr/>
          </p:nvSpPr>
          <p:spPr>
            <a:xfrm>
              <a:off x="0" y="431800"/>
              <a:ext cx="377118" cy="39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27" y="12126"/>
                  </a:moveTo>
                  <a:lnTo>
                    <a:pt x="0" y="9668"/>
                  </a:lnTo>
                  <a:lnTo>
                    <a:pt x="12334" y="0"/>
                  </a:lnTo>
                  <a:lnTo>
                    <a:pt x="19930" y="2881"/>
                  </a:lnTo>
                  <a:lnTo>
                    <a:pt x="21600" y="12126"/>
                  </a:lnTo>
                  <a:lnTo>
                    <a:pt x="10800" y="21600"/>
                  </a:lnTo>
                  <a:cubicBezTo>
                    <a:pt x="10800" y="21600"/>
                    <a:pt x="9127" y="12126"/>
                    <a:pt x="9127" y="12126"/>
                  </a:cubicBezTo>
                  <a:close/>
                </a:path>
              </a:pathLst>
            </a:custGeom>
            <a:no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 57"/>
            <p:cNvSpPr/>
            <p:nvPr/>
          </p:nvSpPr>
          <p:spPr>
            <a:xfrm>
              <a:off x="165100" y="0"/>
              <a:ext cx="638040" cy="66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0"/>
                    <a:pt x="4432" y="18069"/>
                    <a:pt x="0" y="21600"/>
                  </a:cubicBezTo>
                </a:path>
              </a:pathLst>
            </a:custGeom>
            <a:noFill/>
            <a:ln w="38100" cap="flat">
              <a:solidFill>
                <a:srgbClr val="254E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407091" y="1720743"/>
            <a:ext cx="74575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轉型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可以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透過輔導，協助攤商將原食材做加工處理，或者引進第二次加工的攤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商，將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營業時間改兩段式，方便職業婦女，下班可以採買</a:t>
            </a:r>
            <a:endPara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488735" y="3182960"/>
            <a:ext cx="7461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TW" altLang="en-US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硬體改善</a:t>
            </a:r>
            <a:r>
              <a:rPr lang="en-US" altLang="zh-TW" sz="32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分批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分區的改建，盡量做到不影響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生意及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不斷客源為主要目的。而停車問題有待政府再做規劃，停車方便，人潮就會進來了。</a:t>
            </a:r>
            <a:endParaRPr lang="zh-CN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488735" y="4828010"/>
            <a:ext cx="74670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/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政府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努力辦活動，但如何做到宣傳有時比辦活動更重要，復興市場裡有老字號的豆乾店、潤餅店、肉舖</a:t>
            </a:r>
            <a:r>
              <a:rPr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等，都可以透過行銷，創造網紅商機。</a:t>
            </a:r>
          </a:p>
          <a:p>
            <a:r>
              <a:rPr lang="zh-TW" altLang="en-US" dirty="0"/>
              <a:t/>
            </a:r>
            <a:br>
              <a:rPr lang="zh-TW" altLang="en-US" dirty="0"/>
            </a:b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6644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3460547" y="-965916"/>
            <a:ext cx="1940852" cy="5302880"/>
            <a:chOff x="1444624" y="0"/>
            <a:chExt cx="1589087" cy="434177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20" name="直接连接符 19"/>
            <p:cNvCxnSpPr/>
            <p:nvPr/>
          </p:nvCxnSpPr>
          <p:spPr>
            <a:xfrm>
              <a:off x="2239167" y="0"/>
              <a:ext cx="0" cy="2724068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4"/>
            <p:cNvGrpSpPr>
              <a:grpSpLocks noChangeAspect="1"/>
            </p:cNvGrpSpPr>
            <p:nvPr/>
          </p:nvGrpSpPr>
          <p:grpSpPr bwMode="auto">
            <a:xfrm>
              <a:off x="1444624" y="2701886"/>
              <a:ext cx="1589087" cy="1639888"/>
              <a:chOff x="1308" y="1009"/>
              <a:chExt cx="1001" cy="1033"/>
            </a:xfrm>
            <a:grpFill/>
          </p:grpSpPr>
          <p:sp>
            <p:nvSpPr>
              <p:cNvPr id="24" name="Freeform 5"/>
              <p:cNvSpPr/>
              <p:nvPr/>
            </p:nvSpPr>
            <p:spPr bwMode="auto">
              <a:xfrm>
                <a:off x="1533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479773" y="-964489"/>
            <a:ext cx="1940852" cy="4226982"/>
            <a:chOff x="3116261" y="0"/>
            <a:chExt cx="1589087" cy="346087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3116261" y="182098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33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cxnSp>
          <p:nvCxnSpPr>
            <p:cNvPr id="35" name="直接连接符 34"/>
            <p:cNvCxnSpPr>
              <a:endCxn id="6" idx="4"/>
            </p:cNvCxnSpPr>
            <p:nvPr/>
          </p:nvCxnSpPr>
          <p:spPr>
            <a:xfrm>
              <a:off x="3920019" y="0"/>
              <a:ext cx="9757" cy="1820986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1761991" y="-965916"/>
            <a:ext cx="1940852" cy="3689839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37" name="直接连接符 36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39" name="Freeform 5"/>
              <p:cNvSpPr/>
              <p:nvPr/>
            </p:nvSpPr>
            <p:spPr bwMode="auto">
              <a:xfrm>
                <a:off x="1533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4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5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6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7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7830174" y="0"/>
            <a:ext cx="1920455" cy="3651062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9" name="直接连接符 48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51" name="Freeform 5"/>
              <p:cNvSpPr/>
              <p:nvPr/>
            </p:nvSpPr>
            <p:spPr bwMode="auto">
              <a:xfrm>
                <a:off x="1533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3" name="文本框 5"/>
          <p:cNvSpPr txBox="1">
            <a:spLocks noChangeArrowheads="1"/>
          </p:cNvSpPr>
          <p:nvPr/>
        </p:nvSpPr>
        <p:spPr bwMode="auto">
          <a:xfrm>
            <a:off x="3680570" y="4405804"/>
            <a:ext cx="471795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800" b="1" dirty="0" smtClean="0">
                <a:solidFill>
                  <a:srgbClr val="254E6B"/>
                </a:solidFill>
                <a:latin typeface="微軟正黑體" pitchFamily="34" charset="-120"/>
                <a:ea typeface="微軟正黑體" pitchFamily="34" charset="-120"/>
              </a:rPr>
              <a:t>報告完畢</a:t>
            </a:r>
            <a:r>
              <a:rPr lang="en-US" altLang="zh-TW" sz="8800" b="1" dirty="0" smtClean="0">
                <a:solidFill>
                  <a:srgbClr val="254E6B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endParaRPr lang="zh-CN" altLang="en-US" sz="8800" b="1" dirty="0">
              <a:solidFill>
                <a:srgbClr val="254E6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5663970" y="5871486"/>
            <a:ext cx="720000" cy="0"/>
          </a:xfrm>
          <a:prstGeom prst="line">
            <a:avLst/>
          </a:prstGeom>
          <a:noFill/>
          <a:ln w="38100" cap="flat" cmpd="sng" algn="ctr">
            <a:solidFill>
              <a:srgbClr val="1F3F57"/>
            </a:solidFill>
            <a:prstDash val="solid"/>
            <a:miter lim="800000"/>
          </a:ln>
          <a:effectLst/>
        </p:spPr>
      </p:cxnSp>
      <p:sp>
        <p:nvSpPr>
          <p:cNvPr id="65" name="文本框 5"/>
          <p:cNvSpPr txBox="1">
            <a:spLocks noChangeArrowheads="1"/>
          </p:cNvSpPr>
          <p:nvPr/>
        </p:nvSpPr>
        <p:spPr bwMode="auto">
          <a:xfrm>
            <a:off x="3951030" y="5876292"/>
            <a:ext cx="4145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400" b="1" dirty="0" smtClean="0">
                <a:solidFill>
                  <a:srgbClr val="254E6B"/>
                </a:solidFill>
                <a:latin typeface="微軟正黑體" pitchFamily="34" charset="-120"/>
                <a:ea typeface="微軟正黑體" pitchFamily="34" charset="-120"/>
              </a:rPr>
              <a:t>感謝你的聆聽！</a:t>
            </a:r>
            <a:endParaRPr lang="zh-CN" altLang="en-US" sz="4400" b="1" dirty="0">
              <a:solidFill>
                <a:srgbClr val="254E6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245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276270" y="-277091"/>
            <a:ext cx="3074057" cy="5844226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58" name="直接连接符 57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0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1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2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40" name="Freeform 34"/>
          <p:cNvSpPr>
            <a:spLocks noEditPoints="1"/>
          </p:cNvSpPr>
          <p:nvPr/>
        </p:nvSpPr>
        <p:spPr bwMode="auto">
          <a:xfrm>
            <a:off x="10889674" y="3778953"/>
            <a:ext cx="813742" cy="4711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5317687" y="3736357"/>
            <a:ext cx="5761532" cy="459993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 flipH="1">
            <a:off x="7221579" y="2902274"/>
            <a:ext cx="3339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lang="zh-CN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16268" y="2883155"/>
            <a:ext cx="841304" cy="841304"/>
            <a:chOff x="6016268" y="2883155"/>
            <a:chExt cx="841304" cy="841304"/>
          </a:xfrm>
        </p:grpSpPr>
        <p:sp>
          <p:nvSpPr>
            <p:cNvPr id="21" name="椭圆 20"/>
            <p:cNvSpPr/>
            <p:nvPr/>
          </p:nvSpPr>
          <p:spPr>
            <a:xfrm>
              <a:off x="6016268" y="2883155"/>
              <a:ext cx="841304" cy="841304"/>
            </a:xfrm>
            <a:prstGeom prst="ellipse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6058025" y="2940820"/>
              <a:ext cx="7860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rgbClr val="FCFCFC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1</a:t>
              </a:r>
              <a:endParaRPr lang="zh-CN" altLang="en-US" sz="7200" b="1" dirty="0">
                <a:solidFill>
                  <a:srgbClr val="FCFCFC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56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一、研究動機</a:t>
            </a:r>
            <a:endParaRPr lang="en-US" altLang="zh-TW" sz="4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23027" y="1857374"/>
            <a:ext cx="58226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光是我們學校附近就有復興市場、中華市場、重慶市場、中山市場等， 尤其復興市場離我們學校僅有咫尺的距離，那菜市場的人情味，吸引著我們，所以我們這次以復興市場為研究的主題，想要探求復興市場與眾不同的風貌。</a:t>
            </a:r>
          </a:p>
          <a:p>
            <a:r>
              <a:rPr lang="zh-TW" altLang="en-US" sz="2800" dirty="0"/>
              <a:t/>
            </a:r>
            <a:br>
              <a:rPr lang="zh-TW" altLang="en-US" sz="2800" dirty="0"/>
            </a:b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椭圆 67"/>
          <p:cNvSpPr/>
          <p:nvPr/>
        </p:nvSpPr>
        <p:spPr>
          <a:xfrm>
            <a:off x="996522" y="-1282618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26" name="Picture 2" descr="C:\Users\USER\Downloads\119224635_600684863960132_5050766691104147490_n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11" y="1857374"/>
            <a:ext cx="5006797" cy="37550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9" name="直角三角形 18"/>
          <p:cNvSpPr/>
          <p:nvPr/>
        </p:nvSpPr>
        <p:spPr>
          <a:xfrm rot="16200000">
            <a:off x="11236096" y="4938917"/>
            <a:ext cx="673555" cy="67355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22" name="直角三角形 21"/>
          <p:cNvSpPr/>
          <p:nvPr/>
        </p:nvSpPr>
        <p:spPr>
          <a:xfrm rot="5400000">
            <a:off x="6900811" y="1857374"/>
            <a:ext cx="673555" cy="67355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6446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二、研究目的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43540" y="1752601"/>
            <a:ext cx="58021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我們透過資料的整理閱讀，和實地調查，了解復興市場的歷史變化；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我們也訪問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了復興市場的攤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主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顧客、市場管理員和里長，希望藉此了解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復興市場的特色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9" name="Picture 2" descr="C:\Users\USER\Downloads\119643459_721215178475083_216228546151454821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99" y="1820636"/>
            <a:ext cx="5144104" cy="385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直角三角形 19"/>
          <p:cNvSpPr/>
          <p:nvPr/>
        </p:nvSpPr>
        <p:spPr>
          <a:xfrm rot="5400000">
            <a:off x="6792699" y="1820636"/>
            <a:ext cx="673555" cy="67355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21" name="直角三角形 20"/>
          <p:cNvSpPr/>
          <p:nvPr/>
        </p:nvSpPr>
        <p:spPr>
          <a:xfrm rot="16200000">
            <a:off x="11263248" y="5005159"/>
            <a:ext cx="673555" cy="67355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4694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2027503" y="349400"/>
            <a:ext cx="481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二、研究方法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8" name="資料庫圖表 17"/>
          <p:cNvGraphicFramePr/>
          <p:nvPr>
            <p:extLst>
              <p:ext uri="{D42A27DB-BD31-4B8C-83A1-F6EECF244321}">
                <p14:modId xmlns:p14="http://schemas.microsoft.com/office/powerpoint/2010/main" val="3889755643"/>
              </p:ext>
            </p:extLst>
          </p:nvPr>
        </p:nvGraphicFramePr>
        <p:xfrm>
          <a:off x="951530" y="1738648"/>
          <a:ext cx="10507045" cy="4559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9613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276270" y="-277091"/>
            <a:ext cx="3074057" cy="5844226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58" name="直接连接符 57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254E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0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1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2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40" name="Freeform 34"/>
          <p:cNvSpPr>
            <a:spLocks noEditPoints="1"/>
          </p:cNvSpPr>
          <p:nvPr/>
        </p:nvSpPr>
        <p:spPr bwMode="auto">
          <a:xfrm>
            <a:off x="10889674" y="3778953"/>
            <a:ext cx="813742" cy="4711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5317687" y="3736357"/>
            <a:ext cx="5761532" cy="459993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 flipH="1">
            <a:off x="7221579" y="2902274"/>
            <a:ext cx="385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歷史沿革</a:t>
            </a:r>
            <a:endParaRPr lang="zh-CN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16268" y="2883155"/>
            <a:ext cx="841304" cy="841304"/>
            <a:chOff x="6016268" y="2883155"/>
            <a:chExt cx="841304" cy="841304"/>
          </a:xfrm>
        </p:grpSpPr>
        <p:sp>
          <p:nvSpPr>
            <p:cNvPr id="21" name="椭圆 20"/>
            <p:cNvSpPr/>
            <p:nvPr/>
          </p:nvSpPr>
          <p:spPr>
            <a:xfrm>
              <a:off x="6016268" y="2883155"/>
              <a:ext cx="841304" cy="841304"/>
            </a:xfrm>
            <a:prstGeom prst="ellipse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6058025" y="2940820"/>
              <a:ext cx="7860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FCFCFC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2</a:t>
              </a:r>
              <a:endParaRPr lang="zh-CN" altLang="en-US" sz="4000" b="1" dirty="0">
                <a:solidFill>
                  <a:srgbClr val="FCFCFC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56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1684603" y="197000"/>
            <a:ext cx="481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歷史變化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 flipH="1">
            <a:off x="472851" y="2756898"/>
            <a:ext cx="1140764" cy="2174633"/>
            <a:chOff x="7313614" y="5424488"/>
            <a:chExt cx="363538" cy="641350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sp>
          <p:nvSpPr>
            <p:cNvPr id="19" name="Freeform 1842"/>
            <p:cNvSpPr>
              <a:spLocks noEditPoints="1"/>
            </p:cNvSpPr>
            <p:nvPr/>
          </p:nvSpPr>
          <p:spPr bwMode="auto">
            <a:xfrm>
              <a:off x="7394577" y="5473701"/>
              <a:ext cx="217488" cy="217488"/>
            </a:xfrm>
            <a:custGeom>
              <a:avLst/>
              <a:gdLst>
                <a:gd name="T0" fmla="*/ 0 w 125"/>
                <a:gd name="T1" fmla="*/ 62 h 125"/>
                <a:gd name="T2" fmla="*/ 63 w 125"/>
                <a:gd name="T3" fmla="*/ 0 h 125"/>
                <a:gd name="T4" fmla="*/ 63 w 125"/>
                <a:gd name="T5" fmla="*/ 0 h 125"/>
                <a:gd name="T6" fmla="*/ 125 w 125"/>
                <a:gd name="T7" fmla="*/ 62 h 125"/>
                <a:gd name="T8" fmla="*/ 125 w 125"/>
                <a:gd name="T9" fmla="*/ 62 h 125"/>
                <a:gd name="T10" fmla="*/ 63 w 125"/>
                <a:gd name="T11" fmla="*/ 125 h 125"/>
                <a:gd name="T12" fmla="*/ 63 w 125"/>
                <a:gd name="T13" fmla="*/ 125 h 125"/>
                <a:gd name="T14" fmla="*/ 0 w 125"/>
                <a:gd name="T15" fmla="*/ 62 h 125"/>
                <a:gd name="T16" fmla="*/ 4 w 125"/>
                <a:gd name="T17" fmla="*/ 62 h 125"/>
                <a:gd name="T18" fmla="*/ 63 w 125"/>
                <a:gd name="T19" fmla="*/ 121 h 125"/>
                <a:gd name="T20" fmla="*/ 63 w 125"/>
                <a:gd name="T21" fmla="*/ 121 h 125"/>
                <a:gd name="T22" fmla="*/ 121 w 125"/>
                <a:gd name="T23" fmla="*/ 62 h 125"/>
                <a:gd name="T24" fmla="*/ 121 w 125"/>
                <a:gd name="T25" fmla="*/ 62 h 125"/>
                <a:gd name="T26" fmla="*/ 63 w 125"/>
                <a:gd name="T27" fmla="*/ 4 h 125"/>
                <a:gd name="T28" fmla="*/ 63 w 125"/>
                <a:gd name="T29" fmla="*/ 4 h 125"/>
                <a:gd name="T30" fmla="*/ 4 w 125"/>
                <a:gd name="T31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25">
                  <a:moveTo>
                    <a:pt x="0" y="62"/>
                  </a:moveTo>
                  <a:cubicBezTo>
                    <a:pt x="0" y="28"/>
                    <a:pt x="28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8" y="125"/>
                    <a:pt x="0" y="97"/>
                    <a:pt x="0" y="62"/>
                  </a:cubicBezTo>
                  <a:close/>
                  <a:moveTo>
                    <a:pt x="4" y="62"/>
                  </a:moveTo>
                  <a:cubicBezTo>
                    <a:pt x="4" y="95"/>
                    <a:pt x="30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95" y="121"/>
                    <a:pt x="121" y="95"/>
                    <a:pt x="121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30"/>
                    <a:pt x="9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0" y="4"/>
                    <a:pt x="4" y="30"/>
                    <a:pt x="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43"/>
            <p:cNvSpPr>
              <a:spLocks noEditPoints="1"/>
            </p:cNvSpPr>
            <p:nvPr/>
          </p:nvSpPr>
          <p:spPr bwMode="auto">
            <a:xfrm>
              <a:off x="7391402" y="5470526"/>
              <a:ext cx="225425" cy="223838"/>
            </a:xfrm>
            <a:custGeom>
              <a:avLst/>
              <a:gdLst>
                <a:gd name="T0" fmla="*/ 0 w 129"/>
                <a:gd name="T1" fmla="*/ 64 h 129"/>
                <a:gd name="T2" fmla="*/ 65 w 129"/>
                <a:gd name="T3" fmla="*/ 0 h 129"/>
                <a:gd name="T4" fmla="*/ 65 w 129"/>
                <a:gd name="T5" fmla="*/ 0 h 129"/>
                <a:gd name="T6" fmla="*/ 129 w 129"/>
                <a:gd name="T7" fmla="*/ 64 h 129"/>
                <a:gd name="T8" fmla="*/ 129 w 129"/>
                <a:gd name="T9" fmla="*/ 64 h 129"/>
                <a:gd name="T10" fmla="*/ 65 w 129"/>
                <a:gd name="T11" fmla="*/ 129 h 129"/>
                <a:gd name="T12" fmla="*/ 65 w 129"/>
                <a:gd name="T13" fmla="*/ 129 h 129"/>
                <a:gd name="T14" fmla="*/ 0 w 129"/>
                <a:gd name="T15" fmla="*/ 64 h 129"/>
                <a:gd name="T16" fmla="*/ 125 w 129"/>
                <a:gd name="T17" fmla="*/ 64 h 129"/>
                <a:gd name="T18" fmla="*/ 69 w 129"/>
                <a:gd name="T19" fmla="*/ 125 h 129"/>
                <a:gd name="T20" fmla="*/ 69 w 129"/>
                <a:gd name="T21" fmla="*/ 125 h 129"/>
                <a:gd name="T22" fmla="*/ 125 w 129"/>
                <a:gd name="T23" fmla="*/ 64 h 129"/>
                <a:gd name="T24" fmla="*/ 125 w 129"/>
                <a:gd name="T25" fmla="*/ 64 h 129"/>
                <a:gd name="T26" fmla="*/ 65 w 129"/>
                <a:gd name="T27" fmla="*/ 4 h 129"/>
                <a:gd name="T28" fmla="*/ 65 w 129"/>
                <a:gd name="T29" fmla="*/ 4 h 129"/>
                <a:gd name="T30" fmla="*/ 125 w 129"/>
                <a:gd name="T31" fmla="*/ 64 h 129"/>
                <a:gd name="T32" fmla="*/ 65 w 129"/>
                <a:gd name="T33" fmla="*/ 121 h 129"/>
                <a:gd name="T34" fmla="*/ 121 w 129"/>
                <a:gd name="T35" fmla="*/ 64 h 129"/>
                <a:gd name="T36" fmla="*/ 121 w 129"/>
                <a:gd name="T37" fmla="*/ 64 h 129"/>
                <a:gd name="T38" fmla="*/ 65 w 129"/>
                <a:gd name="T39" fmla="*/ 8 h 129"/>
                <a:gd name="T40" fmla="*/ 65 w 129"/>
                <a:gd name="T41" fmla="*/ 8 h 129"/>
                <a:gd name="T42" fmla="*/ 8 w 129"/>
                <a:gd name="T43" fmla="*/ 64 h 129"/>
                <a:gd name="T44" fmla="*/ 8 w 129"/>
                <a:gd name="T45" fmla="*/ 64 h 129"/>
                <a:gd name="T46" fmla="*/ 65 w 129"/>
                <a:gd name="T47" fmla="*/ 121 h 129"/>
                <a:gd name="T48" fmla="*/ 22 w 129"/>
                <a:gd name="T49" fmla="*/ 22 h 129"/>
                <a:gd name="T50" fmla="*/ 63 w 129"/>
                <a:gd name="T51" fmla="*/ 4 h 129"/>
                <a:gd name="T52" fmla="*/ 63 w 129"/>
                <a:gd name="T53" fmla="*/ 4 h 129"/>
                <a:gd name="T54" fmla="*/ 22 w 129"/>
                <a:gd name="T55" fmla="*/ 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129">
                  <a:moveTo>
                    <a:pt x="0" y="64"/>
                  </a:moveTo>
                  <a:cubicBezTo>
                    <a:pt x="0" y="29"/>
                    <a:pt x="29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00" y="0"/>
                    <a:pt x="129" y="29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100"/>
                    <a:pt x="100" y="129"/>
                    <a:pt x="65" y="129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29" y="129"/>
                    <a:pt x="0" y="100"/>
                    <a:pt x="0" y="64"/>
                  </a:cubicBezTo>
                  <a:close/>
                  <a:moveTo>
                    <a:pt x="125" y="64"/>
                  </a:moveTo>
                  <a:cubicBezTo>
                    <a:pt x="125" y="96"/>
                    <a:pt x="100" y="122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100" y="122"/>
                    <a:pt x="125" y="96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31"/>
                    <a:pt x="98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98" y="4"/>
                    <a:pt x="125" y="31"/>
                    <a:pt x="125" y="64"/>
                  </a:cubicBezTo>
                  <a:close/>
                  <a:moveTo>
                    <a:pt x="65" y="121"/>
                  </a:moveTo>
                  <a:cubicBezTo>
                    <a:pt x="96" y="121"/>
                    <a:pt x="121" y="95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33"/>
                    <a:pt x="96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95"/>
                    <a:pt x="33" y="121"/>
                    <a:pt x="65" y="121"/>
                  </a:cubicBezTo>
                  <a:close/>
                  <a:moveTo>
                    <a:pt x="22" y="22"/>
                  </a:moveTo>
                  <a:cubicBezTo>
                    <a:pt x="33" y="11"/>
                    <a:pt x="47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47" y="4"/>
                    <a:pt x="33" y="11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44"/>
            <p:cNvSpPr/>
            <p:nvPr/>
          </p:nvSpPr>
          <p:spPr bwMode="auto">
            <a:xfrm>
              <a:off x="7377114" y="5583238"/>
              <a:ext cx="22225" cy="19050"/>
            </a:xfrm>
            <a:custGeom>
              <a:avLst/>
              <a:gdLst>
                <a:gd name="T0" fmla="*/ 0 w 14"/>
                <a:gd name="T1" fmla="*/ 8 h 12"/>
                <a:gd name="T2" fmla="*/ 12 w 14"/>
                <a:gd name="T3" fmla="*/ 0 h 12"/>
                <a:gd name="T4" fmla="*/ 14 w 14"/>
                <a:gd name="T5" fmla="*/ 4 h 12"/>
                <a:gd name="T6" fmla="*/ 2 w 14"/>
                <a:gd name="T7" fmla="*/ 12 h 12"/>
                <a:gd name="T8" fmla="*/ 0 w 14"/>
                <a:gd name="T9" fmla="*/ 8 h 12"/>
                <a:gd name="T10" fmla="*/ 0 w 14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0" y="8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45"/>
            <p:cNvSpPr/>
            <p:nvPr/>
          </p:nvSpPr>
          <p:spPr bwMode="auto">
            <a:xfrm>
              <a:off x="7372352" y="5580063"/>
              <a:ext cx="33338" cy="25400"/>
            </a:xfrm>
            <a:custGeom>
              <a:avLst/>
              <a:gdLst>
                <a:gd name="T0" fmla="*/ 1 w 21"/>
                <a:gd name="T1" fmla="*/ 11 h 16"/>
                <a:gd name="T2" fmla="*/ 3 w 21"/>
                <a:gd name="T3" fmla="*/ 10 h 16"/>
                <a:gd name="T4" fmla="*/ 4 w 21"/>
                <a:gd name="T5" fmla="*/ 12 h 16"/>
                <a:gd name="T6" fmla="*/ 3 w 21"/>
                <a:gd name="T7" fmla="*/ 10 h 16"/>
                <a:gd name="T8" fmla="*/ 1 w 21"/>
                <a:gd name="T9" fmla="*/ 11 h 16"/>
                <a:gd name="T10" fmla="*/ 0 w 21"/>
                <a:gd name="T11" fmla="*/ 9 h 16"/>
                <a:gd name="T12" fmla="*/ 16 w 21"/>
                <a:gd name="T13" fmla="*/ 0 h 16"/>
                <a:gd name="T14" fmla="*/ 21 w 21"/>
                <a:gd name="T15" fmla="*/ 8 h 16"/>
                <a:gd name="T16" fmla="*/ 4 w 21"/>
                <a:gd name="T17" fmla="*/ 16 h 16"/>
                <a:gd name="T18" fmla="*/ 1 w 21"/>
                <a:gd name="T19" fmla="*/ 11 h 16"/>
                <a:gd name="T20" fmla="*/ 1 w 21"/>
                <a:gd name="T2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1" y="11"/>
                  </a:moveTo>
                  <a:lnTo>
                    <a:pt x="3" y="10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6" y="0"/>
                  </a:lnTo>
                  <a:lnTo>
                    <a:pt x="21" y="8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46"/>
            <p:cNvSpPr/>
            <p:nvPr/>
          </p:nvSpPr>
          <p:spPr bwMode="auto">
            <a:xfrm>
              <a:off x="7413627" y="5589588"/>
              <a:ext cx="84138" cy="58738"/>
            </a:xfrm>
            <a:custGeom>
              <a:avLst/>
              <a:gdLst>
                <a:gd name="T0" fmla="*/ 0 w 48"/>
                <a:gd name="T1" fmla="*/ 30 h 33"/>
                <a:gd name="T2" fmla="*/ 0 w 48"/>
                <a:gd name="T3" fmla="*/ 30 h 33"/>
                <a:gd name="T4" fmla="*/ 2 w 48"/>
                <a:gd name="T5" fmla="*/ 26 h 33"/>
                <a:gd name="T6" fmla="*/ 5 w 48"/>
                <a:gd name="T7" fmla="*/ 28 h 33"/>
                <a:gd name="T8" fmla="*/ 5 w 48"/>
                <a:gd name="T9" fmla="*/ 28 h 33"/>
                <a:gd name="T10" fmla="*/ 13 w 48"/>
                <a:gd name="T11" fmla="*/ 29 h 33"/>
                <a:gd name="T12" fmla="*/ 13 w 48"/>
                <a:gd name="T13" fmla="*/ 29 h 33"/>
                <a:gd name="T14" fmla="*/ 23 w 48"/>
                <a:gd name="T15" fmla="*/ 26 h 33"/>
                <a:gd name="T16" fmla="*/ 23 w 48"/>
                <a:gd name="T17" fmla="*/ 26 h 33"/>
                <a:gd name="T18" fmla="*/ 37 w 48"/>
                <a:gd name="T19" fmla="*/ 11 h 33"/>
                <a:gd name="T20" fmla="*/ 37 w 48"/>
                <a:gd name="T21" fmla="*/ 11 h 33"/>
                <a:gd name="T22" fmla="*/ 44 w 48"/>
                <a:gd name="T23" fmla="*/ 0 h 33"/>
                <a:gd name="T24" fmla="*/ 44 w 48"/>
                <a:gd name="T25" fmla="*/ 0 h 33"/>
                <a:gd name="T26" fmla="*/ 48 w 48"/>
                <a:gd name="T27" fmla="*/ 3 h 33"/>
                <a:gd name="T28" fmla="*/ 25 w 48"/>
                <a:gd name="T29" fmla="*/ 30 h 33"/>
                <a:gd name="T30" fmla="*/ 25 w 48"/>
                <a:gd name="T31" fmla="*/ 30 h 33"/>
                <a:gd name="T32" fmla="*/ 13 w 48"/>
                <a:gd name="T33" fmla="*/ 33 h 33"/>
                <a:gd name="T34" fmla="*/ 13 w 48"/>
                <a:gd name="T35" fmla="*/ 33 h 33"/>
                <a:gd name="T36" fmla="*/ 0 w 48"/>
                <a:gd name="T3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3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28"/>
                    <a:pt x="10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9"/>
                    <a:pt x="20" y="28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7" y="23"/>
                    <a:pt x="33" y="17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35" y="22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847"/>
            <p:cNvSpPr>
              <a:spLocks noEditPoints="1"/>
            </p:cNvSpPr>
            <p:nvPr/>
          </p:nvSpPr>
          <p:spPr bwMode="auto">
            <a:xfrm>
              <a:off x="7410452" y="5586413"/>
              <a:ext cx="92075" cy="65088"/>
            </a:xfrm>
            <a:custGeom>
              <a:avLst/>
              <a:gdLst>
                <a:gd name="T0" fmla="*/ 1 w 53"/>
                <a:gd name="T1" fmla="*/ 33 h 37"/>
                <a:gd name="T2" fmla="*/ 0 w 53"/>
                <a:gd name="T3" fmla="*/ 31 h 37"/>
                <a:gd name="T4" fmla="*/ 2 w 53"/>
                <a:gd name="T5" fmla="*/ 27 h 37"/>
                <a:gd name="T6" fmla="*/ 4 w 53"/>
                <a:gd name="T7" fmla="*/ 26 h 37"/>
                <a:gd name="T8" fmla="*/ 4 w 53"/>
                <a:gd name="T9" fmla="*/ 26 h 37"/>
                <a:gd name="T10" fmla="*/ 4 w 53"/>
                <a:gd name="T11" fmla="*/ 26 h 37"/>
                <a:gd name="T12" fmla="*/ 4 w 53"/>
                <a:gd name="T13" fmla="*/ 26 h 37"/>
                <a:gd name="T14" fmla="*/ 5 w 53"/>
                <a:gd name="T15" fmla="*/ 26 h 37"/>
                <a:gd name="T16" fmla="*/ 5 w 53"/>
                <a:gd name="T17" fmla="*/ 26 h 37"/>
                <a:gd name="T18" fmla="*/ 5 w 53"/>
                <a:gd name="T19" fmla="*/ 27 h 37"/>
                <a:gd name="T20" fmla="*/ 8 w 53"/>
                <a:gd name="T21" fmla="*/ 28 h 37"/>
                <a:gd name="T22" fmla="*/ 15 w 53"/>
                <a:gd name="T23" fmla="*/ 29 h 37"/>
                <a:gd name="T24" fmla="*/ 15 w 53"/>
                <a:gd name="T25" fmla="*/ 29 h 37"/>
                <a:gd name="T26" fmla="*/ 16 w 53"/>
                <a:gd name="T27" fmla="*/ 29 h 37"/>
                <a:gd name="T28" fmla="*/ 24 w 53"/>
                <a:gd name="T29" fmla="*/ 27 h 37"/>
                <a:gd name="T30" fmla="*/ 37 w 53"/>
                <a:gd name="T31" fmla="*/ 12 h 37"/>
                <a:gd name="T32" fmla="*/ 45 w 53"/>
                <a:gd name="T33" fmla="*/ 1 h 37"/>
                <a:gd name="T34" fmla="*/ 45 w 53"/>
                <a:gd name="T35" fmla="*/ 1 h 37"/>
                <a:gd name="T36" fmla="*/ 53 w 53"/>
                <a:gd name="T37" fmla="*/ 4 h 37"/>
                <a:gd name="T38" fmla="*/ 51 w 53"/>
                <a:gd name="T39" fmla="*/ 6 h 37"/>
                <a:gd name="T40" fmla="*/ 51 w 53"/>
                <a:gd name="T41" fmla="*/ 7 h 37"/>
                <a:gd name="T42" fmla="*/ 49 w 53"/>
                <a:gd name="T43" fmla="*/ 9 h 37"/>
                <a:gd name="T44" fmla="*/ 44 w 53"/>
                <a:gd name="T45" fmla="*/ 17 h 37"/>
                <a:gd name="T46" fmla="*/ 28 w 53"/>
                <a:gd name="T47" fmla="*/ 33 h 37"/>
                <a:gd name="T48" fmla="*/ 15 w 53"/>
                <a:gd name="T49" fmla="*/ 37 h 37"/>
                <a:gd name="T50" fmla="*/ 1 w 53"/>
                <a:gd name="T51" fmla="*/ 34 h 37"/>
                <a:gd name="T52" fmla="*/ 2 w 53"/>
                <a:gd name="T53" fmla="*/ 32 h 37"/>
                <a:gd name="T54" fmla="*/ 15 w 53"/>
                <a:gd name="T55" fmla="*/ 33 h 37"/>
                <a:gd name="T56" fmla="*/ 22 w 53"/>
                <a:gd name="T57" fmla="*/ 32 h 37"/>
                <a:gd name="T58" fmla="*/ 15 w 53"/>
                <a:gd name="T59" fmla="*/ 33 h 37"/>
                <a:gd name="T60" fmla="*/ 15 w 53"/>
                <a:gd name="T61" fmla="*/ 33 h 37"/>
                <a:gd name="T62" fmla="*/ 14 w 53"/>
                <a:gd name="T63" fmla="*/ 33 h 37"/>
                <a:gd name="T64" fmla="*/ 11 w 53"/>
                <a:gd name="T65" fmla="*/ 32 h 37"/>
                <a:gd name="T66" fmla="*/ 7 w 53"/>
                <a:gd name="T67" fmla="*/ 31 h 37"/>
                <a:gd name="T68" fmla="*/ 5 w 53"/>
                <a:gd name="T69" fmla="*/ 31 h 37"/>
                <a:gd name="T70" fmla="*/ 11 w 53"/>
                <a:gd name="T71" fmla="*/ 32 h 37"/>
                <a:gd name="T72" fmla="*/ 22 w 53"/>
                <a:gd name="T73" fmla="*/ 32 h 37"/>
                <a:gd name="T74" fmla="*/ 22 w 53"/>
                <a:gd name="T75" fmla="*/ 32 h 37"/>
                <a:gd name="T76" fmla="*/ 3 w 53"/>
                <a:gd name="T77" fmla="*/ 30 h 37"/>
                <a:gd name="T78" fmla="*/ 3 w 53"/>
                <a:gd name="T79" fmla="*/ 30 h 37"/>
                <a:gd name="T80" fmla="*/ 3 w 53"/>
                <a:gd name="T81" fmla="*/ 30 h 37"/>
                <a:gd name="T82" fmla="*/ 3 w 53"/>
                <a:gd name="T83" fmla="*/ 30 h 37"/>
                <a:gd name="T84" fmla="*/ 2 w 53"/>
                <a:gd name="T85" fmla="*/ 29 h 37"/>
                <a:gd name="T86" fmla="*/ 2 w 53"/>
                <a:gd name="T87" fmla="*/ 29 h 37"/>
                <a:gd name="T88" fmla="*/ 41 w 53"/>
                <a:gd name="T89" fmla="*/ 14 h 37"/>
                <a:gd name="T90" fmla="*/ 39 w 53"/>
                <a:gd name="T91" fmla="*/ 17 h 37"/>
                <a:gd name="T92" fmla="*/ 46 w 53"/>
                <a:gd name="T93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37">
                  <a:moveTo>
                    <a:pt x="1" y="34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7" y="27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8"/>
                    <a:pt x="13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8" y="29"/>
                    <a:pt x="21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4"/>
                    <a:pt x="33" y="17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2" y="6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8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11"/>
                    <a:pt x="46" y="14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22"/>
                    <a:pt x="34" y="29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4" y="36"/>
                    <a:pt x="19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8" y="37"/>
                    <a:pt x="2" y="34"/>
                    <a:pt x="1" y="34"/>
                  </a:cubicBezTo>
                  <a:close/>
                  <a:moveTo>
                    <a:pt x="1" y="34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15" y="33"/>
                  </a:moveTo>
                  <a:cubicBezTo>
                    <a:pt x="17" y="33"/>
                    <a:pt x="20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3"/>
                    <a:pt x="17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  <a:moveTo>
                    <a:pt x="11" y="32"/>
                  </a:moveTo>
                  <a:cubicBezTo>
                    <a:pt x="9" y="32"/>
                    <a:pt x="8" y="32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8" y="32"/>
                    <a:pt x="11" y="32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  <a:moveTo>
                    <a:pt x="41" y="14"/>
                  </a:moveTo>
                  <a:cubicBezTo>
                    <a:pt x="40" y="15"/>
                    <a:pt x="39" y="16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3"/>
                    <a:pt x="44" y="10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9"/>
                    <a:pt x="43" y="11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48"/>
            <p:cNvSpPr/>
            <p:nvPr/>
          </p:nvSpPr>
          <p:spPr bwMode="auto">
            <a:xfrm>
              <a:off x="7483477" y="5580063"/>
              <a:ext cx="17463" cy="15875"/>
            </a:xfrm>
            <a:custGeom>
              <a:avLst/>
              <a:gdLst>
                <a:gd name="T0" fmla="*/ 0 w 11"/>
                <a:gd name="T1" fmla="*/ 3 h 10"/>
                <a:gd name="T2" fmla="*/ 3 w 11"/>
                <a:gd name="T3" fmla="*/ 0 h 10"/>
                <a:gd name="T4" fmla="*/ 11 w 11"/>
                <a:gd name="T5" fmla="*/ 6 h 10"/>
                <a:gd name="T6" fmla="*/ 8 w 11"/>
                <a:gd name="T7" fmla="*/ 10 h 10"/>
                <a:gd name="T8" fmla="*/ 0 w 11"/>
                <a:gd name="T9" fmla="*/ 3 h 10"/>
                <a:gd name="T10" fmla="*/ 0 w 11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3"/>
                  </a:moveTo>
                  <a:lnTo>
                    <a:pt x="3" y="0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849"/>
            <p:cNvSpPr>
              <a:spLocks noEditPoints="1"/>
            </p:cNvSpPr>
            <p:nvPr/>
          </p:nvSpPr>
          <p:spPr bwMode="auto">
            <a:xfrm>
              <a:off x="7478714" y="5575301"/>
              <a:ext cx="26988" cy="25400"/>
            </a:xfrm>
            <a:custGeom>
              <a:avLst/>
              <a:gdLst>
                <a:gd name="T0" fmla="*/ 2 w 17"/>
                <a:gd name="T1" fmla="*/ 7 h 16"/>
                <a:gd name="T2" fmla="*/ 3 w 17"/>
                <a:gd name="T3" fmla="*/ 6 h 16"/>
                <a:gd name="T4" fmla="*/ 5 w 17"/>
                <a:gd name="T5" fmla="*/ 7 h 16"/>
                <a:gd name="T6" fmla="*/ 3 w 17"/>
                <a:gd name="T7" fmla="*/ 6 h 16"/>
                <a:gd name="T8" fmla="*/ 2 w 17"/>
                <a:gd name="T9" fmla="*/ 7 h 16"/>
                <a:gd name="T10" fmla="*/ 0 w 17"/>
                <a:gd name="T11" fmla="*/ 6 h 16"/>
                <a:gd name="T12" fmla="*/ 6 w 17"/>
                <a:gd name="T13" fmla="*/ 0 h 16"/>
                <a:gd name="T14" fmla="*/ 17 w 17"/>
                <a:gd name="T15" fmla="*/ 9 h 16"/>
                <a:gd name="T16" fmla="*/ 11 w 17"/>
                <a:gd name="T17" fmla="*/ 16 h 16"/>
                <a:gd name="T18" fmla="*/ 2 w 17"/>
                <a:gd name="T19" fmla="*/ 7 h 16"/>
                <a:gd name="T20" fmla="*/ 2 w 17"/>
                <a:gd name="T21" fmla="*/ 7 h 16"/>
                <a:gd name="T22" fmla="*/ 11 w 17"/>
                <a:gd name="T23" fmla="*/ 11 h 16"/>
                <a:gd name="T24" fmla="*/ 11 w 17"/>
                <a:gd name="T25" fmla="*/ 11 h 16"/>
                <a:gd name="T26" fmla="*/ 8 w 17"/>
                <a:gd name="T27" fmla="*/ 6 h 16"/>
                <a:gd name="T28" fmla="*/ 11 w 17"/>
                <a:gd name="T29" fmla="*/ 11 h 16"/>
                <a:gd name="T30" fmla="*/ 11 w 17"/>
                <a:gd name="T3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6">
                  <a:moveTo>
                    <a:pt x="2" y="7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9"/>
                  </a:lnTo>
                  <a:lnTo>
                    <a:pt x="11" y="16"/>
                  </a:lnTo>
                  <a:lnTo>
                    <a:pt x="2" y="7"/>
                  </a:lnTo>
                  <a:lnTo>
                    <a:pt x="2" y="7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8" y="6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50"/>
            <p:cNvSpPr/>
            <p:nvPr/>
          </p:nvSpPr>
          <p:spPr bwMode="auto">
            <a:xfrm>
              <a:off x="7410452" y="5438776"/>
              <a:ext cx="36513" cy="58738"/>
            </a:xfrm>
            <a:custGeom>
              <a:avLst/>
              <a:gdLst>
                <a:gd name="T0" fmla="*/ 10 w 21"/>
                <a:gd name="T1" fmla="*/ 29 h 34"/>
                <a:gd name="T2" fmla="*/ 0 w 21"/>
                <a:gd name="T3" fmla="*/ 15 h 34"/>
                <a:gd name="T4" fmla="*/ 0 w 21"/>
                <a:gd name="T5" fmla="*/ 15 h 34"/>
                <a:gd name="T6" fmla="*/ 1 w 21"/>
                <a:gd name="T7" fmla="*/ 9 h 34"/>
                <a:gd name="T8" fmla="*/ 1 w 21"/>
                <a:gd name="T9" fmla="*/ 9 h 34"/>
                <a:gd name="T10" fmla="*/ 5 w 21"/>
                <a:gd name="T11" fmla="*/ 2 h 34"/>
                <a:gd name="T12" fmla="*/ 5 w 21"/>
                <a:gd name="T13" fmla="*/ 2 h 34"/>
                <a:gd name="T14" fmla="*/ 7 w 21"/>
                <a:gd name="T15" fmla="*/ 0 h 34"/>
                <a:gd name="T16" fmla="*/ 7 w 21"/>
                <a:gd name="T17" fmla="*/ 0 h 34"/>
                <a:gd name="T18" fmla="*/ 9 w 21"/>
                <a:gd name="T19" fmla="*/ 0 h 34"/>
                <a:gd name="T20" fmla="*/ 9 w 21"/>
                <a:gd name="T21" fmla="*/ 0 h 34"/>
                <a:gd name="T22" fmla="*/ 10 w 21"/>
                <a:gd name="T23" fmla="*/ 0 h 34"/>
                <a:gd name="T24" fmla="*/ 10 w 21"/>
                <a:gd name="T25" fmla="*/ 0 h 34"/>
                <a:gd name="T26" fmla="*/ 11 w 21"/>
                <a:gd name="T27" fmla="*/ 0 h 34"/>
                <a:gd name="T28" fmla="*/ 11 w 21"/>
                <a:gd name="T29" fmla="*/ 0 h 34"/>
                <a:gd name="T30" fmla="*/ 17 w 21"/>
                <a:gd name="T31" fmla="*/ 0 h 34"/>
                <a:gd name="T32" fmla="*/ 17 w 21"/>
                <a:gd name="T33" fmla="*/ 4 h 34"/>
                <a:gd name="T34" fmla="*/ 11 w 21"/>
                <a:gd name="T35" fmla="*/ 4 h 34"/>
                <a:gd name="T36" fmla="*/ 10 w 21"/>
                <a:gd name="T37" fmla="*/ 4 h 34"/>
                <a:gd name="T38" fmla="*/ 10 w 21"/>
                <a:gd name="T39" fmla="*/ 4 h 34"/>
                <a:gd name="T40" fmla="*/ 8 w 21"/>
                <a:gd name="T41" fmla="*/ 4 h 34"/>
                <a:gd name="T42" fmla="*/ 8 w 21"/>
                <a:gd name="T43" fmla="*/ 4 h 34"/>
                <a:gd name="T44" fmla="*/ 8 w 21"/>
                <a:gd name="T45" fmla="*/ 4 h 34"/>
                <a:gd name="T46" fmla="*/ 8 w 21"/>
                <a:gd name="T47" fmla="*/ 4 h 34"/>
                <a:gd name="T48" fmla="*/ 4 w 21"/>
                <a:gd name="T49" fmla="*/ 11 h 34"/>
                <a:gd name="T50" fmla="*/ 4 w 21"/>
                <a:gd name="T51" fmla="*/ 11 h 34"/>
                <a:gd name="T52" fmla="*/ 4 w 21"/>
                <a:gd name="T53" fmla="*/ 15 h 34"/>
                <a:gd name="T54" fmla="*/ 4 w 21"/>
                <a:gd name="T55" fmla="*/ 15 h 34"/>
                <a:gd name="T56" fmla="*/ 12 w 21"/>
                <a:gd name="T57" fmla="*/ 26 h 34"/>
                <a:gd name="T58" fmla="*/ 12 w 21"/>
                <a:gd name="T59" fmla="*/ 26 h 34"/>
                <a:gd name="T60" fmla="*/ 21 w 21"/>
                <a:gd name="T61" fmla="*/ 30 h 34"/>
                <a:gd name="T62" fmla="*/ 21 w 21"/>
                <a:gd name="T63" fmla="*/ 30 h 34"/>
                <a:gd name="T64" fmla="*/ 19 w 21"/>
                <a:gd name="T65" fmla="*/ 34 h 34"/>
                <a:gd name="T66" fmla="*/ 10 w 21"/>
                <a:gd name="T6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4">
                  <a:moveTo>
                    <a:pt x="10" y="29"/>
                  </a:moveTo>
                  <a:cubicBezTo>
                    <a:pt x="5" y="26"/>
                    <a:pt x="0" y="21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8"/>
                    <a:pt x="7" y="23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9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4" y="32"/>
                    <a:pt x="1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51"/>
            <p:cNvSpPr>
              <a:spLocks noEditPoints="1"/>
            </p:cNvSpPr>
            <p:nvPr/>
          </p:nvSpPr>
          <p:spPr bwMode="auto">
            <a:xfrm>
              <a:off x="7405689" y="5435601"/>
              <a:ext cx="44450" cy="68263"/>
            </a:xfrm>
            <a:custGeom>
              <a:avLst/>
              <a:gdLst>
                <a:gd name="T0" fmla="*/ 11 w 26"/>
                <a:gd name="T1" fmla="*/ 33 h 39"/>
                <a:gd name="T2" fmla="*/ 13 w 26"/>
                <a:gd name="T3" fmla="*/ 31 h 39"/>
                <a:gd name="T4" fmla="*/ 1 w 26"/>
                <a:gd name="T5" fmla="*/ 17 h 39"/>
                <a:gd name="T6" fmla="*/ 2 w 26"/>
                <a:gd name="T7" fmla="*/ 10 h 39"/>
                <a:gd name="T8" fmla="*/ 6 w 26"/>
                <a:gd name="T9" fmla="*/ 3 h 39"/>
                <a:gd name="T10" fmla="*/ 6 w 26"/>
                <a:gd name="T11" fmla="*/ 3 h 39"/>
                <a:gd name="T12" fmla="*/ 7 w 26"/>
                <a:gd name="T13" fmla="*/ 2 h 39"/>
                <a:gd name="T14" fmla="*/ 10 w 26"/>
                <a:gd name="T15" fmla="*/ 0 h 39"/>
                <a:gd name="T16" fmla="*/ 10 w 26"/>
                <a:gd name="T17" fmla="*/ 0 h 39"/>
                <a:gd name="T18" fmla="*/ 13 w 26"/>
                <a:gd name="T19" fmla="*/ 0 h 39"/>
                <a:gd name="T20" fmla="*/ 13 w 26"/>
                <a:gd name="T21" fmla="*/ 0 h 39"/>
                <a:gd name="T22" fmla="*/ 14 w 26"/>
                <a:gd name="T23" fmla="*/ 0 h 39"/>
                <a:gd name="T24" fmla="*/ 14 w 26"/>
                <a:gd name="T25" fmla="*/ 0 h 39"/>
                <a:gd name="T26" fmla="*/ 22 w 26"/>
                <a:gd name="T27" fmla="*/ 0 h 39"/>
                <a:gd name="T28" fmla="*/ 14 w 26"/>
                <a:gd name="T29" fmla="*/ 8 h 39"/>
                <a:gd name="T30" fmla="*/ 13 w 26"/>
                <a:gd name="T31" fmla="*/ 8 h 39"/>
                <a:gd name="T32" fmla="*/ 13 w 26"/>
                <a:gd name="T33" fmla="*/ 8 h 39"/>
                <a:gd name="T34" fmla="*/ 12 w 26"/>
                <a:gd name="T35" fmla="*/ 8 h 39"/>
                <a:gd name="T36" fmla="*/ 9 w 26"/>
                <a:gd name="T37" fmla="*/ 14 h 39"/>
                <a:gd name="T38" fmla="*/ 8 w 26"/>
                <a:gd name="T39" fmla="*/ 17 h 39"/>
                <a:gd name="T40" fmla="*/ 16 w 26"/>
                <a:gd name="T41" fmla="*/ 26 h 39"/>
                <a:gd name="T42" fmla="*/ 25 w 26"/>
                <a:gd name="T43" fmla="*/ 31 h 39"/>
                <a:gd name="T44" fmla="*/ 25 w 26"/>
                <a:gd name="T45" fmla="*/ 31 h 39"/>
                <a:gd name="T46" fmla="*/ 26 w 26"/>
                <a:gd name="T47" fmla="*/ 32 h 39"/>
                <a:gd name="T48" fmla="*/ 21 w 26"/>
                <a:gd name="T49" fmla="*/ 38 h 39"/>
                <a:gd name="T50" fmla="*/ 12 w 26"/>
                <a:gd name="T51" fmla="*/ 28 h 39"/>
                <a:gd name="T52" fmla="*/ 14 w 26"/>
                <a:gd name="T53" fmla="*/ 29 h 39"/>
                <a:gd name="T54" fmla="*/ 12 w 26"/>
                <a:gd name="T55" fmla="*/ 28 h 39"/>
                <a:gd name="T56" fmla="*/ 12 w 26"/>
                <a:gd name="T57" fmla="*/ 28 h 39"/>
                <a:gd name="T58" fmla="*/ 5 w 26"/>
                <a:gd name="T59" fmla="*/ 13 h 39"/>
                <a:gd name="T60" fmla="*/ 6 w 26"/>
                <a:gd name="T61" fmla="*/ 12 h 39"/>
                <a:gd name="T62" fmla="*/ 9 w 26"/>
                <a:gd name="T63" fmla="*/ 5 h 39"/>
                <a:gd name="T64" fmla="*/ 9 w 26"/>
                <a:gd name="T65" fmla="*/ 5 h 39"/>
                <a:gd name="T66" fmla="*/ 6 w 26"/>
                <a:gd name="T67" fmla="*/ 12 h 39"/>
                <a:gd name="T68" fmla="*/ 18 w 26"/>
                <a:gd name="T69" fmla="*/ 4 h 39"/>
                <a:gd name="T70" fmla="*/ 14 w 26"/>
                <a:gd name="T71" fmla="*/ 4 h 39"/>
                <a:gd name="T72" fmla="*/ 13 w 26"/>
                <a:gd name="T73" fmla="*/ 4 h 39"/>
                <a:gd name="T74" fmla="*/ 12 w 26"/>
                <a:gd name="T75" fmla="*/ 4 h 39"/>
                <a:gd name="T76" fmla="*/ 13 w 26"/>
                <a:gd name="T77" fmla="*/ 4 h 39"/>
                <a:gd name="T78" fmla="*/ 11 w 26"/>
                <a:gd name="T79" fmla="*/ 4 h 39"/>
                <a:gd name="T80" fmla="*/ 11 w 26"/>
                <a:gd name="T81" fmla="*/ 4 h 39"/>
                <a:gd name="T82" fmla="*/ 11 w 26"/>
                <a:gd name="T83" fmla="*/ 4 h 39"/>
                <a:gd name="T84" fmla="*/ 11 w 26"/>
                <a:gd name="T85" fmla="*/ 4 h 39"/>
                <a:gd name="T86" fmla="*/ 11 w 26"/>
                <a:gd name="T87" fmla="*/ 4 h 39"/>
                <a:gd name="T88" fmla="*/ 11 w 26"/>
                <a:gd name="T89" fmla="*/ 4 h 39"/>
                <a:gd name="T90" fmla="*/ 10 w 26"/>
                <a:gd name="T9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39">
                  <a:moveTo>
                    <a:pt x="21" y="38"/>
                  </a:moveTo>
                  <a:cubicBezTo>
                    <a:pt x="21" y="38"/>
                    <a:pt x="16" y="36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7" y="29"/>
                    <a:pt x="1" y="24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4"/>
                    <a:pt x="1" y="12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5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12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0" y="29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14" y="29"/>
                  </a:moveTo>
                  <a:cubicBezTo>
                    <a:pt x="13" y="29"/>
                    <a:pt x="13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3" y="29"/>
                    <a:pt x="14" y="29"/>
                  </a:cubicBezTo>
                  <a:close/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lose/>
                  <a:moveTo>
                    <a:pt x="6" y="12"/>
                  </a:move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9"/>
                    <a:pt x="9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8" y="9"/>
                    <a:pt x="6" y="12"/>
                  </a:cubicBezTo>
                  <a:close/>
                  <a:moveTo>
                    <a:pt x="14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852"/>
            <p:cNvSpPr/>
            <p:nvPr/>
          </p:nvSpPr>
          <p:spPr bwMode="auto">
            <a:xfrm>
              <a:off x="7446964" y="5427663"/>
              <a:ext cx="44450" cy="52388"/>
            </a:xfrm>
            <a:custGeom>
              <a:avLst/>
              <a:gdLst>
                <a:gd name="T0" fmla="*/ 0 w 25"/>
                <a:gd name="T1" fmla="*/ 14 h 30"/>
                <a:gd name="T2" fmla="*/ 3 w 25"/>
                <a:gd name="T3" fmla="*/ 7 h 30"/>
                <a:gd name="T4" fmla="*/ 3 w 25"/>
                <a:gd name="T5" fmla="*/ 7 h 30"/>
                <a:gd name="T6" fmla="*/ 18 w 25"/>
                <a:gd name="T7" fmla="*/ 0 h 30"/>
                <a:gd name="T8" fmla="*/ 18 w 25"/>
                <a:gd name="T9" fmla="*/ 0 h 30"/>
                <a:gd name="T10" fmla="*/ 25 w 25"/>
                <a:gd name="T11" fmla="*/ 5 h 30"/>
                <a:gd name="T12" fmla="*/ 25 w 25"/>
                <a:gd name="T13" fmla="*/ 5 h 30"/>
                <a:gd name="T14" fmla="*/ 24 w 25"/>
                <a:gd name="T15" fmla="*/ 6 h 30"/>
                <a:gd name="T16" fmla="*/ 24 w 25"/>
                <a:gd name="T17" fmla="*/ 6 h 30"/>
                <a:gd name="T18" fmla="*/ 24 w 25"/>
                <a:gd name="T19" fmla="*/ 10 h 30"/>
                <a:gd name="T20" fmla="*/ 24 w 25"/>
                <a:gd name="T21" fmla="*/ 10 h 30"/>
                <a:gd name="T22" fmla="*/ 24 w 25"/>
                <a:gd name="T23" fmla="*/ 15 h 30"/>
                <a:gd name="T24" fmla="*/ 24 w 25"/>
                <a:gd name="T25" fmla="*/ 15 h 30"/>
                <a:gd name="T26" fmla="*/ 21 w 25"/>
                <a:gd name="T27" fmla="*/ 16 h 30"/>
                <a:gd name="T28" fmla="*/ 20 w 25"/>
                <a:gd name="T29" fmla="*/ 10 h 30"/>
                <a:gd name="T30" fmla="*/ 20 w 25"/>
                <a:gd name="T31" fmla="*/ 10 h 30"/>
                <a:gd name="T32" fmla="*/ 21 w 25"/>
                <a:gd name="T33" fmla="*/ 5 h 30"/>
                <a:gd name="T34" fmla="*/ 21 w 25"/>
                <a:gd name="T35" fmla="*/ 5 h 30"/>
                <a:gd name="T36" fmla="*/ 21 w 25"/>
                <a:gd name="T37" fmla="*/ 5 h 30"/>
                <a:gd name="T38" fmla="*/ 21 w 25"/>
                <a:gd name="T39" fmla="*/ 5 h 30"/>
                <a:gd name="T40" fmla="*/ 20 w 25"/>
                <a:gd name="T41" fmla="*/ 5 h 30"/>
                <a:gd name="T42" fmla="*/ 20 w 25"/>
                <a:gd name="T43" fmla="*/ 5 h 30"/>
                <a:gd name="T44" fmla="*/ 18 w 25"/>
                <a:gd name="T45" fmla="*/ 4 h 30"/>
                <a:gd name="T46" fmla="*/ 18 w 25"/>
                <a:gd name="T47" fmla="*/ 4 h 30"/>
                <a:gd name="T48" fmla="*/ 6 w 25"/>
                <a:gd name="T49" fmla="*/ 10 h 30"/>
                <a:gd name="T50" fmla="*/ 6 w 25"/>
                <a:gd name="T51" fmla="*/ 10 h 30"/>
                <a:gd name="T52" fmla="*/ 4 w 25"/>
                <a:gd name="T53" fmla="*/ 14 h 30"/>
                <a:gd name="T54" fmla="*/ 4 w 25"/>
                <a:gd name="T55" fmla="*/ 14 h 30"/>
                <a:gd name="T56" fmla="*/ 10 w 25"/>
                <a:gd name="T57" fmla="*/ 22 h 30"/>
                <a:gd name="T58" fmla="*/ 10 w 25"/>
                <a:gd name="T59" fmla="*/ 22 h 30"/>
                <a:gd name="T60" fmla="*/ 16 w 25"/>
                <a:gd name="T61" fmla="*/ 26 h 30"/>
                <a:gd name="T62" fmla="*/ 16 w 25"/>
                <a:gd name="T63" fmla="*/ 26 h 30"/>
                <a:gd name="T64" fmla="*/ 16 w 25"/>
                <a:gd name="T65" fmla="*/ 26 h 30"/>
                <a:gd name="T66" fmla="*/ 14 w 25"/>
                <a:gd name="T67" fmla="*/ 30 h 30"/>
                <a:gd name="T68" fmla="*/ 0 w 25"/>
                <a:gd name="T6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30">
                  <a:moveTo>
                    <a:pt x="0" y="14"/>
                  </a:moveTo>
                  <a:cubicBezTo>
                    <a:pt x="0" y="11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7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4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7" y="19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3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0" y="2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853"/>
            <p:cNvSpPr>
              <a:spLocks noEditPoints="1"/>
            </p:cNvSpPr>
            <p:nvPr/>
          </p:nvSpPr>
          <p:spPr bwMode="auto">
            <a:xfrm>
              <a:off x="7443789" y="5424488"/>
              <a:ext cx="50800" cy="66675"/>
            </a:xfrm>
            <a:custGeom>
              <a:avLst/>
              <a:gdLst>
                <a:gd name="T0" fmla="*/ 12 w 29"/>
                <a:gd name="T1" fmla="*/ 32 h 38"/>
                <a:gd name="T2" fmla="*/ 8 w 29"/>
                <a:gd name="T3" fmla="*/ 29 h 38"/>
                <a:gd name="T4" fmla="*/ 0 w 29"/>
                <a:gd name="T5" fmla="*/ 16 h 38"/>
                <a:gd name="T6" fmla="*/ 0 w 29"/>
                <a:gd name="T7" fmla="*/ 16 h 38"/>
                <a:gd name="T8" fmla="*/ 0 w 29"/>
                <a:gd name="T9" fmla="*/ 15 h 38"/>
                <a:gd name="T10" fmla="*/ 4 w 29"/>
                <a:gd name="T11" fmla="*/ 8 h 38"/>
                <a:gd name="T12" fmla="*/ 20 w 29"/>
                <a:gd name="T13" fmla="*/ 0 h 38"/>
                <a:gd name="T14" fmla="*/ 29 w 29"/>
                <a:gd name="T15" fmla="*/ 7 h 38"/>
                <a:gd name="T16" fmla="*/ 28 w 29"/>
                <a:gd name="T17" fmla="*/ 9 h 38"/>
                <a:gd name="T18" fmla="*/ 28 w 29"/>
                <a:gd name="T19" fmla="*/ 12 h 38"/>
                <a:gd name="T20" fmla="*/ 28 w 29"/>
                <a:gd name="T21" fmla="*/ 16 h 38"/>
                <a:gd name="T22" fmla="*/ 28 w 29"/>
                <a:gd name="T23" fmla="*/ 17 h 38"/>
                <a:gd name="T24" fmla="*/ 28 w 29"/>
                <a:gd name="T25" fmla="*/ 18 h 38"/>
                <a:gd name="T26" fmla="*/ 21 w 29"/>
                <a:gd name="T27" fmla="*/ 18 h 38"/>
                <a:gd name="T28" fmla="*/ 20 w 29"/>
                <a:gd name="T29" fmla="*/ 12 h 38"/>
                <a:gd name="T30" fmla="*/ 20 w 29"/>
                <a:gd name="T31" fmla="*/ 8 h 38"/>
                <a:gd name="T32" fmla="*/ 9 w 29"/>
                <a:gd name="T33" fmla="*/ 13 h 38"/>
                <a:gd name="T34" fmla="*/ 8 w 29"/>
                <a:gd name="T35" fmla="*/ 16 h 38"/>
                <a:gd name="T36" fmla="*/ 8 w 29"/>
                <a:gd name="T37" fmla="*/ 16 h 38"/>
                <a:gd name="T38" fmla="*/ 13 w 29"/>
                <a:gd name="T39" fmla="*/ 23 h 38"/>
                <a:gd name="T40" fmla="*/ 18 w 29"/>
                <a:gd name="T41" fmla="*/ 26 h 38"/>
                <a:gd name="T42" fmla="*/ 14 w 29"/>
                <a:gd name="T43" fmla="*/ 38 h 38"/>
                <a:gd name="T44" fmla="*/ 10 w 29"/>
                <a:gd name="T45" fmla="*/ 25 h 38"/>
                <a:gd name="T46" fmla="*/ 13 w 29"/>
                <a:gd name="T47" fmla="*/ 28 h 38"/>
                <a:gd name="T48" fmla="*/ 10 w 29"/>
                <a:gd name="T49" fmla="*/ 26 h 38"/>
                <a:gd name="T50" fmla="*/ 7 w 29"/>
                <a:gd name="T51" fmla="*/ 22 h 38"/>
                <a:gd name="T52" fmla="*/ 24 w 29"/>
                <a:gd name="T53" fmla="*/ 17 h 38"/>
                <a:gd name="T54" fmla="*/ 24 w 29"/>
                <a:gd name="T55" fmla="*/ 17 h 38"/>
                <a:gd name="T56" fmla="*/ 24 w 29"/>
                <a:gd name="T57" fmla="*/ 17 h 38"/>
                <a:gd name="T58" fmla="*/ 4 w 29"/>
                <a:gd name="T59" fmla="*/ 15 h 38"/>
                <a:gd name="T60" fmla="*/ 4 w 29"/>
                <a:gd name="T61" fmla="*/ 15 h 38"/>
                <a:gd name="T62" fmla="*/ 4 w 29"/>
                <a:gd name="T63" fmla="*/ 15 h 38"/>
                <a:gd name="T64" fmla="*/ 4 w 29"/>
                <a:gd name="T65" fmla="*/ 15 h 38"/>
                <a:gd name="T66" fmla="*/ 6 w 29"/>
                <a:gd name="T67" fmla="*/ 11 h 38"/>
                <a:gd name="T68" fmla="*/ 4 w 29"/>
                <a:gd name="T69" fmla="*/ 15 h 38"/>
                <a:gd name="T70" fmla="*/ 24 w 29"/>
                <a:gd name="T71" fmla="*/ 13 h 38"/>
                <a:gd name="T72" fmla="*/ 24 w 29"/>
                <a:gd name="T73" fmla="*/ 13 h 38"/>
                <a:gd name="T74" fmla="*/ 24 w 29"/>
                <a:gd name="T75" fmla="*/ 13 h 38"/>
                <a:gd name="T76" fmla="*/ 24 w 29"/>
                <a:gd name="T77" fmla="*/ 13 h 38"/>
                <a:gd name="T78" fmla="*/ 24 w 29"/>
                <a:gd name="T79" fmla="*/ 13 h 38"/>
                <a:gd name="T80" fmla="*/ 24 w 29"/>
                <a:gd name="T81" fmla="*/ 12 h 38"/>
                <a:gd name="T82" fmla="*/ 24 w 29"/>
                <a:gd name="T83" fmla="*/ 12 h 38"/>
                <a:gd name="T84" fmla="*/ 24 w 29"/>
                <a:gd name="T85" fmla="*/ 12 h 38"/>
                <a:gd name="T86" fmla="*/ 24 w 29"/>
                <a:gd name="T87" fmla="*/ 12 h 38"/>
                <a:gd name="T88" fmla="*/ 25 w 29"/>
                <a:gd name="T89" fmla="*/ 7 h 38"/>
                <a:gd name="T90" fmla="*/ 25 w 29"/>
                <a:gd name="T91" fmla="*/ 7 h 38"/>
                <a:gd name="T92" fmla="*/ 25 w 29"/>
                <a:gd name="T93" fmla="*/ 7 h 38"/>
                <a:gd name="T94" fmla="*/ 25 w 29"/>
                <a:gd name="T95" fmla="*/ 7 h 38"/>
                <a:gd name="T96" fmla="*/ 25 w 29"/>
                <a:gd name="T97" fmla="*/ 7 h 38"/>
                <a:gd name="T98" fmla="*/ 24 w 29"/>
                <a:gd name="T99" fmla="*/ 5 h 38"/>
                <a:gd name="T100" fmla="*/ 24 w 29"/>
                <a:gd name="T101" fmla="*/ 5 h 38"/>
                <a:gd name="T102" fmla="*/ 19 w 29"/>
                <a:gd name="T103" fmla="*/ 4 h 38"/>
                <a:gd name="T104" fmla="*/ 19 w 29"/>
                <a:gd name="T105" fmla="*/ 4 h 38"/>
                <a:gd name="T106" fmla="*/ 20 w 29"/>
                <a:gd name="T107" fmla="*/ 4 h 38"/>
                <a:gd name="T108" fmla="*/ 20 w 29"/>
                <a:gd name="T10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38">
                  <a:moveTo>
                    <a:pt x="14" y="33"/>
                  </a:move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1"/>
                    <a:pt x="9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4" y="26"/>
                    <a:pt x="0" y="2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0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2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1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4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3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10" y="20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4"/>
                    <a:pt x="17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3"/>
                    <a:pt x="14" y="33"/>
                    <a:pt x="14" y="33"/>
                  </a:cubicBezTo>
                  <a:close/>
                  <a:moveTo>
                    <a:pt x="10" y="25"/>
                  </a:moveTo>
                  <a:cubicBezTo>
                    <a:pt x="11" y="26"/>
                    <a:pt x="12" y="27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7"/>
                    <a:pt x="11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6"/>
                    <a:pt x="2" y="16"/>
                    <a:pt x="2" y="1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lose/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lose/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0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854"/>
            <p:cNvSpPr/>
            <p:nvPr/>
          </p:nvSpPr>
          <p:spPr bwMode="auto">
            <a:xfrm>
              <a:off x="7429502" y="5559426"/>
              <a:ext cx="9525" cy="6350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0 h 4"/>
                <a:gd name="T4" fmla="*/ 6 w 6"/>
                <a:gd name="T5" fmla="*/ 0 h 4"/>
                <a:gd name="T6" fmla="*/ 6 w 6"/>
                <a:gd name="T7" fmla="*/ 4 h 4"/>
                <a:gd name="T8" fmla="*/ 0 w 6"/>
                <a:gd name="T9" fmla="*/ 4 h 4"/>
                <a:gd name="T10" fmla="*/ 0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855"/>
            <p:cNvSpPr>
              <a:spLocks noEditPoints="1"/>
            </p:cNvSpPr>
            <p:nvPr/>
          </p:nvSpPr>
          <p:spPr bwMode="auto">
            <a:xfrm>
              <a:off x="7426327" y="5556251"/>
              <a:ext cx="15875" cy="12700"/>
            </a:xfrm>
            <a:custGeom>
              <a:avLst/>
              <a:gdLst>
                <a:gd name="T0" fmla="*/ 8 w 10"/>
                <a:gd name="T1" fmla="*/ 8 h 8"/>
                <a:gd name="T2" fmla="*/ 2 w 10"/>
                <a:gd name="T3" fmla="*/ 8 h 8"/>
                <a:gd name="T4" fmla="*/ 2 w 10"/>
                <a:gd name="T5" fmla="*/ 6 h 8"/>
                <a:gd name="T6" fmla="*/ 4 w 10"/>
                <a:gd name="T7" fmla="*/ 6 h 8"/>
                <a:gd name="T8" fmla="*/ 2 w 10"/>
                <a:gd name="T9" fmla="*/ 6 h 8"/>
                <a:gd name="T10" fmla="*/ 2 w 10"/>
                <a:gd name="T11" fmla="*/ 8 h 8"/>
                <a:gd name="T12" fmla="*/ 0 w 10"/>
                <a:gd name="T13" fmla="*/ 8 h 8"/>
                <a:gd name="T14" fmla="*/ 0 w 10"/>
                <a:gd name="T15" fmla="*/ 0 h 8"/>
                <a:gd name="T16" fmla="*/ 10 w 10"/>
                <a:gd name="T17" fmla="*/ 0 h 8"/>
                <a:gd name="T18" fmla="*/ 10 w 10"/>
                <a:gd name="T19" fmla="*/ 8 h 8"/>
                <a:gd name="T20" fmla="*/ 8 w 10"/>
                <a:gd name="T21" fmla="*/ 8 h 8"/>
                <a:gd name="T22" fmla="*/ 8 w 10"/>
                <a:gd name="T23" fmla="*/ 8 h 8"/>
                <a:gd name="T24" fmla="*/ 5 w 10"/>
                <a:gd name="T25" fmla="*/ 4 h 8"/>
                <a:gd name="T26" fmla="*/ 5 w 10"/>
                <a:gd name="T27" fmla="*/ 4 h 8"/>
                <a:gd name="T28" fmla="*/ 4 w 10"/>
                <a:gd name="T29" fmla="*/ 4 h 8"/>
                <a:gd name="T30" fmla="*/ 4 w 10"/>
                <a:gd name="T31" fmla="*/ 4 h 8"/>
                <a:gd name="T32" fmla="*/ 5 w 10"/>
                <a:gd name="T33" fmla="*/ 4 h 8"/>
                <a:gd name="T34" fmla="*/ 5 w 10"/>
                <a:gd name="T3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856"/>
            <p:cNvSpPr/>
            <p:nvPr/>
          </p:nvSpPr>
          <p:spPr bwMode="auto">
            <a:xfrm>
              <a:off x="7496177" y="5688013"/>
              <a:ext cx="6350" cy="23813"/>
            </a:xfrm>
            <a:custGeom>
              <a:avLst/>
              <a:gdLst>
                <a:gd name="T0" fmla="*/ 0 w 4"/>
                <a:gd name="T1" fmla="*/ 15 h 15"/>
                <a:gd name="T2" fmla="*/ 0 w 4"/>
                <a:gd name="T3" fmla="*/ 0 h 15"/>
                <a:gd name="T4" fmla="*/ 4 w 4"/>
                <a:gd name="T5" fmla="*/ 0 h 15"/>
                <a:gd name="T6" fmla="*/ 4 w 4"/>
                <a:gd name="T7" fmla="*/ 15 h 15"/>
                <a:gd name="T8" fmla="*/ 0 w 4"/>
                <a:gd name="T9" fmla="*/ 15 h 15"/>
                <a:gd name="T10" fmla="*/ 0 w 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857"/>
            <p:cNvSpPr>
              <a:spLocks noEditPoints="1"/>
            </p:cNvSpPr>
            <p:nvPr/>
          </p:nvSpPr>
          <p:spPr bwMode="auto">
            <a:xfrm>
              <a:off x="7493002" y="5684838"/>
              <a:ext cx="12700" cy="30163"/>
            </a:xfrm>
            <a:custGeom>
              <a:avLst/>
              <a:gdLst>
                <a:gd name="T0" fmla="*/ 6 w 8"/>
                <a:gd name="T1" fmla="*/ 19 h 19"/>
                <a:gd name="T2" fmla="*/ 2 w 8"/>
                <a:gd name="T3" fmla="*/ 19 h 19"/>
                <a:gd name="T4" fmla="*/ 2 w 8"/>
                <a:gd name="T5" fmla="*/ 17 h 19"/>
                <a:gd name="T6" fmla="*/ 4 w 8"/>
                <a:gd name="T7" fmla="*/ 17 h 19"/>
                <a:gd name="T8" fmla="*/ 2 w 8"/>
                <a:gd name="T9" fmla="*/ 17 h 19"/>
                <a:gd name="T10" fmla="*/ 2 w 8"/>
                <a:gd name="T11" fmla="*/ 19 h 19"/>
                <a:gd name="T12" fmla="*/ 0 w 8"/>
                <a:gd name="T13" fmla="*/ 19 h 19"/>
                <a:gd name="T14" fmla="*/ 0 w 8"/>
                <a:gd name="T15" fmla="*/ 0 h 19"/>
                <a:gd name="T16" fmla="*/ 8 w 8"/>
                <a:gd name="T17" fmla="*/ 0 h 19"/>
                <a:gd name="T18" fmla="*/ 8 w 8"/>
                <a:gd name="T19" fmla="*/ 19 h 19"/>
                <a:gd name="T20" fmla="*/ 6 w 8"/>
                <a:gd name="T21" fmla="*/ 19 h 19"/>
                <a:gd name="T22" fmla="*/ 6 w 8"/>
                <a:gd name="T23" fmla="*/ 19 h 19"/>
                <a:gd name="T24" fmla="*/ 4 w 8"/>
                <a:gd name="T25" fmla="*/ 15 h 19"/>
                <a:gd name="T26" fmla="*/ 4 w 8"/>
                <a:gd name="T27" fmla="*/ 4 h 19"/>
                <a:gd name="T28" fmla="*/ 4 w 8"/>
                <a:gd name="T29" fmla="*/ 15 h 19"/>
                <a:gd name="T30" fmla="*/ 4 w 8"/>
                <a:gd name="T3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9">
                  <a:moveTo>
                    <a:pt x="6" y="19"/>
                  </a:moveTo>
                  <a:lnTo>
                    <a:pt x="2" y="19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4" y="15"/>
                  </a:moveTo>
                  <a:lnTo>
                    <a:pt x="4" y="4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858"/>
            <p:cNvSpPr>
              <a:spLocks noEditPoints="1"/>
            </p:cNvSpPr>
            <p:nvPr/>
          </p:nvSpPr>
          <p:spPr bwMode="auto">
            <a:xfrm>
              <a:off x="7410452" y="5708651"/>
              <a:ext cx="142875" cy="190500"/>
            </a:xfrm>
            <a:custGeom>
              <a:avLst/>
              <a:gdLst>
                <a:gd name="T0" fmla="*/ 35 w 82"/>
                <a:gd name="T1" fmla="*/ 109 h 109"/>
                <a:gd name="T2" fmla="*/ 10 w 82"/>
                <a:gd name="T3" fmla="*/ 85 h 109"/>
                <a:gd name="T4" fmla="*/ 10 w 82"/>
                <a:gd name="T5" fmla="*/ 85 h 109"/>
                <a:gd name="T6" fmla="*/ 0 w 82"/>
                <a:gd name="T7" fmla="*/ 43 h 109"/>
                <a:gd name="T8" fmla="*/ 0 w 82"/>
                <a:gd name="T9" fmla="*/ 43 h 109"/>
                <a:gd name="T10" fmla="*/ 51 w 82"/>
                <a:gd name="T11" fmla="*/ 0 h 109"/>
                <a:gd name="T12" fmla="*/ 51 w 82"/>
                <a:gd name="T13" fmla="*/ 0 h 109"/>
                <a:gd name="T14" fmla="*/ 75 w 82"/>
                <a:gd name="T15" fmla="*/ 16 h 109"/>
                <a:gd name="T16" fmla="*/ 75 w 82"/>
                <a:gd name="T17" fmla="*/ 16 h 109"/>
                <a:gd name="T18" fmla="*/ 82 w 82"/>
                <a:gd name="T19" fmla="*/ 54 h 109"/>
                <a:gd name="T20" fmla="*/ 82 w 82"/>
                <a:gd name="T21" fmla="*/ 54 h 109"/>
                <a:gd name="T22" fmla="*/ 42 w 82"/>
                <a:gd name="T23" fmla="*/ 107 h 109"/>
                <a:gd name="T24" fmla="*/ 42 w 82"/>
                <a:gd name="T25" fmla="*/ 107 h 109"/>
                <a:gd name="T26" fmla="*/ 35 w 82"/>
                <a:gd name="T27" fmla="*/ 109 h 109"/>
                <a:gd name="T28" fmla="*/ 35 w 82"/>
                <a:gd name="T29" fmla="*/ 109 h 109"/>
                <a:gd name="T30" fmla="*/ 35 w 82"/>
                <a:gd name="T31" fmla="*/ 109 h 109"/>
                <a:gd name="T32" fmla="*/ 19 w 82"/>
                <a:gd name="T33" fmla="*/ 13 h 109"/>
                <a:gd name="T34" fmla="*/ 4 w 82"/>
                <a:gd name="T35" fmla="*/ 43 h 109"/>
                <a:gd name="T36" fmla="*/ 4 w 82"/>
                <a:gd name="T37" fmla="*/ 43 h 109"/>
                <a:gd name="T38" fmla="*/ 14 w 82"/>
                <a:gd name="T39" fmla="*/ 83 h 109"/>
                <a:gd name="T40" fmla="*/ 14 w 82"/>
                <a:gd name="T41" fmla="*/ 83 h 109"/>
                <a:gd name="T42" fmla="*/ 35 w 82"/>
                <a:gd name="T43" fmla="*/ 105 h 109"/>
                <a:gd name="T44" fmla="*/ 35 w 82"/>
                <a:gd name="T45" fmla="*/ 105 h 109"/>
                <a:gd name="T46" fmla="*/ 40 w 82"/>
                <a:gd name="T47" fmla="*/ 103 h 109"/>
                <a:gd name="T48" fmla="*/ 40 w 82"/>
                <a:gd name="T49" fmla="*/ 103 h 109"/>
                <a:gd name="T50" fmla="*/ 78 w 82"/>
                <a:gd name="T51" fmla="*/ 54 h 109"/>
                <a:gd name="T52" fmla="*/ 78 w 82"/>
                <a:gd name="T53" fmla="*/ 54 h 109"/>
                <a:gd name="T54" fmla="*/ 72 w 82"/>
                <a:gd name="T55" fmla="*/ 18 h 109"/>
                <a:gd name="T56" fmla="*/ 72 w 82"/>
                <a:gd name="T57" fmla="*/ 18 h 109"/>
                <a:gd name="T58" fmla="*/ 51 w 82"/>
                <a:gd name="T59" fmla="*/ 4 h 109"/>
                <a:gd name="T60" fmla="*/ 51 w 82"/>
                <a:gd name="T61" fmla="*/ 4 h 109"/>
                <a:gd name="T62" fmla="*/ 51 w 82"/>
                <a:gd name="T63" fmla="*/ 4 h 109"/>
                <a:gd name="T64" fmla="*/ 51 w 82"/>
                <a:gd name="T65" fmla="*/ 4 h 109"/>
                <a:gd name="T66" fmla="*/ 19 w 82"/>
                <a:gd name="T67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09">
                  <a:moveTo>
                    <a:pt x="35" y="109"/>
                  </a:moveTo>
                  <a:cubicBezTo>
                    <a:pt x="25" y="108"/>
                    <a:pt x="16" y="98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4" y="72"/>
                    <a:pt x="0" y="56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"/>
                    <a:pt x="2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80" y="26"/>
                    <a:pt x="82" y="39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83"/>
                    <a:pt x="60" y="9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0" y="108"/>
                    <a:pt x="37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lose/>
                  <a:moveTo>
                    <a:pt x="19" y="13"/>
                  </a:moveTo>
                  <a:cubicBezTo>
                    <a:pt x="10" y="20"/>
                    <a:pt x="4" y="29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55"/>
                    <a:pt x="7" y="71"/>
                    <a:pt x="14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20" y="96"/>
                    <a:pt x="28" y="105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7" y="105"/>
                    <a:pt x="38" y="104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58" y="93"/>
                    <a:pt x="78" y="81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40"/>
                    <a:pt x="76" y="27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7" y="9"/>
                    <a:pt x="6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0" y="4"/>
                    <a:pt x="28" y="7"/>
                    <a:pt x="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859"/>
            <p:cNvSpPr>
              <a:spLocks noEditPoints="1"/>
            </p:cNvSpPr>
            <p:nvPr/>
          </p:nvSpPr>
          <p:spPr bwMode="auto">
            <a:xfrm>
              <a:off x="7407277" y="5705476"/>
              <a:ext cx="149225" cy="196850"/>
            </a:xfrm>
            <a:custGeom>
              <a:avLst/>
              <a:gdLst>
                <a:gd name="T0" fmla="*/ 37 w 86"/>
                <a:gd name="T1" fmla="*/ 111 h 113"/>
                <a:gd name="T2" fmla="*/ 10 w 86"/>
                <a:gd name="T3" fmla="*/ 88 h 113"/>
                <a:gd name="T4" fmla="*/ 0 w 86"/>
                <a:gd name="T5" fmla="*/ 45 h 113"/>
                <a:gd name="T6" fmla="*/ 52 w 86"/>
                <a:gd name="T7" fmla="*/ 0 h 113"/>
                <a:gd name="T8" fmla="*/ 53 w 86"/>
                <a:gd name="T9" fmla="*/ 0 h 113"/>
                <a:gd name="T10" fmla="*/ 79 w 86"/>
                <a:gd name="T11" fmla="*/ 17 h 113"/>
                <a:gd name="T12" fmla="*/ 86 w 86"/>
                <a:gd name="T13" fmla="*/ 56 h 113"/>
                <a:gd name="T14" fmla="*/ 45 w 86"/>
                <a:gd name="T15" fmla="*/ 111 h 113"/>
                <a:gd name="T16" fmla="*/ 37 w 86"/>
                <a:gd name="T17" fmla="*/ 113 h 113"/>
                <a:gd name="T18" fmla="*/ 37 w 86"/>
                <a:gd name="T19" fmla="*/ 113 h 113"/>
                <a:gd name="T20" fmla="*/ 43 w 86"/>
                <a:gd name="T21" fmla="*/ 107 h 113"/>
                <a:gd name="T22" fmla="*/ 82 w 86"/>
                <a:gd name="T23" fmla="*/ 56 h 113"/>
                <a:gd name="T24" fmla="*/ 43 w 86"/>
                <a:gd name="T25" fmla="*/ 107 h 113"/>
                <a:gd name="T26" fmla="*/ 37 w 86"/>
                <a:gd name="T27" fmla="*/ 109 h 113"/>
                <a:gd name="T28" fmla="*/ 37 w 86"/>
                <a:gd name="T29" fmla="*/ 109 h 113"/>
                <a:gd name="T30" fmla="*/ 37 w 86"/>
                <a:gd name="T31" fmla="*/ 109 h 113"/>
                <a:gd name="T32" fmla="*/ 36 w 86"/>
                <a:gd name="T33" fmla="*/ 108 h 113"/>
                <a:gd name="T34" fmla="*/ 36 w 86"/>
                <a:gd name="T35" fmla="*/ 108 h 113"/>
                <a:gd name="T36" fmla="*/ 35 w 86"/>
                <a:gd name="T37" fmla="*/ 108 h 113"/>
                <a:gd name="T38" fmla="*/ 30 w 86"/>
                <a:gd name="T39" fmla="*/ 106 h 113"/>
                <a:gd name="T40" fmla="*/ 37 w 86"/>
                <a:gd name="T41" fmla="*/ 105 h 113"/>
                <a:gd name="T42" fmla="*/ 41 w 86"/>
                <a:gd name="T43" fmla="*/ 104 h 113"/>
                <a:gd name="T44" fmla="*/ 78 w 86"/>
                <a:gd name="T45" fmla="*/ 56 h 113"/>
                <a:gd name="T46" fmla="*/ 78 w 86"/>
                <a:gd name="T47" fmla="*/ 56 h 113"/>
                <a:gd name="T48" fmla="*/ 72 w 86"/>
                <a:gd name="T49" fmla="*/ 21 h 113"/>
                <a:gd name="T50" fmla="*/ 53 w 86"/>
                <a:gd name="T51" fmla="*/ 8 h 113"/>
                <a:gd name="T52" fmla="*/ 22 w 86"/>
                <a:gd name="T53" fmla="*/ 17 h 113"/>
                <a:gd name="T54" fmla="*/ 8 w 86"/>
                <a:gd name="T55" fmla="*/ 45 h 113"/>
                <a:gd name="T56" fmla="*/ 8 w 86"/>
                <a:gd name="T57" fmla="*/ 45 h 113"/>
                <a:gd name="T58" fmla="*/ 17 w 86"/>
                <a:gd name="T59" fmla="*/ 85 h 113"/>
                <a:gd name="T60" fmla="*/ 37 w 86"/>
                <a:gd name="T61" fmla="*/ 105 h 113"/>
                <a:gd name="T62" fmla="*/ 37 w 86"/>
                <a:gd name="T63" fmla="*/ 105 h 113"/>
                <a:gd name="T64" fmla="*/ 14 w 86"/>
                <a:gd name="T65" fmla="*/ 86 h 113"/>
                <a:gd name="T66" fmla="*/ 17 w 86"/>
                <a:gd name="T67" fmla="*/ 92 h 113"/>
                <a:gd name="T68" fmla="*/ 14 w 86"/>
                <a:gd name="T69" fmla="*/ 86 h 113"/>
                <a:gd name="T70" fmla="*/ 9 w 86"/>
                <a:gd name="T71" fmla="*/ 74 h 113"/>
                <a:gd name="T72" fmla="*/ 82 w 86"/>
                <a:gd name="T73" fmla="*/ 56 h 113"/>
                <a:gd name="T74" fmla="*/ 82 w 86"/>
                <a:gd name="T75" fmla="*/ 56 h 113"/>
                <a:gd name="T76" fmla="*/ 76 w 86"/>
                <a:gd name="T77" fmla="*/ 21 h 113"/>
                <a:gd name="T78" fmla="*/ 4 w 86"/>
                <a:gd name="T79" fmla="*/ 45 h 113"/>
                <a:gd name="T80" fmla="*/ 4 w 86"/>
                <a:gd name="T81" fmla="*/ 45 h 113"/>
                <a:gd name="T82" fmla="*/ 4 w 86"/>
                <a:gd name="T83" fmla="*/ 45 h 113"/>
                <a:gd name="T84" fmla="*/ 6 w 86"/>
                <a:gd name="T85" fmla="*/ 31 h 113"/>
                <a:gd name="T86" fmla="*/ 76 w 86"/>
                <a:gd name="T87" fmla="*/ 21 h 113"/>
                <a:gd name="T88" fmla="*/ 76 w 86"/>
                <a:gd name="T89" fmla="*/ 21 h 113"/>
                <a:gd name="T90" fmla="*/ 75 w 86"/>
                <a:gd name="T91" fmla="*/ 18 h 113"/>
                <a:gd name="T92" fmla="*/ 75 w 86"/>
                <a:gd name="T93" fmla="*/ 18 h 113"/>
                <a:gd name="T94" fmla="*/ 75 w 86"/>
                <a:gd name="T95" fmla="*/ 18 h 113"/>
                <a:gd name="T96" fmla="*/ 75 w 86"/>
                <a:gd name="T97" fmla="*/ 18 h 113"/>
                <a:gd name="T98" fmla="*/ 75 w 86"/>
                <a:gd name="T99" fmla="*/ 18 h 113"/>
                <a:gd name="T100" fmla="*/ 53 w 86"/>
                <a:gd name="T101" fmla="*/ 4 h 113"/>
                <a:gd name="T102" fmla="*/ 53 w 86"/>
                <a:gd name="T103" fmla="*/ 4 h 113"/>
                <a:gd name="T104" fmla="*/ 51 w 86"/>
                <a:gd name="T105" fmla="*/ 4 h 113"/>
                <a:gd name="T106" fmla="*/ 53 w 86"/>
                <a:gd name="T107" fmla="*/ 4 h 113"/>
                <a:gd name="T108" fmla="*/ 53 w 86"/>
                <a:gd name="T109" fmla="*/ 4 h 113"/>
                <a:gd name="T110" fmla="*/ 21 w 86"/>
                <a:gd name="T111" fmla="*/ 15 h 113"/>
                <a:gd name="T112" fmla="*/ 20 w 86"/>
                <a:gd name="T113" fmla="*/ 14 h 113"/>
                <a:gd name="T114" fmla="*/ 21 w 86"/>
                <a:gd name="T115" fmla="*/ 1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113">
                  <a:moveTo>
                    <a:pt x="37" y="113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25" y="112"/>
                    <a:pt x="17" y="101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4" y="75"/>
                    <a:pt x="0" y="5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4"/>
                    <a:pt x="30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4" y="28"/>
                    <a:pt x="86" y="41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86"/>
                    <a:pt x="63" y="10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2" y="112"/>
                    <a:pt x="40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lose/>
                  <a:moveTo>
                    <a:pt x="37" y="109"/>
                  </a:moveTo>
                  <a:cubicBezTo>
                    <a:pt x="39" y="109"/>
                    <a:pt x="41" y="108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61" y="97"/>
                    <a:pt x="82" y="84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84"/>
                    <a:pt x="61" y="9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08"/>
                    <a:pt x="39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lose/>
                  <a:moveTo>
                    <a:pt x="36" y="108"/>
                  </a:move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lose/>
                  <a:moveTo>
                    <a:pt x="35" y="108"/>
                  </a:moveTo>
                  <a:cubicBezTo>
                    <a:pt x="34" y="108"/>
                    <a:pt x="32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07"/>
                    <a:pt x="34" y="108"/>
                    <a:pt x="35" y="108"/>
                  </a:cubicBezTo>
                  <a:close/>
                  <a:moveTo>
                    <a:pt x="37" y="105"/>
                  </a:moveTo>
                  <a:cubicBezTo>
                    <a:pt x="38" y="105"/>
                    <a:pt x="39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59" y="94"/>
                    <a:pt x="78" y="82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42"/>
                    <a:pt x="76" y="29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7" y="12"/>
                    <a:pt x="62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3" y="8"/>
                    <a:pt x="31" y="11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4" y="23"/>
                    <a:pt x="8" y="32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7" y="57"/>
                    <a:pt x="11" y="72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3" y="97"/>
                    <a:pt x="31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lose/>
                  <a:moveTo>
                    <a:pt x="14" y="86"/>
                  </a:moveTo>
                  <a:cubicBezTo>
                    <a:pt x="15" y="88"/>
                    <a:pt x="16" y="90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0"/>
                    <a:pt x="15" y="88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2"/>
                    <a:pt x="10" y="78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8"/>
                    <a:pt x="12" y="82"/>
                    <a:pt x="14" y="86"/>
                  </a:cubicBezTo>
                  <a:close/>
                  <a:moveTo>
                    <a:pt x="82" y="56"/>
                  </a:move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43"/>
                    <a:pt x="80" y="3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0" y="31"/>
                    <a:pt x="82" y="43"/>
                    <a:pt x="82" y="56"/>
                  </a:cubicBezTo>
                  <a:close/>
                  <a:moveTo>
                    <a:pt x="4" y="45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0"/>
                    <a:pt x="4" y="35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5"/>
                    <a:pt x="4" y="40"/>
                    <a:pt x="4" y="45"/>
                  </a:cubicBezTo>
                  <a:close/>
                  <a:moveTo>
                    <a:pt x="76" y="21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0" y="9"/>
                    <a:pt x="6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63" y="4"/>
                    <a:pt x="70" y="9"/>
                    <a:pt x="75" y="18"/>
                  </a:cubicBezTo>
                  <a:close/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860"/>
            <p:cNvSpPr/>
            <p:nvPr/>
          </p:nvSpPr>
          <p:spPr bwMode="auto">
            <a:xfrm>
              <a:off x="7531102" y="5711826"/>
              <a:ext cx="128588" cy="122238"/>
            </a:xfrm>
            <a:custGeom>
              <a:avLst/>
              <a:gdLst>
                <a:gd name="T0" fmla="*/ 55 w 74"/>
                <a:gd name="T1" fmla="*/ 67 h 70"/>
                <a:gd name="T2" fmla="*/ 70 w 74"/>
                <a:gd name="T3" fmla="*/ 58 h 70"/>
                <a:gd name="T4" fmla="*/ 70 w 74"/>
                <a:gd name="T5" fmla="*/ 56 h 70"/>
                <a:gd name="T6" fmla="*/ 70 w 74"/>
                <a:gd name="T7" fmla="*/ 56 h 70"/>
                <a:gd name="T8" fmla="*/ 50 w 74"/>
                <a:gd name="T9" fmla="*/ 6 h 70"/>
                <a:gd name="T10" fmla="*/ 50 w 74"/>
                <a:gd name="T11" fmla="*/ 6 h 70"/>
                <a:gd name="T12" fmla="*/ 41 w 74"/>
                <a:gd name="T13" fmla="*/ 4 h 70"/>
                <a:gd name="T14" fmla="*/ 41 w 74"/>
                <a:gd name="T15" fmla="*/ 4 h 70"/>
                <a:gd name="T16" fmla="*/ 2 w 74"/>
                <a:gd name="T17" fmla="*/ 11 h 70"/>
                <a:gd name="T18" fmla="*/ 2 w 74"/>
                <a:gd name="T19" fmla="*/ 11 h 70"/>
                <a:gd name="T20" fmla="*/ 0 w 74"/>
                <a:gd name="T21" fmla="*/ 7 h 70"/>
                <a:gd name="T22" fmla="*/ 41 w 74"/>
                <a:gd name="T23" fmla="*/ 0 h 70"/>
                <a:gd name="T24" fmla="*/ 41 w 74"/>
                <a:gd name="T25" fmla="*/ 0 h 70"/>
                <a:gd name="T26" fmla="*/ 53 w 74"/>
                <a:gd name="T27" fmla="*/ 3 h 70"/>
                <a:gd name="T28" fmla="*/ 53 w 74"/>
                <a:gd name="T29" fmla="*/ 3 h 70"/>
                <a:gd name="T30" fmla="*/ 74 w 74"/>
                <a:gd name="T31" fmla="*/ 56 h 70"/>
                <a:gd name="T32" fmla="*/ 74 w 74"/>
                <a:gd name="T33" fmla="*/ 56 h 70"/>
                <a:gd name="T34" fmla="*/ 72 w 74"/>
                <a:gd name="T35" fmla="*/ 62 h 70"/>
                <a:gd name="T36" fmla="*/ 72 w 74"/>
                <a:gd name="T37" fmla="*/ 62 h 70"/>
                <a:gd name="T38" fmla="*/ 72 w 74"/>
                <a:gd name="T39" fmla="*/ 62 h 70"/>
                <a:gd name="T40" fmla="*/ 57 w 74"/>
                <a:gd name="T41" fmla="*/ 70 h 70"/>
                <a:gd name="T42" fmla="*/ 57 w 74"/>
                <a:gd name="T43" fmla="*/ 70 h 70"/>
                <a:gd name="T44" fmla="*/ 55 w 74"/>
                <a:gd name="T45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70">
                  <a:moveTo>
                    <a:pt x="55" y="67"/>
                  </a:move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7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45"/>
                    <a:pt x="55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6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7" y="4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6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1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9" y="11"/>
                    <a:pt x="74" y="43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8"/>
                    <a:pt x="74" y="60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5" y="67"/>
                    <a:pt x="55" y="67"/>
                    <a:pt x="5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861"/>
            <p:cNvSpPr>
              <a:spLocks noEditPoints="1"/>
            </p:cNvSpPr>
            <p:nvPr/>
          </p:nvSpPr>
          <p:spPr bwMode="auto">
            <a:xfrm>
              <a:off x="7527927" y="5708651"/>
              <a:ext cx="134938" cy="139700"/>
            </a:xfrm>
            <a:custGeom>
              <a:avLst/>
              <a:gdLst>
                <a:gd name="T0" fmla="*/ 57 w 78"/>
                <a:gd name="T1" fmla="*/ 69 h 80"/>
                <a:gd name="T2" fmla="*/ 57 w 78"/>
                <a:gd name="T3" fmla="*/ 69 h 80"/>
                <a:gd name="T4" fmla="*/ 54 w 78"/>
                <a:gd name="T5" fmla="*/ 68 h 80"/>
                <a:gd name="T6" fmla="*/ 70 w 78"/>
                <a:gd name="T7" fmla="*/ 58 h 80"/>
                <a:gd name="T8" fmla="*/ 70 w 78"/>
                <a:gd name="T9" fmla="*/ 58 h 80"/>
                <a:gd name="T10" fmla="*/ 70 w 78"/>
                <a:gd name="T11" fmla="*/ 58 h 80"/>
                <a:gd name="T12" fmla="*/ 50 w 78"/>
                <a:gd name="T13" fmla="*/ 9 h 80"/>
                <a:gd name="T14" fmla="*/ 50 w 78"/>
                <a:gd name="T15" fmla="*/ 9 h 80"/>
                <a:gd name="T16" fmla="*/ 50 w 78"/>
                <a:gd name="T17" fmla="*/ 9 h 80"/>
                <a:gd name="T18" fmla="*/ 50 w 78"/>
                <a:gd name="T19" fmla="*/ 9 h 80"/>
                <a:gd name="T20" fmla="*/ 49 w 78"/>
                <a:gd name="T21" fmla="*/ 8 h 80"/>
                <a:gd name="T22" fmla="*/ 44 w 78"/>
                <a:gd name="T23" fmla="*/ 8 h 80"/>
                <a:gd name="T24" fmla="*/ 44 w 78"/>
                <a:gd name="T25" fmla="*/ 8 h 80"/>
                <a:gd name="T26" fmla="*/ 43 w 78"/>
                <a:gd name="T27" fmla="*/ 8 h 80"/>
                <a:gd name="T28" fmla="*/ 5 w 78"/>
                <a:gd name="T29" fmla="*/ 15 h 80"/>
                <a:gd name="T30" fmla="*/ 3 w 78"/>
                <a:gd name="T31" fmla="*/ 18 h 80"/>
                <a:gd name="T32" fmla="*/ 2 w 78"/>
                <a:gd name="T33" fmla="*/ 7 h 80"/>
                <a:gd name="T34" fmla="*/ 2 w 78"/>
                <a:gd name="T35" fmla="*/ 7 h 80"/>
                <a:gd name="T36" fmla="*/ 3 w 78"/>
                <a:gd name="T37" fmla="*/ 7 h 80"/>
                <a:gd name="T38" fmla="*/ 6 w 78"/>
                <a:gd name="T39" fmla="*/ 6 h 80"/>
                <a:gd name="T40" fmla="*/ 17 w 78"/>
                <a:gd name="T41" fmla="*/ 4 h 80"/>
                <a:gd name="T42" fmla="*/ 43 w 78"/>
                <a:gd name="T43" fmla="*/ 0 h 80"/>
                <a:gd name="T44" fmla="*/ 57 w 78"/>
                <a:gd name="T45" fmla="*/ 4 h 80"/>
                <a:gd name="T46" fmla="*/ 78 w 78"/>
                <a:gd name="T47" fmla="*/ 58 h 80"/>
                <a:gd name="T48" fmla="*/ 76 w 78"/>
                <a:gd name="T49" fmla="*/ 65 h 80"/>
                <a:gd name="T50" fmla="*/ 61 w 78"/>
                <a:gd name="T51" fmla="*/ 73 h 80"/>
                <a:gd name="T52" fmla="*/ 55 w 78"/>
                <a:gd name="T53" fmla="*/ 70 h 80"/>
                <a:gd name="T54" fmla="*/ 73 w 78"/>
                <a:gd name="T55" fmla="*/ 62 h 80"/>
                <a:gd name="T56" fmla="*/ 73 w 78"/>
                <a:gd name="T57" fmla="*/ 62 h 80"/>
                <a:gd name="T58" fmla="*/ 60 w 78"/>
                <a:gd name="T59" fmla="*/ 69 h 80"/>
                <a:gd name="T60" fmla="*/ 74 w 78"/>
                <a:gd name="T61" fmla="*/ 61 h 80"/>
                <a:gd name="T62" fmla="*/ 74 w 78"/>
                <a:gd name="T63" fmla="*/ 58 h 80"/>
                <a:gd name="T64" fmla="*/ 54 w 78"/>
                <a:gd name="T65" fmla="*/ 7 h 80"/>
                <a:gd name="T66" fmla="*/ 53 w 78"/>
                <a:gd name="T67" fmla="*/ 7 h 80"/>
                <a:gd name="T68" fmla="*/ 74 w 78"/>
                <a:gd name="T69" fmla="*/ 58 h 80"/>
                <a:gd name="T70" fmla="*/ 74 w 78"/>
                <a:gd name="T71" fmla="*/ 58 h 80"/>
                <a:gd name="T72" fmla="*/ 74 w 78"/>
                <a:gd name="T73" fmla="*/ 58 h 80"/>
                <a:gd name="T74" fmla="*/ 48 w 78"/>
                <a:gd name="T75" fmla="*/ 4 h 80"/>
                <a:gd name="T76" fmla="*/ 44 w 78"/>
                <a:gd name="T77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" h="80">
                  <a:moveTo>
                    <a:pt x="55" y="70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1" y="48"/>
                    <a:pt x="55" y="15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8"/>
                    <a:pt x="46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1" y="8"/>
                    <a:pt x="9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6"/>
                    <a:pt x="12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5" y="2"/>
                    <a:pt x="3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0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3" y="13"/>
                    <a:pt x="78" y="43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60"/>
                    <a:pt x="78" y="63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5" y="70"/>
                    <a:pt x="55" y="70"/>
                    <a:pt x="55" y="70"/>
                  </a:cubicBezTo>
                  <a:close/>
                  <a:moveTo>
                    <a:pt x="60" y="69"/>
                  </a:move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lose/>
                  <a:moveTo>
                    <a:pt x="74" y="61"/>
                  </a:moveTo>
                  <a:cubicBezTo>
                    <a:pt x="74" y="60"/>
                    <a:pt x="74" y="59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46"/>
                    <a:pt x="59" y="14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9" y="14"/>
                    <a:pt x="74" y="45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60"/>
                    <a:pt x="74" y="60"/>
                    <a:pt x="74" y="61"/>
                  </a:cubicBezTo>
                  <a:close/>
                  <a:moveTo>
                    <a:pt x="48" y="4"/>
                  </a:moveTo>
                  <a:cubicBezTo>
                    <a:pt x="47" y="4"/>
                    <a:pt x="46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7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862"/>
            <p:cNvSpPr/>
            <p:nvPr/>
          </p:nvSpPr>
          <p:spPr bwMode="auto">
            <a:xfrm>
              <a:off x="7646989" y="5818188"/>
              <a:ext cx="7938" cy="20638"/>
            </a:xfrm>
            <a:custGeom>
              <a:avLst/>
              <a:gdLst>
                <a:gd name="T0" fmla="*/ 0 w 5"/>
                <a:gd name="T1" fmla="*/ 13 h 13"/>
                <a:gd name="T2" fmla="*/ 0 w 5"/>
                <a:gd name="T3" fmla="*/ 0 h 13"/>
                <a:gd name="T4" fmla="*/ 5 w 5"/>
                <a:gd name="T5" fmla="*/ 0 h 13"/>
                <a:gd name="T6" fmla="*/ 5 w 5"/>
                <a:gd name="T7" fmla="*/ 13 h 13"/>
                <a:gd name="T8" fmla="*/ 0 w 5"/>
                <a:gd name="T9" fmla="*/ 13 h 13"/>
                <a:gd name="T10" fmla="*/ 0 w 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0" y="1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863"/>
            <p:cNvSpPr>
              <a:spLocks noEditPoints="1"/>
            </p:cNvSpPr>
            <p:nvPr/>
          </p:nvSpPr>
          <p:spPr bwMode="auto">
            <a:xfrm>
              <a:off x="7643814" y="5815013"/>
              <a:ext cx="14288" cy="28575"/>
            </a:xfrm>
            <a:custGeom>
              <a:avLst/>
              <a:gdLst>
                <a:gd name="T0" fmla="*/ 7 w 9"/>
                <a:gd name="T1" fmla="*/ 18 h 18"/>
                <a:gd name="T2" fmla="*/ 2 w 9"/>
                <a:gd name="T3" fmla="*/ 18 h 18"/>
                <a:gd name="T4" fmla="*/ 2 w 9"/>
                <a:gd name="T5" fmla="*/ 15 h 18"/>
                <a:gd name="T6" fmla="*/ 4 w 9"/>
                <a:gd name="T7" fmla="*/ 15 h 18"/>
                <a:gd name="T8" fmla="*/ 2 w 9"/>
                <a:gd name="T9" fmla="*/ 15 h 18"/>
                <a:gd name="T10" fmla="*/ 2 w 9"/>
                <a:gd name="T11" fmla="*/ 18 h 18"/>
                <a:gd name="T12" fmla="*/ 0 w 9"/>
                <a:gd name="T13" fmla="*/ 18 h 18"/>
                <a:gd name="T14" fmla="*/ 0 w 9"/>
                <a:gd name="T15" fmla="*/ 0 h 18"/>
                <a:gd name="T16" fmla="*/ 9 w 9"/>
                <a:gd name="T17" fmla="*/ 0 h 18"/>
                <a:gd name="T18" fmla="*/ 9 w 9"/>
                <a:gd name="T19" fmla="*/ 18 h 18"/>
                <a:gd name="T20" fmla="*/ 7 w 9"/>
                <a:gd name="T21" fmla="*/ 18 h 18"/>
                <a:gd name="T22" fmla="*/ 7 w 9"/>
                <a:gd name="T23" fmla="*/ 18 h 18"/>
                <a:gd name="T24" fmla="*/ 4 w 9"/>
                <a:gd name="T25" fmla="*/ 13 h 18"/>
                <a:gd name="T26" fmla="*/ 4 w 9"/>
                <a:gd name="T27" fmla="*/ 4 h 18"/>
                <a:gd name="T28" fmla="*/ 4 w 9"/>
                <a:gd name="T29" fmla="*/ 13 h 18"/>
                <a:gd name="T30" fmla="*/ 4 w 9"/>
                <a:gd name="T3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8">
                  <a:moveTo>
                    <a:pt x="7" y="18"/>
                  </a:moveTo>
                  <a:lnTo>
                    <a:pt x="2" y="18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4" y="13"/>
                  </a:moveTo>
                  <a:lnTo>
                    <a:pt x="4" y="4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864"/>
            <p:cNvSpPr/>
            <p:nvPr/>
          </p:nvSpPr>
          <p:spPr bwMode="auto">
            <a:xfrm>
              <a:off x="7316789" y="5661026"/>
              <a:ext cx="128588" cy="88900"/>
            </a:xfrm>
            <a:custGeom>
              <a:avLst/>
              <a:gdLst>
                <a:gd name="T0" fmla="*/ 7 w 74"/>
                <a:gd name="T1" fmla="*/ 47 h 51"/>
                <a:gd name="T2" fmla="*/ 1 w 74"/>
                <a:gd name="T3" fmla="*/ 34 h 51"/>
                <a:gd name="T4" fmla="*/ 1 w 74"/>
                <a:gd name="T5" fmla="*/ 34 h 51"/>
                <a:gd name="T6" fmla="*/ 0 w 74"/>
                <a:gd name="T7" fmla="*/ 29 h 51"/>
                <a:gd name="T8" fmla="*/ 0 w 74"/>
                <a:gd name="T9" fmla="*/ 29 h 51"/>
                <a:gd name="T10" fmla="*/ 13 w 74"/>
                <a:gd name="T11" fmla="*/ 5 h 51"/>
                <a:gd name="T12" fmla="*/ 13 w 74"/>
                <a:gd name="T13" fmla="*/ 5 h 51"/>
                <a:gd name="T14" fmla="*/ 15 w 74"/>
                <a:gd name="T15" fmla="*/ 0 h 51"/>
                <a:gd name="T16" fmla="*/ 15 w 74"/>
                <a:gd name="T17" fmla="*/ 0 h 51"/>
                <a:gd name="T18" fmla="*/ 18 w 74"/>
                <a:gd name="T19" fmla="*/ 2 h 51"/>
                <a:gd name="T20" fmla="*/ 16 w 74"/>
                <a:gd name="T21" fmla="*/ 7 h 51"/>
                <a:gd name="T22" fmla="*/ 16 w 74"/>
                <a:gd name="T23" fmla="*/ 8 h 51"/>
                <a:gd name="T24" fmla="*/ 10 w 74"/>
                <a:gd name="T25" fmla="*/ 14 h 51"/>
                <a:gd name="T26" fmla="*/ 10 w 74"/>
                <a:gd name="T27" fmla="*/ 14 h 51"/>
                <a:gd name="T28" fmla="*/ 4 w 74"/>
                <a:gd name="T29" fmla="*/ 29 h 51"/>
                <a:gd name="T30" fmla="*/ 4 w 74"/>
                <a:gd name="T31" fmla="*/ 29 h 51"/>
                <a:gd name="T32" fmla="*/ 5 w 74"/>
                <a:gd name="T33" fmla="*/ 33 h 51"/>
                <a:gd name="T34" fmla="*/ 5 w 74"/>
                <a:gd name="T35" fmla="*/ 33 h 51"/>
                <a:gd name="T36" fmla="*/ 10 w 74"/>
                <a:gd name="T37" fmla="*/ 44 h 51"/>
                <a:gd name="T38" fmla="*/ 10 w 74"/>
                <a:gd name="T39" fmla="*/ 44 h 51"/>
                <a:gd name="T40" fmla="*/ 18 w 74"/>
                <a:gd name="T41" fmla="*/ 47 h 51"/>
                <a:gd name="T42" fmla="*/ 18 w 74"/>
                <a:gd name="T43" fmla="*/ 47 h 51"/>
                <a:gd name="T44" fmla="*/ 22 w 74"/>
                <a:gd name="T45" fmla="*/ 47 h 51"/>
                <a:gd name="T46" fmla="*/ 22 w 74"/>
                <a:gd name="T47" fmla="*/ 47 h 51"/>
                <a:gd name="T48" fmla="*/ 73 w 74"/>
                <a:gd name="T49" fmla="*/ 35 h 51"/>
                <a:gd name="T50" fmla="*/ 73 w 74"/>
                <a:gd name="T51" fmla="*/ 35 h 51"/>
                <a:gd name="T52" fmla="*/ 74 w 74"/>
                <a:gd name="T53" fmla="*/ 39 h 51"/>
                <a:gd name="T54" fmla="*/ 22 w 74"/>
                <a:gd name="T55" fmla="*/ 51 h 51"/>
                <a:gd name="T56" fmla="*/ 22 w 74"/>
                <a:gd name="T57" fmla="*/ 51 h 51"/>
                <a:gd name="T58" fmla="*/ 18 w 74"/>
                <a:gd name="T59" fmla="*/ 51 h 51"/>
                <a:gd name="T60" fmla="*/ 18 w 74"/>
                <a:gd name="T61" fmla="*/ 51 h 51"/>
                <a:gd name="T62" fmla="*/ 17 w 74"/>
                <a:gd name="T63" fmla="*/ 51 h 51"/>
                <a:gd name="T64" fmla="*/ 17 w 74"/>
                <a:gd name="T65" fmla="*/ 51 h 51"/>
                <a:gd name="T66" fmla="*/ 7 w 74"/>
                <a:gd name="T6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51">
                  <a:moveTo>
                    <a:pt x="7" y="47"/>
                  </a:moveTo>
                  <a:cubicBezTo>
                    <a:pt x="4" y="44"/>
                    <a:pt x="3" y="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7"/>
                    <a:pt x="11" y="7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3" y="10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9"/>
                    <a:pt x="4" y="24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9"/>
                    <a:pt x="8" y="42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3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0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34" y="46"/>
                    <a:pt x="73" y="35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35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3" y="51"/>
                    <a:pt x="9" y="50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865"/>
            <p:cNvSpPr>
              <a:spLocks noEditPoints="1"/>
            </p:cNvSpPr>
            <p:nvPr/>
          </p:nvSpPr>
          <p:spPr bwMode="auto">
            <a:xfrm>
              <a:off x="7313614" y="5657851"/>
              <a:ext cx="136525" cy="96838"/>
            </a:xfrm>
            <a:custGeom>
              <a:avLst/>
              <a:gdLst>
                <a:gd name="T0" fmla="*/ 1 w 79"/>
                <a:gd name="T1" fmla="*/ 37 h 55"/>
                <a:gd name="T2" fmla="*/ 0 w 79"/>
                <a:gd name="T3" fmla="*/ 31 h 55"/>
                <a:gd name="T4" fmla="*/ 15 w 79"/>
                <a:gd name="T5" fmla="*/ 1 h 55"/>
                <a:gd name="T6" fmla="*/ 23 w 79"/>
                <a:gd name="T7" fmla="*/ 2 h 55"/>
                <a:gd name="T8" fmla="*/ 19 w 79"/>
                <a:gd name="T9" fmla="*/ 11 h 55"/>
                <a:gd name="T10" fmla="*/ 18 w 79"/>
                <a:gd name="T11" fmla="*/ 13 h 55"/>
                <a:gd name="T12" fmla="*/ 14 w 79"/>
                <a:gd name="T13" fmla="*/ 18 h 55"/>
                <a:gd name="T14" fmla="*/ 8 w 79"/>
                <a:gd name="T15" fmla="*/ 31 h 55"/>
                <a:gd name="T16" fmla="*/ 13 w 79"/>
                <a:gd name="T17" fmla="*/ 45 h 55"/>
                <a:gd name="T18" fmla="*/ 20 w 79"/>
                <a:gd name="T19" fmla="*/ 47 h 55"/>
                <a:gd name="T20" fmla="*/ 74 w 79"/>
                <a:gd name="T21" fmla="*/ 36 h 55"/>
                <a:gd name="T22" fmla="*/ 77 w 79"/>
                <a:gd name="T23" fmla="*/ 35 h 55"/>
                <a:gd name="T24" fmla="*/ 76 w 79"/>
                <a:gd name="T25" fmla="*/ 43 h 55"/>
                <a:gd name="T26" fmla="*/ 75 w 79"/>
                <a:gd name="T27" fmla="*/ 44 h 55"/>
                <a:gd name="T28" fmla="*/ 55 w 79"/>
                <a:gd name="T29" fmla="*/ 49 h 55"/>
                <a:gd name="T30" fmla="*/ 24 w 79"/>
                <a:gd name="T31" fmla="*/ 55 h 55"/>
                <a:gd name="T32" fmla="*/ 19 w 79"/>
                <a:gd name="T33" fmla="*/ 55 h 55"/>
                <a:gd name="T34" fmla="*/ 19 w 79"/>
                <a:gd name="T35" fmla="*/ 55 h 55"/>
                <a:gd name="T36" fmla="*/ 23 w 79"/>
                <a:gd name="T37" fmla="*/ 51 h 55"/>
                <a:gd name="T38" fmla="*/ 20 w 79"/>
                <a:gd name="T39" fmla="*/ 51 h 55"/>
                <a:gd name="T40" fmla="*/ 19 w 79"/>
                <a:gd name="T41" fmla="*/ 51 h 55"/>
                <a:gd name="T42" fmla="*/ 19 w 79"/>
                <a:gd name="T43" fmla="*/ 51 h 55"/>
                <a:gd name="T44" fmla="*/ 17 w 79"/>
                <a:gd name="T45" fmla="*/ 51 h 55"/>
                <a:gd name="T46" fmla="*/ 17 w 79"/>
                <a:gd name="T47" fmla="*/ 51 h 55"/>
                <a:gd name="T48" fmla="*/ 17 w 79"/>
                <a:gd name="T49" fmla="*/ 51 h 55"/>
                <a:gd name="T50" fmla="*/ 10 w 79"/>
                <a:gd name="T51" fmla="*/ 48 h 55"/>
                <a:gd name="T52" fmla="*/ 10 w 79"/>
                <a:gd name="T53" fmla="*/ 48 h 55"/>
                <a:gd name="T54" fmla="*/ 54 w 79"/>
                <a:gd name="T55" fmla="*/ 45 h 55"/>
                <a:gd name="T56" fmla="*/ 47 w 79"/>
                <a:gd name="T57" fmla="*/ 46 h 55"/>
                <a:gd name="T58" fmla="*/ 74 w 79"/>
                <a:gd name="T59" fmla="*/ 40 h 55"/>
                <a:gd name="T60" fmla="*/ 5 w 79"/>
                <a:gd name="T61" fmla="*/ 36 h 55"/>
                <a:gd name="T62" fmla="*/ 5 w 79"/>
                <a:gd name="T63" fmla="*/ 36 h 55"/>
                <a:gd name="T64" fmla="*/ 4 w 79"/>
                <a:gd name="T65" fmla="*/ 31 h 55"/>
                <a:gd name="T66" fmla="*/ 5 w 79"/>
                <a:gd name="T67" fmla="*/ 36 h 55"/>
                <a:gd name="T68" fmla="*/ 7 w 79"/>
                <a:gd name="T69" fmla="*/ 21 h 55"/>
                <a:gd name="T70" fmla="*/ 10 w 79"/>
                <a:gd name="T71" fmla="*/ 15 h 55"/>
                <a:gd name="T72" fmla="*/ 13 w 79"/>
                <a:gd name="T73" fmla="*/ 12 h 55"/>
                <a:gd name="T74" fmla="*/ 20 w 79"/>
                <a:gd name="T75" fmla="*/ 9 h 55"/>
                <a:gd name="T76" fmla="*/ 16 w 79"/>
                <a:gd name="T77" fmla="*/ 9 h 55"/>
                <a:gd name="T78" fmla="*/ 16 w 79"/>
                <a:gd name="T79" fmla="*/ 9 h 55"/>
                <a:gd name="T80" fmla="*/ 16 w 79"/>
                <a:gd name="T81" fmla="*/ 8 h 55"/>
                <a:gd name="T82" fmla="*/ 16 w 79"/>
                <a:gd name="T83" fmla="*/ 8 h 55"/>
                <a:gd name="T84" fmla="*/ 19 w 79"/>
                <a:gd name="T85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55"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4" y="47"/>
                    <a:pt x="3" y="42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9"/>
                    <a:pt x="10" y="9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8" y="12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1" y="21"/>
                    <a:pt x="8" y="27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2"/>
                    <a:pt x="8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40"/>
                    <a:pt x="12" y="44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5" y="47"/>
                    <a:pt x="16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2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34" y="46"/>
                    <a:pt x="70" y="37"/>
                    <a:pt x="74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4" y="44"/>
                    <a:pt x="72" y="44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6"/>
                    <a:pt x="61" y="47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4" y="51"/>
                    <a:pt x="31" y="54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1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4" y="55"/>
                    <a:pt x="10" y="54"/>
                    <a:pt x="7" y="50"/>
                  </a:cubicBezTo>
                  <a:close/>
                  <a:moveTo>
                    <a:pt x="20" y="51"/>
                  </a:moveTo>
                  <a:cubicBezTo>
                    <a:pt x="21" y="51"/>
                    <a:pt x="22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17" y="51"/>
                  </a:move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17" y="51"/>
                  </a:moveTo>
                  <a:cubicBezTo>
                    <a:pt x="14" y="51"/>
                    <a:pt x="13" y="50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3" y="50"/>
                    <a:pt x="14" y="51"/>
                    <a:pt x="17" y="51"/>
                  </a:cubicBezTo>
                  <a:close/>
                  <a:moveTo>
                    <a:pt x="9" y="49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lose/>
                  <a:moveTo>
                    <a:pt x="69" y="41"/>
                  </a:moveTo>
                  <a:cubicBezTo>
                    <a:pt x="66" y="42"/>
                    <a:pt x="60" y="43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5"/>
                    <a:pt x="50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6" y="45"/>
                    <a:pt x="64" y="42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1" y="41"/>
                    <a:pt x="73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3" y="40"/>
                    <a:pt x="71" y="41"/>
                    <a:pt x="69" y="41"/>
                  </a:cubicBezTo>
                  <a:close/>
                  <a:moveTo>
                    <a:pt x="5" y="36"/>
                  </a:moveTo>
                  <a:cubicBezTo>
                    <a:pt x="6" y="39"/>
                    <a:pt x="7" y="41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1"/>
                    <a:pt x="6" y="39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4"/>
                    <a:pt x="5" y="36"/>
                  </a:cubicBez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  <a:moveTo>
                    <a:pt x="7" y="21"/>
                  </a:moveTo>
                  <a:cubicBezTo>
                    <a:pt x="8" y="19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9" y="18"/>
                    <a:pt x="7" y="21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10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866"/>
            <p:cNvSpPr/>
            <p:nvPr/>
          </p:nvSpPr>
          <p:spPr bwMode="auto">
            <a:xfrm>
              <a:off x="7340602" y="5668963"/>
              <a:ext cx="17463" cy="11113"/>
            </a:xfrm>
            <a:custGeom>
              <a:avLst/>
              <a:gdLst>
                <a:gd name="T0" fmla="*/ 0 w 11"/>
                <a:gd name="T1" fmla="*/ 4 h 7"/>
                <a:gd name="T2" fmla="*/ 1 w 11"/>
                <a:gd name="T3" fmla="*/ 0 h 7"/>
                <a:gd name="T4" fmla="*/ 11 w 11"/>
                <a:gd name="T5" fmla="*/ 3 h 7"/>
                <a:gd name="T6" fmla="*/ 9 w 11"/>
                <a:gd name="T7" fmla="*/ 7 h 7"/>
                <a:gd name="T8" fmla="*/ 0 w 11"/>
                <a:gd name="T9" fmla="*/ 4 h 7"/>
                <a:gd name="T10" fmla="*/ 0 w 11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lnTo>
                    <a:pt x="1" y="0"/>
                  </a:lnTo>
                  <a:lnTo>
                    <a:pt x="11" y="3"/>
                  </a:lnTo>
                  <a:lnTo>
                    <a:pt x="9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867"/>
            <p:cNvSpPr>
              <a:spLocks noEditPoints="1"/>
            </p:cNvSpPr>
            <p:nvPr/>
          </p:nvSpPr>
          <p:spPr bwMode="auto">
            <a:xfrm>
              <a:off x="7335839" y="5665788"/>
              <a:ext cx="25400" cy="19050"/>
            </a:xfrm>
            <a:custGeom>
              <a:avLst/>
              <a:gdLst>
                <a:gd name="T0" fmla="*/ 2 w 16"/>
                <a:gd name="T1" fmla="*/ 8 h 12"/>
                <a:gd name="T2" fmla="*/ 3 w 16"/>
                <a:gd name="T3" fmla="*/ 6 h 12"/>
                <a:gd name="T4" fmla="*/ 5 w 16"/>
                <a:gd name="T5" fmla="*/ 7 h 12"/>
                <a:gd name="T6" fmla="*/ 3 w 16"/>
                <a:gd name="T7" fmla="*/ 6 h 12"/>
                <a:gd name="T8" fmla="*/ 2 w 16"/>
                <a:gd name="T9" fmla="*/ 8 h 12"/>
                <a:gd name="T10" fmla="*/ 0 w 16"/>
                <a:gd name="T11" fmla="*/ 7 h 12"/>
                <a:gd name="T12" fmla="*/ 3 w 16"/>
                <a:gd name="T13" fmla="*/ 0 h 12"/>
                <a:gd name="T14" fmla="*/ 16 w 16"/>
                <a:gd name="T15" fmla="*/ 3 h 12"/>
                <a:gd name="T16" fmla="*/ 14 w 16"/>
                <a:gd name="T17" fmla="*/ 12 h 12"/>
                <a:gd name="T18" fmla="*/ 2 w 16"/>
                <a:gd name="T19" fmla="*/ 8 h 12"/>
                <a:gd name="T20" fmla="*/ 2 w 16"/>
                <a:gd name="T21" fmla="*/ 8 h 12"/>
                <a:gd name="T22" fmla="*/ 11 w 16"/>
                <a:gd name="T23" fmla="*/ 6 h 12"/>
                <a:gd name="T24" fmla="*/ 5 w 16"/>
                <a:gd name="T25" fmla="*/ 5 h 12"/>
                <a:gd name="T26" fmla="*/ 5 w 16"/>
                <a:gd name="T27" fmla="*/ 5 h 12"/>
                <a:gd name="T28" fmla="*/ 11 w 16"/>
                <a:gd name="T29" fmla="*/ 6 h 12"/>
                <a:gd name="T30" fmla="*/ 11 w 16"/>
                <a:gd name="T3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2">
                  <a:moveTo>
                    <a:pt x="2" y="8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16" y="3"/>
                  </a:lnTo>
                  <a:lnTo>
                    <a:pt x="14" y="12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1" y="6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868"/>
            <p:cNvSpPr/>
            <p:nvPr/>
          </p:nvSpPr>
          <p:spPr bwMode="auto">
            <a:xfrm>
              <a:off x="7337427" y="5875338"/>
              <a:ext cx="119063" cy="187325"/>
            </a:xfrm>
            <a:custGeom>
              <a:avLst/>
              <a:gdLst>
                <a:gd name="T0" fmla="*/ 7 w 68"/>
                <a:gd name="T1" fmla="*/ 103 h 107"/>
                <a:gd name="T2" fmla="*/ 21 w 68"/>
                <a:gd name="T3" fmla="*/ 103 h 107"/>
                <a:gd name="T4" fmla="*/ 0 w 68"/>
                <a:gd name="T5" fmla="*/ 13 h 107"/>
                <a:gd name="T6" fmla="*/ 0 w 68"/>
                <a:gd name="T7" fmla="*/ 13 h 107"/>
                <a:gd name="T8" fmla="*/ 1 w 68"/>
                <a:gd name="T9" fmla="*/ 10 h 107"/>
                <a:gd name="T10" fmla="*/ 1 w 68"/>
                <a:gd name="T11" fmla="*/ 10 h 107"/>
                <a:gd name="T12" fmla="*/ 7 w 68"/>
                <a:gd name="T13" fmla="*/ 2 h 107"/>
                <a:gd name="T14" fmla="*/ 7 w 68"/>
                <a:gd name="T15" fmla="*/ 2 h 107"/>
                <a:gd name="T16" fmla="*/ 20 w 68"/>
                <a:gd name="T17" fmla="*/ 0 h 107"/>
                <a:gd name="T18" fmla="*/ 20 w 68"/>
                <a:gd name="T19" fmla="*/ 0 h 107"/>
                <a:gd name="T20" fmla="*/ 68 w 68"/>
                <a:gd name="T21" fmla="*/ 9 h 107"/>
                <a:gd name="T22" fmla="*/ 68 w 68"/>
                <a:gd name="T23" fmla="*/ 9 h 107"/>
                <a:gd name="T24" fmla="*/ 68 w 68"/>
                <a:gd name="T25" fmla="*/ 9 h 107"/>
                <a:gd name="T26" fmla="*/ 67 w 68"/>
                <a:gd name="T27" fmla="*/ 12 h 107"/>
                <a:gd name="T28" fmla="*/ 50 w 68"/>
                <a:gd name="T29" fmla="*/ 8 h 107"/>
                <a:gd name="T30" fmla="*/ 50 w 68"/>
                <a:gd name="T31" fmla="*/ 8 h 107"/>
                <a:gd name="T32" fmla="*/ 20 w 68"/>
                <a:gd name="T33" fmla="*/ 4 h 107"/>
                <a:gd name="T34" fmla="*/ 20 w 68"/>
                <a:gd name="T35" fmla="*/ 4 h 107"/>
                <a:gd name="T36" fmla="*/ 9 w 68"/>
                <a:gd name="T37" fmla="*/ 6 h 107"/>
                <a:gd name="T38" fmla="*/ 9 w 68"/>
                <a:gd name="T39" fmla="*/ 6 h 107"/>
                <a:gd name="T40" fmla="*/ 5 w 68"/>
                <a:gd name="T41" fmla="*/ 11 h 107"/>
                <a:gd name="T42" fmla="*/ 5 w 68"/>
                <a:gd name="T43" fmla="*/ 11 h 107"/>
                <a:gd name="T44" fmla="*/ 4 w 68"/>
                <a:gd name="T45" fmla="*/ 13 h 107"/>
                <a:gd name="T46" fmla="*/ 4 w 68"/>
                <a:gd name="T47" fmla="*/ 13 h 107"/>
                <a:gd name="T48" fmla="*/ 15 w 68"/>
                <a:gd name="T49" fmla="*/ 67 h 107"/>
                <a:gd name="T50" fmla="*/ 15 w 68"/>
                <a:gd name="T51" fmla="*/ 67 h 107"/>
                <a:gd name="T52" fmla="*/ 26 w 68"/>
                <a:gd name="T53" fmla="*/ 104 h 107"/>
                <a:gd name="T54" fmla="*/ 26 w 68"/>
                <a:gd name="T55" fmla="*/ 104 h 107"/>
                <a:gd name="T56" fmla="*/ 27 w 68"/>
                <a:gd name="T57" fmla="*/ 107 h 107"/>
                <a:gd name="T58" fmla="*/ 7 w 68"/>
                <a:gd name="T59" fmla="*/ 107 h 107"/>
                <a:gd name="T60" fmla="*/ 7 w 68"/>
                <a:gd name="T61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107">
                  <a:moveTo>
                    <a:pt x="7" y="103"/>
                  </a:moveTo>
                  <a:cubicBezTo>
                    <a:pt x="21" y="103"/>
                    <a:pt x="21" y="103"/>
                    <a:pt x="21" y="103"/>
                  </a:cubicBezTo>
                  <a:cubicBezTo>
                    <a:pt x="18" y="90"/>
                    <a:pt x="1" y="3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4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0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0" y="0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0" y="1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1" y="6"/>
                    <a:pt x="3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4"/>
                    <a:pt x="12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7"/>
                    <a:pt x="5" y="8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4"/>
                    <a:pt x="10" y="4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21" y="87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3"/>
                    <a:pt x="7" y="103"/>
                    <a:pt x="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869"/>
            <p:cNvSpPr>
              <a:spLocks noEditPoints="1"/>
            </p:cNvSpPr>
            <p:nvPr/>
          </p:nvSpPr>
          <p:spPr bwMode="auto">
            <a:xfrm>
              <a:off x="7334252" y="5872163"/>
              <a:ext cx="125413" cy="193675"/>
            </a:xfrm>
            <a:custGeom>
              <a:avLst/>
              <a:gdLst>
                <a:gd name="T0" fmla="*/ 7 w 72"/>
                <a:gd name="T1" fmla="*/ 105 h 111"/>
                <a:gd name="T2" fmla="*/ 21 w 72"/>
                <a:gd name="T3" fmla="*/ 103 h 111"/>
                <a:gd name="T4" fmla="*/ 0 w 72"/>
                <a:gd name="T5" fmla="*/ 15 h 111"/>
                <a:gd name="T6" fmla="*/ 1 w 72"/>
                <a:gd name="T7" fmla="*/ 12 h 111"/>
                <a:gd name="T8" fmla="*/ 8 w 72"/>
                <a:gd name="T9" fmla="*/ 2 h 111"/>
                <a:gd name="T10" fmla="*/ 22 w 72"/>
                <a:gd name="T11" fmla="*/ 0 h 111"/>
                <a:gd name="T12" fmla="*/ 70 w 72"/>
                <a:gd name="T13" fmla="*/ 9 h 111"/>
                <a:gd name="T14" fmla="*/ 71 w 72"/>
                <a:gd name="T15" fmla="*/ 9 h 111"/>
                <a:gd name="T16" fmla="*/ 72 w 72"/>
                <a:gd name="T17" fmla="*/ 10 h 111"/>
                <a:gd name="T18" fmla="*/ 69 w 72"/>
                <a:gd name="T19" fmla="*/ 16 h 111"/>
                <a:gd name="T20" fmla="*/ 69 w 72"/>
                <a:gd name="T21" fmla="*/ 16 h 111"/>
                <a:gd name="T22" fmla="*/ 68 w 72"/>
                <a:gd name="T23" fmla="*/ 16 h 111"/>
                <a:gd name="T24" fmla="*/ 68 w 72"/>
                <a:gd name="T25" fmla="*/ 16 h 111"/>
                <a:gd name="T26" fmla="*/ 68 w 72"/>
                <a:gd name="T27" fmla="*/ 16 h 111"/>
                <a:gd name="T28" fmla="*/ 68 w 72"/>
                <a:gd name="T29" fmla="*/ 16 h 111"/>
                <a:gd name="T30" fmla="*/ 67 w 72"/>
                <a:gd name="T31" fmla="*/ 16 h 111"/>
                <a:gd name="T32" fmla="*/ 64 w 72"/>
                <a:gd name="T33" fmla="*/ 15 h 111"/>
                <a:gd name="T34" fmla="*/ 52 w 72"/>
                <a:gd name="T35" fmla="*/ 12 h 111"/>
                <a:gd name="T36" fmla="*/ 23 w 72"/>
                <a:gd name="T37" fmla="*/ 8 h 111"/>
                <a:gd name="T38" fmla="*/ 22 w 72"/>
                <a:gd name="T39" fmla="*/ 8 h 111"/>
                <a:gd name="T40" fmla="*/ 12 w 72"/>
                <a:gd name="T41" fmla="*/ 9 h 111"/>
                <a:gd name="T42" fmla="*/ 9 w 72"/>
                <a:gd name="T43" fmla="*/ 13 h 111"/>
                <a:gd name="T44" fmla="*/ 8 w 72"/>
                <a:gd name="T45" fmla="*/ 15 h 111"/>
                <a:gd name="T46" fmla="*/ 8 w 72"/>
                <a:gd name="T47" fmla="*/ 15 h 111"/>
                <a:gd name="T48" fmla="*/ 19 w 72"/>
                <a:gd name="T49" fmla="*/ 69 h 111"/>
                <a:gd name="T50" fmla="*/ 30 w 72"/>
                <a:gd name="T51" fmla="*/ 106 h 111"/>
                <a:gd name="T52" fmla="*/ 30 w 72"/>
                <a:gd name="T53" fmla="*/ 106 h 111"/>
                <a:gd name="T54" fmla="*/ 7 w 72"/>
                <a:gd name="T55" fmla="*/ 111 h 111"/>
                <a:gd name="T56" fmla="*/ 23 w 72"/>
                <a:gd name="T57" fmla="*/ 96 h 111"/>
                <a:gd name="T58" fmla="*/ 17 w 72"/>
                <a:gd name="T59" fmla="*/ 76 h 111"/>
                <a:gd name="T60" fmla="*/ 4 w 72"/>
                <a:gd name="T61" fmla="*/ 15 h 111"/>
                <a:gd name="T62" fmla="*/ 4 w 72"/>
                <a:gd name="T63" fmla="*/ 15 h 111"/>
                <a:gd name="T64" fmla="*/ 4 w 72"/>
                <a:gd name="T65" fmla="*/ 14 h 111"/>
                <a:gd name="T66" fmla="*/ 4 w 72"/>
                <a:gd name="T67" fmla="*/ 14 h 111"/>
                <a:gd name="T68" fmla="*/ 4 w 72"/>
                <a:gd name="T69" fmla="*/ 14 h 111"/>
                <a:gd name="T70" fmla="*/ 53 w 72"/>
                <a:gd name="T71" fmla="*/ 8 h 111"/>
                <a:gd name="T72" fmla="*/ 67 w 72"/>
                <a:gd name="T73" fmla="*/ 12 h 111"/>
                <a:gd name="T74" fmla="*/ 65 w 72"/>
                <a:gd name="T75" fmla="*/ 11 h 111"/>
                <a:gd name="T76" fmla="*/ 53 w 72"/>
                <a:gd name="T77" fmla="*/ 8 h 111"/>
                <a:gd name="T78" fmla="*/ 41 w 72"/>
                <a:gd name="T79" fmla="*/ 6 h 111"/>
                <a:gd name="T80" fmla="*/ 53 w 72"/>
                <a:gd name="T81" fmla="*/ 8 h 111"/>
                <a:gd name="T82" fmla="*/ 6 w 72"/>
                <a:gd name="T83" fmla="*/ 8 h 111"/>
                <a:gd name="T84" fmla="*/ 6 w 72"/>
                <a:gd name="T85" fmla="*/ 8 h 111"/>
                <a:gd name="T86" fmla="*/ 8 w 72"/>
                <a:gd name="T87" fmla="*/ 7 h 111"/>
                <a:gd name="T88" fmla="*/ 6 w 72"/>
                <a:gd name="T8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111">
                  <a:moveTo>
                    <a:pt x="7" y="109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6" y="86"/>
                    <a:pt x="1" y="3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4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2" y="0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67" y="8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6" y="16"/>
                    <a:pt x="65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1" y="14"/>
                    <a:pt x="57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3" y="10"/>
                    <a:pt x="3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8" y="8"/>
                    <a:pt x="14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26"/>
                    <a:pt x="14" y="4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4" y="87"/>
                    <a:pt x="29" y="104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9"/>
                    <a:pt x="7" y="109"/>
                    <a:pt x="7" y="109"/>
                  </a:cubicBezTo>
                  <a:close/>
                  <a:moveTo>
                    <a:pt x="23" y="96"/>
                  </a:moveTo>
                  <a:cubicBezTo>
                    <a:pt x="21" y="90"/>
                    <a:pt x="19" y="84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84"/>
                    <a:pt x="21" y="90"/>
                    <a:pt x="23" y="9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53" y="8"/>
                  </a:moveTo>
                  <a:cubicBezTo>
                    <a:pt x="59" y="10"/>
                    <a:pt x="65" y="11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6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0"/>
                    <a:pt x="58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9" y="7"/>
                    <a:pt x="45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5" y="7"/>
                    <a:pt x="49" y="7"/>
                    <a:pt x="53" y="8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870"/>
            <p:cNvSpPr>
              <a:spLocks noEditPoints="1"/>
            </p:cNvSpPr>
            <p:nvPr/>
          </p:nvSpPr>
          <p:spPr bwMode="auto">
            <a:xfrm>
              <a:off x="7496177" y="5892801"/>
              <a:ext cx="176213" cy="133350"/>
            </a:xfrm>
            <a:custGeom>
              <a:avLst/>
              <a:gdLst>
                <a:gd name="T0" fmla="*/ 30 w 101"/>
                <a:gd name="T1" fmla="*/ 72 h 76"/>
                <a:gd name="T2" fmla="*/ 25 w 101"/>
                <a:gd name="T3" fmla="*/ 64 h 76"/>
                <a:gd name="T4" fmla="*/ 25 w 101"/>
                <a:gd name="T5" fmla="*/ 64 h 76"/>
                <a:gd name="T6" fmla="*/ 13 w 101"/>
                <a:gd name="T7" fmla="*/ 38 h 76"/>
                <a:gd name="T8" fmla="*/ 13 w 101"/>
                <a:gd name="T9" fmla="*/ 38 h 76"/>
                <a:gd name="T10" fmla="*/ 0 w 101"/>
                <a:gd name="T11" fmla="*/ 1 h 76"/>
                <a:gd name="T12" fmla="*/ 0 w 101"/>
                <a:gd name="T13" fmla="*/ 1 h 76"/>
                <a:gd name="T14" fmla="*/ 4 w 101"/>
                <a:gd name="T15" fmla="*/ 0 h 76"/>
                <a:gd name="T16" fmla="*/ 16 w 101"/>
                <a:gd name="T17" fmla="*/ 33 h 76"/>
                <a:gd name="T18" fmla="*/ 16 w 101"/>
                <a:gd name="T19" fmla="*/ 33 h 76"/>
                <a:gd name="T20" fmla="*/ 35 w 101"/>
                <a:gd name="T21" fmla="*/ 72 h 76"/>
                <a:gd name="T22" fmla="*/ 35 w 101"/>
                <a:gd name="T23" fmla="*/ 72 h 76"/>
                <a:gd name="T24" fmla="*/ 36 w 101"/>
                <a:gd name="T25" fmla="*/ 72 h 76"/>
                <a:gd name="T26" fmla="*/ 36 w 101"/>
                <a:gd name="T27" fmla="*/ 72 h 76"/>
                <a:gd name="T28" fmla="*/ 59 w 101"/>
                <a:gd name="T29" fmla="*/ 52 h 76"/>
                <a:gd name="T30" fmla="*/ 59 w 101"/>
                <a:gd name="T31" fmla="*/ 52 h 76"/>
                <a:gd name="T32" fmla="*/ 76 w 101"/>
                <a:gd name="T33" fmla="*/ 36 h 76"/>
                <a:gd name="T34" fmla="*/ 76 w 101"/>
                <a:gd name="T35" fmla="*/ 36 h 76"/>
                <a:gd name="T36" fmla="*/ 78 w 101"/>
                <a:gd name="T37" fmla="*/ 34 h 76"/>
                <a:gd name="T38" fmla="*/ 101 w 101"/>
                <a:gd name="T39" fmla="*/ 63 h 76"/>
                <a:gd name="T40" fmla="*/ 98 w 101"/>
                <a:gd name="T41" fmla="*/ 66 h 76"/>
                <a:gd name="T42" fmla="*/ 77 w 101"/>
                <a:gd name="T43" fmla="*/ 40 h 76"/>
                <a:gd name="T44" fmla="*/ 38 w 101"/>
                <a:gd name="T45" fmla="*/ 76 h 76"/>
                <a:gd name="T46" fmla="*/ 38 w 101"/>
                <a:gd name="T47" fmla="*/ 76 h 76"/>
                <a:gd name="T48" fmla="*/ 36 w 101"/>
                <a:gd name="T49" fmla="*/ 76 h 76"/>
                <a:gd name="T50" fmla="*/ 36 w 101"/>
                <a:gd name="T51" fmla="*/ 76 h 76"/>
                <a:gd name="T52" fmla="*/ 30 w 101"/>
                <a:gd name="T53" fmla="*/ 72 h 76"/>
                <a:gd name="T54" fmla="*/ 0 w 101"/>
                <a:gd name="T55" fmla="*/ 1 h 76"/>
                <a:gd name="T56" fmla="*/ 0 w 101"/>
                <a:gd name="T57" fmla="*/ 1 h 76"/>
                <a:gd name="T58" fmla="*/ 0 w 101"/>
                <a:gd name="T59" fmla="*/ 1 h 76"/>
                <a:gd name="T60" fmla="*/ 0 w 101"/>
                <a:gd name="T61" fmla="*/ 1 h 76"/>
                <a:gd name="T62" fmla="*/ 0 w 101"/>
                <a:gd name="T63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76">
                  <a:moveTo>
                    <a:pt x="30" y="72"/>
                  </a:moveTo>
                  <a:cubicBezTo>
                    <a:pt x="29" y="70"/>
                    <a:pt x="27" y="67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1" y="57"/>
                    <a:pt x="17" y="47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6" y="20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9" y="16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50"/>
                    <a:pt x="31" y="69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0" y="69"/>
                    <a:pt x="50" y="60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8" y="44"/>
                    <a:pt x="76" y="36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1" y="46"/>
                    <a:pt x="46" y="70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3" y="76"/>
                    <a:pt x="32" y="74"/>
                    <a:pt x="30" y="7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871"/>
            <p:cNvSpPr>
              <a:spLocks noEditPoints="1"/>
            </p:cNvSpPr>
            <p:nvPr/>
          </p:nvSpPr>
          <p:spPr bwMode="auto">
            <a:xfrm>
              <a:off x="7491414" y="5888038"/>
              <a:ext cx="185738" cy="141288"/>
            </a:xfrm>
            <a:custGeom>
              <a:avLst/>
              <a:gdLst>
                <a:gd name="T0" fmla="*/ 32 w 107"/>
                <a:gd name="T1" fmla="*/ 76 h 81"/>
                <a:gd name="T2" fmla="*/ 33 w 107"/>
                <a:gd name="T3" fmla="*/ 75 h 81"/>
                <a:gd name="T4" fmla="*/ 32 w 107"/>
                <a:gd name="T5" fmla="*/ 76 h 81"/>
                <a:gd name="T6" fmla="*/ 26 w 107"/>
                <a:gd name="T7" fmla="*/ 67 h 81"/>
                <a:gd name="T8" fmla="*/ 26 w 107"/>
                <a:gd name="T9" fmla="*/ 67 h 81"/>
                <a:gd name="T10" fmla="*/ 15 w 107"/>
                <a:gd name="T11" fmla="*/ 42 h 81"/>
                <a:gd name="T12" fmla="*/ 15 w 107"/>
                <a:gd name="T13" fmla="*/ 42 h 81"/>
                <a:gd name="T14" fmla="*/ 1 w 107"/>
                <a:gd name="T15" fmla="*/ 5 h 81"/>
                <a:gd name="T16" fmla="*/ 1 w 107"/>
                <a:gd name="T17" fmla="*/ 5 h 81"/>
                <a:gd name="T18" fmla="*/ 0 w 107"/>
                <a:gd name="T19" fmla="*/ 3 h 81"/>
                <a:gd name="T20" fmla="*/ 8 w 107"/>
                <a:gd name="T21" fmla="*/ 0 h 81"/>
                <a:gd name="T22" fmla="*/ 8 w 107"/>
                <a:gd name="T23" fmla="*/ 2 h 81"/>
                <a:gd name="T24" fmla="*/ 21 w 107"/>
                <a:gd name="T25" fmla="*/ 35 h 81"/>
                <a:gd name="T26" fmla="*/ 21 w 107"/>
                <a:gd name="T27" fmla="*/ 35 h 81"/>
                <a:gd name="T28" fmla="*/ 31 w 107"/>
                <a:gd name="T29" fmla="*/ 60 h 81"/>
                <a:gd name="T30" fmla="*/ 31 w 107"/>
                <a:gd name="T31" fmla="*/ 60 h 81"/>
                <a:gd name="T32" fmla="*/ 39 w 107"/>
                <a:gd name="T33" fmla="*/ 73 h 81"/>
                <a:gd name="T34" fmla="*/ 39 w 107"/>
                <a:gd name="T35" fmla="*/ 73 h 81"/>
                <a:gd name="T36" fmla="*/ 61 w 107"/>
                <a:gd name="T37" fmla="*/ 54 h 81"/>
                <a:gd name="T38" fmla="*/ 61 w 107"/>
                <a:gd name="T39" fmla="*/ 54 h 81"/>
                <a:gd name="T40" fmla="*/ 77 w 107"/>
                <a:gd name="T41" fmla="*/ 38 h 81"/>
                <a:gd name="T42" fmla="*/ 77 w 107"/>
                <a:gd name="T43" fmla="*/ 38 h 81"/>
                <a:gd name="T44" fmla="*/ 77 w 107"/>
                <a:gd name="T45" fmla="*/ 38 h 81"/>
                <a:gd name="T46" fmla="*/ 81 w 107"/>
                <a:gd name="T47" fmla="*/ 34 h 81"/>
                <a:gd name="T48" fmla="*/ 107 w 107"/>
                <a:gd name="T49" fmla="*/ 66 h 81"/>
                <a:gd name="T50" fmla="*/ 101 w 107"/>
                <a:gd name="T51" fmla="*/ 71 h 81"/>
                <a:gd name="T52" fmla="*/ 80 w 107"/>
                <a:gd name="T53" fmla="*/ 46 h 81"/>
                <a:gd name="T54" fmla="*/ 42 w 107"/>
                <a:gd name="T55" fmla="*/ 80 h 81"/>
                <a:gd name="T56" fmla="*/ 42 w 107"/>
                <a:gd name="T57" fmla="*/ 80 h 81"/>
                <a:gd name="T58" fmla="*/ 39 w 107"/>
                <a:gd name="T59" fmla="*/ 81 h 81"/>
                <a:gd name="T60" fmla="*/ 39 w 107"/>
                <a:gd name="T61" fmla="*/ 81 h 81"/>
                <a:gd name="T62" fmla="*/ 32 w 107"/>
                <a:gd name="T63" fmla="*/ 76 h 81"/>
                <a:gd name="T64" fmla="*/ 38 w 107"/>
                <a:gd name="T65" fmla="*/ 77 h 81"/>
                <a:gd name="T66" fmla="*/ 37 w 107"/>
                <a:gd name="T67" fmla="*/ 76 h 81"/>
                <a:gd name="T68" fmla="*/ 37 w 107"/>
                <a:gd name="T69" fmla="*/ 76 h 81"/>
                <a:gd name="T70" fmla="*/ 36 w 107"/>
                <a:gd name="T71" fmla="*/ 76 h 81"/>
                <a:gd name="T72" fmla="*/ 36 w 107"/>
                <a:gd name="T73" fmla="*/ 76 h 81"/>
                <a:gd name="T74" fmla="*/ 38 w 107"/>
                <a:gd name="T75" fmla="*/ 77 h 81"/>
                <a:gd name="T76" fmla="*/ 30 w 107"/>
                <a:gd name="T77" fmla="*/ 66 h 81"/>
                <a:gd name="T78" fmla="*/ 32 w 107"/>
                <a:gd name="T79" fmla="*/ 69 h 81"/>
                <a:gd name="T80" fmla="*/ 32 w 107"/>
                <a:gd name="T81" fmla="*/ 69 h 81"/>
                <a:gd name="T82" fmla="*/ 28 w 107"/>
                <a:gd name="T83" fmla="*/ 61 h 81"/>
                <a:gd name="T84" fmla="*/ 28 w 107"/>
                <a:gd name="T85" fmla="*/ 61 h 81"/>
                <a:gd name="T86" fmla="*/ 25 w 107"/>
                <a:gd name="T87" fmla="*/ 56 h 81"/>
                <a:gd name="T88" fmla="*/ 25 w 107"/>
                <a:gd name="T89" fmla="*/ 56 h 81"/>
                <a:gd name="T90" fmla="*/ 30 w 107"/>
                <a:gd name="T91" fmla="*/ 66 h 81"/>
                <a:gd name="T92" fmla="*/ 99 w 107"/>
                <a:gd name="T93" fmla="*/ 63 h 81"/>
                <a:gd name="T94" fmla="*/ 80 w 107"/>
                <a:gd name="T95" fmla="*/ 40 h 81"/>
                <a:gd name="T96" fmla="*/ 80 w 107"/>
                <a:gd name="T97" fmla="*/ 40 h 81"/>
                <a:gd name="T98" fmla="*/ 99 w 107"/>
                <a:gd name="T99" fmla="*/ 63 h 81"/>
                <a:gd name="T100" fmla="*/ 57 w 107"/>
                <a:gd name="T101" fmla="*/ 63 h 81"/>
                <a:gd name="T102" fmla="*/ 57 w 107"/>
                <a:gd name="T103" fmla="*/ 62 h 81"/>
                <a:gd name="T104" fmla="*/ 57 w 107"/>
                <a:gd name="T105" fmla="*/ 62 h 81"/>
                <a:gd name="T106" fmla="*/ 57 w 107"/>
                <a:gd name="T107" fmla="*/ 63 h 81"/>
                <a:gd name="T108" fmla="*/ 57 w 107"/>
                <a:gd name="T109" fmla="*/ 62 h 81"/>
                <a:gd name="T110" fmla="*/ 62 w 107"/>
                <a:gd name="T111" fmla="*/ 57 h 81"/>
                <a:gd name="T112" fmla="*/ 62 w 107"/>
                <a:gd name="T113" fmla="*/ 57 h 81"/>
                <a:gd name="T114" fmla="*/ 57 w 107"/>
                <a:gd name="T115" fmla="*/ 62 h 81"/>
                <a:gd name="T116" fmla="*/ 14 w 107"/>
                <a:gd name="T117" fmla="*/ 29 h 81"/>
                <a:gd name="T118" fmla="*/ 5 w 107"/>
                <a:gd name="T119" fmla="*/ 5 h 81"/>
                <a:gd name="T120" fmla="*/ 5 w 107"/>
                <a:gd name="T121" fmla="*/ 5 h 81"/>
                <a:gd name="T122" fmla="*/ 5 w 107"/>
                <a:gd name="T123" fmla="*/ 5 h 81"/>
                <a:gd name="T124" fmla="*/ 14 w 107"/>
                <a:gd name="T125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81">
                  <a:moveTo>
                    <a:pt x="32" y="76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4"/>
                    <a:pt x="28" y="71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2" y="60"/>
                    <a:pt x="18" y="51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7" y="23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4" y="18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44"/>
                    <a:pt x="28" y="53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4" y="66"/>
                    <a:pt x="37" y="71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3" y="69"/>
                    <a:pt x="52" y="61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9" y="46"/>
                    <a:pt x="76" y="39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2" y="54"/>
                    <a:pt x="50" y="75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1"/>
                    <a:pt x="40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5" y="81"/>
                    <a:pt x="33" y="78"/>
                    <a:pt x="32" y="76"/>
                  </a:cubicBezTo>
                  <a:close/>
                  <a:moveTo>
                    <a:pt x="38" y="77"/>
                  </a:moveTo>
                  <a:cubicBezTo>
                    <a:pt x="38" y="77"/>
                    <a:pt x="37" y="77"/>
                    <a:pt x="37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7" y="76"/>
                    <a:pt x="37" y="77"/>
                    <a:pt x="38" y="77"/>
                  </a:cubicBezTo>
                  <a:close/>
                  <a:moveTo>
                    <a:pt x="30" y="66"/>
                  </a:moveTo>
                  <a:cubicBezTo>
                    <a:pt x="30" y="67"/>
                    <a:pt x="31" y="68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0" y="67"/>
                    <a:pt x="29" y="65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0"/>
                    <a:pt x="26" y="58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9"/>
                    <a:pt x="28" y="63"/>
                    <a:pt x="30" y="66"/>
                  </a:cubicBezTo>
                  <a:close/>
                  <a:moveTo>
                    <a:pt x="99" y="63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99" y="63"/>
                    <a:pt x="99" y="63"/>
                    <a:pt x="99" y="63"/>
                  </a:cubicBezTo>
                  <a:close/>
                  <a:moveTo>
                    <a:pt x="57" y="63"/>
                  </a:moveTo>
                  <a:cubicBezTo>
                    <a:pt x="57" y="63"/>
                    <a:pt x="57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2"/>
                    <a:pt x="57" y="63"/>
                    <a:pt x="57" y="63"/>
                  </a:cubicBezTo>
                  <a:close/>
                  <a:moveTo>
                    <a:pt x="57" y="62"/>
                  </a:moveTo>
                  <a:cubicBezTo>
                    <a:pt x="59" y="61"/>
                    <a:pt x="61" y="59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9"/>
                    <a:pt x="59" y="61"/>
                    <a:pt x="57" y="62"/>
                  </a:cubicBezTo>
                  <a:close/>
                  <a:moveTo>
                    <a:pt x="14" y="29"/>
                  </a:moveTo>
                  <a:cubicBezTo>
                    <a:pt x="10" y="18"/>
                    <a:pt x="7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9"/>
                    <a:pt x="10" y="18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任意多边形 48"/>
          <p:cNvSpPr/>
          <p:nvPr/>
        </p:nvSpPr>
        <p:spPr>
          <a:xfrm>
            <a:off x="1259374" y="3874731"/>
            <a:ext cx="8505371" cy="638728"/>
          </a:xfrm>
          <a:custGeom>
            <a:avLst/>
            <a:gdLst>
              <a:gd name="connsiteX0" fmla="*/ 0 w 8505371"/>
              <a:gd name="connsiteY0" fmla="*/ 566124 h 638728"/>
              <a:gd name="connsiteX1" fmla="*/ 1436914 w 8505371"/>
              <a:gd name="connsiteY1" fmla="*/ 116181 h 638728"/>
              <a:gd name="connsiteX2" fmla="*/ 2931885 w 8505371"/>
              <a:gd name="connsiteY2" fmla="*/ 595153 h 638728"/>
              <a:gd name="connsiteX3" fmla="*/ 4601028 w 8505371"/>
              <a:gd name="connsiteY3" fmla="*/ 67 h 638728"/>
              <a:gd name="connsiteX4" fmla="*/ 6270171 w 8505371"/>
              <a:gd name="connsiteY4" fmla="*/ 638696 h 638728"/>
              <a:gd name="connsiteX5" fmla="*/ 7736114 w 8505371"/>
              <a:gd name="connsiteY5" fmla="*/ 29096 h 638728"/>
              <a:gd name="connsiteX6" fmla="*/ 8505371 w 8505371"/>
              <a:gd name="connsiteY6" fmla="*/ 217781 h 6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5371" h="638728">
                <a:moveTo>
                  <a:pt x="0" y="566124"/>
                </a:moveTo>
                <a:cubicBezTo>
                  <a:pt x="474133" y="338733"/>
                  <a:pt x="948267" y="111343"/>
                  <a:pt x="1436914" y="116181"/>
                </a:cubicBezTo>
                <a:cubicBezTo>
                  <a:pt x="1925561" y="121019"/>
                  <a:pt x="2404533" y="614505"/>
                  <a:pt x="2931885" y="595153"/>
                </a:cubicBezTo>
                <a:cubicBezTo>
                  <a:pt x="3459237" y="575801"/>
                  <a:pt x="4044647" y="-7190"/>
                  <a:pt x="4601028" y="67"/>
                </a:cubicBezTo>
                <a:cubicBezTo>
                  <a:pt x="5157409" y="7324"/>
                  <a:pt x="5747657" y="633858"/>
                  <a:pt x="6270171" y="638696"/>
                </a:cubicBezTo>
                <a:cubicBezTo>
                  <a:pt x="6792685" y="643534"/>
                  <a:pt x="7363581" y="99248"/>
                  <a:pt x="7736114" y="29096"/>
                </a:cubicBezTo>
                <a:cubicBezTo>
                  <a:pt x="8108647" y="-41056"/>
                  <a:pt x="8362647" y="271000"/>
                  <a:pt x="8505371" y="217781"/>
                </a:cubicBezTo>
              </a:path>
            </a:pathLst>
          </a:custGeom>
          <a:noFill/>
          <a:ln w="34925">
            <a:solidFill>
              <a:srgbClr val="254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2166261" y="3682901"/>
            <a:ext cx="615743" cy="585108"/>
            <a:chOff x="2166261" y="3682901"/>
            <a:chExt cx="615743" cy="585108"/>
          </a:xfrm>
        </p:grpSpPr>
        <p:sp>
          <p:nvSpPr>
            <p:cNvPr id="51" name="椭圆 50"/>
            <p:cNvSpPr/>
            <p:nvPr/>
          </p:nvSpPr>
          <p:spPr>
            <a:xfrm>
              <a:off x="2166261" y="3682901"/>
              <a:ext cx="585108" cy="585108"/>
            </a:xfrm>
            <a:prstGeom prst="ellipse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189986" y="3768247"/>
              <a:ext cx="592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AFAFA"/>
                  </a:solidFill>
                  <a:latin typeface="Arial Black" panose="020B0A04020102020204" pitchFamily="34" charset="0"/>
                  <a:ea typeface="迷你简卡通" pitchFamily="65" charset="-122"/>
                  <a:cs typeface="Aharoni" panose="02010803020104030203" pitchFamily="2" charset="-79"/>
                </a:rPr>
                <a:t>01</a:t>
              </a:r>
              <a:endParaRPr lang="zh-CN" altLang="en-US" sz="2000" dirty="0">
                <a:solidFill>
                  <a:srgbClr val="FAFAFA"/>
                </a:solidFill>
                <a:latin typeface="Arial Black" panose="020B0A04020102020204" pitchFamily="34" charset="0"/>
                <a:ea typeface="迷你简卡通" pitchFamily="65" charset="-122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791861" y="4141646"/>
            <a:ext cx="626185" cy="585108"/>
            <a:chOff x="3791861" y="4141646"/>
            <a:chExt cx="626185" cy="585108"/>
          </a:xfrm>
        </p:grpSpPr>
        <p:sp>
          <p:nvSpPr>
            <p:cNvPr id="54" name="椭圆 53"/>
            <p:cNvSpPr/>
            <p:nvPr/>
          </p:nvSpPr>
          <p:spPr>
            <a:xfrm>
              <a:off x="3791861" y="4141646"/>
              <a:ext cx="585108" cy="585108"/>
            </a:xfrm>
            <a:prstGeom prst="ellipse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826028" y="4236568"/>
              <a:ext cx="592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AFAFA"/>
                  </a:solidFill>
                  <a:latin typeface="Arial Black" panose="020B0A04020102020204" pitchFamily="34" charset="0"/>
                  <a:ea typeface="迷你简卡通" pitchFamily="65" charset="-122"/>
                  <a:cs typeface="Aharoni" panose="02010803020104030203" pitchFamily="2" charset="-79"/>
                </a:rPr>
                <a:t>02</a:t>
              </a:r>
              <a:endParaRPr lang="zh-CN" altLang="en-US" sz="2000" dirty="0">
                <a:solidFill>
                  <a:srgbClr val="FAFAFA"/>
                </a:solidFill>
                <a:latin typeface="Arial Black" panose="020B0A04020102020204" pitchFamily="34" charset="0"/>
                <a:ea typeface="迷你简卡通" pitchFamily="65" charset="-122"/>
                <a:cs typeface="Aharoni" panose="02010803020104030203" pitchFamily="2" charset="-79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437285" y="3569562"/>
            <a:ext cx="622653" cy="585108"/>
            <a:chOff x="5437285" y="3569562"/>
            <a:chExt cx="622653" cy="585108"/>
          </a:xfrm>
        </p:grpSpPr>
        <p:sp>
          <p:nvSpPr>
            <p:cNvPr id="57" name="椭圆 56"/>
            <p:cNvSpPr/>
            <p:nvPr/>
          </p:nvSpPr>
          <p:spPr>
            <a:xfrm>
              <a:off x="5437285" y="3569562"/>
              <a:ext cx="585108" cy="585108"/>
            </a:xfrm>
            <a:prstGeom prst="ellipse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5467920" y="3682901"/>
              <a:ext cx="592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AFAFA"/>
                  </a:solidFill>
                  <a:latin typeface="Arial Black" panose="020B0A04020102020204" pitchFamily="34" charset="0"/>
                  <a:ea typeface="迷你简卡通" pitchFamily="65" charset="-122"/>
                  <a:cs typeface="Aharoni" panose="02010803020104030203" pitchFamily="2" charset="-79"/>
                </a:rPr>
                <a:t>03</a:t>
              </a:r>
              <a:endParaRPr lang="zh-CN" altLang="en-US" sz="2000" dirty="0">
                <a:solidFill>
                  <a:srgbClr val="FAFAFA"/>
                </a:solidFill>
                <a:latin typeface="Arial Black" panose="020B0A04020102020204" pitchFamily="34" charset="0"/>
                <a:ea typeface="迷你简卡通" pitchFamily="65" charset="-122"/>
                <a:cs typeface="Aharoni" panose="02010803020104030203" pitchFamily="2" charset="-79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227985" y="4192442"/>
            <a:ext cx="633095" cy="585108"/>
            <a:chOff x="7227985" y="4192442"/>
            <a:chExt cx="633095" cy="585108"/>
          </a:xfrm>
        </p:grpSpPr>
        <p:sp>
          <p:nvSpPr>
            <p:cNvPr id="60" name="椭圆 59"/>
            <p:cNvSpPr/>
            <p:nvPr/>
          </p:nvSpPr>
          <p:spPr>
            <a:xfrm>
              <a:off x="7227985" y="4192442"/>
              <a:ext cx="585108" cy="585108"/>
            </a:xfrm>
            <a:prstGeom prst="ellipse">
              <a:avLst/>
            </a:prstGeom>
            <a:gradFill>
              <a:gsLst>
                <a:gs pos="0">
                  <a:srgbClr val="254E6B"/>
                </a:gs>
                <a:gs pos="100000">
                  <a:srgbClr val="1F3F57"/>
                </a:gs>
              </a:gsLst>
              <a:lin ang="2700000" scaled="1"/>
            </a:gra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269062" y="4291779"/>
              <a:ext cx="592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AFAFA"/>
                  </a:solidFill>
                  <a:latin typeface="Arial Black" panose="020B0A04020102020204" pitchFamily="34" charset="0"/>
                  <a:ea typeface="迷你简卡通" pitchFamily="65" charset="-122"/>
                  <a:cs typeface="Aharoni" panose="02010803020104030203" pitchFamily="2" charset="-79"/>
                </a:rPr>
                <a:t>04</a:t>
              </a:r>
              <a:endParaRPr lang="zh-CN" altLang="en-US" sz="2000" dirty="0">
                <a:solidFill>
                  <a:srgbClr val="FAFAFA"/>
                </a:solidFill>
                <a:latin typeface="Arial Black" panose="020B0A04020102020204" pitchFamily="34" charset="0"/>
                <a:ea typeface="迷你简卡通" pitchFamily="65" charset="-122"/>
                <a:cs typeface="Aharoni" panose="02010803020104030203" pitchFamily="2" charset="-79"/>
              </a:endParaRPr>
            </a:p>
          </p:txBody>
        </p:sp>
      </p:grp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1200149" y="2572535"/>
            <a:ext cx="2823686" cy="9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fontAlgn="base">
              <a:buNone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明治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28</a:t>
            </a:r>
            <a:r>
              <a:rPr lang="zh-TW" altLang="en-US" sz="2800" dirty="0" smtClean="0"/>
              <a:t>（</a:t>
            </a:r>
            <a:r>
              <a:rPr lang="en-US" altLang="zh-TW" sz="2800" dirty="0"/>
              <a:t>1895</a:t>
            </a:r>
            <a:r>
              <a:rPr lang="zh-TW" altLang="en-US" sz="2800" dirty="0"/>
              <a:t>）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花蓮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港廳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2951267" y="4805328"/>
            <a:ext cx="2341540" cy="10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fontAlgn="base">
              <a:buNone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光復後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(1949)</a:t>
            </a:r>
          </a:p>
          <a:p>
            <a:pPr algn="ctr" fontAlgn="base">
              <a:buNone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花蓮縣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政府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4733058" y="2612043"/>
            <a:ext cx="2787480" cy="9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民國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42 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(1953)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花蓮市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公所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6178517" y="4796963"/>
            <a:ext cx="3171545" cy="9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zh-TW" altLang="en-US" sz="2800" dirty="0" smtClean="0"/>
              <a:t>民國</a:t>
            </a:r>
            <a:r>
              <a:rPr lang="en-US" altLang="zh-TW" sz="2800" dirty="0" smtClean="0"/>
              <a:t>54 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(1965)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復興市場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9592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05 0.08626 L 0.08708 0.037 C 0.10101 0.0259 0.11428 0.02359 0.13628 0.02359 C 0.16127 0.02359 0.16973 0.03885 0.18379 0.04995 L 0.24392 0.08927 L 0.27672 0.08557 L 0.31043 0.06105 L 0.35794 0.02174 L 0.38123 0.00485 L 0.41924 0.01619 L 0.46987 0.0555 L 0.5248 0.1006 L 0.57126 0.07979 L 0.61565 0.03862 L 0.65574 0.00485 L 0.71379 0.03677 " pathEditMode="relative" rAng="0" ptsTypes="FffFAAAAAAAAAAAF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87" y="-3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951530" y="-1330652"/>
            <a:ext cx="1130382" cy="1130382"/>
          </a:xfrm>
          <a:prstGeom prst="ellipse">
            <a:avLst/>
          </a:pr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8962" y="-347987"/>
            <a:ext cx="844942" cy="1606357"/>
            <a:chOff x="8730" y="0"/>
            <a:chExt cx="1589087" cy="3021084"/>
          </a:xfr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</p:grpSpPr>
        <p:cxnSp>
          <p:nvCxnSpPr>
            <p:cNvPr id="4" name="直接连接符 3"/>
            <p:cNvCxnSpPr/>
            <p:nvPr/>
          </p:nvCxnSpPr>
          <p:spPr>
            <a:xfrm>
              <a:off x="803273" y="0"/>
              <a:ext cx="0" cy="1381196"/>
            </a:xfrm>
            <a:prstGeom prst="line">
              <a:avLst/>
            </a:prstGeom>
            <a:grpFill/>
            <a:ln w="28575">
              <a:solidFill>
                <a:srgbClr val="3D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8730" y="1381196"/>
              <a:ext cx="1589087" cy="1639888"/>
              <a:chOff x="1308" y="1009"/>
              <a:chExt cx="1001" cy="1033"/>
            </a:xfrm>
            <a:grpFill/>
          </p:grpSpPr>
          <p:sp>
            <p:nvSpPr>
              <p:cNvPr id="6" name="Freeform 5"/>
              <p:cNvSpPr/>
              <p:nvPr/>
            </p:nvSpPr>
            <p:spPr bwMode="auto">
              <a:xfrm>
                <a:off x="1528" y="1009"/>
                <a:ext cx="571" cy="830"/>
              </a:xfrm>
              <a:custGeom>
                <a:avLst/>
                <a:gdLst>
                  <a:gd name="T0" fmla="*/ 404 w 439"/>
                  <a:gd name="T1" fmla="*/ 298 h 638"/>
                  <a:gd name="T2" fmla="*/ 321 w 439"/>
                  <a:gd name="T3" fmla="*/ 223 h 638"/>
                  <a:gd name="T4" fmla="*/ 321 w 439"/>
                  <a:gd name="T5" fmla="*/ 50 h 638"/>
                  <a:gd name="T6" fmla="*/ 318 w 439"/>
                  <a:gd name="T7" fmla="*/ 41 h 638"/>
                  <a:gd name="T8" fmla="*/ 221 w 439"/>
                  <a:gd name="T9" fmla="*/ 0 h 638"/>
                  <a:gd name="T10" fmla="*/ 118 w 439"/>
                  <a:gd name="T11" fmla="*/ 40 h 638"/>
                  <a:gd name="T12" fmla="*/ 114 w 439"/>
                  <a:gd name="T13" fmla="*/ 50 h 638"/>
                  <a:gd name="T14" fmla="*/ 114 w 439"/>
                  <a:gd name="T15" fmla="*/ 225 h 638"/>
                  <a:gd name="T16" fmla="*/ 34 w 439"/>
                  <a:gd name="T17" fmla="*/ 300 h 638"/>
                  <a:gd name="T18" fmla="*/ 0 w 439"/>
                  <a:gd name="T19" fmla="*/ 418 h 638"/>
                  <a:gd name="T20" fmla="*/ 220 w 439"/>
                  <a:gd name="T21" fmla="*/ 638 h 638"/>
                  <a:gd name="T22" fmla="*/ 439 w 439"/>
                  <a:gd name="T23" fmla="*/ 418 h 638"/>
                  <a:gd name="T24" fmla="*/ 404 w 439"/>
                  <a:gd name="T25" fmla="*/ 29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38">
                    <a:moveTo>
                      <a:pt x="404" y="298"/>
                    </a:moveTo>
                    <a:cubicBezTo>
                      <a:pt x="383" y="267"/>
                      <a:pt x="355" y="241"/>
                      <a:pt x="321" y="223"/>
                    </a:cubicBezTo>
                    <a:cubicBezTo>
                      <a:pt x="321" y="222"/>
                      <a:pt x="321" y="50"/>
                      <a:pt x="321" y="50"/>
                    </a:cubicBezTo>
                    <a:cubicBezTo>
                      <a:pt x="321" y="47"/>
                      <a:pt x="320" y="44"/>
                      <a:pt x="318" y="41"/>
                    </a:cubicBezTo>
                    <a:cubicBezTo>
                      <a:pt x="316" y="39"/>
                      <a:pt x="282" y="0"/>
                      <a:pt x="221" y="0"/>
                    </a:cubicBezTo>
                    <a:cubicBezTo>
                      <a:pt x="162" y="0"/>
                      <a:pt x="120" y="38"/>
                      <a:pt x="118" y="40"/>
                    </a:cubicBezTo>
                    <a:cubicBezTo>
                      <a:pt x="116" y="43"/>
                      <a:pt x="114" y="46"/>
                      <a:pt x="114" y="50"/>
                    </a:cubicBezTo>
                    <a:cubicBezTo>
                      <a:pt x="114" y="50"/>
                      <a:pt x="114" y="223"/>
                      <a:pt x="114" y="225"/>
                    </a:cubicBezTo>
                    <a:cubicBezTo>
                      <a:pt x="81" y="243"/>
                      <a:pt x="54" y="269"/>
                      <a:pt x="34" y="300"/>
                    </a:cubicBezTo>
                    <a:cubicBezTo>
                      <a:pt x="11" y="335"/>
                      <a:pt x="0" y="376"/>
                      <a:pt x="0" y="418"/>
                    </a:cubicBezTo>
                    <a:cubicBezTo>
                      <a:pt x="0" y="539"/>
                      <a:pt x="98" y="638"/>
                      <a:pt x="220" y="638"/>
                    </a:cubicBezTo>
                    <a:cubicBezTo>
                      <a:pt x="341" y="638"/>
                      <a:pt x="439" y="539"/>
                      <a:pt x="439" y="418"/>
                    </a:cubicBezTo>
                    <a:cubicBezTo>
                      <a:pt x="439" y="375"/>
                      <a:pt x="427" y="334"/>
                      <a:pt x="404" y="29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526" y="1009"/>
                <a:ext cx="573" cy="830"/>
              </a:xfrm>
              <a:custGeom>
                <a:avLst/>
                <a:gdLst>
                  <a:gd name="T0" fmla="*/ 440 w 440"/>
                  <a:gd name="T1" fmla="*/ 418 h 638"/>
                  <a:gd name="T2" fmla="*/ 322 w 440"/>
                  <a:gd name="T3" fmla="*/ 223 h 638"/>
                  <a:gd name="T4" fmla="*/ 319 w 440"/>
                  <a:gd name="T5" fmla="*/ 41 h 638"/>
                  <a:gd name="T6" fmla="*/ 119 w 440"/>
                  <a:gd name="T7" fmla="*/ 40 h 638"/>
                  <a:gd name="T8" fmla="*/ 114 w 440"/>
                  <a:gd name="T9" fmla="*/ 225 h 638"/>
                  <a:gd name="T10" fmla="*/ 0 w 440"/>
                  <a:gd name="T11" fmla="*/ 418 h 638"/>
                  <a:gd name="T12" fmla="*/ 143 w 440"/>
                  <a:gd name="T13" fmla="*/ 75 h 638"/>
                  <a:gd name="T14" fmla="*/ 294 w 440"/>
                  <a:gd name="T15" fmla="*/ 134 h 638"/>
                  <a:gd name="T16" fmla="*/ 143 w 440"/>
                  <a:gd name="T17" fmla="*/ 75 h 638"/>
                  <a:gd name="T18" fmla="*/ 294 w 440"/>
                  <a:gd name="T19" fmla="*/ 162 h 638"/>
                  <a:gd name="T20" fmla="*/ 294 w 440"/>
                  <a:gd name="T21" fmla="*/ 189 h 638"/>
                  <a:gd name="T22" fmla="*/ 143 w 440"/>
                  <a:gd name="T23" fmla="*/ 134 h 638"/>
                  <a:gd name="T24" fmla="*/ 213 w 440"/>
                  <a:gd name="T25" fmla="*/ 411 h 638"/>
                  <a:gd name="T26" fmla="*/ 184 w 440"/>
                  <a:gd name="T27" fmla="*/ 400 h 638"/>
                  <a:gd name="T28" fmla="*/ 196 w 440"/>
                  <a:gd name="T29" fmla="*/ 200 h 638"/>
                  <a:gd name="T30" fmla="*/ 230 w 440"/>
                  <a:gd name="T31" fmla="*/ 228 h 638"/>
                  <a:gd name="T32" fmla="*/ 218 w 440"/>
                  <a:gd name="T33" fmla="*/ 408 h 638"/>
                  <a:gd name="T34" fmla="*/ 213 w 440"/>
                  <a:gd name="T35" fmla="*/ 459 h 638"/>
                  <a:gd name="T36" fmla="*/ 213 w 440"/>
                  <a:gd name="T37" fmla="*/ 435 h 638"/>
                  <a:gd name="T38" fmla="*/ 136 w 440"/>
                  <a:gd name="T39" fmla="*/ 245 h 638"/>
                  <a:gd name="T40" fmla="*/ 143 w 440"/>
                  <a:gd name="T41" fmla="*/ 191 h 638"/>
                  <a:gd name="T42" fmla="*/ 183 w 440"/>
                  <a:gd name="T43" fmla="*/ 228 h 638"/>
                  <a:gd name="T44" fmla="*/ 146 w 440"/>
                  <a:gd name="T45" fmla="*/ 411 h 638"/>
                  <a:gd name="T46" fmla="*/ 139 w 440"/>
                  <a:gd name="T47" fmla="*/ 470 h 638"/>
                  <a:gd name="T48" fmla="*/ 181 w 440"/>
                  <a:gd name="T49" fmla="*/ 421 h 638"/>
                  <a:gd name="T50" fmla="*/ 188 w 440"/>
                  <a:gd name="T51" fmla="*/ 450 h 638"/>
                  <a:gd name="T52" fmla="*/ 237 w 440"/>
                  <a:gd name="T53" fmla="*/ 450 h 638"/>
                  <a:gd name="T54" fmla="*/ 245 w 440"/>
                  <a:gd name="T55" fmla="*/ 421 h 638"/>
                  <a:gd name="T56" fmla="*/ 286 w 440"/>
                  <a:gd name="T57" fmla="*/ 470 h 638"/>
                  <a:gd name="T58" fmla="*/ 279 w 440"/>
                  <a:gd name="T59" fmla="*/ 411 h 638"/>
                  <a:gd name="T60" fmla="*/ 243 w 440"/>
                  <a:gd name="T61" fmla="*/ 228 h 638"/>
                  <a:gd name="T62" fmla="*/ 294 w 440"/>
                  <a:gd name="T63" fmla="*/ 217 h 638"/>
                  <a:gd name="T64" fmla="*/ 302 w 440"/>
                  <a:gd name="T65" fmla="*/ 244 h 638"/>
                  <a:gd name="T66" fmla="*/ 220 w 440"/>
                  <a:gd name="T67" fmla="*/ 610 h 638"/>
                  <a:gd name="T68" fmla="*/ 136 w 440"/>
                  <a:gd name="T69" fmla="*/ 245 h 638"/>
                  <a:gd name="T70" fmla="*/ 160 w 440"/>
                  <a:gd name="T71" fmla="*/ 443 h 638"/>
                  <a:gd name="T72" fmla="*/ 143 w 440"/>
                  <a:gd name="T73" fmla="*/ 447 h 638"/>
                  <a:gd name="T74" fmla="*/ 168 w 440"/>
                  <a:gd name="T75" fmla="*/ 422 h 638"/>
                  <a:gd name="T76" fmla="*/ 273 w 440"/>
                  <a:gd name="T77" fmla="*/ 429 h 638"/>
                  <a:gd name="T78" fmla="*/ 280 w 440"/>
                  <a:gd name="T79" fmla="*/ 452 h 638"/>
                  <a:gd name="T80" fmla="*/ 258 w 440"/>
                  <a:gd name="T81" fmla="*/ 42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0" h="638">
                    <a:moveTo>
                      <a:pt x="220" y="638"/>
                    </a:moveTo>
                    <a:cubicBezTo>
                      <a:pt x="342" y="638"/>
                      <a:pt x="440" y="539"/>
                      <a:pt x="440" y="418"/>
                    </a:cubicBezTo>
                    <a:cubicBezTo>
                      <a:pt x="440" y="375"/>
                      <a:pt x="428" y="334"/>
                      <a:pt x="405" y="298"/>
                    </a:cubicBezTo>
                    <a:cubicBezTo>
                      <a:pt x="384" y="267"/>
                      <a:pt x="356" y="241"/>
                      <a:pt x="322" y="223"/>
                    </a:cubicBezTo>
                    <a:cubicBezTo>
                      <a:pt x="322" y="222"/>
                      <a:pt x="322" y="50"/>
                      <a:pt x="322" y="50"/>
                    </a:cubicBezTo>
                    <a:cubicBezTo>
                      <a:pt x="322" y="47"/>
                      <a:pt x="321" y="44"/>
                      <a:pt x="319" y="41"/>
                    </a:cubicBezTo>
                    <a:cubicBezTo>
                      <a:pt x="317" y="39"/>
                      <a:pt x="283" y="0"/>
                      <a:pt x="222" y="0"/>
                    </a:cubicBezTo>
                    <a:cubicBezTo>
                      <a:pt x="162" y="0"/>
                      <a:pt x="121" y="38"/>
                      <a:pt x="119" y="40"/>
                    </a:cubicBezTo>
                    <a:cubicBezTo>
                      <a:pt x="117" y="43"/>
                      <a:pt x="115" y="46"/>
                      <a:pt x="115" y="50"/>
                    </a:cubicBezTo>
                    <a:cubicBezTo>
                      <a:pt x="115" y="50"/>
                      <a:pt x="115" y="223"/>
                      <a:pt x="114" y="225"/>
                    </a:cubicBezTo>
                    <a:cubicBezTo>
                      <a:pt x="82" y="243"/>
                      <a:pt x="55" y="269"/>
                      <a:pt x="35" y="300"/>
                    </a:cubicBezTo>
                    <a:cubicBezTo>
                      <a:pt x="12" y="335"/>
                      <a:pt x="0" y="376"/>
                      <a:pt x="0" y="418"/>
                    </a:cubicBezTo>
                    <a:cubicBezTo>
                      <a:pt x="0" y="539"/>
                      <a:pt x="99" y="638"/>
                      <a:pt x="220" y="638"/>
                    </a:cubicBezTo>
                    <a:close/>
                    <a:moveTo>
                      <a:pt x="143" y="75"/>
                    </a:moveTo>
                    <a:cubicBezTo>
                      <a:pt x="294" y="102"/>
                      <a:pt x="294" y="102"/>
                      <a:pt x="294" y="102"/>
                    </a:cubicBezTo>
                    <a:cubicBezTo>
                      <a:pt x="294" y="134"/>
                      <a:pt x="294" y="134"/>
                      <a:pt x="294" y="134"/>
                    </a:cubicBezTo>
                    <a:cubicBezTo>
                      <a:pt x="143" y="106"/>
                      <a:pt x="143" y="106"/>
                      <a:pt x="143" y="106"/>
                    </a:cubicBezTo>
                    <a:lnTo>
                      <a:pt x="143" y="75"/>
                    </a:lnTo>
                    <a:close/>
                    <a:moveTo>
                      <a:pt x="143" y="134"/>
                    </a:moveTo>
                    <a:cubicBezTo>
                      <a:pt x="294" y="162"/>
                      <a:pt x="294" y="162"/>
                      <a:pt x="294" y="162"/>
                    </a:cubicBezTo>
                    <a:cubicBezTo>
                      <a:pt x="294" y="180"/>
                      <a:pt x="294" y="180"/>
                      <a:pt x="294" y="180"/>
                    </a:cubicBezTo>
                    <a:cubicBezTo>
                      <a:pt x="294" y="189"/>
                      <a:pt x="294" y="189"/>
                      <a:pt x="294" y="189"/>
                    </a:cubicBezTo>
                    <a:cubicBezTo>
                      <a:pt x="143" y="163"/>
                      <a:pt x="143" y="163"/>
                      <a:pt x="143" y="163"/>
                    </a:cubicBezTo>
                    <a:lnTo>
                      <a:pt x="143" y="134"/>
                    </a:lnTo>
                    <a:close/>
                    <a:moveTo>
                      <a:pt x="218" y="408"/>
                    </a:moveTo>
                    <a:cubicBezTo>
                      <a:pt x="216" y="409"/>
                      <a:pt x="214" y="410"/>
                      <a:pt x="213" y="411"/>
                    </a:cubicBezTo>
                    <a:cubicBezTo>
                      <a:pt x="211" y="410"/>
                      <a:pt x="209" y="409"/>
                      <a:pt x="207" y="408"/>
                    </a:cubicBezTo>
                    <a:cubicBezTo>
                      <a:pt x="201" y="404"/>
                      <a:pt x="193" y="402"/>
                      <a:pt x="184" y="400"/>
                    </a:cubicBezTo>
                    <a:cubicBezTo>
                      <a:pt x="191" y="354"/>
                      <a:pt x="194" y="273"/>
                      <a:pt x="195" y="228"/>
                    </a:cubicBezTo>
                    <a:cubicBezTo>
                      <a:pt x="195" y="215"/>
                      <a:pt x="196" y="205"/>
                      <a:pt x="196" y="200"/>
                    </a:cubicBezTo>
                    <a:cubicBezTo>
                      <a:pt x="230" y="206"/>
                      <a:pt x="230" y="206"/>
                      <a:pt x="230" y="206"/>
                    </a:cubicBezTo>
                    <a:cubicBezTo>
                      <a:pt x="230" y="211"/>
                      <a:pt x="230" y="219"/>
                      <a:pt x="230" y="228"/>
                    </a:cubicBezTo>
                    <a:cubicBezTo>
                      <a:pt x="231" y="273"/>
                      <a:pt x="234" y="354"/>
                      <a:pt x="241" y="400"/>
                    </a:cubicBezTo>
                    <a:cubicBezTo>
                      <a:pt x="233" y="402"/>
                      <a:pt x="225" y="404"/>
                      <a:pt x="218" y="408"/>
                    </a:cubicBezTo>
                    <a:close/>
                    <a:moveTo>
                      <a:pt x="225" y="448"/>
                    </a:moveTo>
                    <a:cubicBezTo>
                      <a:pt x="224" y="452"/>
                      <a:pt x="218" y="459"/>
                      <a:pt x="213" y="459"/>
                    </a:cubicBezTo>
                    <a:cubicBezTo>
                      <a:pt x="208" y="459"/>
                      <a:pt x="201" y="452"/>
                      <a:pt x="201" y="448"/>
                    </a:cubicBezTo>
                    <a:cubicBezTo>
                      <a:pt x="201" y="445"/>
                      <a:pt x="204" y="439"/>
                      <a:pt x="213" y="435"/>
                    </a:cubicBezTo>
                    <a:cubicBezTo>
                      <a:pt x="221" y="439"/>
                      <a:pt x="225" y="445"/>
                      <a:pt x="225" y="448"/>
                    </a:cubicBezTo>
                    <a:close/>
                    <a:moveTo>
                      <a:pt x="136" y="245"/>
                    </a:moveTo>
                    <a:cubicBezTo>
                      <a:pt x="144" y="242"/>
                      <a:pt x="144" y="242"/>
                      <a:pt x="144" y="242"/>
                    </a:cubicBez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183" y="205"/>
                      <a:pt x="183" y="215"/>
                      <a:pt x="183" y="228"/>
                    </a:cubicBezTo>
                    <a:cubicBezTo>
                      <a:pt x="181" y="278"/>
                      <a:pt x="178" y="360"/>
                      <a:pt x="172" y="400"/>
                    </a:cubicBezTo>
                    <a:cubicBezTo>
                      <a:pt x="162" y="401"/>
                      <a:pt x="153" y="404"/>
                      <a:pt x="146" y="411"/>
                    </a:cubicBezTo>
                    <a:cubicBezTo>
                      <a:pt x="138" y="418"/>
                      <a:pt x="133" y="429"/>
                      <a:pt x="131" y="441"/>
                    </a:cubicBezTo>
                    <a:cubicBezTo>
                      <a:pt x="129" y="453"/>
                      <a:pt x="132" y="464"/>
                      <a:pt x="139" y="470"/>
                    </a:cubicBezTo>
                    <a:cubicBezTo>
                      <a:pt x="146" y="477"/>
                      <a:pt x="158" y="477"/>
                      <a:pt x="170" y="457"/>
                    </a:cubicBezTo>
                    <a:cubicBezTo>
                      <a:pt x="174" y="449"/>
                      <a:pt x="178" y="436"/>
                      <a:pt x="181" y="421"/>
                    </a:cubicBezTo>
                    <a:cubicBezTo>
                      <a:pt x="186" y="421"/>
                      <a:pt x="192" y="423"/>
                      <a:pt x="197" y="425"/>
                    </a:cubicBezTo>
                    <a:cubicBezTo>
                      <a:pt x="189" y="434"/>
                      <a:pt x="188" y="444"/>
                      <a:pt x="188" y="450"/>
                    </a:cubicBezTo>
                    <a:cubicBezTo>
                      <a:pt x="189" y="464"/>
                      <a:pt x="200" y="480"/>
                      <a:pt x="213" y="480"/>
                    </a:cubicBezTo>
                    <a:cubicBezTo>
                      <a:pt x="225" y="480"/>
                      <a:pt x="236" y="464"/>
                      <a:pt x="237" y="450"/>
                    </a:cubicBezTo>
                    <a:cubicBezTo>
                      <a:pt x="237" y="444"/>
                      <a:pt x="236" y="434"/>
                      <a:pt x="229" y="425"/>
                    </a:cubicBezTo>
                    <a:cubicBezTo>
                      <a:pt x="234" y="423"/>
                      <a:pt x="239" y="421"/>
                      <a:pt x="245" y="421"/>
                    </a:cubicBezTo>
                    <a:cubicBezTo>
                      <a:pt x="248" y="436"/>
                      <a:pt x="251" y="449"/>
                      <a:pt x="256" y="457"/>
                    </a:cubicBezTo>
                    <a:cubicBezTo>
                      <a:pt x="267" y="477"/>
                      <a:pt x="279" y="477"/>
                      <a:pt x="286" y="470"/>
                    </a:cubicBezTo>
                    <a:cubicBezTo>
                      <a:pt x="293" y="464"/>
                      <a:pt x="296" y="453"/>
                      <a:pt x="294" y="441"/>
                    </a:cubicBezTo>
                    <a:cubicBezTo>
                      <a:pt x="292" y="429"/>
                      <a:pt x="287" y="418"/>
                      <a:pt x="279" y="411"/>
                    </a:cubicBezTo>
                    <a:cubicBezTo>
                      <a:pt x="272" y="404"/>
                      <a:pt x="263" y="401"/>
                      <a:pt x="254" y="400"/>
                    </a:cubicBezTo>
                    <a:cubicBezTo>
                      <a:pt x="247" y="360"/>
                      <a:pt x="244" y="278"/>
                      <a:pt x="243" y="228"/>
                    </a:cubicBezTo>
                    <a:cubicBezTo>
                      <a:pt x="243" y="220"/>
                      <a:pt x="242" y="214"/>
                      <a:pt x="242" y="208"/>
                    </a:cubicBezTo>
                    <a:cubicBezTo>
                      <a:pt x="294" y="217"/>
                      <a:pt x="294" y="217"/>
                      <a:pt x="294" y="217"/>
                    </a:cubicBezTo>
                    <a:cubicBezTo>
                      <a:pt x="294" y="240"/>
                      <a:pt x="294" y="240"/>
                      <a:pt x="294" y="240"/>
                    </a:cubicBezTo>
                    <a:cubicBezTo>
                      <a:pt x="302" y="244"/>
                      <a:pt x="302" y="244"/>
                      <a:pt x="302" y="244"/>
                    </a:cubicBezTo>
                    <a:cubicBezTo>
                      <a:pt x="369" y="275"/>
                      <a:pt x="413" y="344"/>
                      <a:pt x="413" y="418"/>
                    </a:cubicBezTo>
                    <a:cubicBezTo>
                      <a:pt x="413" y="524"/>
                      <a:pt x="326" y="610"/>
                      <a:pt x="220" y="610"/>
                    </a:cubicBezTo>
                    <a:cubicBezTo>
                      <a:pt x="114" y="610"/>
                      <a:pt x="28" y="524"/>
                      <a:pt x="28" y="418"/>
                    </a:cubicBezTo>
                    <a:cubicBezTo>
                      <a:pt x="28" y="344"/>
                      <a:pt x="70" y="278"/>
                      <a:pt x="136" y="245"/>
                    </a:cubicBezTo>
                    <a:close/>
                    <a:moveTo>
                      <a:pt x="168" y="422"/>
                    </a:moveTo>
                    <a:cubicBezTo>
                      <a:pt x="165" y="431"/>
                      <a:pt x="163" y="438"/>
                      <a:pt x="160" y="443"/>
                    </a:cubicBezTo>
                    <a:cubicBezTo>
                      <a:pt x="154" y="454"/>
                      <a:pt x="148" y="455"/>
                      <a:pt x="145" y="452"/>
                    </a:cubicBezTo>
                    <a:cubicBezTo>
                      <a:pt x="144" y="451"/>
                      <a:pt x="143" y="449"/>
                      <a:pt x="143" y="447"/>
                    </a:cubicBezTo>
                    <a:cubicBezTo>
                      <a:pt x="144" y="439"/>
                      <a:pt x="147" y="434"/>
                      <a:pt x="152" y="429"/>
                    </a:cubicBezTo>
                    <a:cubicBezTo>
                      <a:pt x="156" y="425"/>
                      <a:pt x="162" y="423"/>
                      <a:pt x="168" y="422"/>
                    </a:cubicBezTo>
                    <a:close/>
                    <a:moveTo>
                      <a:pt x="258" y="422"/>
                    </a:moveTo>
                    <a:cubicBezTo>
                      <a:pt x="264" y="423"/>
                      <a:pt x="269" y="425"/>
                      <a:pt x="273" y="429"/>
                    </a:cubicBezTo>
                    <a:cubicBezTo>
                      <a:pt x="278" y="434"/>
                      <a:pt x="281" y="439"/>
                      <a:pt x="282" y="447"/>
                    </a:cubicBezTo>
                    <a:cubicBezTo>
                      <a:pt x="283" y="449"/>
                      <a:pt x="282" y="451"/>
                      <a:pt x="280" y="452"/>
                    </a:cubicBezTo>
                    <a:cubicBezTo>
                      <a:pt x="277" y="455"/>
                      <a:pt x="271" y="454"/>
                      <a:pt x="265" y="443"/>
                    </a:cubicBezTo>
                    <a:cubicBezTo>
                      <a:pt x="262" y="438"/>
                      <a:pt x="260" y="431"/>
                      <a:pt x="258" y="4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45" y="1578"/>
                <a:ext cx="164" cy="42"/>
              </a:xfrm>
              <a:custGeom>
                <a:avLst/>
                <a:gdLst>
                  <a:gd name="T0" fmla="*/ 0 w 126"/>
                  <a:gd name="T1" fmla="*/ 16 h 33"/>
                  <a:gd name="T2" fmla="*/ 17 w 126"/>
                  <a:gd name="T3" fmla="*/ 33 h 33"/>
                  <a:gd name="T4" fmla="*/ 109 w 126"/>
                  <a:gd name="T5" fmla="*/ 33 h 33"/>
                  <a:gd name="T6" fmla="*/ 126 w 126"/>
                  <a:gd name="T7" fmla="*/ 16 h 33"/>
                  <a:gd name="T8" fmla="*/ 109 w 126"/>
                  <a:gd name="T9" fmla="*/ 0 h 33"/>
                  <a:gd name="T10" fmla="*/ 17 w 126"/>
                  <a:gd name="T11" fmla="*/ 0 h 33"/>
                  <a:gd name="T12" fmla="*/ 0 w 126"/>
                  <a:gd name="T1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3">
                    <a:moveTo>
                      <a:pt x="0" y="16"/>
                    </a:moveTo>
                    <a:cubicBezTo>
                      <a:pt x="0" y="25"/>
                      <a:pt x="7" y="33"/>
                      <a:pt x="17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18" y="33"/>
                      <a:pt x="126" y="25"/>
                      <a:pt x="126" y="16"/>
                    </a:cubicBezTo>
                    <a:cubicBezTo>
                      <a:pt x="126" y="7"/>
                      <a:pt x="118" y="0"/>
                      <a:pt x="10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1763" y="1882"/>
                <a:ext cx="44" cy="160"/>
              </a:xfrm>
              <a:custGeom>
                <a:avLst/>
                <a:gdLst>
                  <a:gd name="T0" fmla="*/ 17 w 34"/>
                  <a:gd name="T1" fmla="*/ 0 h 123"/>
                  <a:gd name="T2" fmla="*/ 0 w 34"/>
                  <a:gd name="T3" fmla="*/ 16 h 123"/>
                  <a:gd name="T4" fmla="*/ 0 w 34"/>
                  <a:gd name="T5" fmla="*/ 106 h 123"/>
                  <a:gd name="T6" fmla="*/ 17 w 34"/>
                  <a:gd name="T7" fmla="*/ 123 h 123"/>
                  <a:gd name="T8" fmla="*/ 34 w 34"/>
                  <a:gd name="T9" fmla="*/ 106 h 123"/>
                  <a:gd name="T10" fmla="*/ 34 w 34"/>
                  <a:gd name="T11" fmla="*/ 16 h 123"/>
                  <a:gd name="T12" fmla="*/ 17 w 34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3">
                    <a:moveTo>
                      <a:pt x="17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7" y="123"/>
                      <a:pt x="17" y="123"/>
                    </a:cubicBezTo>
                    <a:cubicBezTo>
                      <a:pt x="26" y="123"/>
                      <a:pt x="34" y="115"/>
                      <a:pt x="34" y="10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308" y="1557"/>
                <a:ext cx="165" cy="44"/>
              </a:xfrm>
              <a:custGeom>
                <a:avLst/>
                <a:gdLst>
                  <a:gd name="T0" fmla="*/ 17 w 127"/>
                  <a:gd name="T1" fmla="*/ 34 h 34"/>
                  <a:gd name="T2" fmla="*/ 110 w 127"/>
                  <a:gd name="T3" fmla="*/ 34 h 34"/>
                  <a:gd name="T4" fmla="*/ 127 w 127"/>
                  <a:gd name="T5" fmla="*/ 17 h 34"/>
                  <a:gd name="T6" fmla="*/ 110 w 127"/>
                  <a:gd name="T7" fmla="*/ 0 h 34"/>
                  <a:gd name="T8" fmla="*/ 17 w 127"/>
                  <a:gd name="T9" fmla="*/ 0 h 34"/>
                  <a:gd name="T10" fmla="*/ 0 w 127"/>
                  <a:gd name="T11" fmla="*/ 17 h 34"/>
                  <a:gd name="T12" fmla="*/ 17 w 1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4">
                    <a:moveTo>
                      <a:pt x="17" y="34"/>
                    </a:moveTo>
                    <a:cubicBezTo>
                      <a:pt x="110" y="34"/>
                      <a:pt x="110" y="34"/>
                      <a:pt x="110" y="34"/>
                    </a:cubicBezTo>
                    <a:cubicBezTo>
                      <a:pt x="119" y="34"/>
                      <a:pt x="127" y="26"/>
                      <a:pt x="127" y="17"/>
                    </a:cubicBezTo>
                    <a:cubicBezTo>
                      <a:pt x="127" y="8"/>
                      <a:pt x="119" y="0"/>
                      <a:pt x="11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03" y="1231"/>
                <a:ext cx="145" cy="117"/>
              </a:xfrm>
              <a:custGeom>
                <a:avLst/>
                <a:gdLst>
                  <a:gd name="T0" fmla="*/ 9 w 112"/>
                  <a:gd name="T1" fmla="*/ 30 h 90"/>
                  <a:gd name="T2" fmla="*/ 83 w 112"/>
                  <a:gd name="T3" fmla="*/ 84 h 90"/>
                  <a:gd name="T4" fmla="*/ 107 w 112"/>
                  <a:gd name="T5" fmla="*/ 81 h 90"/>
                  <a:gd name="T6" fmla="*/ 103 w 112"/>
                  <a:gd name="T7" fmla="*/ 58 h 90"/>
                  <a:gd name="T8" fmla="*/ 30 w 112"/>
                  <a:gd name="T9" fmla="*/ 3 h 90"/>
                  <a:gd name="T10" fmla="*/ 20 w 112"/>
                  <a:gd name="T11" fmla="*/ 0 h 90"/>
                  <a:gd name="T12" fmla="*/ 6 w 112"/>
                  <a:gd name="T13" fmla="*/ 7 h 90"/>
                  <a:gd name="T14" fmla="*/ 9 w 112"/>
                  <a:gd name="T15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9" y="30"/>
                    </a:moveTo>
                    <a:cubicBezTo>
                      <a:pt x="83" y="84"/>
                      <a:pt x="83" y="84"/>
                      <a:pt x="83" y="84"/>
                    </a:cubicBezTo>
                    <a:cubicBezTo>
                      <a:pt x="90" y="90"/>
                      <a:pt x="101" y="88"/>
                      <a:pt x="107" y="81"/>
                    </a:cubicBezTo>
                    <a:cubicBezTo>
                      <a:pt x="112" y="74"/>
                      <a:pt x="111" y="63"/>
                      <a:pt x="103" y="58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4" y="0"/>
                      <a:pt x="9" y="2"/>
                      <a:pt x="6" y="7"/>
                    </a:cubicBezTo>
                    <a:cubicBezTo>
                      <a:pt x="0" y="14"/>
                      <a:pt x="2" y="24"/>
                      <a:pt x="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073" y="1231"/>
                <a:ext cx="145" cy="117"/>
              </a:xfrm>
              <a:custGeom>
                <a:avLst/>
                <a:gdLst>
                  <a:gd name="T0" fmla="*/ 29 w 112"/>
                  <a:gd name="T1" fmla="*/ 84 h 90"/>
                  <a:gd name="T2" fmla="*/ 103 w 112"/>
                  <a:gd name="T3" fmla="*/ 30 h 90"/>
                  <a:gd name="T4" fmla="*/ 106 w 112"/>
                  <a:gd name="T5" fmla="*/ 7 h 90"/>
                  <a:gd name="T6" fmla="*/ 92 w 112"/>
                  <a:gd name="T7" fmla="*/ 0 h 90"/>
                  <a:gd name="T8" fmla="*/ 82 w 112"/>
                  <a:gd name="T9" fmla="*/ 3 h 90"/>
                  <a:gd name="T10" fmla="*/ 9 w 112"/>
                  <a:gd name="T11" fmla="*/ 58 h 90"/>
                  <a:gd name="T12" fmla="*/ 5 w 112"/>
                  <a:gd name="T13" fmla="*/ 81 h 90"/>
                  <a:gd name="T14" fmla="*/ 29 w 112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0">
                    <a:moveTo>
                      <a:pt x="29" y="84"/>
                    </a:moveTo>
                    <a:cubicBezTo>
                      <a:pt x="103" y="30"/>
                      <a:pt x="103" y="30"/>
                      <a:pt x="103" y="30"/>
                    </a:cubicBezTo>
                    <a:cubicBezTo>
                      <a:pt x="110" y="24"/>
                      <a:pt x="112" y="14"/>
                      <a:pt x="106" y="7"/>
                    </a:cubicBezTo>
                    <a:cubicBezTo>
                      <a:pt x="103" y="2"/>
                      <a:pt x="98" y="0"/>
                      <a:pt x="92" y="0"/>
                    </a:cubicBezTo>
                    <a:cubicBezTo>
                      <a:pt x="89" y="0"/>
                      <a:pt x="85" y="1"/>
                      <a:pt x="82" y="3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" y="63"/>
                      <a:pt x="0" y="74"/>
                      <a:pt x="5" y="81"/>
                    </a:cubicBezTo>
                    <a:cubicBezTo>
                      <a:pt x="11" y="88"/>
                      <a:pt x="22" y="90"/>
                      <a:pt x="2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431" y="1813"/>
                <a:ext cx="134" cy="128"/>
              </a:xfrm>
              <a:custGeom>
                <a:avLst/>
                <a:gdLst>
                  <a:gd name="T0" fmla="*/ 84 w 103"/>
                  <a:gd name="T1" fmla="*/ 0 h 98"/>
                  <a:gd name="T2" fmla="*/ 72 w 103"/>
                  <a:gd name="T3" fmla="*/ 4 h 98"/>
                  <a:gd name="T4" fmla="*/ 7 w 103"/>
                  <a:gd name="T5" fmla="*/ 68 h 98"/>
                  <a:gd name="T6" fmla="*/ 7 w 103"/>
                  <a:gd name="T7" fmla="*/ 91 h 98"/>
                  <a:gd name="T8" fmla="*/ 31 w 103"/>
                  <a:gd name="T9" fmla="*/ 91 h 98"/>
                  <a:gd name="T10" fmla="*/ 96 w 103"/>
                  <a:gd name="T11" fmla="*/ 28 h 98"/>
                  <a:gd name="T12" fmla="*/ 96 w 103"/>
                  <a:gd name="T13" fmla="*/ 4 h 98"/>
                  <a:gd name="T14" fmla="*/ 84 w 103"/>
                  <a:gd name="T1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98">
                    <a:moveTo>
                      <a:pt x="84" y="0"/>
                    </a:moveTo>
                    <a:cubicBezTo>
                      <a:pt x="80" y="0"/>
                      <a:pt x="75" y="1"/>
                      <a:pt x="72" y="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4"/>
                      <a:pt x="0" y="85"/>
                      <a:pt x="7" y="91"/>
                    </a:cubicBezTo>
                    <a:cubicBezTo>
                      <a:pt x="13" y="98"/>
                      <a:pt x="24" y="98"/>
                      <a:pt x="31" y="91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3" y="21"/>
                      <a:pt x="103" y="11"/>
                      <a:pt x="96" y="4"/>
                    </a:cubicBezTo>
                    <a:cubicBezTo>
                      <a:pt x="93" y="1"/>
                      <a:pt x="88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2043" y="1813"/>
                <a:ext cx="132" cy="128"/>
              </a:xfrm>
              <a:custGeom>
                <a:avLst/>
                <a:gdLst>
                  <a:gd name="T0" fmla="*/ 31 w 102"/>
                  <a:gd name="T1" fmla="*/ 4 h 98"/>
                  <a:gd name="T2" fmla="*/ 19 w 102"/>
                  <a:gd name="T3" fmla="*/ 0 h 98"/>
                  <a:gd name="T4" fmla="*/ 7 w 102"/>
                  <a:gd name="T5" fmla="*/ 4 h 98"/>
                  <a:gd name="T6" fmla="*/ 7 w 102"/>
                  <a:gd name="T7" fmla="*/ 28 h 98"/>
                  <a:gd name="T8" fmla="*/ 72 w 102"/>
                  <a:gd name="T9" fmla="*/ 91 h 98"/>
                  <a:gd name="T10" fmla="*/ 96 w 102"/>
                  <a:gd name="T11" fmla="*/ 91 h 98"/>
                  <a:gd name="T12" fmla="*/ 96 w 102"/>
                  <a:gd name="T13" fmla="*/ 68 h 98"/>
                  <a:gd name="T14" fmla="*/ 31 w 102"/>
                  <a:gd name="T15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98">
                    <a:moveTo>
                      <a:pt x="31" y="4"/>
                    </a:moveTo>
                    <a:cubicBezTo>
                      <a:pt x="27" y="1"/>
                      <a:pt x="23" y="0"/>
                      <a:pt x="19" y="0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0" y="11"/>
                      <a:pt x="0" y="21"/>
                      <a:pt x="7" y="28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8" y="98"/>
                      <a:pt x="89" y="98"/>
                      <a:pt x="96" y="91"/>
                    </a:cubicBezTo>
                    <a:cubicBezTo>
                      <a:pt x="102" y="85"/>
                      <a:pt x="102" y="74"/>
                      <a:pt x="96" y="68"/>
                    </a:cubicBezTo>
                    <a:lnTo>
                      <a:pt x="3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 flipH="1">
            <a:off x="1764518" y="321218"/>
            <a:ext cx="529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綜合</a:t>
            </a:r>
            <a:r>
              <a:rPr lang="zh-TW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過往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Freeform 34"/>
          <p:cNvSpPr>
            <a:spLocks noEditPoints="1"/>
          </p:cNvSpPr>
          <p:nvPr/>
        </p:nvSpPr>
        <p:spPr bwMode="auto">
          <a:xfrm>
            <a:off x="6792699" y="762739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gradFill>
            <a:gsLst>
              <a:gs pos="0">
                <a:srgbClr val="254E6B"/>
              </a:gs>
              <a:gs pos="100000">
                <a:srgbClr val="1F3F57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50243" y="820986"/>
            <a:ext cx="494245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41597" y="1482145"/>
            <a:ext cx="106436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復興市場的所在地為日治時期的花蓮港廳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 fontAlgn="base">
              <a:buFont typeface="Wingdings" pitchFamily="2" charset="2"/>
              <a:buChar char="Ø"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光復之後成花蓮縣政府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 fontAlgn="base">
              <a:buFont typeface="Wingdings" pitchFamily="2" charset="2"/>
              <a:buChar char="Ø"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民國 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42 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(1953)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花蓮縣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政府舊址則由花蓮市公所遷入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 fontAlgn="base">
              <a:buFont typeface="Wingdings" pitchFamily="2" charset="2"/>
              <a:buChar char="Ø"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民國 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54 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年（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1965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）花蓮市公所拆除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改建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綜合商場</a:t>
            </a:r>
            <a:r>
              <a:rPr lang="zh-TW" altLang="en-US" sz="2800" b="1" dirty="0" smtClean="0"/>
              <a:t>。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9" name="Picture 3" descr="C:\Users\USER\Downloads\118615498_168992294725582_3469640741993842945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87" y="3852577"/>
            <a:ext cx="3481024" cy="212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444487" y="6134873"/>
            <a:ext cx="2922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1933 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年花蓮港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廳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Picture 2" descr="C:\Users\USER\Downloads\118517765_168992314725580_5673719398474423137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71" y="3862096"/>
            <a:ext cx="3404508" cy="218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4065991" y="6134873"/>
            <a:ext cx="3550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1940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年代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花蓮縣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政府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940" y="3893814"/>
            <a:ext cx="3071005" cy="212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8273940" y="6100436"/>
            <a:ext cx="353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民聲日報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標售花蓮市公所舊址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新聞。</a:t>
            </a:r>
          </a:p>
        </p:txBody>
      </p:sp>
    </p:spTree>
    <p:extLst>
      <p:ext uri="{BB962C8B-B14F-4D97-AF65-F5344CB8AC3E}">
        <p14:creationId xmlns:p14="http://schemas.microsoft.com/office/powerpoint/2010/main" val="1040013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灯泡答辩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891</Words>
  <Application>Microsoft Office PowerPoint</Application>
  <PresentationFormat>自訂</PresentationFormat>
  <Paragraphs>128</Paragraphs>
  <Slides>21</Slides>
  <Notes>21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USER</cp:lastModifiedBy>
  <cp:revision>76</cp:revision>
  <dcterms:created xsi:type="dcterms:W3CDTF">2017-04-05T16:21:43Z</dcterms:created>
  <dcterms:modified xsi:type="dcterms:W3CDTF">2020-11-12T04:29:37Z</dcterms:modified>
</cp:coreProperties>
</file>