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sldIdLst>
    <p:sldId id="256" r:id="rId2"/>
    <p:sldId id="257" r:id="rId3"/>
    <p:sldId id="273" r:id="rId4"/>
    <p:sldId id="274" r:id="rId5"/>
    <p:sldId id="275" r:id="rId6"/>
    <p:sldId id="261" r:id="rId7"/>
    <p:sldId id="276" r:id="rId8"/>
    <p:sldId id="277" r:id="rId9"/>
    <p:sldId id="278" r:id="rId10"/>
    <p:sldId id="279" r:id="rId11"/>
    <p:sldId id="280" r:id="rId12"/>
    <p:sldId id="281" r:id="rId13"/>
    <p:sldId id="282" r:id="rId14"/>
    <p:sldId id="283" r:id="rId15"/>
    <p:sldId id="270" r:id="rId16"/>
    <p:sldId id="284" r:id="rId17"/>
    <p:sldId id="272" r:id="rId18"/>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3" roundtripDataSignature="AMtx7mhkXhh/q9b61+XxldfI6dsQ5AJVO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13" d="100"/>
          <a:sy n="113" d="100"/>
        </p:scale>
        <p:origin x="-396" y="-3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customschemas.google.com/relationships/presentationmetadata" Target="metadata"/><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zh-TW" sz="1200" b="0" i="0" u="none" strike="noStrike" cap="none">
                <a:solidFill>
                  <a:schemeClr val="dk1"/>
                </a:solidFill>
                <a:latin typeface="Arial"/>
                <a:ea typeface="Arial"/>
                <a:cs typeface="Arial"/>
                <a:sym typeface="Arial"/>
              </a:rPr>
              <a:pPr marL="0" marR="0" lvl="0" indent="0" algn="r" rtl="0">
                <a:spcBef>
                  <a:spcPts val="0"/>
                </a:spcBef>
                <a:spcAft>
                  <a:spcPts val="0"/>
                </a:spcAft>
                <a:buNone/>
              </a:pPr>
              <a:t>‹#›</a:t>
            </a:fld>
            <a:endParaRPr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213513700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5" name="Google Shape;85;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zh-TW"/>
              <a:pPr marL="0" lvl="0" indent="0" algn="r" rtl="0">
                <a:spcBef>
                  <a:spcPts val="0"/>
                </a:spcBef>
                <a:spcAft>
                  <a:spcPts val="0"/>
                </a:spcAft>
                <a:buNone/>
              </a:pPr>
              <a:t>1</a:t>
            </a:fld>
            <a:endParaRPr/>
          </a:p>
        </p:txBody>
      </p:sp>
    </p:spTree>
    <p:extLst>
      <p:ext uri="{BB962C8B-B14F-4D97-AF65-F5344CB8AC3E}">
        <p14:creationId xmlns:p14="http://schemas.microsoft.com/office/powerpoint/2010/main" val="30594847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5" name="Google Shape;95;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6" name="Google Shape;96;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zh-TW"/>
              <a:pPr marL="0" lvl="0" indent="0" algn="r" rtl="0">
                <a:spcBef>
                  <a:spcPts val="0"/>
                </a:spcBef>
                <a:spcAft>
                  <a:spcPts val="0"/>
                </a:spcAft>
                <a:buNone/>
              </a:pPr>
              <a:t>2</a:t>
            </a:fld>
            <a:endParaRPr/>
          </a:p>
        </p:txBody>
      </p:sp>
    </p:spTree>
    <p:extLst>
      <p:ext uri="{BB962C8B-B14F-4D97-AF65-F5344CB8AC3E}">
        <p14:creationId xmlns:p14="http://schemas.microsoft.com/office/powerpoint/2010/main" val="38772791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altLang="zh-TW" sz="1200" b="0" i="0" u="none" strike="noStrike" cap="none" smtClean="0">
                <a:solidFill>
                  <a:schemeClr val="dk1"/>
                </a:solidFill>
                <a:latin typeface="Arial"/>
                <a:ea typeface="Arial"/>
                <a:cs typeface="Arial"/>
                <a:sym typeface="Arial"/>
              </a:rPr>
              <a:pPr marL="0" marR="0" lvl="0" indent="0" algn="r" rtl="0">
                <a:spcBef>
                  <a:spcPts val="0"/>
                </a:spcBef>
                <a:spcAft>
                  <a:spcPts val="0"/>
                </a:spcAft>
                <a:buNone/>
              </a:pPr>
              <a:t>5</a:t>
            </a:fld>
            <a:endParaRPr lang="zh-TW" alt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32601525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2" name="Google Shape;162;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3" name="Google Shape;163;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zh-TW"/>
              <a:pPr marL="0" lvl="0" indent="0" algn="r" rtl="0">
                <a:spcBef>
                  <a:spcPts val="0"/>
                </a:spcBef>
                <a:spcAft>
                  <a:spcPts val="0"/>
                </a:spcAft>
                <a:buNone/>
              </a:pPr>
              <a:t>6</a:t>
            </a:fld>
            <a:endParaRPr/>
          </a:p>
        </p:txBody>
      </p:sp>
    </p:spTree>
    <p:extLst>
      <p:ext uri="{BB962C8B-B14F-4D97-AF65-F5344CB8AC3E}">
        <p14:creationId xmlns:p14="http://schemas.microsoft.com/office/powerpoint/2010/main" val="38483658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altLang="zh-TW" sz="1200" b="0" i="0" u="none" strike="noStrike" cap="none" smtClean="0">
                <a:solidFill>
                  <a:schemeClr val="dk1"/>
                </a:solidFill>
                <a:latin typeface="Arial"/>
                <a:ea typeface="Arial"/>
                <a:cs typeface="Arial"/>
                <a:sym typeface="Arial"/>
              </a:rPr>
              <a:pPr marL="0" marR="0" lvl="0" indent="0" algn="r" rtl="0">
                <a:spcBef>
                  <a:spcPts val="0"/>
                </a:spcBef>
                <a:spcAft>
                  <a:spcPts val="0"/>
                </a:spcAft>
                <a:buNone/>
              </a:pPr>
              <a:t>8</a:t>
            </a:fld>
            <a:endParaRPr lang="zh-TW" alt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10205734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altLang="zh-TW" sz="1200" b="0" i="0" u="none" strike="noStrike" cap="none" smtClean="0">
                <a:solidFill>
                  <a:schemeClr val="dk1"/>
                </a:solidFill>
                <a:latin typeface="Arial"/>
                <a:ea typeface="Arial"/>
                <a:cs typeface="Arial"/>
                <a:sym typeface="Arial"/>
              </a:rPr>
              <a:pPr marL="0" marR="0" lvl="0" indent="0" algn="r" rtl="0">
                <a:spcBef>
                  <a:spcPts val="0"/>
                </a:spcBef>
                <a:spcAft>
                  <a:spcPts val="0"/>
                </a:spcAft>
                <a:buNone/>
              </a:pPr>
              <a:t>14</a:t>
            </a:fld>
            <a:endParaRPr lang="zh-TW" alt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5404304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0"/>
        <p:cNvGrpSpPr/>
        <p:nvPr/>
      </p:nvGrpSpPr>
      <p:grpSpPr>
        <a:xfrm>
          <a:off x="0" y="0"/>
          <a:ext cx="0" cy="0"/>
          <a:chOff x="0" y="0"/>
          <a:chExt cx="0" cy="0"/>
        </a:xfrm>
      </p:grpSpPr>
      <p:sp>
        <p:nvSpPr>
          <p:cNvPr id="311" name="Google Shape;311;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12" name="Google Shape;312;p1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3" name="Google Shape;313;p1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zh-TW">
                <a:solidFill>
                  <a:srgbClr val="000000"/>
                </a:solidFill>
                <a:latin typeface="Calibri"/>
                <a:ea typeface="Calibri"/>
                <a:cs typeface="Calibri"/>
                <a:sym typeface="Calibri"/>
              </a:rPr>
              <a:pPr marL="0" lvl="0" indent="0" algn="r" rtl="0">
                <a:spcBef>
                  <a:spcPts val="0"/>
                </a:spcBef>
                <a:spcAft>
                  <a:spcPts val="0"/>
                </a:spcAft>
                <a:buNone/>
              </a:pPr>
              <a:t>15</a:t>
            </a:fld>
            <a:endParaRPr>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3545377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0"/>
        <p:cNvGrpSpPr/>
        <p:nvPr/>
      </p:nvGrpSpPr>
      <p:grpSpPr>
        <a:xfrm>
          <a:off x="0" y="0"/>
          <a:ext cx="0" cy="0"/>
          <a:chOff x="0" y="0"/>
          <a:chExt cx="0" cy="0"/>
        </a:xfrm>
      </p:grpSpPr>
      <p:sp>
        <p:nvSpPr>
          <p:cNvPr id="331" name="Google Shape;331;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32" name="Google Shape;332;p1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33" name="Google Shape;333;p1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zh-TW"/>
              <a:pPr marL="0" lvl="0" indent="0" algn="r" rtl="0">
                <a:spcBef>
                  <a:spcPts val="0"/>
                </a:spcBef>
                <a:spcAft>
                  <a:spcPts val="0"/>
                </a:spcAft>
                <a:buNone/>
              </a:pPr>
              <a:t>17</a:t>
            </a:fld>
            <a:endParaRPr/>
          </a:p>
        </p:txBody>
      </p:sp>
    </p:spTree>
    <p:extLst>
      <p:ext uri="{BB962C8B-B14F-4D97-AF65-F5344CB8AC3E}">
        <p14:creationId xmlns:p14="http://schemas.microsoft.com/office/powerpoint/2010/main" val="4076023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标题幻灯片" type="title">
  <p:cSld name="TITLE">
    <p:spTree>
      <p:nvGrpSpPr>
        <p:cNvPr id="1" name="Shape 15"/>
        <p:cNvGrpSpPr/>
        <p:nvPr/>
      </p:nvGrpSpPr>
      <p:grpSpPr>
        <a:xfrm>
          <a:off x="0" y="0"/>
          <a:ext cx="0" cy="0"/>
          <a:chOff x="0" y="0"/>
          <a:chExt cx="0" cy="0"/>
        </a:xfrm>
      </p:grpSpPr>
      <p:sp>
        <p:nvSpPr>
          <p:cNvPr id="16" name="Google Shape;16;p21"/>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Arial"/>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1"/>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zh-TW"/>
              <a:pPr marL="0" lvl="0" indent="0" algn="r" rtl="0">
                <a:spcBef>
                  <a:spcPts val="0"/>
                </a:spcBef>
                <a:spcAft>
                  <a:spcPts val="0"/>
                </a:spcAft>
                <a:buNone/>
              </a:pPr>
              <a:t>‹#›</a:t>
            </a:fld>
            <a:endParaRPr/>
          </a:p>
        </p:txBody>
      </p:sp>
    </p:spTree>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竖排标题与文本" type="vertTitleAndTx">
  <p:cSld name="VERTICAL_TITLE_AND_VERTICAL_TEXT">
    <p:spTree>
      <p:nvGrpSpPr>
        <p:cNvPr id="1" name="Shape 77"/>
        <p:cNvGrpSpPr/>
        <p:nvPr/>
      </p:nvGrpSpPr>
      <p:grpSpPr>
        <a:xfrm>
          <a:off x="0" y="0"/>
          <a:ext cx="0" cy="0"/>
          <a:chOff x="0" y="0"/>
          <a:chExt cx="0" cy="0"/>
        </a:xfrm>
      </p:grpSpPr>
      <p:sp>
        <p:nvSpPr>
          <p:cNvPr id="78" name="Google Shape;78;p31"/>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9" name="Google Shape;79;p31"/>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0" name="Google Shape;80;p3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3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3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zh-TW"/>
              <a:pPr marL="0" lvl="0" indent="0" algn="r" rtl="0">
                <a:spcBef>
                  <a:spcPts val="0"/>
                </a:spcBef>
                <a:spcAft>
                  <a:spcPts val="0"/>
                </a:spcAft>
                <a:buNone/>
              </a:pPr>
              <a:t>‹#›</a:t>
            </a:fld>
            <a:endParaRPr/>
          </a:p>
        </p:txBody>
      </p:sp>
    </p:spTree>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节标题" type="secHead">
  <p:cSld name="SECTION_HEADER">
    <p:spTree>
      <p:nvGrpSpPr>
        <p:cNvPr id="1" name="Shape 25"/>
        <p:cNvGrpSpPr/>
        <p:nvPr/>
      </p:nvGrpSpPr>
      <p:grpSpPr>
        <a:xfrm>
          <a:off x="0" y="0"/>
          <a:ext cx="0" cy="0"/>
          <a:chOff x="0" y="0"/>
          <a:chExt cx="0" cy="0"/>
        </a:xfrm>
      </p:grpSpPr>
      <p:sp>
        <p:nvSpPr>
          <p:cNvPr id="26" name="Google Shape;26;p23"/>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Arial"/>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23"/>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8" name="Google Shape;28;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zh-TW"/>
              <a:pPr marL="0" lvl="0" indent="0" algn="r" rtl="0">
                <a:spcBef>
                  <a:spcPts val="0"/>
                </a:spcBef>
                <a:spcAft>
                  <a:spcPts val="0"/>
                </a:spcAft>
                <a:buNone/>
              </a:pPr>
              <a:t>‹#›</a:t>
            </a:fld>
            <a:endParaRPr/>
          </a:p>
        </p:txBody>
      </p:sp>
    </p:spTree>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两栏内容" type="twoObj">
  <p:cSld name="TWO_OBJECTS">
    <p:spTree>
      <p:nvGrpSpPr>
        <p:cNvPr id="1" name="Shape 31"/>
        <p:cNvGrpSpPr/>
        <p:nvPr/>
      </p:nvGrpSpPr>
      <p:grpSpPr>
        <a:xfrm>
          <a:off x="0" y="0"/>
          <a:ext cx="0" cy="0"/>
          <a:chOff x="0" y="0"/>
          <a:chExt cx="0" cy="0"/>
        </a:xfrm>
      </p:grpSpPr>
      <p:sp>
        <p:nvSpPr>
          <p:cNvPr id="32" name="Google Shape;32;p2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24"/>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4" name="Google Shape;34;p24"/>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5" name="Google Shape;35;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 name="Google Shape;37;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zh-TW"/>
              <a:pPr marL="0" lvl="0" indent="0" algn="r" rtl="0">
                <a:spcBef>
                  <a:spcPts val="0"/>
                </a:spcBef>
                <a:spcAft>
                  <a:spcPts val="0"/>
                </a:spcAft>
                <a:buNone/>
              </a:pPr>
              <a:t>‹#›</a:t>
            </a:fld>
            <a:endParaRPr/>
          </a:p>
        </p:txBody>
      </p:sp>
    </p:spTree>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比较" type="twoTxTwoObj">
  <p:cSld name="TWO_OBJECTS_WITH_TEXT">
    <p:spTree>
      <p:nvGrpSpPr>
        <p:cNvPr id="1" name="Shape 38"/>
        <p:cNvGrpSpPr/>
        <p:nvPr/>
      </p:nvGrpSpPr>
      <p:grpSpPr>
        <a:xfrm>
          <a:off x="0" y="0"/>
          <a:ext cx="0" cy="0"/>
          <a:chOff x="0" y="0"/>
          <a:chExt cx="0" cy="0"/>
        </a:xfrm>
      </p:grpSpPr>
      <p:sp>
        <p:nvSpPr>
          <p:cNvPr id="39" name="Google Shape;39;p25"/>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0" name="Google Shape;40;p25"/>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25"/>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25"/>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25"/>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6" name="Google Shape;46;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zh-TW"/>
              <a:pPr marL="0" lvl="0" indent="0" algn="r" rtl="0">
                <a:spcBef>
                  <a:spcPts val="0"/>
                </a:spcBef>
                <a:spcAft>
                  <a:spcPts val="0"/>
                </a:spcAft>
                <a:buNone/>
              </a:pPr>
              <a:t>‹#›</a:t>
            </a:fld>
            <a:endParaRPr/>
          </a:p>
        </p:txBody>
      </p:sp>
      <p:sp>
        <p:nvSpPr>
          <p:cNvPr id="47" name="Google Shape;47;p25"/>
          <p:cNvSpPr/>
          <p:nvPr/>
        </p:nvSpPr>
        <p:spPr>
          <a:xfrm>
            <a:off x="8325228" y="4464376"/>
            <a:ext cx="775136" cy="2308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zh-TW" sz="100">
                <a:solidFill>
                  <a:srgbClr val="FFFFFF"/>
                </a:solidFill>
                <a:latin typeface="Calibri"/>
                <a:ea typeface="Calibri"/>
                <a:cs typeface="Calibri"/>
                <a:sym typeface="Calibri"/>
              </a:rPr>
              <a:t>PPT模板下载：www.1ppt.com/moban/          行业PPT模板：www.1ppt.com/hangye/ </a:t>
            </a:r>
            <a:endParaRPr/>
          </a:p>
          <a:p>
            <a:pPr marL="0" marR="0" lvl="0" indent="0" algn="l" rtl="0">
              <a:spcBef>
                <a:spcPts val="0"/>
              </a:spcBef>
              <a:spcAft>
                <a:spcPts val="0"/>
              </a:spcAft>
              <a:buNone/>
            </a:pPr>
            <a:r>
              <a:rPr lang="zh-TW" sz="100">
                <a:solidFill>
                  <a:srgbClr val="FFFFFF"/>
                </a:solidFill>
                <a:latin typeface="Calibri"/>
                <a:ea typeface="Calibri"/>
                <a:cs typeface="Calibri"/>
                <a:sym typeface="Calibri"/>
              </a:rPr>
              <a:t>节日PPT模板：www.1ppt.com/jieri/          PPT素材：www.1ppt.com/sucai/</a:t>
            </a:r>
            <a:endParaRPr/>
          </a:p>
          <a:p>
            <a:pPr marL="0" marR="0" lvl="0" indent="0" algn="l" rtl="0">
              <a:spcBef>
                <a:spcPts val="0"/>
              </a:spcBef>
              <a:spcAft>
                <a:spcPts val="0"/>
              </a:spcAft>
              <a:buNone/>
            </a:pPr>
            <a:r>
              <a:rPr lang="zh-TW" sz="100">
                <a:solidFill>
                  <a:srgbClr val="FFFFFF"/>
                </a:solidFill>
                <a:latin typeface="Calibri"/>
                <a:ea typeface="Calibri"/>
                <a:cs typeface="Calibri"/>
                <a:sym typeface="Calibri"/>
              </a:rPr>
              <a:t>PPT背景图片：www.1ppt.com/beijing/        PPT图表：www.1ppt.com/tubiao/      </a:t>
            </a:r>
            <a:endParaRPr/>
          </a:p>
          <a:p>
            <a:pPr marL="0" marR="0" lvl="0" indent="0" algn="l" rtl="0">
              <a:spcBef>
                <a:spcPts val="0"/>
              </a:spcBef>
              <a:spcAft>
                <a:spcPts val="0"/>
              </a:spcAft>
              <a:buNone/>
            </a:pPr>
            <a:r>
              <a:rPr lang="zh-TW" sz="100">
                <a:solidFill>
                  <a:srgbClr val="FFFFFF"/>
                </a:solidFill>
                <a:latin typeface="Calibri"/>
                <a:ea typeface="Calibri"/>
                <a:cs typeface="Calibri"/>
                <a:sym typeface="Calibri"/>
              </a:rPr>
              <a:t>精美PPT下载：www.1ppt.com/xiazai/         PPT教程： www.1ppt.com/powerpoint/      </a:t>
            </a:r>
            <a:endParaRPr/>
          </a:p>
          <a:p>
            <a:pPr marL="0" marR="0" lvl="0" indent="0" algn="l" rtl="0">
              <a:spcBef>
                <a:spcPts val="0"/>
              </a:spcBef>
              <a:spcAft>
                <a:spcPts val="0"/>
              </a:spcAft>
              <a:buNone/>
            </a:pPr>
            <a:r>
              <a:rPr lang="zh-TW" sz="100">
                <a:solidFill>
                  <a:srgbClr val="FFFFFF"/>
                </a:solidFill>
                <a:latin typeface="Calibri"/>
                <a:ea typeface="Calibri"/>
                <a:cs typeface="Calibri"/>
                <a:sym typeface="Calibri"/>
              </a:rPr>
              <a:t>PPT课件：www.1ppt.com/kejian/             字体下载：www.1ppt.com/ziti/</a:t>
            </a:r>
            <a:endParaRPr/>
          </a:p>
          <a:p>
            <a:pPr marL="0" marR="0" lvl="0" indent="0" algn="l" rtl="0">
              <a:spcBef>
                <a:spcPts val="0"/>
              </a:spcBef>
              <a:spcAft>
                <a:spcPts val="0"/>
              </a:spcAft>
              <a:buNone/>
            </a:pPr>
            <a:r>
              <a:rPr lang="zh-TW" sz="100">
                <a:solidFill>
                  <a:srgbClr val="FFFFFF"/>
                </a:solidFill>
                <a:latin typeface="Calibri"/>
                <a:ea typeface="Calibri"/>
                <a:cs typeface="Calibri"/>
                <a:sym typeface="Calibri"/>
              </a:rPr>
              <a:t>工作总结PPT：www.1ppt.com/xiazai/zongjie/ 工作计划：www.1ppt.com/xiazai/jihua/</a:t>
            </a:r>
            <a:endParaRPr/>
          </a:p>
          <a:p>
            <a:pPr marL="0" marR="0" lvl="0" indent="0" algn="l" rtl="0">
              <a:spcBef>
                <a:spcPts val="0"/>
              </a:spcBef>
              <a:spcAft>
                <a:spcPts val="0"/>
              </a:spcAft>
              <a:buNone/>
            </a:pPr>
            <a:r>
              <a:rPr lang="zh-TW" sz="100">
                <a:solidFill>
                  <a:srgbClr val="FFFFFF"/>
                </a:solidFill>
                <a:latin typeface="Calibri"/>
                <a:ea typeface="Calibri"/>
                <a:cs typeface="Calibri"/>
                <a:sym typeface="Calibri"/>
              </a:rPr>
              <a:t>商务PPT模板：www.1ppt.com/moban/shangwu/  个人简历PPT：www.1ppt.com/xiazai/jianli/  </a:t>
            </a:r>
            <a:endParaRPr/>
          </a:p>
          <a:p>
            <a:pPr marL="0" marR="0" lvl="0" indent="0" algn="l" rtl="0">
              <a:spcBef>
                <a:spcPts val="0"/>
              </a:spcBef>
              <a:spcAft>
                <a:spcPts val="0"/>
              </a:spcAft>
              <a:buNone/>
            </a:pPr>
            <a:r>
              <a:rPr lang="zh-TW" sz="100">
                <a:solidFill>
                  <a:srgbClr val="FFFFFF"/>
                </a:solidFill>
                <a:latin typeface="Calibri"/>
                <a:ea typeface="Calibri"/>
                <a:cs typeface="Calibri"/>
                <a:sym typeface="Calibri"/>
              </a:rPr>
              <a:t>毕业答辩PPT：www.1ppt.com/xiazai/dabian/  工作汇报PPT：www.1ppt.com/xiazai/huibao/    </a:t>
            </a:r>
            <a:endParaRPr/>
          </a:p>
          <a:p>
            <a:pPr marL="0" marR="0" lvl="0" indent="0" algn="l" rtl="0">
              <a:spcBef>
                <a:spcPts val="0"/>
              </a:spcBef>
              <a:spcAft>
                <a:spcPts val="0"/>
              </a:spcAft>
              <a:buNone/>
            </a:pPr>
            <a:r>
              <a:rPr lang="zh-TW" sz="100">
                <a:solidFill>
                  <a:srgbClr val="FFFFFF"/>
                </a:solidFill>
                <a:latin typeface="Calibri"/>
                <a:ea typeface="Calibri"/>
                <a:cs typeface="Calibri"/>
                <a:sym typeface="Calibri"/>
              </a:rPr>
              <a:t> </a:t>
            </a:r>
            <a:endParaRPr/>
          </a:p>
        </p:txBody>
      </p:sp>
    </p:spTree>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仅标题" type="titleOnly">
  <p:cSld name="TITLE_ONLY">
    <p:spTree>
      <p:nvGrpSpPr>
        <p:cNvPr id="1" name="Shape 48"/>
        <p:cNvGrpSpPr/>
        <p:nvPr/>
      </p:nvGrpSpPr>
      <p:grpSpPr>
        <a:xfrm>
          <a:off x="0" y="0"/>
          <a:ext cx="0" cy="0"/>
          <a:chOff x="0" y="0"/>
          <a:chExt cx="0" cy="0"/>
        </a:xfrm>
      </p:grpSpPr>
      <p:sp>
        <p:nvSpPr>
          <p:cNvPr id="49" name="Google Shape;49;p2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0" name="Google Shape;50;p2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2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zh-TW"/>
              <a:pPr marL="0" lvl="0" indent="0" algn="r" rtl="0">
                <a:spcBef>
                  <a:spcPts val="0"/>
                </a:spcBef>
                <a:spcAft>
                  <a:spcPts val="0"/>
                </a:spcAft>
                <a:buNone/>
              </a:pPr>
              <a:t>‹#›</a:t>
            </a:fld>
            <a:endParaRPr/>
          </a:p>
        </p:txBody>
      </p:sp>
    </p:spTree>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空白" type="blank">
  <p:cSld name="BLANK">
    <p:spTree>
      <p:nvGrpSpPr>
        <p:cNvPr id="1" name="Shape 53"/>
        <p:cNvGrpSpPr/>
        <p:nvPr/>
      </p:nvGrpSpPr>
      <p:grpSpPr>
        <a:xfrm>
          <a:off x="0" y="0"/>
          <a:ext cx="0" cy="0"/>
          <a:chOff x="0" y="0"/>
          <a:chExt cx="0" cy="0"/>
        </a:xfrm>
      </p:grpSpPr>
      <p:sp>
        <p:nvSpPr>
          <p:cNvPr id="54" name="Google Shape;54;p2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2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2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zh-TW"/>
              <a:pPr marL="0" lvl="0" indent="0" algn="r" rtl="0">
                <a:spcBef>
                  <a:spcPts val="0"/>
                </a:spcBef>
                <a:spcAft>
                  <a:spcPts val="0"/>
                </a:spcAft>
                <a:buNone/>
              </a:pPr>
              <a:t>‹#›</a:t>
            </a:fld>
            <a:endParaRPr/>
          </a:p>
        </p:txBody>
      </p:sp>
    </p:spTree>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内容与标题" type="objTx">
  <p:cSld name="OBJECT_WITH_CAPTION_TEXT">
    <p:spTree>
      <p:nvGrpSpPr>
        <p:cNvPr id="1" name="Shape 57"/>
        <p:cNvGrpSpPr/>
        <p:nvPr/>
      </p:nvGrpSpPr>
      <p:grpSpPr>
        <a:xfrm>
          <a:off x="0" y="0"/>
          <a:ext cx="0" cy="0"/>
          <a:chOff x="0" y="0"/>
          <a:chExt cx="0" cy="0"/>
        </a:xfrm>
      </p:grpSpPr>
      <p:sp>
        <p:nvSpPr>
          <p:cNvPr id="58" name="Google Shape;58;p28"/>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Arial"/>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28"/>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0" name="Google Shape;60;p28"/>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2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2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2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zh-TW"/>
              <a:pPr marL="0" lvl="0" indent="0" algn="r" rtl="0">
                <a:spcBef>
                  <a:spcPts val="0"/>
                </a:spcBef>
                <a:spcAft>
                  <a:spcPts val="0"/>
                </a:spcAft>
                <a:buNone/>
              </a:pPr>
              <a:t>‹#›</a:t>
            </a:fld>
            <a:endParaRPr/>
          </a:p>
        </p:txBody>
      </p:sp>
    </p:spTree>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图片与标题" type="picTx">
  <p:cSld name="PICTURE_WITH_CAPTION_TEXT">
    <p:spTree>
      <p:nvGrpSpPr>
        <p:cNvPr id="1" name="Shape 64"/>
        <p:cNvGrpSpPr/>
        <p:nvPr/>
      </p:nvGrpSpPr>
      <p:grpSpPr>
        <a:xfrm>
          <a:off x="0" y="0"/>
          <a:ext cx="0" cy="0"/>
          <a:chOff x="0" y="0"/>
          <a:chExt cx="0" cy="0"/>
        </a:xfrm>
      </p:grpSpPr>
      <p:sp>
        <p:nvSpPr>
          <p:cNvPr id="65" name="Google Shape;65;p2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Arial"/>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29"/>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67" name="Google Shape;67;p29"/>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8" name="Google Shape;68;p2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2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2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zh-TW"/>
              <a:pPr marL="0" lvl="0" indent="0" algn="r" rtl="0">
                <a:spcBef>
                  <a:spcPts val="0"/>
                </a:spcBef>
                <a:spcAft>
                  <a:spcPts val="0"/>
                </a:spcAft>
                <a:buNone/>
              </a:pPr>
              <a:t>‹#›</a:t>
            </a:fld>
            <a:endParaRPr/>
          </a:p>
        </p:txBody>
      </p:sp>
    </p:spTree>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标题和竖排文字" type="vertTx">
  <p:cSld name="VERTICAL_TEXT">
    <p:spTree>
      <p:nvGrpSpPr>
        <p:cNvPr id="1" name="Shape 71"/>
        <p:cNvGrpSpPr/>
        <p:nvPr/>
      </p:nvGrpSpPr>
      <p:grpSpPr>
        <a:xfrm>
          <a:off x="0" y="0"/>
          <a:ext cx="0" cy="0"/>
          <a:chOff x="0" y="0"/>
          <a:chExt cx="0" cy="0"/>
        </a:xfrm>
      </p:grpSpPr>
      <p:sp>
        <p:nvSpPr>
          <p:cNvPr id="72" name="Google Shape;72;p3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3" name="Google Shape;73;p30"/>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4" name="Google Shape;74;p3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3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3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zh-TW"/>
              <a:pPr marL="0" lvl="0" indent="0" algn="r" rtl="0">
                <a:spcBef>
                  <a:spcPts val="0"/>
                </a:spcBef>
                <a:spcAft>
                  <a:spcPts val="0"/>
                </a:spcAft>
                <a:buNone/>
              </a:pPr>
              <a:t>‹#›</a:t>
            </a:fld>
            <a:endParaRPr/>
          </a:p>
        </p:txBody>
      </p:sp>
    </p:spTree>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2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2" name="Google Shape;12;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 name="Google Shape;13;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 name="Google Shape;14;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Arial"/>
                <a:ea typeface="Arial"/>
                <a:cs typeface="Arial"/>
                <a:sym typeface="Arial"/>
              </a:defRPr>
            </a:lvl1pPr>
            <a:lvl2pPr marL="0" marR="0" lvl="1" indent="0" algn="r" rtl="0">
              <a:spcBef>
                <a:spcPts val="0"/>
              </a:spcBef>
              <a:buNone/>
              <a:defRPr sz="1200" b="0" i="0" u="none" strike="noStrike" cap="none">
                <a:solidFill>
                  <a:srgbClr val="888888"/>
                </a:solidFill>
                <a:latin typeface="Arial"/>
                <a:ea typeface="Arial"/>
                <a:cs typeface="Arial"/>
                <a:sym typeface="Arial"/>
              </a:defRPr>
            </a:lvl2pPr>
            <a:lvl3pPr marL="0" marR="0" lvl="2" indent="0" algn="r" rtl="0">
              <a:spcBef>
                <a:spcPts val="0"/>
              </a:spcBef>
              <a:buNone/>
              <a:defRPr sz="1200" b="0" i="0" u="none" strike="noStrike" cap="none">
                <a:solidFill>
                  <a:srgbClr val="888888"/>
                </a:solidFill>
                <a:latin typeface="Arial"/>
                <a:ea typeface="Arial"/>
                <a:cs typeface="Arial"/>
                <a:sym typeface="Arial"/>
              </a:defRPr>
            </a:lvl3pPr>
            <a:lvl4pPr marL="0" marR="0" lvl="3" indent="0" algn="r" rtl="0">
              <a:spcBef>
                <a:spcPts val="0"/>
              </a:spcBef>
              <a:buNone/>
              <a:defRPr sz="1200" b="0" i="0" u="none" strike="noStrike" cap="none">
                <a:solidFill>
                  <a:srgbClr val="888888"/>
                </a:solidFill>
                <a:latin typeface="Arial"/>
                <a:ea typeface="Arial"/>
                <a:cs typeface="Arial"/>
                <a:sym typeface="Arial"/>
              </a:defRPr>
            </a:lvl4pPr>
            <a:lvl5pPr marL="0" marR="0" lvl="4" indent="0" algn="r" rtl="0">
              <a:spcBef>
                <a:spcPts val="0"/>
              </a:spcBef>
              <a:buNone/>
              <a:defRPr sz="1200" b="0" i="0" u="none" strike="noStrike" cap="none">
                <a:solidFill>
                  <a:srgbClr val="888888"/>
                </a:solidFill>
                <a:latin typeface="Arial"/>
                <a:ea typeface="Arial"/>
                <a:cs typeface="Arial"/>
                <a:sym typeface="Arial"/>
              </a:defRPr>
            </a:lvl5pPr>
            <a:lvl6pPr marL="0" marR="0" lvl="5" indent="0" algn="r" rtl="0">
              <a:spcBef>
                <a:spcPts val="0"/>
              </a:spcBef>
              <a:buNone/>
              <a:defRPr sz="1200" b="0" i="0" u="none" strike="noStrike" cap="none">
                <a:solidFill>
                  <a:srgbClr val="888888"/>
                </a:solidFill>
                <a:latin typeface="Arial"/>
                <a:ea typeface="Arial"/>
                <a:cs typeface="Arial"/>
                <a:sym typeface="Arial"/>
              </a:defRPr>
            </a:lvl6pPr>
            <a:lvl7pPr marL="0" marR="0" lvl="6" indent="0" algn="r" rtl="0">
              <a:spcBef>
                <a:spcPts val="0"/>
              </a:spcBef>
              <a:buNone/>
              <a:defRPr sz="1200" b="0" i="0" u="none" strike="noStrike" cap="none">
                <a:solidFill>
                  <a:srgbClr val="888888"/>
                </a:solidFill>
                <a:latin typeface="Arial"/>
                <a:ea typeface="Arial"/>
                <a:cs typeface="Arial"/>
                <a:sym typeface="Arial"/>
              </a:defRPr>
            </a:lvl7pPr>
            <a:lvl8pPr marL="0" marR="0" lvl="7" indent="0" algn="r" rtl="0">
              <a:spcBef>
                <a:spcPts val="0"/>
              </a:spcBef>
              <a:buNone/>
              <a:defRPr sz="1200" b="0" i="0" u="none" strike="noStrike" cap="none">
                <a:solidFill>
                  <a:srgbClr val="888888"/>
                </a:solidFill>
                <a:latin typeface="Arial"/>
                <a:ea typeface="Arial"/>
                <a:cs typeface="Arial"/>
                <a:sym typeface="Arial"/>
              </a:defRPr>
            </a:lvl8pPr>
            <a:lvl9pPr marL="0" marR="0" lvl="8" indent="0" algn="r" rtl="0">
              <a:spcBef>
                <a:spcPts val="0"/>
              </a:spcBef>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zh-TW"/>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Lst>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5.png"/><Relationship Id="rId1" Type="http://schemas.openxmlformats.org/officeDocument/2006/relationships/slideLayout" Target="../slideLayouts/slideLayout6.xml"/><Relationship Id="rId4" Type="http://schemas.openxmlformats.org/officeDocument/2006/relationships/image" Target="../media/image14.png"/></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hyperlink" Target="https://www.mohw.gov.tw/cp-16-25088-1.html" TargetMode="External"/><Relationship Id="rId2" Type="http://schemas.openxmlformats.org/officeDocument/2006/relationships/image" Target="../media/image5.png"/><Relationship Id="rId1" Type="http://schemas.openxmlformats.org/officeDocument/2006/relationships/slideLayout" Target="../slideLayouts/slideLayout6.xml"/><Relationship Id="rId5" Type="http://schemas.openxmlformats.org/officeDocument/2006/relationships/hyperlink" Target="https://heho.com.tw/archives/74646" TargetMode="External"/><Relationship Id="rId4" Type="http://schemas.openxmlformats.org/officeDocument/2006/relationships/hyperlink" Target="https://heho.com.tw/archives/12234"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5.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pic>
        <p:nvPicPr>
          <p:cNvPr id="88" name="Google Shape;88;p1"/>
          <p:cNvPicPr preferRelativeResize="0"/>
          <p:nvPr/>
        </p:nvPicPr>
        <p:blipFill rotWithShape="1">
          <a:blip r:embed="rId3">
            <a:alphaModFix/>
          </a:blip>
          <a:srcRect/>
          <a:stretch/>
        </p:blipFill>
        <p:spPr>
          <a:xfrm>
            <a:off x="0" y="0"/>
            <a:ext cx="12192000" cy="6858000"/>
          </a:xfrm>
          <a:prstGeom prst="rect">
            <a:avLst/>
          </a:prstGeom>
          <a:noFill/>
          <a:ln>
            <a:noFill/>
          </a:ln>
        </p:spPr>
      </p:pic>
      <p:pic>
        <p:nvPicPr>
          <p:cNvPr id="89" name="Google Shape;89;p1"/>
          <p:cNvPicPr preferRelativeResize="0"/>
          <p:nvPr/>
        </p:nvPicPr>
        <p:blipFill rotWithShape="1">
          <a:blip r:embed="rId4">
            <a:alphaModFix/>
          </a:blip>
          <a:srcRect/>
          <a:stretch/>
        </p:blipFill>
        <p:spPr>
          <a:xfrm>
            <a:off x="747751" y="786468"/>
            <a:ext cx="10696498" cy="5285064"/>
          </a:xfrm>
          <a:prstGeom prst="rect">
            <a:avLst/>
          </a:prstGeom>
          <a:noFill/>
          <a:ln>
            <a:noFill/>
          </a:ln>
        </p:spPr>
      </p:pic>
      <p:sp>
        <p:nvSpPr>
          <p:cNvPr id="90" name="Google Shape;90;p1"/>
          <p:cNvSpPr txBox="1"/>
          <p:nvPr/>
        </p:nvSpPr>
        <p:spPr>
          <a:xfrm>
            <a:off x="2523468" y="1982491"/>
            <a:ext cx="7335564" cy="144650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zh-TW" sz="4400" b="1" i="0" u="none" strike="noStrike" cap="none" dirty="0">
                <a:solidFill>
                  <a:srgbClr val="833C0B"/>
                </a:solidFill>
                <a:latin typeface="標楷體" pitchFamily="65" charset="-120"/>
                <a:ea typeface="標楷體" pitchFamily="65" charset="-120"/>
                <a:cs typeface="FangSong"/>
                <a:sym typeface="FangSong"/>
              </a:rPr>
              <a:t>「洗」手衛家園-花蓮民眾對洗手觀念看法之研究</a:t>
            </a:r>
            <a:endParaRPr sz="4400" b="1" i="0" u="none" strike="noStrike" cap="none" dirty="0">
              <a:solidFill>
                <a:srgbClr val="833C0B"/>
              </a:solidFill>
              <a:latin typeface="標楷體" pitchFamily="65" charset="-120"/>
              <a:ea typeface="標楷體" pitchFamily="65" charset="-120"/>
              <a:cs typeface="FangSong"/>
              <a:sym typeface="FangSong"/>
            </a:endParaRPr>
          </a:p>
        </p:txBody>
      </p:sp>
      <p:sp>
        <p:nvSpPr>
          <p:cNvPr id="91" name="Google Shape;91;p1"/>
          <p:cNvSpPr/>
          <p:nvPr/>
        </p:nvSpPr>
        <p:spPr>
          <a:xfrm>
            <a:off x="3860800" y="3758525"/>
            <a:ext cx="4660900" cy="52318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zh-TW" sz="2800" b="0" i="0" u="none" strike="noStrike" cap="none" dirty="0">
                <a:solidFill>
                  <a:srgbClr val="833C0B"/>
                </a:solidFill>
                <a:latin typeface="標楷體" pitchFamily="65" charset="-120"/>
                <a:ea typeface="標楷體" pitchFamily="65" charset="-120"/>
                <a:cs typeface="Microsoft JhengHei"/>
                <a:sym typeface="Microsoft JhengHei"/>
              </a:rPr>
              <a:t>報告者:林子勤</a:t>
            </a:r>
            <a:endParaRPr sz="2800" b="0" i="0" u="none" strike="noStrike" cap="none" dirty="0">
              <a:solidFill>
                <a:srgbClr val="833C0B"/>
              </a:solidFill>
              <a:latin typeface="標楷體" pitchFamily="65" charset="-120"/>
              <a:ea typeface="標楷體" pitchFamily="65" charset="-120"/>
              <a:cs typeface="Microsoft JhengHei"/>
              <a:sym typeface="Microsoft JhengHei"/>
            </a:endParaRPr>
          </a:p>
        </p:txBody>
      </p:sp>
      <p:cxnSp>
        <p:nvCxnSpPr>
          <p:cNvPr id="92" name="Google Shape;92;p1"/>
          <p:cNvCxnSpPr/>
          <p:nvPr/>
        </p:nvCxnSpPr>
        <p:spPr>
          <a:xfrm>
            <a:off x="3860800" y="3720425"/>
            <a:ext cx="4559300" cy="0"/>
          </a:xfrm>
          <a:prstGeom prst="straightConnector1">
            <a:avLst/>
          </a:prstGeom>
          <a:noFill/>
          <a:ln w="19050" cap="flat" cmpd="sng">
            <a:solidFill>
              <a:srgbClr val="99BAC1"/>
            </a:solidFill>
            <a:prstDash val="dashDot"/>
            <a:miter lim="800000"/>
            <a:headEnd type="none" w="sm" len="sm"/>
            <a:tailEnd type="none" w="sm" len="sm"/>
          </a:ln>
        </p:spPr>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圖片 1"/>
          <p:cNvPicPr>
            <a:picLocks noChangeAspect="1"/>
          </p:cNvPicPr>
          <p:nvPr/>
        </p:nvPicPr>
        <p:blipFill rotWithShape="1">
          <a:blip r:embed="rId2"/>
          <a:srcRect l="17668" t="30899" r="2953" b="24233"/>
          <a:stretch/>
        </p:blipFill>
        <p:spPr>
          <a:xfrm>
            <a:off x="-1" y="-1894"/>
            <a:ext cx="12393115" cy="6859894"/>
          </a:xfrm>
          <a:prstGeom prst="rect">
            <a:avLst/>
          </a:prstGeom>
        </p:spPr>
      </p:pic>
      <p:grpSp>
        <p:nvGrpSpPr>
          <p:cNvPr id="3" name="Google Shape;271;p10"/>
          <p:cNvGrpSpPr/>
          <p:nvPr/>
        </p:nvGrpSpPr>
        <p:grpSpPr>
          <a:xfrm>
            <a:off x="1448603" y="953455"/>
            <a:ext cx="9309101" cy="1569620"/>
            <a:chOff x="7443789" y="3239033"/>
            <a:chExt cx="11016709" cy="2092826"/>
          </a:xfrm>
        </p:grpSpPr>
        <p:sp>
          <p:nvSpPr>
            <p:cNvPr id="4" name="Google Shape;272;p10"/>
            <p:cNvSpPr/>
            <p:nvPr/>
          </p:nvSpPr>
          <p:spPr>
            <a:xfrm>
              <a:off x="7443789" y="3723225"/>
              <a:ext cx="323849" cy="323951"/>
            </a:xfrm>
            <a:prstGeom prst="ellipse">
              <a:avLst/>
            </a:prstGeom>
            <a:solidFill>
              <a:schemeClr val="lt1"/>
            </a:solidFill>
            <a:ln>
              <a:noFill/>
            </a:ln>
          </p:spPr>
          <p:txBody>
            <a:bodyPr spcFirstLastPara="1" wrap="square" lIns="91425" tIns="45700" rIns="91425" bIns="45700" anchor="t" anchorCtr="0">
              <a:noAutofit/>
            </a:bodyPr>
            <a:lstStyle/>
            <a:p>
              <a:pPr marL="0" marR="0" lvl="0" indent="0" algn="l" rtl="0">
                <a:lnSpc>
                  <a:spcPct val="150000"/>
                </a:lnSpc>
                <a:spcBef>
                  <a:spcPts val="0"/>
                </a:spcBef>
                <a:spcAft>
                  <a:spcPts val="0"/>
                </a:spcAft>
                <a:buNone/>
              </a:pPr>
              <a:endParaRPr sz="3200">
                <a:solidFill>
                  <a:schemeClr val="dk1"/>
                </a:solidFill>
                <a:latin typeface="標楷體" pitchFamily="65" charset="-120"/>
                <a:ea typeface="標楷體" pitchFamily="65" charset="-120"/>
                <a:sym typeface="Arial"/>
              </a:endParaRPr>
            </a:p>
          </p:txBody>
        </p:sp>
        <p:sp>
          <p:nvSpPr>
            <p:cNvPr id="5" name="Google Shape;273;p10"/>
            <p:cNvSpPr/>
            <p:nvPr/>
          </p:nvSpPr>
          <p:spPr>
            <a:xfrm>
              <a:off x="7767638" y="3239033"/>
              <a:ext cx="10692860" cy="2092826"/>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zh-TW" sz="3200" dirty="0">
                  <a:solidFill>
                    <a:schemeClr val="dk1"/>
                  </a:solidFill>
                  <a:latin typeface="標楷體" pitchFamily="65" charset="-120"/>
                  <a:ea typeface="標楷體" pitchFamily="65" charset="-120"/>
                  <a:cs typeface="Microsoft JhengHei"/>
                  <a:sym typeface="Microsoft JhengHei"/>
                </a:rPr>
                <a:t>有接近三成的民眾因為這次疫情關係會更注重正確洗手的習慣。</a:t>
              </a:r>
              <a:endParaRPr sz="3200" dirty="0">
                <a:solidFill>
                  <a:srgbClr val="7F7F7F"/>
                </a:solidFill>
                <a:latin typeface="標楷體" pitchFamily="65" charset="-120"/>
                <a:ea typeface="標楷體" pitchFamily="65" charset="-120"/>
                <a:cs typeface="Microsoft JhengHei"/>
                <a:sym typeface="Microsoft JhengHei"/>
              </a:endParaRPr>
            </a:p>
          </p:txBody>
        </p:sp>
      </p:grpSp>
      <p:pic>
        <p:nvPicPr>
          <p:cNvPr id="6" name="Google Shape;274;p10"/>
          <p:cNvPicPr preferRelativeResize="0"/>
          <p:nvPr/>
        </p:nvPicPr>
        <p:blipFill rotWithShape="1">
          <a:blip r:embed="rId3">
            <a:alphaModFix/>
          </a:blip>
          <a:srcRect/>
          <a:stretch/>
        </p:blipFill>
        <p:spPr>
          <a:xfrm>
            <a:off x="2624135" y="2523075"/>
            <a:ext cx="6920613" cy="3648075"/>
          </a:xfrm>
          <a:prstGeom prst="rect">
            <a:avLst/>
          </a:prstGeom>
          <a:noFill/>
          <a:ln>
            <a:noFill/>
          </a:ln>
        </p:spPr>
      </p:pic>
    </p:spTree>
    <p:extLst>
      <p:ext uri="{BB962C8B-B14F-4D97-AF65-F5344CB8AC3E}">
        <p14:creationId xmlns:p14="http://schemas.microsoft.com/office/powerpoint/2010/main" val="899706957"/>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圖片 1"/>
          <p:cNvPicPr>
            <a:picLocks noChangeAspect="1"/>
          </p:cNvPicPr>
          <p:nvPr/>
        </p:nvPicPr>
        <p:blipFill rotWithShape="1">
          <a:blip r:embed="rId2"/>
          <a:srcRect l="17668" t="30899" r="2953" b="24233"/>
          <a:stretch/>
        </p:blipFill>
        <p:spPr>
          <a:xfrm>
            <a:off x="-24158" y="0"/>
            <a:ext cx="12393115" cy="6859894"/>
          </a:xfrm>
          <a:prstGeom prst="rect">
            <a:avLst/>
          </a:prstGeom>
        </p:spPr>
      </p:pic>
      <p:grpSp>
        <p:nvGrpSpPr>
          <p:cNvPr id="3" name="Google Shape;279;p11"/>
          <p:cNvGrpSpPr/>
          <p:nvPr/>
        </p:nvGrpSpPr>
        <p:grpSpPr>
          <a:xfrm>
            <a:off x="2044110" y="930693"/>
            <a:ext cx="8224432" cy="1569620"/>
            <a:chOff x="7342186" y="3562957"/>
            <a:chExt cx="10965911" cy="2092831"/>
          </a:xfrm>
        </p:grpSpPr>
        <p:sp>
          <p:nvSpPr>
            <p:cNvPr id="4" name="Google Shape;280;p11"/>
            <p:cNvSpPr/>
            <p:nvPr/>
          </p:nvSpPr>
          <p:spPr>
            <a:xfrm>
              <a:off x="7342186" y="3992635"/>
              <a:ext cx="323849" cy="320774"/>
            </a:xfrm>
            <a:prstGeom prst="ellipse">
              <a:avLst/>
            </a:prstGeom>
            <a:solidFill>
              <a:schemeClr val="lt1"/>
            </a:solidFill>
            <a:ln>
              <a:noFill/>
            </a:ln>
          </p:spPr>
          <p:txBody>
            <a:bodyPr spcFirstLastPara="1" wrap="square" lIns="91425" tIns="45700" rIns="91425" bIns="45700" anchor="t" anchorCtr="0">
              <a:noAutofit/>
            </a:bodyPr>
            <a:lstStyle/>
            <a:p>
              <a:pPr marL="0" marR="0" lvl="0" indent="0" algn="l" rtl="0">
                <a:lnSpc>
                  <a:spcPct val="150000"/>
                </a:lnSpc>
                <a:spcBef>
                  <a:spcPts val="0"/>
                </a:spcBef>
                <a:spcAft>
                  <a:spcPts val="0"/>
                </a:spcAft>
                <a:buNone/>
              </a:pPr>
              <a:endParaRPr sz="3200">
                <a:solidFill>
                  <a:schemeClr val="dk1"/>
                </a:solidFill>
                <a:latin typeface="標楷體" pitchFamily="65" charset="-120"/>
                <a:ea typeface="標楷體" pitchFamily="65" charset="-120"/>
                <a:sym typeface="Arial"/>
              </a:endParaRPr>
            </a:p>
          </p:txBody>
        </p:sp>
        <p:sp>
          <p:nvSpPr>
            <p:cNvPr id="5" name="Google Shape;281;p11"/>
            <p:cNvSpPr/>
            <p:nvPr/>
          </p:nvSpPr>
          <p:spPr>
            <a:xfrm>
              <a:off x="7666035" y="3562957"/>
              <a:ext cx="10642062" cy="2092831"/>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zh-TW" sz="3200" dirty="0">
                  <a:solidFill>
                    <a:schemeClr val="dk1"/>
                  </a:solidFill>
                  <a:latin typeface="標楷體" pitchFamily="65" charset="-120"/>
                  <a:ea typeface="標楷體" pitchFamily="65" charset="-120"/>
                  <a:cs typeface="Microsoft JhengHei"/>
                  <a:sym typeface="Microsoft JhengHei"/>
                </a:rPr>
                <a:t>有八成民眾在洗手過程中會使用清潔用品(肥皂/洗手乳…等)洗手。 </a:t>
              </a:r>
              <a:endParaRPr sz="3200" dirty="0">
                <a:solidFill>
                  <a:srgbClr val="7F7F7F"/>
                </a:solidFill>
                <a:latin typeface="標楷體" pitchFamily="65" charset="-120"/>
                <a:ea typeface="標楷體" pitchFamily="65" charset="-120"/>
                <a:cs typeface="Microsoft JhengHei"/>
                <a:sym typeface="Microsoft JhengHei"/>
              </a:endParaRPr>
            </a:p>
          </p:txBody>
        </p:sp>
      </p:grpSp>
      <p:pic>
        <p:nvPicPr>
          <p:cNvPr id="6" name="Google Shape;282;p11"/>
          <p:cNvPicPr preferRelativeResize="0"/>
          <p:nvPr/>
        </p:nvPicPr>
        <p:blipFill rotWithShape="1">
          <a:blip r:embed="rId3">
            <a:alphaModFix/>
          </a:blip>
          <a:srcRect/>
          <a:stretch/>
        </p:blipFill>
        <p:spPr>
          <a:xfrm>
            <a:off x="2418035" y="2364846"/>
            <a:ext cx="7508727" cy="3624262"/>
          </a:xfrm>
          <a:prstGeom prst="rect">
            <a:avLst/>
          </a:prstGeom>
          <a:noFill/>
          <a:ln>
            <a:noFill/>
          </a:ln>
        </p:spPr>
      </p:pic>
    </p:spTree>
    <p:extLst>
      <p:ext uri="{BB962C8B-B14F-4D97-AF65-F5344CB8AC3E}">
        <p14:creationId xmlns:p14="http://schemas.microsoft.com/office/powerpoint/2010/main" val="3804872341"/>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圖片 1"/>
          <p:cNvPicPr>
            <a:picLocks noChangeAspect="1"/>
          </p:cNvPicPr>
          <p:nvPr/>
        </p:nvPicPr>
        <p:blipFill rotWithShape="1">
          <a:blip r:embed="rId2"/>
          <a:srcRect l="17668" t="30899" r="2953" b="24233"/>
          <a:stretch/>
        </p:blipFill>
        <p:spPr>
          <a:xfrm>
            <a:off x="-1" y="-1894"/>
            <a:ext cx="12393115" cy="6859894"/>
          </a:xfrm>
          <a:prstGeom prst="rect">
            <a:avLst/>
          </a:prstGeom>
        </p:spPr>
      </p:pic>
      <p:grpSp>
        <p:nvGrpSpPr>
          <p:cNvPr id="3" name="Google Shape;287;p12"/>
          <p:cNvGrpSpPr/>
          <p:nvPr/>
        </p:nvGrpSpPr>
        <p:grpSpPr>
          <a:xfrm>
            <a:off x="2807691" y="983233"/>
            <a:ext cx="6777729" cy="830956"/>
            <a:chOff x="7489947" y="4142030"/>
            <a:chExt cx="8565244" cy="2437308"/>
          </a:xfrm>
        </p:grpSpPr>
        <p:sp>
          <p:nvSpPr>
            <p:cNvPr id="4" name="Google Shape;288;p12"/>
            <p:cNvSpPr/>
            <p:nvPr/>
          </p:nvSpPr>
          <p:spPr>
            <a:xfrm>
              <a:off x="7489947" y="5010183"/>
              <a:ext cx="323849" cy="701005"/>
            </a:xfrm>
            <a:prstGeom prst="ellipse">
              <a:avLst/>
            </a:prstGeom>
            <a:solidFill>
              <a:schemeClr val="lt1"/>
            </a:solidFill>
            <a:ln>
              <a:noFill/>
            </a:ln>
          </p:spPr>
          <p:txBody>
            <a:bodyPr spcFirstLastPara="1" wrap="square" lIns="91425" tIns="45700" rIns="91425" bIns="45700" anchor="t" anchorCtr="0">
              <a:noAutofit/>
            </a:bodyPr>
            <a:lstStyle/>
            <a:p>
              <a:pPr marL="0" marR="0" lvl="0" indent="0" algn="l" rtl="0">
                <a:lnSpc>
                  <a:spcPct val="150000"/>
                </a:lnSpc>
                <a:spcBef>
                  <a:spcPts val="0"/>
                </a:spcBef>
                <a:spcAft>
                  <a:spcPts val="0"/>
                </a:spcAft>
                <a:buNone/>
              </a:pPr>
              <a:endParaRPr sz="3200">
                <a:solidFill>
                  <a:schemeClr val="dk1"/>
                </a:solidFill>
                <a:latin typeface="標楷體" pitchFamily="65" charset="-120"/>
                <a:ea typeface="標楷體" pitchFamily="65" charset="-120"/>
                <a:sym typeface="Arial"/>
              </a:endParaRPr>
            </a:p>
          </p:txBody>
        </p:sp>
        <p:sp>
          <p:nvSpPr>
            <p:cNvPr id="5" name="Google Shape;289;p12"/>
            <p:cNvSpPr/>
            <p:nvPr/>
          </p:nvSpPr>
          <p:spPr>
            <a:xfrm>
              <a:off x="7808915" y="4142030"/>
              <a:ext cx="8246276" cy="2437308"/>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zh-TW" sz="3200" dirty="0">
                  <a:solidFill>
                    <a:schemeClr val="dk1"/>
                  </a:solidFill>
                  <a:latin typeface="標楷體" pitchFamily="65" charset="-120"/>
                  <a:ea typeface="標楷體" pitchFamily="65" charset="-120"/>
                  <a:sym typeface="Arial"/>
                </a:rPr>
                <a:t>有八成多的民眾在洗完後把手擦乾。</a:t>
              </a:r>
              <a:endParaRPr sz="3200" dirty="0">
                <a:solidFill>
                  <a:srgbClr val="7F7F7F"/>
                </a:solidFill>
                <a:latin typeface="標楷體" pitchFamily="65" charset="-120"/>
                <a:ea typeface="標楷體" pitchFamily="65" charset="-120"/>
                <a:sym typeface="Arial"/>
              </a:endParaRPr>
            </a:p>
          </p:txBody>
        </p:sp>
      </p:grpSp>
      <p:pic>
        <p:nvPicPr>
          <p:cNvPr id="6" name="Google Shape;290;p12"/>
          <p:cNvPicPr preferRelativeResize="0"/>
          <p:nvPr/>
        </p:nvPicPr>
        <p:blipFill rotWithShape="1">
          <a:blip r:embed="rId3">
            <a:alphaModFix/>
          </a:blip>
          <a:srcRect/>
          <a:stretch/>
        </p:blipFill>
        <p:spPr>
          <a:xfrm>
            <a:off x="2685346" y="2035682"/>
            <a:ext cx="7043946" cy="4184143"/>
          </a:xfrm>
          <a:prstGeom prst="rect">
            <a:avLst/>
          </a:prstGeom>
          <a:noFill/>
          <a:ln>
            <a:noFill/>
          </a:ln>
        </p:spPr>
      </p:pic>
    </p:spTree>
    <p:extLst>
      <p:ext uri="{BB962C8B-B14F-4D97-AF65-F5344CB8AC3E}">
        <p14:creationId xmlns:p14="http://schemas.microsoft.com/office/powerpoint/2010/main" val="3742299299"/>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圖片 1"/>
          <p:cNvPicPr>
            <a:picLocks noChangeAspect="1"/>
          </p:cNvPicPr>
          <p:nvPr/>
        </p:nvPicPr>
        <p:blipFill rotWithShape="1">
          <a:blip r:embed="rId2"/>
          <a:srcRect l="17668" t="30899" r="2953" b="24233"/>
          <a:stretch/>
        </p:blipFill>
        <p:spPr>
          <a:xfrm>
            <a:off x="-1" y="-27541"/>
            <a:ext cx="12393115" cy="6859894"/>
          </a:xfrm>
          <a:prstGeom prst="rect">
            <a:avLst/>
          </a:prstGeom>
        </p:spPr>
      </p:pic>
      <p:grpSp>
        <p:nvGrpSpPr>
          <p:cNvPr id="3" name="Google Shape;295;p13"/>
          <p:cNvGrpSpPr/>
          <p:nvPr/>
        </p:nvGrpSpPr>
        <p:grpSpPr>
          <a:xfrm>
            <a:off x="2118299" y="706470"/>
            <a:ext cx="8194101" cy="605863"/>
            <a:chOff x="7415653" y="4379578"/>
            <a:chExt cx="9258906" cy="1436239"/>
          </a:xfrm>
        </p:grpSpPr>
        <p:sp>
          <p:nvSpPr>
            <p:cNvPr id="4" name="Google Shape;296;p13"/>
            <p:cNvSpPr/>
            <p:nvPr/>
          </p:nvSpPr>
          <p:spPr>
            <a:xfrm>
              <a:off x="7415653" y="4773294"/>
              <a:ext cx="323849" cy="648805"/>
            </a:xfrm>
            <a:prstGeom prst="ellipse">
              <a:avLst/>
            </a:pr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400">
                <a:solidFill>
                  <a:schemeClr val="dk1"/>
                </a:solidFill>
                <a:latin typeface="標楷體" pitchFamily="65" charset="-120"/>
                <a:ea typeface="標楷體" pitchFamily="65" charset="-120"/>
                <a:sym typeface="Arial"/>
              </a:endParaRPr>
            </a:p>
          </p:txBody>
        </p:sp>
        <p:sp>
          <p:nvSpPr>
            <p:cNvPr id="5" name="Google Shape;297;p13"/>
            <p:cNvSpPr/>
            <p:nvPr/>
          </p:nvSpPr>
          <p:spPr>
            <a:xfrm>
              <a:off x="7686674" y="4379578"/>
              <a:ext cx="8987885" cy="143623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zh-TW" sz="3200" dirty="0">
                  <a:solidFill>
                    <a:schemeClr val="dk1"/>
                  </a:solidFill>
                  <a:latin typeface="標楷體" pitchFamily="65" charset="-120"/>
                  <a:ea typeface="標楷體" pitchFamily="65" charset="-120"/>
                  <a:sym typeface="Arial"/>
                </a:rPr>
                <a:t>有七成多的民眾了解並知道洗手的正確步驟。</a:t>
              </a:r>
              <a:endParaRPr sz="3200" dirty="0">
                <a:solidFill>
                  <a:srgbClr val="7F7F7F"/>
                </a:solidFill>
                <a:latin typeface="標楷體" pitchFamily="65" charset="-120"/>
                <a:ea typeface="標楷體" pitchFamily="65" charset="-120"/>
                <a:sym typeface="Arial"/>
              </a:endParaRPr>
            </a:p>
          </p:txBody>
        </p:sp>
      </p:grpSp>
      <p:pic>
        <p:nvPicPr>
          <p:cNvPr id="6" name="Google Shape;298;p13"/>
          <p:cNvPicPr preferRelativeResize="0"/>
          <p:nvPr/>
        </p:nvPicPr>
        <p:blipFill rotWithShape="1">
          <a:blip r:embed="rId3">
            <a:alphaModFix/>
          </a:blip>
          <a:srcRect/>
          <a:stretch/>
        </p:blipFill>
        <p:spPr>
          <a:xfrm>
            <a:off x="1339104" y="1521619"/>
            <a:ext cx="7033371" cy="1949467"/>
          </a:xfrm>
          <a:prstGeom prst="rect">
            <a:avLst/>
          </a:prstGeom>
          <a:noFill/>
          <a:ln>
            <a:noFill/>
          </a:ln>
        </p:spPr>
      </p:pic>
      <p:pic>
        <p:nvPicPr>
          <p:cNvPr id="7" name="Google Shape;299;p13"/>
          <p:cNvPicPr preferRelativeResize="0"/>
          <p:nvPr/>
        </p:nvPicPr>
        <p:blipFill rotWithShape="1">
          <a:blip r:embed="rId4">
            <a:alphaModFix/>
          </a:blip>
          <a:srcRect/>
          <a:stretch/>
        </p:blipFill>
        <p:spPr>
          <a:xfrm>
            <a:off x="5667373" y="3697695"/>
            <a:ext cx="4981161" cy="2362200"/>
          </a:xfrm>
          <a:prstGeom prst="rect">
            <a:avLst/>
          </a:prstGeom>
          <a:noFill/>
          <a:ln>
            <a:noFill/>
          </a:ln>
        </p:spPr>
      </p:pic>
      <p:sp>
        <p:nvSpPr>
          <p:cNvPr id="8" name="Google Shape;300;p13"/>
          <p:cNvSpPr txBox="1"/>
          <p:nvPr/>
        </p:nvSpPr>
        <p:spPr>
          <a:xfrm>
            <a:off x="1453247" y="3253801"/>
            <a:ext cx="4137771" cy="1384954"/>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zh-TW" sz="2800" dirty="0">
                <a:solidFill>
                  <a:schemeClr val="dk1"/>
                </a:solidFill>
                <a:latin typeface="標楷體" pitchFamily="65" charset="-120"/>
                <a:ea typeface="標楷體" pitchFamily="65" charset="-120"/>
                <a:sym typeface="Arial"/>
              </a:rPr>
              <a:t>   上圖是大眾對於洗手步驟的認知</a:t>
            </a:r>
            <a:r>
              <a:rPr lang="zh-TW" sz="2800" dirty="0" smtClean="0">
                <a:solidFill>
                  <a:schemeClr val="dk1"/>
                </a:solidFill>
                <a:latin typeface="標楷體" pitchFamily="65" charset="-120"/>
                <a:ea typeface="標楷體" pitchFamily="65" charset="-120"/>
                <a:sym typeface="Arial"/>
              </a:rPr>
              <a:t>。</a:t>
            </a:r>
            <a:endParaRPr sz="2800" dirty="0">
              <a:solidFill>
                <a:schemeClr val="dk1"/>
              </a:solidFill>
              <a:latin typeface="標楷體" pitchFamily="65" charset="-120"/>
              <a:ea typeface="標楷體" pitchFamily="65" charset="-120"/>
              <a:sym typeface="Arial"/>
            </a:endParaRPr>
          </a:p>
        </p:txBody>
      </p:sp>
      <p:sp>
        <p:nvSpPr>
          <p:cNvPr id="9" name="Google Shape;301;p13"/>
          <p:cNvSpPr/>
          <p:nvPr/>
        </p:nvSpPr>
        <p:spPr>
          <a:xfrm>
            <a:off x="4211029" y="5804273"/>
            <a:ext cx="504825" cy="255622"/>
          </a:xfrm>
          <a:prstGeom prst="rightArrow">
            <a:avLst>
              <a:gd name="adj1" fmla="val 50000"/>
              <a:gd name="adj2" fmla="val 50000"/>
            </a:avLst>
          </a:prstGeom>
          <a:solidFill>
            <a:schemeClr val="accent2"/>
          </a:solidFill>
          <a:ln w="12700" cap="flat" cmpd="sng">
            <a:solidFill>
              <a:schemeClr val="accent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50000"/>
              </a:lnSpc>
              <a:spcBef>
                <a:spcPts val="0"/>
              </a:spcBef>
              <a:spcAft>
                <a:spcPts val="0"/>
              </a:spcAft>
              <a:buNone/>
            </a:pPr>
            <a:endParaRPr sz="1800">
              <a:solidFill>
                <a:srgbClr val="FF0000"/>
              </a:solidFill>
              <a:latin typeface="標楷體" pitchFamily="65" charset="-120"/>
              <a:ea typeface="標楷體" pitchFamily="65" charset="-120"/>
              <a:sym typeface="Arial"/>
            </a:endParaRPr>
          </a:p>
        </p:txBody>
      </p:sp>
      <p:sp>
        <p:nvSpPr>
          <p:cNvPr id="10" name="Google Shape;302;p13"/>
          <p:cNvSpPr/>
          <p:nvPr/>
        </p:nvSpPr>
        <p:spPr>
          <a:xfrm rot="-5400000">
            <a:off x="1448346" y="3684587"/>
            <a:ext cx="504825" cy="255622"/>
          </a:xfrm>
          <a:prstGeom prst="rightArrow">
            <a:avLst>
              <a:gd name="adj1" fmla="val 50000"/>
              <a:gd name="adj2" fmla="val 50000"/>
            </a:avLst>
          </a:prstGeom>
          <a:solidFill>
            <a:schemeClr val="accent2"/>
          </a:solidFill>
          <a:ln w="12700" cap="flat" cmpd="sng">
            <a:solidFill>
              <a:schemeClr val="accent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50000"/>
              </a:lnSpc>
              <a:spcBef>
                <a:spcPts val="0"/>
              </a:spcBef>
              <a:spcAft>
                <a:spcPts val="0"/>
              </a:spcAft>
              <a:buNone/>
            </a:pPr>
            <a:endParaRPr sz="1800">
              <a:solidFill>
                <a:srgbClr val="FF0000"/>
              </a:solidFill>
              <a:latin typeface="標楷體" pitchFamily="65" charset="-120"/>
              <a:ea typeface="標楷體" pitchFamily="65" charset="-120"/>
              <a:sym typeface="Arial"/>
            </a:endParaRPr>
          </a:p>
        </p:txBody>
      </p:sp>
      <p:sp>
        <p:nvSpPr>
          <p:cNvPr id="11" name="文字方塊 10"/>
          <p:cNvSpPr txBox="1"/>
          <p:nvPr/>
        </p:nvSpPr>
        <p:spPr>
          <a:xfrm>
            <a:off x="1572947" y="4315305"/>
            <a:ext cx="4175920" cy="2031325"/>
          </a:xfrm>
          <a:prstGeom prst="rect">
            <a:avLst/>
          </a:prstGeom>
          <a:noFill/>
        </p:spPr>
        <p:txBody>
          <a:bodyPr wrap="square" rtlCol="0">
            <a:spAutoFit/>
          </a:bodyPr>
          <a:lstStyle/>
          <a:p>
            <a:pPr>
              <a:lnSpc>
                <a:spcPct val="150000"/>
              </a:lnSpc>
            </a:pPr>
            <a:r>
              <a:rPr lang="zh-TW" altLang="zh-TW" sz="2800" dirty="0">
                <a:solidFill>
                  <a:schemeClr val="dk1"/>
                </a:solidFill>
                <a:latin typeface="標楷體" pitchFamily="65" charset="-120"/>
                <a:ea typeface="標楷體" pitchFamily="65" charset="-120"/>
              </a:rPr>
              <a:t>右圖則是大眾是否知道洗手步驟中「搓」這個步驟裡的七</a:t>
            </a:r>
            <a:r>
              <a:rPr lang="zh-TW" altLang="zh-TW" sz="2800" dirty="0" smtClean="0">
                <a:solidFill>
                  <a:schemeClr val="dk1"/>
                </a:solidFill>
                <a:latin typeface="標楷體" pitchFamily="65" charset="-120"/>
                <a:ea typeface="標楷體" pitchFamily="65" charset="-120"/>
              </a:rPr>
              <a:t>個口角</a:t>
            </a:r>
            <a:r>
              <a:rPr lang="zh-TW" altLang="zh-TW" sz="2800" dirty="0">
                <a:solidFill>
                  <a:schemeClr val="dk1"/>
                </a:solidFill>
                <a:latin typeface="標楷體" pitchFamily="65" charset="-120"/>
                <a:ea typeface="標楷體" pitchFamily="65" charset="-120"/>
              </a:rPr>
              <a:t>。</a:t>
            </a:r>
            <a:endParaRPr lang="zh-TW" altLang="en-US" sz="2800" dirty="0">
              <a:latin typeface="標楷體" pitchFamily="65" charset="-120"/>
              <a:ea typeface="標楷體" pitchFamily="65" charset="-120"/>
            </a:endParaRPr>
          </a:p>
        </p:txBody>
      </p:sp>
      <p:cxnSp>
        <p:nvCxnSpPr>
          <p:cNvPr id="12" name="Google Shape;92;p1"/>
          <p:cNvCxnSpPr/>
          <p:nvPr/>
        </p:nvCxnSpPr>
        <p:spPr>
          <a:xfrm flipV="1">
            <a:off x="1269996" y="4521032"/>
            <a:ext cx="4321019" cy="34206"/>
          </a:xfrm>
          <a:prstGeom prst="straightConnector1">
            <a:avLst/>
          </a:prstGeom>
          <a:noFill/>
          <a:ln w="19050" cap="flat" cmpd="sng">
            <a:solidFill>
              <a:srgbClr val="99BAC1"/>
            </a:solidFill>
            <a:prstDash val="dashDot"/>
            <a:miter lim="800000"/>
            <a:headEnd type="none" w="sm" len="sm"/>
            <a:tailEnd type="none" w="sm" len="sm"/>
          </a:ln>
        </p:spPr>
      </p:cxnSp>
    </p:spTree>
    <p:extLst>
      <p:ext uri="{BB962C8B-B14F-4D97-AF65-F5344CB8AC3E}">
        <p14:creationId xmlns:p14="http://schemas.microsoft.com/office/powerpoint/2010/main" val="4035853709"/>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randombar(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arn(inVertical)">
                                      <p:cBhvr>
                                        <p:cTn id="17" dur="500"/>
                                        <p:tgtEl>
                                          <p:spTgt spid="8"/>
                                        </p:tgtEl>
                                      </p:cBhvr>
                                    </p:animEffect>
                                  </p:childTnLst>
                                </p:cTn>
                              </p:par>
                              <p:par>
                                <p:cTn id="18" presetID="16" presetClass="entr" presetSubtype="21" fill="hold" grpId="0" nodeType="with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barn(inVertical)">
                                      <p:cBhvr>
                                        <p:cTn id="20" dur="5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wipe(down)">
                                      <p:cBhvr>
                                        <p:cTn id="25" dur="580">
                                          <p:stCondLst>
                                            <p:cond delay="0"/>
                                          </p:stCondLst>
                                        </p:cTn>
                                        <p:tgtEl>
                                          <p:spTgt spid="7"/>
                                        </p:tgtEl>
                                      </p:cBhvr>
                                    </p:animEffect>
                                    <p:anim calcmode="lin" valueType="num">
                                      <p:cBhvr>
                                        <p:cTn id="26"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31" dur="26">
                                          <p:stCondLst>
                                            <p:cond delay="650"/>
                                          </p:stCondLst>
                                        </p:cTn>
                                        <p:tgtEl>
                                          <p:spTgt spid="7"/>
                                        </p:tgtEl>
                                      </p:cBhvr>
                                      <p:to x="100000" y="60000"/>
                                    </p:animScale>
                                    <p:animScale>
                                      <p:cBhvr>
                                        <p:cTn id="32" dur="166" decel="50000">
                                          <p:stCondLst>
                                            <p:cond delay="676"/>
                                          </p:stCondLst>
                                        </p:cTn>
                                        <p:tgtEl>
                                          <p:spTgt spid="7"/>
                                        </p:tgtEl>
                                      </p:cBhvr>
                                      <p:to x="100000" y="100000"/>
                                    </p:animScale>
                                    <p:animScale>
                                      <p:cBhvr>
                                        <p:cTn id="33" dur="26">
                                          <p:stCondLst>
                                            <p:cond delay="1312"/>
                                          </p:stCondLst>
                                        </p:cTn>
                                        <p:tgtEl>
                                          <p:spTgt spid="7"/>
                                        </p:tgtEl>
                                      </p:cBhvr>
                                      <p:to x="100000" y="80000"/>
                                    </p:animScale>
                                    <p:animScale>
                                      <p:cBhvr>
                                        <p:cTn id="34" dur="166" decel="50000">
                                          <p:stCondLst>
                                            <p:cond delay="1338"/>
                                          </p:stCondLst>
                                        </p:cTn>
                                        <p:tgtEl>
                                          <p:spTgt spid="7"/>
                                        </p:tgtEl>
                                      </p:cBhvr>
                                      <p:to x="100000" y="100000"/>
                                    </p:animScale>
                                    <p:animScale>
                                      <p:cBhvr>
                                        <p:cTn id="35" dur="26">
                                          <p:stCondLst>
                                            <p:cond delay="1642"/>
                                          </p:stCondLst>
                                        </p:cTn>
                                        <p:tgtEl>
                                          <p:spTgt spid="7"/>
                                        </p:tgtEl>
                                      </p:cBhvr>
                                      <p:to x="100000" y="90000"/>
                                    </p:animScale>
                                    <p:animScale>
                                      <p:cBhvr>
                                        <p:cTn id="36" dur="166" decel="50000">
                                          <p:stCondLst>
                                            <p:cond delay="1668"/>
                                          </p:stCondLst>
                                        </p:cTn>
                                        <p:tgtEl>
                                          <p:spTgt spid="7"/>
                                        </p:tgtEl>
                                      </p:cBhvr>
                                      <p:to x="100000" y="100000"/>
                                    </p:animScale>
                                    <p:animScale>
                                      <p:cBhvr>
                                        <p:cTn id="37" dur="26">
                                          <p:stCondLst>
                                            <p:cond delay="1808"/>
                                          </p:stCondLst>
                                        </p:cTn>
                                        <p:tgtEl>
                                          <p:spTgt spid="7"/>
                                        </p:tgtEl>
                                      </p:cBhvr>
                                      <p:to x="100000" y="95000"/>
                                    </p:animScale>
                                    <p:animScale>
                                      <p:cBhvr>
                                        <p:cTn id="38" dur="166" decel="50000">
                                          <p:stCondLst>
                                            <p:cond delay="1834"/>
                                          </p:stCondLst>
                                        </p:cTn>
                                        <p:tgtEl>
                                          <p:spTgt spid="7"/>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1"/>
                                        </p:tgtEl>
                                        <p:attrNameLst>
                                          <p:attrName>style.visibility</p:attrName>
                                        </p:attrNameLst>
                                      </p:cBhvr>
                                      <p:to>
                                        <p:strVal val="visible"/>
                                      </p:to>
                                    </p:set>
                                    <p:anim calcmode="lin" valueType="num">
                                      <p:cBhvr additive="base">
                                        <p:cTn id="47" dur="500" fill="hold"/>
                                        <p:tgtEl>
                                          <p:spTgt spid="11"/>
                                        </p:tgtEl>
                                        <p:attrNameLst>
                                          <p:attrName>ppt_x</p:attrName>
                                        </p:attrNameLst>
                                      </p:cBhvr>
                                      <p:tavLst>
                                        <p:tav tm="0">
                                          <p:val>
                                            <p:strVal val="#ppt_x"/>
                                          </p:val>
                                        </p:tav>
                                        <p:tav tm="100000">
                                          <p:val>
                                            <p:strVal val="#ppt_x"/>
                                          </p:val>
                                        </p:tav>
                                      </p:tavLst>
                                    </p:anim>
                                    <p:anim calcmode="lin" valueType="num">
                                      <p:cBhvr additive="base">
                                        <p:cTn id="4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0" grpId="0" animBg="1"/>
      <p:bldP spid="1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圖片 1"/>
          <p:cNvPicPr>
            <a:picLocks noChangeAspect="1"/>
          </p:cNvPicPr>
          <p:nvPr/>
        </p:nvPicPr>
        <p:blipFill rotWithShape="1">
          <a:blip r:embed="rId3"/>
          <a:srcRect l="17668" t="30899" r="2953" b="24233"/>
          <a:stretch/>
        </p:blipFill>
        <p:spPr>
          <a:xfrm>
            <a:off x="-1" y="-1894"/>
            <a:ext cx="12393115" cy="6859894"/>
          </a:xfrm>
          <a:prstGeom prst="rect">
            <a:avLst/>
          </a:prstGeom>
        </p:spPr>
      </p:pic>
      <p:sp>
        <p:nvSpPr>
          <p:cNvPr id="3" name="Google Shape;308;p16"/>
          <p:cNvSpPr/>
          <p:nvPr/>
        </p:nvSpPr>
        <p:spPr>
          <a:xfrm>
            <a:off x="4872046" y="691258"/>
            <a:ext cx="2646878" cy="5847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zh-TW" sz="3200" b="1" dirty="0">
                <a:solidFill>
                  <a:srgbClr val="833C0B"/>
                </a:solidFill>
                <a:latin typeface="標楷體" panose="03000509000000000000" pitchFamily="65" charset="-120"/>
                <a:ea typeface="標楷體" panose="03000509000000000000" pitchFamily="65" charset="-120"/>
                <a:sym typeface="Arial"/>
              </a:rPr>
              <a:t>二、研究建議</a:t>
            </a:r>
            <a:endParaRPr sz="3200" b="1" dirty="0">
              <a:solidFill>
                <a:srgbClr val="833C0B"/>
              </a:solidFill>
              <a:latin typeface="標楷體" panose="03000509000000000000" pitchFamily="65" charset="-120"/>
              <a:ea typeface="標楷體" panose="03000509000000000000" pitchFamily="65" charset="-120"/>
              <a:sym typeface="Arial"/>
            </a:endParaRPr>
          </a:p>
        </p:txBody>
      </p:sp>
      <p:sp>
        <p:nvSpPr>
          <p:cNvPr id="4" name="Google Shape;309;p16"/>
          <p:cNvSpPr/>
          <p:nvPr/>
        </p:nvSpPr>
        <p:spPr>
          <a:xfrm>
            <a:off x="1374228" y="1818747"/>
            <a:ext cx="9644655" cy="1569620"/>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altLang="zh-TW" sz="3200" dirty="0" smtClean="0">
                <a:solidFill>
                  <a:schemeClr val="dk1"/>
                </a:solidFill>
                <a:latin typeface="標楷體" pitchFamily="65" charset="-120"/>
                <a:ea typeface="標楷體" pitchFamily="65" charset="-120"/>
                <a:cs typeface="Microsoft JhengHei"/>
                <a:sym typeface="Microsoft JhengHei"/>
              </a:rPr>
              <a:t>1.</a:t>
            </a:r>
            <a:r>
              <a:rPr lang="zh-TW" sz="3200" dirty="0" smtClean="0">
                <a:solidFill>
                  <a:schemeClr val="dk1"/>
                </a:solidFill>
                <a:latin typeface="標楷體" pitchFamily="65" charset="-120"/>
                <a:ea typeface="標楷體" pitchFamily="65" charset="-120"/>
                <a:cs typeface="Microsoft JhengHei"/>
                <a:sym typeface="Microsoft JhengHei"/>
              </a:rPr>
              <a:t>可以</a:t>
            </a:r>
            <a:r>
              <a:rPr lang="zh-TW" sz="3200" dirty="0">
                <a:solidFill>
                  <a:schemeClr val="dk1"/>
                </a:solidFill>
                <a:latin typeface="標楷體" pitchFamily="65" charset="-120"/>
                <a:ea typeface="標楷體" pitchFamily="65" charset="-120"/>
                <a:cs typeface="Microsoft JhengHei"/>
                <a:sym typeface="Microsoft JhengHei"/>
              </a:rPr>
              <a:t>用大家最常接觸到的網路社群、大眾傳播媒體來讓民眾更清楚知道洗手的相關</a:t>
            </a:r>
            <a:r>
              <a:rPr lang="zh-TW" sz="3200" dirty="0" smtClean="0">
                <a:solidFill>
                  <a:schemeClr val="dk1"/>
                </a:solidFill>
                <a:latin typeface="標楷體" pitchFamily="65" charset="-120"/>
                <a:ea typeface="標楷體" pitchFamily="65" charset="-120"/>
                <a:cs typeface="Microsoft JhengHei"/>
                <a:sym typeface="Microsoft JhengHei"/>
              </a:rPr>
              <a:t>知識</a:t>
            </a:r>
            <a:r>
              <a:rPr lang="zh-TW" altLang="en-US" sz="3200" dirty="0" smtClean="0">
                <a:solidFill>
                  <a:schemeClr val="dk1"/>
                </a:solidFill>
                <a:latin typeface="標楷體" pitchFamily="65" charset="-120"/>
                <a:ea typeface="標楷體" pitchFamily="65" charset="-120"/>
                <a:cs typeface="Microsoft JhengHei"/>
                <a:sym typeface="Microsoft JhengHei"/>
              </a:rPr>
              <a:t>。</a:t>
            </a:r>
            <a:endParaRPr lang="en-US" altLang="zh-TW" sz="3200" dirty="0" smtClean="0">
              <a:solidFill>
                <a:schemeClr val="dk1"/>
              </a:solidFill>
              <a:latin typeface="標楷體" pitchFamily="65" charset="-120"/>
              <a:ea typeface="標楷體" pitchFamily="65" charset="-120"/>
              <a:cs typeface="Microsoft JhengHei"/>
              <a:sym typeface="Microsoft JhengHei"/>
            </a:endParaRPr>
          </a:p>
        </p:txBody>
      </p:sp>
      <p:sp>
        <p:nvSpPr>
          <p:cNvPr id="5" name="文字方塊 4"/>
          <p:cNvSpPr txBox="1"/>
          <p:nvPr/>
        </p:nvSpPr>
        <p:spPr>
          <a:xfrm>
            <a:off x="1373157" y="3535587"/>
            <a:ext cx="9644655" cy="2221762"/>
          </a:xfrm>
          <a:prstGeom prst="rect">
            <a:avLst/>
          </a:prstGeom>
          <a:noFill/>
        </p:spPr>
        <p:txBody>
          <a:bodyPr wrap="square" rtlCol="0">
            <a:spAutoFit/>
          </a:bodyPr>
          <a:lstStyle/>
          <a:p>
            <a:pPr lvl="0">
              <a:lnSpc>
                <a:spcPct val="150000"/>
              </a:lnSpc>
            </a:pPr>
            <a:r>
              <a:rPr lang="en-US" altLang="zh-TW" sz="3200" dirty="0">
                <a:solidFill>
                  <a:schemeClr val="dk1"/>
                </a:solidFill>
                <a:latin typeface="標楷體" pitchFamily="65" charset="-120"/>
                <a:ea typeface="標楷體" pitchFamily="65" charset="-120"/>
                <a:cs typeface="Microsoft JhengHei"/>
                <a:sym typeface="Microsoft JhengHei"/>
              </a:rPr>
              <a:t>2.</a:t>
            </a:r>
            <a:r>
              <a:rPr lang="zh-TW" altLang="en-US" sz="3200" dirty="0">
                <a:solidFill>
                  <a:schemeClr val="dk1"/>
                </a:solidFill>
                <a:latin typeface="標楷體" pitchFamily="65" charset="-120"/>
                <a:ea typeface="標楷體" pitchFamily="65" charset="-120"/>
                <a:cs typeface="Microsoft JhengHei"/>
                <a:sym typeface="Microsoft JhengHei"/>
              </a:rPr>
              <a:t>在洗手檯旁或是隨身攜帶一條手帕、毛巾或擦手紙，在洗完手後以手帕、毛巾或擦手紙擦乾手。</a:t>
            </a:r>
            <a:endParaRPr lang="zh-TW" altLang="en-US" sz="3200" dirty="0">
              <a:latin typeface="標楷體" pitchFamily="65" charset="-120"/>
              <a:ea typeface="標楷體" pitchFamily="65" charset="-120"/>
            </a:endParaRPr>
          </a:p>
          <a:p>
            <a:pPr>
              <a:lnSpc>
                <a:spcPct val="150000"/>
              </a:lnSpc>
            </a:pPr>
            <a:endParaRPr lang="zh-TW" altLang="en-US" sz="3200" dirty="0">
              <a:latin typeface="標楷體" pitchFamily="65" charset="-120"/>
              <a:ea typeface="標楷體" pitchFamily="65" charset="-120"/>
            </a:endParaRPr>
          </a:p>
        </p:txBody>
      </p:sp>
    </p:spTree>
    <p:extLst>
      <p:ext uri="{BB962C8B-B14F-4D97-AF65-F5344CB8AC3E}">
        <p14:creationId xmlns:p14="http://schemas.microsoft.com/office/powerpoint/2010/main" val="2247782193"/>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14"/>
        <p:cNvGrpSpPr/>
        <p:nvPr/>
      </p:nvGrpSpPr>
      <p:grpSpPr>
        <a:xfrm>
          <a:off x="0" y="0"/>
          <a:ext cx="0" cy="0"/>
          <a:chOff x="0" y="0"/>
          <a:chExt cx="0" cy="0"/>
        </a:xfrm>
      </p:grpSpPr>
      <p:pic>
        <p:nvPicPr>
          <p:cNvPr id="315" name="Google Shape;315;p17"/>
          <p:cNvPicPr preferRelativeResize="0"/>
          <p:nvPr/>
        </p:nvPicPr>
        <p:blipFill rotWithShape="1">
          <a:blip r:embed="rId3">
            <a:alphaModFix/>
          </a:blip>
          <a:srcRect/>
          <a:stretch/>
        </p:blipFill>
        <p:spPr>
          <a:xfrm>
            <a:off x="0" y="0"/>
            <a:ext cx="12192000" cy="6858000"/>
          </a:xfrm>
          <a:prstGeom prst="rect">
            <a:avLst/>
          </a:prstGeom>
          <a:noFill/>
          <a:ln>
            <a:noFill/>
          </a:ln>
        </p:spPr>
      </p:pic>
      <p:grpSp>
        <p:nvGrpSpPr>
          <p:cNvPr id="316" name="Google Shape;316;p17"/>
          <p:cNvGrpSpPr/>
          <p:nvPr/>
        </p:nvGrpSpPr>
        <p:grpSpPr>
          <a:xfrm>
            <a:off x="1594225" y="1859375"/>
            <a:ext cx="4329900" cy="1975568"/>
            <a:chOff x="2492887" y="1859375"/>
            <a:chExt cx="4329900" cy="1975568"/>
          </a:xfrm>
        </p:grpSpPr>
        <p:sp>
          <p:nvSpPr>
            <p:cNvPr id="317" name="Google Shape;317;p17"/>
            <p:cNvSpPr txBox="1"/>
            <p:nvPr/>
          </p:nvSpPr>
          <p:spPr>
            <a:xfrm>
              <a:off x="2492887" y="1859375"/>
              <a:ext cx="4329900" cy="15696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zh-TW" sz="9600" b="1" dirty="0">
                  <a:solidFill>
                    <a:srgbClr val="FFFFFF"/>
                  </a:solidFill>
                  <a:latin typeface="微軟正黑體" panose="020B0604030504040204" pitchFamily="34" charset="-120"/>
                  <a:ea typeface="微軟正黑體" panose="020B0604030504040204" pitchFamily="34" charset="-120"/>
                </a:rPr>
                <a:t>THREE</a:t>
              </a:r>
              <a:endParaRPr sz="9600" b="1" dirty="0">
                <a:solidFill>
                  <a:srgbClr val="FFFFFF"/>
                </a:solidFill>
                <a:latin typeface="微軟正黑體" panose="020B0604030504040204" pitchFamily="34" charset="-120"/>
                <a:ea typeface="微軟正黑體" panose="020B0604030504040204" pitchFamily="34" charset="-120"/>
                <a:sym typeface="Arial"/>
              </a:endParaRPr>
            </a:p>
          </p:txBody>
        </p:sp>
        <p:sp>
          <p:nvSpPr>
            <p:cNvPr id="318" name="Google Shape;318;p17"/>
            <p:cNvSpPr/>
            <p:nvPr/>
          </p:nvSpPr>
          <p:spPr>
            <a:xfrm>
              <a:off x="3710801" y="3250168"/>
              <a:ext cx="1826141" cy="5847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zh-TW" sz="3200" b="1" dirty="0">
                  <a:solidFill>
                    <a:srgbClr val="99BAC1"/>
                  </a:solidFill>
                  <a:latin typeface="標楷體" panose="03000509000000000000" pitchFamily="65" charset="-120"/>
                  <a:ea typeface="標楷體" panose="03000509000000000000" pitchFamily="65" charset="-120"/>
                  <a:sym typeface="Arial"/>
                </a:rPr>
                <a:t>引註資料</a:t>
              </a:r>
              <a:endParaRPr sz="3200" b="1" dirty="0">
                <a:solidFill>
                  <a:srgbClr val="99BAC1"/>
                </a:solidFill>
                <a:latin typeface="標楷體" panose="03000509000000000000" pitchFamily="65" charset="-120"/>
                <a:ea typeface="標楷體" panose="03000509000000000000" pitchFamily="65" charset="-120"/>
                <a:sym typeface="Arial"/>
              </a:endParaRPr>
            </a:p>
          </p:txBody>
        </p:sp>
      </p:grpSp>
      <p:grpSp>
        <p:nvGrpSpPr>
          <p:cNvPr id="319" name="Google Shape;319;p17"/>
          <p:cNvGrpSpPr/>
          <p:nvPr/>
        </p:nvGrpSpPr>
        <p:grpSpPr>
          <a:xfrm>
            <a:off x="6223958" y="660399"/>
            <a:ext cx="2735892" cy="5537202"/>
            <a:chOff x="6223958" y="660399"/>
            <a:chExt cx="2735892" cy="5537202"/>
          </a:xfrm>
        </p:grpSpPr>
        <p:pic>
          <p:nvPicPr>
            <p:cNvPr id="320" name="Google Shape;320;p17"/>
            <p:cNvPicPr preferRelativeResize="0"/>
            <p:nvPr/>
          </p:nvPicPr>
          <p:blipFill rotWithShape="1">
            <a:blip r:embed="rId4">
              <a:alphaModFix/>
            </a:blip>
            <a:srcRect/>
            <a:stretch/>
          </p:blipFill>
          <p:spPr>
            <a:xfrm rot="-5400000">
              <a:off x="4823303" y="2061054"/>
              <a:ext cx="5537202" cy="2735892"/>
            </a:xfrm>
            <a:prstGeom prst="rect">
              <a:avLst/>
            </a:prstGeom>
            <a:noFill/>
            <a:ln>
              <a:noFill/>
            </a:ln>
          </p:spPr>
        </p:pic>
        <p:sp>
          <p:nvSpPr>
            <p:cNvPr id="321" name="Google Shape;321;p17"/>
            <p:cNvSpPr/>
            <p:nvPr/>
          </p:nvSpPr>
          <p:spPr>
            <a:xfrm>
              <a:off x="6731875" y="2336016"/>
              <a:ext cx="1844565" cy="40011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zh-TW" sz="2000">
                  <a:solidFill>
                    <a:srgbClr val="99BAC1"/>
                  </a:solidFill>
                  <a:latin typeface="Arial"/>
                  <a:ea typeface="Arial"/>
                  <a:cs typeface="Arial"/>
                  <a:sym typeface="Arial"/>
                </a:rPr>
                <a:t>    </a:t>
              </a:r>
              <a:endParaRPr sz="2000">
                <a:solidFill>
                  <a:srgbClr val="99BAC1"/>
                </a:solidFill>
                <a:latin typeface="Arial"/>
                <a:ea typeface="Arial"/>
                <a:cs typeface="Arial"/>
                <a:sym typeface="Arial"/>
              </a:endParaRPr>
            </a:p>
          </p:txBody>
        </p:sp>
      </p:grpSp>
      <p:sp>
        <p:nvSpPr>
          <p:cNvPr id="322" name="Google Shape;322;p17"/>
          <p:cNvSpPr txBox="1"/>
          <p:nvPr/>
        </p:nvSpPr>
        <p:spPr>
          <a:xfrm>
            <a:off x="6408574" y="3167385"/>
            <a:ext cx="2491165" cy="52318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zh-TW" sz="2800" dirty="0" smtClean="0">
                <a:solidFill>
                  <a:schemeClr val="dk1"/>
                </a:solidFill>
                <a:latin typeface="標楷體" pitchFamily="65" charset="-120"/>
                <a:ea typeface="標楷體" pitchFamily="65" charset="-120"/>
                <a:cs typeface="Microsoft JhengHei"/>
                <a:sym typeface="Microsoft JhengHei"/>
              </a:rPr>
              <a:t>引</a:t>
            </a:r>
            <a:r>
              <a:rPr lang="zh-TW" altLang="en-US" sz="2800" dirty="0" smtClean="0">
                <a:solidFill>
                  <a:schemeClr val="dk1"/>
                </a:solidFill>
                <a:latin typeface="標楷體" pitchFamily="65" charset="-120"/>
                <a:ea typeface="標楷體" pitchFamily="65" charset="-120"/>
                <a:cs typeface="Microsoft JhengHei"/>
                <a:sym typeface="Microsoft JhengHei"/>
              </a:rPr>
              <a:t>註</a:t>
            </a:r>
            <a:r>
              <a:rPr lang="zh-TW" sz="2800" dirty="0" smtClean="0">
                <a:solidFill>
                  <a:schemeClr val="dk1"/>
                </a:solidFill>
                <a:latin typeface="標楷體" pitchFamily="65" charset="-120"/>
                <a:ea typeface="標楷體" pitchFamily="65" charset="-120"/>
                <a:cs typeface="Microsoft JhengHei"/>
                <a:sym typeface="Microsoft JhengHei"/>
              </a:rPr>
              <a:t>資料</a:t>
            </a:r>
            <a:endParaRPr sz="2800" dirty="0">
              <a:latin typeface="標楷體" pitchFamily="65" charset="-120"/>
              <a:ea typeface="標楷體" pitchFamily="65" charset="-120"/>
            </a:endParaRPr>
          </a:p>
        </p:txBody>
      </p:sp>
    </p:spTree>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圖片 1"/>
          <p:cNvPicPr>
            <a:picLocks noChangeAspect="1"/>
          </p:cNvPicPr>
          <p:nvPr/>
        </p:nvPicPr>
        <p:blipFill rotWithShape="1">
          <a:blip r:embed="rId2"/>
          <a:srcRect l="17668" t="30899" r="2953" b="24233"/>
          <a:stretch/>
        </p:blipFill>
        <p:spPr>
          <a:xfrm>
            <a:off x="-1" y="-1894"/>
            <a:ext cx="12393115" cy="6859894"/>
          </a:xfrm>
          <a:prstGeom prst="rect">
            <a:avLst/>
          </a:prstGeom>
        </p:spPr>
      </p:pic>
      <p:sp>
        <p:nvSpPr>
          <p:cNvPr id="3" name="Google Shape;328;p18"/>
          <p:cNvSpPr txBox="1"/>
          <p:nvPr/>
        </p:nvSpPr>
        <p:spPr>
          <a:xfrm>
            <a:off x="1307741" y="916928"/>
            <a:ext cx="9777627" cy="5170606"/>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zh-TW" sz="2200" dirty="0">
                <a:solidFill>
                  <a:schemeClr val="dk1"/>
                </a:solidFill>
                <a:latin typeface="標楷體" pitchFamily="65" charset="-120"/>
                <a:ea typeface="標楷體" pitchFamily="65" charset="-120"/>
                <a:cs typeface="Microsoft JhengHei"/>
                <a:sym typeface="Microsoft JhengHei"/>
              </a:rPr>
              <a:t>一、衛生福利部(100-09-14)。超過六成國人沒有正確洗手，洗了等於白洗「</a:t>
            </a:r>
            <a:r>
              <a:rPr lang="zh-TW" sz="2200" dirty="0" smtClean="0">
                <a:solidFill>
                  <a:schemeClr val="dk1"/>
                </a:solidFill>
                <a:latin typeface="標楷體" pitchFamily="65" charset="-120"/>
                <a:ea typeface="標楷體" pitchFamily="65" charset="-120"/>
                <a:cs typeface="Microsoft JhengHei"/>
                <a:sym typeface="Microsoft JhengHei"/>
              </a:rPr>
              <a:t>肥</a:t>
            </a:r>
            <a:r>
              <a:rPr lang="zh-TW" altLang="en-US" sz="2200" dirty="0" smtClean="0">
                <a:solidFill>
                  <a:schemeClr val="dk1"/>
                </a:solidFill>
                <a:latin typeface="標楷體" pitchFamily="65" charset="-120"/>
                <a:ea typeface="標楷體" pitchFamily="65" charset="-120"/>
                <a:cs typeface="Microsoft JhengHei"/>
                <a:sym typeface="Microsoft JhengHei"/>
              </a:rPr>
              <a:t>皂</a:t>
            </a:r>
            <a:r>
              <a:rPr lang="zh-TW" sz="2200" dirty="0" smtClean="0">
                <a:solidFill>
                  <a:schemeClr val="dk1"/>
                </a:solidFill>
                <a:latin typeface="標楷體" pitchFamily="65" charset="-120"/>
                <a:ea typeface="標楷體" pitchFamily="65" charset="-120"/>
                <a:cs typeface="Microsoft JhengHei"/>
                <a:sym typeface="Microsoft JhengHei"/>
              </a:rPr>
              <a:t>勤</a:t>
            </a:r>
            <a:r>
              <a:rPr lang="zh-TW" sz="2200" dirty="0">
                <a:solidFill>
                  <a:schemeClr val="dk1"/>
                </a:solidFill>
                <a:latin typeface="標楷體" pitchFamily="65" charset="-120"/>
                <a:ea typeface="標楷體" pitchFamily="65" charset="-120"/>
                <a:cs typeface="Microsoft JhengHei"/>
                <a:sym typeface="Microsoft JhengHei"/>
              </a:rPr>
              <a:t>洗手、擦乾後再走」疾管局結合企業推全民洗手運動。取自於:衛生福利部 </a:t>
            </a:r>
            <a:r>
              <a:rPr lang="zh-TW" sz="2200" u="sng" dirty="0">
                <a:solidFill>
                  <a:schemeClr val="dk1"/>
                </a:solidFill>
                <a:latin typeface="標楷體" pitchFamily="65" charset="-120"/>
                <a:ea typeface="標楷體" pitchFamily="65" charset="-120"/>
                <a:cs typeface="Microsoft JhengHei"/>
                <a:sym typeface="Microsoft JhengHei"/>
                <a:hlinkClick r:id="rId3">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https://www.mohw.gov.tw/cp-16-25088-1.html</a:t>
            </a:r>
            <a:r>
              <a:rPr lang="zh-TW" sz="2200" dirty="0">
                <a:solidFill>
                  <a:schemeClr val="dk1"/>
                </a:solidFill>
                <a:latin typeface="標楷體" pitchFamily="65" charset="-120"/>
                <a:ea typeface="標楷體" pitchFamily="65" charset="-120"/>
                <a:cs typeface="Microsoft JhengHei"/>
                <a:sym typeface="Microsoft JhengHei"/>
              </a:rPr>
              <a:t>。</a:t>
            </a:r>
            <a:endParaRPr sz="2200" dirty="0">
              <a:solidFill>
                <a:schemeClr val="dk1"/>
              </a:solidFill>
              <a:latin typeface="標楷體" pitchFamily="65" charset="-120"/>
              <a:ea typeface="標楷體" pitchFamily="65" charset="-120"/>
              <a:cs typeface="Microsoft JhengHei"/>
              <a:sym typeface="Microsoft JhengHei"/>
            </a:endParaRPr>
          </a:p>
          <a:p>
            <a:pPr marL="0" marR="0" lvl="0" indent="0" algn="l" rtl="0">
              <a:lnSpc>
                <a:spcPct val="150000"/>
              </a:lnSpc>
              <a:spcBef>
                <a:spcPts val="0"/>
              </a:spcBef>
              <a:spcAft>
                <a:spcPts val="0"/>
              </a:spcAft>
              <a:buNone/>
            </a:pPr>
            <a:r>
              <a:rPr lang="zh-TW" sz="2200" dirty="0">
                <a:solidFill>
                  <a:schemeClr val="dk1"/>
                </a:solidFill>
                <a:latin typeface="標楷體" pitchFamily="65" charset="-120"/>
                <a:ea typeface="標楷體" pitchFamily="65" charset="-120"/>
                <a:cs typeface="Microsoft JhengHei"/>
                <a:sym typeface="Microsoft JhengHei"/>
              </a:rPr>
              <a:t>二、彭幸茹(2018-04-20)。洗手學問大護理師告訴你這樣洗才是正確的。取自 於:Heho 健康 </a:t>
            </a:r>
            <a:r>
              <a:rPr lang="zh-TW" sz="2200" u="sng" dirty="0">
                <a:solidFill>
                  <a:schemeClr val="dk1"/>
                </a:solidFill>
                <a:latin typeface="標楷體" pitchFamily="65" charset="-120"/>
                <a:ea typeface="標楷體" pitchFamily="65" charset="-120"/>
                <a:cs typeface="Microsoft JhengHei"/>
                <a:sym typeface="Microsoft JhengHei"/>
                <a:hlinkClick r:id="rId4">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https://heho.com.tw/archives/12234</a:t>
            </a:r>
            <a:endParaRPr sz="2200" dirty="0">
              <a:solidFill>
                <a:schemeClr val="dk1"/>
              </a:solidFill>
              <a:latin typeface="標楷體" pitchFamily="65" charset="-120"/>
              <a:ea typeface="標楷體" pitchFamily="65" charset="-120"/>
              <a:cs typeface="Microsoft JhengHei"/>
              <a:sym typeface="Microsoft JhengHei"/>
            </a:endParaRPr>
          </a:p>
          <a:p>
            <a:pPr marL="0" marR="0" lvl="0" indent="0" algn="l" rtl="0">
              <a:lnSpc>
                <a:spcPct val="150000"/>
              </a:lnSpc>
              <a:spcBef>
                <a:spcPts val="0"/>
              </a:spcBef>
              <a:spcAft>
                <a:spcPts val="0"/>
              </a:spcAft>
              <a:buNone/>
            </a:pPr>
            <a:r>
              <a:rPr lang="zh-TW" sz="2200" dirty="0" smtClean="0">
                <a:solidFill>
                  <a:schemeClr val="dk1"/>
                </a:solidFill>
                <a:latin typeface="標楷體" pitchFamily="65" charset="-120"/>
                <a:ea typeface="標楷體" pitchFamily="65" charset="-120"/>
                <a:cs typeface="Microsoft JhengHei"/>
                <a:sym typeface="Microsoft JhengHei"/>
              </a:rPr>
              <a:t>三</a:t>
            </a:r>
            <a:r>
              <a:rPr lang="zh-TW" sz="2200" dirty="0">
                <a:solidFill>
                  <a:schemeClr val="dk1"/>
                </a:solidFill>
                <a:latin typeface="標楷體" pitchFamily="65" charset="-120"/>
                <a:ea typeface="標楷體" pitchFamily="65" charset="-120"/>
                <a:cs typeface="Microsoft JhengHei"/>
                <a:sym typeface="Microsoft JhengHei"/>
              </a:rPr>
              <a:t>、盧映慈(2020-03-20)。抗菌洗手液可以消滅新冠病毒嗎？感染科醫師解析 3 個洗手的重要知識。取自於:Heho 健康 </a:t>
            </a:r>
            <a:r>
              <a:rPr lang="zh-TW" sz="2200" u="sng" dirty="0">
                <a:solidFill>
                  <a:schemeClr val="dk1"/>
                </a:solidFill>
                <a:latin typeface="標楷體" pitchFamily="65" charset="-120"/>
                <a:ea typeface="標楷體" pitchFamily="65" charset="-120"/>
                <a:cs typeface="Microsoft JhengHei"/>
                <a:sym typeface="Microsoft JhengHei"/>
                <a:hlinkClick r:id="rId5">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https://heho.com.tw/archives/74646</a:t>
            </a:r>
            <a:r>
              <a:rPr lang="zh-TW" sz="2200" dirty="0">
                <a:solidFill>
                  <a:schemeClr val="dk1"/>
                </a:solidFill>
                <a:latin typeface="標楷體" pitchFamily="65" charset="-120"/>
                <a:ea typeface="標楷體" pitchFamily="65" charset="-120"/>
                <a:cs typeface="Microsoft JhengHei"/>
                <a:sym typeface="Microsoft JhengHei"/>
              </a:rPr>
              <a:t>。</a:t>
            </a:r>
            <a:endParaRPr sz="2200" dirty="0">
              <a:solidFill>
                <a:schemeClr val="dk1"/>
              </a:solidFill>
              <a:latin typeface="標楷體" pitchFamily="65" charset="-120"/>
              <a:ea typeface="標楷體" pitchFamily="65" charset="-120"/>
              <a:cs typeface="Microsoft JhengHei"/>
              <a:sym typeface="Microsoft JhengHei"/>
            </a:endParaRPr>
          </a:p>
          <a:p>
            <a:pPr marL="0" marR="0" lvl="0" indent="0" algn="l" rtl="0">
              <a:lnSpc>
                <a:spcPct val="150000"/>
              </a:lnSpc>
              <a:spcBef>
                <a:spcPts val="0"/>
              </a:spcBef>
              <a:spcAft>
                <a:spcPts val="0"/>
              </a:spcAft>
              <a:buNone/>
            </a:pPr>
            <a:r>
              <a:rPr lang="zh-TW" sz="2200" dirty="0">
                <a:solidFill>
                  <a:schemeClr val="dk1"/>
                </a:solidFill>
                <a:latin typeface="標楷體" pitchFamily="65" charset="-120"/>
                <a:ea typeface="標楷體" pitchFamily="65" charset="-120"/>
                <a:cs typeface="Microsoft JhengHei"/>
                <a:sym typeface="Microsoft JhengHei"/>
              </a:rPr>
              <a:t> 四、羅雨寧(2012 年 6 月)。正確洗手保健康、手部衛生我關心。取自於:亞東紀 念醫院-亞東院訊(第 151 期)。</a:t>
            </a:r>
            <a:endParaRPr sz="2200" dirty="0">
              <a:solidFill>
                <a:schemeClr val="dk1"/>
              </a:solidFill>
              <a:latin typeface="標楷體" pitchFamily="65" charset="-120"/>
              <a:ea typeface="標楷體" pitchFamily="65" charset="-120"/>
              <a:cs typeface="Microsoft JhengHei"/>
              <a:sym typeface="Microsoft JhengHei"/>
            </a:endParaRPr>
          </a:p>
        </p:txBody>
      </p:sp>
      <p:sp>
        <p:nvSpPr>
          <p:cNvPr id="4" name="Google Shape;329;p18"/>
          <p:cNvSpPr txBox="1"/>
          <p:nvPr/>
        </p:nvSpPr>
        <p:spPr>
          <a:xfrm>
            <a:off x="4826145" y="539875"/>
            <a:ext cx="2740821" cy="5847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zh-TW" sz="3200" b="1" dirty="0" smtClean="0">
                <a:solidFill>
                  <a:srgbClr val="833C0B"/>
                </a:solidFill>
                <a:latin typeface="標楷體" panose="03000509000000000000" pitchFamily="65" charset="-120"/>
                <a:ea typeface="標楷體" panose="03000509000000000000" pitchFamily="65" charset="-120"/>
                <a:cs typeface="Microsoft JhengHei"/>
                <a:sym typeface="Microsoft JhengHei"/>
              </a:rPr>
              <a:t>引</a:t>
            </a:r>
            <a:r>
              <a:rPr lang="zh-TW" altLang="en-US" sz="3200" b="1" dirty="0">
                <a:solidFill>
                  <a:srgbClr val="833C0B"/>
                </a:solidFill>
                <a:latin typeface="標楷體" panose="03000509000000000000" pitchFamily="65" charset="-120"/>
                <a:ea typeface="標楷體" panose="03000509000000000000" pitchFamily="65" charset="-120"/>
                <a:cs typeface="Microsoft JhengHei"/>
                <a:sym typeface="Microsoft JhengHei"/>
              </a:rPr>
              <a:t>註</a:t>
            </a:r>
            <a:r>
              <a:rPr lang="zh-TW" sz="3200" b="1" dirty="0" smtClean="0">
                <a:solidFill>
                  <a:srgbClr val="833C0B"/>
                </a:solidFill>
                <a:latin typeface="標楷體" panose="03000509000000000000" pitchFamily="65" charset="-120"/>
                <a:ea typeface="標楷體" panose="03000509000000000000" pitchFamily="65" charset="-120"/>
                <a:cs typeface="Microsoft JhengHei"/>
                <a:sym typeface="Microsoft JhengHei"/>
              </a:rPr>
              <a:t>資料</a:t>
            </a:r>
            <a:endParaRPr sz="3200" b="1" dirty="0">
              <a:solidFill>
                <a:srgbClr val="833C0B"/>
              </a:solidFill>
              <a:latin typeface="標楷體" panose="03000509000000000000" pitchFamily="65" charset="-120"/>
              <a:ea typeface="標楷體" panose="03000509000000000000" pitchFamily="65" charset="-120"/>
              <a:cs typeface="Microsoft JhengHei"/>
              <a:sym typeface="Microsoft JhengHei"/>
            </a:endParaRPr>
          </a:p>
        </p:txBody>
      </p:sp>
    </p:spTree>
    <p:extLst>
      <p:ext uri="{BB962C8B-B14F-4D97-AF65-F5344CB8AC3E}">
        <p14:creationId xmlns:p14="http://schemas.microsoft.com/office/powerpoint/2010/main" val="3629880371"/>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34"/>
        <p:cNvGrpSpPr/>
        <p:nvPr/>
      </p:nvGrpSpPr>
      <p:grpSpPr>
        <a:xfrm>
          <a:off x="0" y="0"/>
          <a:ext cx="0" cy="0"/>
          <a:chOff x="0" y="0"/>
          <a:chExt cx="0" cy="0"/>
        </a:xfrm>
      </p:grpSpPr>
      <p:pic>
        <p:nvPicPr>
          <p:cNvPr id="335" name="Google Shape;335;p19"/>
          <p:cNvPicPr preferRelativeResize="0"/>
          <p:nvPr/>
        </p:nvPicPr>
        <p:blipFill rotWithShape="1">
          <a:blip r:embed="rId3">
            <a:alphaModFix/>
          </a:blip>
          <a:srcRect/>
          <a:stretch/>
        </p:blipFill>
        <p:spPr>
          <a:xfrm>
            <a:off x="0" y="0"/>
            <a:ext cx="12192000" cy="6858000"/>
          </a:xfrm>
          <a:prstGeom prst="rect">
            <a:avLst/>
          </a:prstGeom>
          <a:noFill/>
          <a:ln>
            <a:noFill/>
          </a:ln>
        </p:spPr>
      </p:pic>
      <p:pic>
        <p:nvPicPr>
          <p:cNvPr id="336" name="Google Shape;336;p19"/>
          <p:cNvPicPr preferRelativeResize="0"/>
          <p:nvPr/>
        </p:nvPicPr>
        <p:blipFill rotWithShape="1">
          <a:blip r:embed="rId4">
            <a:alphaModFix/>
          </a:blip>
          <a:srcRect/>
          <a:stretch/>
        </p:blipFill>
        <p:spPr>
          <a:xfrm>
            <a:off x="2288493" y="1273393"/>
            <a:ext cx="7615014" cy="3762525"/>
          </a:xfrm>
          <a:prstGeom prst="rect">
            <a:avLst/>
          </a:prstGeom>
          <a:noFill/>
          <a:ln>
            <a:noFill/>
          </a:ln>
        </p:spPr>
      </p:pic>
      <p:sp>
        <p:nvSpPr>
          <p:cNvPr id="337" name="Google Shape;337;p19"/>
          <p:cNvSpPr/>
          <p:nvPr/>
        </p:nvSpPr>
        <p:spPr>
          <a:xfrm>
            <a:off x="4118152" y="2554492"/>
            <a:ext cx="4031873" cy="120032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zh-TW" sz="7200" b="1" dirty="0">
                <a:solidFill>
                  <a:srgbClr val="92BEC8"/>
                </a:solidFill>
                <a:latin typeface="Arial"/>
                <a:ea typeface="Arial"/>
                <a:cs typeface="Arial"/>
                <a:sym typeface="Arial"/>
              </a:rPr>
              <a:t>THANKS</a:t>
            </a:r>
            <a:endParaRPr sz="7200" b="1" dirty="0">
              <a:solidFill>
                <a:srgbClr val="92BEC8"/>
              </a:solidFill>
              <a:latin typeface="Arial"/>
              <a:ea typeface="Arial"/>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37"/>
                                        </p:tgtEl>
                                        <p:attrNameLst>
                                          <p:attrName>style.visibility</p:attrName>
                                        </p:attrNameLst>
                                      </p:cBhvr>
                                      <p:to>
                                        <p:strVal val="visible"/>
                                      </p:to>
                                    </p:set>
                                    <p:animEffect transition="in" filter="wipe(down)">
                                      <p:cBhvr>
                                        <p:cTn id="7" dur="580">
                                          <p:stCondLst>
                                            <p:cond delay="0"/>
                                          </p:stCondLst>
                                        </p:cTn>
                                        <p:tgtEl>
                                          <p:spTgt spid="337"/>
                                        </p:tgtEl>
                                      </p:cBhvr>
                                    </p:animEffect>
                                    <p:anim calcmode="lin" valueType="num">
                                      <p:cBhvr>
                                        <p:cTn id="8" dur="1822" tmFilter="0,0; 0.14,0.36; 0.43,0.73; 0.71,0.91; 1.0,1.0">
                                          <p:stCondLst>
                                            <p:cond delay="0"/>
                                          </p:stCondLst>
                                        </p:cTn>
                                        <p:tgtEl>
                                          <p:spTgt spid="337"/>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37"/>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37"/>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37"/>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37"/>
                                        </p:tgtEl>
                                        <p:attrNameLst>
                                          <p:attrName>ppt_y</p:attrName>
                                        </p:attrNameLst>
                                      </p:cBhvr>
                                      <p:tavLst>
                                        <p:tav tm="0" fmla="#ppt_y-sin(pi*$)/81">
                                          <p:val>
                                            <p:fltVal val="0"/>
                                          </p:val>
                                        </p:tav>
                                        <p:tav tm="100000">
                                          <p:val>
                                            <p:fltVal val="1"/>
                                          </p:val>
                                        </p:tav>
                                      </p:tavLst>
                                    </p:anim>
                                    <p:animScale>
                                      <p:cBhvr>
                                        <p:cTn id="13" dur="26">
                                          <p:stCondLst>
                                            <p:cond delay="650"/>
                                          </p:stCondLst>
                                        </p:cTn>
                                        <p:tgtEl>
                                          <p:spTgt spid="337"/>
                                        </p:tgtEl>
                                      </p:cBhvr>
                                      <p:to x="100000" y="60000"/>
                                    </p:animScale>
                                    <p:animScale>
                                      <p:cBhvr>
                                        <p:cTn id="14" dur="166" decel="50000">
                                          <p:stCondLst>
                                            <p:cond delay="676"/>
                                          </p:stCondLst>
                                        </p:cTn>
                                        <p:tgtEl>
                                          <p:spTgt spid="337"/>
                                        </p:tgtEl>
                                      </p:cBhvr>
                                      <p:to x="100000" y="100000"/>
                                    </p:animScale>
                                    <p:animScale>
                                      <p:cBhvr>
                                        <p:cTn id="15" dur="26">
                                          <p:stCondLst>
                                            <p:cond delay="1312"/>
                                          </p:stCondLst>
                                        </p:cTn>
                                        <p:tgtEl>
                                          <p:spTgt spid="337"/>
                                        </p:tgtEl>
                                      </p:cBhvr>
                                      <p:to x="100000" y="80000"/>
                                    </p:animScale>
                                    <p:animScale>
                                      <p:cBhvr>
                                        <p:cTn id="16" dur="166" decel="50000">
                                          <p:stCondLst>
                                            <p:cond delay="1338"/>
                                          </p:stCondLst>
                                        </p:cTn>
                                        <p:tgtEl>
                                          <p:spTgt spid="337"/>
                                        </p:tgtEl>
                                      </p:cBhvr>
                                      <p:to x="100000" y="100000"/>
                                    </p:animScale>
                                    <p:animScale>
                                      <p:cBhvr>
                                        <p:cTn id="17" dur="26">
                                          <p:stCondLst>
                                            <p:cond delay="1642"/>
                                          </p:stCondLst>
                                        </p:cTn>
                                        <p:tgtEl>
                                          <p:spTgt spid="337"/>
                                        </p:tgtEl>
                                      </p:cBhvr>
                                      <p:to x="100000" y="90000"/>
                                    </p:animScale>
                                    <p:animScale>
                                      <p:cBhvr>
                                        <p:cTn id="18" dur="166" decel="50000">
                                          <p:stCondLst>
                                            <p:cond delay="1668"/>
                                          </p:stCondLst>
                                        </p:cTn>
                                        <p:tgtEl>
                                          <p:spTgt spid="337"/>
                                        </p:tgtEl>
                                      </p:cBhvr>
                                      <p:to x="100000" y="100000"/>
                                    </p:animScale>
                                    <p:animScale>
                                      <p:cBhvr>
                                        <p:cTn id="19" dur="26">
                                          <p:stCondLst>
                                            <p:cond delay="1808"/>
                                          </p:stCondLst>
                                        </p:cTn>
                                        <p:tgtEl>
                                          <p:spTgt spid="337"/>
                                        </p:tgtEl>
                                      </p:cBhvr>
                                      <p:to x="100000" y="95000"/>
                                    </p:animScale>
                                    <p:animScale>
                                      <p:cBhvr>
                                        <p:cTn id="20" dur="166" decel="50000">
                                          <p:stCondLst>
                                            <p:cond delay="1834"/>
                                          </p:stCondLst>
                                        </p:cTn>
                                        <p:tgtEl>
                                          <p:spTgt spid="33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pic>
        <p:nvPicPr>
          <p:cNvPr id="98" name="Google Shape;98;p2"/>
          <p:cNvPicPr preferRelativeResize="0"/>
          <p:nvPr/>
        </p:nvPicPr>
        <p:blipFill rotWithShape="1">
          <a:blip r:embed="rId3">
            <a:alphaModFix/>
          </a:blip>
          <a:srcRect/>
          <a:stretch/>
        </p:blipFill>
        <p:spPr>
          <a:xfrm>
            <a:off x="0" y="0"/>
            <a:ext cx="12192000" cy="6858000"/>
          </a:xfrm>
          <a:prstGeom prst="rect">
            <a:avLst/>
          </a:prstGeom>
          <a:noFill/>
          <a:ln>
            <a:noFill/>
          </a:ln>
        </p:spPr>
      </p:pic>
      <p:grpSp>
        <p:nvGrpSpPr>
          <p:cNvPr id="99" name="Google Shape;99;p2"/>
          <p:cNvGrpSpPr/>
          <p:nvPr/>
        </p:nvGrpSpPr>
        <p:grpSpPr>
          <a:xfrm>
            <a:off x="2787472" y="1859340"/>
            <a:ext cx="2940228" cy="1892804"/>
            <a:chOff x="2787472" y="1859340"/>
            <a:chExt cx="2940228" cy="1892804"/>
          </a:xfrm>
        </p:grpSpPr>
        <p:sp>
          <p:nvSpPr>
            <p:cNvPr id="100" name="Google Shape;100;p2"/>
            <p:cNvSpPr txBox="1"/>
            <p:nvPr/>
          </p:nvSpPr>
          <p:spPr>
            <a:xfrm>
              <a:off x="2787472" y="1859340"/>
              <a:ext cx="2940228" cy="156966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zh-TW" sz="9600" b="1" i="0" u="none" strike="noStrike" cap="none" dirty="0">
                  <a:solidFill>
                    <a:schemeClr val="lt1"/>
                  </a:solidFill>
                  <a:latin typeface="微軟正黑體" panose="020B0604030504040204" pitchFamily="34" charset="-120"/>
                  <a:ea typeface="微軟正黑體" panose="020B0604030504040204" pitchFamily="34" charset="-120"/>
                  <a:sym typeface="Arial"/>
                </a:rPr>
                <a:t>ONE</a:t>
              </a:r>
              <a:endParaRPr sz="9600" b="1" dirty="0">
                <a:solidFill>
                  <a:schemeClr val="lt1"/>
                </a:solidFill>
                <a:latin typeface="微軟正黑體" panose="020B0604030504040204" pitchFamily="34" charset="-120"/>
                <a:ea typeface="微軟正黑體" panose="020B0604030504040204" pitchFamily="34" charset="-120"/>
                <a:sym typeface="Arial"/>
              </a:endParaRPr>
            </a:p>
          </p:txBody>
        </p:sp>
        <p:sp>
          <p:nvSpPr>
            <p:cNvPr id="101" name="Google Shape;101;p2"/>
            <p:cNvSpPr/>
            <p:nvPr/>
          </p:nvSpPr>
          <p:spPr>
            <a:xfrm>
              <a:off x="3689371" y="3105854"/>
              <a:ext cx="1136430" cy="64629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zh-TW" sz="3600" b="1" dirty="0">
                  <a:solidFill>
                    <a:srgbClr val="99BAC1"/>
                  </a:solidFill>
                  <a:latin typeface="標楷體" pitchFamily="65" charset="-120"/>
                  <a:ea typeface="標楷體" pitchFamily="65" charset="-120"/>
                  <a:sym typeface="Arial"/>
                </a:rPr>
                <a:t>前言</a:t>
              </a:r>
              <a:endParaRPr sz="3600" b="1" dirty="0">
                <a:solidFill>
                  <a:srgbClr val="99BAC1"/>
                </a:solidFill>
                <a:latin typeface="標楷體" pitchFamily="65" charset="-120"/>
                <a:ea typeface="標楷體" pitchFamily="65" charset="-120"/>
                <a:sym typeface="Arial"/>
              </a:endParaRPr>
            </a:p>
          </p:txBody>
        </p:sp>
      </p:grpSp>
      <p:grpSp>
        <p:nvGrpSpPr>
          <p:cNvPr id="102" name="Google Shape;102;p2"/>
          <p:cNvGrpSpPr/>
          <p:nvPr/>
        </p:nvGrpSpPr>
        <p:grpSpPr>
          <a:xfrm>
            <a:off x="6286211" y="660398"/>
            <a:ext cx="2735892" cy="5537202"/>
            <a:chOff x="6223958" y="660399"/>
            <a:chExt cx="2735892" cy="5537202"/>
          </a:xfrm>
        </p:grpSpPr>
        <p:pic>
          <p:nvPicPr>
            <p:cNvPr id="103" name="Google Shape;103;p2"/>
            <p:cNvPicPr preferRelativeResize="0"/>
            <p:nvPr/>
          </p:nvPicPr>
          <p:blipFill rotWithShape="1">
            <a:blip r:embed="rId4">
              <a:alphaModFix/>
            </a:blip>
            <a:srcRect/>
            <a:stretch/>
          </p:blipFill>
          <p:spPr>
            <a:xfrm rot="-5400000">
              <a:off x="4823303" y="2061054"/>
              <a:ext cx="5537202" cy="2735892"/>
            </a:xfrm>
            <a:prstGeom prst="rect">
              <a:avLst/>
            </a:prstGeom>
            <a:noFill/>
            <a:ln>
              <a:noFill/>
            </a:ln>
          </p:spPr>
        </p:pic>
        <p:sp>
          <p:nvSpPr>
            <p:cNvPr id="104" name="Google Shape;104;p2"/>
            <p:cNvSpPr/>
            <p:nvPr/>
          </p:nvSpPr>
          <p:spPr>
            <a:xfrm>
              <a:off x="6731875" y="2336016"/>
              <a:ext cx="1844565" cy="40011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2000">
                <a:solidFill>
                  <a:srgbClr val="99BAC1"/>
                </a:solidFill>
                <a:latin typeface="Arial"/>
                <a:ea typeface="Arial"/>
                <a:cs typeface="Arial"/>
                <a:sym typeface="Arial"/>
              </a:endParaRPr>
            </a:p>
          </p:txBody>
        </p:sp>
      </p:grpSp>
      <p:sp>
        <p:nvSpPr>
          <p:cNvPr id="105" name="Google Shape;105;p2"/>
          <p:cNvSpPr txBox="1"/>
          <p:nvPr/>
        </p:nvSpPr>
        <p:spPr>
          <a:xfrm>
            <a:off x="6520682" y="2344087"/>
            <a:ext cx="2266950" cy="196203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zh-TW" sz="2700" dirty="0">
                <a:solidFill>
                  <a:schemeClr val="dk1"/>
                </a:solidFill>
                <a:latin typeface="標楷體" pitchFamily="65" charset="-120"/>
                <a:ea typeface="標楷體" pitchFamily="65" charset="-120"/>
                <a:cs typeface="Microsoft JhengHei"/>
                <a:sym typeface="Microsoft JhengHei"/>
              </a:rPr>
              <a:t>一、研究動機</a:t>
            </a:r>
            <a:endParaRPr sz="2700" dirty="0">
              <a:solidFill>
                <a:schemeClr val="dk1"/>
              </a:solidFill>
              <a:latin typeface="標楷體" pitchFamily="65" charset="-120"/>
              <a:ea typeface="標楷體" pitchFamily="65" charset="-120"/>
              <a:cs typeface="Microsoft JhengHei"/>
              <a:sym typeface="Microsoft JhengHei"/>
            </a:endParaRPr>
          </a:p>
          <a:p>
            <a:pPr marL="0" marR="0" lvl="0" indent="0" algn="l" rtl="0">
              <a:lnSpc>
                <a:spcPct val="150000"/>
              </a:lnSpc>
              <a:spcBef>
                <a:spcPts val="0"/>
              </a:spcBef>
              <a:spcAft>
                <a:spcPts val="0"/>
              </a:spcAft>
              <a:buNone/>
            </a:pPr>
            <a:r>
              <a:rPr lang="zh-TW" sz="2700" dirty="0">
                <a:solidFill>
                  <a:schemeClr val="dk1"/>
                </a:solidFill>
                <a:latin typeface="標楷體" pitchFamily="65" charset="-120"/>
                <a:ea typeface="標楷體" pitchFamily="65" charset="-120"/>
                <a:cs typeface="Microsoft JhengHei"/>
                <a:sym typeface="Microsoft JhengHei"/>
              </a:rPr>
              <a:t>二、研究目的</a:t>
            </a:r>
            <a:endParaRPr sz="2700" dirty="0">
              <a:solidFill>
                <a:schemeClr val="dk1"/>
              </a:solidFill>
              <a:latin typeface="標楷體" pitchFamily="65" charset="-120"/>
              <a:ea typeface="標楷體" pitchFamily="65" charset="-120"/>
              <a:cs typeface="Microsoft JhengHei"/>
              <a:sym typeface="Microsoft JhengHei"/>
            </a:endParaRPr>
          </a:p>
          <a:p>
            <a:pPr marL="0" marR="0" lvl="0" indent="0" algn="l" rtl="0">
              <a:lnSpc>
                <a:spcPct val="150000"/>
              </a:lnSpc>
              <a:spcBef>
                <a:spcPts val="0"/>
              </a:spcBef>
              <a:spcAft>
                <a:spcPts val="0"/>
              </a:spcAft>
              <a:buNone/>
            </a:pPr>
            <a:r>
              <a:rPr lang="zh-TW" sz="2700" dirty="0">
                <a:solidFill>
                  <a:schemeClr val="dk1"/>
                </a:solidFill>
                <a:latin typeface="標楷體" pitchFamily="65" charset="-120"/>
                <a:ea typeface="標楷體" pitchFamily="65" charset="-120"/>
                <a:cs typeface="Microsoft JhengHei"/>
                <a:sym typeface="Microsoft JhengHei"/>
              </a:rPr>
              <a:t>三、研究流程</a:t>
            </a:r>
            <a:endParaRPr sz="2700" dirty="0">
              <a:solidFill>
                <a:schemeClr val="dk1"/>
              </a:solidFill>
              <a:latin typeface="標楷體" pitchFamily="65" charset="-120"/>
              <a:ea typeface="標楷體" pitchFamily="65" charset="-120"/>
              <a:cs typeface="Microsoft JhengHei"/>
              <a:sym typeface="Microsoft JhengHei"/>
            </a:endParaRPr>
          </a:p>
        </p:txBody>
      </p:sp>
    </p:spTree>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5"/>
                                        </p:tgtEl>
                                        <p:attrNameLst>
                                          <p:attrName>style.visibility</p:attrName>
                                        </p:attrNameLst>
                                      </p:cBhvr>
                                      <p:to>
                                        <p:strVal val="visible"/>
                                      </p:to>
                                    </p:set>
                                    <p:animEffect transition="in" filter="fade">
                                      <p:cBhvr>
                                        <p:cTn id="7" dur="1000"/>
                                        <p:tgtEl>
                                          <p:spTgt spid="105"/>
                                        </p:tgtEl>
                                      </p:cBhvr>
                                    </p:animEffect>
                                    <p:anim calcmode="lin" valueType="num">
                                      <p:cBhvr>
                                        <p:cTn id="8" dur="1000" fill="hold"/>
                                        <p:tgtEl>
                                          <p:spTgt spid="105"/>
                                        </p:tgtEl>
                                        <p:attrNameLst>
                                          <p:attrName>ppt_x</p:attrName>
                                        </p:attrNameLst>
                                      </p:cBhvr>
                                      <p:tavLst>
                                        <p:tav tm="0">
                                          <p:val>
                                            <p:strVal val="#ppt_x"/>
                                          </p:val>
                                        </p:tav>
                                        <p:tav tm="100000">
                                          <p:val>
                                            <p:strVal val="#ppt_x"/>
                                          </p:val>
                                        </p:tav>
                                      </p:tavLst>
                                    </p:anim>
                                    <p:anim calcmode="lin" valueType="num">
                                      <p:cBhvr>
                                        <p:cTn id="9" dur="1000" fill="hold"/>
                                        <p:tgtEl>
                                          <p:spTgt spid="10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pic>
        <p:nvPicPr>
          <p:cNvPr id="2" name="圖片 1"/>
          <p:cNvPicPr>
            <a:picLocks noChangeAspect="1"/>
          </p:cNvPicPr>
          <p:nvPr/>
        </p:nvPicPr>
        <p:blipFill rotWithShape="1">
          <a:blip r:embed="rId2"/>
          <a:srcRect l="17508" t="30606" r="3154" b="23486"/>
          <a:stretch/>
        </p:blipFill>
        <p:spPr>
          <a:xfrm>
            <a:off x="-43411" y="0"/>
            <a:ext cx="12235411" cy="6858000"/>
          </a:xfrm>
          <a:prstGeom prst="rect">
            <a:avLst/>
          </a:prstGeom>
        </p:spPr>
      </p:pic>
      <p:sp>
        <p:nvSpPr>
          <p:cNvPr id="3" name="Google Shape;111;p3"/>
          <p:cNvSpPr txBox="1"/>
          <p:nvPr/>
        </p:nvSpPr>
        <p:spPr>
          <a:xfrm>
            <a:off x="4586740" y="649724"/>
            <a:ext cx="2988130" cy="64629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zh-TW" sz="3600" b="1" dirty="0">
                <a:solidFill>
                  <a:srgbClr val="833C0B"/>
                </a:solidFill>
                <a:latin typeface="標楷體" panose="03000509000000000000" pitchFamily="65" charset="-120"/>
                <a:ea typeface="標楷體" panose="03000509000000000000" pitchFamily="65" charset="-120"/>
                <a:cs typeface="Microsoft JhengHei"/>
                <a:sym typeface="Microsoft JhengHei"/>
              </a:rPr>
              <a:t>一、研究動機</a:t>
            </a:r>
            <a:endParaRPr sz="3600" b="1" dirty="0">
              <a:latin typeface="標楷體" panose="03000509000000000000" pitchFamily="65" charset="-120"/>
              <a:ea typeface="標楷體" panose="03000509000000000000" pitchFamily="65" charset="-120"/>
            </a:endParaRPr>
          </a:p>
        </p:txBody>
      </p:sp>
      <p:sp>
        <p:nvSpPr>
          <p:cNvPr id="4" name="Google Shape;112;p3"/>
          <p:cNvSpPr txBox="1"/>
          <p:nvPr/>
        </p:nvSpPr>
        <p:spPr>
          <a:xfrm>
            <a:off x="1712685" y="1185947"/>
            <a:ext cx="8736239" cy="4939773"/>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zh-TW" sz="3500" dirty="0" smtClean="0">
                <a:solidFill>
                  <a:schemeClr val="dk1"/>
                </a:solidFill>
                <a:latin typeface="標楷體" pitchFamily="65" charset="-120"/>
                <a:ea typeface="標楷體" pitchFamily="65" charset="-120"/>
                <a:cs typeface="Microsoft JhengHei"/>
                <a:sym typeface="Microsoft JhengHei"/>
              </a:rPr>
              <a:t>在</a:t>
            </a:r>
            <a:r>
              <a:rPr lang="zh-TW" sz="3500" dirty="0">
                <a:solidFill>
                  <a:schemeClr val="dk1"/>
                </a:solidFill>
                <a:latin typeface="標楷體" pitchFamily="65" charset="-120"/>
                <a:ea typeface="標楷體" pitchFamily="65" charset="-120"/>
                <a:cs typeface="Microsoft JhengHei"/>
                <a:sym typeface="Microsoft JhengHei"/>
              </a:rPr>
              <a:t>網路上看到了衛生福利部發的一篇文章</a:t>
            </a:r>
            <a:r>
              <a:rPr lang="zh-TW" sz="3500" dirty="0" smtClean="0">
                <a:solidFill>
                  <a:schemeClr val="dk1"/>
                </a:solidFill>
                <a:latin typeface="標楷體" pitchFamily="65" charset="-120"/>
                <a:ea typeface="標楷體" pitchFamily="65" charset="-120"/>
                <a:cs typeface="Microsoft JhengHei"/>
                <a:sym typeface="Microsoft JhengHei"/>
              </a:rPr>
              <a:t>，內容</a:t>
            </a:r>
            <a:r>
              <a:rPr lang="zh-TW" altLang="en-US" sz="3500" dirty="0" smtClean="0">
                <a:solidFill>
                  <a:schemeClr val="dk1"/>
                </a:solidFill>
                <a:latin typeface="標楷體" pitchFamily="65" charset="-120"/>
                <a:ea typeface="標楷體" pitchFamily="65" charset="-120"/>
                <a:cs typeface="Microsoft JhengHei"/>
                <a:sym typeface="Microsoft JhengHei"/>
              </a:rPr>
              <a:t>是關於</a:t>
            </a:r>
            <a:r>
              <a:rPr lang="zh-TW" sz="3500" dirty="0" smtClean="0">
                <a:solidFill>
                  <a:schemeClr val="dk1"/>
                </a:solidFill>
                <a:latin typeface="標楷體" pitchFamily="65" charset="-120"/>
                <a:ea typeface="標楷體" pitchFamily="65" charset="-120"/>
                <a:cs typeface="Microsoft JhengHei"/>
                <a:sym typeface="Microsoft JhengHei"/>
              </a:rPr>
              <a:t>有超過六成民眾未落實洗手動作，這個重要的話題立刻引起</a:t>
            </a:r>
            <a:r>
              <a:rPr lang="zh-TW" sz="3500" dirty="0">
                <a:solidFill>
                  <a:schemeClr val="dk1"/>
                </a:solidFill>
                <a:latin typeface="標楷體" pitchFamily="65" charset="-120"/>
                <a:ea typeface="標楷體" pitchFamily="65" charset="-120"/>
                <a:cs typeface="Microsoft JhengHei"/>
                <a:sym typeface="Microsoft JhengHei"/>
              </a:rPr>
              <a:t>我</a:t>
            </a:r>
            <a:r>
              <a:rPr lang="zh-TW" sz="3500" dirty="0" smtClean="0">
                <a:solidFill>
                  <a:schemeClr val="dk1"/>
                </a:solidFill>
                <a:latin typeface="標楷體" pitchFamily="65" charset="-120"/>
                <a:ea typeface="標楷體" pitchFamily="65" charset="-120"/>
                <a:cs typeface="Microsoft JhengHei"/>
                <a:sym typeface="Microsoft JhengHei"/>
              </a:rPr>
              <a:t>的懷疑與興趣，因此</a:t>
            </a:r>
            <a:r>
              <a:rPr lang="zh-TW" sz="3500" dirty="0">
                <a:solidFill>
                  <a:schemeClr val="dk1"/>
                </a:solidFill>
                <a:latin typeface="標楷體" pitchFamily="65" charset="-120"/>
                <a:ea typeface="標楷體" pitchFamily="65" charset="-120"/>
                <a:cs typeface="Microsoft JhengHei"/>
                <a:sym typeface="Microsoft JhengHei"/>
              </a:rPr>
              <a:t>我想透過問卷調查的方式來了解大眾對洗手的觀念程度以及幫助同學教導他們正確的洗手方法。</a:t>
            </a:r>
            <a:endParaRPr sz="3500" dirty="0">
              <a:latin typeface="標楷體" pitchFamily="65" charset="-120"/>
              <a:ea typeface="標楷體" pitchFamily="65" charset="-120"/>
            </a:endParaRPr>
          </a:p>
        </p:txBody>
      </p:sp>
    </p:spTree>
    <p:extLst>
      <p:ext uri="{BB962C8B-B14F-4D97-AF65-F5344CB8AC3E}">
        <p14:creationId xmlns:p14="http://schemas.microsoft.com/office/powerpoint/2010/main" val="1326286327"/>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圖片 1"/>
          <p:cNvPicPr>
            <a:picLocks noChangeAspect="1"/>
          </p:cNvPicPr>
          <p:nvPr/>
        </p:nvPicPr>
        <p:blipFill rotWithShape="1">
          <a:blip r:embed="rId2"/>
          <a:srcRect l="17668" t="30899" r="3367" b="23598"/>
          <a:stretch/>
        </p:blipFill>
        <p:spPr>
          <a:xfrm>
            <a:off x="0" y="0"/>
            <a:ext cx="12192001" cy="7155543"/>
          </a:xfrm>
          <a:prstGeom prst="rect">
            <a:avLst/>
          </a:prstGeom>
        </p:spPr>
      </p:pic>
      <p:sp>
        <p:nvSpPr>
          <p:cNvPr id="3" name="Google Shape;142;p4"/>
          <p:cNvSpPr txBox="1"/>
          <p:nvPr/>
        </p:nvSpPr>
        <p:spPr>
          <a:xfrm>
            <a:off x="4492828" y="674569"/>
            <a:ext cx="3050819" cy="64629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zh-TW" sz="3600" b="1" dirty="0" smtClean="0">
                <a:solidFill>
                  <a:srgbClr val="833C0B"/>
                </a:solidFill>
                <a:latin typeface="標楷體" panose="03000509000000000000" pitchFamily="65" charset="-120"/>
                <a:ea typeface="標楷體" panose="03000509000000000000" pitchFamily="65" charset="-120"/>
                <a:cs typeface="Microsoft JhengHei"/>
                <a:sym typeface="Microsoft JhengHei"/>
              </a:rPr>
              <a:t>二、研究目的</a:t>
            </a:r>
            <a:endParaRPr sz="3600" b="1" dirty="0">
              <a:latin typeface="標楷體" panose="03000509000000000000" pitchFamily="65" charset="-120"/>
              <a:ea typeface="標楷體" panose="03000509000000000000" pitchFamily="65" charset="-120"/>
            </a:endParaRPr>
          </a:p>
        </p:txBody>
      </p:sp>
      <p:grpSp>
        <p:nvGrpSpPr>
          <p:cNvPr id="4" name="Google Shape;118;p4"/>
          <p:cNvGrpSpPr/>
          <p:nvPr/>
        </p:nvGrpSpPr>
        <p:grpSpPr>
          <a:xfrm>
            <a:off x="1567310" y="3616882"/>
            <a:ext cx="2399528" cy="2402223"/>
            <a:chOff x="1903413" y="1601788"/>
            <a:chExt cx="1949450" cy="1951038"/>
          </a:xfrm>
        </p:grpSpPr>
        <p:sp>
          <p:nvSpPr>
            <p:cNvPr id="5" name="Google Shape;119;p4"/>
            <p:cNvSpPr/>
            <p:nvPr/>
          </p:nvSpPr>
          <p:spPr>
            <a:xfrm>
              <a:off x="1911350" y="1611313"/>
              <a:ext cx="1931987" cy="1931988"/>
            </a:xfrm>
            <a:prstGeom prst="ellipse">
              <a:avLst/>
            </a:prstGeom>
            <a:solidFill>
              <a:srgbClr val="FFFFFF"/>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013">
                <a:solidFill>
                  <a:schemeClr val="dk1"/>
                </a:solidFill>
                <a:latin typeface="標楷體" panose="03000509000000000000" pitchFamily="65" charset="-120"/>
                <a:ea typeface="標楷體" panose="03000509000000000000" pitchFamily="65" charset="-120"/>
                <a:sym typeface="Arial"/>
              </a:endParaRPr>
            </a:p>
          </p:txBody>
        </p:sp>
        <p:sp>
          <p:nvSpPr>
            <p:cNvPr id="6" name="Google Shape;120;p4"/>
            <p:cNvSpPr/>
            <p:nvPr/>
          </p:nvSpPr>
          <p:spPr>
            <a:xfrm>
              <a:off x="2730500" y="2430463"/>
              <a:ext cx="295275" cy="295275"/>
            </a:xfrm>
            <a:prstGeom prst="ellipse">
              <a:avLst/>
            </a:prstGeom>
            <a:solidFill>
              <a:srgbClr val="8BCCD5"/>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013">
                <a:solidFill>
                  <a:schemeClr val="dk1"/>
                </a:solidFill>
                <a:latin typeface="標楷體" panose="03000509000000000000" pitchFamily="65" charset="-120"/>
                <a:ea typeface="標楷體" panose="03000509000000000000" pitchFamily="65" charset="-120"/>
                <a:sym typeface="Arial"/>
              </a:endParaRPr>
            </a:p>
          </p:txBody>
        </p:sp>
        <p:sp>
          <p:nvSpPr>
            <p:cNvPr id="7" name="Google Shape;121;p4"/>
            <p:cNvSpPr/>
            <p:nvPr/>
          </p:nvSpPr>
          <p:spPr>
            <a:xfrm>
              <a:off x="1903413" y="1601788"/>
              <a:ext cx="1949450" cy="1951038"/>
            </a:xfrm>
            <a:custGeom>
              <a:avLst/>
              <a:gdLst/>
              <a:ahLst/>
              <a:cxnLst/>
              <a:rect l="l" t="t" r="r" b="b"/>
              <a:pathLst>
                <a:path w="1320" h="1320" extrusionOk="0">
                  <a:moveTo>
                    <a:pt x="660" y="0"/>
                  </a:moveTo>
                  <a:cubicBezTo>
                    <a:pt x="295" y="0"/>
                    <a:pt x="0" y="296"/>
                    <a:pt x="0" y="660"/>
                  </a:cubicBezTo>
                  <a:cubicBezTo>
                    <a:pt x="0" y="1025"/>
                    <a:pt x="295" y="1320"/>
                    <a:pt x="660" y="1320"/>
                  </a:cubicBezTo>
                  <a:cubicBezTo>
                    <a:pt x="1025" y="1320"/>
                    <a:pt x="1320" y="1025"/>
                    <a:pt x="1320" y="660"/>
                  </a:cubicBezTo>
                  <a:cubicBezTo>
                    <a:pt x="1320" y="296"/>
                    <a:pt x="1025" y="0"/>
                    <a:pt x="660" y="0"/>
                  </a:cubicBezTo>
                  <a:close/>
                  <a:moveTo>
                    <a:pt x="660" y="1224"/>
                  </a:moveTo>
                  <a:cubicBezTo>
                    <a:pt x="349" y="1224"/>
                    <a:pt x="96" y="972"/>
                    <a:pt x="96" y="660"/>
                  </a:cubicBezTo>
                  <a:cubicBezTo>
                    <a:pt x="96" y="349"/>
                    <a:pt x="349" y="96"/>
                    <a:pt x="660" y="96"/>
                  </a:cubicBezTo>
                  <a:cubicBezTo>
                    <a:pt x="971" y="96"/>
                    <a:pt x="1224" y="349"/>
                    <a:pt x="1224" y="660"/>
                  </a:cubicBezTo>
                  <a:cubicBezTo>
                    <a:pt x="1224" y="972"/>
                    <a:pt x="971" y="1224"/>
                    <a:pt x="660" y="1224"/>
                  </a:cubicBezTo>
                  <a:close/>
                </a:path>
              </a:pathLst>
            </a:custGeom>
            <a:solidFill>
              <a:srgbClr val="8BCCD5"/>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013">
                <a:solidFill>
                  <a:schemeClr val="dk1"/>
                </a:solidFill>
                <a:latin typeface="標楷體" panose="03000509000000000000" pitchFamily="65" charset="-120"/>
                <a:ea typeface="標楷體" panose="03000509000000000000" pitchFamily="65" charset="-120"/>
                <a:sym typeface="Arial"/>
              </a:endParaRPr>
            </a:p>
          </p:txBody>
        </p:sp>
        <p:sp>
          <p:nvSpPr>
            <p:cNvPr id="8" name="Google Shape;122;p4"/>
            <p:cNvSpPr/>
            <p:nvPr/>
          </p:nvSpPr>
          <p:spPr>
            <a:xfrm>
              <a:off x="2181225" y="1882776"/>
              <a:ext cx="1392237" cy="1390650"/>
            </a:xfrm>
            <a:custGeom>
              <a:avLst/>
              <a:gdLst/>
              <a:ahLst/>
              <a:cxnLst/>
              <a:rect l="l" t="t" r="r" b="b"/>
              <a:pathLst>
                <a:path w="942" h="941" extrusionOk="0">
                  <a:moveTo>
                    <a:pt x="471" y="0"/>
                  </a:moveTo>
                  <a:cubicBezTo>
                    <a:pt x="211" y="0"/>
                    <a:pt x="0" y="210"/>
                    <a:pt x="0" y="470"/>
                  </a:cubicBezTo>
                  <a:cubicBezTo>
                    <a:pt x="0" y="730"/>
                    <a:pt x="211" y="941"/>
                    <a:pt x="471" y="941"/>
                  </a:cubicBezTo>
                  <a:cubicBezTo>
                    <a:pt x="731" y="941"/>
                    <a:pt x="942" y="730"/>
                    <a:pt x="942" y="470"/>
                  </a:cubicBezTo>
                  <a:cubicBezTo>
                    <a:pt x="942" y="210"/>
                    <a:pt x="731" y="0"/>
                    <a:pt x="471" y="0"/>
                  </a:cubicBezTo>
                  <a:close/>
                  <a:moveTo>
                    <a:pt x="471" y="854"/>
                  </a:moveTo>
                  <a:cubicBezTo>
                    <a:pt x="259" y="854"/>
                    <a:pt x="87" y="682"/>
                    <a:pt x="87" y="470"/>
                  </a:cubicBezTo>
                  <a:cubicBezTo>
                    <a:pt x="87" y="258"/>
                    <a:pt x="259" y="86"/>
                    <a:pt x="471" y="86"/>
                  </a:cubicBezTo>
                  <a:cubicBezTo>
                    <a:pt x="683" y="86"/>
                    <a:pt x="855" y="258"/>
                    <a:pt x="855" y="470"/>
                  </a:cubicBezTo>
                  <a:cubicBezTo>
                    <a:pt x="855" y="682"/>
                    <a:pt x="683" y="854"/>
                    <a:pt x="471" y="854"/>
                  </a:cubicBezTo>
                  <a:close/>
                </a:path>
              </a:pathLst>
            </a:custGeom>
            <a:solidFill>
              <a:srgbClr val="8BCCD5"/>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013">
                <a:solidFill>
                  <a:schemeClr val="dk1"/>
                </a:solidFill>
                <a:latin typeface="標楷體" panose="03000509000000000000" pitchFamily="65" charset="-120"/>
                <a:ea typeface="標楷體" panose="03000509000000000000" pitchFamily="65" charset="-120"/>
                <a:sym typeface="Arial"/>
              </a:endParaRPr>
            </a:p>
          </p:txBody>
        </p:sp>
        <p:sp>
          <p:nvSpPr>
            <p:cNvPr id="9" name="Google Shape;123;p4"/>
            <p:cNvSpPr/>
            <p:nvPr/>
          </p:nvSpPr>
          <p:spPr>
            <a:xfrm>
              <a:off x="2468563" y="2168526"/>
              <a:ext cx="819150" cy="819150"/>
            </a:xfrm>
            <a:custGeom>
              <a:avLst/>
              <a:gdLst/>
              <a:ahLst/>
              <a:cxnLst/>
              <a:rect l="l" t="t" r="r" b="b"/>
              <a:pathLst>
                <a:path w="554" h="555" extrusionOk="0">
                  <a:moveTo>
                    <a:pt x="277" y="0"/>
                  </a:moveTo>
                  <a:cubicBezTo>
                    <a:pt x="124" y="0"/>
                    <a:pt x="0" y="124"/>
                    <a:pt x="0" y="277"/>
                  </a:cubicBezTo>
                  <a:cubicBezTo>
                    <a:pt x="0" y="430"/>
                    <a:pt x="124" y="555"/>
                    <a:pt x="277" y="555"/>
                  </a:cubicBezTo>
                  <a:cubicBezTo>
                    <a:pt x="430" y="555"/>
                    <a:pt x="554" y="430"/>
                    <a:pt x="554" y="277"/>
                  </a:cubicBezTo>
                  <a:cubicBezTo>
                    <a:pt x="554" y="124"/>
                    <a:pt x="430" y="0"/>
                    <a:pt x="277" y="0"/>
                  </a:cubicBezTo>
                  <a:close/>
                  <a:moveTo>
                    <a:pt x="277" y="464"/>
                  </a:moveTo>
                  <a:cubicBezTo>
                    <a:pt x="174" y="464"/>
                    <a:pt x="90" y="380"/>
                    <a:pt x="90" y="277"/>
                  </a:cubicBezTo>
                  <a:cubicBezTo>
                    <a:pt x="90" y="174"/>
                    <a:pt x="174" y="91"/>
                    <a:pt x="277" y="91"/>
                  </a:cubicBezTo>
                  <a:cubicBezTo>
                    <a:pt x="380" y="91"/>
                    <a:pt x="464" y="174"/>
                    <a:pt x="464" y="277"/>
                  </a:cubicBezTo>
                  <a:cubicBezTo>
                    <a:pt x="464" y="380"/>
                    <a:pt x="380" y="464"/>
                    <a:pt x="277" y="464"/>
                  </a:cubicBezTo>
                  <a:close/>
                </a:path>
              </a:pathLst>
            </a:custGeom>
            <a:solidFill>
              <a:srgbClr val="8BCCD5"/>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013">
                <a:solidFill>
                  <a:schemeClr val="dk1"/>
                </a:solidFill>
                <a:latin typeface="標楷體" panose="03000509000000000000" pitchFamily="65" charset="-120"/>
                <a:ea typeface="標楷體" panose="03000509000000000000" pitchFamily="65" charset="-120"/>
                <a:sym typeface="Arial"/>
              </a:endParaRPr>
            </a:p>
          </p:txBody>
        </p:sp>
      </p:grpSp>
      <p:grpSp>
        <p:nvGrpSpPr>
          <p:cNvPr id="10" name="Google Shape;124;p4"/>
          <p:cNvGrpSpPr/>
          <p:nvPr/>
        </p:nvGrpSpPr>
        <p:grpSpPr>
          <a:xfrm>
            <a:off x="1101535" y="3409592"/>
            <a:ext cx="1690220" cy="1428824"/>
            <a:chOff x="1508126" y="1417638"/>
            <a:chExt cx="1373187" cy="1160463"/>
          </a:xfrm>
        </p:grpSpPr>
        <p:sp>
          <p:nvSpPr>
            <p:cNvPr id="11" name="Google Shape;125;p4"/>
            <p:cNvSpPr/>
            <p:nvPr/>
          </p:nvSpPr>
          <p:spPr>
            <a:xfrm>
              <a:off x="1508126" y="1636713"/>
              <a:ext cx="444500" cy="239713"/>
            </a:xfrm>
            <a:custGeom>
              <a:avLst/>
              <a:gdLst/>
              <a:ahLst/>
              <a:cxnLst/>
              <a:rect l="l" t="t" r="r" b="b"/>
              <a:pathLst>
                <a:path w="280" h="151" extrusionOk="0">
                  <a:moveTo>
                    <a:pt x="280" y="117"/>
                  </a:moveTo>
                  <a:lnTo>
                    <a:pt x="146" y="151"/>
                  </a:lnTo>
                  <a:lnTo>
                    <a:pt x="0" y="33"/>
                  </a:lnTo>
                  <a:lnTo>
                    <a:pt x="134" y="0"/>
                  </a:lnTo>
                  <a:lnTo>
                    <a:pt x="280" y="117"/>
                  </a:lnTo>
                  <a:close/>
                </a:path>
              </a:pathLst>
            </a:custGeom>
            <a:solidFill>
              <a:srgbClr val="8BCCD5"/>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013">
                <a:solidFill>
                  <a:schemeClr val="dk1"/>
                </a:solidFill>
                <a:latin typeface="標楷體" panose="03000509000000000000" pitchFamily="65" charset="-120"/>
                <a:ea typeface="標楷體" panose="03000509000000000000" pitchFamily="65" charset="-120"/>
                <a:sym typeface="Arial"/>
              </a:endParaRPr>
            </a:p>
          </p:txBody>
        </p:sp>
        <p:sp>
          <p:nvSpPr>
            <p:cNvPr id="12" name="Google Shape;126;p4"/>
            <p:cNvSpPr/>
            <p:nvPr/>
          </p:nvSpPr>
          <p:spPr>
            <a:xfrm>
              <a:off x="1720850" y="1417638"/>
              <a:ext cx="238125" cy="404813"/>
            </a:xfrm>
            <a:custGeom>
              <a:avLst/>
              <a:gdLst/>
              <a:ahLst/>
              <a:cxnLst/>
              <a:rect l="l" t="t" r="r" b="b"/>
              <a:pathLst>
                <a:path w="150" h="255" extrusionOk="0">
                  <a:moveTo>
                    <a:pt x="146" y="255"/>
                  </a:moveTo>
                  <a:lnTo>
                    <a:pt x="150" y="117"/>
                  </a:lnTo>
                  <a:lnTo>
                    <a:pt x="4" y="0"/>
                  </a:lnTo>
                  <a:lnTo>
                    <a:pt x="0" y="138"/>
                  </a:lnTo>
                  <a:lnTo>
                    <a:pt x="146" y="255"/>
                  </a:lnTo>
                  <a:close/>
                </a:path>
              </a:pathLst>
            </a:custGeom>
            <a:solidFill>
              <a:schemeClr val="lt1"/>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013">
                <a:solidFill>
                  <a:schemeClr val="dk1"/>
                </a:solidFill>
                <a:latin typeface="標楷體" panose="03000509000000000000" pitchFamily="65" charset="-120"/>
                <a:ea typeface="標楷體" panose="03000509000000000000" pitchFamily="65" charset="-120"/>
                <a:sym typeface="Arial"/>
              </a:endParaRPr>
            </a:p>
          </p:txBody>
        </p:sp>
        <p:sp>
          <p:nvSpPr>
            <p:cNvPr id="13" name="Google Shape;127;p4"/>
            <p:cNvSpPr/>
            <p:nvPr/>
          </p:nvSpPr>
          <p:spPr>
            <a:xfrm>
              <a:off x="1660525" y="1577976"/>
              <a:ext cx="1174750" cy="965200"/>
            </a:xfrm>
            <a:custGeom>
              <a:avLst/>
              <a:gdLst/>
              <a:ahLst/>
              <a:cxnLst/>
              <a:rect l="l" t="t" r="r" b="b"/>
              <a:pathLst>
                <a:path w="795" h="654" extrusionOk="0">
                  <a:moveTo>
                    <a:pt x="772" y="654"/>
                  </a:moveTo>
                  <a:cubicBezTo>
                    <a:pt x="768" y="654"/>
                    <a:pt x="763" y="652"/>
                    <a:pt x="759" y="649"/>
                  </a:cubicBezTo>
                  <a:cubicBezTo>
                    <a:pt x="10" y="39"/>
                    <a:pt x="10" y="39"/>
                    <a:pt x="10" y="39"/>
                  </a:cubicBezTo>
                  <a:cubicBezTo>
                    <a:pt x="1" y="32"/>
                    <a:pt x="0" y="19"/>
                    <a:pt x="7" y="10"/>
                  </a:cubicBezTo>
                  <a:cubicBezTo>
                    <a:pt x="14" y="2"/>
                    <a:pt x="27" y="0"/>
                    <a:pt x="36" y="8"/>
                  </a:cubicBezTo>
                  <a:cubicBezTo>
                    <a:pt x="785" y="618"/>
                    <a:pt x="785" y="618"/>
                    <a:pt x="785" y="618"/>
                  </a:cubicBezTo>
                  <a:cubicBezTo>
                    <a:pt x="794" y="625"/>
                    <a:pt x="795" y="638"/>
                    <a:pt x="788" y="646"/>
                  </a:cubicBezTo>
                  <a:cubicBezTo>
                    <a:pt x="784" y="651"/>
                    <a:pt x="778" y="654"/>
                    <a:pt x="772" y="654"/>
                  </a:cubicBezTo>
                  <a:close/>
                </a:path>
              </a:pathLst>
            </a:custGeom>
            <a:solidFill>
              <a:srgbClr val="7F7F7F"/>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013">
                <a:solidFill>
                  <a:schemeClr val="dk1"/>
                </a:solidFill>
                <a:latin typeface="標楷體" panose="03000509000000000000" pitchFamily="65" charset="-120"/>
                <a:ea typeface="標楷體" panose="03000509000000000000" pitchFamily="65" charset="-120"/>
                <a:sym typeface="Arial"/>
              </a:endParaRPr>
            </a:p>
          </p:txBody>
        </p:sp>
        <p:sp>
          <p:nvSpPr>
            <p:cNvPr id="14" name="Google Shape;128;p4"/>
            <p:cNvSpPr/>
            <p:nvPr/>
          </p:nvSpPr>
          <p:spPr>
            <a:xfrm>
              <a:off x="2600325" y="2459038"/>
              <a:ext cx="280987" cy="119063"/>
            </a:xfrm>
            <a:custGeom>
              <a:avLst/>
              <a:gdLst/>
              <a:ahLst/>
              <a:cxnLst/>
              <a:rect l="l" t="t" r="r" b="b"/>
              <a:pathLst>
                <a:path w="177" h="75" extrusionOk="0">
                  <a:moveTo>
                    <a:pt x="0" y="12"/>
                  </a:moveTo>
                  <a:lnTo>
                    <a:pt x="177" y="75"/>
                  </a:lnTo>
                  <a:lnTo>
                    <a:pt x="85" y="0"/>
                  </a:lnTo>
                  <a:lnTo>
                    <a:pt x="0" y="12"/>
                  </a:lnTo>
                  <a:close/>
                </a:path>
              </a:pathLst>
            </a:custGeom>
            <a:solidFill>
              <a:srgbClr val="A5A5A5"/>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013">
                <a:solidFill>
                  <a:schemeClr val="dk1"/>
                </a:solidFill>
                <a:latin typeface="標楷體" panose="03000509000000000000" pitchFamily="65" charset="-120"/>
                <a:ea typeface="標楷體" panose="03000509000000000000" pitchFamily="65" charset="-120"/>
                <a:sym typeface="Arial"/>
              </a:endParaRPr>
            </a:p>
          </p:txBody>
        </p:sp>
        <p:sp>
          <p:nvSpPr>
            <p:cNvPr id="15" name="Google Shape;129;p4"/>
            <p:cNvSpPr/>
            <p:nvPr/>
          </p:nvSpPr>
          <p:spPr>
            <a:xfrm>
              <a:off x="2725738" y="2324101"/>
              <a:ext cx="155575" cy="254000"/>
            </a:xfrm>
            <a:custGeom>
              <a:avLst/>
              <a:gdLst/>
              <a:ahLst/>
              <a:cxnLst/>
              <a:rect l="l" t="t" r="r" b="b"/>
              <a:pathLst>
                <a:path w="98" h="160" extrusionOk="0">
                  <a:moveTo>
                    <a:pt x="6" y="85"/>
                  </a:moveTo>
                  <a:lnTo>
                    <a:pt x="98" y="160"/>
                  </a:lnTo>
                  <a:lnTo>
                    <a:pt x="0" y="0"/>
                  </a:lnTo>
                  <a:lnTo>
                    <a:pt x="6" y="85"/>
                  </a:lnTo>
                  <a:close/>
                </a:path>
              </a:pathLst>
            </a:custGeom>
            <a:solidFill>
              <a:srgbClr val="D8D8D8"/>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013">
                <a:solidFill>
                  <a:schemeClr val="dk1"/>
                </a:solidFill>
                <a:latin typeface="標楷體" panose="03000509000000000000" pitchFamily="65" charset="-120"/>
                <a:ea typeface="標楷體" panose="03000509000000000000" pitchFamily="65" charset="-120"/>
                <a:sym typeface="Arial"/>
              </a:endParaRPr>
            </a:p>
          </p:txBody>
        </p:sp>
      </p:grpSp>
      <p:grpSp>
        <p:nvGrpSpPr>
          <p:cNvPr id="16" name="Google Shape;130;p4"/>
          <p:cNvGrpSpPr/>
          <p:nvPr/>
        </p:nvGrpSpPr>
        <p:grpSpPr>
          <a:xfrm>
            <a:off x="4129442" y="2025454"/>
            <a:ext cx="3856146" cy="465040"/>
            <a:chOff x="4697796" y="1851118"/>
            <a:chExt cx="5141528" cy="620053"/>
          </a:xfrm>
        </p:grpSpPr>
        <p:sp>
          <p:nvSpPr>
            <p:cNvPr id="17" name="Google Shape;131;p4"/>
            <p:cNvSpPr/>
            <p:nvPr/>
          </p:nvSpPr>
          <p:spPr>
            <a:xfrm>
              <a:off x="4697796" y="1851118"/>
              <a:ext cx="689961" cy="620053"/>
            </a:xfrm>
            <a:prstGeom prst="ellipse">
              <a:avLst/>
            </a:prstGeom>
            <a:solidFill>
              <a:schemeClr val="lt1"/>
            </a:solidFill>
            <a:ln>
              <a:noFill/>
            </a:ln>
          </p:spPr>
          <p:txBody>
            <a:bodyPr spcFirstLastPara="1" wrap="square" lIns="0" tIns="0" rIns="0" bIns="0" anchor="ctr" anchorCtr="0">
              <a:noAutofit/>
            </a:bodyPr>
            <a:lstStyle/>
            <a:p>
              <a:pPr marL="0" marR="0" lvl="0" indent="0" algn="ctr" rtl="0">
                <a:lnSpc>
                  <a:spcPct val="150000"/>
                </a:lnSpc>
                <a:spcBef>
                  <a:spcPts val="0"/>
                </a:spcBef>
                <a:spcAft>
                  <a:spcPts val="0"/>
                </a:spcAft>
                <a:buNone/>
              </a:pPr>
              <a:r>
                <a:rPr lang="zh-TW" sz="1013" dirty="0">
                  <a:solidFill>
                    <a:srgbClr val="99BAC1"/>
                  </a:solidFill>
                  <a:latin typeface="標楷體" pitchFamily="65" charset="-120"/>
                  <a:ea typeface="標楷體" pitchFamily="65" charset="-120"/>
                  <a:sym typeface="Arial"/>
                </a:rPr>
                <a:t>01</a:t>
              </a:r>
              <a:endParaRPr sz="1013" dirty="0">
                <a:solidFill>
                  <a:srgbClr val="99BAC1"/>
                </a:solidFill>
                <a:latin typeface="標楷體" pitchFamily="65" charset="-120"/>
                <a:ea typeface="標楷體" pitchFamily="65" charset="-120"/>
                <a:sym typeface="Arial"/>
              </a:endParaRPr>
            </a:p>
          </p:txBody>
        </p:sp>
        <p:sp>
          <p:nvSpPr>
            <p:cNvPr id="18" name="Google Shape;132;p4"/>
            <p:cNvSpPr/>
            <p:nvPr/>
          </p:nvSpPr>
          <p:spPr>
            <a:xfrm>
              <a:off x="6839825" y="2076677"/>
              <a:ext cx="2999499" cy="365602"/>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endParaRPr sz="788">
                <a:solidFill>
                  <a:srgbClr val="7F7F7F"/>
                </a:solidFill>
                <a:latin typeface="標楷體" panose="03000509000000000000" pitchFamily="65" charset="-120"/>
                <a:ea typeface="標楷體" panose="03000509000000000000" pitchFamily="65" charset="-120"/>
                <a:sym typeface="Arial"/>
              </a:endParaRPr>
            </a:p>
          </p:txBody>
        </p:sp>
      </p:grpSp>
      <p:grpSp>
        <p:nvGrpSpPr>
          <p:cNvPr id="19" name="Google Shape;133;p4"/>
          <p:cNvGrpSpPr/>
          <p:nvPr/>
        </p:nvGrpSpPr>
        <p:grpSpPr>
          <a:xfrm>
            <a:off x="4145288" y="2825294"/>
            <a:ext cx="2720703" cy="453671"/>
            <a:chOff x="5641208" y="2735601"/>
            <a:chExt cx="3627604" cy="604894"/>
          </a:xfrm>
        </p:grpSpPr>
        <p:sp>
          <p:nvSpPr>
            <p:cNvPr id="20" name="Google Shape;134;p4"/>
            <p:cNvSpPr/>
            <p:nvPr/>
          </p:nvSpPr>
          <p:spPr>
            <a:xfrm>
              <a:off x="5641208" y="2735601"/>
              <a:ext cx="647701" cy="604894"/>
            </a:xfrm>
            <a:prstGeom prst="ellipse">
              <a:avLst/>
            </a:prstGeom>
            <a:solidFill>
              <a:srgbClr val="8BCCD5"/>
            </a:solidFill>
            <a:ln>
              <a:noFill/>
            </a:ln>
          </p:spPr>
          <p:txBody>
            <a:bodyPr spcFirstLastPara="1" wrap="square" lIns="0" tIns="0" rIns="0" bIns="0" anchor="ctr" anchorCtr="0">
              <a:noAutofit/>
            </a:bodyPr>
            <a:lstStyle/>
            <a:p>
              <a:pPr marL="0" marR="0" lvl="0" indent="0" algn="ctr" rtl="0">
                <a:lnSpc>
                  <a:spcPct val="150000"/>
                </a:lnSpc>
                <a:spcBef>
                  <a:spcPts val="0"/>
                </a:spcBef>
                <a:spcAft>
                  <a:spcPts val="0"/>
                </a:spcAft>
                <a:buNone/>
              </a:pPr>
              <a:r>
                <a:rPr lang="zh-TW" sz="1013" dirty="0">
                  <a:solidFill>
                    <a:schemeClr val="lt1"/>
                  </a:solidFill>
                  <a:latin typeface="標楷體" pitchFamily="65" charset="-120"/>
                  <a:ea typeface="標楷體" pitchFamily="65" charset="-120"/>
                  <a:sym typeface="Arial"/>
                </a:rPr>
                <a:t>02</a:t>
              </a:r>
              <a:endParaRPr sz="1013" dirty="0">
                <a:solidFill>
                  <a:schemeClr val="lt1"/>
                </a:solidFill>
                <a:latin typeface="標楷體" pitchFamily="65" charset="-120"/>
                <a:ea typeface="標楷體" pitchFamily="65" charset="-120"/>
                <a:sym typeface="Arial"/>
              </a:endParaRPr>
            </a:p>
          </p:txBody>
        </p:sp>
        <p:sp>
          <p:nvSpPr>
            <p:cNvPr id="21" name="Google Shape;135;p4"/>
            <p:cNvSpPr/>
            <p:nvPr/>
          </p:nvSpPr>
          <p:spPr>
            <a:xfrm>
              <a:off x="6269313" y="2735601"/>
              <a:ext cx="2999499" cy="365602"/>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endParaRPr sz="788">
                <a:solidFill>
                  <a:srgbClr val="7F7F7F"/>
                </a:solidFill>
                <a:latin typeface="標楷體" panose="03000509000000000000" pitchFamily="65" charset="-120"/>
                <a:ea typeface="標楷體" panose="03000509000000000000" pitchFamily="65" charset="-120"/>
                <a:sym typeface="Arial"/>
              </a:endParaRPr>
            </a:p>
          </p:txBody>
        </p:sp>
      </p:grpSp>
      <p:grpSp>
        <p:nvGrpSpPr>
          <p:cNvPr id="22" name="Google Shape;136;p4"/>
          <p:cNvGrpSpPr/>
          <p:nvPr/>
        </p:nvGrpSpPr>
        <p:grpSpPr>
          <a:xfrm>
            <a:off x="4125377" y="3698987"/>
            <a:ext cx="3195426" cy="424551"/>
            <a:chOff x="5578757" y="3770703"/>
            <a:chExt cx="4260567" cy="566070"/>
          </a:xfrm>
        </p:grpSpPr>
        <p:sp>
          <p:nvSpPr>
            <p:cNvPr id="23" name="Google Shape;137;p4"/>
            <p:cNvSpPr/>
            <p:nvPr/>
          </p:nvSpPr>
          <p:spPr>
            <a:xfrm>
              <a:off x="5578757" y="3773568"/>
              <a:ext cx="643485" cy="563205"/>
            </a:xfrm>
            <a:prstGeom prst="ellipse">
              <a:avLst/>
            </a:prstGeom>
            <a:solidFill>
              <a:schemeClr val="lt1"/>
            </a:solidFill>
            <a:ln>
              <a:noFill/>
            </a:ln>
          </p:spPr>
          <p:txBody>
            <a:bodyPr spcFirstLastPara="1" wrap="square" lIns="0" tIns="0" rIns="0" bIns="0" anchor="ctr" anchorCtr="0">
              <a:noAutofit/>
            </a:bodyPr>
            <a:lstStyle/>
            <a:p>
              <a:pPr marL="0" marR="0" lvl="0" indent="0" algn="ctr" rtl="0">
                <a:lnSpc>
                  <a:spcPct val="150000"/>
                </a:lnSpc>
                <a:spcBef>
                  <a:spcPts val="0"/>
                </a:spcBef>
                <a:spcAft>
                  <a:spcPts val="0"/>
                </a:spcAft>
                <a:buNone/>
              </a:pPr>
              <a:r>
                <a:rPr lang="zh-TW" sz="1013" dirty="0">
                  <a:solidFill>
                    <a:srgbClr val="99BAC1"/>
                  </a:solidFill>
                  <a:latin typeface="標楷體" pitchFamily="65" charset="-120"/>
                  <a:ea typeface="標楷體" pitchFamily="65" charset="-120"/>
                  <a:sym typeface="Arial"/>
                </a:rPr>
                <a:t>03</a:t>
              </a:r>
              <a:endParaRPr sz="1013" dirty="0">
                <a:solidFill>
                  <a:srgbClr val="99BAC1"/>
                </a:solidFill>
                <a:latin typeface="標楷體" pitchFamily="65" charset="-120"/>
                <a:ea typeface="標楷體" pitchFamily="65" charset="-120"/>
                <a:sym typeface="Arial"/>
              </a:endParaRPr>
            </a:p>
          </p:txBody>
        </p:sp>
        <p:sp>
          <p:nvSpPr>
            <p:cNvPr id="24" name="Google Shape;138;p4"/>
            <p:cNvSpPr/>
            <p:nvPr/>
          </p:nvSpPr>
          <p:spPr>
            <a:xfrm>
              <a:off x="6839826" y="3770703"/>
              <a:ext cx="2999498" cy="365604"/>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endParaRPr sz="788">
                <a:solidFill>
                  <a:srgbClr val="7F7F7F"/>
                </a:solidFill>
                <a:latin typeface="標楷體" panose="03000509000000000000" pitchFamily="65" charset="-120"/>
                <a:ea typeface="標楷體" panose="03000509000000000000" pitchFamily="65" charset="-120"/>
                <a:sym typeface="Arial"/>
              </a:endParaRPr>
            </a:p>
          </p:txBody>
        </p:sp>
      </p:grpSp>
      <p:grpSp>
        <p:nvGrpSpPr>
          <p:cNvPr id="25" name="Google Shape;139;p4"/>
          <p:cNvGrpSpPr/>
          <p:nvPr/>
        </p:nvGrpSpPr>
        <p:grpSpPr>
          <a:xfrm>
            <a:off x="4150505" y="4177946"/>
            <a:ext cx="3329427" cy="659804"/>
            <a:chOff x="5400088" y="4670090"/>
            <a:chExt cx="4439235" cy="879738"/>
          </a:xfrm>
        </p:grpSpPr>
        <p:sp>
          <p:nvSpPr>
            <p:cNvPr id="26" name="Google Shape;140;p4"/>
            <p:cNvSpPr/>
            <p:nvPr/>
          </p:nvSpPr>
          <p:spPr>
            <a:xfrm>
              <a:off x="5400088" y="4985379"/>
              <a:ext cx="609980" cy="564449"/>
            </a:xfrm>
            <a:prstGeom prst="ellipse">
              <a:avLst/>
            </a:prstGeom>
            <a:solidFill>
              <a:srgbClr val="8BCCD5"/>
            </a:solidFill>
            <a:ln>
              <a:noFill/>
            </a:ln>
          </p:spPr>
          <p:txBody>
            <a:bodyPr spcFirstLastPara="1" wrap="square" lIns="0" tIns="0" rIns="0" bIns="0" anchor="ctr" anchorCtr="0">
              <a:noAutofit/>
            </a:bodyPr>
            <a:lstStyle/>
            <a:p>
              <a:pPr marL="0" marR="0" lvl="0" indent="0" algn="ctr" rtl="0">
                <a:lnSpc>
                  <a:spcPct val="150000"/>
                </a:lnSpc>
                <a:spcBef>
                  <a:spcPts val="0"/>
                </a:spcBef>
                <a:spcAft>
                  <a:spcPts val="0"/>
                </a:spcAft>
                <a:buNone/>
              </a:pPr>
              <a:r>
                <a:rPr lang="zh-TW" sz="1013" dirty="0">
                  <a:solidFill>
                    <a:schemeClr val="lt1"/>
                  </a:solidFill>
                  <a:latin typeface="標楷體" pitchFamily="65" charset="-120"/>
                  <a:ea typeface="標楷體" pitchFamily="65" charset="-120"/>
                  <a:sym typeface="Arial"/>
                </a:rPr>
                <a:t>04</a:t>
              </a:r>
              <a:endParaRPr sz="1013" dirty="0">
                <a:solidFill>
                  <a:schemeClr val="lt1"/>
                </a:solidFill>
                <a:latin typeface="標楷體" pitchFamily="65" charset="-120"/>
                <a:ea typeface="標楷體" pitchFamily="65" charset="-120"/>
                <a:sym typeface="Arial"/>
              </a:endParaRPr>
            </a:p>
          </p:txBody>
        </p:sp>
        <p:sp>
          <p:nvSpPr>
            <p:cNvPr id="27" name="Google Shape;141;p4"/>
            <p:cNvSpPr/>
            <p:nvPr/>
          </p:nvSpPr>
          <p:spPr>
            <a:xfrm>
              <a:off x="6839824" y="4670090"/>
              <a:ext cx="2999499" cy="365602"/>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endParaRPr sz="788">
                <a:solidFill>
                  <a:srgbClr val="7F7F7F"/>
                </a:solidFill>
                <a:latin typeface="標楷體" panose="03000509000000000000" pitchFamily="65" charset="-120"/>
                <a:ea typeface="標楷體" panose="03000509000000000000" pitchFamily="65" charset="-120"/>
                <a:sym typeface="Arial"/>
              </a:endParaRPr>
            </a:p>
          </p:txBody>
        </p:sp>
      </p:grpSp>
      <p:sp>
        <p:nvSpPr>
          <p:cNvPr id="28" name="Google Shape;143;p4"/>
          <p:cNvSpPr txBox="1"/>
          <p:nvPr/>
        </p:nvSpPr>
        <p:spPr>
          <a:xfrm>
            <a:off x="4689873" y="1807871"/>
            <a:ext cx="5580117" cy="900206"/>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zh-TW" sz="3500" dirty="0">
                <a:solidFill>
                  <a:schemeClr val="dk1"/>
                </a:solidFill>
                <a:latin typeface="標楷體" pitchFamily="65" charset="-120"/>
                <a:ea typeface="標楷體" pitchFamily="65" charset="-120"/>
                <a:cs typeface="Microsoft JhengHei"/>
                <a:sym typeface="Microsoft JhengHei"/>
              </a:rPr>
              <a:t>了解正確洗手的方法和時機</a:t>
            </a:r>
            <a:endParaRPr sz="3500" dirty="0">
              <a:latin typeface="標楷體" pitchFamily="65" charset="-120"/>
              <a:ea typeface="標楷體" pitchFamily="65" charset="-120"/>
            </a:endParaRPr>
          </a:p>
        </p:txBody>
      </p:sp>
      <p:sp>
        <p:nvSpPr>
          <p:cNvPr id="29" name="Google Shape;144;p4"/>
          <p:cNvSpPr/>
          <p:nvPr/>
        </p:nvSpPr>
        <p:spPr>
          <a:xfrm>
            <a:off x="4689873" y="2512292"/>
            <a:ext cx="6773994" cy="900206"/>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zh-TW" sz="3500" dirty="0" smtClean="0">
                <a:solidFill>
                  <a:schemeClr val="dk1"/>
                </a:solidFill>
                <a:latin typeface="標楷體" pitchFamily="65" charset="-120"/>
                <a:ea typeface="標楷體" pitchFamily="65" charset="-120"/>
                <a:cs typeface="Microsoft JhengHei"/>
                <a:sym typeface="Microsoft JhengHei"/>
              </a:rPr>
              <a:t>了解</a:t>
            </a:r>
            <a:r>
              <a:rPr lang="zh-TW" altLang="en-US" sz="3500" dirty="0" smtClean="0">
                <a:solidFill>
                  <a:schemeClr val="dk1"/>
                </a:solidFill>
                <a:latin typeface="標楷體" pitchFamily="65" charset="-120"/>
                <a:ea typeface="標楷體" pitchFamily="65" charset="-120"/>
                <a:cs typeface="Microsoft JhengHei"/>
                <a:sym typeface="Microsoft JhengHei"/>
              </a:rPr>
              <a:t>花蓮民</a:t>
            </a:r>
            <a:r>
              <a:rPr lang="zh-TW" sz="3500" dirty="0" smtClean="0">
                <a:solidFill>
                  <a:schemeClr val="dk1"/>
                </a:solidFill>
                <a:latin typeface="標楷體" pitchFamily="65" charset="-120"/>
                <a:ea typeface="標楷體" pitchFamily="65" charset="-120"/>
                <a:cs typeface="Microsoft JhengHei"/>
                <a:sym typeface="Microsoft JhengHei"/>
              </a:rPr>
              <a:t>眾</a:t>
            </a:r>
            <a:r>
              <a:rPr lang="zh-TW" sz="3500" dirty="0">
                <a:solidFill>
                  <a:schemeClr val="dk1"/>
                </a:solidFill>
                <a:latin typeface="標楷體" pitchFamily="65" charset="-120"/>
                <a:ea typeface="標楷體" pitchFamily="65" charset="-120"/>
                <a:cs typeface="Microsoft JhengHei"/>
                <a:sym typeface="Microsoft JhengHei"/>
              </a:rPr>
              <a:t>對洗手觀念的看法</a:t>
            </a:r>
            <a:endParaRPr sz="3500" dirty="0">
              <a:latin typeface="標楷體" pitchFamily="65" charset="-120"/>
              <a:ea typeface="標楷體" pitchFamily="65" charset="-120"/>
            </a:endParaRPr>
          </a:p>
        </p:txBody>
      </p:sp>
      <p:sp>
        <p:nvSpPr>
          <p:cNvPr id="30" name="Google Shape;145;p4"/>
          <p:cNvSpPr txBox="1"/>
          <p:nvPr/>
        </p:nvSpPr>
        <p:spPr>
          <a:xfrm>
            <a:off x="4689873" y="3338095"/>
            <a:ext cx="6528460" cy="900206"/>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zh-TW" sz="3500" dirty="0" smtClean="0">
                <a:solidFill>
                  <a:schemeClr val="dk1"/>
                </a:solidFill>
                <a:latin typeface="標楷體" pitchFamily="65" charset="-120"/>
                <a:ea typeface="標楷體" pitchFamily="65" charset="-120"/>
                <a:cs typeface="Microsoft JhengHei"/>
                <a:sym typeface="Microsoft JhengHei"/>
              </a:rPr>
              <a:t>了解</a:t>
            </a:r>
            <a:r>
              <a:rPr lang="zh-TW" altLang="en-US" sz="3500" dirty="0" smtClean="0">
                <a:solidFill>
                  <a:schemeClr val="dk1"/>
                </a:solidFill>
                <a:latin typeface="標楷體" pitchFamily="65" charset="-120"/>
                <a:ea typeface="標楷體" pitchFamily="65" charset="-120"/>
                <a:cs typeface="Microsoft JhengHei"/>
                <a:sym typeface="Microsoft JhengHei"/>
              </a:rPr>
              <a:t>花蓮民</a:t>
            </a:r>
            <a:r>
              <a:rPr lang="zh-TW" sz="3500" dirty="0" smtClean="0">
                <a:solidFill>
                  <a:schemeClr val="dk1"/>
                </a:solidFill>
                <a:latin typeface="標楷體" pitchFamily="65" charset="-120"/>
                <a:ea typeface="標楷體" pitchFamily="65" charset="-120"/>
                <a:cs typeface="Microsoft JhengHei"/>
                <a:sym typeface="Microsoft JhengHei"/>
              </a:rPr>
              <a:t>眾</a:t>
            </a:r>
            <a:r>
              <a:rPr lang="zh-TW" sz="3500" dirty="0">
                <a:solidFill>
                  <a:schemeClr val="dk1"/>
                </a:solidFill>
                <a:latin typeface="標楷體" pitchFamily="65" charset="-120"/>
                <a:ea typeface="標楷體" pitchFamily="65" charset="-120"/>
                <a:cs typeface="Microsoft JhengHei"/>
                <a:sym typeface="Microsoft JhengHei"/>
              </a:rPr>
              <a:t>是否有正確洗手</a:t>
            </a:r>
            <a:endParaRPr sz="3500" dirty="0">
              <a:latin typeface="標楷體" pitchFamily="65" charset="-120"/>
              <a:ea typeface="標楷體" pitchFamily="65" charset="-120"/>
            </a:endParaRPr>
          </a:p>
        </p:txBody>
      </p:sp>
      <p:sp>
        <p:nvSpPr>
          <p:cNvPr id="31" name="Google Shape;146;p4"/>
          <p:cNvSpPr txBox="1"/>
          <p:nvPr/>
        </p:nvSpPr>
        <p:spPr>
          <a:xfrm>
            <a:off x="4705467" y="4123538"/>
            <a:ext cx="6106465" cy="1708120"/>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zh-TW" sz="3500" dirty="0">
                <a:solidFill>
                  <a:schemeClr val="dk1"/>
                </a:solidFill>
                <a:latin typeface="標楷體" pitchFamily="65" charset="-120"/>
                <a:ea typeface="標楷體" pitchFamily="65" charset="-120"/>
                <a:cs typeface="Microsoft JhengHei"/>
                <a:sym typeface="Microsoft JhengHei"/>
              </a:rPr>
              <a:t>給予同學建議，讓他們更了解洗手的重要性</a:t>
            </a:r>
            <a:endParaRPr sz="3500" dirty="0">
              <a:latin typeface="標楷體" pitchFamily="65" charset="-120"/>
              <a:ea typeface="標楷體" pitchFamily="65" charset="-120"/>
            </a:endParaRPr>
          </a:p>
        </p:txBody>
      </p:sp>
    </p:spTree>
    <p:extLst>
      <p:ext uri="{BB962C8B-B14F-4D97-AF65-F5344CB8AC3E}">
        <p14:creationId xmlns:p14="http://schemas.microsoft.com/office/powerpoint/2010/main" val="3310268441"/>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additive="base">
                                        <p:cTn id="13" dur="500" fill="hold"/>
                                        <p:tgtEl>
                                          <p:spTgt spid="16"/>
                                        </p:tgtEl>
                                        <p:attrNameLst>
                                          <p:attrName>ppt_x</p:attrName>
                                        </p:attrNameLst>
                                      </p:cBhvr>
                                      <p:tavLst>
                                        <p:tav tm="0">
                                          <p:val>
                                            <p:strVal val="#ppt_x"/>
                                          </p:val>
                                        </p:tav>
                                        <p:tav tm="100000">
                                          <p:val>
                                            <p:strVal val="#ppt_x"/>
                                          </p:val>
                                        </p:tav>
                                      </p:tavLst>
                                    </p:anim>
                                    <p:anim calcmode="lin" valueType="num">
                                      <p:cBhvr additive="base">
                                        <p:cTn id="14" dur="500" fill="hold"/>
                                        <p:tgtEl>
                                          <p:spTgt spid="16"/>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28"/>
                                        </p:tgtEl>
                                        <p:attrNameLst>
                                          <p:attrName>style.visibility</p:attrName>
                                        </p:attrNameLst>
                                      </p:cBhvr>
                                      <p:to>
                                        <p:strVal val="visible"/>
                                      </p:to>
                                    </p:set>
                                    <p:anim calcmode="lin" valueType="num">
                                      <p:cBhvr additive="base">
                                        <p:cTn id="17" dur="500" fill="hold"/>
                                        <p:tgtEl>
                                          <p:spTgt spid="28"/>
                                        </p:tgtEl>
                                        <p:attrNameLst>
                                          <p:attrName>ppt_x</p:attrName>
                                        </p:attrNameLst>
                                      </p:cBhvr>
                                      <p:tavLst>
                                        <p:tav tm="0">
                                          <p:val>
                                            <p:strVal val="#ppt_x"/>
                                          </p:val>
                                        </p:tav>
                                        <p:tav tm="100000">
                                          <p:val>
                                            <p:strVal val="#ppt_x"/>
                                          </p:val>
                                        </p:tav>
                                      </p:tavLst>
                                    </p:anim>
                                    <p:anim calcmode="lin" valueType="num">
                                      <p:cBhvr additive="base">
                                        <p:cTn id="18"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19"/>
                                        </p:tgtEl>
                                        <p:attrNameLst>
                                          <p:attrName>style.visibility</p:attrName>
                                        </p:attrNameLst>
                                      </p:cBhvr>
                                      <p:to>
                                        <p:strVal val="visible"/>
                                      </p:to>
                                    </p:set>
                                    <p:anim calcmode="lin" valueType="num">
                                      <p:cBhvr additive="base">
                                        <p:cTn id="23" dur="500" fill="hold"/>
                                        <p:tgtEl>
                                          <p:spTgt spid="19"/>
                                        </p:tgtEl>
                                        <p:attrNameLst>
                                          <p:attrName>ppt_x</p:attrName>
                                        </p:attrNameLst>
                                      </p:cBhvr>
                                      <p:tavLst>
                                        <p:tav tm="0">
                                          <p:val>
                                            <p:strVal val="#ppt_x"/>
                                          </p:val>
                                        </p:tav>
                                        <p:tav tm="100000">
                                          <p:val>
                                            <p:strVal val="#ppt_x"/>
                                          </p:val>
                                        </p:tav>
                                      </p:tavLst>
                                    </p:anim>
                                    <p:anim calcmode="lin" valueType="num">
                                      <p:cBhvr additive="base">
                                        <p:cTn id="24" dur="500" fill="hold"/>
                                        <p:tgtEl>
                                          <p:spTgt spid="19"/>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9"/>
                                        </p:tgtEl>
                                        <p:attrNameLst>
                                          <p:attrName>style.visibility</p:attrName>
                                        </p:attrNameLst>
                                      </p:cBhvr>
                                      <p:to>
                                        <p:strVal val="visible"/>
                                      </p:to>
                                    </p:set>
                                    <p:anim calcmode="lin" valueType="num">
                                      <p:cBhvr additive="base">
                                        <p:cTn id="27" dur="500" fill="hold"/>
                                        <p:tgtEl>
                                          <p:spTgt spid="29"/>
                                        </p:tgtEl>
                                        <p:attrNameLst>
                                          <p:attrName>ppt_x</p:attrName>
                                        </p:attrNameLst>
                                      </p:cBhvr>
                                      <p:tavLst>
                                        <p:tav tm="0">
                                          <p:val>
                                            <p:strVal val="#ppt_x"/>
                                          </p:val>
                                        </p:tav>
                                        <p:tav tm="100000">
                                          <p:val>
                                            <p:strVal val="#ppt_x"/>
                                          </p:val>
                                        </p:tav>
                                      </p:tavLst>
                                    </p:anim>
                                    <p:anim calcmode="lin" valueType="num">
                                      <p:cBhvr additive="base">
                                        <p:cTn id="28"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22"/>
                                        </p:tgtEl>
                                        <p:attrNameLst>
                                          <p:attrName>style.visibility</p:attrName>
                                        </p:attrNameLst>
                                      </p:cBhvr>
                                      <p:to>
                                        <p:strVal val="visible"/>
                                      </p:to>
                                    </p:set>
                                    <p:anim calcmode="lin" valueType="num">
                                      <p:cBhvr additive="base">
                                        <p:cTn id="33" dur="500" fill="hold"/>
                                        <p:tgtEl>
                                          <p:spTgt spid="22"/>
                                        </p:tgtEl>
                                        <p:attrNameLst>
                                          <p:attrName>ppt_x</p:attrName>
                                        </p:attrNameLst>
                                      </p:cBhvr>
                                      <p:tavLst>
                                        <p:tav tm="0">
                                          <p:val>
                                            <p:strVal val="#ppt_x"/>
                                          </p:val>
                                        </p:tav>
                                        <p:tav tm="100000">
                                          <p:val>
                                            <p:strVal val="#ppt_x"/>
                                          </p:val>
                                        </p:tav>
                                      </p:tavLst>
                                    </p:anim>
                                    <p:anim calcmode="lin" valueType="num">
                                      <p:cBhvr additive="base">
                                        <p:cTn id="34" dur="500" fill="hold"/>
                                        <p:tgtEl>
                                          <p:spTgt spid="22"/>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0"/>
                                        </p:tgtEl>
                                        <p:attrNameLst>
                                          <p:attrName>style.visibility</p:attrName>
                                        </p:attrNameLst>
                                      </p:cBhvr>
                                      <p:to>
                                        <p:strVal val="visible"/>
                                      </p:to>
                                    </p:set>
                                    <p:anim calcmode="lin" valueType="num">
                                      <p:cBhvr additive="base">
                                        <p:cTn id="37" dur="500" fill="hold"/>
                                        <p:tgtEl>
                                          <p:spTgt spid="30"/>
                                        </p:tgtEl>
                                        <p:attrNameLst>
                                          <p:attrName>ppt_x</p:attrName>
                                        </p:attrNameLst>
                                      </p:cBhvr>
                                      <p:tavLst>
                                        <p:tav tm="0">
                                          <p:val>
                                            <p:strVal val="#ppt_x"/>
                                          </p:val>
                                        </p:tav>
                                        <p:tav tm="100000">
                                          <p:val>
                                            <p:strVal val="#ppt_x"/>
                                          </p:val>
                                        </p:tav>
                                      </p:tavLst>
                                    </p:anim>
                                    <p:anim calcmode="lin" valueType="num">
                                      <p:cBhvr additive="base">
                                        <p:cTn id="38"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5"/>
                                        </p:tgtEl>
                                        <p:attrNameLst>
                                          <p:attrName>style.visibility</p:attrName>
                                        </p:attrNameLst>
                                      </p:cBhvr>
                                      <p:to>
                                        <p:strVal val="visible"/>
                                      </p:to>
                                    </p:set>
                                    <p:anim calcmode="lin" valueType="num">
                                      <p:cBhvr additive="base">
                                        <p:cTn id="43" dur="500" fill="hold"/>
                                        <p:tgtEl>
                                          <p:spTgt spid="25"/>
                                        </p:tgtEl>
                                        <p:attrNameLst>
                                          <p:attrName>ppt_x</p:attrName>
                                        </p:attrNameLst>
                                      </p:cBhvr>
                                      <p:tavLst>
                                        <p:tav tm="0">
                                          <p:val>
                                            <p:strVal val="#ppt_x"/>
                                          </p:val>
                                        </p:tav>
                                        <p:tav tm="100000">
                                          <p:val>
                                            <p:strVal val="#ppt_x"/>
                                          </p:val>
                                        </p:tav>
                                      </p:tavLst>
                                    </p:anim>
                                    <p:anim calcmode="lin" valueType="num">
                                      <p:cBhvr additive="base">
                                        <p:cTn id="44" dur="500" fill="hold"/>
                                        <p:tgtEl>
                                          <p:spTgt spid="25"/>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1"/>
                                        </p:tgtEl>
                                        <p:attrNameLst>
                                          <p:attrName>style.visibility</p:attrName>
                                        </p:attrNameLst>
                                      </p:cBhvr>
                                      <p:to>
                                        <p:strVal val="visible"/>
                                      </p:to>
                                    </p:set>
                                    <p:anim calcmode="lin" valueType="num">
                                      <p:cBhvr additive="base">
                                        <p:cTn id="47" dur="500" fill="hold"/>
                                        <p:tgtEl>
                                          <p:spTgt spid="31"/>
                                        </p:tgtEl>
                                        <p:attrNameLst>
                                          <p:attrName>ppt_x</p:attrName>
                                        </p:attrNameLst>
                                      </p:cBhvr>
                                      <p:tavLst>
                                        <p:tav tm="0">
                                          <p:val>
                                            <p:strVal val="#ppt_x"/>
                                          </p:val>
                                        </p:tav>
                                        <p:tav tm="100000">
                                          <p:val>
                                            <p:strVal val="#ppt_x"/>
                                          </p:val>
                                        </p:tav>
                                      </p:tavLst>
                                    </p:anim>
                                    <p:anim calcmode="lin" valueType="num">
                                      <p:cBhvr additive="base">
                                        <p:cTn id="48"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29" grpId="0"/>
      <p:bldP spid="30" grpId="0"/>
      <p:bldP spid="3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圖片 2"/>
          <p:cNvPicPr>
            <a:picLocks noChangeAspect="1"/>
          </p:cNvPicPr>
          <p:nvPr/>
        </p:nvPicPr>
        <p:blipFill rotWithShape="1">
          <a:blip r:embed="rId3"/>
          <a:srcRect l="17668" t="30899" r="2953" b="24233"/>
          <a:stretch/>
        </p:blipFill>
        <p:spPr>
          <a:xfrm>
            <a:off x="-3" y="-1894"/>
            <a:ext cx="12393115" cy="6859894"/>
          </a:xfrm>
          <a:prstGeom prst="rect">
            <a:avLst/>
          </a:prstGeom>
        </p:spPr>
      </p:pic>
      <p:sp>
        <p:nvSpPr>
          <p:cNvPr id="4" name="Google Shape;152;p5"/>
          <p:cNvSpPr txBox="1"/>
          <p:nvPr/>
        </p:nvSpPr>
        <p:spPr>
          <a:xfrm>
            <a:off x="4595357" y="737890"/>
            <a:ext cx="2944133" cy="64629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zh-TW" sz="3600" b="1" dirty="0">
                <a:solidFill>
                  <a:srgbClr val="833C0B"/>
                </a:solidFill>
                <a:latin typeface="標楷體" panose="03000509000000000000" pitchFamily="65" charset="-120"/>
                <a:ea typeface="標楷體" panose="03000509000000000000" pitchFamily="65" charset="-120"/>
                <a:cs typeface="Microsoft JhengHei"/>
                <a:sym typeface="Microsoft JhengHei"/>
              </a:rPr>
              <a:t>三、研究流程</a:t>
            </a:r>
            <a:endParaRPr sz="3600" b="1" dirty="0">
              <a:latin typeface="標楷體" panose="03000509000000000000" pitchFamily="65" charset="-120"/>
              <a:ea typeface="標楷體" panose="03000509000000000000" pitchFamily="65" charset="-120"/>
            </a:endParaRPr>
          </a:p>
        </p:txBody>
      </p:sp>
      <p:sp>
        <p:nvSpPr>
          <p:cNvPr id="5" name="Google Shape;153;p5"/>
          <p:cNvSpPr txBox="1"/>
          <p:nvPr/>
        </p:nvSpPr>
        <p:spPr>
          <a:xfrm>
            <a:off x="5161307" y="1395768"/>
            <a:ext cx="2070497" cy="63090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zh-TW" sz="3500" dirty="0">
                <a:solidFill>
                  <a:schemeClr val="dk1"/>
                </a:solidFill>
                <a:latin typeface="標楷體" pitchFamily="65" charset="-120"/>
                <a:ea typeface="標楷體" pitchFamily="65" charset="-120"/>
                <a:cs typeface="Microsoft JhengHei"/>
                <a:sym typeface="Microsoft JhengHei"/>
              </a:rPr>
              <a:t>決定主題</a:t>
            </a:r>
            <a:endParaRPr sz="3500" dirty="0">
              <a:latin typeface="標楷體" pitchFamily="65" charset="-120"/>
              <a:ea typeface="標楷體" pitchFamily="65" charset="-120"/>
            </a:endParaRPr>
          </a:p>
        </p:txBody>
      </p:sp>
      <p:sp>
        <p:nvSpPr>
          <p:cNvPr id="6" name="Google Shape;154;p5"/>
          <p:cNvSpPr txBox="1"/>
          <p:nvPr/>
        </p:nvSpPr>
        <p:spPr>
          <a:xfrm>
            <a:off x="4629147" y="2587774"/>
            <a:ext cx="2881314" cy="63090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zh-TW" sz="3500" dirty="0">
                <a:solidFill>
                  <a:schemeClr val="dk1"/>
                </a:solidFill>
                <a:latin typeface="標楷體" pitchFamily="65" charset="-120"/>
                <a:ea typeface="標楷體" pitchFamily="65" charset="-120"/>
                <a:cs typeface="Microsoft JhengHei"/>
                <a:sym typeface="Microsoft JhengHei"/>
              </a:rPr>
              <a:t>尋找文獻資料</a:t>
            </a:r>
            <a:endParaRPr sz="3500" dirty="0">
              <a:latin typeface="標楷體" pitchFamily="65" charset="-120"/>
              <a:ea typeface="標楷體" pitchFamily="65" charset="-120"/>
            </a:endParaRPr>
          </a:p>
        </p:txBody>
      </p:sp>
      <p:sp>
        <p:nvSpPr>
          <p:cNvPr id="7" name="Google Shape;155;p5"/>
          <p:cNvSpPr txBox="1"/>
          <p:nvPr/>
        </p:nvSpPr>
        <p:spPr>
          <a:xfrm>
            <a:off x="4624385" y="3825558"/>
            <a:ext cx="2886076" cy="63090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zh-TW" sz="3500" dirty="0">
                <a:solidFill>
                  <a:schemeClr val="dk1"/>
                </a:solidFill>
                <a:latin typeface="標楷體" pitchFamily="65" charset="-120"/>
                <a:ea typeface="標楷體" pitchFamily="65" charset="-120"/>
                <a:cs typeface="Microsoft JhengHei"/>
                <a:sym typeface="Microsoft JhengHei"/>
              </a:rPr>
              <a:t>設計問卷調查</a:t>
            </a:r>
            <a:endParaRPr sz="3500" dirty="0">
              <a:latin typeface="標楷體" pitchFamily="65" charset="-120"/>
              <a:ea typeface="標楷體" pitchFamily="65" charset="-120"/>
            </a:endParaRPr>
          </a:p>
        </p:txBody>
      </p:sp>
      <p:sp>
        <p:nvSpPr>
          <p:cNvPr id="8" name="Google Shape;156;p5"/>
          <p:cNvSpPr txBox="1"/>
          <p:nvPr/>
        </p:nvSpPr>
        <p:spPr>
          <a:xfrm>
            <a:off x="4193717" y="5300219"/>
            <a:ext cx="3747408" cy="63090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zh-TW" sz="3500" dirty="0">
                <a:solidFill>
                  <a:schemeClr val="dk1"/>
                </a:solidFill>
                <a:latin typeface="標楷體" pitchFamily="65" charset="-120"/>
                <a:ea typeface="標楷體" pitchFamily="65" charset="-120"/>
                <a:cs typeface="Microsoft JhengHei"/>
                <a:sym typeface="Microsoft JhengHei"/>
              </a:rPr>
              <a:t>整理資料，寫報告</a:t>
            </a:r>
            <a:endParaRPr sz="3500" dirty="0">
              <a:latin typeface="標楷體" pitchFamily="65" charset="-120"/>
              <a:ea typeface="標楷體" pitchFamily="65" charset="-120"/>
            </a:endParaRPr>
          </a:p>
        </p:txBody>
      </p:sp>
      <p:sp>
        <p:nvSpPr>
          <p:cNvPr id="9" name="Google Shape;157;p5"/>
          <p:cNvSpPr/>
          <p:nvPr/>
        </p:nvSpPr>
        <p:spPr>
          <a:xfrm>
            <a:off x="5900735" y="1988859"/>
            <a:ext cx="333375" cy="586085"/>
          </a:xfrm>
          <a:prstGeom prst="downArrow">
            <a:avLst>
              <a:gd name="adj1" fmla="val 50000"/>
              <a:gd name="adj2" fmla="val 50000"/>
            </a:avLst>
          </a:prstGeom>
          <a:solidFill>
            <a:schemeClr val="accent2"/>
          </a:solidFill>
          <a:ln w="12700" cap="flat" cmpd="sng">
            <a:solidFill>
              <a:schemeClr val="accent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3500">
              <a:solidFill>
                <a:schemeClr val="lt1"/>
              </a:solidFill>
              <a:latin typeface="標楷體" panose="03000509000000000000" pitchFamily="65" charset="-120"/>
              <a:ea typeface="標楷體" panose="03000509000000000000" pitchFamily="65" charset="-120"/>
              <a:sym typeface="Arial"/>
            </a:endParaRPr>
          </a:p>
        </p:txBody>
      </p:sp>
      <p:pic>
        <p:nvPicPr>
          <p:cNvPr id="10" name="Google Shape;158;p5"/>
          <p:cNvPicPr preferRelativeResize="0"/>
          <p:nvPr/>
        </p:nvPicPr>
        <p:blipFill rotWithShape="1">
          <a:blip r:embed="rId4">
            <a:alphaModFix/>
          </a:blip>
          <a:srcRect/>
          <a:stretch/>
        </p:blipFill>
        <p:spPr>
          <a:xfrm>
            <a:off x="5884859" y="3194656"/>
            <a:ext cx="365125" cy="603250"/>
          </a:xfrm>
          <a:prstGeom prst="rect">
            <a:avLst/>
          </a:prstGeom>
          <a:noFill/>
          <a:ln>
            <a:noFill/>
          </a:ln>
        </p:spPr>
      </p:pic>
      <p:pic>
        <p:nvPicPr>
          <p:cNvPr id="11" name="Google Shape;159;p5"/>
          <p:cNvPicPr preferRelativeResize="0"/>
          <p:nvPr/>
        </p:nvPicPr>
        <p:blipFill rotWithShape="1">
          <a:blip r:embed="rId4">
            <a:alphaModFix/>
          </a:blip>
          <a:srcRect/>
          <a:stretch/>
        </p:blipFill>
        <p:spPr>
          <a:xfrm>
            <a:off x="5854920" y="4554522"/>
            <a:ext cx="365125" cy="603250"/>
          </a:xfrm>
          <a:prstGeom prst="rect">
            <a:avLst/>
          </a:prstGeom>
          <a:noFill/>
          <a:ln>
            <a:noFill/>
          </a:ln>
        </p:spPr>
      </p:pic>
    </p:spTree>
    <p:extLst>
      <p:ext uri="{BB962C8B-B14F-4D97-AF65-F5344CB8AC3E}">
        <p14:creationId xmlns:p14="http://schemas.microsoft.com/office/powerpoint/2010/main" val="1941351245"/>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1000"/>
                                        <p:tgtEl>
                                          <p:spTgt spid="10"/>
                                        </p:tgtEl>
                                      </p:cBhvr>
                                    </p:animEffect>
                                    <p:anim calcmode="lin" valueType="num">
                                      <p:cBhvr>
                                        <p:cTn id="22" dur="1000" fill="hold"/>
                                        <p:tgtEl>
                                          <p:spTgt spid="10"/>
                                        </p:tgtEl>
                                        <p:attrNameLst>
                                          <p:attrName>ppt_x</p:attrName>
                                        </p:attrNameLst>
                                      </p:cBhvr>
                                      <p:tavLst>
                                        <p:tav tm="0">
                                          <p:val>
                                            <p:strVal val="#ppt_x"/>
                                          </p:val>
                                        </p:tav>
                                        <p:tav tm="100000">
                                          <p:val>
                                            <p:strVal val="#ppt_x"/>
                                          </p:val>
                                        </p:tav>
                                      </p:tavLst>
                                    </p:anim>
                                    <p:anim calcmode="lin" valueType="num">
                                      <p:cBhvr>
                                        <p:cTn id="23"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fade">
                                      <p:cBhvr>
                                        <p:cTn id="35" dur="1000"/>
                                        <p:tgtEl>
                                          <p:spTgt spid="11"/>
                                        </p:tgtEl>
                                      </p:cBhvr>
                                    </p:animEffect>
                                    <p:anim calcmode="lin" valueType="num">
                                      <p:cBhvr>
                                        <p:cTn id="36" dur="1000" fill="hold"/>
                                        <p:tgtEl>
                                          <p:spTgt spid="11"/>
                                        </p:tgtEl>
                                        <p:attrNameLst>
                                          <p:attrName>ppt_x</p:attrName>
                                        </p:attrNameLst>
                                      </p:cBhvr>
                                      <p:tavLst>
                                        <p:tav tm="0">
                                          <p:val>
                                            <p:strVal val="#ppt_x"/>
                                          </p:val>
                                        </p:tav>
                                        <p:tav tm="100000">
                                          <p:val>
                                            <p:strVal val="#ppt_x"/>
                                          </p:val>
                                        </p:tav>
                                      </p:tavLst>
                                    </p:anim>
                                    <p:anim calcmode="lin" valueType="num">
                                      <p:cBhvr>
                                        <p:cTn id="37"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fade">
                                      <p:cBhvr>
                                        <p:cTn id="42" dur="1000"/>
                                        <p:tgtEl>
                                          <p:spTgt spid="8"/>
                                        </p:tgtEl>
                                      </p:cBhvr>
                                    </p:animEffect>
                                    <p:anim calcmode="lin" valueType="num">
                                      <p:cBhvr>
                                        <p:cTn id="43" dur="1000" fill="hold"/>
                                        <p:tgtEl>
                                          <p:spTgt spid="8"/>
                                        </p:tgtEl>
                                        <p:attrNameLst>
                                          <p:attrName>ppt_x</p:attrName>
                                        </p:attrNameLst>
                                      </p:cBhvr>
                                      <p:tavLst>
                                        <p:tav tm="0">
                                          <p:val>
                                            <p:strVal val="#ppt_x"/>
                                          </p:val>
                                        </p:tav>
                                        <p:tav tm="100000">
                                          <p:val>
                                            <p:strVal val="#ppt_x"/>
                                          </p:val>
                                        </p:tav>
                                      </p:tavLst>
                                    </p:anim>
                                    <p:anim calcmode="lin" valueType="num">
                                      <p:cBhvr>
                                        <p:cTn id="4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pic>
        <p:nvPicPr>
          <p:cNvPr id="165" name="Google Shape;165;p6"/>
          <p:cNvPicPr preferRelativeResize="0"/>
          <p:nvPr/>
        </p:nvPicPr>
        <p:blipFill rotWithShape="1">
          <a:blip r:embed="rId3">
            <a:alphaModFix/>
          </a:blip>
          <a:srcRect/>
          <a:stretch/>
        </p:blipFill>
        <p:spPr>
          <a:xfrm>
            <a:off x="0" y="0"/>
            <a:ext cx="12192000" cy="7648575"/>
          </a:xfrm>
          <a:prstGeom prst="rect">
            <a:avLst/>
          </a:prstGeom>
          <a:noFill/>
          <a:ln>
            <a:noFill/>
          </a:ln>
        </p:spPr>
      </p:pic>
      <p:grpSp>
        <p:nvGrpSpPr>
          <p:cNvPr id="166" name="Google Shape;166;p6"/>
          <p:cNvGrpSpPr/>
          <p:nvPr/>
        </p:nvGrpSpPr>
        <p:grpSpPr>
          <a:xfrm>
            <a:off x="2627086" y="1859340"/>
            <a:ext cx="3216031" cy="2230060"/>
            <a:chOff x="2627086" y="1859340"/>
            <a:chExt cx="3216031" cy="1969769"/>
          </a:xfrm>
        </p:grpSpPr>
        <p:sp>
          <p:nvSpPr>
            <p:cNvPr id="167" name="Google Shape;167;p6"/>
            <p:cNvSpPr txBox="1"/>
            <p:nvPr/>
          </p:nvSpPr>
          <p:spPr>
            <a:xfrm>
              <a:off x="2627086" y="1859340"/>
              <a:ext cx="3216031" cy="15696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zh-TW" sz="9600" b="1" dirty="0">
                  <a:solidFill>
                    <a:schemeClr val="lt1"/>
                  </a:solidFill>
                  <a:latin typeface="微軟正黑體" panose="020B0604030504040204" pitchFamily="34" charset="-120"/>
                  <a:ea typeface="微軟正黑體" panose="020B0604030504040204" pitchFamily="34" charset="-120"/>
                  <a:sym typeface="Arial"/>
                </a:rPr>
                <a:t>TWO</a:t>
              </a:r>
              <a:endParaRPr sz="9600" b="1" dirty="0">
                <a:solidFill>
                  <a:schemeClr val="lt1"/>
                </a:solidFill>
                <a:latin typeface="微軟正黑體" panose="020B0604030504040204" pitchFamily="34" charset="-120"/>
                <a:ea typeface="微軟正黑體" panose="020B0604030504040204" pitchFamily="34" charset="-120"/>
                <a:sym typeface="Arial"/>
              </a:endParaRPr>
            </a:p>
          </p:txBody>
        </p:sp>
        <p:sp>
          <p:nvSpPr>
            <p:cNvPr id="168" name="Google Shape;168;p6"/>
            <p:cNvSpPr/>
            <p:nvPr/>
          </p:nvSpPr>
          <p:spPr>
            <a:xfrm>
              <a:off x="3812592" y="3244334"/>
              <a:ext cx="1005403" cy="5847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3200" b="1">
                <a:solidFill>
                  <a:srgbClr val="99BAC1"/>
                </a:solidFill>
                <a:latin typeface="Arial"/>
                <a:ea typeface="Arial"/>
                <a:cs typeface="Arial"/>
                <a:sym typeface="Arial"/>
              </a:endParaRPr>
            </a:p>
          </p:txBody>
        </p:sp>
      </p:grpSp>
      <p:grpSp>
        <p:nvGrpSpPr>
          <p:cNvPr id="169" name="Google Shape;169;p6"/>
          <p:cNvGrpSpPr/>
          <p:nvPr/>
        </p:nvGrpSpPr>
        <p:grpSpPr>
          <a:xfrm>
            <a:off x="6223959" y="624691"/>
            <a:ext cx="3317975" cy="5537202"/>
            <a:chOff x="6223960" y="624691"/>
            <a:chExt cx="2735892" cy="5537202"/>
          </a:xfrm>
        </p:grpSpPr>
        <p:pic>
          <p:nvPicPr>
            <p:cNvPr id="170" name="Google Shape;170;p6"/>
            <p:cNvPicPr preferRelativeResize="0"/>
            <p:nvPr/>
          </p:nvPicPr>
          <p:blipFill rotWithShape="1">
            <a:blip r:embed="rId4">
              <a:alphaModFix/>
            </a:blip>
            <a:srcRect/>
            <a:stretch/>
          </p:blipFill>
          <p:spPr>
            <a:xfrm rot="16200000">
              <a:off x="4823305" y="2025346"/>
              <a:ext cx="5537202" cy="2735892"/>
            </a:xfrm>
            <a:prstGeom prst="rect">
              <a:avLst/>
            </a:prstGeom>
            <a:noFill/>
            <a:ln>
              <a:noFill/>
            </a:ln>
          </p:spPr>
        </p:pic>
        <p:sp>
          <p:nvSpPr>
            <p:cNvPr id="171" name="Google Shape;171;p6"/>
            <p:cNvSpPr/>
            <p:nvPr/>
          </p:nvSpPr>
          <p:spPr>
            <a:xfrm>
              <a:off x="6369845" y="2412274"/>
              <a:ext cx="2444122" cy="1962035"/>
            </a:xfrm>
            <a:prstGeom prst="rect">
              <a:avLst/>
            </a:prstGeom>
            <a:noFill/>
            <a:ln>
              <a:noFill/>
            </a:ln>
          </p:spPr>
          <p:txBody>
            <a:bodyPr spcFirstLastPara="1" wrap="square" lIns="91425" tIns="45700" rIns="91425" bIns="45700" anchor="t" anchorCtr="0">
              <a:spAutoFit/>
            </a:bodyPr>
            <a:lstStyle/>
            <a:p>
              <a:pPr marL="0" marR="0" lvl="0" indent="0" rtl="0">
                <a:lnSpc>
                  <a:spcPct val="150000"/>
                </a:lnSpc>
                <a:spcBef>
                  <a:spcPts val="0"/>
                </a:spcBef>
                <a:spcAft>
                  <a:spcPts val="0"/>
                </a:spcAft>
                <a:buNone/>
              </a:pPr>
              <a:r>
                <a:rPr lang="zh-TW" sz="2700" dirty="0">
                  <a:solidFill>
                    <a:schemeClr val="dk1"/>
                  </a:solidFill>
                  <a:latin typeface="標楷體" pitchFamily="65" charset="-120"/>
                  <a:ea typeface="標楷體" pitchFamily="65" charset="-120"/>
                  <a:cs typeface="Microsoft JhengHei"/>
                  <a:sym typeface="Microsoft JhengHei"/>
                </a:rPr>
                <a:t>一、關於洗手</a:t>
              </a:r>
              <a:endParaRPr sz="2700" dirty="0">
                <a:solidFill>
                  <a:schemeClr val="dk1"/>
                </a:solidFill>
                <a:latin typeface="標楷體" pitchFamily="65" charset="-120"/>
                <a:ea typeface="標楷體" pitchFamily="65" charset="-120"/>
                <a:cs typeface="Microsoft JhengHei"/>
                <a:sym typeface="Microsoft JhengHei"/>
              </a:endParaRPr>
            </a:p>
            <a:p>
              <a:pPr marL="0" marR="0" lvl="0" indent="0" rtl="0">
                <a:lnSpc>
                  <a:spcPct val="150000"/>
                </a:lnSpc>
                <a:spcBef>
                  <a:spcPts val="0"/>
                </a:spcBef>
                <a:spcAft>
                  <a:spcPts val="0"/>
                </a:spcAft>
                <a:buNone/>
              </a:pPr>
              <a:r>
                <a:rPr lang="zh-TW" sz="2700" dirty="0">
                  <a:solidFill>
                    <a:schemeClr val="dk1"/>
                  </a:solidFill>
                  <a:latin typeface="標楷體" pitchFamily="65" charset="-120"/>
                  <a:ea typeface="標楷體" pitchFamily="65" charset="-120"/>
                  <a:cs typeface="Microsoft JhengHei"/>
                  <a:sym typeface="Microsoft JhengHei"/>
                </a:rPr>
                <a:t>二、</a:t>
              </a:r>
              <a:r>
                <a:rPr lang="zh-TW" sz="2700" dirty="0" smtClean="0">
                  <a:solidFill>
                    <a:schemeClr val="dk1"/>
                  </a:solidFill>
                  <a:latin typeface="標楷體" pitchFamily="65" charset="-120"/>
                  <a:ea typeface="標楷體" pitchFamily="65" charset="-120"/>
                  <a:cs typeface="Microsoft JhengHei"/>
                  <a:sym typeface="Microsoft JhengHei"/>
                </a:rPr>
                <a:t>問卷調查</a:t>
              </a:r>
              <a:r>
                <a:rPr lang="zh-TW" altLang="zh-TW" sz="2700" dirty="0" smtClean="0">
                  <a:solidFill>
                    <a:schemeClr val="dk1"/>
                  </a:solidFill>
                  <a:latin typeface="標楷體" pitchFamily="65" charset="-120"/>
                  <a:ea typeface="標楷體" pitchFamily="65" charset="-120"/>
                  <a:cs typeface="Microsoft JhengHei"/>
                  <a:sym typeface="Microsoft JhengHei"/>
                </a:rPr>
                <a:t>分析</a:t>
              </a:r>
              <a:endParaRPr sz="2700" dirty="0" smtClean="0">
                <a:solidFill>
                  <a:schemeClr val="dk1"/>
                </a:solidFill>
                <a:latin typeface="標楷體" pitchFamily="65" charset="-120"/>
                <a:ea typeface="標楷體" pitchFamily="65" charset="-120"/>
                <a:cs typeface="Microsoft JhengHei"/>
                <a:sym typeface="Microsoft JhengHei"/>
              </a:endParaRPr>
            </a:p>
            <a:p>
              <a:pPr marL="0" marR="0" lvl="0" indent="0" rtl="0">
                <a:lnSpc>
                  <a:spcPct val="150000"/>
                </a:lnSpc>
                <a:spcBef>
                  <a:spcPts val="0"/>
                </a:spcBef>
                <a:spcAft>
                  <a:spcPts val="0"/>
                </a:spcAft>
                <a:buNone/>
              </a:pPr>
              <a:r>
                <a:rPr lang="zh-TW" sz="2700" dirty="0" smtClean="0">
                  <a:solidFill>
                    <a:schemeClr val="dk1"/>
                  </a:solidFill>
                  <a:latin typeface="標楷體" pitchFamily="65" charset="-120"/>
                  <a:ea typeface="標楷體" pitchFamily="65" charset="-120"/>
                  <a:cs typeface="Microsoft JhengHei"/>
                  <a:sym typeface="Microsoft JhengHei"/>
                </a:rPr>
                <a:t>三、建議</a:t>
              </a:r>
              <a:endParaRPr sz="2700" dirty="0">
                <a:solidFill>
                  <a:schemeClr val="dk1"/>
                </a:solidFill>
                <a:latin typeface="標楷體" pitchFamily="65" charset="-120"/>
                <a:ea typeface="標楷體" pitchFamily="65" charset="-120"/>
                <a:cs typeface="Microsoft JhengHei"/>
                <a:sym typeface="Microsoft JhengHei"/>
              </a:endParaRPr>
            </a:p>
          </p:txBody>
        </p:sp>
      </p:grpSp>
      <p:sp>
        <p:nvSpPr>
          <p:cNvPr id="2" name="文字方塊 1"/>
          <p:cNvSpPr txBox="1"/>
          <p:nvPr/>
        </p:nvSpPr>
        <p:spPr>
          <a:xfrm>
            <a:off x="3228921" y="3276599"/>
            <a:ext cx="2012360" cy="646331"/>
          </a:xfrm>
          <a:prstGeom prst="rect">
            <a:avLst/>
          </a:prstGeom>
          <a:noFill/>
        </p:spPr>
        <p:txBody>
          <a:bodyPr wrap="square" rtlCol="0">
            <a:spAutoFit/>
          </a:bodyPr>
          <a:lstStyle/>
          <a:p>
            <a:r>
              <a:rPr lang="zh-TW" altLang="en-US" sz="3600" dirty="0" smtClean="0">
                <a:solidFill>
                  <a:schemeClr val="tx1"/>
                </a:solidFill>
                <a:latin typeface="標楷體" panose="03000509000000000000" pitchFamily="65" charset="-120"/>
                <a:ea typeface="標楷體" panose="03000509000000000000" pitchFamily="65" charset="-120"/>
              </a:rPr>
              <a:t>研究結果</a:t>
            </a:r>
            <a:endParaRPr lang="zh-TW" altLang="en-US" sz="3600" dirty="0">
              <a:solidFill>
                <a:schemeClr val="tx1"/>
              </a:solidFill>
              <a:latin typeface="標楷體" panose="03000509000000000000" pitchFamily="65" charset="-120"/>
              <a:ea typeface="標楷體" panose="03000509000000000000" pitchFamily="65" charset="-120"/>
            </a:endParaRPr>
          </a:p>
        </p:txBody>
      </p:sp>
    </p:spTree>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圖片 1"/>
          <p:cNvPicPr>
            <a:picLocks noChangeAspect="1"/>
          </p:cNvPicPr>
          <p:nvPr/>
        </p:nvPicPr>
        <p:blipFill rotWithShape="1">
          <a:blip r:embed="rId2"/>
          <a:srcRect l="17668" t="30899" r="2953" b="24233"/>
          <a:stretch/>
        </p:blipFill>
        <p:spPr>
          <a:xfrm>
            <a:off x="-12960" y="-55546"/>
            <a:ext cx="12336708" cy="6859894"/>
          </a:xfrm>
          <a:prstGeom prst="rect">
            <a:avLst/>
          </a:prstGeom>
        </p:spPr>
      </p:pic>
      <p:grpSp>
        <p:nvGrpSpPr>
          <p:cNvPr id="3" name="Google Shape;177;p7"/>
          <p:cNvGrpSpPr/>
          <p:nvPr/>
        </p:nvGrpSpPr>
        <p:grpSpPr>
          <a:xfrm>
            <a:off x="4614765" y="3532378"/>
            <a:ext cx="3050778" cy="1630174"/>
            <a:chOff x="3493590" y="3193567"/>
            <a:chExt cx="2288381" cy="1222630"/>
          </a:xfrm>
        </p:grpSpPr>
        <p:sp>
          <p:nvSpPr>
            <p:cNvPr id="4" name="Google Shape;178;p7"/>
            <p:cNvSpPr/>
            <p:nvPr/>
          </p:nvSpPr>
          <p:spPr>
            <a:xfrm>
              <a:off x="4131707" y="3193567"/>
              <a:ext cx="1035010" cy="850803"/>
            </a:xfrm>
            <a:custGeom>
              <a:avLst/>
              <a:gdLst/>
              <a:ahLst/>
              <a:cxnLst/>
              <a:rect l="l" t="t" r="r" b="b"/>
              <a:pathLst>
                <a:path w="21600" h="21600" extrusionOk="0">
                  <a:moveTo>
                    <a:pt x="0" y="0"/>
                  </a:moveTo>
                  <a:lnTo>
                    <a:pt x="21599" y="0"/>
                  </a:lnTo>
                  <a:lnTo>
                    <a:pt x="21599" y="21600"/>
                  </a:lnTo>
                  <a:lnTo>
                    <a:pt x="0" y="21600"/>
                  </a:lnTo>
                  <a:close/>
                </a:path>
              </a:pathLst>
            </a:custGeom>
            <a:solidFill>
              <a:srgbClr val="E5E5E5"/>
            </a:solidFill>
            <a:ln>
              <a:noFill/>
            </a:ln>
          </p:spPr>
          <p:txBody>
            <a:bodyPr spcFirstLastPara="1" wrap="square" lIns="0" tIns="0" rIns="0" bIns="0" anchor="b" anchorCtr="0">
              <a:noAutofit/>
            </a:bodyPr>
            <a:lstStyle/>
            <a:p>
              <a:pPr marL="0" marR="0" lvl="0" indent="0" algn="l" rtl="0">
                <a:lnSpc>
                  <a:spcPct val="150000"/>
                </a:lnSpc>
                <a:spcBef>
                  <a:spcPts val="0"/>
                </a:spcBef>
                <a:spcAft>
                  <a:spcPts val="0"/>
                </a:spcAft>
                <a:buNone/>
              </a:pPr>
              <a:endParaRPr sz="2500" b="1">
                <a:solidFill>
                  <a:srgbClr val="CCCCCC"/>
                </a:solidFill>
                <a:latin typeface="標楷體" pitchFamily="65" charset="-120"/>
                <a:ea typeface="標楷體" pitchFamily="65" charset="-120"/>
                <a:sym typeface="Arial"/>
              </a:endParaRPr>
            </a:p>
          </p:txBody>
        </p:sp>
        <p:sp>
          <p:nvSpPr>
            <p:cNvPr id="5" name="Google Shape;179;p7"/>
            <p:cNvSpPr/>
            <p:nvPr/>
          </p:nvSpPr>
          <p:spPr>
            <a:xfrm>
              <a:off x="3493590" y="4044370"/>
              <a:ext cx="2288381" cy="371827"/>
            </a:xfrm>
            <a:prstGeom prst="roundRect">
              <a:avLst>
                <a:gd name="adj" fmla="val 16667"/>
              </a:avLst>
            </a:prstGeom>
            <a:solidFill>
              <a:schemeClr val="lt1">
                <a:alpha val="89803"/>
              </a:schemeClr>
            </a:solidFill>
            <a:ln>
              <a:noFill/>
            </a:ln>
          </p:spPr>
          <p:txBody>
            <a:bodyPr spcFirstLastPara="1" wrap="square" lIns="0" tIns="0" rIns="0" bIns="0" anchor="ctr" anchorCtr="0">
              <a:noAutofit/>
            </a:bodyPr>
            <a:lstStyle/>
            <a:p>
              <a:pPr marL="0" marR="0" lvl="0" indent="0" algn="ctr" rtl="0">
                <a:lnSpc>
                  <a:spcPct val="150000"/>
                </a:lnSpc>
                <a:spcBef>
                  <a:spcPts val="0"/>
                </a:spcBef>
                <a:spcAft>
                  <a:spcPts val="0"/>
                </a:spcAft>
                <a:buNone/>
              </a:pPr>
              <a:endParaRPr sz="1800">
                <a:solidFill>
                  <a:schemeClr val="dk1"/>
                </a:solidFill>
                <a:latin typeface="標楷體" pitchFamily="65" charset="-120"/>
                <a:ea typeface="標楷體" pitchFamily="65" charset="-120"/>
                <a:sym typeface="Arial"/>
              </a:endParaRPr>
            </a:p>
          </p:txBody>
        </p:sp>
      </p:grpSp>
      <p:grpSp>
        <p:nvGrpSpPr>
          <p:cNvPr id="6" name="Google Shape;180;p7"/>
          <p:cNvGrpSpPr/>
          <p:nvPr/>
        </p:nvGrpSpPr>
        <p:grpSpPr>
          <a:xfrm>
            <a:off x="4623896" y="1853597"/>
            <a:ext cx="1464277" cy="1251744"/>
            <a:chOff x="3500438" y="1934483"/>
            <a:chExt cx="1098351" cy="938808"/>
          </a:xfrm>
        </p:grpSpPr>
        <p:sp>
          <p:nvSpPr>
            <p:cNvPr id="7" name="Google Shape;181;p7"/>
            <p:cNvSpPr/>
            <p:nvPr/>
          </p:nvSpPr>
          <p:spPr>
            <a:xfrm>
              <a:off x="3500438" y="1934483"/>
              <a:ext cx="1098351" cy="938808"/>
            </a:xfrm>
            <a:custGeom>
              <a:avLst/>
              <a:gdLst/>
              <a:ahLst/>
              <a:cxnLst/>
              <a:rect l="l" t="t" r="r" b="b"/>
              <a:pathLst>
                <a:path w="21600" h="21600" extrusionOk="0">
                  <a:moveTo>
                    <a:pt x="9599" y="21600"/>
                  </a:moveTo>
                  <a:cubicBezTo>
                    <a:pt x="0" y="14674"/>
                    <a:pt x="0" y="14674"/>
                    <a:pt x="0" y="14674"/>
                  </a:cubicBezTo>
                  <a:cubicBezTo>
                    <a:pt x="4517" y="6100"/>
                    <a:pt x="12282" y="577"/>
                    <a:pt x="20894" y="0"/>
                  </a:cubicBezTo>
                  <a:cubicBezTo>
                    <a:pt x="21599" y="13190"/>
                    <a:pt x="21599" y="13190"/>
                    <a:pt x="21599" y="13190"/>
                  </a:cubicBezTo>
                  <a:cubicBezTo>
                    <a:pt x="16517" y="13520"/>
                    <a:pt x="12141" y="16818"/>
                    <a:pt x="9599" y="21600"/>
                  </a:cubicBezTo>
                  <a:close/>
                </a:path>
              </a:pathLst>
            </a:custGeom>
            <a:solidFill>
              <a:srgbClr val="8BCCD5"/>
            </a:solidFill>
            <a:ln>
              <a:noFill/>
            </a:ln>
          </p:spPr>
          <p:txBody>
            <a:bodyPr spcFirstLastPara="1" wrap="square" lIns="17125" tIns="17125" rIns="17125" bIns="17125" anchor="t" anchorCtr="0">
              <a:noAutofit/>
            </a:bodyPr>
            <a:lstStyle/>
            <a:p>
              <a:pPr marL="0" marR="0" lvl="0" indent="0" algn="l" rtl="0">
                <a:lnSpc>
                  <a:spcPct val="150000"/>
                </a:lnSpc>
                <a:spcBef>
                  <a:spcPts val="0"/>
                </a:spcBef>
                <a:spcAft>
                  <a:spcPts val="0"/>
                </a:spcAft>
                <a:buNone/>
              </a:pPr>
              <a:endParaRPr sz="1800">
                <a:solidFill>
                  <a:srgbClr val="7F7F7F"/>
                </a:solidFill>
                <a:latin typeface="標楷體" pitchFamily="65" charset="-120"/>
                <a:ea typeface="標楷體" pitchFamily="65" charset="-120"/>
                <a:sym typeface="Arial"/>
              </a:endParaRPr>
            </a:p>
          </p:txBody>
        </p:sp>
        <p:sp>
          <p:nvSpPr>
            <p:cNvPr id="8" name="Google Shape;182;p7"/>
            <p:cNvSpPr/>
            <p:nvPr/>
          </p:nvSpPr>
          <p:spPr>
            <a:xfrm>
              <a:off x="3848695" y="2268453"/>
              <a:ext cx="600075" cy="228600"/>
            </a:xfrm>
            <a:custGeom>
              <a:avLst/>
              <a:gdLst/>
              <a:ahLst/>
              <a:cxnLst/>
              <a:rect l="l" t="t" r="r" b="b"/>
              <a:pathLst>
                <a:path w="21600" h="21600" extrusionOk="0">
                  <a:moveTo>
                    <a:pt x="0" y="0"/>
                  </a:moveTo>
                  <a:lnTo>
                    <a:pt x="21600" y="0"/>
                  </a:lnTo>
                  <a:lnTo>
                    <a:pt x="21600" y="21600"/>
                  </a:lnTo>
                  <a:lnTo>
                    <a:pt x="0" y="21600"/>
                  </a:lnTo>
                  <a:close/>
                </a:path>
              </a:pathLst>
            </a:custGeom>
            <a:noFill/>
            <a:ln>
              <a:noFill/>
            </a:ln>
          </p:spPr>
          <p:txBody>
            <a:bodyPr spcFirstLastPara="1" wrap="square" lIns="0" tIns="0" rIns="0" bIns="0" anchor="ctr" anchorCtr="0">
              <a:noAutofit/>
            </a:bodyPr>
            <a:lstStyle/>
            <a:p>
              <a:pPr marL="0" marR="0" lvl="0" indent="0" algn="l" rtl="0">
                <a:lnSpc>
                  <a:spcPct val="150000"/>
                </a:lnSpc>
                <a:spcBef>
                  <a:spcPts val="0"/>
                </a:spcBef>
                <a:spcAft>
                  <a:spcPts val="0"/>
                </a:spcAft>
                <a:buNone/>
              </a:pPr>
              <a:r>
                <a:rPr lang="zh-TW" sz="2000" b="0">
                  <a:solidFill>
                    <a:srgbClr val="7F7F7F"/>
                  </a:solidFill>
                  <a:latin typeface="標楷體" pitchFamily="65" charset="-120"/>
                  <a:ea typeface="標楷體" pitchFamily="65" charset="-120"/>
                  <a:sym typeface="Arial"/>
                </a:rPr>
                <a:t>02</a:t>
              </a:r>
              <a:endParaRPr sz="2500" b="1">
                <a:solidFill>
                  <a:srgbClr val="7F7F7F"/>
                </a:solidFill>
                <a:latin typeface="標楷體" pitchFamily="65" charset="-120"/>
                <a:ea typeface="標楷體" pitchFamily="65" charset="-120"/>
                <a:sym typeface="Arial"/>
              </a:endParaRPr>
            </a:p>
          </p:txBody>
        </p:sp>
      </p:grpSp>
      <p:grpSp>
        <p:nvGrpSpPr>
          <p:cNvPr id="9" name="Google Shape;183;p7"/>
          <p:cNvGrpSpPr/>
          <p:nvPr/>
        </p:nvGrpSpPr>
        <p:grpSpPr>
          <a:xfrm>
            <a:off x="6206426" y="1875823"/>
            <a:ext cx="1468246" cy="1243012"/>
            <a:chOff x="4687491" y="1951152"/>
            <a:chExt cx="1101328" cy="932259"/>
          </a:xfrm>
        </p:grpSpPr>
        <p:sp>
          <p:nvSpPr>
            <p:cNvPr id="10" name="Google Shape;184;p7"/>
            <p:cNvSpPr/>
            <p:nvPr/>
          </p:nvSpPr>
          <p:spPr>
            <a:xfrm>
              <a:off x="4687491" y="1951152"/>
              <a:ext cx="1101328" cy="932259"/>
            </a:xfrm>
            <a:custGeom>
              <a:avLst/>
              <a:gdLst/>
              <a:ahLst/>
              <a:cxnLst/>
              <a:rect l="l" t="t" r="r" b="b"/>
              <a:pathLst>
                <a:path w="21600" h="21600" extrusionOk="0">
                  <a:moveTo>
                    <a:pt x="0" y="13292"/>
                  </a:moveTo>
                  <a:cubicBezTo>
                    <a:pt x="562" y="0"/>
                    <a:pt x="562" y="0"/>
                    <a:pt x="562" y="0"/>
                  </a:cubicBezTo>
                  <a:cubicBezTo>
                    <a:pt x="9216" y="498"/>
                    <a:pt x="17026" y="5981"/>
                    <a:pt x="21600" y="14538"/>
                  </a:cubicBezTo>
                  <a:cubicBezTo>
                    <a:pt x="12031" y="21600"/>
                    <a:pt x="12031" y="21600"/>
                    <a:pt x="12031" y="21600"/>
                  </a:cubicBezTo>
                  <a:cubicBezTo>
                    <a:pt x="9498" y="16864"/>
                    <a:pt x="5065" y="13624"/>
                    <a:pt x="0" y="13292"/>
                  </a:cubicBezTo>
                  <a:close/>
                </a:path>
              </a:pathLst>
            </a:custGeom>
            <a:solidFill>
              <a:schemeClr val="lt1"/>
            </a:solidFill>
            <a:ln>
              <a:noFill/>
            </a:ln>
          </p:spPr>
          <p:txBody>
            <a:bodyPr spcFirstLastPara="1" wrap="square" lIns="17125" tIns="17125" rIns="17125" bIns="17125" anchor="t" anchorCtr="0">
              <a:noAutofit/>
            </a:bodyPr>
            <a:lstStyle/>
            <a:p>
              <a:pPr marL="0" marR="0" lvl="0" indent="0" algn="l" rtl="0">
                <a:lnSpc>
                  <a:spcPct val="150000"/>
                </a:lnSpc>
                <a:spcBef>
                  <a:spcPts val="0"/>
                </a:spcBef>
                <a:spcAft>
                  <a:spcPts val="0"/>
                </a:spcAft>
                <a:buNone/>
              </a:pPr>
              <a:endParaRPr sz="900">
                <a:solidFill>
                  <a:srgbClr val="7F7F7F"/>
                </a:solidFill>
                <a:latin typeface="標楷體" pitchFamily="65" charset="-120"/>
                <a:ea typeface="標楷體" pitchFamily="65" charset="-120"/>
                <a:sym typeface="Arial"/>
              </a:endParaRPr>
            </a:p>
          </p:txBody>
        </p:sp>
        <p:sp>
          <p:nvSpPr>
            <p:cNvPr id="11" name="Google Shape;185;p7"/>
            <p:cNvSpPr/>
            <p:nvPr/>
          </p:nvSpPr>
          <p:spPr>
            <a:xfrm>
              <a:off x="4915733" y="2232139"/>
              <a:ext cx="600075" cy="228600"/>
            </a:xfrm>
            <a:custGeom>
              <a:avLst/>
              <a:gdLst/>
              <a:ahLst/>
              <a:cxnLst/>
              <a:rect l="l" t="t" r="r" b="b"/>
              <a:pathLst>
                <a:path w="21600" h="21600" extrusionOk="0">
                  <a:moveTo>
                    <a:pt x="0" y="0"/>
                  </a:moveTo>
                  <a:lnTo>
                    <a:pt x="21600" y="0"/>
                  </a:lnTo>
                  <a:lnTo>
                    <a:pt x="21600" y="21600"/>
                  </a:lnTo>
                  <a:lnTo>
                    <a:pt x="0" y="21600"/>
                  </a:lnTo>
                  <a:close/>
                </a:path>
              </a:pathLst>
            </a:custGeom>
            <a:noFill/>
            <a:ln>
              <a:noFill/>
            </a:ln>
          </p:spPr>
          <p:txBody>
            <a:bodyPr spcFirstLastPara="1" wrap="square" lIns="0" tIns="0" rIns="0" bIns="0" anchor="ctr" anchorCtr="0">
              <a:noAutofit/>
            </a:bodyPr>
            <a:lstStyle/>
            <a:p>
              <a:pPr marL="0" marR="0" lvl="0" indent="0" algn="l" rtl="0">
                <a:lnSpc>
                  <a:spcPct val="150000"/>
                </a:lnSpc>
                <a:spcBef>
                  <a:spcPts val="0"/>
                </a:spcBef>
                <a:spcAft>
                  <a:spcPts val="0"/>
                </a:spcAft>
                <a:buNone/>
              </a:pPr>
              <a:r>
                <a:rPr lang="zh-TW" sz="2000" b="0">
                  <a:solidFill>
                    <a:srgbClr val="7F7F7F"/>
                  </a:solidFill>
                  <a:latin typeface="標楷體" pitchFamily="65" charset="-120"/>
                  <a:ea typeface="標楷體" pitchFamily="65" charset="-120"/>
                  <a:sym typeface="Arial"/>
                </a:rPr>
                <a:t>03</a:t>
              </a:r>
              <a:endParaRPr sz="2500" b="1">
                <a:solidFill>
                  <a:srgbClr val="7F7F7F"/>
                </a:solidFill>
                <a:latin typeface="標楷體" pitchFamily="65" charset="-120"/>
                <a:ea typeface="標楷體" pitchFamily="65" charset="-120"/>
                <a:sym typeface="Arial"/>
              </a:endParaRPr>
            </a:p>
          </p:txBody>
        </p:sp>
      </p:grpSp>
      <p:grpSp>
        <p:nvGrpSpPr>
          <p:cNvPr id="12" name="Google Shape;186;p7"/>
          <p:cNvGrpSpPr/>
          <p:nvPr/>
        </p:nvGrpSpPr>
        <p:grpSpPr>
          <a:xfrm>
            <a:off x="7063564" y="2814828"/>
            <a:ext cx="1055760" cy="1653381"/>
            <a:chOff x="5330428" y="2655406"/>
            <a:chExt cx="791923" cy="1240036"/>
          </a:xfrm>
        </p:grpSpPr>
        <p:sp>
          <p:nvSpPr>
            <p:cNvPr id="13" name="Google Shape;187;p7"/>
            <p:cNvSpPr/>
            <p:nvPr/>
          </p:nvSpPr>
          <p:spPr>
            <a:xfrm>
              <a:off x="5330428" y="2655406"/>
              <a:ext cx="661988" cy="1240036"/>
            </a:xfrm>
            <a:custGeom>
              <a:avLst/>
              <a:gdLst/>
              <a:ahLst/>
              <a:cxnLst/>
              <a:rect l="l" t="t" r="r" b="b"/>
              <a:pathLst>
                <a:path w="20053" h="21600" extrusionOk="0">
                  <a:moveTo>
                    <a:pt x="0" y="4619"/>
                  </a:moveTo>
                  <a:cubicBezTo>
                    <a:pt x="15413" y="0"/>
                    <a:pt x="15413" y="0"/>
                    <a:pt x="15413" y="0"/>
                  </a:cubicBezTo>
                  <a:cubicBezTo>
                    <a:pt x="21599" y="6742"/>
                    <a:pt x="21599" y="14857"/>
                    <a:pt x="15413" y="21599"/>
                  </a:cubicBezTo>
                  <a:cubicBezTo>
                    <a:pt x="0" y="16980"/>
                    <a:pt x="0" y="16980"/>
                    <a:pt x="0" y="16980"/>
                  </a:cubicBezTo>
                  <a:cubicBezTo>
                    <a:pt x="1736" y="15169"/>
                    <a:pt x="2605" y="13047"/>
                    <a:pt x="2605" y="10800"/>
                  </a:cubicBezTo>
                  <a:cubicBezTo>
                    <a:pt x="2605" y="8552"/>
                    <a:pt x="1736" y="6492"/>
                    <a:pt x="0" y="4619"/>
                  </a:cubicBezTo>
                  <a:close/>
                </a:path>
              </a:pathLst>
            </a:custGeom>
            <a:solidFill>
              <a:srgbClr val="8BCCD5"/>
            </a:solidFill>
            <a:ln>
              <a:noFill/>
            </a:ln>
          </p:spPr>
          <p:txBody>
            <a:bodyPr spcFirstLastPara="1" wrap="square" lIns="17125" tIns="17125" rIns="17125" bIns="17125" anchor="t" anchorCtr="0">
              <a:noAutofit/>
            </a:bodyPr>
            <a:lstStyle/>
            <a:p>
              <a:pPr marL="0" marR="0" lvl="0" indent="0" algn="l" rtl="0">
                <a:lnSpc>
                  <a:spcPct val="150000"/>
                </a:lnSpc>
                <a:spcBef>
                  <a:spcPts val="0"/>
                </a:spcBef>
                <a:spcAft>
                  <a:spcPts val="0"/>
                </a:spcAft>
                <a:buNone/>
              </a:pPr>
              <a:endParaRPr sz="900">
                <a:solidFill>
                  <a:srgbClr val="7F7F7F"/>
                </a:solidFill>
                <a:latin typeface="標楷體" pitchFamily="65" charset="-120"/>
                <a:ea typeface="標楷體" pitchFamily="65" charset="-120"/>
                <a:sym typeface="Arial"/>
              </a:endParaRPr>
            </a:p>
          </p:txBody>
        </p:sp>
        <p:sp>
          <p:nvSpPr>
            <p:cNvPr id="14" name="Google Shape;188;p7"/>
            <p:cNvSpPr/>
            <p:nvPr/>
          </p:nvSpPr>
          <p:spPr>
            <a:xfrm>
              <a:off x="5522871" y="3175709"/>
              <a:ext cx="599480" cy="228600"/>
            </a:xfrm>
            <a:custGeom>
              <a:avLst/>
              <a:gdLst/>
              <a:ahLst/>
              <a:cxnLst/>
              <a:rect l="l" t="t" r="r" b="b"/>
              <a:pathLst>
                <a:path w="21600" h="21600" extrusionOk="0">
                  <a:moveTo>
                    <a:pt x="0" y="0"/>
                  </a:moveTo>
                  <a:lnTo>
                    <a:pt x="21600" y="0"/>
                  </a:lnTo>
                  <a:lnTo>
                    <a:pt x="21600" y="21600"/>
                  </a:lnTo>
                  <a:lnTo>
                    <a:pt x="0" y="21600"/>
                  </a:lnTo>
                  <a:close/>
                </a:path>
              </a:pathLst>
            </a:custGeom>
            <a:noFill/>
            <a:ln>
              <a:noFill/>
            </a:ln>
          </p:spPr>
          <p:txBody>
            <a:bodyPr spcFirstLastPara="1" wrap="square" lIns="0" tIns="0" rIns="0" bIns="0" anchor="ctr" anchorCtr="0">
              <a:noAutofit/>
            </a:bodyPr>
            <a:lstStyle/>
            <a:p>
              <a:pPr marL="0" marR="0" lvl="0" indent="0" algn="l" rtl="0">
                <a:lnSpc>
                  <a:spcPct val="150000"/>
                </a:lnSpc>
                <a:spcBef>
                  <a:spcPts val="0"/>
                </a:spcBef>
                <a:spcAft>
                  <a:spcPts val="0"/>
                </a:spcAft>
                <a:buNone/>
              </a:pPr>
              <a:r>
                <a:rPr lang="zh-TW" sz="2000" b="0">
                  <a:solidFill>
                    <a:srgbClr val="7F7F7F"/>
                  </a:solidFill>
                  <a:latin typeface="標楷體" pitchFamily="65" charset="-120"/>
                  <a:ea typeface="標楷體" pitchFamily="65" charset="-120"/>
                  <a:sym typeface="Arial"/>
                </a:rPr>
                <a:t>04</a:t>
              </a:r>
              <a:endParaRPr sz="2500" b="1">
                <a:solidFill>
                  <a:srgbClr val="7F7F7F"/>
                </a:solidFill>
                <a:latin typeface="標楷體" pitchFamily="65" charset="-120"/>
                <a:ea typeface="標楷體" pitchFamily="65" charset="-120"/>
                <a:sym typeface="Arial"/>
              </a:endParaRPr>
            </a:p>
          </p:txBody>
        </p:sp>
      </p:grpSp>
      <p:grpSp>
        <p:nvGrpSpPr>
          <p:cNvPr id="15" name="Google Shape;189;p7"/>
          <p:cNvGrpSpPr/>
          <p:nvPr/>
        </p:nvGrpSpPr>
        <p:grpSpPr>
          <a:xfrm>
            <a:off x="4339688" y="2851520"/>
            <a:ext cx="886503" cy="1653381"/>
            <a:chOff x="3287255" y="2682925"/>
            <a:chExt cx="664964" cy="1240036"/>
          </a:xfrm>
        </p:grpSpPr>
        <p:sp>
          <p:nvSpPr>
            <p:cNvPr id="16" name="Google Shape;190;p7"/>
            <p:cNvSpPr/>
            <p:nvPr/>
          </p:nvSpPr>
          <p:spPr>
            <a:xfrm>
              <a:off x="3287255" y="2682925"/>
              <a:ext cx="664964" cy="1240036"/>
            </a:xfrm>
            <a:custGeom>
              <a:avLst/>
              <a:gdLst/>
              <a:ahLst/>
              <a:cxnLst/>
              <a:rect l="l" t="t" r="r" b="b"/>
              <a:pathLst>
                <a:path w="20023" h="21600" extrusionOk="0">
                  <a:moveTo>
                    <a:pt x="20023" y="16855"/>
                  </a:moveTo>
                  <a:cubicBezTo>
                    <a:pt x="4794" y="21599"/>
                    <a:pt x="4794" y="21599"/>
                    <a:pt x="4794" y="21599"/>
                  </a:cubicBezTo>
                  <a:cubicBezTo>
                    <a:pt x="-1470" y="14857"/>
                    <a:pt x="-1577" y="6804"/>
                    <a:pt x="4363" y="0"/>
                  </a:cubicBezTo>
                  <a:cubicBezTo>
                    <a:pt x="19806" y="4494"/>
                    <a:pt x="19806" y="4494"/>
                    <a:pt x="19806" y="4494"/>
                  </a:cubicBezTo>
                  <a:cubicBezTo>
                    <a:pt x="18187" y="6305"/>
                    <a:pt x="17323" y="8365"/>
                    <a:pt x="17323" y="10550"/>
                  </a:cubicBezTo>
                  <a:cubicBezTo>
                    <a:pt x="17323" y="12860"/>
                    <a:pt x="18295" y="14982"/>
                    <a:pt x="20023" y="16855"/>
                  </a:cubicBezTo>
                  <a:close/>
                </a:path>
              </a:pathLst>
            </a:custGeom>
            <a:solidFill>
              <a:schemeClr val="lt1"/>
            </a:solidFill>
            <a:ln>
              <a:noFill/>
            </a:ln>
          </p:spPr>
          <p:txBody>
            <a:bodyPr spcFirstLastPara="1" wrap="square" lIns="17125" tIns="17125" rIns="17125" bIns="17125" anchor="t" anchorCtr="0">
              <a:noAutofit/>
            </a:bodyPr>
            <a:lstStyle/>
            <a:p>
              <a:pPr marL="0" marR="0" lvl="0" indent="0" algn="l" rtl="0">
                <a:lnSpc>
                  <a:spcPct val="150000"/>
                </a:lnSpc>
                <a:spcBef>
                  <a:spcPts val="0"/>
                </a:spcBef>
                <a:spcAft>
                  <a:spcPts val="0"/>
                </a:spcAft>
                <a:buNone/>
              </a:pPr>
              <a:endParaRPr sz="1800">
                <a:solidFill>
                  <a:srgbClr val="7F7F7F"/>
                </a:solidFill>
                <a:latin typeface="標楷體" pitchFamily="65" charset="-120"/>
                <a:ea typeface="標楷體" pitchFamily="65" charset="-120"/>
                <a:sym typeface="Arial"/>
              </a:endParaRPr>
            </a:p>
          </p:txBody>
        </p:sp>
        <p:sp>
          <p:nvSpPr>
            <p:cNvPr id="17" name="Google Shape;191;p7"/>
            <p:cNvSpPr/>
            <p:nvPr/>
          </p:nvSpPr>
          <p:spPr>
            <a:xfrm>
              <a:off x="3438524" y="3159636"/>
              <a:ext cx="473274" cy="228600"/>
            </a:xfrm>
            <a:custGeom>
              <a:avLst/>
              <a:gdLst/>
              <a:ahLst/>
              <a:cxnLst/>
              <a:rect l="l" t="t" r="r" b="b"/>
              <a:pathLst>
                <a:path w="21600" h="21600" extrusionOk="0">
                  <a:moveTo>
                    <a:pt x="0" y="0"/>
                  </a:moveTo>
                  <a:lnTo>
                    <a:pt x="21600" y="0"/>
                  </a:lnTo>
                  <a:lnTo>
                    <a:pt x="21600" y="21600"/>
                  </a:lnTo>
                  <a:lnTo>
                    <a:pt x="0" y="21600"/>
                  </a:lnTo>
                  <a:close/>
                </a:path>
              </a:pathLst>
            </a:custGeom>
            <a:noFill/>
            <a:ln>
              <a:noFill/>
            </a:ln>
          </p:spPr>
          <p:txBody>
            <a:bodyPr spcFirstLastPara="1" wrap="square" lIns="0" tIns="0" rIns="0" bIns="0" anchor="ctr" anchorCtr="0">
              <a:noAutofit/>
            </a:bodyPr>
            <a:lstStyle/>
            <a:p>
              <a:pPr marL="0" marR="0" lvl="0" indent="0" algn="l" rtl="0">
                <a:lnSpc>
                  <a:spcPct val="150000"/>
                </a:lnSpc>
                <a:spcBef>
                  <a:spcPts val="0"/>
                </a:spcBef>
                <a:spcAft>
                  <a:spcPts val="0"/>
                </a:spcAft>
                <a:buNone/>
              </a:pPr>
              <a:r>
                <a:rPr lang="zh-TW" sz="2000" b="0">
                  <a:solidFill>
                    <a:srgbClr val="7F7F7F"/>
                  </a:solidFill>
                  <a:latin typeface="標楷體" pitchFamily="65" charset="-120"/>
                  <a:ea typeface="標楷體" pitchFamily="65" charset="-120"/>
                  <a:sym typeface="Arial"/>
                </a:rPr>
                <a:t>01</a:t>
              </a:r>
              <a:endParaRPr sz="2500" b="1">
                <a:solidFill>
                  <a:srgbClr val="7F7F7F"/>
                </a:solidFill>
                <a:latin typeface="標楷體" pitchFamily="65" charset="-120"/>
                <a:ea typeface="標楷體" pitchFamily="65" charset="-120"/>
                <a:sym typeface="Arial"/>
              </a:endParaRPr>
            </a:p>
          </p:txBody>
        </p:sp>
      </p:grpSp>
      <p:grpSp>
        <p:nvGrpSpPr>
          <p:cNvPr id="18" name="Google Shape;192;p7"/>
          <p:cNvGrpSpPr/>
          <p:nvPr/>
        </p:nvGrpSpPr>
        <p:grpSpPr>
          <a:xfrm>
            <a:off x="796323" y="1180808"/>
            <a:ext cx="3474244" cy="3527073"/>
            <a:chOff x="534064" y="1925718"/>
            <a:chExt cx="2605943" cy="2055896"/>
          </a:xfrm>
        </p:grpSpPr>
        <p:sp>
          <p:nvSpPr>
            <p:cNvPr id="19" name="Google Shape;193;p7"/>
            <p:cNvSpPr/>
            <p:nvPr/>
          </p:nvSpPr>
          <p:spPr>
            <a:xfrm>
              <a:off x="2860171" y="2042542"/>
              <a:ext cx="279836" cy="213084"/>
            </a:xfrm>
            <a:custGeom>
              <a:avLst/>
              <a:gdLst/>
              <a:ahLst/>
              <a:cxnLst/>
              <a:rect l="l" t="t" r="r" b="b"/>
              <a:pathLst>
                <a:path w="21600" h="21600" extrusionOk="0">
                  <a:moveTo>
                    <a:pt x="21599" y="10800"/>
                  </a:moveTo>
                  <a:cubicBezTo>
                    <a:pt x="21599" y="16764"/>
                    <a:pt x="16764" y="21599"/>
                    <a:pt x="10800" y="21599"/>
                  </a:cubicBezTo>
                  <a:cubicBezTo>
                    <a:pt x="4835" y="21599"/>
                    <a:pt x="0" y="16764"/>
                    <a:pt x="0" y="10800"/>
                  </a:cubicBezTo>
                  <a:cubicBezTo>
                    <a:pt x="0" y="4835"/>
                    <a:pt x="4835" y="0"/>
                    <a:pt x="10799" y="0"/>
                  </a:cubicBezTo>
                  <a:cubicBezTo>
                    <a:pt x="16764" y="0"/>
                    <a:pt x="21599" y="4835"/>
                    <a:pt x="21599" y="10799"/>
                  </a:cubicBezTo>
                  <a:close/>
                </a:path>
              </a:pathLst>
            </a:custGeom>
            <a:solidFill>
              <a:srgbClr val="8BCCD5"/>
            </a:solidFill>
            <a:ln>
              <a:noFill/>
            </a:ln>
          </p:spPr>
          <p:txBody>
            <a:bodyPr spcFirstLastPara="1" wrap="square" lIns="0" tIns="0" rIns="0" bIns="0" anchor="ctr" anchorCtr="0">
              <a:noAutofit/>
            </a:bodyPr>
            <a:lstStyle/>
            <a:p>
              <a:pPr marL="0" marR="0" lvl="0" indent="0" algn="l" rtl="0">
                <a:lnSpc>
                  <a:spcPct val="150000"/>
                </a:lnSpc>
                <a:spcBef>
                  <a:spcPts val="0"/>
                </a:spcBef>
                <a:spcAft>
                  <a:spcPts val="0"/>
                </a:spcAft>
                <a:buNone/>
              </a:pPr>
              <a:endParaRPr sz="2800">
                <a:solidFill>
                  <a:srgbClr val="A5A5A5"/>
                </a:solidFill>
                <a:latin typeface="標楷體" pitchFamily="65" charset="-120"/>
                <a:ea typeface="標楷體" pitchFamily="65" charset="-120"/>
                <a:sym typeface="Arial"/>
              </a:endParaRPr>
            </a:p>
          </p:txBody>
        </p:sp>
        <p:sp>
          <p:nvSpPr>
            <p:cNvPr id="20" name="Google Shape;194;p7"/>
            <p:cNvSpPr/>
            <p:nvPr/>
          </p:nvSpPr>
          <p:spPr>
            <a:xfrm>
              <a:off x="2873216" y="3654118"/>
              <a:ext cx="253746" cy="209034"/>
            </a:xfrm>
            <a:custGeom>
              <a:avLst/>
              <a:gdLst/>
              <a:ahLst/>
              <a:cxnLst/>
              <a:rect l="l" t="t" r="r" b="b"/>
              <a:pathLst>
                <a:path w="21600" h="21600" extrusionOk="0">
                  <a:moveTo>
                    <a:pt x="21599" y="10800"/>
                  </a:moveTo>
                  <a:cubicBezTo>
                    <a:pt x="21599" y="16764"/>
                    <a:pt x="16764" y="21599"/>
                    <a:pt x="10800" y="21599"/>
                  </a:cubicBezTo>
                  <a:cubicBezTo>
                    <a:pt x="4835" y="21599"/>
                    <a:pt x="0" y="16764"/>
                    <a:pt x="0" y="10800"/>
                  </a:cubicBezTo>
                  <a:cubicBezTo>
                    <a:pt x="0" y="4835"/>
                    <a:pt x="4835" y="0"/>
                    <a:pt x="10799" y="0"/>
                  </a:cubicBezTo>
                  <a:cubicBezTo>
                    <a:pt x="16764" y="0"/>
                    <a:pt x="21599" y="4835"/>
                    <a:pt x="21599" y="10799"/>
                  </a:cubicBezTo>
                  <a:close/>
                </a:path>
              </a:pathLst>
            </a:custGeom>
            <a:solidFill>
              <a:schemeClr val="lt1"/>
            </a:solidFill>
            <a:ln>
              <a:noFill/>
            </a:ln>
          </p:spPr>
          <p:txBody>
            <a:bodyPr spcFirstLastPara="1" wrap="square" lIns="0" tIns="0" rIns="0" bIns="0" anchor="ctr" anchorCtr="0">
              <a:noAutofit/>
            </a:bodyPr>
            <a:lstStyle/>
            <a:p>
              <a:pPr marL="0" marR="0" lvl="0" indent="0" algn="l" rtl="0">
                <a:lnSpc>
                  <a:spcPct val="150000"/>
                </a:lnSpc>
                <a:spcBef>
                  <a:spcPts val="0"/>
                </a:spcBef>
                <a:spcAft>
                  <a:spcPts val="0"/>
                </a:spcAft>
                <a:buNone/>
              </a:pPr>
              <a:endParaRPr sz="2800">
                <a:solidFill>
                  <a:srgbClr val="A5A5A5"/>
                </a:solidFill>
                <a:latin typeface="標楷體" pitchFamily="65" charset="-120"/>
                <a:ea typeface="標楷體" pitchFamily="65" charset="-120"/>
                <a:sym typeface="Arial"/>
              </a:endParaRPr>
            </a:p>
          </p:txBody>
        </p:sp>
        <p:sp>
          <p:nvSpPr>
            <p:cNvPr id="21" name="Google Shape;195;p7"/>
            <p:cNvSpPr txBox="1"/>
            <p:nvPr/>
          </p:nvSpPr>
          <p:spPr>
            <a:xfrm>
              <a:off x="534064" y="1925718"/>
              <a:ext cx="2339152" cy="446730"/>
            </a:xfrm>
            <a:prstGeom prst="rect">
              <a:avLst/>
            </a:prstGeom>
            <a:noFill/>
            <a:ln>
              <a:noFill/>
            </a:ln>
          </p:spPr>
          <p:txBody>
            <a:bodyPr spcFirstLastPara="1" wrap="square" lIns="91425" tIns="45700" rIns="91425" bIns="45700" anchor="t" anchorCtr="0">
              <a:spAutoFit/>
            </a:bodyPr>
            <a:lstStyle/>
            <a:p>
              <a:pPr marL="0" marR="0" lvl="0" indent="0" algn="r" rtl="0">
                <a:lnSpc>
                  <a:spcPct val="150000"/>
                </a:lnSpc>
                <a:spcBef>
                  <a:spcPts val="0"/>
                </a:spcBef>
                <a:spcAft>
                  <a:spcPts val="0"/>
                </a:spcAft>
                <a:buNone/>
              </a:pPr>
              <a:r>
                <a:rPr lang="zh-TW" sz="2800" dirty="0">
                  <a:solidFill>
                    <a:srgbClr val="FF0000"/>
                  </a:solidFill>
                  <a:latin typeface="標楷體" pitchFamily="65" charset="-120"/>
                  <a:ea typeface="標楷體" pitchFamily="65" charset="-120"/>
                  <a:cs typeface="Microsoft JhengHei"/>
                  <a:sym typeface="Microsoft JhengHei"/>
                </a:rPr>
                <a:t>洗手的五個時機</a:t>
              </a:r>
              <a:endParaRPr sz="2800" dirty="0">
                <a:solidFill>
                  <a:srgbClr val="FF0000"/>
                </a:solidFill>
                <a:latin typeface="標楷體" pitchFamily="65" charset="-120"/>
                <a:ea typeface="標楷體" pitchFamily="65" charset="-120"/>
                <a:cs typeface="Microsoft JhengHei"/>
                <a:sym typeface="Microsoft JhengHei"/>
              </a:endParaRPr>
            </a:p>
          </p:txBody>
        </p:sp>
        <p:sp>
          <p:nvSpPr>
            <p:cNvPr id="22" name="Google Shape;196;p7"/>
            <p:cNvSpPr txBox="1"/>
            <p:nvPr/>
          </p:nvSpPr>
          <p:spPr>
            <a:xfrm>
              <a:off x="1316485" y="2212030"/>
              <a:ext cx="1543686" cy="1451928"/>
            </a:xfrm>
            <a:prstGeom prst="rect">
              <a:avLst/>
            </a:prstGeom>
            <a:noFill/>
            <a:ln>
              <a:noFill/>
            </a:ln>
          </p:spPr>
          <p:txBody>
            <a:bodyPr spcFirstLastPara="1" wrap="square" lIns="91425" tIns="45700" rIns="91425" bIns="45700" anchor="t" anchorCtr="0">
              <a:spAutoFit/>
            </a:bodyPr>
            <a:lstStyle/>
            <a:p>
              <a:pPr marL="0" marR="0" lvl="0" indent="0" algn="r" rtl="0">
                <a:lnSpc>
                  <a:spcPct val="150000"/>
                </a:lnSpc>
                <a:spcBef>
                  <a:spcPts val="0"/>
                </a:spcBef>
                <a:spcAft>
                  <a:spcPts val="0"/>
                </a:spcAft>
                <a:buNone/>
              </a:pPr>
              <a:r>
                <a:rPr lang="zh-TW" sz="2000" dirty="0" smtClean="0">
                  <a:solidFill>
                    <a:schemeClr val="dk1"/>
                  </a:solidFill>
                  <a:latin typeface="標楷體" pitchFamily="65" charset="-120"/>
                  <a:ea typeface="標楷體" pitchFamily="65" charset="-120"/>
                  <a:cs typeface="Microsoft JhengHei"/>
                  <a:sym typeface="Microsoft JhengHei"/>
                </a:rPr>
                <a:t>1</a:t>
              </a:r>
              <a:r>
                <a:rPr lang="zh-TW" sz="2000" dirty="0">
                  <a:solidFill>
                    <a:schemeClr val="dk1"/>
                  </a:solidFill>
                  <a:latin typeface="標楷體" pitchFamily="65" charset="-120"/>
                  <a:ea typeface="標楷體" pitchFamily="65" charset="-120"/>
                  <a:cs typeface="Microsoft JhengHei"/>
                  <a:sym typeface="Microsoft JhengHei"/>
                </a:rPr>
                <a:t>.吃東西前</a:t>
              </a:r>
              <a:endParaRPr sz="2000" dirty="0">
                <a:solidFill>
                  <a:schemeClr val="dk1"/>
                </a:solidFill>
                <a:latin typeface="標楷體" pitchFamily="65" charset="-120"/>
                <a:ea typeface="標楷體" pitchFamily="65" charset="-120"/>
                <a:cs typeface="Microsoft JhengHei"/>
                <a:sym typeface="Microsoft JhengHei"/>
              </a:endParaRPr>
            </a:p>
            <a:p>
              <a:pPr marL="0" marR="0" lvl="0" indent="0" algn="r" rtl="0">
                <a:lnSpc>
                  <a:spcPct val="150000"/>
                </a:lnSpc>
                <a:spcBef>
                  <a:spcPts val="0"/>
                </a:spcBef>
                <a:spcAft>
                  <a:spcPts val="0"/>
                </a:spcAft>
                <a:buNone/>
              </a:pPr>
              <a:r>
                <a:rPr lang="zh-TW" sz="2000" dirty="0" smtClean="0">
                  <a:solidFill>
                    <a:schemeClr val="dk1"/>
                  </a:solidFill>
                  <a:latin typeface="標楷體" pitchFamily="65" charset="-120"/>
                  <a:ea typeface="標楷體" pitchFamily="65" charset="-120"/>
                  <a:cs typeface="Microsoft JhengHei"/>
                  <a:sym typeface="Microsoft JhengHei"/>
                </a:rPr>
                <a:t>2</a:t>
              </a:r>
              <a:r>
                <a:rPr lang="zh-TW" sz="2000" dirty="0">
                  <a:solidFill>
                    <a:schemeClr val="dk1"/>
                  </a:solidFill>
                  <a:latin typeface="標楷體" pitchFamily="65" charset="-120"/>
                  <a:ea typeface="標楷體" pitchFamily="65" charset="-120"/>
                  <a:cs typeface="Microsoft JhengHei"/>
                  <a:sym typeface="Microsoft JhengHei"/>
                </a:rPr>
                <a:t>. 照顧小孩前</a:t>
              </a:r>
              <a:endParaRPr sz="2000" dirty="0">
                <a:solidFill>
                  <a:schemeClr val="dk1"/>
                </a:solidFill>
                <a:latin typeface="標楷體" pitchFamily="65" charset="-120"/>
                <a:ea typeface="標楷體" pitchFamily="65" charset="-120"/>
                <a:cs typeface="Microsoft JhengHei"/>
                <a:sym typeface="Microsoft JhengHei"/>
              </a:endParaRPr>
            </a:p>
            <a:p>
              <a:pPr marL="0" marR="0" lvl="0" indent="0" algn="r" rtl="0">
                <a:lnSpc>
                  <a:spcPct val="150000"/>
                </a:lnSpc>
                <a:spcBef>
                  <a:spcPts val="0"/>
                </a:spcBef>
                <a:spcAft>
                  <a:spcPts val="0"/>
                </a:spcAft>
                <a:buNone/>
              </a:pPr>
              <a:r>
                <a:rPr lang="zh-TW" sz="2000" dirty="0" smtClean="0">
                  <a:solidFill>
                    <a:schemeClr val="dk1"/>
                  </a:solidFill>
                  <a:latin typeface="標楷體" pitchFamily="65" charset="-120"/>
                  <a:ea typeface="標楷體" pitchFamily="65" charset="-120"/>
                  <a:cs typeface="Microsoft JhengHei"/>
                  <a:sym typeface="Microsoft JhengHei"/>
                </a:rPr>
                <a:t>3</a:t>
              </a:r>
              <a:r>
                <a:rPr lang="zh-TW" sz="2000" dirty="0">
                  <a:solidFill>
                    <a:schemeClr val="dk1"/>
                  </a:solidFill>
                  <a:latin typeface="標楷體" pitchFamily="65" charset="-120"/>
                  <a:ea typeface="標楷體" pitchFamily="65" charset="-120"/>
                  <a:cs typeface="Microsoft JhengHei"/>
                  <a:sym typeface="Microsoft JhengHei"/>
                </a:rPr>
                <a:t>. 看病前後</a:t>
              </a:r>
              <a:endParaRPr sz="2000" dirty="0">
                <a:solidFill>
                  <a:schemeClr val="dk1"/>
                </a:solidFill>
                <a:latin typeface="標楷體" pitchFamily="65" charset="-120"/>
                <a:ea typeface="標楷體" pitchFamily="65" charset="-120"/>
                <a:cs typeface="Microsoft JhengHei"/>
                <a:sym typeface="Microsoft JhengHei"/>
              </a:endParaRPr>
            </a:p>
            <a:p>
              <a:pPr marL="0" marR="0" lvl="0" indent="0" algn="r" rtl="0">
                <a:lnSpc>
                  <a:spcPct val="150000"/>
                </a:lnSpc>
                <a:spcBef>
                  <a:spcPts val="0"/>
                </a:spcBef>
                <a:spcAft>
                  <a:spcPts val="0"/>
                </a:spcAft>
                <a:buNone/>
              </a:pPr>
              <a:r>
                <a:rPr lang="zh-TW" sz="2000" dirty="0" smtClean="0">
                  <a:solidFill>
                    <a:schemeClr val="dk1"/>
                  </a:solidFill>
                  <a:latin typeface="標楷體" pitchFamily="65" charset="-120"/>
                  <a:ea typeface="標楷體" pitchFamily="65" charset="-120"/>
                  <a:cs typeface="Microsoft JhengHei"/>
                  <a:sym typeface="Microsoft JhengHei"/>
                </a:rPr>
                <a:t>4</a:t>
              </a:r>
              <a:r>
                <a:rPr lang="zh-TW" sz="2000" dirty="0">
                  <a:solidFill>
                    <a:schemeClr val="dk1"/>
                  </a:solidFill>
                  <a:latin typeface="標楷體" pitchFamily="65" charset="-120"/>
                  <a:ea typeface="標楷體" pitchFamily="65" charset="-120"/>
                  <a:cs typeface="Microsoft JhengHei"/>
                  <a:sym typeface="Microsoft JhengHei"/>
                </a:rPr>
                <a:t>. 上廁所</a:t>
              </a:r>
              <a:r>
                <a:rPr lang="zh-TW" sz="2000" dirty="0" smtClean="0">
                  <a:solidFill>
                    <a:schemeClr val="dk1"/>
                  </a:solidFill>
                  <a:latin typeface="標楷體" pitchFamily="65" charset="-120"/>
                  <a:ea typeface="標楷體" pitchFamily="65" charset="-120"/>
                  <a:cs typeface="Microsoft JhengHei"/>
                  <a:sym typeface="Microsoft JhengHei"/>
                </a:rPr>
                <a:t>後</a:t>
              </a:r>
              <a:endParaRPr sz="2000" dirty="0">
                <a:solidFill>
                  <a:schemeClr val="dk1"/>
                </a:solidFill>
                <a:latin typeface="標楷體" pitchFamily="65" charset="-120"/>
                <a:ea typeface="標楷體" pitchFamily="65" charset="-120"/>
                <a:cs typeface="Microsoft JhengHei"/>
                <a:sym typeface="Microsoft JhengHei"/>
              </a:endParaRPr>
            </a:p>
            <a:p>
              <a:pPr marL="0" marR="0" lvl="0" indent="0" algn="r" rtl="0">
                <a:lnSpc>
                  <a:spcPct val="150000"/>
                </a:lnSpc>
                <a:spcBef>
                  <a:spcPts val="0"/>
                </a:spcBef>
                <a:spcAft>
                  <a:spcPts val="0"/>
                </a:spcAft>
                <a:buNone/>
              </a:pPr>
              <a:r>
                <a:rPr lang="zh-TW" sz="2000" dirty="0">
                  <a:solidFill>
                    <a:schemeClr val="dk1"/>
                  </a:solidFill>
                  <a:latin typeface="標楷體" pitchFamily="65" charset="-120"/>
                  <a:ea typeface="標楷體" pitchFamily="65" charset="-120"/>
                  <a:cs typeface="Microsoft JhengHei"/>
                  <a:sym typeface="Microsoft JhengHei"/>
                </a:rPr>
                <a:t>5. 擤鼻涕後 </a:t>
              </a:r>
              <a:endParaRPr sz="2000" dirty="0">
                <a:solidFill>
                  <a:schemeClr val="dk1"/>
                </a:solidFill>
                <a:latin typeface="標楷體" pitchFamily="65" charset="-120"/>
                <a:ea typeface="標楷體" pitchFamily="65" charset="-120"/>
                <a:cs typeface="Microsoft JhengHei"/>
                <a:sym typeface="Microsoft JhengHei"/>
              </a:endParaRPr>
            </a:p>
          </p:txBody>
        </p:sp>
        <p:sp>
          <p:nvSpPr>
            <p:cNvPr id="23" name="Google Shape;197;p7"/>
            <p:cNvSpPr txBox="1"/>
            <p:nvPr/>
          </p:nvSpPr>
          <p:spPr>
            <a:xfrm>
              <a:off x="1058576" y="3534884"/>
              <a:ext cx="1812048" cy="446730"/>
            </a:xfrm>
            <a:prstGeom prst="rect">
              <a:avLst/>
            </a:prstGeom>
            <a:noFill/>
            <a:ln>
              <a:noFill/>
            </a:ln>
          </p:spPr>
          <p:txBody>
            <a:bodyPr spcFirstLastPara="1" wrap="square" lIns="91425" tIns="45700" rIns="91425" bIns="45700" anchor="t" anchorCtr="0">
              <a:spAutoFit/>
            </a:bodyPr>
            <a:lstStyle/>
            <a:p>
              <a:pPr marL="0" marR="0" lvl="0" indent="0" algn="r" rtl="0">
                <a:lnSpc>
                  <a:spcPct val="150000"/>
                </a:lnSpc>
                <a:spcBef>
                  <a:spcPts val="0"/>
                </a:spcBef>
                <a:spcAft>
                  <a:spcPts val="0"/>
                </a:spcAft>
                <a:buNone/>
              </a:pPr>
              <a:r>
                <a:rPr lang="zh-TW" sz="2800" dirty="0">
                  <a:solidFill>
                    <a:srgbClr val="FF0000"/>
                  </a:solidFill>
                  <a:latin typeface="標楷體" pitchFamily="65" charset="-120"/>
                  <a:ea typeface="標楷體" pitchFamily="65" charset="-120"/>
                  <a:cs typeface="Microsoft JhengHei"/>
                  <a:sym typeface="Microsoft JhengHei"/>
                </a:rPr>
                <a:t>洗手五步驟</a:t>
              </a:r>
              <a:endParaRPr sz="2800" dirty="0">
                <a:solidFill>
                  <a:srgbClr val="FF0000"/>
                </a:solidFill>
                <a:latin typeface="標楷體" pitchFamily="65" charset="-120"/>
                <a:ea typeface="標楷體" pitchFamily="65" charset="-120"/>
                <a:cs typeface="Microsoft JhengHei"/>
                <a:sym typeface="Microsoft JhengHei"/>
              </a:endParaRPr>
            </a:p>
          </p:txBody>
        </p:sp>
      </p:grpSp>
      <p:grpSp>
        <p:nvGrpSpPr>
          <p:cNvPr id="25" name="Google Shape;199;p7"/>
          <p:cNvGrpSpPr/>
          <p:nvPr/>
        </p:nvGrpSpPr>
        <p:grpSpPr>
          <a:xfrm>
            <a:off x="8184437" y="1180810"/>
            <a:ext cx="3003412" cy="5090620"/>
            <a:chOff x="6187198" y="1485828"/>
            <a:chExt cx="2250772" cy="3268733"/>
          </a:xfrm>
        </p:grpSpPr>
        <p:sp>
          <p:nvSpPr>
            <p:cNvPr id="26" name="Google Shape;200;p7"/>
            <p:cNvSpPr/>
            <p:nvPr/>
          </p:nvSpPr>
          <p:spPr>
            <a:xfrm>
              <a:off x="6202283" y="3804196"/>
              <a:ext cx="255453" cy="217636"/>
            </a:xfrm>
            <a:custGeom>
              <a:avLst/>
              <a:gdLst/>
              <a:ahLst/>
              <a:cxnLst/>
              <a:rect l="l" t="t" r="r" b="b"/>
              <a:pathLst>
                <a:path w="21600" h="21600" extrusionOk="0">
                  <a:moveTo>
                    <a:pt x="21599" y="10800"/>
                  </a:moveTo>
                  <a:cubicBezTo>
                    <a:pt x="21599" y="16764"/>
                    <a:pt x="16764" y="21599"/>
                    <a:pt x="10800" y="21599"/>
                  </a:cubicBezTo>
                  <a:cubicBezTo>
                    <a:pt x="4835" y="21599"/>
                    <a:pt x="0" y="16764"/>
                    <a:pt x="0" y="10800"/>
                  </a:cubicBezTo>
                  <a:cubicBezTo>
                    <a:pt x="0" y="4835"/>
                    <a:pt x="4835" y="0"/>
                    <a:pt x="10799" y="0"/>
                  </a:cubicBezTo>
                  <a:cubicBezTo>
                    <a:pt x="16764" y="0"/>
                    <a:pt x="21599" y="4835"/>
                    <a:pt x="21599" y="10799"/>
                  </a:cubicBezTo>
                  <a:close/>
                </a:path>
              </a:pathLst>
            </a:custGeom>
            <a:solidFill>
              <a:srgbClr val="8BCCD5"/>
            </a:solidFill>
            <a:ln>
              <a:noFill/>
            </a:ln>
          </p:spPr>
          <p:txBody>
            <a:bodyPr spcFirstLastPara="1" wrap="square" lIns="0" tIns="0" rIns="0" bIns="0" anchor="ctr" anchorCtr="0">
              <a:noAutofit/>
            </a:bodyPr>
            <a:lstStyle/>
            <a:p>
              <a:pPr marL="0" marR="0" lvl="0" indent="0" algn="l" rtl="0">
                <a:lnSpc>
                  <a:spcPct val="150000"/>
                </a:lnSpc>
                <a:spcBef>
                  <a:spcPts val="0"/>
                </a:spcBef>
                <a:spcAft>
                  <a:spcPts val="0"/>
                </a:spcAft>
                <a:buNone/>
              </a:pPr>
              <a:endParaRPr sz="2800">
                <a:solidFill>
                  <a:srgbClr val="A5A5A5"/>
                </a:solidFill>
                <a:latin typeface="標楷體" pitchFamily="65" charset="-120"/>
                <a:ea typeface="標楷體" pitchFamily="65" charset="-120"/>
                <a:sym typeface="Arial"/>
              </a:endParaRPr>
            </a:p>
          </p:txBody>
        </p:sp>
        <p:sp>
          <p:nvSpPr>
            <p:cNvPr id="27" name="Google Shape;201;p7"/>
            <p:cNvSpPr/>
            <p:nvPr/>
          </p:nvSpPr>
          <p:spPr>
            <a:xfrm>
              <a:off x="6187198" y="1614020"/>
              <a:ext cx="249831" cy="217894"/>
            </a:xfrm>
            <a:custGeom>
              <a:avLst/>
              <a:gdLst/>
              <a:ahLst/>
              <a:cxnLst/>
              <a:rect l="l" t="t" r="r" b="b"/>
              <a:pathLst>
                <a:path w="21600" h="21600" extrusionOk="0">
                  <a:moveTo>
                    <a:pt x="21599" y="10800"/>
                  </a:moveTo>
                  <a:cubicBezTo>
                    <a:pt x="21599" y="16764"/>
                    <a:pt x="16764" y="21599"/>
                    <a:pt x="10800" y="21599"/>
                  </a:cubicBezTo>
                  <a:cubicBezTo>
                    <a:pt x="4835" y="21599"/>
                    <a:pt x="0" y="16764"/>
                    <a:pt x="0" y="10800"/>
                  </a:cubicBezTo>
                  <a:cubicBezTo>
                    <a:pt x="0" y="4835"/>
                    <a:pt x="4835" y="0"/>
                    <a:pt x="10799" y="0"/>
                  </a:cubicBezTo>
                  <a:cubicBezTo>
                    <a:pt x="16764" y="0"/>
                    <a:pt x="21599" y="4835"/>
                    <a:pt x="21599" y="10799"/>
                  </a:cubicBezTo>
                  <a:close/>
                </a:path>
              </a:pathLst>
            </a:custGeom>
            <a:solidFill>
              <a:schemeClr val="lt1"/>
            </a:solidFill>
            <a:ln>
              <a:noFill/>
            </a:ln>
          </p:spPr>
          <p:txBody>
            <a:bodyPr spcFirstLastPara="1" wrap="square" lIns="0" tIns="0" rIns="0" bIns="0" anchor="ctr" anchorCtr="0">
              <a:noAutofit/>
            </a:bodyPr>
            <a:lstStyle/>
            <a:p>
              <a:pPr marL="0" marR="0" lvl="0" indent="0" algn="l" rtl="0">
                <a:lnSpc>
                  <a:spcPct val="150000"/>
                </a:lnSpc>
                <a:spcBef>
                  <a:spcPts val="0"/>
                </a:spcBef>
                <a:spcAft>
                  <a:spcPts val="0"/>
                </a:spcAft>
                <a:buNone/>
              </a:pPr>
              <a:endParaRPr sz="2800">
                <a:solidFill>
                  <a:srgbClr val="A5A5A5"/>
                </a:solidFill>
                <a:latin typeface="標楷體" pitchFamily="65" charset="-120"/>
                <a:ea typeface="標楷體" pitchFamily="65" charset="-120"/>
                <a:sym typeface="Arial"/>
              </a:endParaRPr>
            </a:p>
          </p:txBody>
        </p:sp>
        <p:sp>
          <p:nvSpPr>
            <p:cNvPr id="28" name="Google Shape;202;p7"/>
            <p:cNvSpPr txBox="1"/>
            <p:nvPr/>
          </p:nvSpPr>
          <p:spPr>
            <a:xfrm>
              <a:off x="6604893" y="3705520"/>
              <a:ext cx="1830542" cy="474276"/>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zh-TW" sz="2800" dirty="0">
                  <a:solidFill>
                    <a:srgbClr val="FF0000"/>
                  </a:solidFill>
                  <a:latin typeface="標楷體" pitchFamily="65" charset="-120"/>
                  <a:ea typeface="標楷體" pitchFamily="65" charset="-120"/>
                  <a:cs typeface="Microsoft JhengHei"/>
                  <a:sym typeface="Microsoft JhengHei"/>
                </a:rPr>
                <a:t>洗手七字訣</a:t>
              </a:r>
              <a:endParaRPr sz="2800" dirty="0">
                <a:solidFill>
                  <a:srgbClr val="FF0000"/>
                </a:solidFill>
                <a:latin typeface="標楷體" pitchFamily="65" charset="-120"/>
                <a:ea typeface="標楷體" pitchFamily="65" charset="-120"/>
                <a:cs typeface="Microsoft JhengHei"/>
                <a:sym typeface="Microsoft JhengHei"/>
              </a:endParaRPr>
            </a:p>
          </p:txBody>
        </p:sp>
        <p:sp>
          <p:nvSpPr>
            <p:cNvPr id="29" name="Google Shape;203;p7"/>
            <p:cNvSpPr txBox="1"/>
            <p:nvPr/>
          </p:nvSpPr>
          <p:spPr>
            <a:xfrm>
              <a:off x="6437029" y="4102421"/>
              <a:ext cx="2000941" cy="652140"/>
            </a:xfrm>
            <a:prstGeom prst="rect">
              <a:avLst/>
            </a:prstGeom>
            <a:noFill/>
            <a:ln>
              <a:noFill/>
            </a:ln>
          </p:spPr>
          <p:txBody>
            <a:bodyPr spcFirstLastPara="1" wrap="square" lIns="91425" tIns="45700" rIns="91425" bIns="45700" anchor="t" anchorCtr="0">
              <a:spAutoFit/>
            </a:bodyPr>
            <a:lstStyle/>
            <a:p>
              <a:pPr marL="342900" marR="0" lvl="0" indent="-342900" algn="l" rtl="0">
                <a:lnSpc>
                  <a:spcPct val="150000"/>
                </a:lnSpc>
                <a:spcBef>
                  <a:spcPts val="0"/>
                </a:spcBef>
                <a:spcAft>
                  <a:spcPts val="0"/>
                </a:spcAft>
                <a:buNone/>
              </a:pPr>
              <a:r>
                <a:rPr lang="zh-TW" sz="2000" dirty="0">
                  <a:solidFill>
                    <a:schemeClr val="dk1"/>
                  </a:solidFill>
                  <a:latin typeface="標楷體" pitchFamily="65" charset="-120"/>
                  <a:ea typeface="標楷體" pitchFamily="65" charset="-120"/>
                  <a:cs typeface="Microsoft JhengHei"/>
                  <a:sym typeface="Microsoft JhengHei"/>
                </a:rPr>
                <a:t>內、外、夾、弓、大、立、腕</a:t>
              </a:r>
              <a:endParaRPr sz="2000" dirty="0">
                <a:solidFill>
                  <a:schemeClr val="dk1"/>
                </a:solidFill>
                <a:latin typeface="標楷體" pitchFamily="65" charset="-120"/>
                <a:ea typeface="標楷體" pitchFamily="65" charset="-120"/>
                <a:cs typeface="Microsoft JhengHei"/>
                <a:sym typeface="Microsoft JhengHei"/>
              </a:endParaRPr>
            </a:p>
          </p:txBody>
        </p:sp>
        <p:sp>
          <p:nvSpPr>
            <p:cNvPr id="30" name="Google Shape;204;p7"/>
            <p:cNvSpPr txBox="1"/>
            <p:nvPr/>
          </p:nvSpPr>
          <p:spPr>
            <a:xfrm>
              <a:off x="6503850" y="1485828"/>
              <a:ext cx="1934119" cy="474276"/>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zh-TW" sz="2800" dirty="0">
                  <a:solidFill>
                    <a:srgbClr val="FF0000"/>
                  </a:solidFill>
                  <a:latin typeface="標楷體" pitchFamily="65" charset="-120"/>
                  <a:ea typeface="標楷體" pitchFamily="65" charset="-120"/>
                  <a:cs typeface="Microsoft JhengHei"/>
                  <a:sym typeface="Microsoft JhengHei"/>
                </a:rPr>
                <a:t>洗手時要注意</a:t>
              </a:r>
              <a:endParaRPr sz="2800" dirty="0">
                <a:solidFill>
                  <a:srgbClr val="FF0000"/>
                </a:solidFill>
                <a:latin typeface="標楷體" pitchFamily="65" charset="-120"/>
                <a:ea typeface="標楷體" pitchFamily="65" charset="-120"/>
                <a:cs typeface="Microsoft JhengHei"/>
                <a:sym typeface="Microsoft JhengHei"/>
              </a:endParaRPr>
            </a:p>
          </p:txBody>
        </p:sp>
        <p:sp>
          <p:nvSpPr>
            <p:cNvPr id="31" name="Google Shape;205;p7"/>
            <p:cNvSpPr txBox="1"/>
            <p:nvPr/>
          </p:nvSpPr>
          <p:spPr>
            <a:xfrm>
              <a:off x="6437029" y="1912695"/>
              <a:ext cx="1735842" cy="1837897"/>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zh-TW" sz="2000" dirty="0" smtClean="0">
                  <a:solidFill>
                    <a:schemeClr val="dk1"/>
                  </a:solidFill>
                  <a:latin typeface="標楷體" pitchFamily="65" charset="-120"/>
                  <a:ea typeface="標楷體" pitchFamily="65" charset="-120"/>
                  <a:cs typeface="Microsoft JhengHei"/>
                  <a:sym typeface="Microsoft JhengHei"/>
                </a:rPr>
                <a:t>1</a:t>
              </a:r>
              <a:r>
                <a:rPr lang="zh-TW" sz="2000" dirty="0">
                  <a:solidFill>
                    <a:schemeClr val="dk1"/>
                  </a:solidFill>
                  <a:latin typeface="標楷體" pitchFamily="65" charset="-120"/>
                  <a:ea typeface="標楷體" pitchFamily="65" charset="-120"/>
                  <a:cs typeface="Microsoft JhengHei"/>
                  <a:sym typeface="Microsoft JhengHei"/>
                </a:rPr>
                <a:t>.指甲應</a:t>
              </a:r>
              <a:r>
                <a:rPr lang="zh-TW" sz="2000" dirty="0" smtClean="0">
                  <a:solidFill>
                    <a:schemeClr val="dk1"/>
                  </a:solidFill>
                  <a:latin typeface="標楷體" pitchFamily="65" charset="-120"/>
                  <a:ea typeface="標楷體" pitchFamily="65" charset="-120"/>
                  <a:cs typeface="Microsoft JhengHei"/>
                  <a:sym typeface="Microsoft JhengHei"/>
                </a:rPr>
                <a:t>剪短</a:t>
              </a:r>
              <a:endParaRPr lang="en-US" altLang="zh-TW" sz="2000" dirty="0">
                <a:solidFill>
                  <a:schemeClr val="dk1"/>
                </a:solidFill>
                <a:latin typeface="標楷體" pitchFamily="65" charset="-120"/>
                <a:ea typeface="標楷體" pitchFamily="65" charset="-120"/>
                <a:cs typeface="Microsoft JhengHei"/>
                <a:sym typeface="Microsoft JhengHei"/>
              </a:endParaRPr>
            </a:p>
            <a:p>
              <a:pPr marL="0" marR="0" lvl="0" indent="0" algn="l" rtl="0">
                <a:lnSpc>
                  <a:spcPct val="150000"/>
                </a:lnSpc>
                <a:spcBef>
                  <a:spcPts val="0"/>
                </a:spcBef>
                <a:spcAft>
                  <a:spcPts val="0"/>
                </a:spcAft>
                <a:buNone/>
              </a:pPr>
              <a:r>
                <a:rPr lang="zh-TW" sz="2000" dirty="0" smtClean="0">
                  <a:solidFill>
                    <a:schemeClr val="dk1"/>
                  </a:solidFill>
                  <a:latin typeface="標楷體" pitchFamily="65" charset="-120"/>
                  <a:ea typeface="標楷體" pitchFamily="65" charset="-120"/>
                  <a:cs typeface="Microsoft JhengHei"/>
                  <a:sym typeface="Microsoft JhengHei"/>
                </a:rPr>
                <a:t>2</a:t>
              </a:r>
              <a:r>
                <a:rPr lang="zh-TW" sz="2000" dirty="0">
                  <a:solidFill>
                    <a:schemeClr val="dk1"/>
                  </a:solidFill>
                  <a:latin typeface="標楷體" pitchFamily="65" charset="-120"/>
                  <a:ea typeface="標楷體" pitchFamily="65" charset="-120"/>
                  <a:cs typeface="Microsoft JhengHei"/>
                  <a:sym typeface="Microsoft JhengHei"/>
                </a:rPr>
                <a:t>.去除手上飾</a:t>
              </a:r>
              <a:r>
                <a:rPr lang="zh-TW" sz="2000" dirty="0" smtClean="0">
                  <a:solidFill>
                    <a:schemeClr val="dk1"/>
                  </a:solidFill>
                  <a:latin typeface="標楷體" pitchFamily="65" charset="-120"/>
                  <a:ea typeface="標楷體" pitchFamily="65" charset="-120"/>
                  <a:cs typeface="Microsoft JhengHei"/>
                  <a:sym typeface="Microsoft JhengHei"/>
                </a:rPr>
                <a:t>品</a:t>
              </a:r>
              <a:endParaRPr sz="2000" dirty="0">
                <a:solidFill>
                  <a:schemeClr val="dk1"/>
                </a:solidFill>
                <a:latin typeface="標楷體" pitchFamily="65" charset="-120"/>
                <a:ea typeface="標楷體" pitchFamily="65" charset="-120"/>
                <a:cs typeface="Microsoft JhengHei"/>
                <a:sym typeface="Microsoft JhengHei"/>
              </a:endParaRPr>
            </a:p>
            <a:p>
              <a:pPr marL="0" marR="0" lvl="0" indent="0" algn="l" rtl="0">
                <a:lnSpc>
                  <a:spcPct val="150000"/>
                </a:lnSpc>
                <a:spcBef>
                  <a:spcPts val="0"/>
                </a:spcBef>
                <a:spcAft>
                  <a:spcPts val="0"/>
                </a:spcAft>
                <a:buNone/>
              </a:pPr>
              <a:r>
                <a:rPr lang="zh-TW" sz="2000" dirty="0">
                  <a:solidFill>
                    <a:schemeClr val="dk1"/>
                  </a:solidFill>
                  <a:latin typeface="標楷體" pitchFamily="65" charset="-120"/>
                  <a:ea typeface="標楷體" pitchFamily="65" charset="-120"/>
                  <a:cs typeface="Microsoft JhengHei"/>
                  <a:sym typeface="Microsoft JhengHei"/>
                </a:rPr>
                <a:t>3.要使用</a:t>
              </a:r>
              <a:r>
                <a:rPr lang="zh-TW" sz="2000" dirty="0" smtClean="0">
                  <a:solidFill>
                    <a:schemeClr val="dk1"/>
                  </a:solidFill>
                  <a:latin typeface="標楷體" pitchFamily="65" charset="-120"/>
                  <a:ea typeface="標楷體" pitchFamily="65" charset="-120"/>
                  <a:cs typeface="Microsoft JhengHei"/>
                  <a:sym typeface="Microsoft JhengHei"/>
                </a:rPr>
                <a:t>肥皂</a:t>
              </a:r>
              <a:endParaRPr sz="2000" dirty="0">
                <a:solidFill>
                  <a:schemeClr val="dk1"/>
                </a:solidFill>
                <a:latin typeface="標楷體" pitchFamily="65" charset="-120"/>
                <a:ea typeface="標楷體" pitchFamily="65" charset="-120"/>
                <a:cs typeface="Microsoft JhengHei"/>
                <a:sym typeface="Microsoft JhengHei"/>
              </a:endParaRPr>
            </a:p>
            <a:p>
              <a:pPr marL="0" marR="0" lvl="0" indent="0" algn="l" rtl="0">
                <a:lnSpc>
                  <a:spcPct val="150000"/>
                </a:lnSpc>
                <a:spcBef>
                  <a:spcPts val="0"/>
                </a:spcBef>
                <a:spcAft>
                  <a:spcPts val="0"/>
                </a:spcAft>
                <a:buNone/>
              </a:pPr>
              <a:r>
                <a:rPr lang="zh-TW" sz="2000" dirty="0">
                  <a:solidFill>
                    <a:schemeClr val="dk1"/>
                  </a:solidFill>
                  <a:latin typeface="標楷體" pitchFamily="65" charset="-120"/>
                  <a:ea typeface="標楷體" pitchFamily="65" charset="-120"/>
                  <a:cs typeface="Microsoft JhengHei"/>
                  <a:sym typeface="Microsoft JhengHei"/>
                </a:rPr>
                <a:t>4.時間的</a:t>
              </a:r>
              <a:r>
                <a:rPr lang="zh-TW" sz="2000" dirty="0" smtClean="0">
                  <a:solidFill>
                    <a:schemeClr val="dk1"/>
                  </a:solidFill>
                  <a:latin typeface="標楷體" pitchFamily="65" charset="-120"/>
                  <a:ea typeface="標楷體" pitchFamily="65" charset="-120"/>
                  <a:cs typeface="Microsoft JhengHei"/>
                  <a:sym typeface="Microsoft JhengHei"/>
                </a:rPr>
                <a:t>長短</a:t>
              </a:r>
              <a:endParaRPr sz="2000" dirty="0">
                <a:solidFill>
                  <a:schemeClr val="dk1"/>
                </a:solidFill>
                <a:latin typeface="標楷體" pitchFamily="65" charset="-120"/>
                <a:ea typeface="標楷體" pitchFamily="65" charset="-120"/>
                <a:cs typeface="Microsoft JhengHei"/>
                <a:sym typeface="Microsoft JhengHei"/>
              </a:endParaRPr>
            </a:p>
            <a:p>
              <a:pPr marL="0" marR="0" lvl="0" indent="0" algn="l" rtl="0">
                <a:lnSpc>
                  <a:spcPct val="150000"/>
                </a:lnSpc>
                <a:spcBef>
                  <a:spcPts val="0"/>
                </a:spcBef>
                <a:spcAft>
                  <a:spcPts val="0"/>
                </a:spcAft>
                <a:buNone/>
              </a:pPr>
              <a:r>
                <a:rPr lang="zh-TW" sz="2000" dirty="0">
                  <a:solidFill>
                    <a:schemeClr val="dk1"/>
                  </a:solidFill>
                  <a:latin typeface="標楷體" pitchFamily="65" charset="-120"/>
                  <a:ea typeface="標楷體" pitchFamily="65" charset="-120"/>
                  <a:cs typeface="Microsoft JhengHei"/>
                  <a:sym typeface="Microsoft JhengHei"/>
                </a:rPr>
                <a:t>5.沖洗</a:t>
              </a:r>
              <a:r>
                <a:rPr lang="zh-TW" sz="2000" dirty="0" smtClean="0">
                  <a:solidFill>
                    <a:schemeClr val="dk1"/>
                  </a:solidFill>
                  <a:latin typeface="標楷體" pitchFamily="65" charset="-120"/>
                  <a:ea typeface="標楷體" pitchFamily="65" charset="-120"/>
                  <a:cs typeface="Microsoft JhengHei"/>
                  <a:sym typeface="Microsoft JhengHei"/>
                </a:rPr>
                <a:t>乾淨</a:t>
              </a:r>
              <a:endParaRPr sz="2000" dirty="0">
                <a:solidFill>
                  <a:schemeClr val="dk1"/>
                </a:solidFill>
                <a:latin typeface="標楷體" pitchFamily="65" charset="-120"/>
                <a:ea typeface="標楷體" pitchFamily="65" charset="-120"/>
                <a:cs typeface="Microsoft JhengHei"/>
                <a:sym typeface="Microsoft JhengHei"/>
              </a:endParaRPr>
            </a:p>
            <a:p>
              <a:pPr marL="0" marR="0" lvl="0" indent="0" algn="l" rtl="0">
                <a:lnSpc>
                  <a:spcPct val="150000"/>
                </a:lnSpc>
                <a:spcBef>
                  <a:spcPts val="0"/>
                </a:spcBef>
                <a:spcAft>
                  <a:spcPts val="0"/>
                </a:spcAft>
                <a:buNone/>
              </a:pPr>
              <a:r>
                <a:rPr lang="zh-TW" sz="2000" dirty="0">
                  <a:solidFill>
                    <a:schemeClr val="dk1"/>
                  </a:solidFill>
                  <a:latin typeface="標楷體" pitchFamily="65" charset="-120"/>
                  <a:ea typeface="標楷體" pitchFamily="65" charset="-120"/>
                  <a:cs typeface="Microsoft JhengHei"/>
                  <a:sym typeface="Microsoft JhengHei"/>
                </a:rPr>
                <a:t>6.使用擦手紙</a:t>
              </a:r>
              <a:endParaRPr sz="2000" dirty="0">
                <a:solidFill>
                  <a:schemeClr val="dk1"/>
                </a:solidFill>
                <a:latin typeface="標楷體" pitchFamily="65" charset="-120"/>
                <a:ea typeface="標楷體" pitchFamily="65" charset="-120"/>
                <a:cs typeface="Microsoft JhengHei"/>
                <a:sym typeface="Microsoft JhengHei"/>
              </a:endParaRPr>
            </a:p>
          </p:txBody>
        </p:sp>
      </p:grpSp>
      <p:grpSp>
        <p:nvGrpSpPr>
          <p:cNvPr id="32" name="Google Shape;206;p7"/>
          <p:cNvGrpSpPr/>
          <p:nvPr/>
        </p:nvGrpSpPr>
        <p:grpSpPr>
          <a:xfrm>
            <a:off x="5434999" y="2847455"/>
            <a:ext cx="1442050" cy="1410494"/>
            <a:chOff x="4108846" y="2679874"/>
            <a:chExt cx="1081678" cy="1057870"/>
          </a:xfrm>
        </p:grpSpPr>
        <p:sp>
          <p:nvSpPr>
            <p:cNvPr id="33" name="Google Shape;207;p7"/>
            <p:cNvSpPr/>
            <p:nvPr/>
          </p:nvSpPr>
          <p:spPr>
            <a:xfrm>
              <a:off x="4108846" y="2679874"/>
              <a:ext cx="1057870" cy="1057870"/>
            </a:xfrm>
            <a:prstGeom prst="ellipse">
              <a:avLst/>
            </a:prstGeom>
            <a:solidFill>
              <a:srgbClr val="8BCCD5"/>
            </a:solidFill>
            <a:ln>
              <a:noFill/>
            </a:ln>
          </p:spPr>
          <p:txBody>
            <a:bodyPr spcFirstLastPara="1" wrap="square" lIns="91425" tIns="45700" rIns="91425" bIns="45700" anchor="ctr" anchorCtr="0">
              <a:noAutofit/>
            </a:bodyPr>
            <a:lstStyle/>
            <a:p>
              <a:pPr marL="0" marR="0" lvl="0" indent="0" algn="ctr" rtl="0">
                <a:lnSpc>
                  <a:spcPct val="150000"/>
                </a:lnSpc>
                <a:spcBef>
                  <a:spcPts val="0"/>
                </a:spcBef>
                <a:spcAft>
                  <a:spcPts val="0"/>
                </a:spcAft>
                <a:buNone/>
              </a:pPr>
              <a:endParaRPr sz="1800">
                <a:solidFill>
                  <a:schemeClr val="lt1"/>
                </a:solidFill>
                <a:latin typeface="標楷體" pitchFamily="65" charset="-120"/>
                <a:ea typeface="標楷體" pitchFamily="65" charset="-120"/>
                <a:sym typeface="Arial"/>
              </a:endParaRPr>
            </a:p>
          </p:txBody>
        </p:sp>
        <p:grpSp>
          <p:nvGrpSpPr>
            <p:cNvPr id="34" name="Google Shape;208;p7"/>
            <p:cNvGrpSpPr/>
            <p:nvPr/>
          </p:nvGrpSpPr>
          <p:grpSpPr>
            <a:xfrm>
              <a:off x="4133112" y="2854131"/>
              <a:ext cx="1057412" cy="776981"/>
              <a:chOff x="4133112" y="2854131"/>
              <a:chExt cx="1057412" cy="776981"/>
            </a:xfrm>
          </p:grpSpPr>
          <p:grpSp>
            <p:nvGrpSpPr>
              <p:cNvPr id="35" name="Google Shape;209;p7"/>
              <p:cNvGrpSpPr/>
              <p:nvPr/>
            </p:nvGrpSpPr>
            <p:grpSpPr>
              <a:xfrm>
                <a:off x="4434643" y="2854131"/>
                <a:ext cx="406273" cy="410721"/>
                <a:chOff x="5763709" y="661237"/>
                <a:chExt cx="1235390" cy="1248930"/>
              </a:xfrm>
            </p:grpSpPr>
            <p:sp>
              <p:nvSpPr>
                <p:cNvPr id="37" name="Google Shape;210;p7"/>
                <p:cNvSpPr/>
                <p:nvPr/>
              </p:nvSpPr>
              <p:spPr>
                <a:xfrm rot="10800000">
                  <a:off x="5763709" y="1238291"/>
                  <a:ext cx="579767" cy="671876"/>
                </a:xfrm>
                <a:custGeom>
                  <a:avLst/>
                  <a:gdLst/>
                  <a:ahLst/>
                  <a:cxnLst/>
                  <a:rect l="l" t="t" r="r" b="b"/>
                  <a:pathLst>
                    <a:path w="21600" h="21600" extrusionOk="0">
                      <a:moveTo>
                        <a:pt x="10800" y="0"/>
                      </a:moveTo>
                      <a:lnTo>
                        <a:pt x="21599" y="5400"/>
                      </a:lnTo>
                      <a:lnTo>
                        <a:pt x="21599" y="16200"/>
                      </a:lnTo>
                      <a:lnTo>
                        <a:pt x="10799" y="21599"/>
                      </a:lnTo>
                      <a:lnTo>
                        <a:pt x="0" y="16199"/>
                      </a:lnTo>
                      <a:lnTo>
                        <a:pt x="0" y="5400"/>
                      </a:lnTo>
                      <a:lnTo>
                        <a:pt x="10800" y="0"/>
                      </a:lnTo>
                      <a:close/>
                    </a:path>
                  </a:pathLst>
                </a:custGeom>
                <a:solidFill>
                  <a:srgbClr val="FFFFFF"/>
                </a:solidFill>
                <a:ln>
                  <a:noFill/>
                </a:ln>
              </p:spPr>
              <p:txBody>
                <a:bodyPr spcFirstLastPara="1" wrap="square" lIns="0" tIns="0" rIns="0" bIns="0" anchor="ctr" anchorCtr="0">
                  <a:noAutofit/>
                </a:bodyPr>
                <a:lstStyle/>
                <a:p>
                  <a:pPr marL="0" marR="0" lvl="0" indent="0" algn="l" rtl="0">
                    <a:lnSpc>
                      <a:spcPct val="150000"/>
                    </a:lnSpc>
                    <a:spcBef>
                      <a:spcPts val="0"/>
                    </a:spcBef>
                    <a:spcAft>
                      <a:spcPts val="0"/>
                    </a:spcAft>
                    <a:buNone/>
                  </a:pPr>
                  <a:endParaRPr sz="1800">
                    <a:solidFill>
                      <a:schemeClr val="dk1"/>
                    </a:solidFill>
                    <a:latin typeface="標楷體" pitchFamily="65" charset="-120"/>
                    <a:ea typeface="標楷體" pitchFamily="65" charset="-120"/>
                    <a:sym typeface="Arial"/>
                  </a:endParaRPr>
                </a:p>
              </p:txBody>
            </p:sp>
            <p:sp>
              <p:nvSpPr>
                <p:cNvPr id="38" name="Google Shape;211;p7"/>
                <p:cNvSpPr/>
                <p:nvPr/>
              </p:nvSpPr>
              <p:spPr>
                <a:xfrm rot="10800000">
                  <a:off x="6419332" y="1238291"/>
                  <a:ext cx="579767" cy="671876"/>
                </a:xfrm>
                <a:custGeom>
                  <a:avLst/>
                  <a:gdLst/>
                  <a:ahLst/>
                  <a:cxnLst/>
                  <a:rect l="l" t="t" r="r" b="b"/>
                  <a:pathLst>
                    <a:path w="21600" h="21600" extrusionOk="0">
                      <a:moveTo>
                        <a:pt x="10800" y="0"/>
                      </a:moveTo>
                      <a:lnTo>
                        <a:pt x="21599" y="5400"/>
                      </a:lnTo>
                      <a:lnTo>
                        <a:pt x="21599" y="16200"/>
                      </a:lnTo>
                      <a:lnTo>
                        <a:pt x="10799" y="21599"/>
                      </a:lnTo>
                      <a:lnTo>
                        <a:pt x="0" y="16199"/>
                      </a:lnTo>
                      <a:lnTo>
                        <a:pt x="0" y="5400"/>
                      </a:lnTo>
                      <a:lnTo>
                        <a:pt x="10800" y="0"/>
                      </a:lnTo>
                      <a:close/>
                    </a:path>
                  </a:pathLst>
                </a:custGeom>
                <a:solidFill>
                  <a:srgbClr val="FFFFFF"/>
                </a:solidFill>
                <a:ln>
                  <a:noFill/>
                </a:ln>
              </p:spPr>
              <p:txBody>
                <a:bodyPr spcFirstLastPara="1" wrap="square" lIns="0" tIns="0" rIns="0" bIns="0" anchor="ctr" anchorCtr="0">
                  <a:noAutofit/>
                </a:bodyPr>
                <a:lstStyle/>
                <a:p>
                  <a:pPr marL="0" marR="0" lvl="0" indent="0" algn="l" rtl="0">
                    <a:lnSpc>
                      <a:spcPct val="150000"/>
                    </a:lnSpc>
                    <a:spcBef>
                      <a:spcPts val="0"/>
                    </a:spcBef>
                    <a:spcAft>
                      <a:spcPts val="0"/>
                    </a:spcAft>
                    <a:buNone/>
                  </a:pPr>
                  <a:endParaRPr sz="1800">
                    <a:solidFill>
                      <a:schemeClr val="dk1"/>
                    </a:solidFill>
                    <a:latin typeface="標楷體" pitchFamily="65" charset="-120"/>
                    <a:ea typeface="標楷體" pitchFamily="65" charset="-120"/>
                    <a:sym typeface="Arial"/>
                  </a:endParaRPr>
                </a:p>
              </p:txBody>
            </p:sp>
            <p:sp>
              <p:nvSpPr>
                <p:cNvPr id="39" name="Google Shape;212;p7"/>
                <p:cNvSpPr/>
                <p:nvPr/>
              </p:nvSpPr>
              <p:spPr>
                <a:xfrm rot="10800000">
                  <a:off x="6091520" y="661237"/>
                  <a:ext cx="579767" cy="671876"/>
                </a:xfrm>
                <a:custGeom>
                  <a:avLst/>
                  <a:gdLst/>
                  <a:ahLst/>
                  <a:cxnLst/>
                  <a:rect l="l" t="t" r="r" b="b"/>
                  <a:pathLst>
                    <a:path w="21600" h="21600" extrusionOk="0">
                      <a:moveTo>
                        <a:pt x="10800" y="0"/>
                      </a:moveTo>
                      <a:lnTo>
                        <a:pt x="21599" y="5400"/>
                      </a:lnTo>
                      <a:lnTo>
                        <a:pt x="21599" y="16200"/>
                      </a:lnTo>
                      <a:lnTo>
                        <a:pt x="10799" y="21599"/>
                      </a:lnTo>
                      <a:lnTo>
                        <a:pt x="0" y="16199"/>
                      </a:lnTo>
                      <a:lnTo>
                        <a:pt x="0" y="5400"/>
                      </a:lnTo>
                      <a:lnTo>
                        <a:pt x="10800" y="0"/>
                      </a:lnTo>
                      <a:close/>
                    </a:path>
                  </a:pathLst>
                </a:custGeom>
                <a:solidFill>
                  <a:srgbClr val="FFFFFF"/>
                </a:solidFill>
                <a:ln>
                  <a:noFill/>
                </a:ln>
              </p:spPr>
              <p:txBody>
                <a:bodyPr spcFirstLastPara="1" wrap="square" lIns="0" tIns="0" rIns="0" bIns="0" anchor="ctr" anchorCtr="0">
                  <a:noAutofit/>
                </a:bodyPr>
                <a:lstStyle/>
                <a:p>
                  <a:pPr marL="0" marR="0" lvl="0" indent="0" algn="l" rtl="0">
                    <a:lnSpc>
                      <a:spcPct val="150000"/>
                    </a:lnSpc>
                    <a:spcBef>
                      <a:spcPts val="0"/>
                    </a:spcBef>
                    <a:spcAft>
                      <a:spcPts val="0"/>
                    </a:spcAft>
                    <a:buNone/>
                  </a:pPr>
                  <a:endParaRPr sz="1800">
                    <a:solidFill>
                      <a:schemeClr val="dk1"/>
                    </a:solidFill>
                    <a:latin typeface="標楷體" pitchFamily="65" charset="-120"/>
                    <a:ea typeface="標楷體" pitchFamily="65" charset="-120"/>
                    <a:sym typeface="Arial"/>
                  </a:endParaRPr>
                </a:p>
              </p:txBody>
            </p:sp>
          </p:grpSp>
          <p:sp>
            <p:nvSpPr>
              <p:cNvPr id="36" name="Google Shape;213;p7"/>
              <p:cNvSpPr txBox="1"/>
              <p:nvPr/>
            </p:nvSpPr>
            <p:spPr>
              <a:xfrm>
                <a:off x="4133112" y="3284894"/>
                <a:ext cx="1057412" cy="346218"/>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zh-TW" sz="1600" dirty="0">
                    <a:solidFill>
                      <a:srgbClr val="FFFFFF"/>
                    </a:solidFill>
                    <a:latin typeface="標楷體" pitchFamily="65" charset="-120"/>
                    <a:ea typeface="標楷體" pitchFamily="65" charset="-120"/>
                    <a:cs typeface="Microsoft JhengHei"/>
                    <a:sym typeface="Microsoft JhengHei"/>
                  </a:rPr>
                  <a:t>洗手注意事項</a:t>
                </a:r>
                <a:endParaRPr sz="1600" dirty="0">
                  <a:solidFill>
                    <a:srgbClr val="FFFFFF"/>
                  </a:solidFill>
                  <a:latin typeface="標楷體" pitchFamily="65" charset="-120"/>
                  <a:ea typeface="標楷體" pitchFamily="65" charset="-120"/>
                  <a:cs typeface="Microsoft JhengHei"/>
                  <a:sym typeface="Microsoft JhengHei"/>
                </a:endParaRPr>
              </a:p>
            </p:txBody>
          </p:sp>
        </p:grpSp>
      </p:grpSp>
      <p:sp>
        <p:nvSpPr>
          <p:cNvPr id="40" name="Google Shape;214;p7"/>
          <p:cNvSpPr txBox="1"/>
          <p:nvPr/>
        </p:nvSpPr>
        <p:spPr>
          <a:xfrm>
            <a:off x="1281748" y="4511577"/>
            <a:ext cx="2667000" cy="553957"/>
          </a:xfrm>
          <a:prstGeom prst="rect">
            <a:avLst/>
          </a:prstGeom>
          <a:noFill/>
          <a:ln>
            <a:noFill/>
          </a:ln>
        </p:spPr>
        <p:txBody>
          <a:bodyPr spcFirstLastPara="1" wrap="square" lIns="91425" tIns="45700" rIns="91425" bIns="45700" anchor="t" anchorCtr="0">
            <a:spAutoFit/>
          </a:bodyPr>
          <a:lstStyle/>
          <a:p>
            <a:pPr marL="0" marR="0" lvl="0" indent="0" algn="r" rtl="0">
              <a:lnSpc>
                <a:spcPct val="150000"/>
              </a:lnSpc>
              <a:spcBef>
                <a:spcPts val="0"/>
              </a:spcBef>
              <a:spcAft>
                <a:spcPts val="0"/>
              </a:spcAft>
              <a:buNone/>
            </a:pPr>
            <a:r>
              <a:rPr lang="zh-TW" sz="2000" dirty="0">
                <a:solidFill>
                  <a:schemeClr val="dk1"/>
                </a:solidFill>
                <a:latin typeface="標楷體" pitchFamily="65" charset="-120"/>
                <a:ea typeface="標楷體" pitchFamily="65" charset="-120"/>
                <a:cs typeface="Microsoft JhengHei"/>
                <a:sym typeface="Microsoft JhengHei"/>
              </a:rPr>
              <a:t>濕、搓、沖、捧、擦</a:t>
            </a:r>
            <a:endParaRPr sz="2000" dirty="0">
              <a:solidFill>
                <a:schemeClr val="dk1"/>
              </a:solidFill>
              <a:latin typeface="標楷體" pitchFamily="65" charset="-120"/>
              <a:ea typeface="標楷體" pitchFamily="65" charset="-120"/>
              <a:cs typeface="Microsoft JhengHei"/>
              <a:sym typeface="Microsoft JhengHei"/>
            </a:endParaRPr>
          </a:p>
        </p:txBody>
      </p:sp>
      <p:sp>
        <p:nvSpPr>
          <p:cNvPr id="41" name="Google Shape;215;p7"/>
          <p:cNvSpPr/>
          <p:nvPr/>
        </p:nvSpPr>
        <p:spPr>
          <a:xfrm>
            <a:off x="4525443" y="566111"/>
            <a:ext cx="3048000" cy="830956"/>
          </a:xfrm>
          <a:prstGeom prst="rect">
            <a:avLst/>
          </a:prstGeom>
          <a:noFill/>
          <a:ln>
            <a:noFill/>
          </a:ln>
        </p:spPr>
        <p:txBody>
          <a:bodyPr spcFirstLastPara="1" wrap="square" lIns="91425" tIns="45700" rIns="91425" bIns="45700" anchor="t" anchorCtr="0">
            <a:spAutoFit/>
          </a:bodyPr>
          <a:lstStyle/>
          <a:p>
            <a:pPr marL="0" marR="0" lvl="0" indent="0" algn="ctr" rtl="0">
              <a:lnSpc>
                <a:spcPct val="150000"/>
              </a:lnSpc>
              <a:spcBef>
                <a:spcPts val="0"/>
              </a:spcBef>
              <a:spcAft>
                <a:spcPts val="0"/>
              </a:spcAft>
              <a:buNone/>
            </a:pPr>
            <a:r>
              <a:rPr lang="zh-TW" sz="3200" b="1" dirty="0">
                <a:solidFill>
                  <a:srgbClr val="833C0B"/>
                </a:solidFill>
                <a:latin typeface="標楷體" pitchFamily="65" charset="-120"/>
                <a:ea typeface="標楷體" pitchFamily="65" charset="-120"/>
                <a:cs typeface="Microsoft JhengHei"/>
                <a:sym typeface="Microsoft JhengHei"/>
              </a:rPr>
              <a:t>一、關於洗手</a:t>
            </a:r>
            <a:endParaRPr sz="3200" b="1" dirty="0">
              <a:solidFill>
                <a:srgbClr val="833C0B"/>
              </a:solidFill>
              <a:latin typeface="標楷體" pitchFamily="65" charset="-120"/>
              <a:ea typeface="標楷體" pitchFamily="65" charset="-120"/>
              <a:cs typeface="Microsoft JhengHei"/>
              <a:sym typeface="Microsoft JhengHei"/>
            </a:endParaRPr>
          </a:p>
        </p:txBody>
      </p:sp>
    </p:spTree>
    <p:extLst>
      <p:ext uri="{BB962C8B-B14F-4D97-AF65-F5344CB8AC3E}">
        <p14:creationId xmlns:p14="http://schemas.microsoft.com/office/powerpoint/2010/main" val="3850183867"/>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2"/>
                                        </p:tgtEl>
                                        <p:attrNameLst>
                                          <p:attrName>style.visibility</p:attrName>
                                        </p:attrNameLst>
                                      </p:cBhvr>
                                      <p:to>
                                        <p:strVal val="visible"/>
                                      </p:to>
                                    </p:set>
                                    <p:animEffect transition="in" filter="fade">
                                      <p:cBhvr>
                                        <p:cTn id="11" dur="500"/>
                                        <p:tgtEl>
                                          <p:spTgt spid="32"/>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fade">
                                      <p:cBhvr>
                                        <p:cTn id="15" dur="400"/>
                                        <p:tgtEl>
                                          <p:spTgt spid="15"/>
                                        </p:tgtEl>
                                      </p:cBhvr>
                                    </p:animEffect>
                                  </p:childTnLst>
                                </p:cTn>
                              </p:par>
                              <p:par>
                                <p:cTn id="16" presetID="10" presetClass="entr" presetSubtype="0" fill="hold"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400"/>
                                        <p:tgtEl>
                                          <p:spTgt spid="6"/>
                                        </p:tgtEl>
                                      </p:cBhvr>
                                    </p:animEffect>
                                  </p:childTnLst>
                                </p:cTn>
                              </p:par>
                              <p:par>
                                <p:cTn id="19" presetID="10" presetClass="entr" presetSubtype="0" fill="hold" nodeType="with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400"/>
                                        <p:tgtEl>
                                          <p:spTgt spid="9"/>
                                        </p:tgtEl>
                                      </p:cBhvr>
                                    </p:animEffect>
                                  </p:childTnLst>
                                </p:cTn>
                              </p:par>
                              <p:par>
                                <p:cTn id="22" presetID="10" presetClass="entr" presetSubtype="0" fill="hold"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fade">
                                      <p:cBhvr>
                                        <p:cTn id="24" dur="400"/>
                                        <p:tgtEl>
                                          <p:spTgt spid="12"/>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18"/>
                                        </p:tgtEl>
                                        <p:attrNameLst>
                                          <p:attrName>style.visibility</p:attrName>
                                        </p:attrNameLst>
                                      </p:cBhvr>
                                      <p:to>
                                        <p:strVal val="visible"/>
                                      </p:to>
                                    </p:set>
                                    <p:anim calcmode="lin" valueType="num">
                                      <p:cBhvr additive="base">
                                        <p:cTn id="29" dur="500"/>
                                        <p:tgtEl>
                                          <p:spTgt spid="18"/>
                                        </p:tgtEl>
                                        <p:attrNameLst>
                                          <p:attrName>ppt_y</p:attrName>
                                        </p:attrNameLst>
                                      </p:cBhvr>
                                      <p:tavLst>
                                        <p:tav tm="0">
                                          <p:val>
                                            <p:strVal val="#ppt_y+1"/>
                                          </p:val>
                                        </p:tav>
                                        <p:tav tm="100000">
                                          <p:val>
                                            <p:strVal val="#ppt_y"/>
                                          </p:val>
                                        </p:tav>
                                      </p:tavLst>
                                    </p:anim>
                                  </p:childTnLst>
                                </p:cTn>
                              </p:par>
                            </p:childTnLst>
                          </p:cTn>
                        </p:par>
                        <p:par>
                          <p:cTn id="30" fill="hold">
                            <p:stCondLst>
                              <p:cond delay="500"/>
                            </p:stCondLst>
                            <p:childTnLst>
                              <p:par>
                                <p:cTn id="31" presetID="2" presetClass="entr" presetSubtype="2" fill="hold" nodeType="afterEffect">
                                  <p:stCondLst>
                                    <p:cond delay="0"/>
                                  </p:stCondLst>
                                  <p:childTnLst>
                                    <p:set>
                                      <p:cBhvr>
                                        <p:cTn id="32" dur="1" fill="hold">
                                          <p:stCondLst>
                                            <p:cond delay="0"/>
                                          </p:stCondLst>
                                        </p:cTn>
                                        <p:tgtEl>
                                          <p:spTgt spid="25"/>
                                        </p:tgtEl>
                                        <p:attrNameLst>
                                          <p:attrName>style.visibility</p:attrName>
                                        </p:attrNameLst>
                                      </p:cBhvr>
                                      <p:to>
                                        <p:strVal val="visible"/>
                                      </p:to>
                                    </p:set>
                                    <p:anim calcmode="lin" valueType="num">
                                      <p:cBhvr additive="base">
                                        <p:cTn id="33" dur="500"/>
                                        <p:tgtEl>
                                          <p:spTgt spid="25"/>
                                        </p:tgtEl>
                                        <p:attrNameLst>
                                          <p:attrName>ppt_x</p:attrName>
                                        </p:attrNameLst>
                                      </p:cBhvr>
                                      <p:tavLst>
                                        <p:tav tm="0">
                                          <p:val>
                                            <p:strVal val="#ppt_x+1"/>
                                          </p:val>
                                        </p:tav>
                                        <p:tav tm="100000">
                                          <p:val>
                                            <p:strVal val="#ppt_x"/>
                                          </p:val>
                                        </p:tav>
                                      </p:tavLst>
                                    </p:anim>
                                  </p:childTnLst>
                                </p:cTn>
                              </p:par>
                              <p:par>
                                <p:cTn id="34" presetID="2" presetClass="entr" presetSubtype="4" fill="hold" nodeType="withEffect">
                                  <p:stCondLst>
                                    <p:cond delay="0"/>
                                  </p:stCondLst>
                                  <p:childTnLst>
                                    <p:set>
                                      <p:cBhvr>
                                        <p:cTn id="35" dur="1" fill="hold">
                                          <p:stCondLst>
                                            <p:cond delay="0"/>
                                          </p:stCondLst>
                                        </p:cTn>
                                        <p:tgtEl>
                                          <p:spTgt spid="40"/>
                                        </p:tgtEl>
                                        <p:attrNameLst>
                                          <p:attrName>style.visibility</p:attrName>
                                        </p:attrNameLst>
                                      </p:cBhvr>
                                      <p:to>
                                        <p:strVal val="visible"/>
                                      </p:to>
                                    </p:set>
                                    <p:anim calcmode="lin" valueType="num">
                                      <p:cBhvr additive="base">
                                        <p:cTn id="36" dur="500"/>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圖片 1"/>
          <p:cNvPicPr>
            <a:picLocks noChangeAspect="1"/>
          </p:cNvPicPr>
          <p:nvPr/>
        </p:nvPicPr>
        <p:blipFill rotWithShape="1">
          <a:blip r:embed="rId3"/>
          <a:srcRect l="17668" t="30899" r="2953" b="24233"/>
          <a:stretch/>
        </p:blipFill>
        <p:spPr>
          <a:xfrm>
            <a:off x="-1" y="-1894"/>
            <a:ext cx="12393115" cy="6859894"/>
          </a:xfrm>
          <a:prstGeom prst="rect">
            <a:avLst/>
          </a:prstGeom>
        </p:spPr>
      </p:pic>
      <p:grpSp>
        <p:nvGrpSpPr>
          <p:cNvPr id="3" name="Google Shape;221;p8"/>
          <p:cNvGrpSpPr/>
          <p:nvPr/>
        </p:nvGrpSpPr>
        <p:grpSpPr>
          <a:xfrm>
            <a:off x="2019705" y="543247"/>
            <a:ext cx="1300163" cy="1896060"/>
            <a:chOff x="0" y="0"/>
            <a:chExt cx="1335" cy="1947"/>
          </a:xfrm>
        </p:grpSpPr>
        <p:sp>
          <p:nvSpPr>
            <p:cNvPr id="4" name="Google Shape;222;p8"/>
            <p:cNvSpPr/>
            <p:nvPr/>
          </p:nvSpPr>
          <p:spPr>
            <a:xfrm>
              <a:off x="0" y="0"/>
              <a:ext cx="1335" cy="1609"/>
            </a:xfrm>
            <a:custGeom>
              <a:avLst/>
              <a:gdLst/>
              <a:ahLst/>
              <a:cxnLst/>
              <a:rect l="l" t="t" r="r" b="b"/>
              <a:pathLst>
                <a:path w="565" h="681" extrusionOk="0">
                  <a:moveTo>
                    <a:pt x="282" y="0"/>
                  </a:moveTo>
                  <a:cubicBezTo>
                    <a:pt x="126" y="0"/>
                    <a:pt x="0" y="127"/>
                    <a:pt x="0" y="283"/>
                  </a:cubicBezTo>
                  <a:cubicBezTo>
                    <a:pt x="0" y="356"/>
                    <a:pt x="27" y="422"/>
                    <a:pt x="72" y="472"/>
                  </a:cubicBezTo>
                  <a:cubicBezTo>
                    <a:pt x="72" y="472"/>
                    <a:pt x="72" y="472"/>
                    <a:pt x="72" y="472"/>
                  </a:cubicBezTo>
                  <a:cubicBezTo>
                    <a:pt x="72" y="472"/>
                    <a:pt x="72" y="473"/>
                    <a:pt x="73" y="473"/>
                  </a:cubicBezTo>
                  <a:cubicBezTo>
                    <a:pt x="77" y="478"/>
                    <a:pt x="81" y="482"/>
                    <a:pt x="85" y="486"/>
                  </a:cubicBezTo>
                  <a:cubicBezTo>
                    <a:pt x="102" y="504"/>
                    <a:pt x="131" y="536"/>
                    <a:pt x="151" y="568"/>
                  </a:cubicBezTo>
                  <a:cubicBezTo>
                    <a:pt x="180" y="615"/>
                    <a:pt x="165" y="681"/>
                    <a:pt x="232" y="681"/>
                  </a:cubicBezTo>
                  <a:cubicBezTo>
                    <a:pt x="275" y="681"/>
                    <a:pt x="275" y="681"/>
                    <a:pt x="275" y="681"/>
                  </a:cubicBezTo>
                  <a:cubicBezTo>
                    <a:pt x="289" y="681"/>
                    <a:pt x="289" y="681"/>
                    <a:pt x="289" y="681"/>
                  </a:cubicBezTo>
                  <a:cubicBezTo>
                    <a:pt x="332" y="681"/>
                    <a:pt x="332" y="681"/>
                    <a:pt x="332" y="681"/>
                  </a:cubicBezTo>
                  <a:cubicBezTo>
                    <a:pt x="399" y="681"/>
                    <a:pt x="385" y="615"/>
                    <a:pt x="414" y="568"/>
                  </a:cubicBezTo>
                  <a:cubicBezTo>
                    <a:pt x="433" y="538"/>
                    <a:pt x="460" y="507"/>
                    <a:pt x="477" y="488"/>
                  </a:cubicBezTo>
                  <a:cubicBezTo>
                    <a:pt x="531" y="437"/>
                    <a:pt x="565" y="364"/>
                    <a:pt x="565" y="283"/>
                  </a:cubicBezTo>
                  <a:cubicBezTo>
                    <a:pt x="565" y="127"/>
                    <a:pt x="439" y="0"/>
                    <a:pt x="282" y="0"/>
                  </a:cubicBezTo>
                  <a:close/>
                  <a:moveTo>
                    <a:pt x="388" y="410"/>
                  </a:moveTo>
                  <a:cubicBezTo>
                    <a:pt x="379" y="420"/>
                    <a:pt x="364" y="438"/>
                    <a:pt x="354" y="455"/>
                  </a:cubicBezTo>
                  <a:cubicBezTo>
                    <a:pt x="338" y="482"/>
                    <a:pt x="346" y="520"/>
                    <a:pt x="309" y="520"/>
                  </a:cubicBezTo>
                  <a:cubicBezTo>
                    <a:pt x="286" y="520"/>
                    <a:pt x="286" y="520"/>
                    <a:pt x="286" y="520"/>
                  </a:cubicBezTo>
                  <a:cubicBezTo>
                    <a:pt x="279" y="520"/>
                    <a:pt x="279" y="520"/>
                    <a:pt x="279" y="520"/>
                  </a:cubicBezTo>
                  <a:cubicBezTo>
                    <a:pt x="255" y="520"/>
                    <a:pt x="255" y="520"/>
                    <a:pt x="255" y="520"/>
                  </a:cubicBezTo>
                  <a:cubicBezTo>
                    <a:pt x="219" y="520"/>
                    <a:pt x="227" y="482"/>
                    <a:pt x="211" y="455"/>
                  </a:cubicBezTo>
                  <a:cubicBezTo>
                    <a:pt x="201" y="437"/>
                    <a:pt x="185" y="419"/>
                    <a:pt x="176" y="408"/>
                  </a:cubicBezTo>
                  <a:cubicBezTo>
                    <a:pt x="173" y="406"/>
                    <a:pt x="171" y="403"/>
                    <a:pt x="169" y="401"/>
                  </a:cubicBezTo>
                  <a:cubicBezTo>
                    <a:pt x="169" y="401"/>
                    <a:pt x="168" y="400"/>
                    <a:pt x="168" y="400"/>
                  </a:cubicBezTo>
                  <a:cubicBezTo>
                    <a:pt x="168" y="400"/>
                    <a:pt x="168" y="400"/>
                    <a:pt x="168" y="400"/>
                  </a:cubicBezTo>
                  <a:cubicBezTo>
                    <a:pt x="144" y="371"/>
                    <a:pt x="129" y="333"/>
                    <a:pt x="129" y="292"/>
                  </a:cubicBezTo>
                  <a:cubicBezTo>
                    <a:pt x="129" y="202"/>
                    <a:pt x="198" y="129"/>
                    <a:pt x="282" y="129"/>
                  </a:cubicBezTo>
                  <a:cubicBezTo>
                    <a:pt x="367" y="129"/>
                    <a:pt x="436" y="202"/>
                    <a:pt x="436" y="292"/>
                  </a:cubicBezTo>
                  <a:cubicBezTo>
                    <a:pt x="436" y="338"/>
                    <a:pt x="417" y="380"/>
                    <a:pt x="388" y="410"/>
                  </a:cubicBezTo>
                  <a:close/>
                </a:path>
              </a:pathLst>
            </a:custGeom>
            <a:solidFill>
              <a:schemeClr val="lt1"/>
            </a:solidFill>
            <a:ln>
              <a:noFill/>
            </a:ln>
          </p:spPr>
          <p:txBody>
            <a:bodyPr spcFirstLastPara="1" wrap="square" lIns="91425" tIns="45700" rIns="91425" bIns="45700" anchor="t" anchorCtr="0">
              <a:noAutofit/>
            </a:bodyPr>
            <a:lstStyle/>
            <a:p>
              <a:pPr marL="0" marR="0" lvl="0" indent="0" algn="l" rtl="0">
                <a:lnSpc>
                  <a:spcPct val="150000"/>
                </a:lnSpc>
                <a:spcBef>
                  <a:spcPts val="0"/>
                </a:spcBef>
                <a:spcAft>
                  <a:spcPts val="0"/>
                </a:spcAft>
                <a:buNone/>
              </a:pPr>
              <a:endParaRPr sz="1013">
                <a:solidFill>
                  <a:schemeClr val="accent1"/>
                </a:solidFill>
                <a:latin typeface="標楷體" panose="03000509000000000000" pitchFamily="65" charset="-120"/>
                <a:ea typeface="標楷體" panose="03000509000000000000" pitchFamily="65" charset="-120"/>
                <a:sym typeface="Arial"/>
              </a:endParaRPr>
            </a:p>
          </p:txBody>
        </p:sp>
        <p:sp>
          <p:nvSpPr>
            <p:cNvPr id="5" name="Google Shape;223;p8"/>
            <p:cNvSpPr/>
            <p:nvPr/>
          </p:nvSpPr>
          <p:spPr>
            <a:xfrm>
              <a:off x="442" y="1621"/>
              <a:ext cx="449" cy="108"/>
            </a:xfrm>
            <a:custGeom>
              <a:avLst/>
              <a:gdLst/>
              <a:ahLst/>
              <a:cxnLst/>
              <a:rect l="l" t="t" r="r" b="b"/>
              <a:pathLst>
                <a:path w="190" h="46" extrusionOk="0">
                  <a:moveTo>
                    <a:pt x="168" y="0"/>
                  </a:moveTo>
                  <a:cubicBezTo>
                    <a:pt x="20" y="0"/>
                    <a:pt x="20" y="0"/>
                    <a:pt x="20" y="0"/>
                  </a:cubicBezTo>
                  <a:cubicBezTo>
                    <a:pt x="9" y="0"/>
                    <a:pt x="0" y="12"/>
                    <a:pt x="0" y="23"/>
                  </a:cubicBezTo>
                  <a:cubicBezTo>
                    <a:pt x="0" y="24"/>
                    <a:pt x="0" y="24"/>
                    <a:pt x="0" y="24"/>
                  </a:cubicBezTo>
                  <a:cubicBezTo>
                    <a:pt x="0" y="35"/>
                    <a:pt x="9" y="46"/>
                    <a:pt x="20" y="46"/>
                  </a:cubicBezTo>
                  <a:cubicBezTo>
                    <a:pt x="168" y="46"/>
                    <a:pt x="168" y="46"/>
                    <a:pt x="168" y="46"/>
                  </a:cubicBezTo>
                  <a:cubicBezTo>
                    <a:pt x="180" y="46"/>
                    <a:pt x="190" y="35"/>
                    <a:pt x="190" y="24"/>
                  </a:cubicBezTo>
                  <a:cubicBezTo>
                    <a:pt x="190" y="23"/>
                    <a:pt x="190" y="23"/>
                    <a:pt x="190" y="23"/>
                  </a:cubicBezTo>
                  <a:cubicBezTo>
                    <a:pt x="190" y="12"/>
                    <a:pt x="180" y="0"/>
                    <a:pt x="168" y="0"/>
                  </a:cubicBezTo>
                  <a:close/>
                </a:path>
              </a:pathLst>
            </a:custGeom>
            <a:solidFill>
              <a:schemeClr val="lt1"/>
            </a:solidFill>
            <a:ln>
              <a:noFill/>
            </a:ln>
          </p:spPr>
          <p:txBody>
            <a:bodyPr spcFirstLastPara="1" wrap="square" lIns="91425" tIns="45700" rIns="91425" bIns="45700" anchor="t" anchorCtr="0">
              <a:noAutofit/>
            </a:bodyPr>
            <a:lstStyle/>
            <a:p>
              <a:pPr marL="0" marR="0" lvl="0" indent="0" algn="l" rtl="0">
                <a:lnSpc>
                  <a:spcPct val="150000"/>
                </a:lnSpc>
                <a:spcBef>
                  <a:spcPts val="0"/>
                </a:spcBef>
                <a:spcAft>
                  <a:spcPts val="0"/>
                </a:spcAft>
                <a:buNone/>
              </a:pPr>
              <a:endParaRPr sz="1013">
                <a:solidFill>
                  <a:schemeClr val="dk1"/>
                </a:solidFill>
                <a:latin typeface="標楷體" panose="03000509000000000000" pitchFamily="65" charset="-120"/>
                <a:ea typeface="標楷體" panose="03000509000000000000" pitchFamily="65" charset="-120"/>
                <a:sym typeface="Arial"/>
              </a:endParaRPr>
            </a:p>
          </p:txBody>
        </p:sp>
        <p:sp>
          <p:nvSpPr>
            <p:cNvPr id="6" name="Google Shape;224;p8"/>
            <p:cNvSpPr/>
            <p:nvPr/>
          </p:nvSpPr>
          <p:spPr>
            <a:xfrm>
              <a:off x="442" y="1748"/>
              <a:ext cx="449" cy="199"/>
            </a:xfrm>
            <a:custGeom>
              <a:avLst/>
              <a:gdLst/>
              <a:ahLst/>
              <a:cxnLst/>
              <a:rect l="l" t="t" r="r" b="b"/>
              <a:pathLst>
                <a:path w="190" h="84" extrusionOk="0">
                  <a:moveTo>
                    <a:pt x="168" y="0"/>
                  </a:moveTo>
                  <a:cubicBezTo>
                    <a:pt x="20" y="0"/>
                    <a:pt x="20" y="0"/>
                    <a:pt x="20" y="0"/>
                  </a:cubicBezTo>
                  <a:cubicBezTo>
                    <a:pt x="9" y="0"/>
                    <a:pt x="0" y="11"/>
                    <a:pt x="0" y="22"/>
                  </a:cubicBezTo>
                  <a:cubicBezTo>
                    <a:pt x="0" y="22"/>
                    <a:pt x="0" y="22"/>
                    <a:pt x="0" y="22"/>
                  </a:cubicBezTo>
                  <a:cubicBezTo>
                    <a:pt x="0" y="33"/>
                    <a:pt x="9" y="41"/>
                    <a:pt x="20" y="41"/>
                  </a:cubicBezTo>
                  <a:cubicBezTo>
                    <a:pt x="48" y="41"/>
                    <a:pt x="48" y="41"/>
                    <a:pt x="48" y="41"/>
                  </a:cubicBezTo>
                  <a:cubicBezTo>
                    <a:pt x="48" y="43"/>
                    <a:pt x="48" y="44"/>
                    <a:pt x="48" y="46"/>
                  </a:cubicBezTo>
                  <a:cubicBezTo>
                    <a:pt x="48" y="67"/>
                    <a:pt x="69" y="84"/>
                    <a:pt x="95" y="84"/>
                  </a:cubicBezTo>
                  <a:cubicBezTo>
                    <a:pt x="120" y="84"/>
                    <a:pt x="141" y="67"/>
                    <a:pt x="141" y="46"/>
                  </a:cubicBezTo>
                  <a:cubicBezTo>
                    <a:pt x="141" y="44"/>
                    <a:pt x="141" y="43"/>
                    <a:pt x="141" y="41"/>
                  </a:cubicBezTo>
                  <a:cubicBezTo>
                    <a:pt x="168" y="41"/>
                    <a:pt x="168" y="41"/>
                    <a:pt x="168" y="41"/>
                  </a:cubicBezTo>
                  <a:cubicBezTo>
                    <a:pt x="180" y="41"/>
                    <a:pt x="190" y="33"/>
                    <a:pt x="190" y="22"/>
                  </a:cubicBezTo>
                  <a:cubicBezTo>
                    <a:pt x="190" y="22"/>
                    <a:pt x="190" y="22"/>
                    <a:pt x="190" y="22"/>
                  </a:cubicBezTo>
                  <a:cubicBezTo>
                    <a:pt x="190" y="11"/>
                    <a:pt x="180" y="0"/>
                    <a:pt x="168" y="0"/>
                  </a:cubicBezTo>
                  <a:close/>
                </a:path>
              </a:pathLst>
            </a:custGeom>
            <a:solidFill>
              <a:schemeClr val="lt1"/>
            </a:solidFill>
            <a:ln>
              <a:noFill/>
            </a:ln>
          </p:spPr>
          <p:txBody>
            <a:bodyPr spcFirstLastPara="1" wrap="square" lIns="91425" tIns="45700" rIns="91425" bIns="45700" anchor="t" anchorCtr="0">
              <a:noAutofit/>
            </a:bodyPr>
            <a:lstStyle/>
            <a:p>
              <a:pPr marL="0" marR="0" lvl="0" indent="0" algn="l" rtl="0">
                <a:lnSpc>
                  <a:spcPct val="150000"/>
                </a:lnSpc>
                <a:spcBef>
                  <a:spcPts val="0"/>
                </a:spcBef>
                <a:spcAft>
                  <a:spcPts val="0"/>
                </a:spcAft>
                <a:buNone/>
              </a:pPr>
              <a:endParaRPr sz="1013">
                <a:solidFill>
                  <a:schemeClr val="dk1"/>
                </a:solidFill>
                <a:latin typeface="標楷體" panose="03000509000000000000" pitchFamily="65" charset="-120"/>
                <a:ea typeface="標楷體" panose="03000509000000000000" pitchFamily="65" charset="-120"/>
                <a:sym typeface="Arial"/>
              </a:endParaRPr>
            </a:p>
          </p:txBody>
        </p:sp>
      </p:grpSp>
      <p:grpSp>
        <p:nvGrpSpPr>
          <p:cNvPr id="7" name="Google Shape;225;p8"/>
          <p:cNvGrpSpPr/>
          <p:nvPr/>
        </p:nvGrpSpPr>
        <p:grpSpPr>
          <a:xfrm>
            <a:off x="771633" y="1882720"/>
            <a:ext cx="2165048" cy="1189230"/>
            <a:chOff x="1921808" y="2505574"/>
            <a:chExt cx="2886731" cy="1585640"/>
          </a:xfrm>
        </p:grpSpPr>
        <p:sp>
          <p:nvSpPr>
            <p:cNvPr id="8" name="Google Shape;226;p8"/>
            <p:cNvSpPr/>
            <p:nvPr/>
          </p:nvSpPr>
          <p:spPr>
            <a:xfrm>
              <a:off x="4075114" y="3357563"/>
              <a:ext cx="733425" cy="733651"/>
            </a:xfrm>
            <a:prstGeom prst="ellipse">
              <a:avLst/>
            </a:prstGeom>
            <a:solidFill>
              <a:schemeClr val="lt1"/>
            </a:solidFill>
            <a:ln>
              <a:noFill/>
            </a:ln>
          </p:spPr>
          <p:txBody>
            <a:bodyPr spcFirstLastPara="1" wrap="square" lIns="91425" tIns="45700" rIns="91425" bIns="45700" anchor="t" anchorCtr="0">
              <a:noAutofit/>
            </a:bodyPr>
            <a:lstStyle/>
            <a:p>
              <a:pPr marL="0" marR="0" lvl="0" indent="0" algn="l" rtl="0">
                <a:lnSpc>
                  <a:spcPct val="150000"/>
                </a:lnSpc>
                <a:spcBef>
                  <a:spcPts val="0"/>
                </a:spcBef>
                <a:spcAft>
                  <a:spcPts val="0"/>
                </a:spcAft>
                <a:buNone/>
              </a:pPr>
              <a:endParaRPr sz="1013">
                <a:solidFill>
                  <a:schemeClr val="dk1"/>
                </a:solidFill>
                <a:latin typeface="標楷體" panose="03000509000000000000" pitchFamily="65" charset="-120"/>
                <a:ea typeface="標楷體" panose="03000509000000000000" pitchFamily="65" charset="-120"/>
                <a:sym typeface="Arial"/>
              </a:endParaRPr>
            </a:p>
          </p:txBody>
        </p:sp>
        <p:sp>
          <p:nvSpPr>
            <p:cNvPr id="9" name="Google Shape;227;p8"/>
            <p:cNvSpPr/>
            <p:nvPr/>
          </p:nvSpPr>
          <p:spPr>
            <a:xfrm>
              <a:off x="3101905" y="2840429"/>
              <a:ext cx="641349" cy="635196"/>
            </a:xfrm>
            <a:prstGeom prst="ellipse">
              <a:avLst/>
            </a:prstGeom>
            <a:solidFill>
              <a:schemeClr val="lt1"/>
            </a:solidFill>
            <a:ln>
              <a:noFill/>
            </a:ln>
          </p:spPr>
          <p:txBody>
            <a:bodyPr spcFirstLastPara="1" wrap="square" lIns="91425" tIns="45700" rIns="91425" bIns="45700" anchor="t" anchorCtr="0">
              <a:noAutofit/>
            </a:bodyPr>
            <a:lstStyle/>
            <a:p>
              <a:pPr marL="0" marR="0" lvl="0" indent="0" algn="l" rtl="0">
                <a:lnSpc>
                  <a:spcPct val="150000"/>
                </a:lnSpc>
                <a:spcBef>
                  <a:spcPts val="0"/>
                </a:spcBef>
                <a:spcAft>
                  <a:spcPts val="0"/>
                </a:spcAft>
                <a:buNone/>
              </a:pPr>
              <a:endParaRPr sz="1013">
                <a:solidFill>
                  <a:schemeClr val="dk1"/>
                </a:solidFill>
                <a:latin typeface="標楷體" panose="03000509000000000000" pitchFamily="65" charset="-120"/>
                <a:ea typeface="標楷體" panose="03000509000000000000" pitchFamily="65" charset="-120"/>
                <a:sym typeface="Arial"/>
              </a:endParaRPr>
            </a:p>
          </p:txBody>
        </p:sp>
        <p:sp>
          <p:nvSpPr>
            <p:cNvPr id="10" name="Google Shape;228;p8"/>
            <p:cNvSpPr/>
            <p:nvPr/>
          </p:nvSpPr>
          <p:spPr>
            <a:xfrm>
              <a:off x="2698751" y="2505574"/>
              <a:ext cx="366712" cy="366825"/>
            </a:xfrm>
            <a:prstGeom prst="ellipse">
              <a:avLst/>
            </a:prstGeom>
            <a:solidFill>
              <a:schemeClr val="lt1"/>
            </a:solidFill>
            <a:ln>
              <a:noFill/>
            </a:ln>
          </p:spPr>
          <p:txBody>
            <a:bodyPr spcFirstLastPara="1" wrap="square" lIns="91425" tIns="45700" rIns="91425" bIns="45700" anchor="t" anchorCtr="0">
              <a:noAutofit/>
            </a:bodyPr>
            <a:lstStyle/>
            <a:p>
              <a:pPr marL="0" marR="0" lvl="0" indent="0" algn="l" rtl="0">
                <a:lnSpc>
                  <a:spcPct val="150000"/>
                </a:lnSpc>
                <a:spcBef>
                  <a:spcPts val="0"/>
                </a:spcBef>
                <a:spcAft>
                  <a:spcPts val="0"/>
                </a:spcAft>
                <a:buNone/>
              </a:pPr>
              <a:endParaRPr sz="1013">
                <a:solidFill>
                  <a:schemeClr val="dk1"/>
                </a:solidFill>
                <a:latin typeface="標楷體" panose="03000509000000000000" pitchFamily="65" charset="-120"/>
                <a:ea typeface="標楷體" panose="03000509000000000000" pitchFamily="65" charset="-120"/>
                <a:sym typeface="Arial"/>
              </a:endParaRPr>
            </a:p>
          </p:txBody>
        </p:sp>
        <p:sp>
          <p:nvSpPr>
            <p:cNvPr id="11" name="Google Shape;229;p8"/>
            <p:cNvSpPr/>
            <p:nvPr/>
          </p:nvSpPr>
          <p:spPr>
            <a:xfrm>
              <a:off x="2321992" y="2798581"/>
              <a:ext cx="255588" cy="255667"/>
            </a:xfrm>
            <a:prstGeom prst="ellipse">
              <a:avLst/>
            </a:prstGeom>
            <a:solidFill>
              <a:schemeClr val="lt1"/>
            </a:solidFill>
            <a:ln>
              <a:noFill/>
            </a:ln>
          </p:spPr>
          <p:txBody>
            <a:bodyPr spcFirstLastPara="1" wrap="square" lIns="91425" tIns="45700" rIns="91425" bIns="45700" anchor="t" anchorCtr="0">
              <a:noAutofit/>
            </a:bodyPr>
            <a:lstStyle/>
            <a:p>
              <a:pPr marL="0" marR="0" lvl="0" indent="0" algn="l" rtl="0">
                <a:lnSpc>
                  <a:spcPct val="150000"/>
                </a:lnSpc>
                <a:spcBef>
                  <a:spcPts val="0"/>
                </a:spcBef>
                <a:spcAft>
                  <a:spcPts val="0"/>
                </a:spcAft>
                <a:buNone/>
              </a:pPr>
              <a:endParaRPr sz="1013">
                <a:solidFill>
                  <a:schemeClr val="dk1"/>
                </a:solidFill>
                <a:latin typeface="標楷體" panose="03000509000000000000" pitchFamily="65" charset="-120"/>
                <a:ea typeface="標楷體" panose="03000509000000000000" pitchFamily="65" charset="-120"/>
                <a:sym typeface="Arial"/>
              </a:endParaRPr>
            </a:p>
          </p:txBody>
        </p:sp>
        <p:sp>
          <p:nvSpPr>
            <p:cNvPr id="12" name="Google Shape;230;p8"/>
            <p:cNvSpPr/>
            <p:nvPr/>
          </p:nvSpPr>
          <p:spPr>
            <a:xfrm>
              <a:off x="1921808" y="2912497"/>
              <a:ext cx="176212" cy="176267"/>
            </a:xfrm>
            <a:prstGeom prst="ellipse">
              <a:avLst/>
            </a:prstGeom>
            <a:solidFill>
              <a:schemeClr val="lt1"/>
            </a:solidFill>
            <a:ln>
              <a:noFill/>
            </a:ln>
          </p:spPr>
          <p:txBody>
            <a:bodyPr spcFirstLastPara="1" wrap="square" lIns="91425" tIns="45700" rIns="91425" bIns="45700" anchor="t" anchorCtr="0">
              <a:noAutofit/>
            </a:bodyPr>
            <a:lstStyle/>
            <a:p>
              <a:pPr marL="0" marR="0" lvl="0" indent="0" algn="l" rtl="0">
                <a:lnSpc>
                  <a:spcPct val="150000"/>
                </a:lnSpc>
                <a:spcBef>
                  <a:spcPts val="0"/>
                </a:spcBef>
                <a:spcAft>
                  <a:spcPts val="0"/>
                </a:spcAft>
                <a:buNone/>
              </a:pPr>
              <a:endParaRPr sz="1013">
                <a:solidFill>
                  <a:schemeClr val="dk1"/>
                </a:solidFill>
                <a:latin typeface="標楷體" panose="03000509000000000000" pitchFamily="65" charset="-120"/>
                <a:ea typeface="標楷體" panose="03000509000000000000" pitchFamily="65" charset="-120"/>
                <a:sym typeface="Arial"/>
              </a:endParaRPr>
            </a:p>
          </p:txBody>
        </p:sp>
        <p:grpSp>
          <p:nvGrpSpPr>
            <p:cNvPr id="13" name="Google Shape;231;p8"/>
            <p:cNvGrpSpPr/>
            <p:nvPr/>
          </p:nvGrpSpPr>
          <p:grpSpPr>
            <a:xfrm>
              <a:off x="3343205" y="3030987"/>
              <a:ext cx="209550" cy="260430"/>
              <a:chOff x="0" y="0"/>
              <a:chExt cx="156" cy="194"/>
            </a:xfrm>
          </p:grpSpPr>
          <p:sp>
            <p:nvSpPr>
              <p:cNvPr id="18" name="Google Shape;232;p8"/>
              <p:cNvSpPr/>
              <p:nvPr/>
            </p:nvSpPr>
            <p:spPr>
              <a:xfrm>
                <a:off x="0" y="69"/>
                <a:ext cx="156" cy="125"/>
              </a:xfrm>
              <a:custGeom>
                <a:avLst/>
                <a:gdLst/>
                <a:ahLst/>
                <a:cxnLst/>
                <a:rect l="l" t="t" r="r" b="b"/>
                <a:pathLst>
                  <a:path w="66" h="53" extrusionOk="0">
                    <a:moveTo>
                      <a:pt x="66" y="9"/>
                    </a:moveTo>
                    <a:cubicBezTo>
                      <a:pt x="66" y="21"/>
                      <a:pt x="56" y="40"/>
                      <a:pt x="45" y="48"/>
                    </a:cubicBezTo>
                    <a:cubicBezTo>
                      <a:pt x="41" y="51"/>
                      <a:pt x="37" y="53"/>
                      <a:pt x="33" y="53"/>
                    </a:cubicBezTo>
                    <a:cubicBezTo>
                      <a:pt x="31" y="53"/>
                      <a:pt x="29" y="52"/>
                      <a:pt x="27" y="52"/>
                    </a:cubicBezTo>
                    <a:cubicBezTo>
                      <a:pt x="17" y="48"/>
                      <a:pt x="8" y="36"/>
                      <a:pt x="3" y="23"/>
                    </a:cubicBezTo>
                    <a:cubicBezTo>
                      <a:pt x="3" y="23"/>
                      <a:pt x="3" y="23"/>
                      <a:pt x="3" y="22"/>
                    </a:cubicBezTo>
                    <a:cubicBezTo>
                      <a:pt x="1" y="18"/>
                      <a:pt x="0" y="13"/>
                      <a:pt x="0" y="9"/>
                    </a:cubicBezTo>
                    <a:cubicBezTo>
                      <a:pt x="0" y="6"/>
                      <a:pt x="0" y="3"/>
                      <a:pt x="1" y="1"/>
                    </a:cubicBezTo>
                    <a:cubicBezTo>
                      <a:pt x="1" y="1"/>
                      <a:pt x="1" y="1"/>
                      <a:pt x="1" y="1"/>
                    </a:cubicBezTo>
                    <a:cubicBezTo>
                      <a:pt x="1" y="1"/>
                      <a:pt x="1" y="1"/>
                      <a:pt x="1" y="1"/>
                    </a:cubicBezTo>
                    <a:cubicBezTo>
                      <a:pt x="1" y="0"/>
                      <a:pt x="2" y="0"/>
                      <a:pt x="2" y="0"/>
                    </a:cubicBezTo>
                    <a:cubicBezTo>
                      <a:pt x="3" y="0"/>
                      <a:pt x="3" y="0"/>
                      <a:pt x="3" y="1"/>
                    </a:cubicBezTo>
                    <a:cubicBezTo>
                      <a:pt x="3" y="1"/>
                      <a:pt x="3" y="1"/>
                      <a:pt x="3" y="1"/>
                    </a:cubicBezTo>
                    <a:cubicBezTo>
                      <a:pt x="6" y="17"/>
                      <a:pt x="17" y="40"/>
                      <a:pt x="30" y="42"/>
                    </a:cubicBezTo>
                    <a:cubicBezTo>
                      <a:pt x="31" y="43"/>
                      <a:pt x="32" y="43"/>
                      <a:pt x="33" y="43"/>
                    </a:cubicBezTo>
                    <a:cubicBezTo>
                      <a:pt x="36" y="43"/>
                      <a:pt x="38" y="42"/>
                      <a:pt x="41" y="40"/>
                    </a:cubicBezTo>
                    <a:cubicBezTo>
                      <a:pt x="47" y="36"/>
                      <a:pt x="52" y="29"/>
                      <a:pt x="56" y="20"/>
                    </a:cubicBezTo>
                    <a:cubicBezTo>
                      <a:pt x="59" y="14"/>
                      <a:pt x="61" y="7"/>
                      <a:pt x="62" y="1"/>
                    </a:cubicBezTo>
                    <a:cubicBezTo>
                      <a:pt x="62" y="1"/>
                      <a:pt x="62" y="1"/>
                      <a:pt x="62" y="1"/>
                    </a:cubicBezTo>
                    <a:cubicBezTo>
                      <a:pt x="62" y="1"/>
                      <a:pt x="62" y="1"/>
                      <a:pt x="62" y="1"/>
                    </a:cubicBezTo>
                    <a:cubicBezTo>
                      <a:pt x="63" y="0"/>
                      <a:pt x="63" y="0"/>
                      <a:pt x="64" y="0"/>
                    </a:cubicBezTo>
                    <a:cubicBezTo>
                      <a:pt x="64" y="0"/>
                      <a:pt x="64" y="0"/>
                      <a:pt x="65" y="0"/>
                    </a:cubicBezTo>
                    <a:cubicBezTo>
                      <a:pt x="65" y="1"/>
                      <a:pt x="65" y="1"/>
                      <a:pt x="65" y="1"/>
                    </a:cubicBezTo>
                    <a:cubicBezTo>
                      <a:pt x="65" y="3"/>
                      <a:pt x="66" y="6"/>
                      <a:pt x="66" y="9"/>
                    </a:cubicBezTo>
                    <a:close/>
                  </a:path>
                </a:pathLst>
              </a:custGeom>
              <a:solidFill>
                <a:srgbClr val="8BCCD5"/>
              </a:solidFill>
              <a:ln>
                <a:noFill/>
              </a:ln>
            </p:spPr>
            <p:txBody>
              <a:bodyPr spcFirstLastPara="1" wrap="square" lIns="91425" tIns="45700" rIns="91425" bIns="45700" anchor="t" anchorCtr="0">
                <a:noAutofit/>
              </a:bodyPr>
              <a:lstStyle/>
              <a:p>
                <a:pPr marL="0" marR="0" lvl="0" indent="0" algn="l" rtl="0">
                  <a:lnSpc>
                    <a:spcPct val="150000"/>
                  </a:lnSpc>
                  <a:spcBef>
                    <a:spcPts val="0"/>
                  </a:spcBef>
                  <a:spcAft>
                    <a:spcPts val="0"/>
                  </a:spcAft>
                  <a:buNone/>
                </a:pPr>
                <a:endParaRPr sz="1013">
                  <a:solidFill>
                    <a:schemeClr val="dk1"/>
                  </a:solidFill>
                  <a:latin typeface="標楷體" panose="03000509000000000000" pitchFamily="65" charset="-120"/>
                  <a:ea typeface="標楷體" panose="03000509000000000000" pitchFamily="65" charset="-120"/>
                  <a:sym typeface="Arial"/>
                </a:endParaRPr>
              </a:p>
            </p:txBody>
          </p:sp>
          <p:sp>
            <p:nvSpPr>
              <p:cNvPr id="19" name="Google Shape;233;p8"/>
              <p:cNvSpPr/>
              <p:nvPr/>
            </p:nvSpPr>
            <p:spPr>
              <a:xfrm>
                <a:off x="19" y="0"/>
                <a:ext cx="116" cy="151"/>
              </a:xfrm>
              <a:custGeom>
                <a:avLst/>
                <a:gdLst/>
                <a:ahLst/>
                <a:cxnLst/>
                <a:rect l="l" t="t" r="r" b="b"/>
                <a:pathLst>
                  <a:path w="49" h="64" extrusionOk="0">
                    <a:moveTo>
                      <a:pt x="48" y="17"/>
                    </a:moveTo>
                    <a:cubicBezTo>
                      <a:pt x="45" y="7"/>
                      <a:pt x="36" y="0"/>
                      <a:pt x="25" y="0"/>
                    </a:cubicBezTo>
                    <a:cubicBezTo>
                      <a:pt x="16" y="0"/>
                      <a:pt x="8" y="5"/>
                      <a:pt x="3" y="12"/>
                    </a:cubicBezTo>
                    <a:cubicBezTo>
                      <a:pt x="3" y="14"/>
                      <a:pt x="2" y="15"/>
                      <a:pt x="1" y="17"/>
                    </a:cubicBezTo>
                    <a:cubicBezTo>
                      <a:pt x="1" y="19"/>
                      <a:pt x="0" y="22"/>
                      <a:pt x="0" y="24"/>
                    </a:cubicBezTo>
                    <a:cubicBezTo>
                      <a:pt x="0" y="38"/>
                      <a:pt x="11" y="64"/>
                      <a:pt x="25" y="64"/>
                    </a:cubicBezTo>
                    <a:cubicBezTo>
                      <a:pt x="27" y="64"/>
                      <a:pt x="29" y="64"/>
                      <a:pt x="30" y="63"/>
                    </a:cubicBezTo>
                    <a:cubicBezTo>
                      <a:pt x="35" y="60"/>
                      <a:pt x="40" y="55"/>
                      <a:pt x="43" y="48"/>
                    </a:cubicBezTo>
                    <a:cubicBezTo>
                      <a:pt x="44" y="45"/>
                      <a:pt x="46" y="42"/>
                      <a:pt x="47" y="38"/>
                    </a:cubicBezTo>
                    <a:cubicBezTo>
                      <a:pt x="47" y="38"/>
                      <a:pt x="47" y="38"/>
                      <a:pt x="47" y="38"/>
                    </a:cubicBezTo>
                    <a:cubicBezTo>
                      <a:pt x="48" y="33"/>
                      <a:pt x="49" y="28"/>
                      <a:pt x="49" y="24"/>
                    </a:cubicBezTo>
                    <a:cubicBezTo>
                      <a:pt x="49" y="22"/>
                      <a:pt x="49" y="19"/>
                      <a:pt x="48" y="17"/>
                    </a:cubicBezTo>
                    <a:close/>
                    <a:moveTo>
                      <a:pt x="25" y="32"/>
                    </a:moveTo>
                    <a:cubicBezTo>
                      <a:pt x="25" y="32"/>
                      <a:pt x="24" y="32"/>
                      <a:pt x="24" y="32"/>
                    </a:cubicBezTo>
                    <a:cubicBezTo>
                      <a:pt x="20" y="31"/>
                      <a:pt x="17" y="28"/>
                      <a:pt x="16" y="24"/>
                    </a:cubicBezTo>
                    <a:cubicBezTo>
                      <a:pt x="16" y="24"/>
                      <a:pt x="16" y="24"/>
                      <a:pt x="16" y="23"/>
                    </a:cubicBezTo>
                    <a:cubicBezTo>
                      <a:pt x="16" y="19"/>
                      <a:pt x="20" y="15"/>
                      <a:pt x="25" y="15"/>
                    </a:cubicBezTo>
                    <a:cubicBezTo>
                      <a:pt x="30" y="15"/>
                      <a:pt x="33" y="19"/>
                      <a:pt x="33" y="23"/>
                    </a:cubicBezTo>
                    <a:cubicBezTo>
                      <a:pt x="33" y="28"/>
                      <a:pt x="30" y="32"/>
                      <a:pt x="25" y="32"/>
                    </a:cubicBezTo>
                    <a:close/>
                  </a:path>
                </a:pathLst>
              </a:custGeom>
              <a:solidFill>
                <a:srgbClr val="8BCCD5"/>
              </a:solidFill>
              <a:ln>
                <a:noFill/>
              </a:ln>
            </p:spPr>
            <p:txBody>
              <a:bodyPr spcFirstLastPara="1" wrap="square" lIns="91425" tIns="45700" rIns="91425" bIns="45700" anchor="t" anchorCtr="0">
                <a:noAutofit/>
              </a:bodyPr>
              <a:lstStyle/>
              <a:p>
                <a:pPr marL="0" marR="0" lvl="0" indent="0" algn="l" rtl="0">
                  <a:lnSpc>
                    <a:spcPct val="150000"/>
                  </a:lnSpc>
                  <a:spcBef>
                    <a:spcPts val="0"/>
                  </a:spcBef>
                  <a:spcAft>
                    <a:spcPts val="0"/>
                  </a:spcAft>
                  <a:buNone/>
                </a:pPr>
                <a:endParaRPr sz="1013">
                  <a:solidFill>
                    <a:schemeClr val="dk1"/>
                  </a:solidFill>
                  <a:latin typeface="標楷體" panose="03000509000000000000" pitchFamily="65" charset="-120"/>
                  <a:ea typeface="標楷體" panose="03000509000000000000" pitchFamily="65" charset="-120"/>
                  <a:sym typeface="Arial"/>
                </a:endParaRPr>
              </a:p>
            </p:txBody>
          </p:sp>
        </p:grpSp>
        <p:grpSp>
          <p:nvGrpSpPr>
            <p:cNvPr id="14" name="Google Shape;234;p8"/>
            <p:cNvGrpSpPr/>
            <p:nvPr/>
          </p:nvGrpSpPr>
          <p:grpSpPr>
            <a:xfrm>
              <a:off x="4325938" y="3559238"/>
              <a:ext cx="241300" cy="320774"/>
              <a:chOff x="0" y="0"/>
              <a:chExt cx="201" cy="269"/>
            </a:xfrm>
          </p:grpSpPr>
          <p:sp>
            <p:nvSpPr>
              <p:cNvPr id="15" name="Google Shape;235;p8"/>
              <p:cNvSpPr/>
              <p:nvPr/>
            </p:nvSpPr>
            <p:spPr>
              <a:xfrm>
                <a:off x="75" y="0"/>
                <a:ext cx="52" cy="30"/>
              </a:xfrm>
              <a:custGeom>
                <a:avLst/>
                <a:gdLst/>
                <a:ahLst/>
                <a:cxnLst/>
                <a:rect l="l" t="t" r="r" b="b"/>
                <a:pathLst>
                  <a:path w="22" h="13" extrusionOk="0">
                    <a:moveTo>
                      <a:pt x="20" y="7"/>
                    </a:moveTo>
                    <a:cubicBezTo>
                      <a:pt x="21" y="9"/>
                      <a:pt x="22" y="12"/>
                      <a:pt x="22" y="12"/>
                    </a:cubicBezTo>
                    <a:cubicBezTo>
                      <a:pt x="22" y="13"/>
                      <a:pt x="20" y="13"/>
                      <a:pt x="17" y="12"/>
                    </a:cubicBezTo>
                    <a:cubicBezTo>
                      <a:pt x="17" y="12"/>
                      <a:pt x="15" y="12"/>
                      <a:pt x="11" y="12"/>
                    </a:cubicBezTo>
                    <a:cubicBezTo>
                      <a:pt x="6" y="12"/>
                      <a:pt x="4" y="12"/>
                      <a:pt x="4" y="12"/>
                    </a:cubicBezTo>
                    <a:cubicBezTo>
                      <a:pt x="2" y="13"/>
                      <a:pt x="0" y="13"/>
                      <a:pt x="0" y="12"/>
                    </a:cubicBezTo>
                    <a:cubicBezTo>
                      <a:pt x="0" y="12"/>
                      <a:pt x="0" y="9"/>
                      <a:pt x="1" y="7"/>
                    </a:cubicBezTo>
                    <a:cubicBezTo>
                      <a:pt x="1" y="7"/>
                      <a:pt x="5" y="0"/>
                      <a:pt x="11" y="0"/>
                    </a:cubicBezTo>
                    <a:cubicBezTo>
                      <a:pt x="17" y="0"/>
                      <a:pt x="20" y="7"/>
                      <a:pt x="20" y="7"/>
                    </a:cubicBezTo>
                    <a:close/>
                  </a:path>
                </a:pathLst>
              </a:custGeom>
              <a:solidFill>
                <a:srgbClr val="8BCCD5"/>
              </a:solidFill>
              <a:ln>
                <a:noFill/>
              </a:ln>
            </p:spPr>
            <p:txBody>
              <a:bodyPr spcFirstLastPara="1" wrap="square" lIns="91425" tIns="45700" rIns="91425" bIns="45700" anchor="t" anchorCtr="0">
                <a:noAutofit/>
              </a:bodyPr>
              <a:lstStyle/>
              <a:p>
                <a:pPr marL="0" marR="0" lvl="0" indent="0" algn="l" rtl="0">
                  <a:lnSpc>
                    <a:spcPct val="150000"/>
                  </a:lnSpc>
                  <a:spcBef>
                    <a:spcPts val="0"/>
                  </a:spcBef>
                  <a:spcAft>
                    <a:spcPts val="0"/>
                  </a:spcAft>
                  <a:buNone/>
                </a:pPr>
                <a:endParaRPr sz="1013">
                  <a:solidFill>
                    <a:schemeClr val="dk1"/>
                  </a:solidFill>
                  <a:latin typeface="標楷體" panose="03000509000000000000" pitchFamily="65" charset="-120"/>
                  <a:ea typeface="標楷體" panose="03000509000000000000" pitchFamily="65" charset="-120"/>
                  <a:sym typeface="Arial"/>
                </a:endParaRPr>
              </a:p>
            </p:txBody>
          </p:sp>
          <p:sp>
            <p:nvSpPr>
              <p:cNvPr id="16" name="Google Shape;236;p8"/>
              <p:cNvSpPr/>
              <p:nvPr/>
            </p:nvSpPr>
            <p:spPr>
              <a:xfrm>
                <a:off x="64" y="241"/>
                <a:ext cx="75" cy="28"/>
              </a:xfrm>
              <a:custGeom>
                <a:avLst/>
                <a:gdLst/>
                <a:ahLst/>
                <a:cxnLst/>
                <a:rect l="l" t="t" r="r" b="b"/>
                <a:pathLst>
                  <a:path w="32" h="12" extrusionOk="0">
                    <a:moveTo>
                      <a:pt x="29" y="1"/>
                    </a:moveTo>
                    <a:cubicBezTo>
                      <a:pt x="31" y="0"/>
                      <a:pt x="32" y="1"/>
                      <a:pt x="30" y="3"/>
                    </a:cubicBezTo>
                    <a:cubicBezTo>
                      <a:pt x="30" y="3"/>
                      <a:pt x="24" y="12"/>
                      <a:pt x="16" y="12"/>
                    </a:cubicBezTo>
                    <a:cubicBezTo>
                      <a:pt x="8" y="12"/>
                      <a:pt x="1" y="3"/>
                      <a:pt x="1" y="3"/>
                    </a:cubicBezTo>
                    <a:cubicBezTo>
                      <a:pt x="0" y="1"/>
                      <a:pt x="0" y="0"/>
                      <a:pt x="3" y="1"/>
                    </a:cubicBezTo>
                    <a:cubicBezTo>
                      <a:pt x="11" y="2"/>
                      <a:pt x="11" y="2"/>
                      <a:pt x="11" y="2"/>
                    </a:cubicBezTo>
                    <a:cubicBezTo>
                      <a:pt x="14" y="2"/>
                      <a:pt x="18" y="2"/>
                      <a:pt x="20" y="2"/>
                    </a:cubicBezTo>
                    <a:lnTo>
                      <a:pt x="29" y="1"/>
                    </a:lnTo>
                    <a:close/>
                  </a:path>
                </a:pathLst>
              </a:custGeom>
              <a:solidFill>
                <a:srgbClr val="8BCCD5"/>
              </a:solidFill>
              <a:ln>
                <a:noFill/>
              </a:ln>
            </p:spPr>
            <p:txBody>
              <a:bodyPr spcFirstLastPara="1" wrap="square" lIns="91425" tIns="45700" rIns="91425" bIns="45700" anchor="t" anchorCtr="0">
                <a:noAutofit/>
              </a:bodyPr>
              <a:lstStyle/>
              <a:p>
                <a:pPr marL="0" marR="0" lvl="0" indent="0" algn="l" rtl="0">
                  <a:lnSpc>
                    <a:spcPct val="150000"/>
                  </a:lnSpc>
                  <a:spcBef>
                    <a:spcPts val="0"/>
                  </a:spcBef>
                  <a:spcAft>
                    <a:spcPts val="0"/>
                  </a:spcAft>
                  <a:buNone/>
                </a:pPr>
                <a:endParaRPr sz="1013">
                  <a:solidFill>
                    <a:schemeClr val="dk1"/>
                  </a:solidFill>
                  <a:latin typeface="標楷體" panose="03000509000000000000" pitchFamily="65" charset="-120"/>
                  <a:ea typeface="標楷體" panose="03000509000000000000" pitchFamily="65" charset="-120"/>
                  <a:sym typeface="Arial"/>
                </a:endParaRPr>
              </a:p>
            </p:txBody>
          </p:sp>
          <p:sp>
            <p:nvSpPr>
              <p:cNvPr id="17" name="Google Shape;237;p8"/>
              <p:cNvSpPr/>
              <p:nvPr/>
            </p:nvSpPr>
            <p:spPr>
              <a:xfrm>
                <a:off x="0" y="42"/>
                <a:ext cx="201" cy="189"/>
              </a:xfrm>
              <a:custGeom>
                <a:avLst/>
                <a:gdLst/>
                <a:ahLst/>
                <a:cxnLst/>
                <a:rect l="l" t="t" r="r" b="b"/>
                <a:pathLst>
                  <a:path w="85" h="80" extrusionOk="0">
                    <a:moveTo>
                      <a:pt x="85" y="63"/>
                    </a:moveTo>
                    <a:cubicBezTo>
                      <a:pt x="85" y="63"/>
                      <a:pt x="85" y="63"/>
                      <a:pt x="85" y="63"/>
                    </a:cubicBezTo>
                    <a:cubicBezTo>
                      <a:pt x="77" y="37"/>
                      <a:pt x="77" y="37"/>
                      <a:pt x="77" y="37"/>
                    </a:cubicBezTo>
                    <a:cubicBezTo>
                      <a:pt x="77" y="36"/>
                      <a:pt x="76" y="35"/>
                      <a:pt x="76" y="34"/>
                    </a:cubicBezTo>
                    <a:cubicBezTo>
                      <a:pt x="76" y="33"/>
                      <a:pt x="76" y="33"/>
                      <a:pt x="76" y="33"/>
                    </a:cubicBezTo>
                    <a:cubicBezTo>
                      <a:pt x="76" y="33"/>
                      <a:pt x="76" y="32"/>
                      <a:pt x="76" y="32"/>
                    </a:cubicBezTo>
                    <a:cubicBezTo>
                      <a:pt x="76" y="32"/>
                      <a:pt x="75" y="32"/>
                      <a:pt x="75" y="31"/>
                    </a:cubicBezTo>
                    <a:cubicBezTo>
                      <a:pt x="75" y="31"/>
                      <a:pt x="75" y="30"/>
                      <a:pt x="75" y="30"/>
                    </a:cubicBezTo>
                    <a:cubicBezTo>
                      <a:pt x="75" y="30"/>
                      <a:pt x="75" y="29"/>
                      <a:pt x="74" y="28"/>
                    </a:cubicBezTo>
                    <a:cubicBezTo>
                      <a:pt x="74" y="28"/>
                      <a:pt x="74" y="28"/>
                      <a:pt x="74" y="28"/>
                    </a:cubicBezTo>
                    <a:cubicBezTo>
                      <a:pt x="74" y="28"/>
                      <a:pt x="74" y="27"/>
                      <a:pt x="74" y="27"/>
                    </a:cubicBezTo>
                    <a:cubicBezTo>
                      <a:pt x="69" y="12"/>
                      <a:pt x="63" y="0"/>
                      <a:pt x="43" y="0"/>
                    </a:cubicBezTo>
                    <a:cubicBezTo>
                      <a:pt x="23" y="0"/>
                      <a:pt x="17" y="12"/>
                      <a:pt x="11" y="27"/>
                    </a:cubicBezTo>
                    <a:cubicBezTo>
                      <a:pt x="11" y="27"/>
                      <a:pt x="11" y="27"/>
                      <a:pt x="11" y="28"/>
                    </a:cubicBezTo>
                    <a:cubicBezTo>
                      <a:pt x="11" y="28"/>
                      <a:pt x="11" y="28"/>
                      <a:pt x="11" y="28"/>
                    </a:cubicBezTo>
                    <a:cubicBezTo>
                      <a:pt x="11" y="29"/>
                      <a:pt x="10" y="30"/>
                      <a:pt x="10" y="30"/>
                    </a:cubicBezTo>
                    <a:cubicBezTo>
                      <a:pt x="10" y="30"/>
                      <a:pt x="10" y="31"/>
                      <a:pt x="10" y="31"/>
                    </a:cubicBezTo>
                    <a:cubicBezTo>
                      <a:pt x="10" y="32"/>
                      <a:pt x="10" y="32"/>
                      <a:pt x="10" y="32"/>
                    </a:cubicBezTo>
                    <a:cubicBezTo>
                      <a:pt x="10" y="32"/>
                      <a:pt x="9" y="33"/>
                      <a:pt x="9" y="33"/>
                    </a:cubicBezTo>
                    <a:cubicBezTo>
                      <a:pt x="9" y="34"/>
                      <a:pt x="9" y="34"/>
                      <a:pt x="9" y="34"/>
                    </a:cubicBezTo>
                    <a:cubicBezTo>
                      <a:pt x="9" y="35"/>
                      <a:pt x="9" y="36"/>
                      <a:pt x="8" y="37"/>
                    </a:cubicBezTo>
                    <a:cubicBezTo>
                      <a:pt x="1" y="63"/>
                      <a:pt x="1" y="63"/>
                      <a:pt x="1" y="63"/>
                    </a:cubicBezTo>
                    <a:cubicBezTo>
                      <a:pt x="1" y="63"/>
                      <a:pt x="1" y="63"/>
                      <a:pt x="1" y="63"/>
                    </a:cubicBezTo>
                    <a:cubicBezTo>
                      <a:pt x="0" y="65"/>
                      <a:pt x="1" y="68"/>
                      <a:pt x="3" y="69"/>
                    </a:cubicBezTo>
                    <a:cubicBezTo>
                      <a:pt x="3" y="69"/>
                      <a:pt x="3" y="69"/>
                      <a:pt x="4" y="69"/>
                    </a:cubicBezTo>
                    <a:cubicBezTo>
                      <a:pt x="4" y="69"/>
                      <a:pt x="5" y="70"/>
                      <a:pt x="5" y="70"/>
                    </a:cubicBezTo>
                    <a:cubicBezTo>
                      <a:pt x="7" y="71"/>
                      <a:pt x="9" y="72"/>
                      <a:pt x="12" y="73"/>
                    </a:cubicBezTo>
                    <a:cubicBezTo>
                      <a:pt x="13" y="74"/>
                      <a:pt x="14" y="74"/>
                      <a:pt x="16" y="75"/>
                    </a:cubicBezTo>
                    <a:cubicBezTo>
                      <a:pt x="18" y="75"/>
                      <a:pt x="21" y="76"/>
                      <a:pt x="24" y="77"/>
                    </a:cubicBezTo>
                    <a:cubicBezTo>
                      <a:pt x="24" y="77"/>
                      <a:pt x="25" y="77"/>
                      <a:pt x="25" y="77"/>
                    </a:cubicBezTo>
                    <a:cubicBezTo>
                      <a:pt x="26" y="78"/>
                      <a:pt x="27" y="78"/>
                      <a:pt x="27" y="78"/>
                    </a:cubicBezTo>
                    <a:cubicBezTo>
                      <a:pt x="32" y="79"/>
                      <a:pt x="37" y="80"/>
                      <a:pt x="43" y="80"/>
                    </a:cubicBezTo>
                    <a:cubicBezTo>
                      <a:pt x="48" y="80"/>
                      <a:pt x="53" y="79"/>
                      <a:pt x="58" y="78"/>
                    </a:cubicBezTo>
                    <a:cubicBezTo>
                      <a:pt x="59" y="78"/>
                      <a:pt x="59" y="78"/>
                      <a:pt x="60" y="77"/>
                    </a:cubicBezTo>
                    <a:cubicBezTo>
                      <a:pt x="61" y="77"/>
                      <a:pt x="61" y="77"/>
                      <a:pt x="61" y="77"/>
                    </a:cubicBezTo>
                    <a:cubicBezTo>
                      <a:pt x="66" y="76"/>
                      <a:pt x="71" y="74"/>
                      <a:pt x="74" y="73"/>
                    </a:cubicBezTo>
                    <a:cubicBezTo>
                      <a:pt x="76" y="72"/>
                      <a:pt x="77" y="71"/>
                      <a:pt x="78" y="71"/>
                    </a:cubicBezTo>
                    <a:cubicBezTo>
                      <a:pt x="79" y="71"/>
                      <a:pt x="79" y="71"/>
                      <a:pt x="79" y="70"/>
                    </a:cubicBezTo>
                    <a:cubicBezTo>
                      <a:pt x="81" y="70"/>
                      <a:pt x="82" y="69"/>
                      <a:pt x="82" y="69"/>
                    </a:cubicBezTo>
                    <a:cubicBezTo>
                      <a:pt x="82" y="69"/>
                      <a:pt x="82" y="69"/>
                      <a:pt x="82" y="69"/>
                    </a:cubicBezTo>
                    <a:cubicBezTo>
                      <a:pt x="82" y="69"/>
                      <a:pt x="82" y="69"/>
                      <a:pt x="83" y="69"/>
                    </a:cubicBezTo>
                    <a:cubicBezTo>
                      <a:pt x="84" y="68"/>
                      <a:pt x="85" y="65"/>
                      <a:pt x="85" y="63"/>
                    </a:cubicBezTo>
                    <a:close/>
                  </a:path>
                </a:pathLst>
              </a:custGeom>
              <a:solidFill>
                <a:srgbClr val="8BCCD5"/>
              </a:solidFill>
              <a:ln>
                <a:noFill/>
              </a:ln>
            </p:spPr>
            <p:txBody>
              <a:bodyPr spcFirstLastPara="1" wrap="square" lIns="91425" tIns="45700" rIns="91425" bIns="45700" anchor="t" anchorCtr="0">
                <a:noAutofit/>
              </a:bodyPr>
              <a:lstStyle/>
              <a:p>
                <a:pPr marL="0" marR="0" lvl="0" indent="0" algn="l" rtl="0">
                  <a:lnSpc>
                    <a:spcPct val="150000"/>
                  </a:lnSpc>
                  <a:spcBef>
                    <a:spcPts val="0"/>
                  </a:spcBef>
                  <a:spcAft>
                    <a:spcPts val="0"/>
                  </a:spcAft>
                  <a:buNone/>
                </a:pPr>
                <a:endParaRPr sz="1013">
                  <a:solidFill>
                    <a:schemeClr val="dk1"/>
                  </a:solidFill>
                  <a:latin typeface="標楷體" panose="03000509000000000000" pitchFamily="65" charset="-120"/>
                  <a:ea typeface="標楷體" panose="03000509000000000000" pitchFamily="65" charset="-120"/>
                  <a:sym typeface="Arial"/>
                </a:endParaRPr>
              </a:p>
            </p:txBody>
          </p:sp>
        </p:grpSp>
      </p:grpSp>
      <p:sp>
        <p:nvSpPr>
          <p:cNvPr id="20" name="Google Shape;238;p8"/>
          <p:cNvSpPr txBox="1"/>
          <p:nvPr/>
        </p:nvSpPr>
        <p:spPr>
          <a:xfrm>
            <a:off x="3524250" y="536161"/>
            <a:ext cx="6534150" cy="1107996"/>
          </a:xfrm>
          <a:prstGeom prst="rect">
            <a:avLst/>
          </a:prstGeom>
          <a:noFill/>
          <a:ln>
            <a:noFill/>
          </a:ln>
        </p:spPr>
        <p:txBody>
          <a:bodyPr spcFirstLastPara="1" wrap="square" lIns="0" tIns="0" rIns="0" bIns="0" anchor="t" anchorCtr="0">
            <a:spAutoFit/>
          </a:bodyPr>
          <a:lstStyle/>
          <a:p>
            <a:pPr marL="0" marR="0" lvl="0" indent="0" rtl="0">
              <a:spcBef>
                <a:spcPts val="0"/>
              </a:spcBef>
              <a:spcAft>
                <a:spcPts val="0"/>
              </a:spcAft>
              <a:buNone/>
            </a:pPr>
            <a:r>
              <a:rPr lang="zh-TW" sz="3600" b="1" dirty="0">
                <a:solidFill>
                  <a:srgbClr val="833C0B"/>
                </a:solidFill>
                <a:latin typeface="標楷體" panose="03000509000000000000" pitchFamily="65" charset="-120"/>
                <a:ea typeface="標楷體" panose="03000509000000000000" pitchFamily="65" charset="-120"/>
                <a:cs typeface="Microsoft JhengHei"/>
                <a:sym typeface="Microsoft JhengHei"/>
              </a:rPr>
              <a:t>二、了解大眾對洗手觀念的</a:t>
            </a:r>
            <a:r>
              <a:rPr lang="zh-TW" sz="3600" b="1" dirty="0" smtClean="0">
                <a:solidFill>
                  <a:srgbClr val="833C0B"/>
                </a:solidFill>
                <a:latin typeface="標楷體" panose="03000509000000000000" pitchFamily="65" charset="-120"/>
                <a:ea typeface="標楷體" panose="03000509000000000000" pitchFamily="65" charset="-120"/>
                <a:cs typeface="Microsoft JhengHei"/>
                <a:sym typeface="Microsoft JhengHei"/>
              </a:rPr>
              <a:t>看法</a:t>
            </a:r>
            <a:r>
              <a:rPr lang="zh-TW" altLang="en-US" sz="3600" b="1" dirty="0" smtClean="0">
                <a:solidFill>
                  <a:srgbClr val="833C0B"/>
                </a:solidFill>
                <a:latin typeface="標楷體" panose="03000509000000000000" pitchFamily="65" charset="-120"/>
                <a:ea typeface="標楷體" panose="03000509000000000000" pitchFamily="65" charset="-120"/>
                <a:cs typeface="Microsoft JhengHei"/>
                <a:sym typeface="Microsoft JhengHei"/>
              </a:rPr>
              <a:t> </a:t>
            </a:r>
            <a:r>
              <a:rPr lang="zh-TW" sz="3600" b="1" dirty="0" smtClean="0">
                <a:solidFill>
                  <a:srgbClr val="833C0B"/>
                </a:solidFill>
                <a:latin typeface="標楷體" panose="03000509000000000000" pitchFamily="65" charset="-120"/>
                <a:ea typeface="標楷體" panose="03000509000000000000" pitchFamily="65" charset="-120"/>
                <a:cs typeface="Microsoft JhengHei"/>
                <a:sym typeface="Microsoft JhengHei"/>
              </a:rPr>
              <a:t>以及</a:t>
            </a:r>
            <a:r>
              <a:rPr lang="zh-TW" sz="3600" b="1" dirty="0">
                <a:solidFill>
                  <a:srgbClr val="833C0B"/>
                </a:solidFill>
                <a:latin typeface="標楷體" panose="03000509000000000000" pitchFamily="65" charset="-120"/>
                <a:ea typeface="標楷體" panose="03000509000000000000" pitchFamily="65" charset="-120"/>
                <a:cs typeface="Microsoft JhengHei"/>
                <a:sym typeface="Microsoft JhengHei"/>
              </a:rPr>
              <a:t>了解大眾是否有正確洗手</a:t>
            </a:r>
            <a:endParaRPr sz="3600" b="1" dirty="0">
              <a:solidFill>
                <a:srgbClr val="833C0B"/>
              </a:solidFill>
              <a:latin typeface="標楷體" panose="03000509000000000000" pitchFamily="65" charset="-120"/>
              <a:ea typeface="標楷體" panose="03000509000000000000" pitchFamily="65" charset="-120"/>
              <a:cs typeface="Microsoft JhengHei"/>
              <a:sym typeface="Microsoft JhengHei"/>
            </a:endParaRPr>
          </a:p>
        </p:txBody>
      </p:sp>
      <p:grpSp>
        <p:nvGrpSpPr>
          <p:cNvPr id="21" name="Google Shape;239;p8"/>
          <p:cNvGrpSpPr/>
          <p:nvPr/>
        </p:nvGrpSpPr>
        <p:grpSpPr>
          <a:xfrm>
            <a:off x="3102856" y="1712172"/>
            <a:ext cx="8275147" cy="1077178"/>
            <a:chOff x="7496264" y="4705486"/>
            <a:chExt cx="9149274" cy="1436236"/>
          </a:xfrm>
        </p:grpSpPr>
        <p:sp>
          <p:nvSpPr>
            <p:cNvPr id="22" name="Google Shape;240;p8"/>
            <p:cNvSpPr/>
            <p:nvPr/>
          </p:nvSpPr>
          <p:spPr>
            <a:xfrm>
              <a:off x="7496264" y="4959419"/>
              <a:ext cx="276884" cy="358005"/>
            </a:xfrm>
            <a:prstGeom prst="ellipse">
              <a:avLst/>
            </a:prstGeom>
            <a:solidFill>
              <a:schemeClr val="lt1"/>
            </a:solidFill>
            <a:ln>
              <a:noFill/>
            </a:ln>
          </p:spPr>
          <p:txBody>
            <a:bodyPr spcFirstLastPara="1" wrap="square" lIns="91425" tIns="45700" rIns="91425" bIns="45700" anchor="t" anchorCtr="0">
              <a:noAutofit/>
            </a:bodyPr>
            <a:lstStyle/>
            <a:p>
              <a:pPr marL="0" marR="0" lvl="0" indent="0" algn="l" rtl="0">
                <a:lnSpc>
                  <a:spcPct val="150000"/>
                </a:lnSpc>
                <a:spcBef>
                  <a:spcPts val="0"/>
                </a:spcBef>
                <a:spcAft>
                  <a:spcPts val="0"/>
                </a:spcAft>
                <a:buNone/>
              </a:pPr>
              <a:endParaRPr sz="2400">
                <a:solidFill>
                  <a:schemeClr val="dk1"/>
                </a:solidFill>
                <a:latin typeface="標楷體" panose="03000509000000000000" pitchFamily="65" charset="-120"/>
                <a:ea typeface="標楷體" panose="03000509000000000000" pitchFamily="65" charset="-120"/>
                <a:sym typeface="Arial"/>
              </a:endParaRPr>
            </a:p>
          </p:txBody>
        </p:sp>
        <p:sp>
          <p:nvSpPr>
            <p:cNvPr id="23" name="Google Shape;241;p8"/>
            <p:cNvSpPr/>
            <p:nvPr/>
          </p:nvSpPr>
          <p:spPr>
            <a:xfrm>
              <a:off x="7625503" y="4705486"/>
              <a:ext cx="9020035" cy="143623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zh-TW" sz="3200" dirty="0">
                  <a:solidFill>
                    <a:schemeClr val="dk1"/>
                  </a:solidFill>
                  <a:latin typeface="標楷體" pitchFamily="65" charset="-120"/>
                  <a:ea typeface="標楷體" pitchFamily="65" charset="-120"/>
                  <a:cs typeface="Microsoft JhengHei"/>
                  <a:sym typeface="Microsoft JhengHei"/>
                </a:rPr>
                <a:t>有八成的民眾從報紙與大眾傳播媒體獲得洗手知識。</a:t>
              </a:r>
              <a:endParaRPr sz="3200" dirty="0">
                <a:solidFill>
                  <a:srgbClr val="7F7F7F"/>
                </a:solidFill>
                <a:latin typeface="標楷體" pitchFamily="65" charset="-120"/>
                <a:ea typeface="標楷體" pitchFamily="65" charset="-120"/>
                <a:cs typeface="Microsoft JhengHei"/>
                <a:sym typeface="Microsoft JhengHei"/>
              </a:endParaRPr>
            </a:p>
          </p:txBody>
        </p:sp>
      </p:grpSp>
      <p:pic>
        <p:nvPicPr>
          <p:cNvPr id="24" name="Google Shape;242;p8"/>
          <p:cNvPicPr preferRelativeResize="0"/>
          <p:nvPr/>
        </p:nvPicPr>
        <p:blipFill rotWithShape="1">
          <a:blip r:embed="rId4">
            <a:alphaModFix/>
          </a:blip>
          <a:srcRect/>
          <a:stretch/>
        </p:blipFill>
        <p:spPr>
          <a:xfrm>
            <a:off x="3020210" y="2965206"/>
            <a:ext cx="8095843" cy="2791390"/>
          </a:xfrm>
          <a:prstGeom prst="rect">
            <a:avLst/>
          </a:prstGeom>
          <a:noFill/>
          <a:ln>
            <a:noFill/>
          </a:ln>
        </p:spPr>
      </p:pic>
      <p:sp>
        <p:nvSpPr>
          <p:cNvPr id="25" name="Google Shape;243;p8"/>
          <p:cNvSpPr/>
          <p:nvPr/>
        </p:nvSpPr>
        <p:spPr>
          <a:xfrm>
            <a:off x="3064203" y="2965206"/>
            <a:ext cx="1409293" cy="2711262"/>
          </a:xfrm>
          <a:prstGeom prst="rect">
            <a:avLst/>
          </a:prstGeom>
          <a:solidFill>
            <a:schemeClr val="lt1"/>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50000"/>
              </a:lnSpc>
              <a:spcBef>
                <a:spcPts val="0"/>
              </a:spcBef>
              <a:spcAft>
                <a:spcPts val="0"/>
              </a:spcAft>
              <a:buNone/>
            </a:pPr>
            <a:endParaRPr sz="1200">
              <a:solidFill>
                <a:schemeClr val="lt1"/>
              </a:solidFill>
              <a:latin typeface="標楷體" panose="03000509000000000000" pitchFamily="65" charset="-120"/>
              <a:ea typeface="標楷體" panose="03000509000000000000" pitchFamily="65" charset="-120"/>
              <a:sym typeface="Arial"/>
            </a:endParaRPr>
          </a:p>
        </p:txBody>
      </p:sp>
      <p:sp>
        <p:nvSpPr>
          <p:cNvPr id="26" name="Google Shape;244;p8"/>
          <p:cNvSpPr txBox="1"/>
          <p:nvPr/>
        </p:nvSpPr>
        <p:spPr>
          <a:xfrm>
            <a:off x="2989662" y="2965206"/>
            <a:ext cx="1618434" cy="369291"/>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zh-TW" sz="1200" dirty="0">
                <a:solidFill>
                  <a:schemeClr val="dk1"/>
                </a:solidFill>
                <a:latin typeface="標楷體" pitchFamily="65" charset="-120"/>
                <a:ea typeface="標楷體" pitchFamily="65" charset="-120"/>
                <a:sym typeface="Arial"/>
              </a:rPr>
              <a:t>報紙或大眾傳播媒體</a:t>
            </a:r>
            <a:endParaRPr sz="1200" dirty="0">
              <a:solidFill>
                <a:schemeClr val="dk1"/>
              </a:solidFill>
              <a:latin typeface="標楷體" pitchFamily="65" charset="-120"/>
              <a:ea typeface="標楷體" pitchFamily="65" charset="-120"/>
              <a:sym typeface="Arial"/>
            </a:endParaRPr>
          </a:p>
        </p:txBody>
      </p:sp>
      <p:sp>
        <p:nvSpPr>
          <p:cNvPr id="27" name="Google Shape;245;p8"/>
          <p:cNvSpPr txBox="1"/>
          <p:nvPr/>
        </p:nvSpPr>
        <p:spPr>
          <a:xfrm>
            <a:off x="3760681" y="3399425"/>
            <a:ext cx="856842" cy="369291"/>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zh-TW" sz="1200" dirty="0">
                <a:solidFill>
                  <a:schemeClr val="dk1"/>
                </a:solidFill>
                <a:latin typeface="標楷體" pitchFamily="65" charset="-120"/>
                <a:ea typeface="標楷體" pitchFamily="65" charset="-120"/>
                <a:sym typeface="Arial"/>
              </a:rPr>
              <a:t>網路搜索</a:t>
            </a:r>
            <a:endParaRPr sz="1200" dirty="0">
              <a:solidFill>
                <a:schemeClr val="dk1"/>
              </a:solidFill>
              <a:latin typeface="標楷體" pitchFamily="65" charset="-120"/>
              <a:ea typeface="標楷體" pitchFamily="65" charset="-120"/>
              <a:sym typeface="Arial"/>
            </a:endParaRPr>
          </a:p>
        </p:txBody>
      </p:sp>
      <p:sp>
        <p:nvSpPr>
          <p:cNvPr id="28" name="Google Shape;246;p8"/>
          <p:cNvSpPr txBox="1"/>
          <p:nvPr/>
        </p:nvSpPr>
        <p:spPr>
          <a:xfrm>
            <a:off x="3607779" y="3837454"/>
            <a:ext cx="988211" cy="369291"/>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zh-TW" sz="1200" dirty="0">
                <a:solidFill>
                  <a:schemeClr val="dk1"/>
                </a:solidFill>
                <a:latin typeface="標楷體" pitchFamily="65" charset="-120"/>
                <a:ea typeface="標楷體" pitchFamily="65" charset="-120"/>
                <a:sym typeface="Arial"/>
              </a:rPr>
              <a:t>期刊、雜誌</a:t>
            </a:r>
            <a:endParaRPr sz="1200" dirty="0">
              <a:solidFill>
                <a:schemeClr val="dk1"/>
              </a:solidFill>
              <a:latin typeface="標楷體" pitchFamily="65" charset="-120"/>
              <a:ea typeface="標楷體" pitchFamily="65" charset="-120"/>
              <a:sym typeface="Arial"/>
            </a:endParaRPr>
          </a:p>
        </p:txBody>
      </p:sp>
      <p:sp>
        <p:nvSpPr>
          <p:cNvPr id="29" name="Google Shape;247;p8"/>
          <p:cNvSpPr txBox="1"/>
          <p:nvPr/>
        </p:nvSpPr>
        <p:spPr>
          <a:xfrm>
            <a:off x="4055656" y="4200434"/>
            <a:ext cx="914193" cy="369291"/>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zh-TW" sz="1200" dirty="0">
                <a:solidFill>
                  <a:schemeClr val="dk1"/>
                </a:solidFill>
                <a:latin typeface="標楷體" pitchFamily="65" charset="-120"/>
                <a:ea typeface="標楷體" pitchFamily="65" charset="-120"/>
                <a:sym typeface="Arial"/>
              </a:rPr>
              <a:t>論文</a:t>
            </a:r>
            <a:endParaRPr sz="1200" dirty="0">
              <a:solidFill>
                <a:schemeClr val="dk1"/>
              </a:solidFill>
              <a:latin typeface="標楷體" pitchFamily="65" charset="-120"/>
              <a:ea typeface="標楷體" pitchFamily="65" charset="-120"/>
              <a:sym typeface="Arial"/>
            </a:endParaRPr>
          </a:p>
        </p:txBody>
      </p:sp>
      <p:sp>
        <p:nvSpPr>
          <p:cNvPr id="30" name="Google Shape;248;p8"/>
          <p:cNvSpPr txBox="1"/>
          <p:nvPr/>
        </p:nvSpPr>
        <p:spPr>
          <a:xfrm>
            <a:off x="3466390" y="4652991"/>
            <a:ext cx="1771650" cy="369291"/>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zh-TW" sz="1200" dirty="0">
                <a:solidFill>
                  <a:schemeClr val="dk1"/>
                </a:solidFill>
                <a:latin typeface="標楷體" pitchFamily="65" charset="-120"/>
                <a:ea typeface="標楷體" pitchFamily="65" charset="-120"/>
                <a:sym typeface="Arial"/>
              </a:rPr>
              <a:t>詢問專業人士</a:t>
            </a:r>
            <a:endParaRPr sz="1200" dirty="0">
              <a:solidFill>
                <a:schemeClr val="dk1"/>
              </a:solidFill>
              <a:latin typeface="標楷體" pitchFamily="65" charset="-120"/>
              <a:ea typeface="標楷體" pitchFamily="65" charset="-120"/>
              <a:sym typeface="Arial"/>
            </a:endParaRPr>
          </a:p>
        </p:txBody>
      </p:sp>
      <p:sp>
        <p:nvSpPr>
          <p:cNvPr id="31" name="Google Shape;249;p8"/>
          <p:cNvSpPr txBox="1"/>
          <p:nvPr/>
        </p:nvSpPr>
        <p:spPr>
          <a:xfrm>
            <a:off x="3152967" y="5056657"/>
            <a:ext cx="2693187" cy="369291"/>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zh-TW" sz="1200" dirty="0">
                <a:solidFill>
                  <a:schemeClr val="dk1"/>
                </a:solidFill>
                <a:latin typeface="標楷體" pitchFamily="65" charset="-120"/>
                <a:ea typeface="標楷體" pitchFamily="65" charset="-120"/>
                <a:sym typeface="Arial"/>
              </a:rPr>
              <a:t>學校老師上課會教</a:t>
            </a:r>
            <a:endParaRPr sz="1200" dirty="0">
              <a:solidFill>
                <a:schemeClr val="dk1"/>
              </a:solidFill>
              <a:latin typeface="標楷體" pitchFamily="65" charset="-120"/>
              <a:ea typeface="標楷體" pitchFamily="65" charset="-120"/>
              <a:sym typeface="Arial"/>
            </a:endParaRPr>
          </a:p>
        </p:txBody>
      </p:sp>
    </p:spTree>
    <p:extLst>
      <p:ext uri="{BB962C8B-B14F-4D97-AF65-F5344CB8AC3E}">
        <p14:creationId xmlns:p14="http://schemas.microsoft.com/office/powerpoint/2010/main" val="589924955"/>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1000"/>
                                        <p:tgtEl>
                                          <p:spTgt spid="24"/>
                                        </p:tgtEl>
                                      </p:cBhvr>
                                    </p:animEffect>
                                    <p:anim calcmode="lin" valueType="num">
                                      <p:cBhvr>
                                        <p:cTn id="13" dur="1000" fill="hold"/>
                                        <p:tgtEl>
                                          <p:spTgt spid="24"/>
                                        </p:tgtEl>
                                        <p:attrNameLst>
                                          <p:attrName>ppt_x</p:attrName>
                                        </p:attrNameLst>
                                      </p:cBhvr>
                                      <p:tavLst>
                                        <p:tav tm="0">
                                          <p:val>
                                            <p:strVal val="#ppt_x"/>
                                          </p:val>
                                        </p:tav>
                                        <p:tav tm="100000">
                                          <p:val>
                                            <p:strVal val="#ppt_x"/>
                                          </p:val>
                                        </p:tav>
                                      </p:tavLst>
                                    </p:anim>
                                    <p:anim calcmode="lin" valueType="num">
                                      <p:cBhvr>
                                        <p:cTn id="14" dur="1000" fill="hold"/>
                                        <p:tgtEl>
                                          <p:spTgt spid="24"/>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fade">
                                      <p:cBhvr>
                                        <p:cTn id="17" dur="1000"/>
                                        <p:tgtEl>
                                          <p:spTgt spid="25"/>
                                        </p:tgtEl>
                                      </p:cBhvr>
                                    </p:animEffect>
                                    <p:anim calcmode="lin" valueType="num">
                                      <p:cBhvr>
                                        <p:cTn id="18" dur="1000" fill="hold"/>
                                        <p:tgtEl>
                                          <p:spTgt spid="25"/>
                                        </p:tgtEl>
                                        <p:attrNameLst>
                                          <p:attrName>ppt_x</p:attrName>
                                        </p:attrNameLst>
                                      </p:cBhvr>
                                      <p:tavLst>
                                        <p:tav tm="0">
                                          <p:val>
                                            <p:strVal val="#ppt_x"/>
                                          </p:val>
                                        </p:tav>
                                        <p:tav tm="100000">
                                          <p:val>
                                            <p:strVal val="#ppt_x"/>
                                          </p:val>
                                        </p:tav>
                                      </p:tavLst>
                                    </p:anim>
                                    <p:anim calcmode="lin" valueType="num">
                                      <p:cBhvr>
                                        <p:cTn id="19" dur="1000" fill="hold"/>
                                        <p:tgtEl>
                                          <p:spTgt spid="25"/>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fade">
                                      <p:cBhvr>
                                        <p:cTn id="22" dur="1000"/>
                                        <p:tgtEl>
                                          <p:spTgt spid="26"/>
                                        </p:tgtEl>
                                      </p:cBhvr>
                                    </p:animEffect>
                                    <p:anim calcmode="lin" valueType="num">
                                      <p:cBhvr>
                                        <p:cTn id="23" dur="1000" fill="hold"/>
                                        <p:tgtEl>
                                          <p:spTgt spid="26"/>
                                        </p:tgtEl>
                                        <p:attrNameLst>
                                          <p:attrName>ppt_x</p:attrName>
                                        </p:attrNameLst>
                                      </p:cBhvr>
                                      <p:tavLst>
                                        <p:tav tm="0">
                                          <p:val>
                                            <p:strVal val="#ppt_x"/>
                                          </p:val>
                                        </p:tav>
                                        <p:tav tm="100000">
                                          <p:val>
                                            <p:strVal val="#ppt_x"/>
                                          </p:val>
                                        </p:tav>
                                      </p:tavLst>
                                    </p:anim>
                                    <p:anim calcmode="lin" valueType="num">
                                      <p:cBhvr>
                                        <p:cTn id="24" dur="1000" fill="hold"/>
                                        <p:tgtEl>
                                          <p:spTgt spid="26"/>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27"/>
                                        </p:tgtEl>
                                        <p:attrNameLst>
                                          <p:attrName>style.visibility</p:attrName>
                                        </p:attrNameLst>
                                      </p:cBhvr>
                                      <p:to>
                                        <p:strVal val="visible"/>
                                      </p:to>
                                    </p:set>
                                    <p:animEffect transition="in" filter="fade">
                                      <p:cBhvr>
                                        <p:cTn id="27" dur="1000"/>
                                        <p:tgtEl>
                                          <p:spTgt spid="27"/>
                                        </p:tgtEl>
                                      </p:cBhvr>
                                    </p:animEffect>
                                    <p:anim calcmode="lin" valueType="num">
                                      <p:cBhvr>
                                        <p:cTn id="28" dur="1000" fill="hold"/>
                                        <p:tgtEl>
                                          <p:spTgt spid="27"/>
                                        </p:tgtEl>
                                        <p:attrNameLst>
                                          <p:attrName>ppt_x</p:attrName>
                                        </p:attrNameLst>
                                      </p:cBhvr>
                                      <p:tavLst>
                                        <p:tav tm="0">
                                          <p:val>
                                            <p:strVal val="#ppt_x"/>
                                          </p:val>
                                        </p:tav>
                                        <p:tav tm="100000">
                                          <p:val>
                                            <p:strVal val="#ppt_x"/>
                                          </p:val>
                                        </p:tav>
                                      </p:tavLst>
                                    </p:anim>
                                    <p:anim calcmode="lin" valueType="num">
                                      <p:cBhvr>
                                        <p:cTn id="29" dur="1000" fill="hold"/>
                                        <p:tgtEl>
                                          <p:spTgt spid="27"/>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28"/>
                                        </p:tgtEl>
                                        <p:attrNameLst>
                                          <p:attrName>style.visibility</p:attrName>
                                        </p:attrNameLst>
                                      </p:cBhvr>
                                      <p:to>
                                        <p:strVal val="visible"/>
                                      </p:to>
                                    </p:set>
                                    <p:animEffect transition="in" filter="fade">
                                      <p:cBhvr>
                                        <p:cTn id="32" dur="1000"/>
                                        <p:tgtEl>
                                          <p:spTgt spid="28"/>
                                        </p:tgtEl>
                                      </p:cBhvr>
                                    </p:animEffect>
                                    <p:anim calcmode="lin" valueType="num">
                                      <p:cBhvr>
                                        <p:cTn id="33" dur="1000" fill="hold"/>
                                        <p:tgtEl>
                                          <p:spTgt spid="28"/>
                                        </p:tgtEl>
                                        <p:attrNameLst>
                                          <p:attrName>ppt_x</p:attrName>
                                        </p:attrNameLst>
                                      </p:cBhvr>
                                      <p:tavLst>
                                        <p:tav tm="0">
                                          <p:val>
                                            <p:strVal val="#ppt_x"/>
                                          </p:val>
                                        </p:tav>
                                        <p:tav tm="100000">
                                          <p:val>
                                            <p:strVal val="#ppt_x"/>
                                          </p:val>
                                        </p:tav>
                                      </p:tavLst>
                                    </p:anim>
                                    <p:anim calcmode="lin" valueType="num">
                                      <p:cBhvr>
                                        <p:cTn id="34" dur="1000" fill="hold"/>
                                        <p:tgtEl>
                                          <p:spTgt spid="28"/>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29"/>
                                        </p:tgtEl>
                                        <p:attrNameLst>
                                          <p:attrName>style.visibility</p:attrName>
                                        </p:attrNameLst>
                                      </p:cBhvr>
                                      <p:to>
                                        <p:strVal val="visible"/>
                                      </p:to>
                                    </p:set>
                                    <p:animEffect transition="in" filter="fade">
                                      <p:cBhvr>
                                        <p:cTn id="37" dur="1000"/>
                                        <p:tgtEl>
                                          <p:spTgt spid="29"/>
                                        </p:tgtEl>
                                      </p:cBhvr>
                                    </p:animEffect>
                                    <p:anim calcmode="lin" valueType="num">
                                      <p:cBhvr>
                                        <p:cTn id="38" dur="1000" fill="hold"/>
                                        <p:tgtEl>
                                          <p:spTgt spid="29"/>
                                        </p:tgtEl>
                                        <p:attrNameLst>
                                          <p:attrName>ppt_x</p:attrName>
                                        </p:attrNameLst>
                                      </p:cBhvr>
                                      <p:tavLst>
                                        <p:tav tm="0">
                                          <p:val>
                                            <p:strVal val="#ppt_x"/>
                                          </p:val>
                                        </p:tav>
                                        <p:tav tm="100000">
                                          <p:val>
                                            <p:strVal val="#ppt_x"/>
                                          </p:val>
                                        </p:tav>
                                      </p:tavLst>
                                    </p:anim>
                                    <p:anim calcmode="lin" valueType="num">
                                      <p:cBhvr>
                                        <p:cTn id="39" dur="1000" fill="hold"/>
                                        <p:tgtEl>
                                          <p:spTgt spid="29"/>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30"/>
                                        </p:tgtEl>
                                        <p:attrNameLst>
                                          <p:attrName>style.visibility</p:attrName>
                                        </p:attrNameLst>
                                      </p:cBhvr>
                                      <p:to>
                                        <p:strVal val="visible"/>
                                      </p:to>
                                    </p:set>
                                    <p:animEffect transition="in" filter="fade">
                                      <p:cBhvr>
                                        <p:cTn id="42" dur="1000"/>
                                        <p:tgtEl>
                                          <p:spTgt spid="30"/>
                                        </p:tgtEl>
                                      </p:cBhvr>
                                    </p:animEffect>
                                    <p:anim calcmode="lin" valueType="num">
                                      <p:cBhvr>
                                        <p:cTn id="43" dur="1000" fill="hold"/>
                                        <p:tgtEl>
                                          <p:spTgt spid="30"/>
                                        </p:tgtEl>
                                        <p:attrNameLst>
                                          <p:attrName>ppt_x</p:attrName>
                                        </p:attrNameLst>
                                      </p:cBhvr>
                                      <p:tavLst>
                                        <p:tav tm="0">
                                          <p:val>
                                            <p:strVal val="#ppt_x"/>
                                          </p:val>
                                        </p:tav>
                                        <p:tav tm="100000">
                                          <p:val>
                                            <p:strVal val="#ppt_x"/>
                                          </p:val>
                                        </p:tav>
                                      </p:tavLst>
                                    </p:anim>
                                    <p:anim calcmode="lin" valueType="num">
                                      <p:cBhvr>
                                        <p:cTn id="44" dur="1000" fill="hold"/>
                                        <p:tgtEl>
                                          <p:spTgt spid="30"/>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31"/>
                                        </p:tgtEl>
                                        <p:attrNameLst>
                                          <p:attrName>style.visibility</p:attrName>
                                        </p:attrNameLst>
                                      </p:cBhvr>
                                      <p:to>
                                        <p:strVal val="visible"/>
                                      </p:to>
                                    </p:set>
                                    <p:animEffect transition="in" filter="fade">
                                      <p:cBhvr>
                                        <p:cTn id="47" dur="1000"/>
                                        <p:tgtEl>
                                          <p:spTgt spid="31"/>
                                        </p:tgtEl>
                                      </p:cBhvr>
                                    </p:animEffect>
                                    <p:anim calcmode="lin" valueType="num">
                                      <p:cBhvr>
                                        <p:cTn id="48" dur="1000" fill="hold"/>
                                        <p:tgtEl>
                                          <p:spTgt spid="31"/>
                                        </p:tgtEl>
                                        <p:attrNameLst>
                                          <p:attrName>ppt_x</p:attrName>
                                        </p:attrNameLst>
                                      </p:cBhvr>
                                      <p:tavLst>
                                        <p:tav tm="0">
                                          <p:val>
                                            <p:strVal val="#ppt_x"/>
                                          </p:val>
                                        </p:tav>
                                        <p:tav tm="100000">
                                          <p:val>
                                            <p:strVal val="#ppt_x"/>
                                          </p:val>
                                        </p:tav>
                                      </p:tavLst>
                                    </p:anim>
                                    <p:anim calcmode="lin" valueType="num">
                                      <p:cBhvr>
                                        <p:cTn id="49"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6" grpId="0"/>
      <p:bldP spid="27" grpId="0"/>
      <p:bldP spid="28" grpId="0"/>
      <p:bldP spid="29" grpId="0"/>
      <p:bldP spid="30" grpId="0"/>
      <p:bldP spid="3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圖片 1"/>
          <p:cNvPicPr>
            <a:picLocks noChangeAspect="1"/>
          </p:cNvPicPr>
          <p:nvPr/>
        </p:nvPicPr>
        <p:blipFill rotWithShape="1">
          <a:blip r:embed="rId2"/>
          <a:srcRect l="17668" t="30899" r="2953" b="24233"/>
          <a:stretch/>
        </p:blipFill>
        <p:spPr>
          <a:xfrm>
            <a:off x="-1" y="-1894"/>
            <a:ext cx="12393115" cy="6859894"/>
          </a:xfrm>
          <a:prstGeom prst="rect">
            <a:avLst/>
          </a:prstGeom>
        </p:spPr>
      </p:pic>
      <p:pic>
        <p:nvPicPr>
          <p:cNvPr id="3" name="Google Shape;255;p9"/>
          <p:cNvPicPr preferRelativeResize="0"/>
          <p:nvPr/>
        </p:nvPicPr>
        <p:blipFill rotWithShape="1">
          <a:blip r:embed="rId3">
            <a:alphaModFix/>
          </a:blip>
          <a:srcRect/>
          <a:stretch/>
        </p:blipFill>
        <p:spPr>
          <a:xfrm>
            <a:off x="1917322" y="1866102"/>
            <a:ext cx="8341530" cy="3321582"/>
          </a:xfrm>
          <a:prstGeom prst="rect">
            <a:avLst/>
          </a:prstGeom>
          <a:noFill/>
          <a:ln>
            <a:noFill/>
          </a:ln>
        </p:spPr>
      </p:pic>
      <p:grpSp>
        <p:nvGrpSpPr>
          <p:cNvPr id="4" name="Google Shape;256;p9"/>
          <p:cNvGrpSpPr/>
          <p:nvPr/>
        </p:nvGrpSpPr>
        <p:grpSpPr>
          <a:xfrm>
            <a:off x="1804020" y="635018"/>
            <a:ext cx="9025147" cy="830956"/>
            <a:chOff x="7435850" y="2058862"/>
            <a:chExt cx="12156220" cy="1133229"/>
          </a:xfrm>
        </p:grpSpPr>
        <p:sp>
          <p:nvSpPr>
            <p:cNvPr id="5" name="Google Shape;257;p9"/>
            <p:cNvSpPr/>
            <p:nvPr/>
          </p:nvSpPr>
          <p:spPr>
            <a:xfrm>
              <a:off x="7435850" y="2463502"/>
              <a:ext cx="323849" cy="323950"/>
            </a:xfrm>
            <a:prstGeom prst="ellipse">
              <a:avLst/>
            </a:prstGeom>
            <a:solidFill>
              <a:schemeClr val="lt1"/>
            </a:solidFill>
            <a:ln>
              <a:noFill/>
            </a:ln>
          </p:spPr>
          <p:txBody>
            <a:bodyPr spcFirstLastPara="1" wrap="square" lIns="91425" tIns="45700" rIns="91425" bIns="45700" anchor="t" anchorCtr="0">
              <a:noAutofit/>
            </a:bodyPr>
            <a:lstStyle/>
            <a:p>
              <a:pPr marL="0" marR="0" lvl="0" indent="0" algn="l" rtl="0">
                <a:lnSpc>
                  <a:spcPct val="150000"/>
                </a:lnSpc>
                <a:spcBef>
                  <a:spcPts val="0"/>
                </a:spcBef>
                <a:spcAft>
                  <a:spcPts val="0"/>
                </a:spcAft>
                <a:buNone/>
              </a:pPr>
              <a:endParaRPr sz="3200">
                <a:solidFill>
                  <a:schemeClr val="dk1"/>
                </a:solidFill>
                <a:latin typeface="標楷體" pitchFamily="65" charset="-120"/>
                <a:ea typeface="標楷體" pitchFamily="65" charset="-120"/>
                <a:sym typeface="Arial"/>
              </a:endParaRPr>
            </a:p>
          </p:txBody>
        </p:sp>
        <p:sp>
          <p:nvSpPr>
            <p:cNvPr id="6" name="Google Shape;258;p9"/>
            <p:cNvSpPr/>
            <p:nvPr/>
          </p:nvSpPr>
          <p:spPr>
            <a:xfrm>
              <a:off x="7793036" y="2058862"/>
              <a:ext cx="11799034" cy="1133229"/>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zh-TW" sz="3200" dirty="0">
                  <a:solidFill>
                    <a:schemeClr val="dk1"/>
                  </a:solidFill>
                  <a:latin typeface="標楷體" pitchFamily="65" charset="-120"/>
                  <a:ea typeface="標楷體" pitchFamily="65" charset="-120"/>
                  <a:cs typeface="Microsoft JhengHei"/>
                  <a:sym typeface="Microsoft JhengHei"/>
                </a:rPr>
                <a:t>有七成的民眾在洗手時機方面有正確洗手的習慣。 </a:t>
              </a:r>
              <a:endParaRPr sz="3200" dirty="0">
                <a:solidFill>
                  <a:srgbClr val="7F7F7F"/>
                </a:solidFill>
                <a:latin typeface="標楷體" pitchFamily="65" charset="-120"/>
                <a:ea typeface="標楷體" pitchFamily="65" charset="-120"/>
                <a:cs typeface="Microsoft JhengHei"/>
                <a:sym typeface="Microsoft JhengHei"/>
              </a:endParaRPr>
            </a:p>
          </p:txBody>
        </p:sp>
      </p:grpSp>
      <p:sp>
        <p:nvSpPr>
          <p:cNvPr id="7" name="Google Shape;259;p9"/>
          <p:cNvSpPr/>
          <p:nvPr/>
        </p:nvSpPr>
        <p:spPr>
          <a:xfrm>
            <a:off x="1964602" y="1901228"/>
            <a:ext cx="2100404" cy="3150606"/>
          </a:xfrm>
          <a:prstGeom prst="rect">
            <a:avLst/>
          </a:prstGeom>
          <a:solidFill>
            <a:schemeClr val="lt1"/>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50000"/>
              </a:lnSpc>
              <a:spcBef>
                <a:spcPts val="0"/>
              </a:spcBef>
              <a:spcAft>
                <a:spcPts val="0"/>
              </a:spcAft>
              <a:buNone/>
            </a:pPr>
            <a:endParaRPr sz="1800">
              <a:solidFill>
                <a:schemeClr val="lt1"/>
              </a:solidFill>
              <a:latin typeface="標楷體" pitchFamily="65" charset="-120"/>
              <a:ea typeface="標楷體" pitchFamily="65" charset="-120"/>
              <a:sym typeface="Arial"/>
            </a:endParaRPr>
          </a:p>
        </p:txBody>
      </p:sp>
      <p:sp>
        <p:nvSpPr>
          <p:cNvPr id="8" name="Google Shape;260;p9"/>
          <p:cNvSpPr txBox="1"/>
          <p:nvPr/>
        </p:nvSpPr>
        <p:spPr>
          <a:xfrm>
            <a:off x="3041964" y="1865013"/>
            <a:ext cx="1330859" cy="507791"/>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zh-TW" sz="1800">
                <a:solidFill>
                  <a:schemeClr val="dk1"/>
                </a:solidFill>
                <a:latin typeface="標楷體" pitchFamily="65" charset="-120"/>
                <a:ea typeface="標楷體" pitchFamily="65" charset="-120"/>
                <a:cs typeface="Microsoft JhengHei"/>
                <a:sym typeface="Microsoft JhengHei"/>
              </a:rPr>
              <a:t>吃東西前</a:t>
            </a:r>
            <a:endParaRPr sz="1800">
              <a:solidFill>
                <a:schemeClr val="dk1"/>
              </a:solidFill>
              <a:latin typeface="標楷體" pitchFamily="65" charset="-120"/>
              <a:ea typeface="標楷體" pitchFamily="65" charset="-120"/>
              <a:cs typeface="Microsoft JhengHei"/>
              <a:sym typeface="Microsoft JhengHei"/>
            </a:endParaRPr>
          </a:p>
        </p:txBody>
      </p:sp>
      <p:sp>
        <p:nvSpPr>
          <p:cNvPr id="9" name="Google Shape;261;p9"/>
          <p:cNvSpPr txBox="1"/>
          <p:nvPr/>
        </p:nvSpPr>
        <p:spPr>
          <a:xfrm>
            <a:off x="2824684" y="2317688"/>
            <a:ext cx="1692998" cy="507791"/>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zh-TW" sz="1800">
                <a:solidFill>
                  <a:schemeClr val="dk1"/>
                </a:solidFill>
                <a:latin typeface="標楷體" pitchFamily="65" charset="-120"/>
                <a:ea typeface="標楷體" pitchFamily="65" charset="-120"/>
                <a:cs typeface="Microsoft JhengHei"/>
                <a:sym typeface="Microsoft JhengHei"/>
              </a:rPr>
              <a:t>接觸小孩前</a:t>
            </a:r>
            <a:endParaRPr sz="1800">
              <a:solidFill>
                <a:schemeClr val="dk1"/>
              </a:solidFill>
              <a:latin typeface="標楷體" pitchFamily="65" charset="-120"/>
              <a:ea typeface="標楷體" pitchFamily="65" charset="-120"/>
              <a:cs typeface="Microsoft JhengHei"/>
              <a:sym typeface="Microsoft JhengHei"/>
            </a:endParaRPr>
          </a:p>
        </p:txBody>
      </p:sp>
      <p:sp>
        <p:nvSpPr>
          <p:cNvPr id="10" name="Google Shape;262;p9"/>
          <p:cNvSpPr txBox="1"/>
          <p:nvPr/>
        </p:nvSpPr>
        <p:spPr>
          <a:xfrm>
            <a:off x="3051018" y="2761307"/>
            <a:ext cx="1213164" cy="507791"/>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zh-TW" sz="1800">
                <a:solidFill>
                  <a:schemeClr val="dk1"/>
                </a:solidFill>
                <a:latin typeface="標楷體" pitchFamily="65" charset="-120"/>
                <a:ea typeface="標楷體" pitchFamily="65" charset="-120"/>
                <a:cs typeface="Microsoft JhengHei"/>
                <a:sym typeface="Microsoft JhengHei"/>
              </a:rPr>
              <a:t>上廁所後</a:t>
            </a:r>
            <a:endParaRPr sz="1800">
              <a:solidFill>
                <a:schemeClr val="dk1"/>
              </a:solidFill>
              <a:latin typeface="標楷體" pitchFamily="65" charset="-120"/>
              <a:ea typeface="標楷體" pitchFamily="65" charset="-120"/>
              <a:cs typeface="Microsoft JhengHei"/>
              <a:sym typeface="Microsoft JhengHei"/>
            </a:endParaRPr>
          </a:p>
        </p:txBody>
      </p:sp>
      <p:sp>
        <p:nvSpPr>
          <p:cNvPr id="11" name="Google Shape;263;p9"/>
          <p:cNvSpPr txBox="1"/>
          <p:nvPr/>
        </p:nvSpPr>
        <p:spPr>
          <a:xfrm>
            <a:off x="3041965" y="3159660"/>
            <a:ext cx="1358020" cy="507791"/>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zh-TW" sz="1800">
                <a:solidFill>
                  <a:schemeClr val="dk1"/>
                </a:solidFill>
                <a:latin typeface="標楷體" pitchFamily="65" charset="-120"/>
                <a:ea typeface="標楷體" pitchFamily="65" charset="-120"/>
                <a:cs typeface="Microsoft JhengHei"/>
                <a:sym typeface="Microsoft JhengHei"/>
              </a:rPr>
              <a:t>擤鼻涕後</a:t>
            </a:r>
            <a:endParaRPr sz="1800">
              <a:solidFill>
                <a:schemeClr val="dk1"/>
              </a:solidFill>
              <a:latin typeface="標楷體" pitchFamily="65" charset="-120"/>
              <a:ea typeface="標楷體" pitchFamily="65" charset="-120"/>
              <a:cs typeface="Microsoft JhengHei"/>
              <a:sym typeface="Microsoft JhengHei"/>
            </a:endParaRPr>
          </a:p>
        </p:txBody>
      </p:sp>
      <p:sp>
        <p:nvSpPr>
          <p:cNvPr id="12" name="Google Shape;264;p9"/>
          <p:cNvSpPr txBox="1"/>
          <p:nvPr/>
        </p:nvSpPr>
        <p:spPr>
          <a:xfrm>
            <a:off x="3041964" y="3612334"/>
            <a:ext cx="1638677" cy="507791"/>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zh-TW" sz="1800" dirty="0">
                <a:solidFill>
                  <a:schemeClr val="dk1"/>
                </a:solidFill>
                <a:latin typeface="標楷體" pitchFamily="65" charset="-120"/>
                <a:ea typeface="標楷體" pitchFamily="65" charset="-120"/>
                <a:cs typeface="Microsoft JhengHei"/>
                <a:sym typeface="Microsoft JhengHei"/>
              </a:rPr>
              <a:t>看病前後</a:t>
            </a:r>
            <a:endParaRPr sz="1800" dirty="0">
              <a:solidFill>
                <a:schemeClr val="dk1"/>
              </a:solidFill>
              <a:latin typeface="標楷體" pitchFamily="65" charset="-120"/>
              <a:ea typeface="標楷體" pitchFamily="65" charset="-120"/>
              <a:cs typeface="Microsoft JhengHei"/>
              <a:sym typeface="Microsoft JhengHei"/>
            </a:endParaRPr>
          </a:p>
        </p:txBody>
      </p:sp>
      <p:sp>
        <p:nvSpPr>
          <p:cNvPr id="13" name="Google Shape;265;p9"/>
          <p:cNvSpPr txBox="1"/>
          <p:nvPr/>
        </p:nvSpPr>
        <p:spPr>
          <a:xfrm>
            <a:off x="1863169" y="3967829"/>
            <a:ext cx="2422473" cy="64629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zh-TW" sz="1800" dirty="0">
                <a:solidFill>
                  <a:schemeClr val="dk1"/>
                </a:solidFill>
                <a:latin typeface="標楷體" pitchFamily="65" charset="-120"/>
                <a:ea typeface="標楷體" pitchFamily="65" charset="-120"/>
                <a:cs typeface="Microsoft JhengHei"/>
                <a:sym typeface="Microsoft JhengHei"/>
              </a:rPr>
              <a:t>出入人口密集、互動頻繁的場所回家後</a:t>
            </a:r>
            <a:endParaRPr sz="1800" dirty="0">
              <a:solidFill>
                <a:schemeClr val="dk1"/>
              </a:solidFill>
              <a:latin typeface="標楷體" pitchFamily="65" charset="-120"/>
              <a:ea typeface="標楷體" pitchFamily="65" charset="-120"/>
              <a:cs typeface="Microsoft JhengHei"/>
              <a:sym typeface="Microsoft JhengHei"/>
            </a:endParaRPr>
          </a:p>
        </p:txBody>
      </p:sp>
      <p:sp>
        <p:nvSpPr>
          <p:cNvPr id="14" name="Google Shape;266;p9"/>
          <p:cNvSpPr txBox="1"/>
          <p:nvPr/>
        </p:nvSpPr>
        <p:spPr>
          <a:xfrm>
            <a:off x="3041965" y="4419490"/>
            <a:ext cx="1276538" cy="507791"/>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zh-TW" sz="1800" dirty="0">
                <a:solidFill>
                  <a:schemeClr val="dk1"/>
                </a:solidFill>
                <a:latin typeface="標楷體" pitchFamily="65" charset="-120"/>
                <a:ea typeface="標楷體" pitchFamily="65" charset="-120"/>
                <a:cs typeface="Microsoft JhengHei"/>
                <a:sym typeface="Microsoft JhengHei"/>
              </a:rPr>
              <a:t>以上皆會</a:t>
            </a:r>
            <a:endParaRPr sz="1800" dirty="0">
              <a:solidFill>
                <a:schemeClr val="dk1"/>
              </a:solidFill>
              <a:latin typeface="標楷體" pitchFamily="65" charset="-120"/>
              <a:ea typeface="標楷體" pitchFamily="65" charset="-120"/>
              <a:cs typeface="Microsoft JhengHei"/>
              <a:sym typeface="Microsoft JhengHei"/>
            </a:endParaRPr>
          </a:p>
        </p:txBody>
      </p:sp>
    </p:spTree>
    <p:extLst>
      <p:ext uri="{BB962C8B-B14F-4D97-AF65-F5344CB8AC3E}">
        <p14:creationId xmlns:p14="http://schemas.microsoft.com/office/powerpoint/2010/main" val="197876831"/>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1000"/>
                                        <p:tgtEl>
                                          <p:spTgt spid="7"/>
                                        </p:tgtEl>
                                      </p:cBhvr>
                                    </p:animEffect>
                                    <p:anim calcmode="lin" valueType="num">
                                      <p:cBhvr>
                                        <p:cTn id="18" dur="1000" fill="hold"/>
                                        <p:tgtEl>
                                          <p:spTgt spid="7"/>
                                        </p:tgtEl>
                                        <p:attrNameLst>
                                          <p:attrName>ppt_x</p:attrName>
                                        </p:attrNameLst>
                                      </p:cBhvr>
                                      <p:tavLst>
                                        <p:tav tm="0">
                                          <p:val>
                                            <p:strVal val="#ppt_x"/>
                                          </p:val>
                                        </p:tav>
                                        <p:tav tm="100000">
                                          <p:val>
                                            <p:strVal val="#ppt_x"/>
                                          </p:val>
                                        </p:tav>
                                      </p:tavLst>
                                    </p:anim>
                                    <p:anim calcmode="lin" valueType="num">
                                      <p:cBhvr>
                                        <p:cTn id="19" dur="1000" fill="hold"/>
                                        <p:tgtEl>
                                          <p:spTgt spid="7"/>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1000"/>
                                        <p:tgtEl>
                                          <p:spTgt spid="8"/>
                                        </p:tgtEl>
                                      </p:cBhvr>
                                    </p:animEffect>
                                    <p:anim calcmode="lin" valueType="num">
                                      <p:cBhvr>
                                        <p:cTn id="23" dur="1000" fill="hold"/>
                                        <p:tgtEl>
                                          <p:spTgt spid="8"/>
                                        </p:tgtEl>
                                        <p:attrNameLst>
                                          <p:attrName>ppt_x</p:attrName>
                                        </p:attrNameLst>
                                      </p:cBhvr>
                                      <p:tavLst>
                                        <p:tav tm="0">
                                          <p:val>
                                            <p:strVal val="#ppt_x"/>
                                          </p:val>
                                        </p:tav>
                                        <p:tav tm="100000">
                                          <p:val>
                                            <p:strVal val="#ppt_x"/>
                                          </p:val>
                                        </p:tav>
                                      </p:tavLst>
                                    </p:anim>
                                    <p:anim calcmode="lin" valueType="num">
                                      <p:cBhvr>
                                        <p:cTn id="24" dur="1000" fill="hold"/>
                                        <p:tgtEl>
                                          <p:spTgt spid="8"/>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1000"/>
                                        <p:tgtEl>
                                          <p:spTgt spid="9"/>
                                        </p:tgtEl>
                                      </p:cBhvr>
                                    </p:animEffect>
                                    <p:anim calcmode="lin" valueType="num">
                                      <p:cBhvr>
                                        <p:cTn id="28" dur="1000" fill="hold"/>
                                        <p:tgtEl>
                                          <p:spTgt spid="9"/>
                                        </p:tgtEl>
                                        <p:attrNameLst>
                                          <p:attrName>ppt_x</p:attrName>
                                        </p:attrNameLst>
                                      </p:cBhvr>
                                      <p:tavLst>
                                        <p:tav tm="0">
                                          <p:val>
                                            <p:strVal val="#ppt_x"/>
                                          </p:val>
                                        </p:tav>
                                        <p:tav tm="100000">
                                          <p:val>
                                            <p:strVal val="#ppt_x"/>
                                          </p:val>
                                        </p:tav>
                                      </p:tavLst>
                                    </p:anim>
                                    <p:anim calcmode="lin" valueType="num">
                                      <p:cBhvr>
                                        <p:cTn id="29" dur="1000" fill="hold"/>
                                        <p:tgtEl>
                                          <p:spTgt spid="9"/>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1000"/>
                                        <p:tgtEl>
                                          <p:spTgt spid="10"/>
                                        </p:tgtEl>
                                      </p:cBhvr>
                                    </p:animEffect>
                                    <p:anim calcmode="lin" valueType="num">
                                      <p:cBhvr>
                                        <p:cTn id="33" dur="1000" fill="hold"/>
                                        <p:tgtEl>
                                          <p:spTgt spid="10"/>
                                        </p:tgtEl>
                                        <p:attrNameLst>
                                          <p:attrName>ppt_x</p:attrName>
                                        </p:attrNameLst>
                                      </p:cBhvr>
                                      <p:tavLst>
                                        <p:tav tm="0">
                                          <p:val>
                                            <p:strVal val="#ppt_x"/>
                                          </p:val>
                                        </p:tav>
                                        <p:tav tm="100000">
                                          <p:val>
                                            <p:strVal val="#ppt_x"/>
                                          </p:val>
                                        </p:tav>
                                      </p:tavLst>
                                    </p:anim>
                                    <p:anim calcmode="lin" valueType="num">
                                      <p:cBhvr>
                                        <p:cTn id="34" dur="1000" fill="hold"/>
                                        <p:tgtEl>
                                          <p:spTgt spid="10"/>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fade">
                                      <p:cBhvr>
                                        <p:cTn id="37" dur="1000"/>
                                        <p:tgtEl>
                                          <p:spTgt spid="11"/>
                                        </p:tgtEl>
                                      </p:cBhvr>
                                    </p:animEffect>
                                    <p:anim calcmode="lin" valueType="num">
                                      <p:cBhvr>
                                        <p:cTn id="38" dur="1000" fill="hold"/>
                                        <p:tgtEl>
                                          <p:spTgt spid="11"/>
                                        </p:tgtEl>
                                        <p:attrNameLst>
                                          <p:attrName>ppt_x</p:attrName>
                                        </p:attrNameLst>
                                      </p:cBhvr>
                                      <p:tavLst>
                                        <p:tav tm="0">
                                          <p:val>
                                            <p:strVal val="#ppt_x"/>
                                          </p:val>
                                        </p:tav>
                                        <p:tav tm="100000">
                                          <p:val>
                                            <p:strVal val="#ppt_x"/>
                                          </p:val>
                                        </p:tav>
                                      </p:tavLst>
                                    </p:anim>
                                    <p:anim calcmode="lin" valueType="num">
                                      <p:cBhvr>
                                        <p:cTn id="39" dur="1000" fill="hold"/>
                                        <p:tgtEl>
                                          <p:spTgt spid="11"/>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fade">
                                      <p:cBhvr>
                                        <p:cTn id="42" dur="1000"/>
                                        <p:tgtEl>
                                          <p:spTgt spid="12"/>
                                        </p:tgtEl>
                                      </p:cBhvr>
                                    </p:animEffect>
                                    <p:anim calcmode="lin" valueType="num">
                                      <p:cBhvr>
                                        <p:cTn id="43" dur="1000" fill="hold"/>
                                        <p:tgtEl>
                                          <p:spTgt spid="12"/>
                                        </p:tgtEl>
                                        <p:attrNameLst>
                                          <p:attrName>ppt_x</p:attrName>
                                        </p:attrNameLst>
                                      </p:cBhvr>
                                      <p:tavLst>
                                        <p:tav tm="0">
                                          <p:val>
                                            <p:strVal val="#ppt_x"/>
                                          </p:val>
                                        </p:tav>
                                        <p:tav tm="100000">
                                          <p:val>
                                            <p:strVal val="#ppt_x"/>
                                          </p:val>
                                        </p:tav>
                                      </p:tavLst>
                                    </p:anim>
                                    <p:anim calcmode="lin" valueType="num">
                                      <p:cBhvr>
                                        <p:cTn id="44" dur="1000" fill="hold"/>
                                        <p:tgtEl>
                                          <p:spTgt spid="12"/>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fade">
                                      <p:cBhvr>
                                        <p:cTn id="47" dur="1000"/>
                                        <p:tgtEl>
                                          <p:spTgt spid="13"/>
                                        </p:tgtEl>
                                      </p:cBhvr>
                                    </p:animEffect>
                                    <p:anim calcmode="lin" valueType="num">
                                      <p:cBhvr>
                                        <p:cTn id="48" dur="1000" fill="hold"/>
                                        <p:tgtEl>
                                          <p:spTgt spid="13"/>
                                        </p:tgtEl>
                                        <p:attrNameLst>
                                          <p:attrName>ppt_x</p:attrName>
                                        </p:attrNameLst>
                                      </p:cBhvr>
                                      <p:tavLst>
                                        <p:tav tm="0">
                                          <p:val>
                                            <p:strVal val="#ppt_x"/>
                                          </p:val>
                                        </p:tav>
                                        <p:tav tm="100000">
                                          <p:val>
                                            <p:strVal val="#ppt_x"/>
                                          </p:val>
                                        </p:tav>
                                      </p:tavLst>
                                    </p:anim>
                                    <p:anim calcmode="lin" valueType="num">
                                      <p:cBhvr>
                                        <p:cTn id="49" dur="1000" fill="hold"/>
                                        <p:tgtEl>
                                          <p:spTgt spid="13"/>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fade">
                                      <p:cBhvr>
                                        <p:cTn id="52" dur="1000"/>
                                        <p:tgtEl>
                                          <p:spTgt spid="14"/>
                                        </p:tgtEl>
                                      </p:cBhvr>
                                    </p:animEffect>
                                    <p:anim calcmode="lin" valueType="num">
                                      <p:cBhvr>
                                        <p:cTn id="53" dur="1000" fill="hold"/>
                                        <p:tgtEl>
                                          <p:spTgt spid="14"/>
                                        </p:tgtEl>
                                        <p:attrNameLst>
                                          <p:attrName>ppt_x</p:attrName>
                                        </p:attrNameLst>
                                      </p:cBhvr>
                                      <p:tavLst>
                                        <p:tav tm="0">
                                          <p:val>
                                            <p:strVal val="#ppt_x"/>
                                          </p:val>
                                        </p:tav>
                                        <p:tav tm="100000">
                                          <p:val>
                                            <p:strVal val="#ppt_x"/>
                                          </p:val>
                                        </p:tav>
                                      </p:tavLst>
                                    </p:anim>
                                    <p:anim calcmode="lin" valueType="num">
                                      <p:cBhvr>
                                        <p:cTn id="54"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9" grpId="0"/>
      <p:bldP spid="10" grpId="0"/>
      <p:bldP spid="11" grpId="0"/>
      <p:bldP spid="12" grpId="0"/>
      <p:bldP spid="13" grpId="0"/>
      <p:bldP spid="14" grpId="0"/>
    </p:bldLst>
  </p:timing>
</p:sld>
</file>

<file path=ppt/theme/theme1.xml><?xml version="1.0" encoding="utf-8"?>
<a:theme xmlns:a="http://schemas.openxmlformats.org/drawingml/2006/main" name="第一PPT，www.1ppt.com​">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199</TotalTime>
  <Words>775</Words>
  <Application>Microsoft Office PowerPoint</Application>
  <PresentationFormat>自訂</PresentationFormat>
  <Paragraphs>94</Paragraphs>
  <Slides>17</Slides>
  <Notes>8</Notes>
  <HiddenSlides>0</HiddenSlides>
  <MMClips>0</MMClips>
  <ScaleCrop>false</ScaleCrop>
  <HeadingPairs>
    <vt:vector size="4" baseType="variant">
      <vt:variant>
        <vt:lpstr>佈景主題</vt:lpstr>
      </vt:variant>
      <vt:variant>
        <vt:i4>1</vt:i4>
      </vt:variant>
      <vt:variant>
        <vt:lpstr>投影片標題</vt:lpstr>
      </vt:variant>
      <vt:variant>
        <vt:i4>17</vt:i4>
      </vt:variant>
    </vt:vector>
  </HeadingPairs>
  <TitlesOfParts>
    <vt:vector size="18" baseType="lpstr">
      <vt:lpstr>第一PPT，www.1ppt.com​</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优品PPT</dc:creator>
  <cp:lastModifiedBy>User</cp:lastModifiedBy>
  <cp:revision>26</cp:revision>
  <dcterms:created xsi:type="dcterms:W3CDTF">2017-05-25T06:26:25Z</dcterms:created>
  <dcterms:modified xsi:type="dcterms:W3CDTF">2020-11-13T00:18:09Z</dcterms:modified>
</cp:coreProperties>
</file>