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73" r:id="rId4"/>
    <p:sldId id="274" r:id="rId5"/>
    <p:sldId id="275" r:id="rId6"/>
    <p:sldId id="261" r:id="rId7"/>
    <p:sldId id="276" r:id="rId8"/>
    <p:sldId id="277" r:id="rId9"/>
    <p:sldId id="278" r:id="rId10"/>
    <p:sldId id="279" r:id="rId11"/>
    <p:sldId id="280" r:id="rId12"/>
    <p:sldId id="281" r:id="rId13"/>
    <p:sldId id="282" r:id="rId14"/>
    <p:sldId id="283" r:id="rId15"/>
    <p:sldId id="270" r:id="rId16"/>
    <p:sldId id="284"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kXhh/q9b61+XxldfI6dsQ5AJVO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3" d="100"/>
          <a:sy n="113" d="100"/>
        </p:scale>
        <p:origin x="-396"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zh-TW" sz="1200" b="0" i="0" u="none" strike="noStrike" cap="none">
                <a:solidFill>
                  <a:schemeClr val="dk1"/>
                </a:solidFill>
                <a:latin typeface="Arial"/>
                <a:ea typeface="Arial"/>
                <a:cs typeface="Arial"/>
                <a:sym typeface="Arial"/>
              </a:rPr>
              <a:pPr marL="0" marR="0" lvl="0" indent="0" algn="r" rtl="0">
                <a:spcBef>
                  <a:spcPts val="0"/>
                </a:spcBef>
                <a:spcAft>
                  <a:spcPts val="0"/>
                </a:spcAft>
                <a:buNone/>
              </a:p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351370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TW"/>
              <a:pPr marL="0" lvl="0" indent="0" algn="r" rtl="0">
                <a:spcBef>
                  <a:spcPts val="0"/>
                </a:spcBef>
                <a:spcAft>
                  <a:spcPts val="0"/>
                </a:spcAft>
                <a:buNone/>
              </a:pPr>
              <a:t>1</a:t>
            </a:fld>
            <a:endParaRPr/>
          </a:p>
        </p:txBody>
      </p:sp>
    </p:spTree>
    <p:extLst>
      <p:ext uri="{BB962C8B-B14F-4D97-AF65-F5344CB8AC3E}">
        <p14:creationId xmlns:p14="http://schemas.microsoft.com/office/powerpoint/2010/main" val="305948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TW"/>
              <a:pPr marL="0" lvl="0" indent="0" algn="r" rtl="0">
                <a:spcBef>
                  <a:spcPts val="0"/>
                </a:spcBef>
                <a:spcAft>
                  <a:spcPts val="0"/>
                </a:spcAft>
                <a:buNone/>
              </a:pPr>
              <a:t>2</a:t>
            </a:fld>
            <a:endParaRPr/>
          </a:p>
        </p:txBody>
      </p:sp>
    </p:spTree>
    <p:extLst>
      <p:ext uri="{BB962C8B-B14F-4D97-AF65-F5344CB8AC3E}">
        <p14:creationId xmlns:p14="http://schemas.microsoft.com/office/powerpoint/2010/main" val="3877279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altLang="zh-TW"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5</a:t>
            </a:fld>
            <a:endParaRPr lang="zh-TW" alt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260152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TW"/>
              <a:pPr marL="0" lvl="0" indent="0" algn="r" rtl="0">
                <a:spcBef>
                  <a:spcPts val="0"/>
                </a:spcBef>
                <a:spcAft>
                  <a:spcPts val="0"/>
                </a:spcAft>
                <a:buNone/>
              </a:pPr>
              <a:t>6</a:t>
            </a:fld>
            <a:endParaRPr/>
          </a:p>
        </p:txBody>
      </p:sp>
    </p:spTree>
    <p:extLst>
      <p:ext uri="{BB962C8B-B14F-4D97-AF65-F5344CB8AC3E}">
        <p14:creationId xmlns:p14="http://schemas.microsoft.com/office/powerpoint/2010/main" val="3848365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altLang="zh-TW"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8</a:t>
            </a:fld>
            <a:endParaRPr lang="zh-TW" alt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020573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altLang="zh-TW"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14</a:t>
            </a:fld>
            <a:endParaRPr lang="zh-TW" alt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540430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TW">
                <a:solidFill>
                  <a:srgbClr val="000000"/>
                </a:solidFill>
                <a:latin typeface="Calibri"/>
                <a:ea typeface="Calibri"/>
                <a:cs typeface="Calibri"/>
                <a:sym typeface="Calibri"/>
              </a:rPr>
              <a:pPr marL="0" lvl="0" indent="0" algn="r" rtl="0">
                <a:spcBef>
                  <a:spcPts val="0"/>
                </a:spcBef>
                <a:spcAft>
                  <a:spcPts val="0"/>
                </a:spcAft>
                <a:buNone/>
              </a:pPr>
              <a:t>15</a:t>
            </a:fld>
            <a:endParaRPr>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54537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TW"/>
              <a:pPr marL="0" lvl="0" indent="0" algn="r" rtl="0">
                <a:spcBef>
                  <a:spcPts val="0"/>
                </a:spcBef>
                <a:spcAft>
                  <a:spcPts val="0"/>
                </a:spcAft>
                <a:buNone/>
              </a:pPr>
              <a:t>17</a:t>
            </a:fld>
            <a:endParaRPr/>
          </a:p>
        </p:txBody>
      </p:sp>
    </p:spTree>
    <p:extLst>
      <p:ext uri="{BB962C8B-B14F-4D97-AF65-F5344CB8AC3E}">
        <p14:creationId xmlns:p14="http://schemas.microsoft.com/office/powerpoint/2010/main" val="407602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2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竖排标题与文本" type="vertTitleAndTx">
  <p:cSld name="VERTICAL_TITLE_AND_VERTICAL_TEXT">
    <p:spTree>
      <p:nvGrpSpPr>
        <p:cNvPr id="1" name="Shape 77"/>
        <p:cNvGrpSpPr/>
        <p:nvPr/>
      </p:nvGrpSpPr>
      <p:grpSpPr>
        <a:xfrm>
          <a:off x="0" y="0"/>
          <a:ext cx="0" cy="0"/>
          <a:chOff x="0" y="0"/>
          <a:chExt cx="0" cy="0"/>
        </a:xfrm>
      </p:grpSpPr>
      <p:sp>
        <p:nvSpPr>
          <p:cNvPr id="78" name="Google Shape;78;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5"/>
        <p:cNvGrpSpPr/>
        <p:nvPr/>
      </p:nvGrpSpPr>
      <p:grpSpPr>
        <a:xfrm>
          <a:off x="0" y="0"/>
          <a:ext cx="0" cy="0"/>
          <a:chOff x="0" y="0"/>
          <a:chExt cx="0" cy="0"/>
        </a:xfrm>
      </p:grpSpPr>
      <p:sp>
        <p:nvSpPr>
          <p:cNvPr id="26" name="Google Shape;26;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8" name="Google Shape;2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1"/>
        <p:cNvGrpSpPr/>
        <p:nvPr/>
      </p:nvGrpSpPr>
      <p:grpSpPr>
        <a:xfrm>
          <a:off x="0" y="0"/>
          <a:ext cx="0" cy="0"/>
          <a:chOff x="0" y="0"/>
          <a:chExt cx="0" cy="0"/>
        </a:xfrm>
      </p:grpSpPr>
      <p:sp>
        <p:nvSpPr>
          <p:cNvPr id="32" name="Google Shape;32;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38"/>
        <p:cNvGrpSpPr/>
        <p:nvPr/>
      </p:nvGrpSpPr>
      <p:grpSpPr>
        <a:xfrm>
          <a:off x="0" y="0"/>
          <a:ext cx="0" cy="0"/>
          <a:chOff x="0" y="0"/>
          <a:chExt cx="0" cy="0"/>
        </a:xfrm>
      </p:grpSpPr>
      <p:sp>
        <p:nvSpPr>
          <p:cNvPr id="39" name="Google Shape;39;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
        <p:nvSpPr>
          <p:cNvPr id="47" name="Google Shape;47;p25"/>
          <p:cNvSpPr/>
          <p:nvPr/>
        </p:nvSpPr>
        <p:spPr>
          <a:xfrm>
            <a:off x="8325228" y="4464376"/>
            <a:ext cx="775136" cy="2308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100">
                <a:solidFill>
                  <a:srgbClr val="FFFFFF"/>
                </a:solidFill>
                <a:latin typeface="Calibri"/>
                <a:ea typeface="Calibri"/>
                <a:cs typeface="Calibri"/>
                <a:sym typeface="Calibri"/>
              </a:rPr>
              <a:t>PPT模板下载：www.1ppt.com/moban/          行业PPT模板：www.1ppt.com/hangye/ </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节日PPT模板：www.1ppt.com/jieri/          PPT素材：www.1ppt.com/sucai/</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PPT背景图片：www.1ppt.com/beijing/        PPT图表：www.1ppt.com/tubiao/      </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精美PPT下载：www.1ppt.com/xiazai/         PPT教程： www.1ppt.com/powerpoint/      </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PPT课件：www.1ppt.com/kejian/             字体下载：www.1ppt.com/ziti/</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工作总结PPT：www.1ppt.com/xiazai/zongjie/ 工作计划：www.1ppt.com/xiazai/jihua/</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商务PPT模板：www.1ppt.com/moban/shangwu/  个人简历PPT：www.1ppt.com/xiazai/jianli/  </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毕业答辩PPT：www.1ppt.com/xiazai/dabian/  工作汇报PPT：www.1ppt.com/xiazai/huibao/    </a:t>
            </a:r>
            <a:endParaRPr/>
          </a:p>
          <a:p>
            <a:pPr marL="0" marR="0" lvl="0" indent="0" algn="l" rtl="0">
              <a:spcBef>
                <a:spcPts val="0"/>
              </a:spcBef>
              <a:spcAft>
                <a:spcPts val="0"/>
              </a:spcAft>
              <a:buNone/>
            </a:pPr>
            <a:r>
              <a:rPr lang="zh-TW" sz="100">
                <a:solidFill>
                  <a:srgbClr val="FFFFFF"/>
                </a:solidFill>
                <a:latin typeface="Calibri"/>
                <a:ea typeface="Calibri"/>
                <a:cs typeface="Calibri"/>
                <a:sym typeface="Calibri"/>
              </a:rPr>
              <a:t> </a:t>
            </a:r>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8"/>
        <p:cNvGrpSpPr/>
        <p:nvPr/>
      </p:nvGrpSpPr>
      <p:grpSpPr>
        <a:xfrm>
          <a:off x="0" y="0"/>
          <a:ext cx="0" cy="0"/>
          <a:chOff x="0" y="0"/>
          <a:chExt cx="0" cy="0"/>
        </a:xfrm>
      </p:grpSpPr>
      <p:sp>
        <p:nvSpPr>
          <p:cNvPr id="49" name="Google Shape;4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3"/>
        <p:cNvGrpSpPr/>
        <p:nvPr/>
      </p:nvGrpSpPr>
      <p:grpSpPr>
        <a:xfrm>
          <a:off x="0" y="0"/>
          <a:ext cx="0" cy="0"/>
          <a:chOff x="0" y="0"/>
          <a:chExt cx="0" cy="0"/>
        </a:xfrm>
      </p:grpSpPr>
      <p:sp>
        <p:nvSpPr>
          <p:cNvPr id="54" name="Google Shape;5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7"/>
        <p:cNvGrpSpPr/>
        <p:nvPr/>
      </p:nvGrpSpPr>
      <p:grpSpPr>
        <a:xfrm>
          <a:off x="0" y="0"/>
          <a:ext cx="0" cy="0"/>
          <a:chOff x="0" y="0"/>
          <a:chExt cx="0" cy="0"/>
        </a:xfrm>
      </p:grpSpPr>
      <p:sp>
        <p:nvSpPr>
          <p:cNvPr id="58" name="Google Shape;58;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0" name="Google Shape;60;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4"/>
        <p:cNvGrpSpPr/>
        <p:nvPr/>
      </p:nvGrpSpPr>
      <p:grpSpPr>
        <a:xfrm>
          <a:off x="0" y="0"/>
          <a:ext cx="0" cy="0"/>
          <a:chOff x="0" y="0"/>
          <a:chExt cx="0" cy="0"/>
        </a:xfrm>
      </p:grpSpPr>
      <p:sp>
        <p:nvSpPr>
          <p:cNvPr id="65" name="Google Shape;65;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29"/>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7" name="Google Shape;67;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1"/>
        <p:cNvGrpSpPr/>
        <p:nvPr/>
      </p:nvGrpSpPr>
      <p:grpSpPr>
        <a:xfrm>
          <a:off x="0" y="0"/>
          <a:ext cx="0" cy="0"/>
          <a:chOff x="0" y="0"/>
          <a:chExt cx="0" cy="0"/>
        </a:xfrm>
      </p:grpSpPr>
      <p:sp>
        <p:nvSpPr>
          <p:cNvPr id="72" name="Google Shape;72;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3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mohw.gov.tw/cp-16-25088-1.html" TargetMode="External"/><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hyperlink" Target="https://heho.com.tw/archives/74646" TargetMode="External"/><Relationship Id="rId4" Type="http://schemas.openxmlformats.org/officeDocument/2006/relationships/hyperlink" Target="https://heho.com.tw/archives/12234"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0" y="0"/>
            <a:ext cx="12192000" cy="6858000"/>
          </a:xfrm>
          <a:prstGeom prst="rect">
            <a:avLst/>
          </a:prstGeom>
          <a:noFill/>
          <a:ln>
            <a:noFill/>
          </a:ln>
        </p:spPr>
      </p:pic>
      <p:pic>
        <p:nvPicPr>
          <p:cNvPr id="89" name="Google Shape;89;p1"/>
          <p:cNvPicPr preferRelativeResize="0"/>
          <p:nvPr/>
        </p:nvPicPr>
        <p:blipFill rotWithShape="1">
          <a:blip r:embed="rId4">
            <a:alphaModFix/>
          </a:blip>
          <a:srcRect/>
          <a:stretch/>
        </p:blipFill>
        <p:spPr>
          <a:xfrm>
            <a:off x="747751" y="786468"/>
            <a:ext cx="10696498" cy="5285064"/>
          </a:xfrm>
          <a:prstGeom prst="rect">
            <a:avLst/>
          </a:prstGeom>
          <a:noFill/>
          <a:ln>
            <a:noFill/>
          </a:ln>
        </p:spPr>
      </p:pic>
      <p:sp>
        <p:nvSpPr>
          <p:cNvPr id="90" name="Google Shape;90;p1"/>
          <p:cNvSpPr txBox="1"/>
          <p:nvPr/>
        </p:nvSpPr>
        <p:spPr>
          <a:xfrm>
            <a:off x="2523468" y="1982491"/>
            <a:ext cx="7335564" cy="14465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zh-TW" sz="4400" b="1" i="0" u="none" strike="noStrike" cap="none" dirty="0">
                <a:solidFill>
                  <a:srgbClr val="833C0B"/>
                </a:solidFill>
                <a:latin typeface="標楷體" pitchFamily="65" charset="-120"/>
                <a:ea typeface="標楷體" pitchFamily="65" charset="-120"/>
                <a:cs typeface="FangSong"/>
                <a:sym typeface="FangSong"/>
              </a:rPr>
              <a:t>「洗」手衛家園-花蓮民眾對洗手觀念看法之研究</a:t>
            </a:r>
            <a:endParaRPr sz="4400" b="1" i="0" u="none" strike="noStrike" cap="none" dirty="0">
              <a:solidFill>
                <a:srgbClr val="833C0B"/>
              </a:solidFill>
              <a:latin typeface="標楷體" pitchFamily="65" charset="-120"/>
              <a:ea typeface="標楷體" pitchFamily="65" charset="-120"/>
              <a:cs typeface="FangSong"/>
              <a:sym typeface="FangSong"/>
            </a:endParaRPr>
          </a:p>
        </p:txBody>
      </p:sp>
      <p:sp>
        <p:nvSpPr>
          <p:cNvPr id="91" name="Google Shape;91;p1"/>
          <p:cNvSpPr/>
          <p:nvPr/>
        </p:nvSpPr>
        <p:spPr>
          <a:xfrm>
            <a:off x="3860800" y="3758525"/>
            <a:ext cx="4660900"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zh-TW" sz="2800" b="0" i="0" u="none" strike="noStrike" cap="none" dirty="0">
                <a:solidFill>
                  <a:srgbClr val="833C0B"/>
                </a:solidFill>
                <a:latin typeface="標楷體" pitchFamily="65" charset="-120"/>
                <a:ea typeface="標楷體" pitchFamily="65" charset="-120"/>
                <a:cs typeface="Microsoft JhengHei"/>
                <a:sym typeface="Microsoft JhengHei"/>
              </a:rPr>
              <a:t>報告者:林子勤</a:t>
            </a:r>
            <a:endParaRPr sz="2800" b="0" i="0" u="none" strike="noStrike" cap="none" dirty="0">
              <a:solidFill>
                <a:srgbClr val="833C0B"/>
              </a:solidFill>
              <a:latin typeface="標楷體" pitchFamily="65" charset="-120"/>
              <a:ea typeface="標楷體" pitchFamily="65" charset="-120"/>
              <a:cs typeface="Microsoft JhengHei"/>
              <a:sym typeface="Microsoft JhengHei"/>
            </a:endParaRPr>
          </a:p>
        </p:txBody>
      </p:sp>
      <p:cxnSp>
        <p:nvCxnSpPr>
          <p:cNvPr id="92" name="Google Shape;92;p1"/>
          <p:cNvCxnSpPr/>
          <p:nvPr/>
        </p:nvCxnSpPr>
        <p:spPr>
          <a:xfrm>
            <a:off x="3860800" y="3720425"/>
            <a:ext cx="4559300" cy="0"/>
          </a:xfrm>
          <a:prstGeom prst="straightConnector1">
            <a:avLst/>
          </a:prstGeom>
          <a:noFill/>
          <a:ln w="19050" cap="flat" cmpd="sng">
            <a:solidFill>
              <a:srgbClr val="99BAC1"/>
            </a:solidFill>
            <a:prstDash val="dashDot"/>
            <a:miter lim="800000"/>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2953" b="24233"/>
          <a:stretch/>
        </p:blipFill>
        <p:spPr>
          <a:xfrm>
            <a:off x="-1" y="-1894"/>
            <a:ext cx="12393115" cy="6859894"/>
          </a:xfrm>
          <a:prstGeom prst="rect">
            <a:avLst/>
          </a:prstGeom>
        </p:spPr>
      </p:pic>
      <p:grpSp>
        <p:nvGrpSpPr>
          <p:cNvPr id="3" name="Google Shape;271;p10"/>
          <p:cNvGrpSpPr/>
          <p:nvPr/>
        </p:nvGrpSpPr>
        <p:grpSpPr>
          <a:xfrm>
            <a:off x="1448603" y="953455"/>
            <a:ext cx="9309101" cy="1569620"/>
            <a:chOff x="7443789" y="3239033"/>
            <a:chExt cx="11016709" cy="2092826"/>
          </a:xfrm>
        </p:grpSpPr>
        <p:sp>
          <p:nvSpPr>
            <p:cNvPr id="4" name="Google Shape;272;p10"/>
            <p:cNvSpPr/>
            <p:nvPr/>
          </p:nvSpPr>
          <p:spPr>
            <a:xfrm>
              <a:off x="7443789" y="3723225"/>
              <a:ext cx="323849" cy="323951"/>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3200">
                <a:solidFill>
                  <a:schemeClr val="dk1"/>
                </a:solidFill>
                <a:latin typeface="標楷體" pitchFamily="65" charset="-120"/>
                <a:ea typeface="標楷體" pitchFamily="65" charset="-120"/>
                <a:sym typeface="Arial"/>
              </a:endParaRPr>
            </a:p>
          </p:txBody>
        </p:sp>
        <p:sp>
          <p:nvSpPr>
            <p:cNvPr id="5" name="Google Shape;273;p10"/>
            <p:cNvSpPr/>
            <p:nvPr/>
          </p:nvSpPr>
          <p:spPr>
            <a:xfrm>
              <a:off x="7767638" y="3239033"/>
              <a:ext cx="10692860" cy="209282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200" dirty="0">
                  <a:solidFill>
                    <a:schemeClr val="dk1"/>
                  </a:solidFill>
                  <a:latin typeface="標楷體" pitchFamily="65" charset="-120"/>
                  <a:ea typeface="標楷體" pitchFamily="65" charset="-120"/>
                  <a:cs typeface="Microsoft JhengHei"/>
                  <a:sym typeface="Microsoft JhengHei"/>
                </a:rPr>
                <a:t>有接近三成的民眾因為這次疫情關係會更注重正確洗手的習慣。</a:t>
              </a:r>
              <a:endParaRPr sz="3200" dirty="0">
                <a:solidFill>
                  <a:srgbClr val="7F7F7F"/>
                </a:solidFill>
                <a:latin typeface="標楷體" pitchFamily="65" charset="-120"/>
                <a:ea typeface="標楷體" pitchFamily="65" charset="-120"/>
                <a:cs typeface="Microsoft JhengHei"/>
                <a:sym typeface="Microsoft JhengHei"/>
              </a:endParaRPr>
            </a:p>
          </p:txBody>
        </p:sp>
      </p:grpSp>
      <p:pic>
        <p:nvPicPr>
          <p:cNvPr id="6" name="Google Shape;274;p10"/>
          <p:cNvPicPr preferRelativeResize="0"/>
          <p:nvPr/>
        </p:nvPicPr>
        <p:blipFill rotWithShape="1">
          <a:blip r:embed="rId3">
            <a:alphaModFix/>
          </a:blip>
          <a:srcRect/>
          <a:stretch/>
        </p:blipFill>
        <p:spPr>
          <a:xfrm>
            <a:off x="2624135" y="2523075"/>
            <a:ext cx="6920613" cy="3648075"/>
          </a:xfrm>
          <a:prstGeom prst="rect">
            <a:avLst/>
          </a:prstGeom>
          <a:noFill/>
          <a:ln>
            <a:noFill/>
          </a:ln>
        </p:spPr>
      </p:pic>
    </p:spTree>
    <p:extLst>
      <p:ext uri="{BB962C8B-B14F-4D97-AF65-F5344CB8AC3E}">
        <p14:creationId xmlns:p14="http://schemas.microsoft.com/office/powerpoint/2010/main" val="899706957"/>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2953" b="24233"/>
          <a:stretch/>
        </p:blipFill>
        <p:spPr>
          <a:xfrm>
            <a:off x="-24158" y="0"/>
            <a:ext cx="12393115" cy="6859894"/>
          </a:xfrm>
          <a:prstGeom prst="rect">
            <a:avLst/>
          </a:prstGeom>
        </p:spPr>
      </p:pic>
      <p:grpSp>
        <p:nvGrpSpPr>
          <p:cNvPr id="3" name="Google Shape;279;p11"/>
          <p:cNvGrpSpPr/>
          <p:nvPr/>
        </p:nvGrpSpPr>
        <p:grpSpPr>
          <a:xfrm>
            <a:off x="2044110" y="930693"/>
            <a:ext cx="8224432" cy="1569620"/>
            <a:chOff x="7342186" y="3562957"/>
            <a:chExt cx="10965911" cy="2092831"/>
          </a:xfrm>
        </p:grpSpPr>
        <p:sp>
          <p:nvSpPr>
            <p:cNvPr id="4" name="Google Shape;280;p11"/>
            <p:cNvSpPr/>
            <p:nvPr/>
          </p:nvSpPr>
          <p:spPr>
            <a:xfrm>
              <a:off x="7342186" y="3992635"/>
              <a:ext cx="323849" cy="320774"/>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3200">
                <a:solidFill>
                  <a:schemeClr val="dk1"/>
                </a:solidFill>
                <a:latin typeface="標楷體" pitchFamily="65" charset="-120"/>
                <a:ea typeface="標楷體" pitchFamily="65" charset="-120"/>
                <a:sym typeface="Arial"/>
              </a:endParaRPr>
            </a:p>
          </p:txBody>
        </p:sp>
        <p:sp>
          <p:nvSpPr>
            <p:cNvPr id="5" name="Google Shape;281;p11"/>
            <p:cNvSpPr/>
            <p:nvPr/>
          </p:nvSpPr>
          <p:spPr>
            <a:xfrm>
              <a:off x="7666035" y="3562957"/>
              <a:ext cx="10642062" cy="209283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200" dirty="0">
                  <a:solidFill>
                    <a:schemeClr val="dk1"/>
                  </a:solidFill>
                  <a:latin typeface="標楷體" pitchFamily="65" charset="-120"/>
                  <a:ea typeface="標楷體" pitchFamily="65" charset="-120"/>
                  <a:cs typeface="Microsoft JhengHei"/>
                  <a:sym typeface="Microsoft JhengHei"/>
                </a:rPr>
                <a:t>有八成民眾在洗手過程中會使用清潔用品(肥皂/洗手乳…等)洗手。 </a:t>
              </a:r>
              <a:endParaRPr sz="3200" dirty="0">
                <a:solidFill>
                  <a:srgbClr val="7F7F7F"/>
                </a:solidFill>
                <a:latin typeface="標楷體" pitchFamily="65" charset="-120"/>
                <a:ea typeface="標楷體" pitchFamily="65" charset="-120"/>
                <a:cs typeface="Microsoft JhengHei"/>
                <a:sym typeface="Microsoft JhengHei"/>
              </a:endParaRPr>
            </a:p>
          </p:txBody>
        </p:sp>
      </p:grpSp>
      <p:pic>
        <p:nvPicPr>
          <p:cNvPr id="6" name="Google Shape;282;p11"/>
          <p:cNvPicPr preferRelativeResize="0"/>
          <p:nvPr/>
        </p:nvPicPr>
        <p:blipFill rotWithShape="1">
          <a:blip r:embed="rId3">
            <a:alphaModFix/>
          </a:blip>
          <a:srcRect/>
          <a:stretch/>
        </p:blipFill>
        <p:spPr>
          <a:xfrm>
            <a:off x="2418035" y="2364846"/>
            <a:ext cx="7508727" cy="3624262"/>
          </a:xfrm>
          <a:prstGeom prst="rect">
            <a:avLst/>
          </a:prstGeom>
          <a:noFill/>
          <a:ln>
            <a:noFill/>
          </a:ln>
        </p:spPr>
      </p:pic>
    </p:spTree>
    <p:extLst>
      <p:ext uri="{BB962C8B-B14F-4D97-AF65-F5344CB8AC3E}">
        <p14:creationId xmlns:p14="http://schemas.microsoft.com/office/powerpoint/2010/main" val="3804872341"/>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2953" b="24233"/>
          <a:stretch/>
        </p:blipFill>
        <p:spPr>
          <a:xfrm>
            <a:off x="-1" y="-1894"/>
            <a:ext cx="12393115" cy="6859894"/>
          </a:xfrm>
          <a:prstGeom prst="rect">
            <a:avLst/>
          </a:prstGeom>
        </p:spPr>
      </p:pic>
      <p:grpSp>
        <p:nvGrpSpPr>
          <p:cNvPr id="3" name="Google Shape;287;p12"/>
          <p:cNvGrpSpPr/>
          <p:nvPr/>
        </p:nvGrpSpPr>
        <p:grpSpPr>
          <a:xfrm>
            <a:off x="2807691" y="983233"/>
            <a:ext cx="6777729" cy="830956"/>
            <a:chOff x="7489947" y="4142030"/>
            <a:chExt cx="8565244" cy="2437308"/>
          </a:xfrm>
        </p:grpSpPr>
        <p:sp>
          <p:nvSpPr>
            <p:cNvPr id="4" name="Google Shape;288;p12"/>
            <p:cNvSpPr/>
            <p:nvPr/>
          </p:nvSpPr>
          <p:spPr>
            <a:xfrm>
              <a:off x="7489947" y="5010183"/>
              <a:ext cx="323849" cy="701005"/>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3200">
                <a:solidFill>
                  <a:schemeClr val="dk1"/>
                </a:solidFill>
                <a:latin typeface="標楷體" pitchFamily="65" charset="-120"/>
                <a:ea typeface="標楷體" pitchFamily="65" charset="-120"/>
                <a:sym typeface="Arial"/>
              </a:endParaRPr>
            </a:p>
          </p:txBody>
        </p:sp>
        <p:sp>
          <p:nvSpPr>
            <p:cNvPr id="5" name="Google Shape;289;p12"/>
            <p:cNvSpPr/>
            <p:nvPr/>
          </p:nvSpPr>
          <p:spPr>
            <a:xfrm>
              <a:off x="7808915" y="4142030"/>
              <a:ext cx="8246276" cy="243730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200" dirty="0">
                  <a:solidFill>
                    <a:schemeClr val="dk1"/>
                  </a:solidFill>
                  <a:latin typeface="標楷體" pitchFamily="65" charset="-120"/>
                  <a:ea typeface="標楷體" pitchFamily="65" charset="-120"/>
                  <a:sym typeface="Arial"/>
                </a:rPr>
                <a:t>有八成多的民眾在洗完後把手擦乾。</a:t>
              </a:r>
              <a:endParaRPr sz="3200" dirty="0">
                <a:solidFill>
                  <a:srgbClr val="7F7F7F"/>
                </a:solidFill>
                <a:latin typeface="標楷體" pitchFamily="65" charset="-120"/>
                <a:ea typeface="標楷體" pitchFamily="65" charset="-120"/>
                <a:sym typeface="Arial"/>
              </a:endParaRPr>
            </a:p>
          </p:txBody>
        </p:sp>
      </p:grpSp>
      <p:pic>
        <p:nvPicPr>
          <p:cNvPr id="6" name="Google Shape;290;p12"/>
          <p:cNvPicPr preferRelativeResize="0"/>
          <p:nvPr/>
        </p:nvPicPr>
        <p:blipFill rotWithShape="1">
          <a:blip r:embed="rId3">
            <a:alphaModFix/>
          </a:blip>
          <a:srcRect/>
          <a:stretch/>
        </p:blipFill>
        <p:spPr>
          <a:xfrm>
            <a:off x="2685346" y="2035682"/>
            <a:ext cx="7043946" cy="4184143"/>
          </a:xfrm>
          <a:prstGeom prst="rect">
            <a:avLst/>
          </a:prstGeom>
          <a:noFill/>
          <a:ln>
            <a:noFill/>
          </a:ln>
        </p:spPr>
      </p:pic>
    </p:spTree>
    <p:extLst>
      <p:ext uri="{BB962C8B-B14F-4D97-AF65-F5344CB8AC3E}">
        <p14:creationId xmlns:p14="http://schemas.microsoft.com/office/powerpoint/2010/main" val="3742299299"/>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2953" b="24233"/>
          <a:stretch/>
        </p:blipFill>
        <p:spPr>
          <a:xfrm>
            <a:off x="-1" y="-27541"/>
            <a:ext cx="12393115" cy="6859894"/>
          </a:xfrm>
          <a:prstGeom prst="rect">
            <a:avLst/>
          </a:prstGeom>
        </p:spPr>
      </p:pic>
      <p:grpSp>
        <p:nvGrpSpPr>
          <p:cNvPr id="3" name="Google Shape;295;p13"/>
          <p:cNvGrpSpPr/>
          <p:nvPr/>
        </p:nvGrpSpPr>
        <p:grpSpPr>
          <a:xfrm>
            <a:off x="2118299" y="706470"/>
            <a:ext cx="8194101" cy="605863"/>
            <a:chOff x="7415653" y="4379578"/>
            <a:chExt cx="9258906" cy="1436239"/>
          </a:xfrm>
        </p:grpSpPr>
        <p:sp>
          <p:nvSpPr>
            <p:cNvPr id="4" name="Google Shape;296;p13"/>
            <p:cNvSpPr/>
            <p:nvPr/>
          </p:nvSpPr>
          <p:spPr>
            <a:xfrm>
              <a:off x="7415653" y="4773294"/>
              <a:ext cx="323849" cy="648805"/>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a:solidFill>
                  <a:schemeClr val="dk1"/>
                </a:solidFill>
                <a:latin typeface="標楷體" pitchFamily="65" charset="-120"/>
                <a:ea typeface="標楷體" pitchFamily="65" charset="-120"/>
                <a:sym typeface="Arial"/>
              </a:endParaRPr>
            </a:p>
          </p:txBody>
        </p:sp>
        <p:sp>
          <p:nvSpPr>
            <p:cNvPr id="5" name="Google Shape;297;p13"/>
            <p:cNvSpPr/>
            <p:nvPr/>
          </p:nvSpPr>
          <p:spPr>
            <a:xfrm>
              <a:off x="7686674" y="4379578"/>
              <a:ext cx="8987885" cy="14362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200" dirty="0">
                  <a:solidFill>
                    <a:schemeClr val="dk1"/>
                  </a:solidFill>
                  <a:latin typeface="標楷體" pitchFamily="65" charset="-120"/>
                  <a:ea typeface="標楷體" pitchFamily="65" charset="-120"/>
                  <a:sym typeface="Arial"/>
                </a:rPr>
                <a:t>有七成多的民眾了解並知道洗手的正確步驟。</a:t>
              </a:r>
              <a:endParaRPr sz="3200" dirty="0">
                <a:solidFill>
                  <a:srgbClr val="7F7F7F"/>
                </a:solidFill>
                <a:latin typeface="標楷體" pitchFamily="65" charset="-120"/>
                <a:ea typeface="標楷體" pitchFamily="65" charset="-120"/>
                <a:sym typeface="Arial"/>
              </a:endParaRPr>
            </a:p>
          </p:txBody>
        </p:sp>
      </p:grpSp>
      <p:pic>
        <p:nvPicPr>
          <p:cNvPr id="6" name="Google Shape;298;p13"/>
          <p:cNvPicPr preferRelativeResize="0"/>
          <p:nvPr/>
        </p:nvPicPr>
        <p:blipFill rotWithShape="1">
          <a:blip r:embed="rId3">
            <a:alphaModFix/>
          </a:blip>
          <a:srcRect/>
          <a:stretch/>
        </p:blipFill>
        <p:spPr>
          <a:xfrm>
            <a:off x="1339104" y="1521619"/>
            <a:ext cx="7033371" cy="1949467"/>
          </a:xfrm>
          <a:prstGeom prst="rect">
            <a:avLst/>
          </a:prstGeom>
          <a:noFill/>
          <a:ln>
            <a:noFill/>
          </a:ln>
        </p:spPr>
      </p:pic>
      <p:pic>
        <p:nvPicPr>
          <p:cNvPr id="7" name="Google Shape;299;p13"/>
          <p:cNvPicPr preferRelativeResize="0"/>
          <p:nvPr/>
        </p:nvPicPr>
        <p:blipFill rotWithShape="1">
          <a:blip r:embed="rId4">
            <a:alphaModFix/>
          </a:blip>
          <a:srcRect/>
          <a:stretch/>
        </p:blipFill>
        <p:spPr>
          <a:xfrm>
            <a:off x="5667373" y="3697695"/>
            <a:ext cx="4981161" cy="2362200"/>
          </a:xfrm>
          <a:prstGeom prst="rect">
            <a:avLst/>
          </a:prstGeom>
          <a:noFill/>
          <a:ln>
            <a:noFill/>
          </a:ln>
        </p:spPr>
      </p:pic>
      <p:sp>
        <p:nvSpPr>
          <p:cNvPr id="8" name="Google Shape;300;p13"/>
          <p:cNvSpPr txBox="1"/>
          <p:nvPr/>
        </p:nvSpPr>
        <p:spPr>
          <a:xfrm>
            <a:off x="1453247" y="3253801"/>
            <a:ext cx="4137771" cy="138495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2800" dirty="0">
                <a:solidFill>
                  <a:schemeClr val="dk1"/>
                </a:solidFill>
                <a:latin typeface="標楷體" pitchFamily="65" charset="-120"/>
                <a:ea typeface="標楷體" pitchFamily="65" charset="-120"/>
                <a:sym typeface="Arial"/>
              </a:rPr>
              <a:t>   上圖是大眾對於洗手步驟的認知</a:t>
            </a:r>
            <a:r>
              <a:rPr lang="zh-TW" sz="2800" dirty="0" smtClean="0">
                <a:solidFill>
                  <a:schemeClr val="dk1"/>
                </a:solidFill>
                <a:latin typeface="標楷體" pitchFamily="65" charset="-120"/>
                <a:ea typeface="標楷體" pitchFamily="65" charset="-120"/>
                <a:sym typeface="Arial"/>
              </a:rPr>
              <a:t>。</a:t>
            </a:r>
            <a:endParaRPr sz="2800" dirty="0">
              <a:solidFill>
                <a:schemeClr val="dk1"/>
              </a:solidFill>
              <a:latin typeface="標楷體" pitchFamily="65" charset="-120"/>
              <a:ea typeface="標楷體" pitchFamily="65" charset="-120"/>
              <a:sym typeface="Arial"/>
            </a:endParaRPr>
          </a:p>
        </p:txBody>
      </p:sp>
      <p:sp>
        <p:nvSpPr>
          <p:cNvPr id="9" name="Google Shape;301;p13"/>
          <p:cNvSpPr/>
          <p:nvPr/>
        </p:nvSpPr>
        <p:spPr>
          <a:xfrm>
            <a:off x="4211029" y="5804273"/>
            <a:ext cx="504825" cy="255622"/>
          </a:xfrm>
          <a:prstGeom prst="rightArrow">
            <a:avLst>
              <a:gd name="adj1" fmla="val 50000"/>
              <a:gd name="adj2" fmla="val 5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800">
              <a:solidFill>
                <a:srgbClr val="FF0000"/>
              </a:solidFill>
              <a:latin typeface="標楷體" pitchFamily="65" charset="-120"/>
              <a:ea typeface="標楷體" pitchFamily="65" charset="-120"/>
              <a:sym typeface="Arial"/>
            </a:endParaRPr>
          </a:p>
        </p:txBody>
      </p:sp>
      <p:sp>
        <p:nvSpPr>
          <p:cNvPr id="10" name="Google Shape;302;p13"/>
          <p:cNvSpPr/>
          <p:nvPr/>
        </p:nvSpPr>
        <p:spPr>
          <a:xfrm rot="-5400000">
            <a:off x="1448346" y="3684587"/>
            <a:ext cx="504825" cy="255622"/>
          </a:xfrm>
          <a:prstGeom prst="rightArrow">
            <a:avLst>
              <a:gd name="adj1" fmla="val 50000"/>
              <a:gd name="adj2" fmla="val 5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800">
              <a:solidFill>
                <a:srgbClr val="FF0000"/>
              </a:solidFill>
              <a:latin typeface="標楷體" pitchFamily="65" charset="-120"/>
              <a:ea typeface="標楷體" pitchFamily="65" charset="-120"/>
              <a:sym typeface="Arial"/>
            </a:endParaRPr>
          </a:p>
        </p:txBody>
      </p:sp>
      <p:sp>
        <p:nvSpPr>
          <p:cNvPr id="11" name="文字方塊 10"/>
          <p:cNvSpPr txBox="1"/>
          <p:nvPr/>
        </p:nvSpPr>
        <p:spPr>
          <a:xfrm>
            <a:off x="1572947" y="4315305"/>
            <a:ext cx="4175920" cy="2031325"/>
          </a:xfrm>
          <a:prstGeom prst="rect">
            <a:avLst/>
          </a:prstGeom>
          <a:noFill/>
        </p:spPr>
        <p:txBody>
          <a:bodyPr wrap="square" rtlCol="0">
            <a:spAutoFit/>
          </a:bodyPr>
          <a:lstStyle/>
          <a:p>
            <a:pPr>
              <a:lnSpc>
                <a:spcPct val="150000"/>
              </a:lnSpc>
            </a:pPr>
            <a:r>
              <a:rPr lang="zh-TW" altLang="zh-TW" sz="2800" dirty="0">
                <a:solidFill>
                  <a:schemeClr val="dk1"/>
                </a:solidFill>
                <a:latin typeface="標楷體" pitchFamily="65" charset="-120"/>
                <a:ea typeface="標楷體" pitchFamily="65" charset="-120"/>
              </a:rPr>
              <a:t>右圖則是大眾是否知道洗手步驟中「搓」這個步驟裡的七</a:t>
            </a:r>
            <a:r>
              <a:rPr lang="zh-TW" altLang="zh-TW" sz="2800" dirty="0" smtClean="0">
                <a:solidFill>
                  <a:schemeClr val="dk1"/>
                </a:solidFill>
                <a:latin typeface="標楷體" pitchFamily="65" charset="-120"/>
                <a:ea typeface="標楷體" pitchFamily="65" charset="-120"/>
              </a:rPr>
              <a:t>個口角</a:t>
            </a:r>
            <a:r>
              <a:rPr lang="zh-TW" altLang="zh-TW" sz="2800" dirty="0">
                <a:solidFill>
                  <a:schemeClr val="dk1"/>
                </a:solidFill>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cxnSp>
        <p:nvCxnSpPr>
          <p:cNvPr id="12" name="Google Shape;92;p1"/>
          <p:cNvCxnSpPr/>
          <p:nvPr/>
        </p:nvCxnSpPr>
        <p:spPr>
          <a:xfrm flipV="1">
            <a:off x="1269996" y="4521032"/>
            <a:ext cx="4321019" cy="34206"/>
          </a:xfrm>
          <a:prstGeom prst="straightConnector1">
            <a:avLst/>
          </a:prstGeom>
          <a:noFill/>
          <a:ln w="19050" cap="flat" cmpd="sng">
            <a:solidFill>
              <a:srgbClr val="99BAC1"/>
            </a:solidFill>
            <a:prstDash val="dashDot"/>
            <a:miter lim="800000"/>
            <a:headEnd type="none" w="sm" len="sm"/>
            <a:tailEnd type="none" w="sm" len="sm"/>
          </a:ln>
        </p:spPr>
      </p:cxnSp>
    </p:spTree>
    <p:extLst>
      <p:ext uri="{BB962C8B-B14F-4D97-AF65-F5344CB8AC3E}">
        <p14:creationId xmlns:p14="http://schemas.microsoft.com/office/powerpoint/2010/main" val="4035853709"/>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3"/>
          <a:srcRect l="17668" t="30899" r="2953" b="24233"/>
          <a:stretch/>
        </p:blipFill>
        <p:spPr>
          <a:xfrm>
            <a:off x="-1" y="-1894"/>
            <a:ext cx="12393115" cy="6859894"/>
          </a:xfrm>
          <a:prstGeom prst="rect">
            <a:avLst/>
          </a:prstGeom>
        </p:spPr>
      </p:pic>
      <p:sp>
        <p:nvSpPr>
          <p:cNvPr id="3" name="Google Shape;308;p16"/>
          <p:cNvSpPr/>
          <p:nvPr/>
        </p:nvSpPr>
        <p:spPr>
          <a:xfrm>
            <a:off x="4872046" y="691258"/>
            <a:ext cx="2646878"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200" b="1" dirty="0">
                <a:solidFill>
                  <a:srgbClr val="833C0B"/>
                </a:solidFill>
                <a:latin typeface="標楷體" panose="03000509000000000000" pitchFamily="65" charset="-120"/>
                <a:ea typeface="標楷體" panose="03000509000000000000" pitchFamily="65" charset="-120"/>
                <a:sym typeface="Arial"/>
              </a:rPr>
              <a:t>二、研究建議</a:t>
            </a:r>
            <a:endParaRPr sz="3200" b="1" dirty="0">
              <a:solidFill>
                <a:srgbClr val="833C0B"/>
              </a:solidFill>
              <a:latin typeface="標楷體" panose="03000509000000000000" pitchFamily="65" charset="-120"/>
              <a:ea typeface="標楷體" panose="03000509000000000000" pitchFamily="65" charset="-120"/>
              <a:sym typeface="Arial"/>
            </a:endParaRPr>
          </a:p>
        </p:txBody>
      </p:sp>
      <p:sp>
        <p:nvSpPr>
          <p:cNvPr id="4" name="Google Shape;309;p16"/>
          <p:cNvSpPr/>
          <p:nvPr/>
        </p:nvSpPr>
        <p:spPr>
          <a:xfrm>
            <a:off x="1374228" y="1818747"/>
            <a:ext cx="9644655" cy="1569620"/>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altLang="zh-TW" sz="3200" dirty="0" smtClean="0">
                <a:solidFill>
                  <a:schemeClr val="dk1"/>
                </a:solidFill>
                <a:latin typeface="標楷體" pitchFamily="65" charset="-120"/>
                <a:ea typeface="標楷體" pitchFamily="65" charset="-120"/>
                <a:cs typeface="Microsoft JhengHei"/>
                <a:sym typeface="Microsoft JhengHei"/>
              </a:rPr>
              <a:t>1.</a:t>
            </a:r>
            <a:r>
              <a:rPr lang="zh-TW" sz="3200" dirty="0" smtClean="0">
                <a:solidFill>
                  <a:schemeClr val="dk1"/>
                </a:solidFill>
                <a:latin typeface="標楷體" pitchFamily="65" charset="-120"/>
                <a:ea typeface="標楷體" pitchFamily="65" charset="-120"/>
                <a:cs typeface="Microsoft JhengHei"/>
                <a:sym typeface="Microsoft JhengHei"/>
              </a:rPr>
              <a:t>可以</a:t>
            </a:r>
            <a:r>
              <a:rPr lang="zh-TW" sz="3200" dirty="0">
                <a:solidFill>
                  <a:schemeClr val="dk1"/>
                </a:solidFill>
                <a:latin typeface="標楷體" pitchFamily="65" charset="-120"/>
                <a:ea typeface="標楷體" pitchFamily="65" charset="-120"/>
                <a:cs typeface="Microsoft JhengHei"/>
                <a:sym typeface="Microsoft JhengHei"/>
              </a:rPr>
              <a:t>用大家最常接觸到的網路社群、大眾傳播媒體來讓民眾更清楚知道洗手的相關</a:t>
            </a:r>
            <a:r>
              <a:rPr lang="zh-TW" sz="3200" dirty="0" smtClean="0">
                <a:solidFill>
                  <a:schemeClr val="dk1"/>
                </a:solidFill>
                <a:latin typeface="標楷體" pitchFamily="65" charset="-120"/>
                <a:ea typeface="標楷體" pitchFamily="65" charset="-120"/>
                <a:cs typeface="Microsoft JhengHei"/>
                <a:sym typeface="Microsoft JhengHei"/>
              </a:rPr>
              <a:t>知識</a:t>
            </a:r>
            <a:r>
              <a:rPr lang="zh-TW" altLang="en-US" sz="3200" dirty="0" smtClean="0">
                <a:solidFill>
                  <a:schemeClr val="dk1"/>
                </a:solidFill>
                <a:latin typeface="標楷體" pitchFamily="65" charset="-120"/>
                <a:ea typeface="標楷體" pitchFamily="65" charset="-120"/>
                <a:cs typeface="Microsoft JhengHei"/>
                <a:sym typeface="Microsoft JhengHei"/>
              </a:rPr>
              <a:t>。</a:t>
            </a:r>
            <a:endParaRPr lang="en-US" altLang="zh-TW" sz="3200" dirty="0" smtClean="0">
              <a:solidFill>
                <a:schemeClr val="dk1"/>
              </a:solidFill>
              <a:latin typeface="標楷體" pitchFamily="65" charset="-120"/>
              <a:ea typeface="標楷體" pitchFamily="65" charset="-120"/>
              <a:cs typeface="Microsoft JhengHei"/>
              <a:sym typeface="Microsoft JhengHei"/>
            </a:endParaRPr>
          </a:p>
        </p:txBody>
      </p:sp>
      <p:sp>
        <p:nvSpPr>
          <p:cNvPr id="5" name="文字方塊 4"/>
          <p:cNvSpPr txBox="1"/>
          <p:nvPr/>
        </p:nvSpPr>
        <p:spPr>
          <a:xfrm>
            <a:off x="1373157" y="3535587"/>
            <a:ext cx="9644655" cy="2221762"/>
          </a:xfrm>
          <a:prstGeom prst="rect">
            <a:avLst/>
          </a:prstGeom>
          <a:noFill/>
        </p:spPr>
        <p:txBody>
          <a:bodyPr wrap="square" rtlCol="0">
            <a:spAutoFit/>
          </a:bodyPr>
          <a:lstStyle/>
          <a:p>
            <a:pPr lvl="0">
              <a:lnSpc>
                <a:spcPct val="150000"/>
              </a:lnSpc>
            </a:pPr>
            <a:r>
              <a:rPr lang="en-US" altLang="zh-TW" sz="3200" dirty="0">
                <a:solidFill>
                  <a:schemeClr val="dk1"/>
                </a:solidFill>
                <a:latin typeface="標楷體" pitchFamily="65" charset="-120"/>
                <a:ea typeface="標楷體" pitchFamily="65" charset="-120"/>
                <a:cs typeface="Microsoft JhengHei"/>
                <a:sym typeface="Microsoft JhengHei"/>
              </a:rPr>
              <a:t>2.</a:t>
            </a:r>
            <a:r>
              <a:rPr lang="zh-TW" altLang="en-US" sz="3200" dirty="0">
                <a:solidFill>
                  <a:schemeClr val="dk1"/>
                </a:solidFill>
                <a:latin typeface="標楷體" pitchFamily="65" charset="-120"/>
                <a:ea typeface="標楷體" pitchFamily="65" charset="-120"/>
                <a:cs typeface="Microsoft JhengHei"/>
                <a:sym typeface="Microsoft JhengHei"/>
              </a:rPr>
              <a:t>在洗手檯旁或是隨身攜帶一條手帕、毛巾或擦手紙，在洗完手後以手帕、毛巾或擦手紙擦乾手。</a:t>
            </a:r>
            <a:endParaRPr lang="zh-TW" altLang="en-US" sz="3200" dirty="0">
              <a:latin typeface="標楷體" pitchFamily="65" charset="-120"/>
              <a:ea typeface="標楷體" pitchFamily="65" charset="-120"/>
            </a:endParaRPr>
          </a:p>
          <a:p>
            <a:pPr>
              <a:lnSpc>
                <a:spcPct val="150000"/>
              </a:lnSpc>
            </a:pPr>
            <a:endParaRPr lang="zh-TW" altLang="en-US" sz="3200" dirty="0">
              <a:latin typeface="標楷體" pitchFamily="65" charset="-120"/>
              <a:ea typeface="標楷體" pitchFamily="65" charset="-120"/>
            </a:endParaRPr>
          </a:p>
        </p:txBody>
      </p:sp>
    </p:spTree>
    <p:extLst>
      <p:ext uri="{BB962C8B-B14F-4D97-AF65-F5344CB8AC3E}">
        <p14:creationId xmlns:p14="http://schemas.microsoft.com/office/powerpoint/2010/main" val="2247782193"/>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pic>
        <p:nvPicPr>
          <p:cNvPr id="315" name="Google Shape;315;p17"/>
          <p:cNvPicPr preferRelativeResize="0"/>
          <p:nvPr/>
        </p:nvPicPr>
        <p:blipFill rotWithShape="1">
          <a:blip r:embed="rId3">
            <a:alphaModFix/>
          </a:blip>
          <a:srcRect/>
          <a:stretch/>
        </p:blipFill>
        <p:spPr>
          <a:xfrm>
            <a:off x="0" y="0"/>
            <a:ext cx="12192000" cy="6858000"/>
          </a:xfrm>
          <a:prstGeom prst="rect">
            <a:avLst/>
          </a:prstGeom>
          <a:noFill/>
          <a:ln>
            <a:noFill/>
          </a:ln>
        </p:spPr>
      </p:pic>
      <p:grpSp>
        <p:nvGrpSpPr>
          <p:cNvPr id="316" name="Google Shape;316;p17"/>
          <p:cNvGrpSpPr/>
          <p:nvPr/>
        </p:nvGrpSpPr>
        <p:grpSpPr>
          <a:xfrm>
            <a:off x="1594225" y="1859375"/>
            <a:ext cx="4329900" cy="1975568"/>
            <a:chOff x="2492887" y="1859375"/>
            <a:chExt cx="4329900" cy="1975568"/>
          </a:xfrm>
        </p:grpSpPr>
        <p:sp>
          <p:nvSpPr>
            <p:cNvPr id="317" name="Google Shape;317;p17"/>
            <p:cNvSpPr txBox="1"/>
            <p:nvPr/>
          </p:nvSpPr>
          <p:spPr>
            <a:xfrm>
              <a:off x="2492887" y="1859375"/>
              <a:ext cx="4329900" cy="1569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9600" b="1" dirty="0">
                  <a:solidFill>
                    <a:srgbClr val="FFFFFF"/>
                  </a:solidFill>
                  <a:latin typeface="微軟正黑體" panose="020B0604030504040204" pitchFamily="34" charset="-120"/>
                  <a:ea typeface="微軟正黑體" panose="020B0604030504040204" pitchFamily="34" charset="-120"/>
                </a:rPr>
                <a:t>THREE</a:t>
              </a:r>
              <a:endParaRPr sz="9600" b="1" dirty="0">
                <a:solidFill>
                  <a:srgbClr val="FFFFFF"/>
                </a:solidFill>
                <a:latin typeface="微軟正黑體" panose="020B0604030504040204" pitchFamily="34" charset="-120"/>
                <a:ea typeface="微軟正黑體" panose="020B0604030504040204" pitchFamily="34" charset="-120"/>
                <a:sym typeface="Arial"/>
              </a:endParaRPr>
            </a:p>
          </p:txBody>
        </p:sp>
        <p:sp>
          <p:nvSpPr>
            <p:cNvPr id="318" name="Google Shape;318;p17"/>
            <p:cNvSpPr/>
            <p:nvPr/>
          </p:nvSpPr>
          <p:spPr>
            <a:xfrm>
              <a:off x="3710801" y="3250168"/>
              <a:ext cx="182614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200" b="1" dirty="0">
                  <a:solidFill>
                    <a:srgbClr val="99BAC1"/>
                  </a:solidFill>
                  <a:latin typeface="標楷體" panose="03000509000000000000" pitchFamily="65" charset="-120"/>
                  <a:ea typeface="標楷體" panose="03000509000000000000" pitchFamily="65" charset="-120"/>
                  <a:sym typeface="Arial"/>
                </a:rPr>
                <a:t>引註資料</a:t>
              </a:r>
              <a:endParaRPr sz="3200" b="1" dirty="0">
                <a:solidFill>
                  <a:srgbClr val="99BAC1"/>
                </a:solidFill>
                <a:latin typeface="標楷體" panose="03000509000000000000" pitchFamily="65" charset="-120"/>
                <a:ea typeface="標楷體" panose="03000509000000000000" pitchFamily="65" charset="-120"/>
                <a:sym typeface="Arial"/>
              </a:endParaRPr>
            </a:p>
          </p:txBody>
        </p:sp>
      </p:grpSp>
      <p:grpSp>
        <p:nvGrpSpPr>
          <p:cNvPr id="319" name="Google Shape;319;p17"/>
          <p:cNvGrpSpPr/>
          <p:nvPr/>
        </p:nvGrpSpPr>
        <p:grpSpPr>
          <a:xfrm>
            <a:off x="6223958" y="660399"/>
            <a:ext cx="2735892" cy="5537202"/>
            <a:chOff x="6223958" y="660399"/>
            <a:chExt cx="2735892" cy="5537202"/>
          </a:xfrm>
        </p:grpSpPr>
        <p:pic>
          <p:nvPicPr>
            <p:cNvPr id="320" name="Google Shape;320;p17"/>
            <p:cNvPicPr preferRelativeResize="0"/>
            <p:nvPr/>
          </p:nvPicPr>
          <p:blipFill rotWithShape="1">
            <a:blip r:embed="rId4">
              <a:alphaModFix/>
            </a:blip>
            <a:srcRect/>
            <a:stretch/>
          </p:blipFill>
          <p:spPr>
            <a:xfrm rot="-5400000">
              <a:off x="4823303" y="2061054"/>
              <a:ext cx="5537202" cy="2735892"/>
            </a:xfrm>
            <a:prstGeom prst="rect">
              <a:avLst/>
            </a:prstGeom>
            <a:noFill/>
            <a:ln>
              <a:noFill/>
            </a:ln>
          </p:spPr>
        </p:pic>
        <p:sp>
          <p:nvSpPr>
            <p:cNvPr id="321" name="Google Shape;321;p17"/>
            <p:cNvSpPr/>
            <p:nvPr/>
          </p:nvSpPr>
          <p:spPr>
            <a:xfrm>
              <a:off x="6731875" y="2336016"/>
              <a:ext cx="184456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2000">
                  <a:solidFill>
                    <a:srgbClr val="99BAC1"/>
                  </a:solidFill>
                  <a:latin typeface="Arial"/>
                  <a:ea typeface="Arial"/>
                  <a:cs typeface="Arial"/>
                  <a:sym typeface="Arial"/>
                </a:rPr>
                <a:t>    </a:t>
              </a:r>
              <a:endParaRPr sz="2000">
                <a:solidFill>
                  <a:srgbClr val="99BAC1"/>
                </a:solidFill>
                <a:latin typeface="Arial"/>
                <a:ea typeface="Arial"/>
                <a:cs typeface="Arial"/>
                <a:sym typeface="Arial"/>
              </a:endParaRPr>
            </a:p>
          </p:txBody>
        </p:sp>
      </p:grpSp>
      <p:sp>
        <p:nvSpPr>
          <p:cNvPr id="322" name="Google Shape;322;p17"/>
          <p:cNvSpPr txBox="1"/>
          <p:nvPr/>
        </p:nvSpPr>
        <p:spPr>
          <a:xfrm>
            <a:off x="6408574" y="3167385"/>
            <a:ext cx="2491165"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2800" dirty="0" smtClean="0">
                <a:solidFill>
                  <a:schemeClr val="dk1"/>
                </a:solidFill>
                <a:latin typeface="標楷體" pitchFamily="65" charset="-120"/>
                <a:ea typeface="標楷體" pitchFamily="65" charset="-120"/>
                <a:cs typeface="Microsoft JhengHei"/>
                <a:sym typeface="Microsoft JhengHei"/>
              </a:rPr>
              <a:t>引</a:t>
            </a:r>
            <a:r>
              <a:rPr lang="zh-TW" altLang="en-US" sz="2800" dirty="0" smtClean="0">
                <a:solidFill>
                  <a:schemeClr val="dk1"/>
                </a:solidFill>
                <a:latin typeface="標楷體" pitchFamily="65" charset="-120"/>
                <a:ea typeface="標楷體" pitchFamily="65" charset="-120"/>
                <a:cs typeface="Microsoft JhengHei"/>
                <a:sym typeface="Microsoft JhengHei"/>
              </a:rPr>
              <a:t>註</a:t>
            </a:r>
            <a:r>
              <a:rPr lang="zh-TW" sz="2800" dirty="0" smtClean="0">
                <a:solidFill>
                  <a:schemeClr val="dk1"/>
                </a:solidFill>
                <a:latin typeface="標楷體" pitchFamily="65" charset="-120"/>
                <a:ea typeface="標楷體" pitchFamily="65" charset="-120"/>
                <a:cs typeface="Microsoft JhengHei"/>
                <a:sym typeface="Microsoft JhengHei"/>
              </a:rPr>
              <a:t>資料</a:t>
            </a:r>
            <a:endParaRPr sz="2800" dirty="0">
              <a:latin typeface="標楷體" pitchFamily="65" charset="-120"/>
              <a:ea typeface="標楷體" pitchFamily="65" charset="-120"/>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2953" b="24233"/>
          <a:stretch/>
        </p:blipFill>
        <p:spPr>
          <a:xfrm>
            <a:off x="-1" y="-1894"/>
            <a:ext cx="12393115" cy="6859894"/>
          </a:xfrm>
          <a:prstGeom prst="rect">
            <a:avLst/>
          </a:prstGeom>
        </p:spPr>
      </p:pic>
      <p:sp>
        <p:nvSpPr>
          <p:cNvPr id="3" name="Google Shape;328;p18"/>
          <p:cNvSpPr txBox="1"/>
          <p:nvPr/>
        </p:nvSpPr>
        <p:spPr>
          <a:xfrm>
            <a:off x="1307741" y="916928"/>
            <a:ext cx="9777627" cy="517060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2200" dirty="0">
                <a:solidFill>
                  <a:schemeClr val="dk1"/>
                </a:solidFill>
                <a:latin typeface="標楷體" pitchFamily="65" charset="-120"/>
                <a:ea typeface="標楷體" pitchFamily="65" charset="-120"/>
                <a:cs typeface="Microsoft JhengHei"/>
                <a:sym typeface="Microsoft JhengHei"/>
              </a:rPr>
              <a:t>一、衛生福利部(100-09-14)。超過六成國人沒有正確洗手，洗了等於白洗「</a:t>
            </a:r>
            <a:r>
              <a:rPr lang="zh-TW" sz="2200" dirty="0" smtClean="0">
                <a:solidFill>
                  <a:schemeClr val="dk1"/>
                </a:solidFill>
                <a:latin typeface="標楷體" pitchFamily="65" charset="-120"/>
                <a:ea typeface="標楷體" pitchFamily="65" charset="-120"/>
                <a:cs typeface="Microsoft JhengHei"/>
                <a:sym typeface="Microsoft JhengHei"/>
              </a:rPr>
              <a:t>肥</a:t>
            </a:r>
            <a:r>
              <a:rPr lang="zh-TW" altLang="en-US" sz="2200" dirty="0" smtClean="0">
                <a:solidFill>
                  <a:schemeClr val="dk1"/>
                </a:solidFill>
                <a:latin typeface="標楷體" pitchFamily="65" charset="-120"/>
                <a:ea typeface="標楷體" pitchFamily="65" charset="-120"/>
                <a:cs typeface="Microsoft JhengHei"/>
                <a:sym typeface="Microsoft JhengHei"/>
              </a:rPr>
              <a:t>皂</a:t>
            </a:r>
            <a:r>
              <a:rPr lang="zh-TW" sz="2200" dirty="0" smtClean="0">
                <a:solidFill>
                  <a:schemeClr val="dk1"/>
                </a:solidFill>
                <a:latin typeface="標楷體" pitchFamily="65" charset="-120"/>
                <a:ea typeface="標楷體" pitchFamily="65" charset="-120"/>
                <a:cs typeface="Microsoft JhengHei"/>
                <a:sym typeface="Microsoft JhengHei"/>
              </a:rPr>
              <a:t>勤</a:t>
            </a:r>
            <a:r>
              <a:rPr lang="zh-TW" sz="2200" dirty="0">
                <a:solidFill>
                  <a:schemeClr val="dk1"/>
                </a:solidFill>
                <a:latin typeface="標楷體" pitchFamily="65" charset="-120"/>
                <a:ea typeface="標楷體" pitchFamily="65" charset="-120"/>
                <a:cs typeface="Microsoft JhengHei"/>
                <a:sym typeface="Microsoft JhengHei"/>
              </a:rPr>
              <a:t>洗手、擦乾後再走」疾管局結合企業推全民洗手運動。取自於:衛生福利部 </a:t>
            </a:r>
            <a:r>
              <a:rPr lang="zh-TW" sz="2200" u="sng" dirty="0">
                <a:solidFill>
                  <a:schemeClr val="dk1"/>
                </a:solidFill>
                <a:latin typeface="標楷體" pitchFamily="65" charset="-120"/>
                <a:ea typeface="標楷體" pitchFamily="65" charset="-120"/>
                <a:cs typeface="Microsoft JhengHei"/>
                <a:sym typeface="Microsoft JhengHe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https://www.mohw.gov.tw/cp-16-25088-1.html</a:t>
            </a:r>
            <a:r>
              <a:rPr lang="zh-TW" sz="2200" dirty="0">
                <a:solidFill>
                  <a:schemeClr val="dk1"/>
                </a:solidFill>
                <a:latin typeface="標楷體" pitchFamily="65" charset="-120"/>
                <a:ea typeface="標楷體" pitchFamily="65" charset="-120"/>
                <a:cs typeface="Microsoft JhengHei"/>
                <a:sym typeface="Microsoft JhengHei"/>
              </a:rPr>
              <a:t>。</a:t>
            </a:r>
            <a:endParaRPr sz="22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200" dirty="0">
                <a:solidFill>
                  <a:schemeClr val="dk1"/>
                </a:solidFill>
                <a:latin typeface="標楷體" pitchFamily="65" charset="-120"/>
                <a:ea typeface="標楷體" pitchFamily="65" charset="-120"/>
                <a:cs typeface="Microsoft JhengHei"/>
                <a:sym typeface="Microsoft JhengHei"/>
              </a:rPr>
              <a:t>二、彭幸茹(2018-04-20)。洗手學問大護理師告訴你這樣洗才是正確的。取自 於:Heho 健康 </a:t>
            </a:r>
            <a:r>
              <a:rPr lang="zh-TW" sz="2200" u="sng" dirty="0">
                <a:solidFill>
                  <a:schemeClr val="dk1"/>
                </a:solidFill>
                <a:latin typeface="標楷體" pitchFamily="65" charset="-120"/>
                <a:ea typeface="標楷體" pitchFamily="65" charset="-120"/>
                <a:cs typeface="Microsoft JhengHei"/>
                <a:sym typeface="Microsoft JhengHe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https://heho.com.tw/archives/12234</a:t>
            </a:r>
            <a:endParaRPr sz="22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200" dirty="0" smtClean="0">
                <a:solidFill>
                  <a:schemeClr val="dk1"/>
                </a:solidFill>
                <a:latin typeface="標楷體" pitchFamily="65" charset="-120"/>
                <a:ea typeface="標楷體" pitchFamily="65" charset="-120"/>
                <a:cs typeface="Microsoft JhengHei"/>
                <a:sym typeface="Microsoft JhengHei"/>
              </a:rPr>
              <a:t>三</a:t>
            </a:r>
            <a:r>
              <a:rPr lang="zh-TW" sz="2200" dirty="0">
                <a:solidFill>
                  <a:schemeClr val="dk1"/>
                </a:solidFill>
                <a:latin typeface="標楷體" pitchFamily="65" charset="-120"/>
                <a:ea typeface="標楷體" pitchFamily="65" charset="-120"/>
                <a:cs typeface="Microsoft JhengHei"/>
                <a:sym typeface="Microsoft JhengHei"/>
              </a:rPr>
              <a:t>、盧映慈(2020-03-20)。抗菌洗手液可以消滅新冠病毒嗎？感染科醫師解析 3 個洗手的重要知識。取自於:Heho 健康 </a:t>
            </a:r>
            <a:r>
              <a:rPr lang="zh-TW" sz="2200" u="sng" dirty="0">
                <a:solidFill>
                  <a:schemeClr val="dk1"/>
                </a:solidFill>
                <a:latin typeface="標楷體" pitchFamily="65" charset="-120"/>
                <a:ea typeface="標楷體" pitchFamily="65" charset="-120"/>
                <a:cs typeface="Microsoft JhengHei"/>
                <a:sym typeface="Microsoft JhengHe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https://heho.com.tw/archives/74646</a:t>
            </a:r>
            <a:r>
              <a:rPr lang="zh-TW" sz="2200" dirty="0">
                <a:solidFill>
                  <a:schemeClr val="dk1"/>
                </a:solidFill>
                <a:latin typeface="標楷體" pitchFamily="65" charset="-120"/>
                <a:ea typeface="標楷體" pitchFamily="65" charset="-120"/>
                <a:cs typeface="Microsoft JhengHei"/>
                <a:sym typeface="Microsoft JhengHei"/>
              </a:rPr>
              <a:t>。</a:t>
            </a:r>
            <a:endParaRPr sz="22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200" dirty="0">
                <a:solidFill>
                  <a:schemeClr val="dk1"/>
                </a:solidFill>
                <a:latin typeface="標楷體" pitchFamily="65" charset="-120"/>
                <a:ea typeface="標楷體" pitchFamily="65" charset="-120"/>
                <a:cs typeface="Microsoft JhengHei"/>
                <a:sym typeface="Microsoft JhengHei"/>
              </a:rPr>
              <a:t> 四、羅雨寧(2012 年 6 月)。正確洗手保健康、手部衛生我關心。取自於:亞東紀 念醫院-亞東院訊(第 151 期)。</a:t>
            </a:r>
            <a:endParaRPr sz="2200" dirty="0">
              <a:solidFill>
                <a:schemeClr val="dk1"/>
              </a:solidFill>
              <a:latin typeface="標楷體" pitchFamily="65" charset="-120"/>
              <a:ea typeface="標楷體" pitchFamily="65" charset="-120"/>
              <a:cs typeface="Microsoft JhengHei"/>
              <a:sym typeface="Microsoft JhengHei"/>
            </a:endParaRPr>
          </a:p>
        </p:txBody>
      </p:sp>
      <p:sp>
        <p:nvSpPr>
          <p:cNvPr id="4" name="Google Shape;329;p18"/>
          <p:cNvSpPr txBox="1"/>
          <p:nvPr/>
        </p:nvSpPr>
        <p:spPr>
          <a:xfrm>
            <a:off x="4826145" y="539875"/>
            <a:ext cx="274082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200" b="1" dirty="0" smtClean="0">
                <a:solidFill>
                  <a:srgbClr val="833C0B"/>
                </a:solidFill>
                <a:latin typeface="標楷體" panose="03000509000000000000" pitchFamily="65" charset="-120"/>
                <a:ea typeface="標楷體" panose="03000509000000000000" pitchFamily="65" charset="-120"/>
                <a:cs typeface="Microsoft JhengHei"/>
                <a:sym typeface="Microsoft JhengHei"/>
              </a:rPr>
              <a:t>引</a:t>
            </a:r>
            <a:r>
              <a:rPr lang="zh-TW" altLang="en-US" sz="3200" b="1" dirty="0">
                <a:solidFill>
                  <a:srgbClr val="833C0B"/>
                </a:solidFill>
                <a:latin typeface="標楷體" panose="03000509000000000000" pitchFamily="65" charset="-120"/>
                <a:ea typeface="標楷體" panose="03000509000000000000" pitchFamily="65" charset="-120"/>
                <a:cs typeface="Microsoft JhengHei"/>
                <a:sym typeface="Microsoft JhengHei"/>
              </a:rPr>
              <a:t>註</a:t>
            </a:r>
            <a:r>
              <a:rPr lang="zh-TW" sz="3200" b="1" dirty="0" smtClean="0">
                <a:solidFill>
                  <a:srgbClr val="833C0B"/>
                </a:solidFill>
                <a:latin typeface="標楷體" panose="03000509000000000000" pitchFamily="65" charset="-120"/>
                <a:ea typeface="標楷體" panose="03000509000000000000" pitchFamily="65" charset="-120"/>
                <a:cs typeface="Microsoft JhengHei"/>
                <a:sym typeface="Microsoft JhengHei"/>
              </a:rPr>
              <a:t>資料</a:t>
            </a:r>
            <a:endParaRPr sz="3200" b="1" dirty="0">
              <a:solidFill>
                <a:srgbClr val="833C0B"/>
              </a:solidFill>
              <a:latin typeface="標楷體" panose="03000509000000000000" pitchFamily="65" charset="-120"/>
              <a:ea typeface="標楷體" panose="03000509000000000000" pitchFamily="65" charset="-120"/>
              <a:cs typeface="Microsoft JhengHei"/>
              <a:sym typeface="Microsoft JhengHei"/>
            </a:endParaRPr>
          </a:p>
        </p:txBody>
      </p:sp>
    </p:spTree>
    <p:extLst>
      <p:ext uri="{BB962C8B-B14F-4D97-AF65-F5344CB8AC3E}">
        <p14:creationId xmlns:p14="http://schemas.microsoft.com/office/powerpoint/2010/main" val="3629880371"/>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pic>
        <p:nvPicPr>
          <p:cNvPr id="335" name="Google Shape;335;p19"/>
          <p:cNvPicPr preferRelativeResize="0"/>
          <p:nvPr/>
        </p:nvPicPr>
        <p:blipFill rotWithShape="1">
          <a:blip r:embed="rId3">
            <a:alphaModFix/>
          </a:blip>
          <a:srcRect/>
          <a:stretch/>
        </p:blipFill>
        <p:spPr>
          <a:xfrm>
            <a:off x="0" y="0"/>
            <a:ext cx="12192000" cy="6858000"/>
          </a:xfrm>
          <a:prstGeom prst="rect">
            <a:avLst/>
          </a:prstGeom>
          <a:noFill/>
          <a:ln>
            <a:noFill/>
          </a:ln>
        </p:spPr>
      </p:pic>
      <p:pic>
        <p:nvPicPr>
          <p:cNvPr id="336" name="Google Shape;336;p19"/>
          <p:cNvPicPr preferRelativeResize="0"/>
          <p:nvPr/>
        </p:nvPicPr>
        <p:blipFill rotWithShape="1">
          <a:blip r:embed="rId4">
            <a:alphaModFix/>
          </a:blip>
          <a:srcRect/>
          <a:stretch/>
        </p:blipFill>
        <p:spPr>
          <a:xfrm>
            <a:off x="2288493" y="1273393"/>
            <a:ext cx="7615014" cy="3762525"/>
          </a:xfrm>
          <a:prstGeom prst="rect">
            <a:avLst/>
          </a:prstGeom>
          <a:noFill/>
          <a:ln>
            <a:noFill/>
          </a:ln>
        </p:spPr>
      </p:pic>
      <p:sp>
        <p:nvSpPr>
          <p:cNvPr id="337" name="Google Shape;337;p19"/>
          <p:cNvSpPr/>
          <p:nvPr/>
        </p:nvSpPr>
        <p:spPr>
          <a:xfrm>
            <a:off x="4118152" y="2554492"/>
            <a:ext cx="403187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7200" b="1" dirty="0">
                <a:solidFill>
                  <a:srgbClr val="92BEC8"/>
                </a:solidFill>
                <a:latin typeface="Arial"/>
                <a:ea typeface="Arial"/>
                <a:cs typeface="Arial"/>
                <a:sym typeface="Arial"/>
              </a:rPr>
              <a:t>THANKS</a:t>
            </a:r>
            <a:endParaRPr sz="7200" b="1" dirty="0">
              <a:solidFill>
                <a:srgbClr val="92BEC8"/>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37"/>
                                        </p:tgtEl>
                                        <p:attrNameLst>
                                          <p:attrName>style.visibility</p:attrName>
                                        </p:attrNameLst>
                                      </p:cBhvr>
                                      <p:to>
                                        <p:strVal val="visible"/>
                                      </p:to>
                                    </p:set>
                                    <p:animEffect transition="in" filter="wipe(down)">
                                      <p:cBhvr>
                                        <p:cTn id="7" dur="580">
                                          <p:stCondLst>
                                            <p:cond delay="0"/>
                                          </p:stCondLst>
                                        </p:cTn>
                                        <p:tgtEl>
                                          <p:spTgt spid="337"/>
                                        </p:tgtEl>
                                      </p:cBhvr>
                                    </p:animEffect>
                                    <p:anim calcmode="lin" valueType="num">
                                      <p:cBhvr>
                                        <p:cTn id="8" dur="1822" tmFilter="0,0; 0.14,0.36; 0.43,0.73; 0.71,0.91; 1.0,1.0">
                                          <p:stCondLst>
                                            <p:cond delay="0"/>
                                          </p:stCondLst>
                                        </p:cTn>
                                        <p:tgtEl>
                                          <p:spTgt spid="33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3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3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3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37"/>
                                        </p:tgtEl>
                                        <p:attrNameLst>
                                          <p:attrName>ppt_y</p:attrName>
                                        </p:attrNameLst>
                                      </p:cBhvr>
                                      <p:tavLst>
                                        <p:tav tm="0" fmla="#ppt_y-sin(pi*$)/81">
                                          <p:val>
                                            <p:fltVal val="0"/>
                                          </p:val>
                                        </p:tav>
                                        <p:tav tm="100000">
                                          <p:val>
                                            <p:fltVal val="1"/>
                                          </p:val>
                                        </p:tav>
                                      </p:tavLst>
                                    </p:anim>
                                    <p:animScale>
                                      <p:cBhvr>
                                        <p:cTn id="13" dur="26">
                                          <p:stCondLst>
                                            <p:cond delay="650"/>
                                          </p:stCondLst>
                                        </p:cTn>
                                        <p:tgtEl>
                                          <p:spTgt spid="337"/>
                                        </p:tgtEl>
                                      </p:cBhvr>
                                      <p:to x="100000" y="60000"/>
                                    </p:animScale>
                                    <p:animScale>
                                      <p:cBhvr>
                                        <p:cTn id="14" dur="166" decel="50000">
                                          <p:stCondLst>
                                            <p:cond delay="676"/>
                                          </p:stCondLst>
                                        </p:cTn>
                                        <p:tgtEl>
                                          <p:spTgt spid="337"/>
                                        </p:tgtEl>
                                      </p:cBhvr>
                                      <p:to x="100000" y="100000"/>
                                    </p:animScale>
                                    <p:animScale>
                                      <p:cBhvr>
                                        <p:cTn id="15" dur="26">
                                          <p:stCondLst>
                                            <p:cond delay="1312"/>
                                          </p:stCondLst>
                                        </p:cTn>
                                        <p:tgtEl>
                                          <p:spTgt spid="337"/>
                                        </p:tgtEl>
                                      </p:cBhvr>
                                      <p:to x="100000" y="80000"/>
                                    </p:animScale>
                                    <p:animScale>
                                      <p:cBhvr>
                                        <p:cTn id="16" dur="166" decel="50000">
                                          <p:stCondLst>
                                            <p:cond delay="1338"/>
                                          </p:stCondLst>
                                        </p:cTn>
                                        <p:tgtEl>
                                          <p:spTgt spid="337"/>
                                        </p:tgtEl>
                                      </p:cBhvr>
                                      <p:to x="100000" y="100000"/>
                                    </p:animScale>
                                    <p:animScale>
                                      <p:cBhvr>
                                        <p:cTn id="17" dur="26">
                                          <p:stCondLst>
                                            <p:cond delay="1642"/>
                                          </p:stCondLst>
                                        </p:cTn>
                                        <p:tgtEl>
                                          <p:spTgt spid="337"/>
                                        </p:tgtEl>
                                      </p:cBhvr>
                                      <p:to x="100000" y="90000"/>
                                    </p:animScale>
                                    <p:animScale>
                                      <p:cBhvr>
                                        <p:cTn id="18" dur="166" decel="50000">
                                          <p:stCondLst>
                                            <p:cond delay="1668"/>
                                          </p:stCondLst>
                                        </p:cTn>
                                        <p:tgtEl>
                                          <p:spTgt spid="337"/>
                                        </p:tgtEl>
                                      </p:cBhvr>
                                      <p:to x="100000" y="100000"/>
                                    </p:animScale>
                                    <p:animScale>
                                      <p:cBhvr>
                                        <p:cTn id="19" dur="26">
                                          <p:stCondLst>
                                            <p:cond delay="1808"/>
                                          </p:stCondLst>
                                        </p:cTn>
                                        <p:tgtEl>
                                          <p:spTgt spid="337"/>
                                        </p:tgtEl>
                                      </p:cBhvr>
                                      <p:to x="100000" y="95000"/>
                                    </p:animScale>
                                    <p:animScale>
                                      <p:cBhvr>
                                        <p:cTn id="20" dur="166" decel="50000">
                                          <p:stCondLst>
                                            <p:cond delay="1834"/>
                                          </p:stCondLst>
                                        </p:cTn>
                                        <p:tgtEl>
                                          <p:spTgt spid="33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0" y="0"/>
            <a:ext cx="12192000" cy="6858000"/>
          </a:xfrm>
          <a:prstGeom prst="rect">
            <a:avLst/>
          </a:prstGeom>
          <a:noFill/>
          <a:ln>
            <a:noFill/>
          </a:ln>
        </p:spPr>
      </p:pic>
      <p:grpSp>
        <p:nvGrpSpPr>
          <p:cNvPr id="99" name="Google Shape;99;p2"/>
          <p:cNvGrpSpPr/>
          <p:nvPr/>
        </p:nvGrpSpPr>
        <p:grpSpPr>
          <a:xfrm>
            <a:off x="2787472" y="1859340"/>
            <a:ext cx="2940228" cy="1892804"/>
            <a:chOff x="2787472" y="1859340"/>
            <a:chExt cx="2940228" cy="1892804"/>
          </a:xfrm>
        </p:grpSpPr>
        <p:sp>
          <p:nvSpPr>
            <p:cNvPr id="100" name="Google Shape;100;p2"/>
            <p:cNvSpPr txBox="1"/>
            <p:nvPr/>
          </p:nvSpPr>
          <p:spPr>
            <a:xfrm>
              <a:off x="2787472" y="1859340"/>
              <a:ext cx="2940228" cy="15696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9600" b="1" i="0" u="none" strike="noStrike" cap="none" dirty="0">
                  <a:solidFill>
                    <a:schemeClr val="lt1"/>
                  </a:solidFill>
                  <a:latin typeface="微軟正黑體" panose="020B0604030504040204" pitchFamily="34" charset="-120"/>
                  <a:ea typeface="微軟正黑體" panose="020B0604030504040204" pitchFamily="34" charset="-120"/>
                  <a:sym typeface="Arial"/>
                </a:rPr>
                <a:t>ONE</a:t>
              </a:r>
              <a:endParaRPr sz="9600" b="1" dirty="0">
                <a:solidFill>
                  <a:schemeClr val="lt1"/>
                </a:solidFill>
                <a:latin typeface="微軟正黑體" panose="020B0604030504040204" pitchFamily="34" charset="-120"/>
                <a:ea typeface="微軟正黑體" panose="020B0604030504040204" pitchFamily="34" charset="-120"/>
                <a:sym typeface="Arial"/>
              </a:endParaRPr>
            </a:p>
          </p:txBody>
        </p:sp>
        <p:sp>
          <p:nvSpPr>
            <p:cNvPr id="101" name="Google Shape;101;p2"/>
            <p:cNvSpPr/>
            <p:nvPr/>
          </p:nvSpPr>
          <p:spPr>
            <a:xfrm>
              <a:off x="3689371" y="3105854"/>
              <a:ext cx="1136430"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600" b="1" dirty="0">
                  <a:solidFill>
                    <a:srgbClr val="99BAC1"/>
                  </a:solidFill>
                  <a:latin typeface="標楷體" pitchFamily="65" charset="-120"/>
                  <a:ea typeface="標楷體" pitchFamily="65" charset="-120"/>
                  <a:sym typeface="Arial"/>
                </a:rPr>
                <a:t>前言</a:t>
              </a:r>
              <a:endParaRPr sz="3600" b="1" dirty="0">
                <a:solidFill>
                  <a:srgbClr val="99BAC1"/>
                </a:solidFill>
                <a:latin typeface="標楷體" pitchFamily="65" charset="-120"/>
                <a:ea typeface="標楷體" pitchFamily="65" charset="-120"/>
                <a:sym typeface="Arial"/>
              </a:endParaRPr>
            </a:p>
          </p:txBody>
        </p:sp>
      </p:grpSp>
      <p:grpSp>
        <p:nvGrpSpPr>
          <p:cNvPr id="102" name="Google Shape;102;p2"/>
          <p:cNvGrpSpPr/>
          <p:nvPr/>
        </p:nvGrpSpPr>
        <p:grpSpPr>
          <a:xfrm>
            <a:off x="6286211" y="660398"/>
            <a:ext cx="2735892" cy="5537202"/>
            <a:chOff x="6223958" y="660399"/>
            <a:chExt cx="2735892" cy="5537202"/>
          </a:xfrm>
        </p:grpSpPr>
        <p:pic>
          <p:nvPicPr>
            <p:cNvPr id="103" name="Google Shape;103;p2"/>
            <p:cNvPicPr preferRelativeResize="0"/>
            <p:nvPr/>
          </p:nvPicPr>
          <p:blipFill rotWithShape="1">
            <a:blip r:embed="rId4">
              <a:alphaModFix/>
            </a:blip>
            <a:srcRect/>
            <a:stretch/>
          </p:blipFill>
          <p:spPr>
            <a:xfrm rot="-5400000">
              <a:off x="4823303" y="2061054"/>
              <a:ext cx="5537202" cy="2735892"/>
            </a:xfrm>
            <a:prstGeom prst="rect">
              <a:avLst/>
            </a:prstGeom>
            <a:noFill/>
            <a:ln>
              <a:noFill/>
            </a:ln>
          </p:spPr>
        </p:pic>
        <p:sp>
          <p:nvSpPr>
            <p:cNvPr id="104" name="Google Shape;104;p2"/>
            <p:cNvSpPr/>
            <p:nvPr/>
          </p:nvSpPr>
          <p:spPr>
            <a:xfrm>
              <a:off x="6731875" y="2336016"/>
              <a:ext cx="184456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000">
                <a:solidFill>
                  <a:srgbClr val="99BAC1"/>
                </a:solidFill>
                <a:latin typeface="Arial"/>
                <a:ea typeface="Arial"/>
                <a:cs typeface="Arial"/>
                <a:sym typeface="Arial"/>
              </a:endParaRPr>
            </a:p>
          </p:txBody>
        </p:sp>
      </p:grpSp>
      <p:sp>
        <p:nvSpPr>
          <p:cNvPr id="105" name="Google Shape;105;p2"/>
          <p:cNvSpPr txBox="1"/>
          <p:nvPr/>
        </p:nvSpPr>
        <p:spPr>
          <a:xfrm>
            <a:off x="6520682" y="2344087"/>
            <a:ext cx="2266950" cy="19620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2700" dirty="0">
                <a:solidFill>
                  <a:schemeClr val="dk1"/>
                </a:solidFill>
                <a:latin typeface="標楷體" pitchFamily="65" charset="-120"/>
                <a:ea typeface="標楷體" pitchFamily="65" charset="-120"/>
                <a:cs typeface="Microsoft JhengHei"/>
                <a:sym typeface="Microsoft JhengHei"/>
              </a:rPr>
              <a:t>一、研究動機</a:t>
            </a:r>
            <a:endParaRPr sz="27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700" dirty="0">
                <a:solidFill>
                  <a:schemeClr val="dk1"/>
                </a:solidFill>
                <a:latin typeface="標楷體" pitchFamily="65" charset="-120"/>
                <a:ea typeface="標楷體" pitchFamily="65" charset="-120"/>
                <a:cs typeface="Microsoft JhengHei"/>
                <a:sym typeface="Microsoft JhengHei"/>
              </a:rPr>
              <a:t>二、研究目的</a:t>
            </a:r>
            <a:endParaRPr sz="27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700" dirty="0">
                <a:solidFill>
                  <a:schemeClr val="dk1"/>
                </a:solidFill>
                <a:latin typeface="標楷體" pitchFamily="65" charset="-120"/>
                <a:ea typeface="標楷體" pitchFamily="65" charset="-120"/>
                <a:cs typeface="Microsoft JhengHei"/>
                <a:sym typeface="Microsoft JhengHei"/>
              </a:rPr>
              <a:t>三、研究流程</a:t>
            </a:r>
            <a:endParaRPr sz="2700" dirty="0">
              <a:solidFill>
                <a:schemeClr val="dk1"/>
              </a:solidFill>
              <a:latin typeface="標楷體" pitchFamily="65" charset="-120"/>
              <a:ea typeface="標楷體" pitchFamily="65" charset="-120"/>
              <a:cs typeface="Microsoft JhengHei"/>
              <a:sym typeface="Microsoft JhengHei"/>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1000"/>
                                        <p:tgtEl>
                                          <p:spTgt spid="105"/>
                                        </p:tgtEl>
                                      </p:cBhvr>
                                    </p:animEffect>
                                    <p:anim calcmode="lin" valueType="num">
                                      <p:cBhvr>
                                        <p:cTn id="8" dur="1000" fill="hold"/>
                                        <p:tgtEl>
                                          <p:spTgt spid="105"/>
                                        </p:tgtEl>
                                        <p:attrNameLst>
                                          <p:attrName>ppt_x</p:attrName>
                                        </p:attrNameLst>
                                      </p:cBhvr>
                                      <p:tavLst>
                                        <p:tav tm="0">
                                          <p:val>
                                            <p:strVal val="#ppt_x"/>
                                          </p:val>
                                        </p:tav>
                                        <p:tav tm="100000">
                                          <p:val>
                                            <p:strVal val="#ppt_x"/>
                                          </p:val>
                                        </p:tav>
                                      </p:tavLst>
                                    </p:anim>
                                    <p:anim calcmode="lin" valueType="num">
                                      <p:cBhvr>
                                        <p:cTn id="9"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508" t="30606" r="3154" b="23486"/>
          <a:stretch/>
        </p:blipFill>
        <p:spPr>
          <a:xfrm>
            <a:off x="-43411" y="0"/>
            <a:ext cx="12235411" cy="6858000"/>
          </a:xfrm>
          <a:prstGeom prst="rect">
            <a:avLst/>
          </a:prstGeom>
        </p:spPr>
      </p:pic>
      <p:sp>
        <p:nvSpPr>
          <p:cNvPr id="3" name="Google Shape;111;p3"/>
          <p:cNvSpPr txBox="1"/>
          <p:nvPr/>
        </p:nvSpPr>
        <p:spPr>
          <a:xfrm>
            <a:off x="4586740" y="649724"/>
            <a:ext cx="2988130"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600" b="1" dirty="0">
                <a:solidFill>
                  <a:srgbClr val="833C0B"/>
                </a:solidFill>
                <a:latin typeface="標楷體" panose="03000509000000000000" pitchFamily="65" charset="-120"/>
                <a:ea typeface="標楷體" panose="03000509000000000000" pitchFamily="65" charset="-120"/>
                <a:cs typeface="Microsoft JhengHei"/>
                <a:sym typeface="Microsoft JhengHei"/>
              </a:rPr>
              <a:t>一、研究動機</a:t>
            </a:r>
            <a:endParaRPr sz="3600" b="1" dirty="0">
              <a:latin typeface="標楷體" panose="03000509000000000000" pitchFamily="65" charset="-120"/>
              <a:ea typeface="標楷體" panose="03000509000000000000" pitchFamily="65" charset="-120"/>
            </a:endParaRPr>
          </a:p>
        </p:txBody>
      </p:sp>
      <p:sp>
        <p:nvSpPr>
          <p:cNvPr id="4" name="Google Shape;112;p3"/>
          <p:cNvSpPr txBox="1"/>
          <p:nvPr/>
        </p:nvSpPr>
        <p:spPr>
          <a:xfrm>
            <a:off x="1712685" y="1185947"/>
            <a:ext cx="8736239" cy="493977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500" dirty="0" smtClean="0">
                <a:solidFill>
                  <a:schemeClr val="dk1"/>
                </a:solidFill>
                <a:latin typeface="標楷體" pitchFamily="65" charset="-120"/>
                <a:ea typeface="標楷體" pitchFamily="65" charset="-120"/>
                <a:cs typeface="Microsoft JhengHei"/>
                <a:sym typeface="Microsoft JhengHei"/>
              </a:rPr>
              <a:t>在</a:t>
            </a:r>
            <a:r>
              <a:rPr lang="zh-TW" sz="3500" dirty="0">
                <a:solidFill>
                  <a:schemeClr val="dk1"/>
                </a:solidFill>
                <a:latin typeface="標楷體" pitchFamily="65" charset="-120"/>
                <a:ea typeface="標楷體" pitchFamily="65" charset="-120"/>
                <a:cs typeface="Microsoft JhengHei"/>
                <a:sym typeface="Microsoft JhengHei"/>
              </a:rPr>
              <a:t>網路上看到了衛生福利部發的一篇文章</a:t>
            </a:r>
            <a:r>
              <a:rPr lang="zh-TW" sz="3500" dirty="0" smtClean="0">
                <a:solidFill>
                  <a:schemeClr val="dk1"/>
                </a:solidFill>
                <a:latin typeface="標楷體" pitchFamily="65" charset="-120"/>
                <a:ea typeface="標楷體" pitchFamily="65" charset="-120"/>
                <a:cs typeface="Microsoft JhengHei"/>
                <a:sym typeface="Microsoft JhengHei"/>
              </a:rPr>
              <a:t>，內容</a:t>
            </a:r>
            <a:r>
              <a:rPr lang="zh-TW" altLang="en-US" sz="3500" dirty="0" smtClean="0">
                <a:solidFill>
                  <a:schemeClr val="dk1"/>
                </a:solidFill>
                <a:latin typeface="標楷體" pitchFamily="65" charset="-120"/>
                <a:ea typeface="標楷體" pitchFamily="65" charset="-120"/>
                <a:cs typeface="Microsoft JhengHei"/>
                <a:sym typeface="Microsoft JhengHei"/>
              </a:rPr>
              <a:t>是關於</a:t>
            </a:r>
            <a:r>
              <a:rPr lang="zh-TW" sz="3500" dirty="0" smtClean="0">
                <a:solidFill>
                  <a:schemeClr val="dk1"/>
                </a:solidFill>
                <a:latin typeface="標楷體" pitchFamily="65" charset="-120"/>
                <a:ea typeface="標楷體" pitchFamily="65" charset="-120"/>
                <a:cs typeface="Microsoft JhengHei"/>
                <a:sym typeface="Microsoft JhengHei"/>
              </a:rPr>
              <a:t>有超過六成民眾未落實洗手動作，這個重要的話題立刻引起</a:t>
            </a:r>
            <a:r>
              <a:rPr lang="zh-TW" sz="3500" dirty="0">
                <a:solidFill>
                  <a:schemeClr val="dk1"/>
                </a:solidFill>
                <a:latin typeface="標楷體" pitchFamily="65" charset="-120"/>
                <a:ea typeface="標楷體" pitchFamily="65" charset="-120"/>
                <a:cs typeface="Microsoft JhengHei"/>
                <a:sym typeface="Microsoft JhengHei"/>
              </a:rPr>
              <a:t>我</a:t>
            </a:r>
            <a:r>
              <a:rPr lang="zh-TW" sz="3500" dirty="0" smtClean="0">
                <a:solidFill>
                  <a:schemeClr val="dk1"/>
                </a:solidFill>
                <a:latin typeface="標楷體" pitchFamily="65" charset="-120"/>
                <a:ea typeface="標楷體" pitchFamily="65" charset="-120"/>
                <a:cs typeface="Microsoft JhengHei"/>
                <a:sym typeface="Microsoft JhengHei"/>
              </a:rPr>
              <a:t>的懷疑與興趣，因此</a:t>
            </a:r>
            <a:r>
              <a:rPr lang="zh-TW" sz="3500" dirty="0">
                <a:solidFill>
                  <a:schemeClr val="dk1"/>
                </a:solidFill>
                <a:latin typeface="標楷體" pitchFamily="65" charset="-120"/>
                <a:ea typeface="標楷體" pitchFamily="65" charset="-120"/>
                <a:cs typeface="Microsoft JhengHei"/>
                <a:sym typeface="Microsoft JhengHei"/>
              </a:rPr>
              <a:t>我想透過問卷調查的方式來了解大眾對洗手的觀念程度以及幫助同學教導他們正確的洗手方法。</a:t>
            </a:r>
            <a:endParaRPr sz="3500" dirty="0">
              <a:latin typeface="標楷體" pitchFamily="65" charset="-120"/>
              <a:ea typeface="標楷體" pitchFamily="65" charset="-120"/>
            </a:endParaRPr>
          </a:p>
        </p:txBody>
      </p:sp>
    </p:spTree>
    <p:extLst>
      <p:ext uri="{BB962C8B-B14F-4D97-AF65-F5344CB8AC3E}">
        <p14:creationId xmlns:p14="http://schemas.microsoft.com/office/powerpoint/2010/main" val="1326286327"/>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3367" b="23598"/>
          <a:stretch/>
        </p:blipFill>
        <p:spPr>
          <a:xfrm>
            <a:off x="0" y="0"/>
            <a:ext cx="12192001" cy="7155543"/>
          </a:xfrm>
          <a:prstGeom prst="rect">
            <a:avLst/>
          </a:prstGeom>
        </p:spPr>
      </p:pic>
      <p:sp>
        <p:nvSpPr>
          <p:cNvPr id="3" name="Google Shape;142;p4"/>
          <p:cNvSpPr txBox="1"/>
          <p:nvPr/>
        </p:nvSpPr>
        <p:spPr>
          <a:xfrm>
            <a:off x="4492828" y="674569"/>
            <a:ext cx="3050819"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600" b="1" dirty="0" smtClean="0">
                <a:solidFill>
                  <a:srgbClr val="833C0B"/>
                </a:solidFill>
                <a:latin typeface="標楷體" panose="03000509000000000000" pitchFamily="65" charset="-120"/>
                <a:ea typeface="標楷體" panose="03000509000000000000" pitchFamily="65" charset="-120"/>
                <a:cs typeface="Microsoft JhengHei"/>
                <a:sym typeface="Microsoft JhengHei"/>
              </a:rPr>
              <a:t>二、研究目的</a:t>
            </a:r>
            <a:endParaRPr sz="3600" b="1" dirty="0">
              <a:latin typeface="標楷體" panose="03000509000000000000" pitchFamily="65" charset="-120"/>
              <a:ea typeface="標楷體" panose="03000509000000000000" pitchFamily="65" charset="-120"/>
            </a:endParaRPr>
          </a:p>
        </p:txBody>
      </p:sp>
      <p:grpSp>
        <p:nvGrpSpPr>
          <p:cNvPr id="4" name="Google Shape;118;p4"/>
          <p:cNvGrpSpPr/>
          <p:nvPr/>
        </p:nvGrpSpPr>
        <p:grpSpPr>
          <a:xfrm>
            <a:off x="1567310" y="3616882"/>
            <a:ext cx="2399528" cy="2402223"/>
            <a:chOff x="1903413" y="1601788"/>
            <a:chExt cx="1949450" cy="1951038"/>
          </a:xfrm>
        </p:grpSpPr>
        <p:sp>
          <p:nvSpPr>
            <p:cNvPr id="5" name="Google Shape;119;p4"/>
            <p:cNvSpPr/>
            <p:nvPr/>
          </p:nvSpPr>
          <p:spPr>
            <a:xfrm>
              <a:off x="1911350" y="1611313"/>
              <a:ext cx="1931987" cy="1931988"/>
            </a:xfrm>
            <a:prstGeom prst="ellipse">
              <a:avLst/>
            </a:prstGeom>
            <a:solidFill>
              <a:srgbClr val="FFFFFF"/>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6" name="Google Shape;120;p4"/>
            <p:cNvSpPr/>
            <p:nvPr/>
          </p:nvSpPr>
          <p:spPr>
            <a:xfrm>
              <a:off x="2730500" y="2430463"/>
              <a:ext cx="295275" cy="295275"/>
            </a:xfrm>
            <a:prstGeom prst="ellipse">
              <a:avLst/>
            </a:prstGeom>
            <a:solidFill>
              <a:srgbClr val="8BCCD5"/>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7" name="Google Shape;121;p4"/>
            <p:cNvSpPr/>
            <p:nvPr/>
          </p:nvSpPr>
          <p:spPr>
            <a:xfrm>
              <a:off x="1903413" y="1601788"/>
              <a:ext cx="1949450" cy="1951038"/>
            </a:xfrm>
            <a:custGeom>
              <a:avLst/>
              <a:gdLst/>
              <a:ahLst/>
              <a:cxnLst/>
              <a:rect l="l" t="t" r="r" b="b"/>
              <a:pathLst>
                <a:path w="1320" h="1320" extrusionOk="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rgbClr val="8BCCD5"/>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8" name="Google Shape;122;p4"/>
            <p:cNvSpPr/>
            <p:nvPr/>
          </p:nvSpPr>
          <p:spPr>
            <a:xfrm>
              <a:off x="2181225" y="1882776"/>
              <a:ext cx="1392237" cy="1390650"/>
            </a:xfrm>
            <a:custGeom>
              <a:avLst/>
              <a:gdLst/>
              <a:ahLst/>
              <a:cxnLst/>
              <a:rect l="l" t="t" r="r" b="b"/>
              <a:pathLst>
                <a:path w="942" h="941" extrusionOk="0">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rgbClr val="8BCCD5"/>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9" name="Google Shape;123;p4"/>
            <p:cNvSpPr/>
            <p:nvPr/>
          </p:nvSpPr>
          <p:spPr>
            <a:xfrm>
              <a:off x="2468563" y="2168526"/>
              <a:ext cx="819150" cy="819150"/>
            </a:xfrm>
            <a:custGeom>
              <a:avLst/>
              <a:gdLst/>
              <a:ahLst/>
              <a:cxnLst/>
              <a:rect l="l" t="t" r="r" b="b"/>
              <a:pathLst>
                <a:path w="554" h="555" extrusionOk="0">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rgbClr val="8BCCD5"/>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grpSp>
      <p:grpSp>
        <p:nvGrpSpPr>
          <p:cNvPr id="10" name="Google Shape;124;p4"/>
          <p:cNvGrpSpPr/>
          <p:nvPr/>
        </p:nvGrpSpPr>
        <p:grpSpPr>
          <a:xfrm>
            <a:off x="1101535" y="3409592"/>
            <a:ext cx="1690220" cy="1428824"/>
            <a:chOff x="1508126" y="1417638"/>
            <a:chExt cx="1373187" cy="1160463"/>
          </a:xfrm>
        </p:grpSpPr>
        <p:sp>
          <p:nvSpPr>
            <p:cNvPr id="11" name="Google Shape;125;p4"/>
            <p:cNvSpPr/>
            <p:nvPr/>
          </p:nvSpPr>
          <p:spPr>
            <a:xfrm>
              <a:off x="1508126" y="1636713"/>
              <a:ext cx="444500" cy="239713"/>
            </a:xfrm>
            <a:custGeom>
              <a:avLst/>
              <a:gdLst/>
              <a:ahLst/>
              <a:cxnLst/>
              <a:rect l="l" t="t" r="r" b="b"/>
              <a:pathLst>
                <a:path w="280" h="151" extrusionOk="0">
                  <a:moveTo>
                    <a:pt x="280" y="117"/>
                  </a:moveTo>
                  <a:lnTo>
                    <a:pt x="146" y="151"/>
                  </a:lnTo>
                  <a:lnTo>
                    <a:pt x="0" y="33"/>
                  </a:lnTo>
                  <a:lnTo>
                    <a:pt x="134" y="0"/>
                  </a:lnTo>
                  <a:lnTo>
                    <a:pt x="280" y="117"/>
                  </a:lnTo>
                  <a:close/>
                </a:path>
              </a:pathLst>
            </a:custGeom>
            <a:solidFill>
              <a:srgbClr val="8BCCD5"/>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2" name="Google Shape;126;p4"/>
            <p:cNvSpPr/>
            <p:nvPr/>
          </p:nvSpPr>
          <p:spPr>
            <a:xfrm>
              <a:off x="1720850" y="1417638"/>
              <a:ext cx="238125" cy="404813"/>
            </a:xfrm>
            <a:custGeom>
              <a:avLst/>
              <a:gdLst/>
              <a:ahLst/>
              <a:cxnLst/>
              <a:rect l="l" t="t" r="r" b="b"/>
              <a:pathLst>
                <a:path w="150" h="255" extrusionOk="0">
                  <a:moveTo>
                    <a:pt x="146" y="255"/>
                  </a:moveTo>
                  <a:lnTo>
                    <a:pt x="150" y="117"/>
                  </a:lnTo>
                  <a:lnTo>
                    <a:pt x="4" y="0"/>
                  </a:lnTo>
                  <a:lnTo>
                    <a:pt x="0" y="138"/>
                  </a:lnTo>
                  <a:lnTo>
                    <a:pt x="146" y="255"/>
                  </a:lnTo>
                  <a:close/>
                </a:path>
              </a:pathLst>
            </a:custGeom>
            <a:solidFill>
              <a:schemeClr val="lt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3" name="Google Shape;127;p4"/>
            <p:cNvSpPr/>
            <p:nvPr/>
          </p:nvSpPr>
          <p:spPr>
            <a:xfrm>
              <a:off x="1660525" y="1577976"/>
              <a:ext cx="1174750" cy="965200"/>
            </a:xfrm>
            <a:custGeom>
              <a:avLst/>
              <a:gdLst/>
              <a:ahLst/>
              <a:cxnLst/>
              <a:rect l="l" t="t" r="r" b="b"/>
              <a:pathLst>
                <a:path w="795" h="654" extrusionOk="0">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solidFill>
              <a:srgbClr val="7F7F7F"/>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4" name="Google Shape;128;p4"/>
            <p:cNvSpPr/>
            <p:nvPr/>
          </p:nvSpPr>
          <p:spPr>
            <a:xfrm>
              <a:off x="2600325" y="2459038"/>
              <a:ext cx="280987" cy="119063"/>
            </a:xfrm>
            <a:custGeom>
              <a:avLst/>
              <a:gdLst/>
              <a:ahLst/>
              <a:cxnLst/>
              <a:rect l="l" t="t" r="r" b="b"/>
              <a:pathLst>
                <a:path w="177" h="75" extrusionOk="0">
                  <a:moveTo>
                    <a:pt x="0" y="12"/>
                  </a:moveTo>
                  <a:lnTo>
                    <a:pt x="177" y="75"/>
                  </a:lnTo>
                  <a:lnTo>
                    <a:pt x="85" y="0"/>
                  </a:lnTo>
                  <a:lnTo>
                    <a:pt x="0" y="12"/>
                  </a:lnTo>
                  <a:close/>
                </a:path>
              </a:pathLst>
            </a:custGeom>
            <a:solidFill>
              <a:srgbClr val="A5A5A5"/>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5" name="Google Shape;129;p4"/>
            <p:cNvSpPr/>
            <p:nvPr/>
          </p:nvSpPr>
          <p:spPr>
            <a:xfrm>
              <a:off x="2725738" y="2324101"/>
              <a:ext cx="155575" cy="254000"/>
            </a:xfrm>
            <a:custGeom>
              <a:avLst/>
              <a:gdLst/>
              <a:ahLst/>
              <a:cxnLst/>
              <a:rect l="l" t="t" r="r" b="b"/>
              <a:pathLst>
                <a:path w="98" h="160" extrusionOk="0">
                  <a:moveTo>
                    <a:pt x="6" y="85"/>
                  </a:moveTo>
                  <a:lnTo>
                    <a:pt x="98" y="160"/>
                  </a:lnTo>
                  <a:lnTo>
                    <a:pt x="0" y="0"/>
                  </a:lnTo>
                  <a:lnTo>
                    <a:pt x="6" y="85"/>
                  </a:lnTo>
                  <a:close/>
                </a:path>
              </a:pathLst>
            </a:custGeom>
            <a:solidFill>
              <a:srgbClr val="D8D8D8"/>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grpSp>
      <p:grpSp>
        <p:nvGrpSpPr>
          <p:cNvPr id="16" name="Google Shape;130;p4"/>
          <p:cNvGrpSpPr/>
          <p:nvPr/>
        </p:nvGrpSpPr>
        <p:grpSpPr>
          <a:xfrm>
            <a:off x="4129442" y="2025454"/>
            <a:ext cx="3856146" cy="465040"/>
            <a:chOff x="4697796" y="1851118"/>
            <a:chExt cx="5141528" cy="620053"/>
          </a:xfrm>
        </p:grpSpPr>
        <p:sp>
          <p:nvSpPr>
            <p:cNvPr id="17" name="Google Shape;131;p4"/>
            <p:cNvSpPr/>
            <p:nvPr/>
          </p:nvSpPr>
          <p:spPr>
            <a:xfrm>
              <a:off x="4697796" y="1851118"/>
              <a:ext cx="689961" cy="620053"/>
            </a:xfrm>
            <a:prstGeom prst="ellipse">
              <a:avLst/>
            </a:prstGeom>
            <a:solidFill>
              <a:schemeClr val="lt1"/>
            </a:solidFill>
            <a:ln>
              <a:noFill/>
            </a:ln>
          </p:spPr>
          <p:txBody>
            <a:bodyPr spcFirstLastPara="1" wrap="square" lIns="0" tIns="0" rIns="0" bIns="0" anchor="ctr" anchorCtr="0">
              <a:noAutofit/>
            </a:bodyPr>
            <a:lstStyle/>
            <a:p>
              <a:pPr marL="0" marR="0" lvl="0" indent="0" algn="ctr" rtl="0">
                <a:lnSpc>
                  <a:spcPct val="150000"/>
                </a:lnSpc>
                <a:spcBef>
                  <a:spcPts val="0"/>
                </a:spcBef>
                <a:spcAft>
                  <a:spcPts val="0"/>
                </a:spcAft>
                <a:buNone/>
              </a:pPr>
              <a:r>
                <a:rPr lang="zh-TW" sz="1013" dirty="0">
                  <a:solidFill>
                    <a:srgbClr val="99BAC1"/>
                  </a:solidFill>
                  <a:latin typeface="標楷體" pitchFamily="65" charset="-120"/>
                  <a:ea typeface="標楷體" pitchFamily="65" charset="-120"/>
                  <a:sym typeface="Arial"/>
                </a:rPr>
                <a:t>01</a:t>
              </a:r>
              <a:endParaRPr sz="1013" dirty="0">
                <a:solidFill>
                  <a:srgbClr val="99BAC1"/>
                </a:solidFill>
                <a:latin typeface="標楷體" pitchFamily="65" charset="-120"/>
                <a:ea typeface="標楷體" pitchFamily="65" charset="-120"/>
                <a:sym typeface="Arial"/>
              </a:endParaRPr>
            </a:p>
          </p:txBody>
        </p:sp>
        <p:sp>
          <p:nvSpPr>
            <p:cNvPr id="18" name="Google Shape;132;p4"/>
            <p:cNvSpPr/>
            <p:nvPr/>
          </p:nvSpPr>
          <p:spPr>
            <a:xfrm>
              <a:off x="6839825" y="2076677"/>
              <a:ext cx="2999499" cy="365602"/>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endParaRPr sz="788">
                <a:solidFill>
                  <a:srgbClr val="7F7F7F"/>
                </a:solidFill>
                <a:latin typeface="標楷體" panose="03000509000000000000" pitchFamily="65" charset="-120"/>
                <a:ea typeface="標楷體" panose="03000509000000000000" pitchFamily="65" charset="-120"/>
                <a:sym typeface="Arial"/>
              </a:endParaRPr>
            </a:p>
          </p:txBody>
        </p:sp>
      </p:grpSp>
      <p:grpSp>
        <p:nvGrpSpPr>
          <p:cNvPr id="19" name="Google Shape;133;p4"/>
          <p:cNvGrpSpPr/>
          <p:nvPr/>
        </p:nvGrpSpPr>
        <p:grpSpPr>
          <a:xfrm>
            <a:off x="4145288" y="2825294"/>
            <a:ext cx="2720703" cy="453671"/>
            <a:chOff x="5641208" y="2735601"/>
            <a:chExt cx="3627604" cy="604894"/>
          </a:xfrm>
        </p:grpSpPr>
        <p:sp>
          <p:nvSpPr>
            <p:cNvPr id="20" name="Google Shape;134;p4"/>
            <p:cNvSpPr/>
            <p:nvPr/>
          </p:nvSpPr>
          <p:spPr>
            <a:xfrm>
              <a:off x="5641208" y="2735601"/>
              <a:ext cx="647701" cy="604894"/>
            </a:xfrm>
            <a:prstGeom prst="ellipse">
              <a:avLst/>
            </a:prstGeom>
            <a:solidFill>
              <a:srgbClr val="8BCCD5"/>
            </a:solidFill>
            <a:ln>
              <a:noFill/>
            </a:ln>
          </p:spPr>
          <p:txBody>
            <a:bodyPr spcFirstLastPara="1" wrap="square" lIns="0" tIns="0" rIns="0" bIns="0" anchor="ctr" anchorCtr="0">
              <a:noAutofit/>
            </a:bodyPr>
            <a:lstStyle/>
            <a:p>
              <a:pPr marL="0" marR="0" lvl="0" indent="0" algn="ctr" rtl="0">
                <a:lnSpc>
                  <a:spcPct val="150000"/>
                </a:lnSpc>
                <a:spcBef>
                  <a:spcPts val="0"/>
                </a:spcBef>
                <a:spcAft>
                  <a:spcPts val="0"/>
                </a:spcAft>
                <a:buNone/>
              </a:pPr>
              <a:r>
                <a:rPr lang="zh-TW" sz="1013" dirty="0">
                  <a:solidFill>
                    <a:schemeClr val="lt1"/>
                  </a:solidFill>
                  <a:latin typeface="標楷體" pitchFamily="65" charset="-120"/>
                  <a:ea typeface="標楷體" pitchFamily="65" charset="-120"/>
                  <a:sym typeface="Arial"/>
                </a:rPr>
                <a:t>02</a:t>
              </a:r>
              <a:endParaRPr sz="1013" dirty="0">
                <a:solidFill>
                  <a:schemeClr val="lt1"/>
                </a:solidFill>
                <a:latin typeface="標楷體" pitchFamily="65" charset="-120"/>
                <a:ea typeface="標楷體" pitchFamily="65" charset="-120"/>
                <a:sym typeface="Arial"/>
              </a:endParaRPr>
            </a:p>
          </p:txBody>
        </p:sp>
        <p:sp>
          <p:nvSpPr>
            <p:cNvPr id="21" name="Google Shape;135;p4"/>
            <p:cNvSpPr/>
            <p:nvPr/>
          </p:nvSpPr>
          <p:spPr>
            <a:xfrm>
              <a:off x="6269313" y="2735601"/>
              <a:ext cx="2999499" cy="365602"/>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endParaRPr sz="788">
                <a:solidFill>
                  <a:srgbClr val="7F7F7F"/>
                </a:solidFill>
                <a:latin typeface="標楷體" panose="03000509000000000000" pitchFamily="65" charset="-120"/>
                <a:ea typeface="標楷體" panose="03000509000000000000" pitchFamily="65" charset="-120"/>
                <a:sym typeface="Arial"/>
              </a:endParaRPr>
            </a:p>
          </p:txBody>
        </p:sp>
      </p:grpSp>
      <p:grpSp>
        <p:nvGrpSpPr>
          <p:cNvPr id="22" name="Google Shape;136;p4"/>
          <p:cNvGrpSpPr/>
          <p:nvPr/>
        </p:nvGrpSpPr>
        <p:grpSpPr>
          <a:xfrm>
            <a:off x="4125377" y="3698987"/>
            <a:ext cx="3195426" cy="424551"/>
            <a:chOff x="5578757" y="3770703"/>
            <a:chExt cx="4260567" cy="566070"/>
          </a:xfrm>
        </p:grpSpPr>
        <p:sp>
          <p:nvSpPr>
            <p:cNvPr id="23" name="Google Shape;137;p4"/>
            <p:cNvSpPr/>
            <p:nvPr/>
          </p:nvSpPr>
          <p:spPr>
            <a:xfrm>
              <a:off x="5578757" y="3773568"/>
              <a:ext cx="643485" cy="563205"/>
            </a:xfrm>
            <a:prstGeom prst="ellipse">
              <a:avLst/>
            </a:prstGeom>
            <a:solidFill>
              <a:schemeClr val="lt1"/>
            </a:solidFill>
            <a:ln>
              <a:noFill/>
            </a:ln>
          </p:spPr>
          <p:txBody>
            <a:bodyPr spcFirstLastPara="1" wrap="square" lIns="0" tIns="0" rIns="0" bIns="0" anchor="ctr" anchorCtr="0">
              <a:noAutofit/>
            </a:bodyPr>
            <a:lstStyle/>
            <a:p>
              <a:pPr marL="0" marR="0" lvl="0" indent="0" algn="ctr" rtl="0">
                <a:lnSpc>
                  <a:spcPct val="150000"/>
                </a:lnSpc>
                <a:spcBef>
                  <a:spcPts val="0"/>
                </a:spcBef>
                <a:spcAft>
                  <a:spcPts val="0"/>
                </a:spcAft>
                <a:buNone/>
              </a:pPr>
              <a:r>
                <a:rPr lang="zh-TW" sz="1013" dirty="0">
                  <a:solidFill>
                    <a:srgbClr val="99BAC1"/>
                  </a:solidFill>
                  <a:latin typeface="標楷體" pitchFamily="65" charset="-120"/>
                  <a:ea typeface="標楷體" pitchFamily="65" charset="-120"/>
                  <a:sym typeface="Arial"/>
                </a:rPr>
                <a:t>03</a:t>
              </a:r>
              <a:endParaRPr sz="1013" dirty="0">
                <a:solidFill>
                  <a:srgbClr val="99BAC1"/>
                </a:solidFill>
                <a:latin typeface="標楷體" pitchFamily="65" charset="-120"/>
                <a:ea typeface="標楷體" pitchFamily="65" charset="-120"/>
                <a:sym typeface="Arial"/>
              </a:endParaRPr>
            </a:p>
          </p:txBody>
        </p:sp>
        <p:sp>
          <p:nvSpPr>
            <p:cNvPr id="24" name="Google Shape;138;p4"/>
            <p:cNvSpPr/>
            <p:nvPr/>
          </p:nvSpPr>
          <p:spPr>
            <a:xfrm>
              <a:off x="6839826" y="3770703"/>
              <a:ext cx="2999498" cy="36560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endParaRPr sz="788">
                <a:solidFill>
                  <a:srgbClr val="7F7F7F"/>
                </a:solidFill>
                <a:latin typeface="標楷體" panose="03000509000000000000" pitchFamily="65" charset="-120"/>
                <a:ea typeface="標楷體" panose="03000509000000000000" pitchFamily="65" charset="-120"/>
                <a:sym typeface="Arial"/>
              </a:endParaRPr>
            </a:p>
          </p:txBody>
        </p:sp>
      </p:grpSp>
      <p:grpSp>
        <p:nvGrpSpPr>
          <p:cNvPr id="25" name="Google Shape;139;p4"/>
          <p:cNvGrpSpPr/>
          <p:nvPr/>
        </p:nvGrpSpPr>
        <p:grpSpPr>
          <a:xfrm>
            <a:off x="4150505" y="4177946"/>
            <a:ext cx="3329427" cy="659804"/>
            <a:chOff x="5400088" y="4670090"/>
            <a:chExt cx="4439235" cy="879738"/>
          </a:xfrm>
        </p:grpSpPr>
        <p:sp>
          <p:nvSpPr>
            <p:cNvPr id="26" name="Google Shape;140;p4"/>
            <p:cNvSpPr/>
            <p:nvPr/>
          </p:nvSpPr>
          <p:spPr>
            <a:xfrm>
              <a:off x="5400088" y="4985379"/>
              <a:ext cx="609980" cy="564449"/>
            </a:xfrm>
            <a:prstGeom prst="ellipse">
              <a:avLst/>
            </a:prstGeom>
            <a:solidFill>
              <a:srgbClr val="8BCCD5"/>
            </a:solidFill>
            <a:ln>
              <a:noFill/>
            </a:ln>
          </p:spPr>
          <p:txBody>
            <a:bodyPr spcFirstLastPara="1" wrap="square" lIns="0" tIns="0" rIns="0" bIns="0" anchor="ctr" anchorCtr="0">
              <a:noAutofit/>
            </a:bodyPr>
            <a:lstStyle/>
            <a:p>
              <a:pPr marL="0" marR="0" lvl="0" indent="0" algn="ctr" rtl="0">
                <a:lnSpc>
                  <a:spcPct val="150000"/>
                </a:lnSpc>
                <a:spcBef>
                  <a:spcPts val="0"/>
                </a:spcBef>
                <a:spcAft>
                  <a:spcPts val="0"/>
                </a:spcAft>
                <a:buNone/>
              </a:pPr>
              <a:r>
                <a:rPr lang="zh-TW" sz="1013" dirty="0">
                  <a:solidFill>
                    <a:schemeClr val="lt1"/>
                  </a:solidFill>
                  <a:latin typeface="標楷體" pitchFamily="65" charset="-120"/>
                  <a:ea typeface="標楷體" pitchFamily="65" charset="-120"/>
                  <a:sym typeface="Arial"/>
                </a:rPr>
                <a:t>04</a:t>
              </a:r>
              <a:endParaRPr sz="1013" dirty="0">
                <a:solidFill>
                  <a:schemeClr val="lt1"/>
                </a:solidFill>
                <a:latin typeface="標楷體" pitchFamily="65" charset="-120"/>
                <a:ea typeface="標楷體" pitchFamily="65" charset="-120"/>
                <a:sym typeface="Arial"/>
              </a:endParaRPr>
            </a:p>
          </p:txBody>
        </p:sp>
        <p:sp>
          <p:nvSpPr>
            <p:cNvPr id="27" name="Google Shape;141;p4"/>
            <p:cNvSpPr/>
            <p:nvPr/>
          </p:nvSpPr>
          <p:spPr>
            <a:xfrm>
              <a:off x="6839824" y="4670090"/>
              <a:ext cx="2999499" cy="365602"/>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endParaRPr sz="788">
                <a:solidFill>
                  <a:srgbClr val="7F7F7F"/>
                </a:solidFill>
                <a:latin typeface="標楷體" panose="03000509000000000000" pitchFamily="65" charset="-120"/>
                <a:ea typeface="標楷體" panose="03000509000000000000" pitchFamily="65" charset="-120"/>
                <a:sym typeface="Arial"/>
              </a:endParaRPr>
            </a:p>
          </p:txBody>
        </p:sp>
      </p:grpSp>
      <p:sp>
        <p:nvSpPr>
          <p:cNvPr id="28" name="Google Shape;143;p4"/>
          <p:cNvSpPr txBox="1"/>
          <p:nvPr/>
        </p:nvSpPr>
        <p:spPr>
          <a:xfrm>
            <a:off x="4689873" y="1807871"/>
            <a:ext cx="5580117" cy="90020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500" dirty="0">
                <a:solidFill>
                  <a:schemeClr val="dk1"/>
                </a:solidFill>
                <a:latin typeface="標楷體" pitchFamily="65" charset="-120"/>
                <a:ea typeface="標楷體" pitchFamily="65" charset="-120"/>
                <a:cs typeface="Microsoft JhengHei"/>
                <a:sym typeface="Microsoft JhengHei"/>
              </a:rPr>
              <a:t>了解正確洗手的方法和時機</a:t>
            </a:r>
            <a:endParaRPr sz="3500" dirty="0">
              <a:latin typeface="標楷體" pitchFamily="65" charset="-120"/>
              <a:ea typeface="標楷體" pitchFamily="65" charset="-120"/>
            </a:endParaRPr>
          </a:p>
        </p:txBody>
      </p:sp>
      <p:sp>
        <p:nvSpPr>
          <p:cNvPr id="29" name="Google Shape;144;p4"/>
          <p:cNvSpPr/>
          <p:nvPr/>
        </p:nvSpPr>
        <p:spPr>
          <a:xfrm>
            <a:off x="4689873" y="2512292"/>
            <a:ext cx="6773994" cy="90020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500" dirty="0" smtClean="0">
                <a:solidFill>
                  <a:schemeClr val="dk1"/>
                </a:solidFill>
                <a:latin typeface="標楷體" pitchFamily="65" charset="-120"/>
                <a:ea typeface="標楷體" pitchFamily="65" charset="-120"/>
                <a:cs typeface="Microsoft JhengHei"/>
                <a:sym typeface="Microsoft JhengHei"/>
              </a:rPr>
              <a:t>了解</a:t>
            </a:r>
            <a:r>
              <a:rPr lang="zh-TW" altLang="en-US" sz="3500" dirty="0" smtClean="0">
                <a:solidFill>
                  <a:schemeClr val="dk1"/>
                </a:solidFill>
                <a:latin typeface="標楷體" pitchFamily="65" charset="-120"/>
                <a:ea typeface="標楷體" pitchFamily="65" charset="-120"/>
                <a:cs typeface="Microsoft JhengHei"/>
                <a:sym typeface="Microsoft JhengHei"/>
              </a:rPr>
              <a:t>花蓮民</a:t>
            </a:r>
            <a:r>
              <a:rPr lang="zh-TW" sz="3500" dirty="0" smtClean="0">
                <a:solidFill>
                  <a:schemeClr val="dk1"/>
                </a:solidFill>
                <a:latin typeface="標楷體" pitchFamily="65" charset="-120"/>
                <a:ea typeface="標楷體" pitchFamily="65" charset="-120"/>
                <a:cs typeface="Microsoft JhengHei"/>
                <a:sym typeface="Microsoft JhengHei"/>
              </a:rPr>
              <a:t>眾</a:t>
            </a:r>
            <a:r>
              <a:rPr lang="zh-TW" sz="3500" dirty="0">
                <a:solidFill>
                  <a:schemeClr val="dk1"/>
                </a:solidFill>
                <a:latin typeface="標楷體" pitchFamily="65" charset="-120"/>
                <a:ea typeface="標楷體" pitchFamily="65" charset="-120"/>
                <a:cs typeface="Microsoft JhengHei"/>
                <a:sym typeface="Microsoft JhengHei"/>
              </a:rPr>
              <a:t>對洗手觀念的看法</a:t>
            </a:r>
            <a:endParaRPr sz="3500" dirty="0">
              <a:latin typeface="標楷體" pitchFamily="65" charset="-120"/>
              <a:ea typeface="標楷體" pitchFamily="65" charset="-120"/>
            </a:endParaRPr>
          </a:p>
        </p:txBody>
      </p:sp>
      <p:sp>
        <p:nvSpPr>
          <p:cNvPr id="30" name="Google Shape;145;p4"/>
          <p:cNvSpPr txBox="1"/>
          <p:nvPr/>
        </p:nvSpPr>
        <p:spPr>
          <a:xfrm>
            <a:off x="4689873" y="3338095"/>
            <a:ext cx="6528460" cy="90020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500" dirty="0" smtClean="0">
                <a:solidFill>
                  <a:schemeClr val="dk1"/>
                </a:solidFill>
                <a:latin typeface="標楷體" pitchFamily="65" charset="-120"/>
                <a:ea typeface="標楷體" pitchFamily="65" charset="-120"/>
                <a:cs typeface="Microsoft JhengHei"/>
                <a:sym typeface="Microsoft JhengHei"/>
              </a:rPr>
              <a:t>了解</a:t>
            </a:r>
            <a:r>
              <a:rPr lang="zh-TW" altLang="en-US" sz="3500" dirty="0" smtClean="0">
                <a:solidFill>
                  <a:schemeClr val="dk1"/>
                </a:solidFill>
                <a:latin typeface="標楷體" pitchFamily="65" charset="-120"/>
                <a:ea typeface="標楷體" pitchFamily="65" charset="-120"/>
                <a:cs typeface="Microsoft JhengHei"/>
                <a:sym typeface="Microsoft JhengHei"/>
              </a:rPr>
              <a:t>花蓮民</a:t>
            </a:r>
            <a:r>
              <a:rPr lang="zh-TW" sz="3500" dirty="0" smtClean="0">
                <a:solidFill>
                  <a:schemeClr val="dk1"/>
                </a:solidFill>
                <a:latin typeface="標楷體" pitchFamily="65" charset="-120"/>
                <a:ea typeface="標楷體" pitchFamily="65" charset="-120"/>
                <a:cs typeface="Microsoft JhengHei"/>
                <a:sym typeface="Microsoft JhengHei"/>
              </a:rPr>
              <a:t>眾</a:t>
            </a:r>
            <a:r>
              <a:rPr lang="zh-TW" sz="3500" dirty="0">
                <a:solidFill>
                  <a:schemeClr val="dk1"/>
                </a:solidFill>
                <a:latin typeface="標楷體" pitchFamily="65" charset="-120"/>
                <a:ea typeface="標楷體" pitchFamily="65" charset="-120"/>
                <a:cs typeface="Microsoft JhengHei"/>
                <a:sym typeface="Microsoft JhengHei"/>
              </a:rPr>
              <a:t>是否有正確洗手</a:t>
            </a:r>
            <a:endParaRPr sz="3500" dirty="0">
              <a:latin typeface="標楷體" pitchFamily="65" charset="-120"/>
              <a:ea typeface="標楷體" pitchFamily="65" charset="-120"/>
            </a:endParaRPr>
          </a:p>
        </p:txBody>
      </p:sp>
      <p:sp>
        <p:nvSpPr>
          <p:cNvPr id="31" name="Google Shape;146;p4"/>
          <p:cNvSpPr txBox="1"/>
          <p:nvPr/>
        </p:nvSpPr>
        <p:spPr>
          <a:xfrm>
            <a:off x="4705467" y="4123538"/>
            <a:ext cx="6106465" cy="1708120"/>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500" dirty="0">
                <a:solidFill>
                  <a:schemeClr val="dk1"/>
                </a:solidFill>
                <a:latin typeface="標楷體" pitchFamily="65" charset="-120"/>
                <a:ea typeface="標楷體" pitchFamily="65" charset="-120"/>
                <a:cs typeface="Microsoft JhengHei"/>
                <a:sym typeface="Microsoft JhengHei"/>
              </a:rPr>
              <a:t>給予同學建議，讓他們更了解洗手的重要性</a:t>
            </a:r>
            <a:endParaRPr sz="3500" dirty="0">
              <a:latin typeface="標楷體" pitchFamily="65" charset="-120"/>
              <a:ea typeface="標楷體" pitchFamily="65" charset="-120"/>
            </a:endParaRPr>
          </a:p>
        </p:txBody>
      </p:sp>
    </p:spTree>
    <p:extLst>
      <p:ext uri="{BB962C8B-B14F-4D97-AF65-F5344CB8AC3E}">
        <p14:creationId xmlns:p14="http://schemas.microsoft.com/office/powerpoint/2010/main" val="3310268441"/>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ppt_x"/>
                                          </p:val>
                                        </p:tav>
                                        <p:tav tm="100000">
                                          <p:val>
                                            <p:strVal val="#ppt_x"/>
                                          </p:val>
                                        </p:tav>
                                      </p:tavLst>
                                    </p:anim>
                                    <p:anim calcmode="lin" valueType="num">
                                      <p:cBhvr additive="base">
                                        <p:cTn id="1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ppt_x"/>
                                          </p:val>
                                        </p:tav>
                                        <p:tav tm="100000">
                                          <p:val>
                                            <p:strVal val="#ppt_x"/>
                                          </p:val>
                                        </p:tav>
                                      </p:tavLst>
                                    </p:anim>
                                    <p:anim calcmode="lin" valueType="num">
                                      <p:cBhvr additive="base">
                                        <p:cTn id="34" dur="500" fill="hold"/>
                                        <p:tgtEl>
                                          <p:spTgt spid="2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rotWithShape="1">
          <a:blip r:embed="rId3"/>
          <a:srcRect l="17668" t="30899" r="2953" b="24233"/>
          <a:stretch/>
        </p:blipFill>
        <p:spPr>
          <a:xfrm>
            <a:off x="-3" y="-1894"/>
            <a:ext cx="12393115" cy="6859894"/>
          </a:xfrm>
          <a:prstGeom prst="rect">
            <a:avLst/>
          </a:prstGeom>
        </p:spPr>
      </p:pic>
      <p:sp>
        <p:nvSpPr>
          <p:cNvPr id="4" name="Google Shape;152;p5"/>
          <p:cNvSpPr txBox="1"/>
          <p:nvPr/>
        </p:nvSpPr>
        <p:spPr>
          <a:xfrm>
            <a:off x="4595357" y="737890"/>
            <a:ext cx="2944133"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600" b="1" dirty="0">
                <a:solidFill>
                  <a:srgbClr val="833C0B"/>
                </a:solidFill>
                <a:latin typeface="標楷體" panose="03000509000000000000" pitchFamily="65" charset="-120"/>
                <a:ea typeface="標楷體" panose="03000509000000000000" pitchFamily="65" charset="-120"/>
                <a:cs typeface="Microsoft JhengHei"/>
                <a:sym typeface="Microsoft JhengHei"/>
              </a:rPr>
              <a:t>三、研究流程</a:t>
            </a:r>
            <a:endParaRPr sz="3600" b="1" dirty="0">
              <a:latin typeface="標楷體" panose="03000509000000000000" pitchFamily="65" charset="-120"/>
              <a:ea typeface="標楷體" panose="03000509000000000000" pitchFamily="65" charset="-120"/>
            </a:endParaRPr>
          </a:p>
        </p:txBody>
      </p:sp>
      <p:sp>
        <p:nvSpPr>
          <p:cNvPr id="5" name="Google Shape;153;p5"/>
          <p:cNvSpPr txBox="1"/>
          <p:nvPr/>
        </p:nvSpPr>
        <p:spPr>
          <a:xfrm>
            <a:off x="5161307" y="1395768"/>
            <a:ext cx="2070497" cy="6309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500" dirty="0">
                <a:solidFill>
                  <a:schemeClr val="dk1"/>
                </a:solidFill>
                <a:latin typeface="標楷體" pitchFamily="65" charset="-120"/>
                <a:ea typeface="標楷體" pitchFamily="65" charset="-120"/>
                <a:cs typeface="Microsoft JhengHei"/>
                <a:sym typeface="Microsoft JhengHei"/>
              </a:rPr>
              <a:t>決定主題</a:t>
            </a:r>
            <a:endParaRPr sz="3500" dirty="0">
              <a:latin typeface="標楷體" pitchFamily="65" charset="-120"/>
              <a:ea typeface="標楷體" pitchFamily="65" charset="-120"/>
            </a:endParaRPr>
          </a:p>
        </p:txBody>
      </p:sp>
      <p:sp>
        <p:nvSpPr>
          <p:cNvPr id="6" name="Google Shape;154;p5"/>
          <p:cNvSpPr txBox="1"/>
          <p:nvPr/>
        </p:nvSpPr>
        <p:spPr>
          <a:xfrm>
            <a:off x="4629147" y="2587774"/>
            <a:ext cx="2881314" cy="6309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500" dirty="0">
                <a:solidFill>
                  <a:schemeClr val="dk1"/>
                </a:solidFill>
                <a:latin typeface="標楷體" pitchFamily="65" charset="-120"/>
                <a:ea typeface="標楷體" pitchFamily="65" charset="-120"/>
                <a:cs typeface="Microsoft JhengHei"/>
                <a:sym typeface="Microsoft JhengHei"/>
              </a:rPr>
              <a:t>尋找文獻資料</a:t>
            </a:r>
            <a:endParaRPr sz="3500" dirty="0">
              <a:latin typeface="標楷體" pitchFamily="65" charset="-120"/>
              <a:ea typeface="標楷體" pitchFamily="65" charset="-120"/>
            </a:endParaRPr>
          </a:p>
        </p:txBody>
      </p:sp>
      <p:sp>
        <p:nvSpPr>
          <p:cNvPr id="7" name="Google Shape;155;p5"/>
          <p:cNvSpPr txBox="1"/>
          <p:nvPr/>
        </p:nvSpPr>
        <p:spPr>
          <a:xfrm>
            <a:off x="4624385" y="3825558"/>
            <a:ext cx="2886076" cy="6309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500" dirty="0">
                <a:solidFill>
                  <a:schemeClr val="dk1"/>
                </a:solidFill>
                <a:latin typeface="標楷體" pitchFamily="65" charset="-120"/>
                <a:ea typeface="標楷體" pitchFamily="65" charset="-120"/>
                <a:cs typeface="Microsoft JhengHei"/>
                <a:sym typeface="Microsoft JhengHei"/>
              </a:rPr>
              <a:t>設計問卷調查</a:t>
            </a:r>
            <a:endParaRPr sz="3500" dirty="0">
              <a:latin typeface="標楷體" pitchFamily="65" charset="-120"/>
              <a:ea typeface="標楷體" pitchFamily="65" charset="-120"/>
            </a:endParaRPr>
          </a:p>
        </p:txBody>
      </p:sp>
      <p:sp>
        <p:nvSpPr>
          <p:cNvPr id="8" name="Google Shape;156;p5"/>
          <p:cNvSpPr txBox="1"/>
          <p:nvPr/>
        </p:nvSpPr>
        <p:spPr>
          <a:xfrm>
            <a:off x="4193717" y="5300219"/>
            <a:ext cx="3747408" cy="6309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500" dirty="0">
                <a:solidFill>
                  <a:schemeClr val="dk1"/>
                </a:solidFill>
                <a:latin typeface="標楷體" pitchFamily="65" charset="-120"/>
                <a:ea typeface="標楷體" pitchFamily="65" charset="-120"/>
                <a:cs typeface="Microsoft JhengHei"/>
                <a:sym typeface="Microsoft JhengHei"/>
              </a:rPr>
              <a:t>整理資料，寫報告</a:t>
            </a:r>
            <a:endParaRPr sz="3500" dirty="0">
              <a:latin typeface="標楷體" pitchFamily="65" charset="-120"/>
              <a:ea typeface="標楷體" pitchFamily="65" charset="-120"/>
            </a:endParaRPr>
          </a:p>
        </p:txBody>
      </p:sp>
      <p:sp>
        <p:nvSpPr>
          <p:cNvPr id="9" name="Google Shape;157;p5"/>
          <p:cNvSpPr/>
          <p:nvPr/>
        </p:nvSpPr>
        <p:spPr>
          <a:xfrm>
            <a:off x="5900735" y="1988859"/>
            <a:ext cx="333375" cy="586085"/>
          </a:xfrm>
          <a:prstGeom prst="downArrow">
            <a:avLst>
              <a:gd name="adj1" fmla="val 50000"/>
              <a:gd name="adj2" fmla="val 5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3500">
              <a:solidFill>
                <a:schemeClr val="lt1"/>
              </a:solidFill>
              <a:latin typeface="標楷體" panose="03000509000000000000" pitchFamily="65" charset="-120"/>
              <a:ea typeface="標楷體" panose="03000509000000000000" pitchFamily="65" charset="-120"/>
              <a:sym typeface="Arial"/>
            </a:endParaRPr>
          </a:p>
        </p:txBody>
      </p:sp>
      <p:pic>
        <p:nvPicPr>
          <p:cNvPr id="10" name="Google Shape;158;p5"/>
          <p:cNvPicPr preferRelativeResize="0"/>
          <p:nvPr/>
        </p:nvPicPr>
        <p:blipFill rotWithShape="1">
          <a:blip r:embed="rId4">
            <a:alphaModFix/>
          </a:blip>
          <a:srcRect/>
          <a:stretch/>
        </p:blipFill>
        <p:spPr>
          <a:xfrm>
            <a:off x="5884859" y="3194656"/>
            <a:ext cx="365125" cy="603250"/>
          </a:xfrm>
          <a:prstGeom prst="rect">
            <a:avLst/>
          </a:prstGeom>
          <a:noFill/>
          <a:ln>
            <a:noFill/>
          </a:ln>
        </p:spPr>
      </p:pic>
      <p:pic>
        <p:nvPicPr>
          <p:cNvPr id="11" name="Google Shape;159;p5"/>
          <p:cNvPicPr preferRelativeResize="0"/>
          <p:nvPr/>
        </p:nvPicPr>
        <p:blipFill rotWithShape="1">
          <a:blip r:embed="rId4">
            <a:alphaModFix/>
          </a:blip>
          <a:srcRect/>
          <a:stretch/>
        </p:blipFill>
        <p:spPr>
          <a:xfrm>
            <a:off x="5854920" y="4554522"/>
            <a:ext cx="365125" cy="603250"/>
          </a:xfrm>
          <a:prstGeom prst="rect">
            <a:avLst/>
          </a:prstGeom>
          <a:noFill/>
          <a:ln>
            <a:noFill/>
          </a:ln>
        </p:spPr>
      </p:pic>
    </p:spTree>
    <p:extLst>
      <p:ext uri="{BB962C8B-B14F-4D97-AF65-F5344CB8AC3E}">
        <p14:creationId xmlns:p14="http://schemas.microsoft.com/office/powerpoint/2010/main" val="1941351245"/>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6"/>
          <p:cNvPicPr preferRelativeResize="0"/>
          <p:nvPr/>
        </p:nvPicPr>
        <p:blipFill rotWithShape="1">
          <a:blip r:embed="rId3">
            <a:alphaModFix/>
          </a:blip>
          <a:srcRect/>
          <a:stretch/>
        </p:blipFill>
        <p:spPr>
          <a:xfrm>
            <a:off x="0" y="0"/>
            <a:ext cx="12192000" cy="7648575"/>
          </a:xfrm>
          <a:prstGeom prst="rect">
            <a:avLst/>
          </a:prstGeom>
          <a:noFill/>
          <a:ln>
            <a:noFill/>
          </a:ln>
        </p:spPr>
      </p:pic>
      <p:grpSp>
        <p:nvGrpSpPr>
          <p:cNvPr id="166" name="Google Shape;166;p6"/>
          <p:cNvGrpSpPr/>
          <p:nvPr/>
        </p:nvGrpSpPr>
        <p:grpSpPr>
          <a:xfrm>
            <a:off x="2627086" y="1859340"/>
            <a:ext cx="3216031" cy="2230060"/>
            <a:chOff x="2627086" y="1859340"/>
            <a:chExt cx="3216031" cy="1969769"/>
          </a:xfrm>
        </p:grpSpPr>
        <p:sp>
          <p:nvSpPr>
            <p:cNvPr id="167" name="Google Shape;167;p6"/>
            <p:cNvSpPr txBox="1"/>
            <p:nvPr/>
          </p:nvSpPr>
          <p:spPr>
            <a:xfrm>
              <a:off x="2627086" y="1859340"/>
              <a:ext cx="3216031" cy="15696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9600" b="1" dirty="0">
                  <a:solidFill>
                    <a:schemeClr val="lt1"/>
                  </a:solidFill>
                  <a:latin typeface="微軟正黑體" panose="020B0604030504040204" pitchFamily="34" charset="-120"/>
                  <a:ea typeface="微軟正黑體" panose="020B0604030504040204" pitchFamily="34" charset="-120"/>
                  <a:sym typeface="Arial"/>
                </a:rPr>
                <a:t>TWO</a:t>
              </a:r>
              <a:endParaRPr sz="9600" b="1" dirty="0">
                <a:solidFill>
                  <a:schemeClr val="lt1"/>
                </a:solidFill>
                <a:latin typeface="微軟正黑體" panose="020B0604030504040204" pitchFamily="34" charset="-120"/>
                <a:ea typeface="微軟正黑體" panose="020B0604030504040204" pitchFamily="34" charset="-120"/>
                <a:sym typeface="Arial"/>
              </a:endParaRPr>
            </a:p>
          </p:txBody>
        </p:sp>
        <p:sp>
          <p:nvSpPr>
            <p:cNvPr id="168" name="Google Shape;168;p6"/>
            <p:cNvSpPr/>
            <p:nvPr/>
          </p:nvSpPr>
          <p:spPr>
            <a:xfrm>
              <a:off x="3812592" y="3244334"/>
              <a:ext cx="1005403"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3200" b="1">
                <a:solidFill>
                  <a:srgbClr val="99BAC1"/>
                </a:solidFill>
                <a:latin typeface="Arial"/>
                <a:ea typeface="Arial"/>
                <a:cs typeface="Arial"/>
                <a:sym typeface="Arial"/>
              </a:endParaRPr>
            </a:p>
          </p:txBody>
        </p:sp>
      </p:grpSp>
      <p:grpSp>
        <p:nvGrpSpPr>
          <p:cNvPr id="169" name="Google Shape;169;p6"/>
          <p:cNvGrpSpPr/>
          <p:nvPr/>
        </p:nvGrpSpPr>
        <p:grpSpPr>
          <a:xfrm>
            <a:off x="6223959" y="624691"/>
            <a:ext cx="3317975" cy="5537202"/>
            <a:chOff x="6223960" y="624691"/>
            <a:chExt cx="2735892" cy="5537202"/>
          </a:xfrm>
        </p:grpSpPr>
        <p:pic>
          <p:nvPicPr>
            <p:cNvPr id="170" name="Google Shape;170;p6"/>
            <p:cNvPicPr preferRelativeResize="0"/>
            <p:nvPr/>
          </p:nvPicPr>
          <p:blipFill rotWithShape="1">
            <a:blip r:embed="rId4">
              <a:alphaModFix/>
            </a:blip>
            <a:srcRect/>
            <a:stretch/>
          </p:blipFill>
          <p:spPr>
            <a:xfrm rot="16200000">
              <a:off x="4823305" y="2025346"/>
              <a:ext cx="5537202" cy="2735892"/>
            </a:xfrm>
            <a:prstGeom prst="rect">
              <a:avLst/>
            </a:prstGeom>
            <a:noFill/>
            <a:ln>
              <a:noFill/>
            </a:ln>
          </p:spPr>
        </p:pic>
        <p:sp>
          <p:nvSpPr>
            <p:cNvPr id="171" name="Google Shape;171;p6"/>
            <p:cNvSpPr/>
            <p:nvPr/>
          </p:nvSpPr>
          <p:spPr>
            <a:xfrm>
              <a:off x="6369845" y="2412274"/>
              <a:ext cx="2444122" cy="1962035"/>
            </a:xfrm>
            <a:prstGeom prst="rect">
              <a:avLst/>
            </a:prstGeom>
            <a:noFill/>
            <a:ln>
              <a:noFill/>
            </a:ln>
          </p:spPr>
          <p:txBody>
            <a:bodyPr spcFirstLastPara="1" wrap="square" lIns="91425" tIns="45700" rIns="91425" bIns="45700" anchor="t" anchorCtr="0">
              <a:spAutoFit/>
            </a:bodyPr>
            <a:lstStyle/>
            <a:p>
              <a:pPr marL="0" marR="0" lvl="0" indent="0" rtl="0">
                <a:lnSpc>
                  <a:spcPct val="150000"/>
                </a:lnSpc>
                <a:spcBef>
                  <a:spcPts val="0"/>
                </a:spcBef>
                <a:spcAft>
                  <a:spcPts val="0"/>
                </a:spcAft>
                <a:buNone/>
              </a:pPr>
              <a:r>
                <a:rPr lang="zh-TW" sz="2700" dirty="0">
                  <a:solidFill>
                    <a:schemeClr val="dk1"/>
                  </a:solidFill>
                  <a:latin typeface="標楷體" pitchFamily="65" charset="-120"/>
                  <a:ea typeface="標楷體" pitchFamily="65" charset="-120"/>
                  <a:cs typeface="Microsoft JhengHei"/>
                  <a:sym typeface="Microsoft JhengHei"/>
                </a:rPr>
                <a:t>一、關於洗手</a:t>
              </a:r>
              <a:endParaRPr sz="2700" dirty="0">
                <a:solidFill>
                  <a:schemeClr val="dk1"/>
                </a:solidFill>
                <a:latin typeface="標楷體" pitchFamily="65" charset="-120"/>
                <a:ea typeface="標楷體" pitchFamily="65" charset="-120"/>
                <a:cs typeface="Microsoft JhengHei"/>
                <a:sym typeface="Microsoft JhengHei"/>
              </a:endParaRPr>
            </a:p>
            <a:p>
              <a:pPr marL="0" marR="0" lvl="0" indent="0" rtl="0">
                <a:lnSpc>
                  <a:spcPct val="150000"/>
                </a:lnSpc>
                <a:spcBef>
                  <a:spcPts val="0"/>
                </a:spcBef>
                <a:spcAft>
                  <a:spcPts val="0"/>
                </a:spcAft>
                <a:buNone/>
              </a:pPr>
              <a:r>
                <a:rPr lang="zh-TW" sz="2700" dirty="0">
                  <a:solidFill>
                    <a:schemeClr val="dk1"/>
                  </a:solidFill>
                  <a:latin typeface="標楷體" pitchFamily="65" charset="-120"/>
                  <a:ea typeface="標楷體" pitchFamily="65" charset="-120"/>
                  <a:cs typeface="Microsoft JhengHei"/>
                  <a:sym typeface="Microsoft JhengHei"/>
                </a:rPr>
                <a:t>二、</a:t>
              </a:r>
              <a:r>
                <a:rPr lang="zh-TW" sz="2700" dirty="0" smtClean="0">
                  <a:solidFill>
                    <a:schemeClr val="dk1"/>
                  </a:solidFill>
                  <a:latin typeface="標楷體" pitchFamily="65" charset="-120"/>
                  <a:ea typeface="標楷體" pitchFamily="65" charset="-120"/>
                  <a:cs typeface="Microsoft JhengHei"/>
                  <a:sym typeface="Microsoft JhengHei"/>
                </a:rPr>
                <a:t>問卷調查</a:t>
              </a:r>
              <a:r>
                <a:rPr lang="zh-TW" altLang="zh-TW" sz="2700" dirty="0" smtClean="0">
                  <a:solidFill>
                    <a:schemeClr val="dk1"/>
                  </a:solidFill>
                  <a:latin typeface="標楷體" pitchFamily="65" charset="-120"/>
                  <a:ea typeface="標楷體" pitchFamily="65" charset="-120"/>
                  <a:cs typeface="Microsoft JhengHei"/>
                  <a:sym typeface="Microsoft JhengHei"/>
                </a:rPr>
                <a:t>分析</a:t>
              </a:r>
              <a:endParaRPr sz="2700" dirty="0" smtClean="0">
                <a:solidFill>
                  <a:schemeClr val="dk1"/>
                </a:solidFill>
                <a:latin typeface="標楷體" pitchFamily="65" charset="-120"/>
                <a:ea typeface="標楷體" pitchFamily="65" charset="-120"/>
                <a:cs typeface="Microsoft JhengHei"/>
                <a:sym typeface="Microsoft JhengHei"/>
              </a:endParaRPr>
            </a:p>
            <a:p>
              <a:pPr marL="0" marR="0" lvl="0" indent="0" rtl="0">
                <a:lnSpc>
                  <a:spcPct val="150000"/>
                </a:lnSpc>
                <a:spcBef>
                  <a:spcPts val="0"/>
                </a:spcBef>
                <a:spcAft>
                  <a:spcPts val="0"/>
                </a:spcAft>
                <a:buNone/>
              </a:pPr>
              <a:r>
                <a:rPr lang="zh-TW" sz="2700" dirty="0" smtClean="0">
                  <a:solidFill>
                    <a:schemeClr val="dk1"/>
                  </a:solidFill>
                  <a:latin typeface="標楷體" pitchFamily="65" charset="-120"/>
                  <a:ea typeface="標楷體" pitchFamily="65" charset="-120"/>
                  <a:cs typeface="Microsoft JhengHei"/>
                  <a:sym typeface="Microsoft JhengHei"/>
                </a:rPr>
                <a:t>三、建議</a:t>
              </a:r>
              <a:endParaRPr sz="2700" dirty="0">
                <a:solidFill>
                  <a:schemeClr val="dk1"/>
                </a:solidFill>
                <a:latin typeface="標楷體" pitchFamily="65" charset="-120"/>
                <a:ea typeface="標楷體" pitchFamily="65" charset="-120"/>
                <a:cs typeface="Microsoft JhengHei"/>
                <a:sym typeface="Microsoft JhengHei"/>
              </a:endParaRPr>
            </a:p>
          </p:txBody>
        </p:sp>
      </p:grpSp>
      <p:sp>
        <p:nvSpPr>
          <p:cNvPr id="2" name="文字方塊 1"/>
          <p:cNvSpPr txBox="1"/>
          <p:nvPr/>
        </p:nvSpPr>
        <p:spPr>
          <a:xfrm>
            <a:off x="3228921" y="3276599"/>
            <a:ext cx="2012360" cy="646331"/>
          </a:xfrm>
          <a:prstGeom prst="rect">
            <a:avLst/>
          </a:prstGeom>
          <a:noFill/>
        </p:spPr>
        <p:txBody>
          <a:bodyPr wrap="square" rtlCol="0">
            <a:spAutoFit/>
          </a:bodyPr>
          <a:lstStyle/>
          <a:p>
            <a:r>
              <a:rPr lang="zh-TW" altLang="en-US" sz="3600" dirty="0" smtClean="0">
                <a:solidFill>
                  <a:schemeClr val="tx1"/>
                </a:solidFill>
                <a:latin typeface="標楷體" panose="03000509000000000000" pitchFamily="65" charset="-120"/>
                <a:ea typeface="標楷體" panose="03000509000000000000" pitchFamily="65" charset="-120"/>
              </a:rPr>
              <a:t>研究結果</a:t>
            </a:r>
            <a:endParaRPr lang="zh-TW" altLang="en-US" sz="3600" dirty="0">
              <a:solidFill>
                <a:schemeClr val="tx1"/>
              </a:solidFill>
              <a:latin typeface="標楷體" panose="03000509000000000000" pitchFamily="65" charset="-120"/>
              <a:ea typeface="標楷體" panose="03000509000000000000" pitchFamily="65" charset="-120"/>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2953" b="24233"/>
          <a:stretch/>
        </p:blipFill>
        <p:spPr>
          <a:xfrm>
            <a:off x="-12960" y="-55546"/>
            <a:ext cx="12336708" cy="6859894"/>
          </a:xfrm>
          <a:prstGeom prst="rect">
            <a:avLst/>
          </a:prstGeom>
        </p:spPr>
      </p:pic>
      <p:grpSp>
        <p:nvGrpSpPr>
          <p:cNvPr id="3" name="Google Shape;177;p7"/>
          <p:cNvGrpSpPr/>
          <p:nvPr/>
        </p:nvGrpSpPr>
        <p:grpSpPr>
          <a:xfrm>
            <a:off x="4614765" y="3532378"/>
            <a:ext cx="3050778" cy="1630174"/>
            <a:chOff x="3493590" y="3193567"/>
            <a:chExt cx="2288381" cy="1222630"/>
          </a:xfrm>
        </p:grpSpPr>
        <p:sp>
          <p:nvSpPr>
            <p:cNvPr id="4" name="Google Shape;178;p7"/>
            <p:cNvSpPr/>
            <p:nvPr/>
          </p:nvSpPr>
          <p:spPr>
            <a:xfrm>
              <a:off x="4131707" y="3193567"/>
              <a:ext cx="1035010" cy="850803"/>
            </a:xfrm>
            <a:custGeom>
              <a:avLst/>
              <a:gdLst/>
              <a:ahLst/>
              <a:cxnLst/>
              <a:rect l="l" t="t" r="r" b="b"/>
              <a:pathLst>
                <a:path w="21600" h="21600" extrusionOk="0">
                  <a:moveTo>
                    <a:pt x="0" y="0"/>
                  </a:moveTo>
                  <a:lnTo>
                    <a:pt x="21599" y="0"/>
                  </a:lnTo>
                  <a:lnTo>
                    <a:pt x="21599" y="21600"/>
                  </a:lnTo>
                  <a:lnTo>
                    <a:pt x="0" y="21600"/>
                  </a:lnTo>
                  <a:close/>
                </a:path>
              </a:pathLst>
            </a:custGeom>
            <a:solidFill>
              <a:srgbClr val="E5E5E5"/>
            </a:solidFill>
            <a:ln>
              <a:noFill/>
            </a:ln>
          </p:spPr>
          <p:txBody>
            <a:bodyPr spcFirstLastPara="1" wrap="square" lIns="0" tIns="0" rIns="0" bIns="0" anchor="b" anchorCtr="0">
              <a:noAutofit/>
            </a:bodyPr>
            <a:lstStyle/>
            <a:p>
              <a:pPr marL="0" marR="0" lvl="0" indent="0" algn="l" rtl="0">
                <a:lnSpc>
                  <a:spcPct val="150000"/>
                </a:lnSpc>
                <a:spcBef>
                  <a:spcPts val="0"/>
                </a:spcBef>
                <a:spcAft>
                  <a:spcPts val="0"/>
                </a:spcAft>
                <a:buNone/>
              </a:pPr>
              <a:endParaRPr sz="2500" b="1">
                <a:solidFill>
                  <a:srgbClr val="CCCCCC"/>
                </a:solidFill>
                <a:latin typeface="標楷體" pitchFamily="65" charset="-120"/>
                <a:ea typeface="標楷體" pitchFamily="65" charset="-120"/>
                <a:sym typeface="Arial"/>
              </a:endParaRPr>
            </a:p>
          </p:txBody>
        </p:sp>
        <p:sp>
          <p:nvSpPr>
            <p:cNvPr id="5" name="Google Shape;179;p7"/>
            <p:cNvSpPr/>
            <p:nvPr/>
          </p:nvSpPr>
          <p:spPr>
            <a:xfrm>
              <a:off x="3493590" y="4044370"/>
              <a:ext cx="2288381" cy="371827"/>
            </a:xfrm>
            <a:prstGeom prst="roundRect">
              <a:avLst>
                <a:gd name="adj" fmla="val 16667"/>
              </a:avLst>
            </a:prstGeom>
            <a:solidFill>
              <a:schemeClr val="lt1">
                <a:alpha val="89803"/>
              </a:schemeClr>
            </a:solidFill>
            <a:ln>
              <a:noFill/>
            </a:ln>
          </p:spPr>
          <p:txBody>
            <a:bodyPr spcFirstLastPara="1" wrap="square" lIns="0" tIns="0" rIns="0" bIns="0" anchor="ctr" anchorCtr="0">
              <a:noAutofit/>
            </a:bodyPr>
            <a:lstStyle/>
            <a:p>
              <a:pPr marL="0" marR="0" lvl="0" indent="0" algn="ctr" rtl="0">
                <a:lnSpc>
                  <a:spcPct val="150000"/>
                </a:lnSpc>
                <a:spcBef>
                  <a:spcPts val="0"/>
                </a:spcBef>
                <a:spcAft>
                  <a:spcPts val="0"/>
                </a:spcAft>
                <a:buNone/>
              </a:pPr>
              <a:endParaRPr sz="1800">
                <a:solidFill>
                  <a:schemeClr val="dk1"/>
                </a:solidFill>
                <a:latin typeface="標楷體" pitchFamily="65" charset="-120"/>
                <a:ea typeface="標楷體" pitchFamily="65" charset="-120"/>
                <a:sym typeface="Arial"/>
              </a:endParaRPr>
            </a:p>
          </p:txBody>
        </p:sp>
      </p:grpSp>
      <p:grpSp>
        <p:nvGrpSpPr>
          <p:cNvPr id="6" name="Google Shape;180;p7"/>
          <p:cNvGrpSpPr/>
          <p:nvPr/>
        </p:nvGrpSpPr>
        <p:grpSpPr>
          <a:xfrm>
            <a:off x="4623896" y="1853597"/>
            <a:ext cx="1464277" cy="1251744"/>
            <a:chOff x="3500438" y="1934483"/>
            <a:chExt cx="1098351" cy="938808"/>
          </a:xfrm>
        </p:grpSpPr>
        <p:sp>
          <p:nvSpPr>
            <p:cNvPr id="7" name="Google Shape;181;p7"/>
            <p:cNvSpPr/>
            <p:nvPr/>
          </p:nvSpPr>
          <p:spPr>
            <a:xfrm>
              <a:off x="3500438" y="1934483"/>
              <a:ext cx="1098351" cy="938808"/>
            </a:xfrm>
            <a:custGeom>
              <a:avLst/>
              <a:gdLst/>
              <a:ahLst/>
              <a:cxnLst/>
              <a:rect l="l" t="t" r="r" b="b"/>
              <a:pathLst>
                <a:path w="21600" h="21600" extrusionOk="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8BCCD5"/>
            </a:solidFill>
            <a:ln>
              <a:noFill/>
            </a:ln>
          </p:spPr>
          <p:txBody>
            <a:bodyPr spcFirstLastPara="1" wrap="square" lIns="17125" tIns="17125" rIns="17125" bIns="17125" anchor="t" anchorCtr="0">
              <a:noAutofit/>
            </a:bodyPr>
            <a:lstStyle/>
            <a:p>
              <a:pPr marL="0" marR="0" lvl="0" indent="0" algn="l" rtl="0">
                <a:lnSpc>
                  <a:spcPct val="150000"/>
                </a:lnSpc>
                <a:spcBef>
                  <a:spcPts val="0"/>
                </a:spcBef>
                <a:spcAft>
                  <a:spcPts val="0"/>
                </a:spcAft>
                <a:buNone/>
              </a:pPr>
              <a:endParaRPr sz="1800">
                <a:solidFill>
                  <a:srgbClr val="7F7F7F"/>
                </a:solidFill>
                <a:latin typeface="標楷體" pitchFamily="65" charset="-120"/>
                <a:ea typeface="標楷體" pitchFamily="65" charset="-120"/>
                <a:sym typeface="Arial"/>
              </a:endParaRPr>
            </a:p>
          </p:txBody>
        </p:sp>
        <p:sp>
          <p:nvSpPr>
            <p:cNvPr id="8" name="Google Shape;182;p7"/>
            <p:cNvSpPr/>
            <p:nvPr/>
          </p:nvSpPr>
          <p:spPr>
            <a:xfrm>
              <a:off x="3848695" y="2268453"/>
              <a:ext cx="600075" cy="228600"/>
            </a:xfrm>
            <a:custGeom>
              <a:avLst/>
              <a:gdLst/>
              <a:ahLst/>
              <a:cxnLst/>
              <a:rect l="l" t="t" r="r" b="b"/>
              <a:pathLst>
                <a:path w="21600" h="21600" extrusionOk="0">
                  <a:moveTo>
                    <a:pt x="0" y="0"/>
                  </a:moveTo>
                  <a:lnTo>
                    <a:pt x="21600" y="0"/>
                  </a:lnTo>
                  <a:lnTo>
                    <a:pt x="21600" y="21600"/>
                  </a:lnTo>
                  <a:lnTo>
                    <a:pt x="0" y="21600"/>
                  </a:lnTo>
                  <a:close/>
                </a:path>
              </a:pathLst>
            </a:custGeom>
            <a:no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r>
                <a:rPr lang="zh-TW" sz="2000" b="0">
                  <a:solidFill>
                    <a:srgbClr val="7F7F7F"/>
                  </a:solidFill>
                  <a:latin typeface="標楷體" pitchFamily="65" charset="-120"/>
                  <a:ea typeface="標楷體" pitchFamily="65" charset="-120"/>
                  <a:sym typeface="Arial"/>
                </a:rPr>
                <a:t>02</a:t>
              </a:r>
              <a:endParaRPr sz="2500" b="1">
                <a:solidFill>
                  <a:srgbClr val="7F7F7F"/>
                </a:solidFill>
                <a:latin typeface="標楷體" pitchFamily="65" charset="-120"/>
                <a:ea typeface="標楷體" pitchFamily="65" charset="-120"/>
                <a:sym typeface="Arial"/>
              </a:endParaRPr>
            </a:p>
          </p:txBody>
        </p:sp>
      </p:grpSp>
      <p:grpSp>
        <p:nvGrpSpPr>
          <p:cNvPr id="9" name="Google Shape;183;p7"/>
          <p:cNvGrpSpPr/>
          <p:nvPr/>
        </p:nvGrpSpPr>
        <p:grpSpPr>
          <a:xfrm>
            <a:off x="6206426" y="1875823"/>
            <a:ext cx="1468246" cy="1243012"/>
            <a:chOff x="4687491" y="1951152"/>
            <a:chExt cx="1101328" cy="932259"/>
          </a:xfrm>
        </p:grpSpPr>
        <p:sp>
          <p:nvSpPr>
            <p:cNvPr id="10" name="Google Shape;184;p7"/>
            <p:cNvSpPr/>
            <p:nvPr/>
          </p:nvSpPr>
          <p:spPr>
            <a:xfrm>
              <a:off x="4687491" y="1951152"/>
              <a:ext cx="1101328" cy="932259"/>
            </a:xfrm>
            <a:custGeom>
              <a:avLst/>
              <a:gdLst/>
              <a:ahLst/>
              <a:cxnLst/>
              <a:rect l="l" t="t" r="r" b="b"/>
              <a:pathLst>
                <a:path w="21600" h="21600" extrusionOk="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chemeClr val="lt1"/>
            </a:solidFill>
            <a:ln>
              <a:noFill/>
            </a:ln>
          </p:spPr>
          <p:txBody>
            <a:bodyPr spcFirstLastPara="1" wrap="square" lIns="17125" tIns="17125" rIns="17125" bIns="17125" anchor="t" anchorCtr="0">
              <a:noAutofit/>
            </a:bodyPr>
            <a:lstStyle/>
            <a:p>
              <a:pPr marL="0" marR="0" lvl="0" indent="0" algn="l" rtl="0">
                <a:lnSpc>
                  <a:spcPct val="150000"/>
                </a:lnSpc>
                <a:spcBef>
                  <a:spcPts val="0"/>
                </a:spcBef>
                <a:spcAft>
                  <a:spcPts val="0"/>
                </a:spcAft>
                <a:buNone/>
              </a:pPr>
              <a:endParaRPr sz="900">
                <a:solidFill>
                  <a:srgbClr val="7F7F7F"/>
                </a:solidFill>
                <a:latin typeface="標楷體" pitchFamily="65" charset="-120"/>
                <a:ea typeface="標楷體" pitchFamily="65" charset="-120"/>
                <a:sym typeface="Arial"/>
              </a:endParaRPr>
            </a:p>
          </p:txBody>
        </p:sp>
        <p:sp>
          <p:nvSpPr>
            <p:cNvPr id="11" name="Google Shape;185;p7"/>
            <p:cNvSpPr/>
            <p:nvPr/>
          </p:nvSpPr>
          <p:spPr>
            <a:xfrm>
              <a:off x="4915733" y="2232139"/>
              <a:ext cx="600075" cy="228600"/>
            </a:xfrm>
            <a:custGeom>
              <a:avLst/>
              <a:gdLst/>
              <a:ahLst/>
              <a:cxnLst/>
              <a:rect l="l" t="t" r="r" b="b"/>
              <a:pathLst>
                <a:path w="21600" h="21600" extrusionOk="0">
                  <a:moveTo>
                    <a:pt x="0" y="0"/>
                  </a:moveTo>
                  <a:lnTo>
                    <a:pt x="21600" y="0"/>
                  </a:lnTo>
                  <a:lnTo>
                    <a:pt x="21600" y="21600"/>
                  </a:lnTo>
                  <a:lnTo>
                    <a:pt x="0" y="21600"/>
                  </a:lnTo>
                  <a:close/>
                </a:path>
              </a:pathLst>
            </a:custGeom>
            <a:no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r>
                <a:rPr lang="zh-TW" sz="2000" b="0">
                  <a:solidFill>
                    <a:srgbClr val="7F7F7F"/>
                  </a:solidFill>
                  <a:latin typeface="標楷體" pitchFamily="65" charset="-120"/>
                  <a:ea typeface="標楷體" pitchFamily="65" charset="-120"/>
                  <a:sym typeface="Arial"/>
                </a:rPr>
                <a:t>03</a:t>
              </a:r>
              <a:endParaRPr sz="2500" b="1">
                <a:solidFill>
                  <a:srgbClr val="7F7F7F"/>
                </a:solidFill>
                <a:latin typeface="標楷體" pitchFamily="65" charset="-120"/>
                <a:ea typeface="標楷體" pitchFamily="65" charset="-120"/>
                <a:sym typeface="Arial"/>
              </a:endParaRPr>
            </a:p>
          </p:txBody>
        </p:sp>
      </p:grpSp>
      <p:grpSp>
        <p:nvGrpSpPr>
          <p:cNvPr id="12" name="Google Shape;186;p7"/>
          <p:cNvGrpSpPr/>
          <p:nvPr/>
        </p:nvGrpSpPr>
        <p:grpSpPr>
          <a:xfrm>
            <a:off x="7063564" y="2814828"/>
            <a:ext cx="1055760" cy="1653381"/>
            <a:chOff x="5330428" y="2655406"/>
            <a:chExt cx="791923" cy="1240036"/>
          </a:xfrm>
        </p:grpSpPr>
        <p:sp>
          <p:nvSpPr>
            <p:cNvPr id="13" name="Google Shape;187;p7"/>
            <p:cNvSpPr/>
            <p:nvPr/>
          </p:nvSpPr>
          <p:spPr>
            <a:xfrm>
              <a:off x="5330428" y="2655406"/>
              <a:ext cx="661988" cy="1240036"/>
            </a:xfrm>
            <a:custGeom>
              <a:avLst/>
              <a:gdLst/>
              <a:ahLst/>
              <a:cxnLst/>
              <a:rect l="l" t="t" r="r" b="b"/>
              <a:pathLst>
                <a:path w="20053" h="21600" extrusionOk="0">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rgbClr val="8BCCD5"/>
            </a:solidFill>
            <a:ln>
              <a:noFill/>
            </a:ln>
          </p:spPr>
          <p:txBody>
            <a:bodyPr spcFirstLastPara="1" wrap="square" lIns="17125" tIns="17125" rIns="17125" bIns="17125" anchor="t" anchorCtr="0">
              <a:noAutofit/>
            </a:bodyPr>
            <a:lstStyle/>
            <a:p>
              <a:pPr marL="0" marR="0" lvl="0" indent="0" algn="l" rtl="0">
                <a:lnSpc>
                  <a:spcPct val="150000"/>
                </a:lnSpc>
                <a:spcBef>
                  <a:spcPts val="0"/>
                </a:spcBef>
                <a:spcAft>
                  <a:spcPts val="0"/>
                </a:spcAft>
                <a:buNone/>
              </a:pPr>
              <a:endParaRPr sz="900">
                <a:solidFill>
                  <a:srgbClr val="7F7F7F"/>
                </a:solidFill>
                <a:latin typeface="標楷體" pitchFamily="65" charset="-120"/>
                <a:ea typeface="標楷體" pitchFamily="65" charset="-120"/>
                <a:sym typeface="Arial"/>
              </a:endParaRPr>
            </a:p>
          </p:txBody>
        </p:sp>
        <p:sp>
          <p:nvSpPr>
            <p:cNvPr id="14" name="Google Shape;188;p7"/>
            <p:cNvSpPr/>
            <p:nvPr/>
          </p:nvSpPr>
          <p:spPr>
            <a:xfrm>
              <a:off x="5522871" y="3175709"/>
              <a:ext cx="599480" cy="228600"/>
            </a:xfrm>
            <a:custGeom>
              <a:avLst/>
              <a:gdLst/>
              <a:ahLst/>
              <a:cxnLst/>
              <a:rect l="l" t="t" r="r" b="b"/>
              <a:pathLst>
                <a:path w="21600" h="21600" extrusionOk="0">
                  <a:moveTo>
                    <a:pt x="0" y="0"/>
                  </a:moveTo>
                  <a:lnTo>
                    <a:pt x="21600" y="0"/>
                  </a:lnTo>
                  <a:lnTo>
                    <a:pt x="21600" y="21600"/>
                  </a:lnTo>
                  <a:lnTo>
                    <a:pt x="0" y="21600"/>
                  </a:lnTo>
                  <a:close/>
                </a:path>
              </a:pathLst>
            </a:custGeom>
            <a:no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r>
                <a:rPr lang="zh-TW" sz="2000" b="0">
                  <a:solidFill>
                    <a:srgbClr val="7F7F7F"/>
                  </a:solidFill>
                  <a:latin typeface="標楷體" pitchFamily="65" charset="-120"/>
                  <a:ea typeface="標楷體" pitchFamily="65" charset="-120"/>
                  <a:sym typeface="Arial"/>
                </a:rPr>
                <a:t>04</a:t>
              </a:r>
              <a:endParaRPr sz="2500" b="1">
                <a:solidFill>
                  <a:srgbClr val="7F7F7F"/>
                </a:solidFill>
                <a:latin typeface="標楷體" pitchFamily="65" charset="-120"/>
                <a:ea typeface="標楷體" pitchFamily="65" charset="-120"/>
                <a:sym typeface="Arial"/>
              </a:endParaRPr>
            </a:p>
          </p:txBody>
        </p:sp>
      </p:grpSp>
      <p:grpSp>
        <p:nvGrpSpPr>
          <p:cNvPr id="15" name="Google Shape;189;p7"/>
          <p:cNvGrpSpPr/>
          <p:nvPr/>
        </p:nvGrpSpPr>
        <p:grpSpPr>
          <a:xfrm>
            <a:off x="4339688" y="2851520"/>
            <a:ext cx="886503" cy="1653381"/>
            <a:chOff x="3287255" y="2682925"/>
            <a:chExt cx="664964" cy="1240036"/>
          </a:xfrm>
        </p:grpSpPr>
        <p:sp>
          <p:nvSpPr>
            <p:cNvPr id="16" name="Google Shape;190;p7"/>
            <p:cNvSpPr/>
            <p:nvPr/>
          </p:nvSpPr>
          <p:spPr>
            <a:xfrm>
              <a:off x="3287255" y="2682925"/>
              <a:ext cx="664964" cy="1240036"/>
            </a:xfrm>
            <a:custGeom>
              <a:avLst/>
              <a:gdLst/>
              <a:ahLst/>
              <a:cxnLst/>
              <a:rect l="l" t="t" r="r" b="b"/>
              <a:pathLst>
                <a:path w="20023" h="21600" extrusionOk="0">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chemeClr val="lt1"/>
            </a:solidFill>
            <a:ln>
              <a:noFill/>
            </a:ln>
          </p:spPr>
          <p:txBody>
            <a:bodyPr spcFirstLastPara="1" wrap="square" lIns="17125" tIns="17125" rIns="17125" bIns="17125" anchor="t" anchorCtr="0">
              <a:noAutofit/>
            </a:bodyPr>
            <a:lstStyle/>
            <a:p>
              <a:pPr marL="0" marR="0" lvl="0" indent="0" algn="l" rtl="0">
                <a:lnSpc>
                  <a:spcPct val="150000"/>
                </a:lnSpc>
                <a:spcBef>
                  <a:spcPts val="0"/>
                </a:spcBef>
                <a:spcAft>
                  <a:spcPts val="0"/>
                </a:spcAft>
                <a:buNone/>
              </a:pPr>
              <a:endParaRPr sz="1800">
                <a:solidFill>
                  <a:srgbClr val="7F7F7F"/>
                </a:solidFill>
                <a:latin typeface="標楷體" pitchFamily="65" charset="-120"/>
                <a:ea typeface="標楷體" pitchFamily="65" charset="-120"/>
                <a:sym typeface="Arial"/>
              </a:endParaRPr>
            </a:p>
          </p:txBody>
        </p:sp>
        <p:sp>
          <p:nvSpPr>
            <p:cNvPr id="17" name="Google Shape;191;p7"/>
            <p:cNvSpPr/>
            <p:nvPr/>
          </p:nvSpPr>
          <p:spPr>
            <a:xfrm>
              <a:off x="3438524" y="3159636"/>
              <a:ext cx="473274" cy="228600"/>
            </a:xfrm>
            <a:custGeom>
              <a:avLst/>
              <a:gdLst/>
              <a:ahLst/>
              <a:cxnLst/>
              <a:rect l="l" t="t" r="r" b="b"/>
              <a:pathLst>
                <a:path w="21600" h="21600" extrusionOk="0">
                  <a:moveTo>
                    <a:pt x="0" y="0"/>
                  </a:moveTo>
                  <a:lnTo>
                    <a:pt x="21600" y="0"/>
                  </a:lnTo>
                  <a:lnTo>
                    <a:pt x="21600" y="21600"/>
                  </a:lnTo>
                  <a:lnTo>
                    <a:pt x="0" y="21600"/>
                  </a:lnTo>
                  <a:close/>
                </a:path>
              </a:pathLst>
            </a:custGeom>
            <a:no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r>
                <a:rPr lang="zh-TW" sz="2000" b="0">
                  <a:solidFill>
                    <a:srgbClr val="7F7F7F"/>
                  </a:solidFill>
                  <a:latin typeface="標楷體" pitchFamily="65" charset="-120"/>
                  <a:ea typeface="標楷體" pitchFamily="65" charset="-120"/>
                  <a:sym typeface="Arial"/>
                </a:rPr>
                <a:t>01</a:t>
              </a:r>
              <a:endParaRPr sz="2500" b="1">
                <a:solidFill>
                  <a:srgbClr val="7F7F7F"/>
                </a:solidFill>
                <a:latin typeface="標楷體" pitchFamily="65" charset="-120"/>
                <a:ea typeface="標楷體" pitchFamily="65" charset="-120"/>
                <a:sym typeface="Arial"/>
              </a:endParaRPr>
            </a:p>
          </p:txBody>
        </p:sp>
      </p:grpSp>
      <p:grpSp>
        <p:nvGrpSpPr>
          <p:cNvPr id="18" name="Google Shape;192;p7"/>
          <p:cNvGrpSpPr/>
          <p:nvPr/>
        </p:nvGrpSpPr>
        <p:grpSpPr>
          <a:xfrm>
            <a:off x="796323" y="1180808"/>
            <a:ext cx="3474244" cy="3527073"/>
            <a:chOff x="534064" y="1925718"/>
            <a:chExt cx="2605943" cy="2055896"/>
          </a:xfrm>
        </p:grpSpPr>
        <p:sp>
          <p:nvSpPr>
            <p:cNvPr id="19" name="Google Shape;193;p7"/>
            <p:cNvSpPr/>
            <p:nvPr/>
          </p:nvSpPr>
          <p:spPr>
            <a:xfrm>
              <a:off x="2860171" y="2042542"/>
              <a:ext cx="279836" cy="213084"/>
            </a:xfrm>
            <a:custGeom>
              <a:avLst/>
              <a:gdLst/>
              <a:ahLst/>
              <a:cxnLst/>
              <a:rect l="l" t="t" r="r" b="b"/>
              <a:pathLst>
                <a:path w="21600" h="21600" extrusionOk="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endParaRPr sz="2800">
                <a:solidFill>
                  <a:srgbClr val="A5A5A5"/>
                </a:solidFill>
                <a:latin typeface="標楷體" pitchFamily="65" charset="-120"/>
                <a:ea typeface="標楷體" pitchFamily="65" charset="-120"/>
                <a:sym typeface="Arial"/>
              </a:endParaRPr>
            </a:p>
          </p:txBody>
        </p:sp>
        <p:sp>
          <p:nvSpPr>
            <p:cNvPr id="20" name="Google Shape;194;p7"/>
            <p:cNvSpPr/>
            <p:nvPr/>
          </p:nvSpPr>
          <p:spPr>
            <a:xfrm>
              <a:off x="2873216" y="3654118"/>
              <a:ext cx="253746" cy="209034"/>
            </a:xfrm>
            <a:custGeom>
              <a:avLst/>
              <a:gdLst/>
              <a:ahLst/>
              <a:cxnLst/>
              <a:rect l="l" t="t" r="r" b="b"/>
              <a:pathLst>
                <a:path w="21600" h="21600" extrusionOk="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lt1"/>
            </a:solid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endParaRPr sz="2800">
                <a:solidFill>
                  <a:srgbClr val="A5A5A5"/>
                </a:solidFill>
                <a:latin typeface="標楷體" pitchFamily="65" charset="-120"/>
                <a:ea typeface="標楷體" pitchFamily="65" charset="-120"/>
                <a:sym typeface="Arial"/>
              </a:endParaRPr>
            </a:p>
          </p:txBody>
        </p:sp>
        <p:sp>
          <p:nvSpPr>
            <p:cNvPr id="21" name="Google Shape;195;p7"/>
            <p:cNvSpPr txBox="1"/>
            <p:nvPr/>
          </p:nvSpPr>
          <p:spPr>
            <a:xfrm>
              <a:off x="534064" y="1925718"/>
              <a:ext cx="2339152" cy="446730"/>
            </a:xfrm>
            <a:prstGeom prst="rect">
              <a:avLst/>
            </a:prstGeom>
            <a:noFill/>
            <a:ln>
              <a:noFill/>
            </a:ln>
          </p:spPr>
          <p:txBody>
            <a:bodyPr spcFirstLastPara="1" wrap="square" lIns="91425" tIns="45700" rIns="91425" bIns="45700" anchor="t" anchorCtr="0">
              <a:spAutoFit/>
            </a:bodyPr>
            <a:lstStyle/>
            <a:p>
              <a:pPr marL="0" marR="0" lvl="0" indent="0" algn="r" rtl="0">
                <a:lnSpc>
                  <a:spcPct val="150000"/>
                </a:lnSpc>
                <a:spcBef>
                  <a:spcPts val="0"/>
                </a:spcBef>
                <a:spcAft>
                  <a:spcPts val="0"/>
                </a:spcAft>
                <a:buNone/>
              </a:pPr>
              <a:r>
                <a:rPr lang="zh-TW" sz="2800" dirty="0">
                  <a:solidFill>
                    <a:srgbClr val="FF0000"/>
                  </a:solidFill>
                  <a:latin typeface="標楷體" pitchFamily="65" charset="-120"/>
                  <a:ea typeface="標楷體" pitchFamily="65" charset="-120"/>
                  <a:cs typeface="Microsoft JhengHei"/>
                  <a:sym typeface="Microsoft JhengHei"/>
                </a:rPr>
                <a:t>洗手的五個時機</a:t>
              </a:r>
              <a:endParaRPr sz="2800" dirty="0">
                <a:solidFill>
                  <a:srgbClr val="FF0000"/>
                </a:solidFill>
                <a:latin typeface="標楷體" pitchFamily="65" charset="-120"/>
                <a:ea typeface="標楷體" pitchFamily="65" charset="-120"/>
                <a:cs typeface="Microsoft JhengHei"/>
                <a:sym typeface="Microsoft JhengHei"/>
              </a:endParaRPr>
            </a:p>
          </p:txBody>
        </p:sp>
        <p:sp>
          <p:nvSpPr>
            <p:cNvPr id="22" name="Google Shape;196;p7"/>
            <p:cNvSpPr txBox="1"/>
            <p:nvPr/>
          </p:nvSpPr>
          <p:spPr>
            <a:xfrm>
              <a:off x="1316485" y="2212030"/>
              <a:ext cx="1543686" cy="1451928"/>
            </a:xfrm>
            <a:prstGeom prst="rect">
              <a:avLst/>
            </a:prstGeom>
            <a:noFill/>
            <a:ln>
              <a:noFill/>
            </a:ln>
          </p:spPr>
          <p:txBody>
            <a:bodyPr spcFirstLastPara="1" wrap="square" lIns="91425" tIns="45700" rIns="91425" bIns="45700" anchor="t" anchorCtr="0">
              <a:spAutoFit/>
            </a:bodyPr>
            <a:lstStyle/>
            <a:p>
              <a:pPr marL="0" marR="0" lvl="0" indent="0" algn="r" rtl="0">
                <a:lnSpc>
                  <a:spcPct val="150000"/>
                </a:lnSpc>
                <a:spcBef>
                  <a:spcPts val="0"/>
                </a:spcBef>
                <a:spcAft>
                  <a:spcPts val="0"/>
                </a:spcAft>
                <a:buNone/>
              </a:pPr>
              <a:r>
                <a:rPr lang="zh-TW" sz="2000" dirty="0" smtClean="0">
                  <a:solidFill>
                    <a:schemeClr val="dk1"/>
                  </a:solidFill>
                  <a:latin typeface="標楷體" pitchFamily="65" charset="-120"/>
                  <a:ea typeface="標楷體" pitchFamily="65" charset="-120"/>
                  <a:cs typeface="Microsoft JhengHei"/>
                  <a:sym typeface="Microsoft JhengHei"/>
                </a:rPr>
                <a:t>1</a:t>
              </a:r>
              <a:r>
                <a:rPr lang="zh-TW" sz="2000" dirty="0">
                  <a:solidFill>
                    <a:schemeClr val="dk1"/>
                  </a:solidFill>
                  <a:latin typeface="標楷體" pitchFamily="65" charset="-120"/>
                  <a:ea typeface="標楷體" pitchFamily="65" charset="-120"/>
                  <a:cs typeface="Microsoft JhengHei"/>
                  <a:sym typeface="Microsoft JhengHei"/>
                </a:rPr>
                <a:t>.吃東西前</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r" rtl="0">
                <a:lnSpc>
                  <a:spcPct val="150000"/>
                </a:lnSpc>
                <a:spcBef>
                  <a:spcPts val="0"/>
                </a:spcBef>
                <a:spcAft>
                  <a:spcPts val="0"/>
                </a:spcAft>
                <a:buNone/>
              </a:pPr>
              <a:r>
                <a:rPr lang="zh-TW" sz="2000" dirty="0" smtClean="0">
                  <a:solidFill>
                    <a:schemeClr val="dk1"/>
                  </a:solidFill>
                  <a:latin typeface="標楷體" pitchFamily="65" charset="-120"/>
                  <a:ea typeface="標楷體" pitchFamily="65" charset="-120"/>
                  <a:cs typeface="Microsoft JhengHei"/>
                  <a:sym typeface="Microsoft JhengHei"/>
                </a:rPr>
                <a:t>2</a:t>
              </a:r>
              <a:r>
                <a:rPr lang="zh-TW" sz="2000" dirty="0">
                  <a:solidFill>
                    <a:schemeClr val="dk1"/>
                  </a:solidFill>
                  <a:latin typeface="標楷體" pitchFamily="65" charset="-120"/>
                  <a:ea typeface="標楷體" pitchFamily="65" charset="-120"/>
                  <a:cs typeface="Microsoft JhengHei"/>
                  <a:sym typeface="Microsoft JhengHei"/>
                </a:rPr>
                <a:t>. 照顧小孩前</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r" rtl="0">
                <a:lnSpc>
                  <a:spcPct val="150000"/>
                </a:lnSpc>
                <a:spcBef>
                  <a:spcPts val="0"/>
                </a:spcBef>
                <a:spcAft>
                  <a:spcPts val="0"/>
                </a:spcAft>
                <a:buNone/>
              </a:pPr>
              <a:r>
                <a:rPr lang="zh-TW" sz="2000" dirty="0" smtClean="0">
                  <a:solidFill>
                    <a:schemeClr val="dk1"/>
                  </a:solidFill>
                  <a:latin typeface="標楷體" pitchFamily="65" charset="-120"/>
                  <a:ea typeface="標楷體" pitchFamily="65" charset="-120"/>
                  <a:cs typeface="Microsoft JhengHei"/>
                  <a:sym typeface="Microsoft JhengHei"/>
                </a:rPr>
                <a:t>3</a:t>
              </a:r>
              <a:r>
                <a:rPr lang="zh-TW" sz="2000" dirty="0">
                  <a:solidFill>
                    <a:schemeClr val="dk1"/>
                  </a:solidFill>
                  <a:latin typeface="標楷體" pitchFamily="65" charset="-120"/>
                  <a:ea typeface="標楷體" pitchFamily="65" charset="-120"/>
                  <a:cs typeface="Microsoft JhengHei"/>
                  <a:sym typeface="Microsoft JhengHei"/>
                </a:rPr>
                <a:t>. 看病前後</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r" rtl="0">
                <a:lnSpc>
                  <a:spcPct val="150000"/>
                </a:lnSpc>
                <a:spcBef>
                  <a:spcPts val="0"/>
                </a:spcBef>
                <a:spcAft>
                  <a:spcPts val="0"/>
                </a:spcAft>
                <a:buNone/>
              </a:pPr>
              <a:r>
                <a:rPr lang="zh-TW" sz="2000" dirty="0" smtClean="0">
                  <a:solidFill>
                    <a:schemeClr val="dk1"/>
                  </a:solidFill>
                  <a:latin typeface="標楷體" pitchFamily="65" charset="-120"/>
                  <a:ea typeface="標楷體" pitchFamily="65" charset="-120"/>
                  <a:cs typeface="Microsoft JhengHei"/>
                  <a:sym typeface="Microsoft JhengHei"/>
                </a:rPr>
                <a:t>4</a:t>
              </a:r>
              <a:r>
                <a:rPr lang="zh-TW" sz="2000" dirty="0">
                  <a:solidFill>
                    <a:schemeClr val="dk1"/>
                  </a:solidFill>
                  <a:latin typeface="標楷體" pitchFamily="65" charset="-120"/>
                  <a:ea typeface="標楷體" pitchFamily="65" charset="-120"/>
                  <a:cs typeface="Microsoft JhengHei"/>
                  <a:sym typeface="Microsoft JhengHei"/>
                </a:rPr>
                <a:t>. 上廁所</a:t>
              </a:r>
              <a:r>
                <a:rPr lang="zh-TW" sz="2000" dirty="0" smtClean="0">
                  <a:solidFill>
                    <a:schemeClr val="dk1"/>
                  </a:solidFill>
                  <a:latin typeface="標楷體" pitchFamily="65" charset="-120"/>
                  <a:ea typeface="標楷體" pitchFamily="65" charset="-120"/>
                  <a:cs typeface="Microsoft JhengHei"/>
                  <a:sym typeface="Microsoft JhengHei"/>
                </a:rPr>
                <a:t>後</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r" rtl="0">
                <a:lnSpc>
                  <a:spcPct val="150000"/>
                </a:lnSpc>
                <a:spcBef>
                  <a:spcPts val="0"/>
                </a:spcBef>
                <a:spcAft>
                  <a:spcPts val="0"/>
                </a:spcAft>
                <a:buNone/>
              </a:pPr>
              <a:r>
                <a:rPr lang="zh-TW" sz="2000" dirty="0">
                  <a:solidFill>
                    <a:schemeClr val="dk1"/>
                  </a:solidFill>
                  <a:latin typeface="標楷體" pitchFamily="65" charset="-120"/>
                  <a:ea typeface="標楷體" pitchFamily="65" charset="-120"/>
                  <a:cs typeface="Microsoft JhengHei"/>
                  <a:sym typeface="Microsoft JhengHei"/>
                </a:rPr>
                <a:t>5. 擤鼻涕後 </a:t>
              </a:r>
              <a:endParaRPr sz="2000" dirty="0">
                <a:solidFill>
                  <a:schemeClr val="dk1"/>
                </a:solidFill>
                <a:latin typeface="標楷體" pitchFamily="65" charset="-120"/>
                <a:ea typeface="標楷體" pitchFamily="65" charset="-120"/>
                <a:cs typeface="Microsoft JhengHei"/>
                <a:sym typeface="Microsoft JhengHei"/>
              </a:endParaRPr>
            </a:p>
          </p:txBody>
        </p:sp>
        <p:sp>
          <p:nvSpPr>
            <p:cNvPr id="23" name="Google Shape;197;p7"/>
            <p:cNvSpPr txBox="1"/>
            <p:nvPr/>
          </p:nvSpPr>
          <p:spPr>
            <a:xfrm>
              <a:off x="1058576" y="3534884"/>
              <a:ext cx="1812048" cy="446730"/>
            </a:xfrm>
            <a:prstGeom prst="rect">
              <a:avLst/>
            </a:prstGeom>
            <a:noFill/>
            <a:ln>
              <a:noFill/>
            </a:ln>
          </p:spPr>
          <p:txBody>
            <a:bodyPr spcFirstLastPara="1" wrap="square" lIns="91425" tIns="45700" rIns="91425" bIns="45700" anchor="t" anchorCtr="0">
              <a:spAutoFit/>
            </a:bodyPr>
            <a:lstStyle/>
            <a:p>
              <a:pPr marL="0" marR="0" lvl="0" indent="0" algn="r" rtl="0">
                <a:lnSpc>
                  <a:spcPct val="150000"/>
                </a:lnSpc>
                <a:spcBef>
                  <a:spcPts val="0"/>
                </a:spcBef>
                <a:spcAft>
                  <a:spcPts val="0"/>
                </a:spcAft>
                <a:buNone/>
              </a:pPr>
              <a:r>
                <a:rPr lang="zh-TW" sz="2800" dirty="0">
                  <a:solidFill>
                    <a:srgbClr val="FF0000"/>
                  </a:solidFill>
                  <a:latin typeface="標楷體" pitchFamily="65" charset="-120"/>
                  <a:ea typeface="標楷體" pitchFamily="65" charset="-120"/>
                  <a:cs typeface="Microsoft JhengHei"/>
                  <a:sym typeface="Microsoft JhengHei"/>
                </a:rPr>
                <a:t>洗手五步驟</a:t>
              </a:r>
              <a:endParaRPr sz="2800" dirty="0">
                <a:solidFill>
                  <a:srgbClr val="FF0000"/>
                </a:solidFill>
                <a:latin typeface="標楷體" pitchFamily="65" charset="-120"/>
                <a:ea typeface="標楷體" pitchFamily="65" charset="-120"/>
                <a:cs typeface="Microsoft JhengHei"/>
                <a:sym typeface="Microsoft JhengHei"/>
              </a:endParaRPr>
            </a:p>
          </p:txBody>
        </p:sp>
      </p:grpSp>
      <p:grpSp>
        <p:nvGrpSpPr>
          <p:cNvPr id="25" name="Google Shape;199;p7"/>
          <p:cNvGrpSpPr/>
          <p:nvPr/>
        </p:nvGrpSpPr>
        <p:grpSpPr>
          <a:xfrm>
            <a:off x="8184437" y="1180810"/>
            <a:ext cx="3003412" cy="5090620"/>
            <a:chOff x="6187198" y="1485828"/>
            <a:chExt cx="2250772" cy="3268733"/>
          </a:xfrm>
        </p:grpSpPr>
        <p:sp>
          <p:nvSpPr>
            <p:cNvPr id="26" name="Google Shape;200;p7"/>
            <p:cNvSpPr/>
            <p:nvPr/>
          </p:nvSpPr>
          <p:spPr>
            <a:xfrm>
              <a:off x="6202283" y="3804196"/>
              <a:ext cx="255453" cy="217636"/>
            </a:xfrm>
            <a:custGeom>
              <a:avLst/>
              <a:gdLst/>
              <a:ahLst/>
              <a:cxnLst/>
              <a:rect l="l" t="t" r="r" b="b"/>
              <a:pathLst>
                <a:path w="21600" h="21600" extrusionOk="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endParaRPr sz="2800">
                <a:solidFill>
                  <a:srgbClr val="A5A5A5"/>
                </a:solidFill>
                <a:latin typeface="標楷體" pitchFamily="65" charset="-120"/>
                <a:ea typeface="標楷體" pitchFamily="65" charset="-120"/>
                <a:sym typeface="Arial"/>
              </a:endParaRPr>
            </a:p>
          </p:txBody>
        </p:sp>
        <p:sp>
          <p:nvSpPr>
            <p:cNvPr id="27" name="Google Shape;201;p7"/>
            <p:cNvSpPr/>
            <p:nvPr/>
          </p:nvSpPr>
          <p:spPr>
            <a:xfrm>
              <a:off x="6187198" y="1614020"/>
              <a:ext cx="249831" cy="217894"/>
            </a:xfrm>
            <a:custGeom>
              <a:avLst/>
              <a:gdLst/>
              <a:ahLst/>
              <a:cxnLst/>
              <a:rect l="l" t="t" r="r" b="b"/>
              <a:pathLst>
                <a:path w="21600" h="21600" extrusionOk="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lt1"/>
            </a:solid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endParaRPr sz="2800">
                <a:solidFill>
                  <a:srgbClr val="A5A5A5"/>
                </a:solidFill>
                <a:latin typeface="標楷體" pitchFamily="65" charset="-120"/>
                <a:ea typeface="標楷體" pitchFamily="65" charset="-120"/>
                <a:sym typeface="Arial"/>
              </a:endParaRPr>
            </a:p>
          </p:txBody>
        </p:sp>
        <p:sp>
          <p:nvSpPr>
            <p:cNvPr id="28" name="Google Shape;202;p7"/>
            <p:cNvSpPr txBox="1"/>
            <p:nvPr/>
          </p:nvSpPr>
          <p:spPr>
            <a:xfrm>
              <a:off x="6604893" y="3705520"/>
              <a:ext cx="1830542" cy="47427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2800" dirty="0">
                  <a:solidFill>
                    <a:srgbClr val="FF0000"/>
                  </a:solidFill>
                  <a:latin typeface="標楷體" pitchFamily="65" charset="-120"/>
                  <a:ea typeface="標楷體" pitchFamily="65" charset="-120"/>
                  <a:cs typeface="Microsoft JhengHei"/>
                  <a:sym typeface="Microsoft JhengHei"/>
                </a:rPr>
                <a:t>洗手七字訣</a:t>
              </a:r>
              <a:endParaRPr sz="2800" dirty="0">
                <a:solidFill>
                  <a:srgbClr val="FF0000"/>
                </a:solidFill>
                <a:latin typeface="標楷體" pitchFamily="65" charset="-120"/>
                <a:ea typeface="標楷體" pitchFamily="65" charset="-120"/>
                <a:cs typeface="Microsoft JhengHei"/>
                <a:sym typeface="Microsoft JhengHei"/>
              </a:endParaRPr>
            </a:p>
          </p:txBody>
        </p:sp>
        <p:sp>
          <p:nvSpPr>
            <p:cNvPr id="29" name="Google Shape;203;p7"/>
            <p:cNvSpPr txBox="1"/>
            <p:nvPr/>
          </p:nvSpPr>
          <p:spPr>
            <a:xfrm>
              <a:off x="6437029" y="4102421"/>
              <a:ext cx="2000941" cy="65214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None/>
              </a:pPr>
              <a:r>
                <a:rPr lang="zh-TW" sz="2000" dirty="0">
                  <a:solidFill>
                    <a:schemeClr val="dk1"/>
                  </a:solidFill>
                  <a:latin typeface="標楷體" pitchFamily="65" charset="-120"/>
                  <a:ea typeface="標楷體" pitchFamily="65" charset="-120"/>
                  <a:cs typeface="Microsoft JhengHei"/>
                  <a:sym typeface="Microsoft JhengHei"/>
                </a:rPr>
                <a:t>內、外、夾、弓、大、立、腕</a:t>
              </a:r>
              <a:endParaRPr sz="2000" dirty="0">
                <a:solidFill>
                  <a:schemeClr val="dk1"/>
                </a:solidFill>
                <a:latin typeface="標楷體" pitchFamily="65" charset="-120"/>
                <a:ea typeface="標楷體" pitchFamily="65" charset="-120"/>
                <a:cs typeface="Microsoft JhengHei"/>
                <a:sym typeface="Microsoft JhengHei"/>
              </a:endParaRPr>
            </a:p>
          </p:txBody>
        </p:sp>
        <p:sp>
          <p:nvSpPr>
            <p:cNvPr id="30" name="Google Shape;204;p7"/>
            <p:cNvSpPr txBox="1"/>
            <p:nvPr/>
          </p:nvSpPr>
          <p:spPr>
            <a:xfrm>
              <a:off x="6503850" y="1485828"/>
              <a:ext cx="1934119" cy="47427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2800" dirty="0">
                  <a:solidFill>
                    <a:srgbClr val="FF0000"/>
                  </a:solidFill>
                  <a:latin typeface="標楷體" pitchFamily="65" charset="-120"/>
                  <a:ea typeface="標楷體" pitchFamily="65" charset="-120"/>
                  <a:cs typeface="Microsoft JhengHei"/>
                  <a:sym typeface="Microsoft JhengHei"/>
                </a:rPr>
                <a:t>洗手時要注意</a:t>
              </a:r>
              <a:endParaRPr sz="2800" dirty="0">
                <a:solidFill>
                  <a:srgbClr val="FF0000"/>
                </a:solidFill>
                <a:latin typeface="標楷體" pitchFamily="65" charset="-120"/>
                <a:ea typeface="標楷體" pitchFamily="65" charset="-120"/>
                <a:cs typeface="Microsoft JhengHei"/>
                <a:sym typeface="Microsoft JhengHei"/>
              </a:endParaRPr>
            </a:p>
          </p:txBody>
        </p:sp>
        <p:sp>
          <p:nvSpPr>
            <p:cNvPr id="31" name="Google Shape;205;p7"/>
            <p:cNvSpPr txBox="1"/>
            <p:nvPr/>
          </p:nvSpPr>
          <p:spPr>
            <a:xfrm>
              <a:off x="6437029" y="1912695"/>
              <a:ext cx="1735842" cy="1837897"/>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2000" dirty="0" smtClean="0">
                  <a:solidFill>
                    <a:schemeClr val="dk1"/>
                  </a:solidFill>
                  <a:latin typeface="標楷體" pitchFamily="65" charset="-120"/>
                  <a:ea typeface="標楷體" pitchFamily="65" charset="-120"/>
                  <a:cs typeface="Microsoft JhengHei"/>
                  <a:sym typeface="Microsoft JhengHei"/>
                </a:rPr>
                <a:t>1</a:t>
              </a:r>
              <a:r>
                <a:rPr lang="zh-TW" sz="2000" dirty="0">
                  <a:solidFill>
                    <a:schemeClr val="dk1"/>
                  </a:solidFill>
                  <a:latin typeface="標楷體" pitchFamily="65" charset="-120"/>
                  <a:ea typeface="標楷體" pitchFamily="65" charset="-120"/>
                  <a:cs typeface="Microsoft JhengHei"/>
                  <a:sym typeface="Microsoft JhengHei"/>
                </a:rPr>
                <a:t>.指甲應</a:t>
              </a:r>
              <a:r>
                <a:rPr lang="zh-TW" sz="2000" dirty="0" smtClean="0">
                  <a:solidFill>
                    <a:schemeClr val="dk1"/>
                  </a:solidFill>
                  <a:latin typeface="標楷體" pitchFamily="65" charset="-120"/>
                  <a:ea typeface="標楷體" pitchFamily="65" charset="-120"/>
                  <a:cs typeface="Microsoft JhengHei"/>
                  <a:sym typeface="Microsoft JhengHei"/>
                </a:rPr>
                <a:t>剪短</a:t>
              </a:r>
              <a:endParaRPr lang="en-US" altLang="zh-TW" sz="20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000" dirty="0" smtClean="0">
                  <a:solidFill>
                    <a:schemeClr val="dk1"/>
                  </a:solidFill>
                  <a:latin typeface="標楷體" pitchFamily="65" charset="-120"/>
                  <a:ea typeface="標楷體" pitchFamily="65" charset="-120"/>
                  <a:cs typeface="Microsoft JhengHei"/>
                  <a:sym typeface="Microsoft JhengHei"/>
                </a:rPr>
                <a:t>2</a:t>
              </a:r>
              <a:r>
                <a:rPr lang="zh-TW" sz="2000" dirty="0">
                  <a:solidFill>
                    <a:schemeClr val="dk1"/>
                  </a:solidFill>
                  <a:latin typeface="標楷體" pitchFamily="65" charset="-120"/>
                  <a:ea typeface="標楷體" pitchFamily="65" charset="-120"/>
                  <a:cs typeface="Microsoft JhengHei"/>
                  <a:sym typeface="Microsoft JhengHei"/>
                </a:rPr>
                <a:t>.去除手上飾</a:t>
              </a:r>
              <a:r>
                <a:rPr lang="zh-TW" sz="2000" dirty="0" smtClean="0">
                  <a:solidFill>
                    <a:schemeClr val="dk1"/>
                  </a:solidFill>
                  <a:latin typeface="標楷體" pitchFamily="65" charset="-120"/>
                  <a:ea typeface="標楷體" pitchFamily="65" charset="-120"/>
                  <a:cs typeface="Microsoft JhengHei"/>
                  <a:sym typeface="Microsoft JhengHei"/>
                </a:rPr>
                <a:t>品</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000" dirty="0">
                  <a:solidFill>
                    <a:schemeClr val="dk1"/>
                  </a:solidFill>
                  <a:latin typeface="標楷體" pitchFamily="65" charset="-120"/>
                  <a:ea typeface="標楷體" pitchFamily="65" charset="-120"/>
                  <a:cs typeface="Microsoft JhengHei"/>
                  <a:sym typeface="Microsoft JhengHei"/>
                </a:rPr>
                <a:t>3.要使用</a:t>
              </a:r>
              <a:r>
                <a:rPr lang="zh-TW" sz="2000" dirty="0" smtClean="0">
                  <a:solidFill>
                    <a:schemeClr val="dk1"/>
                  </a:solidFill>
                  <a:latin typeface="標楷體" pitchFamily="65" charset="-120"/>
                  <a:ea typeface="標楷體" pitchFamily="65" charset="-120"/>
                  <a:cs typeface="Microsoft JhengHei"/>
                  <a:sym typeface="Microsoft JhengHei"/>
                </a:rPr>
                <a:t>肥皂</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000" dirty="0">
                  <a:solidFill>
                    <a:schemeClr val="dk1"/>
                  </a:solidFill>
                  <a:latin typeface="標楷體" pitchFamily="65" charset="-120"/>
                  <a:ea typeface="標楷體" pitchFamily="65" charset="-120"/>
                  <a:cs typeface="Microsoft JhengHei"/>
                  <a:sym typeface="Microsoft JhengHei"/>
                </a:rPr>
                <a:t>4.時間的</a:t>
              </a:r>
              <a:r>
                <a:rPr lang="zh-TW" sz="2000" dirty="0" smtClean="0">
                  <a:solidFill>
                    <a:schemeClr val="dk1"/>
                  </a:solidFill>
                  <a:latin typeface="標楷體" pitchFamily="65" charset="-120"/>
                  <a:ea typeface="標楷體" pitchFamily="65" charset="-120"/>
                  <a:cs typeface="Microsoft JhengHei"/>
                  <a:sym typeface="Microsoft JhengHei"/>
                </a:rPr>
                <a:t>長短</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000" dirty="0">
                  <a:solidFill>
                    <a:schemeClr val="dk1"/>
                  </a:solidFill>
                  <a:latin typeface="標楷體" pitchFamily="65" charset="-120"/>
                  <a:ea typeface="標楷體" pitchFamily="65" charset="-120"/>
                  <a:cs typeface="Microsoft JhengHei"/>
                  <a:sym typeface="Microsoft JhengHei"/>
                </a:rPr>
                <a:t>5.沖洗</a:t>
              </a:r>
              <a:r>
                <a:rPr lang="zh-TW" sz="2000" dirty="0" smtClean="0">
                  <a:solidFill>
                    <a:schemeClr val="dk1"/>
                  </a:solidFill>
                  <a:latin typeface="標楷體" pitchFamily="65" charset="-120"/>
                  <a:ea typeface="標楷體" pitchFamily="65" charset="-120"/>
                  <a:cs typeface="Microsoft JhengHei"/>
                  <a:sym typeface="Microsoft JhengHei"/>
                </a:rPr>
                <a:t>乾淨</a:t>
              </a:r>
              <a:endParaRPr sz="2000" dirty="0">
                <a:solidFill>
                  <a:schemeClr val="dk1"/>
                </a:solidFill>
                <a:latin typeface="標楷體" pitchFamily="65" charset="-120"/>
                <a:ea typeface="標楷體" pitchFamily="65" charset="-120"/>
                <a:cs typeface="Microsoft JhengHei"/>
                <a:sym typeface="Microsoft JhengHei"/>
              </a:endParaRPr>
            </a:p>
            <a:p>
              <a:pPr marL="0" marR="0" lvl="0" indent="0" algn="l" rtl="0">
                <a:lnSpc>
                  <a:spcPct val="150000"/>
                </a:lnSpc>
                <a:spcBef>
                  <a:spcPts val="0"/>
                </a:spcBef>
                <a:spcAft>
                  <a:spcPts val="0"/>
                </a:spcAft>
                <a:buNone/>
              </a:pPr>
              <a:r>
                <a:rPr lang="zh-TW" sz="2000" dirty="0">
                  <a:solidFill>
                    <a:schemeClr val="dk1"/>
                  </a:solidFill>
                  <a:latin typeface="標楷體" pitchFamily="65" charset="-120"/>
                  <a:ea typeface="標楷體" pitchFamily="65" charset="-120"/>
                  <a:cs typeface="Microsoft JhengHei"/>
                  <a:sym typeface="Microsoft JhengHei"/>
                </a:rPr>
                <a:t>6.使用擦手紙</a:t>
              </a:r>
              <a:endParaRPr sz="2000" dirty="0">
                <a:solidFill>
                  <a:schemeClr val="dk1"/>
                </a:solidFill>
                <a:latin typeface="標楷體" pitchFamily="65" charset="-120"/>
                <a:ea typeface="標楷體" pitchFamily="65" charset="-120"/>
                <a:cs typeface="Microsoft JhengHei"/>
                <a:sym typeface="Microsoft JhengHei"/>
              </a:endParaRPr>
            </a:p>
          </p:txBody>
        </p:sp>
      </p:grpSp>
      <p:grpSp>
        <p:nvGrpSpPr>
          <p:cNvPr id="32" name="Google Shape;206;p7"/>
          <p:cNvGrpSpPr/>
          <p:nvPr/>
        </p:nvGrpSpPr>
        <p:grpSpPr>
          <a:xfrm>
            <a:off x="5434999" y="2847455"/>
            <a:ext cx="1442050" cy="1410494"/>
            <a:chOff x="4108846" y="2679874"/>
            <a:chExt cx="1081678" cy="1057870"/>
          </a:xfrm>
        </p:grpSpPr>
        <p:sp>
          <p:nvSpPr>
            <p:cNvPr id="33" name="Google Shape;207;p7"/>
            <p:cNvSpPr/>
            <p:nvPr/>
          </p:nvSpPr>
          <p:spPr>
            <a:xfrm>
              <a:off x="4108846" y="2679874"/>
              <a:ext cx="1057870" cy="1057870"/>
            </a:xfrm>
            <a:prstGeom prst="ellipse">
              <a:avLst/>
            </a:prstGeom>
            <a:solidFill>
              <a:srgbClr val="8BCCD5"/>
            </a:solidFill>
            <a:ln>
              <a:noFill/>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800">
                <a:solidFill>
                  <a:schemeClr val="lt1"/>
                </a:solidFill>
                <a:latin typeface="標楷體" pitchFamily="65" charset="-120"/>
                <a:ea typeface="標楷體" pitchFamily="65" charset="-120"/>
                <a:sym typeface="Arial"/>
              </a:endParaRPr>
            </a:p>
          </p:txBody>
        </p:sp>
        <p:grpSp>
          <p:nvGrpSpPr>
            <p:cNvPr id="34" name="Google Shape;208;p7"/>
            <p:cNvGrpSpPr/>
            <p:nvPr/>
          </p:nvGrpSpPr>
          <p:grpSpPr>
            <a:xfrm>
              <a:off x="4133112" y="2854131"/>
              <a:ext cx="1057412" cy="776981"/>
              <a:chOff x="4133112" y="2854131"/>
              <a:chExt cx="1057412" cy="776981"/>
            </a:xfrm>
          </p:grpSpPr>
          <p:grpSp>
            <p:nvGrpSpPr>
              <p:cNvPr id="35" name="Google Shape;209;p7"/>
              <p:cNvGrpSpPr/>
              <p:nvPr/>
            </p:nvGrpSpPr>
            <p:grpSpPr>
              <a:xfrm>
                <a:off x="4434643" y="2854131"/>
                <a:ext cx="406273" cy="410721"/>
                <a:chOff x="5763709" y="661237"/>
                <a:chExt cx="1235390" cy="1248930"/>
              </a:xfrm>
            </p:grpSpPr>
            <p:sp>
              <p:nvSpPr>
                <p:cNvPr id="37" name="Google Shape;210;p7"/>
                <p:cNvSpPr/>
                <p:nvPr/>
              </p:nvSpPr>
              <p:spPr>
                <a:xfrm rot="10800000">
                  <a:off x="5763709" y="1238291"/>
                  <a:ext cx="579767" cy="671876"/>
                </a:xfrm>
                <a:custGeom>
                  <a:avLst/>
                  <a:gdLst/>
                  <a:ahLst/>
                  <a:cxnLst/>
                  <a:rect l="l" t="t" r="r" b="b"/>
                  <a:pathLst>
                    <a:path w="21600" h="21600" extrusionOk="0">
                      <a:moveTo>
                        <a:pt x="10800" y="0"/>
                      </a:moveTo>
                      <a:lnTo>
                        <a:pt x="21599" y="5400"/>
                      </a:lnTo>
                      <a:lnTo>
                        <a:pt x="21599" y="16200"/>
                      </a:lnTo>
                      <a:lnTo>
                        <a:pt x="10799" y="21599"/>
                      </a:lnTo>
                      <a:lnTo>
                        <a:pt x="0" y="16199"/>
                      </a:lnTo>
                      <a:lnTo>
                        <a:pt x="0" y="5400"/>
                      </a:lnTo>
                      <a:lnTo>
                        <a:pt x="10800" y="0"/>
                      </a:lnTo>
                      <a:close/>
                    </a:path>
                  </a:pathLst>
                </a:custGeom>
                <a:solidFill>
                  <a:srgbClr val="FFFFFF"/>
                </a:solid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endParaRPr sz="1800">
                    <a:solidFill>
                      <a:schemeClr val="dk1"/>
                    </a:solidFill>
                    <a:latin typeface="標楷體" pitchFamily="65" charset="-120"/>
                    <a:ea typeface="標楷體" pitchFamily="65" charset="-120"/>
                    <a:sym typeface="Arial"/>
                  </a:endParaRPr>
                </a:p>
              </p:txBody>
            </p:sp>
            <p:sp>
              <p:nvSpPr>
                <p:cNvPr id="38" name="Google Shape;211;p7"/>
                <p:cNvSpPr/>
                <p:nvPr/>
              </p:nvSpPr>
              <p:spPr>
                <a:xfrm rot="10800000">
                  <a:off x="6419332" y="1238291"/>
                  <a:ext cx="579767" cy="671876"/>
                </a:xfrm>
                <a:custGeom>
                  <a:avLst/>
                  <a:gdLst/>
                  <a:ahLst/>
                  <a:cxnLst/>
                  <a:rect l="l" t="t" r="r" b="b"/>
                  <a:pathLst>
                    <a:path w="21600" h="21600" extrusionOk="0">
                      <a:moveTo>
                        <a:pt x="10800" y="0"/>
                      </a:moveTo>
                      <a:lnTo>
                        <a:pt x="21599" y="5400"/>
                      </a:lnTo>
                      <a:lnTo>
                        <a:pt x="21599" y="16200"/>
                      </a:lnTo>
                      <a:lnTo>
                        <a:pt x="10799" y="21599"/>
                      </a:lnTo>
                      <a:lnTo>
                        <a:pt x="0" y="16199"/>
                      </a:lnTo>
                      <a:lnTo>
                        <a:pt x="0" y="5400"/>
                      </a:lnTo>
                      <a:lnTo>
                        <a:pt x="10800" y="0"/>
                      </a:lnTo>
                      <a:close/>
                    </a:path>
                  </a:pathLst>
                </a:custGeom>
                <a:solidFill>
                  <a:srgbClr val="FFFFFF"/>
                </a:solid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endParaRPr sz="1800">
                    <a:solidFill>
                      <a:schemeClr val="dk1"/>
                    </a:solidFill>
                    <a:latin typeface="標楷體" pitchFamily="65" charset="-120"/>
                    <a:ea typeface="標楷體" pitchFamily="65" charset="-120"/>
                    <a:sym typeface="Arial"/>
                  </a:endParaRPr>
                </a:p>
              </p:txBody>
            </p:sp>
            <p:sp>
              <p:nvSpPr>
                <p:cNvPr id="39" name="Google Shape;212;p7"/>
                <p:cNvSpPr/>
                <p:nvPr/>
              </p:nvSpPr>
              <p:spPr>
                <a:xfrm rot="10800000">
                  <a:off x="6091520" y="661237"/>
                  <a:ext cx="579767" cy="671876"/>
                </a:xfrm>
                <a:custGeom>
                  <a:avLst/>
                  <a:gdLst/>
                  <a:ahLst/>
                  <a:cxnLst/>
                  <a:rect l="l" t="t" r="r" b="b"/>
                  <a:pathLst>
                    <a:path w="21600" h="21600" extrusionOk="0">
                      <a:moveTo>
                        <a:pt x="10800" y="0"/>
                      </a:moveTo>
                      <a:lnTo>
                        <a:pt x="21599" y="5400"/>
                      </a:lnTo>
                      <a:lnTo>
                        <a:pt x="21599" y="16200"/>
                      </a:lnTo>
                      <a:lnTo>
                        <a:pt x="10799" y="21599"/>
                      </a:lnTo>
                      <a:lnTo>
                        <a:pt x="0" y="16199"/>
                      </a:lnTo>
                      <a:lnTo>
                        <a:pt x="0" y="5400"/>
                      </a:lnTo>
                      <a:lnTo>
                        <a:pt x="10800" y="0"/>
                      </a:lnTo>
                      <a:close/>
                    </a:path>
                  </a:pathLst>
                </a:custGeom>
                <a:solidFill>
                  <a:srgbClr val="FFFFFF"/>
                </a:solidFill>
                <a:ln>
                  <a:noFill/>
                </a:ln>
              </p:spPr>
              <p:txBody>
                <a:bodyPr spcFirstLastPara="1" wrap="square" lIns="0" tIns="0" rIns="0" bIns="0" anchor="ctr" anchorCtr="0">
                  <a:noAutofit/>
                </a:bodyPr>
                <a:lstStyle/>
                <a:p>
                  <a:pPr marL="0" marR="0" lvl="0" indent="0" algn="l" rtl="0">
                    <a:lnSpc>
                      <a:spcPct val="150000"/>
                    </a:lnSpc>
                    <a:spcBef>
                      <a:spcPts val="0"/>
                    </a:spcBef>
                    <a:spcAft>
                      <a:spcPts val="0"/>
                    </a:spcAft>
                    <a:buNone/>
                  </a:pPr>
                  <a:endParaRPr sz="1800">
                    <a:solidFill>
                      <a:schemeClr val="dk1"/>
                    </a:solidFill>
                    <a:latin typeface="標楷體" pitchFamily="65" charset="-120"/>
                    <a:ea typeface="標楷體" pitchFamily="65" charset="-120"/>
                    <a:sym typeface="Arial"/>
                  </a:endParaRPr>
                </a:p>
              </p:txBody>
            </p:sp>
          </p:grpSp>
          <p:sp>
            <p:nvSpPr>
              <p:cNvPr id="36" name="Google Shape;213;p7"/>
              <p:cNvSpPr txBox="1"/>
              <p:nvPr/>
            </p:nvSpPr>
            <p:spPr>
              <a:xfrm>
                <a:off x="4133112" y="3284894"/>
                <a:ext cx="1057412" cy="34621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600" dirty="0">
                    <a:solidFill>
                      <a:srgbClr val="FFFFFF"/>
                    </a:solidFill>
                    <a:latin typeface="標楷體" pitchFamily="65" charset="-120"/>
                    <a:ea typeface="標楷體" pitchFamily="65" charset="-120"/>
                    <a:cs typeface="Microsoft JhengHei"/>
                    <a:sym typeface="Microsoft JhengHei"/>
                  </a:rPr>
                  <a:t>洗手注意事項</a:t>
                </a:r>
                <a:endParaRPr sz="1600" dirty="0">
                  <a:solidFill>
                    <a:srgbClr val="FFFFFF"/>
                  </a:solidFill>
                  <a:latin typeface="標楷體" pitchFamily="65" charset="-120"/>
                  <a:ea typeface="標楷體" pitchFamily="65" charset="-120"/>
                  <a:cs typeface="Microsoft JhengHei"/>
                  <a:sym typeface="Microsoft JhengHei"/>
                </a:endParaRPr>
              </a:p>
            </p:txBody>
          </p:sp>
        </p:grpSp>
      </p:grpSp>
      <p:sp>
        <p:nvSpPr>
          <p:cNvPr id="40" name="Google Shape;214;p7"/>
          <p:cNvSpPr txBox="1"/>
          <p:nvPr/>
        </p:nvSpPr>
        <p:spPr>
          <a:xfrm>
            <a:off x="1281748" y="4511577"/>
            <a:ext cx="2667000" cy="553957"/>
          </a:xfrm>
          <a:prstGeom prst="rect">
            <a:avLst/>
          </a:prstGeom>
          <a:noFill/>
          <a:ln>
            <a:noFill/>
          </a:ln>
        </p:spPr>
        <p:txBody>
          <a:bodyPr spcFirstLastPara="1" wrap="square" lIns="91425" tIns="45700" rIns="91425" bIns="45700" anchor="t" anchorCtr="0">
            <a:spAutoFit/>
          </a:bodyPr>
          <a:lstStyle/>
          <a:p>
            <a:pPr marL="0" marR="0" lvl="0" indent="0" algn="r" rtl="0">
              <a:lnSpc>
                <a:spcPct val="150000"/>
              </a:lnSpc>
              <a:spcBef>
                <a:spcPts val="0"/>
              </a:spcBef>
              <a:spcAft>
                <a:spcPts val="0"/>
              </a:spcAft>
              <a:buNone/>
            </a:pPr>
            <a:r>
              <a:rPr lang="zh-TW" sz="2000" dirty="0">
                <a:solidFill>
                  <a:schemeClr val="dk1"/>
                </a:solidFill>
                <a:latin typeface="標楷體" pitchFamily="65" charset="-120"/>
                <a:ea typeface="標楷體" pitchFamily="65" charset="-120"/>
                <a:cs typeface="Microsoft JhengHei"/>
                <a:sym typeface="Microsoft JhengHei"/>
              </a:rPr>
              <a:t>濕、搓、沖、捧、擦</a:t>
            </a:r>
            <a:endParaRPr sz="2000" dirty="0">
              <a:solidFill>
                <a:schemeClr val="dk1"/>
              </a:solidFill>
              <a:latin typeface="標楷體" pitchFamily="65" charset="-120"/>
              <a:ea typeface="標楷體" pitchFamily="65" charset="-120"/>
              <a:cs typeface="Microsoft JhengHei"/>
              <a:sym typeface="Microsoft JhengHei"/>
            </a:endParaRPr>
          </a:p>
        </p:txBody>
      </p:sp>
      <p:sp>
        <p:nvSpPr>
          <p:cNvPr id="41" name="Google Shape;215;p7"/>
          <p:cNvSpPr/>
          <p:nvPr/>
        </p:nvSpPr>
        <p:spPr>
          <a:xfrm>
            <a:off x="4525443" y="566111"/>
            <a:ext cx="30480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zh-TW" sz="3200" b="1" dirty="0">
                <a:solidFill>
                  <a:srgbClr val="833C0B"/>
                </a:solidFill>
                <a:latin typeface="標楷體" pitchFamily="65" charset="-120"/>
                <a:ea typeface="標楷體" pitchFamily="65" charset="-120"/>
                <a:cs typeface="Microsoft JhengHei"/>
                <a:sym typeface="Microsoft JhengHei"/>
              </a:rPr>
              <a:t>一、關於洗手</a:t>
            </a:r>
            <a:endParaRPr sz="3200" b="1" dirty="0">
              <a:solidFill>
                <a:srgbClr val="833C0B"/>
              </a:solidFill>
              <a:latin typeface="標楷體" pitchFamily="65" charset="-120"/>
              <a:ea typeface="標楷體" pitchFamily="65" charset="-120"/>
              <a:cs typeface="Microsoft JhengHei"/>
              <a:sym typeface="Microsoft JhengHei"/>
            </a:endParaRPr>
          </a:p>
        </p:txBody>
      </p:sp>
    </p:spTree>
    <p:extLst>
      <p:ext uri="{BB962C8B-B14F-4D97-AF65-F5344CB8AC3E}">
        <p14:creationId xmlns:p14="http://schemas.microsoft.com/office/powerpoint/2010/main" val="3850183867"/>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4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4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400"/>
                                        <p:tgtEl>
                                          <p:spTgt spid="9"/>
                                        </p:tgtEl>
                                      </p:cBhvr>
                                    </p:animEffect>
                                  </p:childTnLst>
                                </p:cTn>
                              </p:par>
                              <p:par>
                                <p:cTn id="22" presetID="10"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4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p:tgtEl>
                                          <p:spTgt spid="18"/>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2" presetClass="entr" presetSubtype="2"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p:tgtEl>
                                          <p:spTgt spid="25"/>
                                        </p:tgtEl>
                                        <p:attrNameLst>
                                          <p:attrName>ppt_x</p:attrName>
                                        </p:attrNameLst>
                                      </p:cBhvr>
                                      <p:tavLst>
                                        <p:tav tm="0">
                                          <p:val>
                                            <p:strVal val="#ppt_x+1"/>
                                          </p:val>
                                        </p:tav>
                                        <p:tav tm="100000">
                                          <p:val>
                                            <p:strVal val="#ppt_x"/>
                                          </p:val>
                                        </p:tav>
                                      </p:tavLst>
                                    </p:anim>
                                  </p:childTnLst>
                                </p:cTn>
                              </p:par>
                              <p:par>
                                <p:cTn id="34" presetID="2" presetClass="entr" presetSubtype="4" fill="hold" nodeType="withEffect">
                                  <p:stCondLst>
                                    <p:cond delay="0"/>
                                  </p:stCondLst>
                                  <p:childTnLst>
                                    <p:set>
                                      <p:cBhvr>
                                        <p:cTn id="35" dur="1" fill="hold">
                                          <p:stCondLst>
                                            <p:cond delay="0"/>
                                          </p:stCondLst>
                                        </p:cTn>
                                        <p:tgtEl>
                                          <p:spTgt spid="40"/>
                                        </p:tgtEl>
                                        <p:attrNameLst>
                                          <p:attrName>style.visibility</p:attrName>
                                        </p:attrNameLst>
                                      </p:cBhvr>
                                      <p:to>
                                        <p:strVal val="visible"/>
                                      </p:to>
                                    </p:set>
                                    <p:anim calcmode="lin" valueType="num">
                                      <p:cBhvr additive="base">
                                        <p:cTn id="36" dur="500"/>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3"/>
          <a:srcRect l="17668" t="30899" r="2953" b="24233"/>
          <a:stretch/>
        </p:blipFill>
        <p:spPr>
          <a:xfrm>
            <a:off x="-1" y="-1894"/>
            <a:ext cx="12393115" cy="6859894"/>
          </a:xfrm>
          <a:prstGeom prst="rect">
            <a:avLst/>
          </a:prstGeom>
        </p:spPr>
      </p:pic>
      <p:grpSp>
        <p:nvGrpSpPr>
          <p:cNvPr id="3" name="Google Shape;221;p8"/>
          <p:cNvGrpSpPr/>
          <p:nvPr/>
        </p:nvGrpSpPr>
        <p:grpSpPr>
          <a:xfrm>
            <a:off x="2019705" y="543247"/>
            <a:ext cx="1300163" cy="1896060"/>
            <a:chOff x="0" y="0"/>
            <a:chExt cx="1335" cy="1947"/>
          </a:xfrm>
        </p:grpSpPr>
        <p:sp>
          <p:nvSpPr>
            <p:cNvPr id="4" name="Google Shape;222;p8"/>
            <p:cNvSpPr/>
            <p:nvPr/>
          </p:nvSpPr>
          <p:spPr>
            <a:xfrm>
              <a:off x="0" y="0"/>
              <a:ext cx="1335" cy="1609"/>
            </a:xfrm>
            <a:custGeom>
              <a:avLst/>
              <a:gdLst/>
              <a:ahLst/>
              <a:cxnLst/>
              <a:rect l="l" t="t" r="r" b="b"/>
              <a:pathLst>
                <a:path w="565" h="681" extrusionOk="0">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accent1"/>
                </a:solidFill>
                <a:latin typeface="標楷體" panose="03000509000000000000" pitchFamily="65" charset="-120"/>
                <a:ea typeface="標楷體" panose="03000509000000000000" pitchFamily="65" charset="-120"/>
                <a:sym typeface="Arial"/>
              </a:endParaRPr>
            </a:p>
          </p:txBody>
        </p:sp>
        <p:sp>
          <p:nvSpPr>
            <p:cNvPr id="5" name="Google Shape;223;p8"/>
            <p:cNvSpPr/>
            <p:nvPr/>
          </p:nvSpPr>
          <p:spPr>
            <a:xfrm>
              <a:off x="442" y="1621"/>
              <a:ext cx="449" cy="108"/>
            </a:xfrm>
            <a:custGeom>
              <a:avLst/>
              <a:gdLst/>
              <a:ahLst/>
              <a:cxnLst/>
              <a:rect l="l" t="t" r="r" b="b"/>
              <a:pathLst>
                <a:path w="190" h="46" extrusionOk="0">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6" name="Google Shape;224;p8"/>
            <p:cNvSpPr/>
            <p:nvPr/>
          </p:nvSpPr>
          <p:spPr>
            <a:xfrm>
              <a:off x="442" y="1748"/>
              <a:ext cx="449" cy="199"/>
            </a:xfrm>
            <a:custGeom>
              <a:avLst/>
              <a:gdLst/>
              <a:ahLst/>
              <a:cxnLst/>
              <a:rect l="l" t="t" r="r" b="b"/>
              <a:pathLst>
                <a:path w="190" h="84" extrusionOk="0">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grpSp>
      <p:grpSp>
        <p:nvGrpSpPr>
          <p:cNvPr id="7" name="Google Shape;225;p8"/>
          <p:cNvGrpSpPr/>
          <p:nvPr/>
        </p:nvGrpSpPr>
        <p:grpSpPr>
          <a:xfrm>
            <a:off x="771633" y="1882720"/>
            <a:ext cx="2165048" cy="1189230"/>
            <a:chOff x="1921808" y="2505574"/>
            <a:chExt cx="2886731" cy="1585640"/>
          </a:xfrm>
        </p:grpSpPr>
        <p:sp>
          <p:nvSpPr>
            <p:cNvPr id="8" name="Google Shape;226;p8"/>
            <p:cNvSpPr/>
            <p:nvPr/>
          </p:nvSpPr>
          <p:spPr>
            <a:xfrm>
              <a:off x="4075114" y="3357563"/>
              <a:ext cx="733425" cy="733651"/>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9" name="Google Shape;227;p8"/>
            <p:cNvSpPr/>
            <p:nvPr/>
          </p:nvSpPr>
          <p:spPr>
            <a:xfrm>
              <a:off x="3101905" y="2840429"/>
              <a:ext cx="641349" cy="635196"/>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0" name="Google Shape;228;p8"/>
            <p:cNvSpPr/>
            <p:nvPr/>
          </p:nvSpPr>
          <p:spPr>
            <a:xfrm>
              <a:off x="2698751" y="2505574"/>
              <a:ext cx="366712" cy="366825"/>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1" name="Google Shape;229;p8"/>
            <p:cNvSpPr/>
            <p:nvPr/>
          </p:nvSpPr>
          <p:spPr>
            <a:xfrm>
              <a:off x="2321992" y="2798581"/>
              <a:ext cx="255588" cy="255667"/>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2" name="Google Shape;230;p8"/>
            <p:cNvSpPr/>
            <p:nvPr/>
          </p:nvSpPr>
          <p:spPr>
            <a:xfrm>
              <a:off x="1921808" y="2912497"/>
              <a:ext cx="176212" cy="176267"/>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grpSp>
          <p:nvGrpSpPr>
            <p:cNvPr id="13" name="Google Shape;231;p8"/>
            <p:cNvGrpSpPr/>
            <p:nvPr/>
          </p:nvGrpSpPr>
          <p:grpSpPr>
            <a:xfrm>
              <a:off x="3343205" y="3030987"/>
              <a:ext cx="209550" cy="260430"/>
              <a:chOff x="0" y="0"/>
              <a:chExt cx="156" cy="194"/>
            </a:xfrm>
          </p:grpSpPr>
          <p:sp>
            <p:nvSpPr>
              <p:cNvPr id="18" name="Google Shape;232;p8"/>
              <p:cNvSpPr/>
              <p:nvPr/>
            </p:nvSpPr>
            <p:spPr>
              <a:xfrm>
                <a:off x="0" y="69"/>
                <a:ext cx="156" cy="125"/>
              </a:xfrm>
              <a:custGeom>
                <a:avLst/>
                <a:gdLst/>
                <a:ahLst/>
                <a:cxnLst/>
                <a:rect l="l" t="t" r="r" b="b"/>
                <a:pathLst>
                  <a:path w="66" h="53" extrusionOk="0">
                    <a:moveTo>
                      <a:pt x="66" y="9"/>
                    </a:moveTo>
                    <a:cubicBezTo>
                      <a:pt x="66" y="21"/>
                      <a:pt x="56" y="40"/>
                      <a:pt x="45" y="48"/>
                    </a:cubicBezTo>
                    <a:cubicBezTo>
                      <a:pt x="41" y="51"/>
                      <a:pt x="37" y="53"/>
                      <a:pt x="33" y="53"/>
                    </a:cubicBezTo>
                    <a:cubicBezTo>
                      <a:pt x="31" y="53"/>
                      <a:pt x="29" y="52"/>
                      <a:pt x="27" y="52"/>
                    </a:cubicBezTo>
                    <a:cubicBezTo>
                      <a:pt x="17" y="48"/>
                      <a:pt x="8" y="36"/>
                      <a:pt x="3" y="23"/>
                    </a:cubicBezTo>
                    <a:cubicBezTo>
                      <a:pt x="3" y="23"/>
                      <a:pt x="3" y="23"/>
                      <a:pt x="3" y="22"/>
                    </a:cubicBezTo>
                    <a:cubicBezTo>
                      <a:pt x="1" y="18"/>
                      <a:pt x="0" y="13"/>
                      <a:pt x="0" y="9"/>
                    </a:cubicBezTo>
                    <a:cubicBezTo>
                      <a:pt x="0" y="6"/>
                      <a:pt x="0" y="3"/>
                      <a:pt x="1" y="1"/>
                    </a:cubicBezTo>
                    <a:cubicBezTo>
                      <a:pt x="1" y="1"/>
                      <a:pt x="1" y="1"/>
                      <a:pt x="1" y="1"/>
                    </a:cubicBezTo>
                    <a:cubicBezTo>
                      <a:pt x="1" y="1"/>
                      <a:pt x="1" y="1"/>
                      <a:pt x="1" y="1"/>
                    </a:cubicBezTo>
                    <a:cubicBezTo>
                      <a:pt x="1" y="0"/>
                      <a:pt x="2" y="0"/>
                      <a:pt x="2" y="0"/>
                    </a:cubicBezTo>
                    <a:cubicBezTo>
                      <a:pt x="3" y="0"/>
                      <a:pt x="3" y="0"/>
                      <a:pt x="3" y="1"/>
                    </a:cubicBezTo>
                    <a:cubicBezTo>
                      <a:pt x="3" y="1"/>
                      <a:pt x="3" y="1"/>
                      <a:pt x="3" y="1"/>
                    </a:cubicBezTo>
                    <a:cubicBezTo>
                      <a:pt x="6" y="17"/>
                      <a:pt x="17" y="40"/>
                      <a:pt x="30" y="42"/>
                    </a:cubicBezTo>
                    <a:cubicBezTo>
                      <a:pt x="31" y="43"/>
                      <a:pt x="32" y="43"/>
                      <a:pt x="33" y="43"/>
                    </a:cubicBezTo>
                    <a:cubicBezTo>
                      <a:pt x="36" y="43"/>
                      <a:pt x="38" y="42"/>
                      <a:pt x="41" y="40"/>
                    </a:cubicBezTo>
                    <a:cubicBezTo>
                      <a:pt x="47" y="36"/>
                      <a:pt x="52" y="29"/>
                      <a:pt x="56" y="20"/>
                    </a:cubicBezTo>
                    <a:cubicBezTo>
                      <a:pt x="59" y="14"/>
                      <a:pt x="61" y="7"/>
                      <a:pt x="62" y="1"/>
                    </a:cubicBezTo>
                    <a:cubicBezTo>
                      <a:pt x="62" y="1"/>
                      <a:pt x="62" y="1"/>
                      <a:pt x="62" y="1"/>
                    </a:cubicBezTo>
                    <a:cubicBezTo>
                      <a:pt x="62" y="1"/>
                      <a:pt x="62" y="1"/>
                      <a:pt x="62" y="1"/>
                    </a:cubicBezTo>
                    <a:cubicBezTo>
                      <a:pt x="63" y="0"/>
                      <a:pt x="63" y="0"/>
                      <a:pt x="64" y="0"/>
                    </a:cubicBezTo>
                    <a:cubicBezTo>
                      <a:pt x="64" y="0"/>
                      <a:pt x="64" y="0"/>
                      <a:pt x="65" y="0"/>
                    </a:cubicBezTo>
                    <a:cubicBezTo>
                      <a:pt x="65" y="1"/>
                      <a:pt x="65" y="1"/>
                      <a:pt x="65" y="1"/>
                    </a:cubicBezTo>
                    <a:cubicBezTo>
                      <a:pt x="65" y="3"/>
                      <a:pt x="66" y="6"/>
                      <a:pt x="66" y="9"/>
                    </a:cubicBezTo>
                    <a:close/>
                  </a:path>
                </a:pathLst>
              </a:custGeom>
              <a:solidFill>
                <a:srgbClr val="8BCCD5"/>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9" name="Google Shape;233;p8"/>
              <p:cNvSpPr/>
              <p:nvPr/>
            </p:nvSpPr>
            <p:spPr>
              <a:xfrm>
                <a:off x="19" y="0"/>
                <a:ext cx="116" cy="151"/>
              </a:xfrm>
              <a:custGeom>
                <a:avLst/>
                <a:gdLst/>
                <a:ahLst/>
                <a:cxnLst/>
                <a:rect l="l" t="t" r="r" b="b"/>
                <a:pathLst>
                  <a:path w="49" h="64" extrusionOk="0">
                    <a:moveTo>
                      <a:pt x="48" y="17"/>
                    </a:moveTo>
                    <a:cubicBezTo>
                      <a:pt x="45" y="7"/>
                      <a:pt x="36" y="0"/>
                      <a:pt x="25" y="0"/>
                    </a:cubicBezTo>
                    <a:cubicBezTo>
                      <a:pt x="16" y="0"/>
                      <a:pt x="8" y="5"/>
                      <a:pt x="3" y="12"/>
                    </a:cubicBezTo>
                    <a:cubicBezTo>
                      <a:pt x="3" y="14"/>
                      <a:pt x="2" y="15"/>
                      <a:pt x="1" y="17"/>
                    </a:cubicBezTo>
                    <a:cubicBezTo>
                      <a:pt x="1" y="19"/>
                      <a:pt x="0" y="22"/>
                      <a:pt x="0" y="24"/>
                    </a:cubicBezTo>
                    <a:cubicBezTo>
                      <a:pt x="0" y="38"/>
                      <a:pt x="11" y="64"/>
                      <a:pt x="25" y="64"/>
                    </a:cubicBezTo>
                    <a:cubicBezTo>
                      <a:pt x="27" y="64"/>
                      <a:pt x="29" y="64"/>
                      <a:pt x="30" y="63"/>
                    </a:cubicBezTo>
                    <a:cubicBezTo>
                      <a:pt x="35" y="60"/>
                      <a:pt x="40" y="55"/>
                      <a:pt x="43" y="48"/>
                    </a:cubicBezTo>
                    <a:cubicBezTo>
                      <a:pt x="44" y="45"/>
                      <a:pt x="46" y="42"/>
                      <a:pt x="47" y="38"/>
                    </a:cubicBezTo>
                    <a:cubicBezTo>
                      <a:pt x="47" y="38"/>
                      <a:pt x="47" y="38"/>
                      <a:pt x="47" y="38"/>
                    </a:cubicBezTo>
                    <a:cubicBezTo>
                      <a:pt x="48" y="33"/>
                      <a:pt x="49" y="28"/>
                      <a:pt x="49" y="24"/>
                    </a:cubicBezTo>
                    <a:cubicBezTo>
                      <a:pt x="49" y="22"/>
                      <a:pt x="49" y="19"/>
                      <a:pt x="48" y="17"/>
                    </a:cubicBezTo>
                    <a:close/>
                    <a:moveTo>
                      <a:pt x="25" y="32"/>
                    </a:moveTo>
                    <a:cubicBezTo>
                      <a:pt x="25" y="32"/>
                      <a:pt x="24" y="32"/>
                      <a:pt x="24" y="32"/>
                    </a:cubicBezTo>
                    <a:cubicBezTo>
                      <a:pt x="20" y="31"/>
                      <a:pt x="17" y="28"/>
                      <a:pt x="16" y="24"/>
                    </a:cubicBezTo>
                    <a:cubicBezTo>
                      <a:pt x="16" y="24"/>
                      <a:pt x="16" y="24"/>
                      <a:pt x="16" y="23"/>
                    </a:cubicBezTo>
                    <a:cubicBezTo>
                      <a:pt x="16" y="19"/>
                      <a:pt x="20" y="15"/>
                      <a:pt x="25" y="15"/>
                    </a:cubicBezTo>
                    <a:cubicBezTo>
                      <a:pt x="30" y="15"/>
                      <a:pt x="33" y="19"/>
                      <a:pt x="33" y="23"/>
                    </a:cubicBezTo>
                    <a:cubicBezTo>
                      <a:pt x="33" y="28"/>
                      <a:pt x="30" y="32"/>
                      <a:pt x="25" y="32"/>
                    </a:cubicBezTo>
                    <a:close/>
                  </a:path>
                </a:pathLst>
              </a:custGeom>
              <a:solidFill>
                <a:srgbClr val="8BCCD5"/>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grpSp>
        <p:grpSp>
          <p:nvGrpSpPr>
            <p:cNvPr id="14" name="Google Shape;234;p8"/>
            <p:cNvGrpSpPr/>
            <p:nvPr/>
          </p:nvGrpSpPr>
          <p:grpSpPr>
            <a:xfrm>
              <a:off x="4325938" y="3559238"/>
              <a:ext cx="241300" cy="320774"/>
              <a:chOff x="0" y="0"/>
              <a:chExt cx="201" cy="269"/>
            </a:xfrm>
          </p:grpSpPr>
          <p:sp>
            <p:nvSpPr>
              <p:cNvPr id="15" name="Google Shape;235;p8"/>
              <p:cNvSpPr/>
              <p:nvPr/>
            </p:nvSpPr>
            <p:spPr>
              <a:xfrm>
                <a:off x="75" y="0"/>
                <a:ext cx="52" cy="30"/>
              </a:xfrm>
              <a:custGeom>
                <a:avLst/>
                <a:gdLst/>
                <a:ahLst/>
                <a:cxnLst/>
                <a:rect l="l" t="t" r="r" b="b"/>
                <a:pathLst>
                  <a:path w="22" h="13" extrusionOk="0">
                    <a:moveTo>
                      <a:pt x="20" y="7"/>
                    </a:moveTo>
                    <a:cubicBezTo>
                      <a:pt x="21" y="9"/>
                      <a:pt x="22" y="12"/>
                      <a:pt x="22" y="12"/>
                    </a:cubicBezTo>
                    <a:cubicBezTo>
                      <a:pt x="22" y="13"/>
                      <a:pt x="20" y="13"/>
                      <a:pt x="17" y="12"/>
                    </a:cubicBezTo>
                    <a:cubicBezTo>
                      <a:pt x="17" y="12"/>
                      <a:pt x="15" y="12"/>
                      <a:pt x="11" y="12"/>
                    </a:cubicBezTo>
                    <a:cubicBezTo>
                      <a:pt x="6" y="12"/>
                      <a:pt x="4" y="12"/>
                      <a:pt x="4" y="12"/>
                    </a:cubicBezTo>
                    <a:cubicBezTo>
                      <a:pt x="2" y="13"/>
                      <a:pt x="0" y="13"/>
                      <a:pt x="0" y="12"/>
                    </a:cubicBezTo>
                    <a:cubicBezTo>
                      <a:pt x="0" y="12"/>
                      <a:pt x="0" y="9"/>
                      <a:pt x="1" y="7"/>
                    </a:cubicBezTo>
                    <a:cubicBezTo>
                      <a:pt x="1" y="7"/>
                      <a:pt x="5" y="0"/>
                      <a:pt x="11" y="0"/>
                    </a:cubicBezTo>
                    <a:cubicBezTo>
                      <a:pt x="17" y="0"/>
                      <a:pt x="20" y="7"/>
                      <a:pt x="20" y="7"/>
                    </a:cubicBezTo>
                    <a:close/>
                  </a:path>
                </a:pathLst>
              </a:custGeom>
              <a:solidFill>
                <a:srgbClr val="8BCCD5"/>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6" name="Google Shape;236;p8"/>
              <p:cNvSpPr/>
              <p:nvPr/>
            </p:nvSpPr>
            <p:spPr>
              <a:xfrm>
                <a:off x="64" y="241"/>
                <a:ext cx="75" cy="28"/>
              </a:xfrm>
              <a:custGeom>
                <a:avLst/>
                <a:gdLst/>
                <a:ahLst/>
                <a:cxnLst/>
                <a:rect l="l" t="t" r="r" b="b"/>
                <a:pathLst>
                  <a:path w="32" h="12" extrusionOk="0">
                    <a:moveTo>
                      <a:pt x="29" y="1"/>
                    </a:moveTo>
                    <a:cubicBezTo>
                      <a:pt x="31" y="0"/>
                      <a:pt x="32" y="1"/>
                      <a:pt x="30" y="3"/>
                    </a:cubicBezTo>
                    <a:cubicBezTo>
                      <a:pt x="30" y="3"/>
                      <a:pt x="24" y="12"/>
                      <a:pt x="16" y="12"/>
                    </a:cubicBezTo>
                    <a:cubicBezTo>
                      <a:pt x="8" y="12"/>
                      <a:pt x="1" y="3"/>
                      <a:pt x="1" y="3"/>
                    </a:cubicBezTo>
                    <a:cubicBezTo>
                      <a:pt x="0" y="1"/>
                      <a:pt x="0" y="0"/>
                      <a:pt x="3" y="1"/>
                    </a:cubicBezTo>
                    <a:cubicBezTo>
                      <a:pt x="11" y="2"/>
                      <a:pt x="11" y="2"/>
                      <a:pt x="11" y="2"/>
                    </a:cubicBezTo>
                    <a:cubicBezTo>
                      <a:pt x="14" y="2"/>
                      <a:pt x="18" y="2"/>
                      <a:pt x="20" y="2"/>
                    </a:cubicBezTo>
                    <a:lnTo>
                      <a:pt x="29" y="1"/>
                    </a:lnTo>
                    <a:close/>
                  </a:path>
                </a:pathLst>
              </a:custGeom>
              <a:solidFill>
                <a:srgbClr val="8BCCD5"/>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sp>
            <p:nvSpPr>
              <p:cNvPr id="17" name="Google Shape;237;p8"/>
              <p:cNvSpPr/>
              <p:nvPr/>
            </p:nvSpPr>
            <p:spPr>
              <a:xfrm>
                <a:off x="0" y="42"/>
                <a:ext cx="201" cy="189"/>
              </a:xfrm>
              <a:custGeom>
                <a:avLst/>
                <a:gdLst/>
                <a:ahLst/>
                <a:cxnLst/>
                <a:rect l="l" t="t" r="r" b="b"/>
                <a:pathLst>
                  <a:path w="85" h="80" extrusionOk="0">
                    <a:moveTo>
                      <a:pt x="85" y="63"/>
                    </a:moveTo>
                    <a:cubicBezTo>
                      <a:pt x="85" y="63"/>
                      <a:pt x="85" y="63"/>
                      <a:pt x="85" y="63"/>
                    </a:cubicBezTo>
                    <a:cubicBezTo>
                      <a:pt x="77" y="37"/>
                      <a:pt x="77" y="37"/>
                      <a:pt x="77" y="37"/>
                    </a:cubicBezTo>
                    <a:cubicBezTo>
                      <a:pt x="77" y="36"/>
                      <a:pt x="76" y="35"/>
                      <a:pt x="76" y="34"/>
                    </a:cubicBezTo>
                    <a:cubicBezTo>
                      <a:pt x="76" y="33"/>
                      <a:pt x="76" y="33"/>
                      <a:pt x="76" y="33"/>
                    </a:cubicBezTo>
                    <a:cubicBezTo>
                      <a:pt x="76" y="33"/>
                      <a:pt x="76" y="32"/>
                      <a:pt x="76" y="32"/>
                    </a:cubicBezTo>
                    <a:cubicBezTo>
                      <a:pt x="76" y="32"/>
                      <a:pt x="75" y="32"/>
                      <a:pt x="75" y="31"/>
                    </a:cubicBezTo>
                    <a:cubicBezTo>
                      <a:pt x="75" y="31"/>
                      <a:pt x="75" y="30"/>
                      <a:pt x="75" y="30"/>
                    </a:cubicBezTo>
                    <a:cubicBezTo>
                      <a:pt x="75" y="30"/>
                      <a:pt x="75" y="29"/>
                      <a:pt x="74" y="28"/>
                    </a:cubicBezTo>
                    <a:cubicBezTo>
                      <a:pt x="74" y="28"/>
                      <a:pt x="74" y="28"/>
                      <a:pt x="74" y="28"/>
                    </a:cubicBezTo>
                    <a:cubicBezTo>
                      <a:pt x="74" y="28"/>
                      <a:pt x="74" y="27"/>
                      <a:pt x="74" y="27"/>
                    </a:cubicBezTo>
                    <a:cubicBezTo>
                      <a:pt x="69" y="12"/>
                      <a:pt x="63" y="0"/>
                      <a:pt x="43" y="0"/>
                    </a:cubicBezTo>
                    <a:cubicBezTo>
                      <a:pt x="23" y="0"/>
                      <a:pt x="17" y="12"/>
                      <a:pt x="11" y="27"/>
                    </a:cubicBezTo>
                    <a:cubicBezTo>
                      <a:pt x="11" y="27"/>
                      <a:pt x="11" y="27"/>
                      <a:pt x="11" y="28"/>
                    </a:cubicBezTo>
                    <a:cubicBezTo>
                      <a:pt x="11" y="28"/>
                      <a:pt x="11" y="28"/>
                      <a:pt x="11" y="28"/>
                    </a:cubicBezTo>
                    <a:cubicBezTo>
                      <a:pt x="11" y="29"/>
                      <a:pt x="10" y="30"/>
                      <a:pt x="10" y="30"/>
                    </a:cubicBezTo>
                    <a:cubicBezTo>
                      <a:pt x="10" y="30"/>
                      <a:pt x="10" y="31"/>
                      <a:pt x="10" y="31"/>
                    </a:cubicBezTo>
                    <a:cubicBezTo>
                      <a:pt x="10" y="32"/>
                      <a:pt x="10" y="32"/>
                      <a:pt x="10" y="32"/>
                    </a:cubicBezTo>
                    <a:cubicBezTo>
                      <a:pt x="10" y="32"/>
                      <a:pt x="9" y="33"/>
                      <a:pt x="9" y="33"/>
                    </a:cubicBezTo>
                    <a:cubicBezTo>
                      <a:pt x="9" y="34"/>
                      <a:pt x="9" y="34"/>
                      <a:pt x="9" y="34"/>
                    </a:cubicBezTo>
                    <a:cubicBezTo>
                      <a:pt x="9" y="35"/>
                      <a:pt x="9" y="36"/>
                      <a:pt x="8" y="37"/>
                    </a:cubicBezTo>
                    <a:cubicBezTo>
                      <a:pt x="1" y="63"/>
                      <a:pt x="1" y="63"/>
                      <a:pt x="1" y="63"/>
                    </a:cubicBezTo>
                    <a:cubicBezTo>
                      <a:pt x="1" y="63"/>
                      <a:pt x="1" y="63"/>
                      <a:pt x="1" y="63"/>
                    </a:cubicBezTo>
                    <a:cubicBezTo>
                      <a:pt x="0" y="65"/>
                      <a:pt x="1" y="68"/>
                      <a:pt x="3" y="69"/>
                    </a:cubicBezTo>
                    <a:cubicBezTo>
                      <a:pt x="3" y="69"/>
                      <a:pt x="3" y="69"/>
                      <a:pt x="4" y="69"/>
                    </a:cubicBezTo>
                    <a:cubicBezTo>
                      <a:pt x="4" y="69"/>
                      <a:pt x="5" y="70"/>
                      <a:pt x="5" y="70"/>
                    </a:cubicBezTo>
                    <a:cubicBezTo>
                      <a:pt x="7" y="71"/>
                      <a:pt x="9" y="72"/>
                      <a:pt x="12" y="73"/>
                    </a:cubicBezTo>
                    <a:cubicBezTo>
                      <a:pt x="13" y="74"/>
                      <a:pt x="14" y="74"/>
                      <a:pt x="16" y="75"/>
                    </a:cubicBezTo>
                    <a:cubicBezTo>
                      <a:pt x="18" y="75"/>
                      <a:pt x="21" y="76"/>
                      <a:pt x="24" y="77"/>
                    </a:cubicBezTo>
                    <a:cubicBezTo>
                      <a:pt x="24" y="77"/>
                      <a:pt x="25" y="77"/>
                      <a:pt x="25" y="77"/>
                    </a:cubicBezTo>
                    <a:cubicBezTo>
                      <a:pt x="26" y="78"/>
                      <a:pt x="27" y="78"/>
                      <a:pt x="27" y="78"/>
                    </a:cubicBezTo>
                    <a:cubicBezTo>
                      <a:pt x="32" y="79"/>
                      <a:pt x="37" y="80"/>
                      <a:pt x="43" y="80"/>
                    </a:cubicBezTo>
                    <a:cubicBezTo>
                      <a:pt x="48" y="80"/>
                      <a:pt x="53" y="79"/>
                      <a:pt x="58" y="78"/>
                    </a:cubicBezTo>
                    <a:cubicBezTo>
                      <a:pt x="59" y="78"/>
                      <a:pt x="59" y="78"/>
                      <a:pt x="60" y="77"/>
                    </a:cubicBezTo>
                    <a:cubicBezTo>
                      <a:pt x="61" y="77"/>
                      <a:pt x="61" y="77"/>
                      <a:pt x="61" y="77"/>
                    </a:cubicBezTo>
                    <a:cubicBezTo>
                      <a:pt x="66" y="76"/>
                      <a:pt x="71" y="74"/>
                      <a:pt x="74" y="73"/>
                    </a:cubicBezTo>
                    <a:cubicBezTo>
                      <a:pt x="76" y="72"/>
                      <a:pt x="77" y="71"/>
                      <a:pt x="78" y="71"/>
                    </a:cubicBezTo>
                    <a:cubicBezTo>
                      <a:pt x="79" y="71"/>
                      <a:pt x="79" y="71"/>
                      <a:pt x="79" y="70"/>
                    </a:cubicBezTo>
                    <a:cubicBezTo>
                      <a:pt x="81" y="70"/>
                      <a:pt x="82" y="69"/>
                      <a:pt x="82" y="69"/>
                    </a:cubicBezTo>
                    <a:cubicBezTo>
                      <a:pt x="82" y="69"/>
                      <a:pt x="82" y="69"/>
                      <a:pt x="82" y="69"/>
                    </a:cubicBezTo>
                    <a:cubicBezTo>
                      <a:pt x="82" y="69"/>
                      <a:pt x="82" y="69"/>
                      <a:pt x="83" y="69"/>
                    </a:cubicBezTo>
                    <a:cubicBezTo>
                      <a:pt x="84" y="68"/>
                      <a:pt x="85" y="65"/>
                      <a:pt x="85" y="63"/>
                    </a:cubicBezTo>
                    <a:close/>
                  </a:path>
                </a:pathLst>
              </a:custGeom>
              <a:solidFill>
                <a:srgbClr val="8BCCD5"/>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1013">
                  <a:solidFill>
                    <a:schemeClr val="dk1"/>
                  </a:solidFill>
                  <a:latin typeface="標楷體" panose="03000509000000000000" pitchFamily="65" charset="-120"/>
                  <a:ea typeface="標楷體" panose="03000509000000000000" pitchFamily="65" charset="-120"/>
                  <a:sym typeface="Arial"/>
                </a:endParaRPr>
              </a:p>
            </p:txBody>
          </p:sp>
        </p:grpSp>
      </p:grpSp>
      <p:sp>
        <p:nvSpPr>
          <p:cNvPr id="20" name="Google Shape;238;p8"/>
          <p:cNvSpPr txBox="1"/>
          <p:nvPr/>
        </p:nvSpPr>
        <p:spPr>
          <a:xfrm>
            <a:off x="3524250" y="536161"/>
            <a:ext cx="6534150" cy="1107996"/>
          </a:xfrm>
          <a:prstGeom prst="rect">
            <a:avLst/>
          </a:prstGeom>
          <a:noFill/>
          <a:ln>
            <a:noFill/>
          </a:ln>
        </p:spPr>
        <p:txBody>
          <a:bodyPr spcFirstLastPara="1" wrap="square" lIns="0" tIns="0" rIns="0" bIns="0" anchor="t" anchorCtr="0">
            <a:spAutoFit/>
          </a:bodyPr>
          <a:lstStyle/>
          <a:p>
            <a:pPr marL="0" marR="0" lvl="0" indent="0" rtl="0">
              <a:spcBef>
                <a:spcPts val="0"/>
              </a:spcBef>
              <a:spcAft>
                <a:spcPts val="0"/>
              </a:spcAft>
              <a:buNone/>
            </a:pPr>
            <a:r>
              <a:rPr lang="zh-TW" sz="3600" b="1" dirty="0">
                <a:solidFill>
                  <a:srgbClr val="833C0B"/>
                </a:solidFill>
                <a:latin typeface="標楷體" panose="03000509000000000000" pitchFamily="65" charset="-120"/>
                <a:ea typeface="標楷體" panose="03000509000000000000" pitchFamily="65" charset="-120"/>
                <a:cs typeface="Microsoft JhengHei"/>
                <a:sym typeface="Microsoft JhengHei"/>
              </a:rPr>
              <a:t>二、了解大眾對洗手觀念的</a:t>
            </a:r>
            <a:r>
              <a:rPr lang="zh-TW" sz="3600" b="1" dirty="0" smtClean="0">
                <a:solidFill>
                  <a:srgbClr val="833C0B"/>
                </a:solidFill>
                <a:latin typeface="標楷體" panose="03000509000000000000" pitchFamily="65" charset="-120"/>
                <a:ea typeface="標楷體" panose="03000509000000000000" pitchFamily="65" charset="-120"/>
                <a:cs typeface="Microsoft JhengHei"/>
                <a:sym typeface="Microsoft JhengHei"/>
              </a:rPr>
              <a:t>看法</a:t>
            </a:r>
            <a:r>
              <a:rPr lang="zh-TW" altLang="en-US" sz="3600" b="1" dirty="0" smtClean="0">
                <a:solidFill>
                  <a:srgbClr val="833C0B"/>
                </a:solidFill>
                <a:latin typeface="標楷體" panose="03000509000000000000" pitchFamily="65" charset="-120"/>
                <a:ea typeface="標楷體" panose="03000509000000000000" pitchFamily="65" charset="-120"/>
                <a:cs typeface="Microsoft JhengHei"/>
                <a:sym typeface="Microsoft JhengHei"/>
              </a:rPr>
              <a:t> </a:t>
            </a:r>
            <a:r>
              <a:rPr lang="zh-TW" sz="3600" b="1" dirty="0" smtClean="0">
                <a:solidFill>
                  <a:srgbClr val="833C0B"/>
                </a:solidFill>
                <a:latin typeface="標楷體" panose="03000509000000000000" pitchFamily="65" charset="-120"/>
                <a:ea typeface="標楷體" panose="03000509000000000000" pitchFamily="65" charset="-120"/>
                <a:cs typeface="Microsoft JhengHei"/>
                <a:sym typeface="Microsoft JhengHei"/>
              </a:rPr>
              <a:t>以及</a:t>
            </a:r>
            <a:r>
              <a:rPr lang="zh-TW" sz="3600" b="1" dirty="0">
                <a:solidFill>
                  <a:srgbClr val="833C0B"/>
                </a:solidFill>
                <a:latin typeface="標楷體" panose="03000509000000000000" pitchFamily="65" charset="-120"/>
                <a:ea typeface="標楷體" panose="03000509000000000000" pitchFamily="65" charset="-120"/>
                <a:cs typeface="Microsoft JhengHei"/>
                <a:sym typeface="Microsoft JhengHei"/>
              </a:rPr>
              <a:t>了解大眾是否有正確洗手</a:t>
            </a:r>
            <a:endParaRPr sz="3600" b="1" dirty="0">
              <a:solidFill>
                <a:srgbClr val="833C0B"/>
              </a:solidFill>
              <a:latin typeface="標楷體" panose="03000509000000000000" pitchFamily="65" charset="-120"/>
              <a:ea typeface="標楷體" panose="03000509000000000000" pitchFamily="65" charset="-120"/>
              <a:cs typeface="Microsoft JhengHei"/>
              <a:sym typeface="Microsoft JhengHei"/>
            </a:endParaRPr>
          </a:p>
        </p:txBody>
      </p:sp>
      <p:grpSp>
        <p:nvGrpSpPr>
          <p:cNvPr id="21" name="Google Shape;239;p8"/>
          <p:cNvGrpSpPr/>
          <p:nvPr/>
        </p:nvGrpSpPr>
        <p:grpSpPr>
          <a:xfrm>
            <a:off x="3102856" y="1712172"/>
            <a:ext cx="8275147" cy="1077178"/>
            <a:chOff x="7496264" y="4705486"/>
            <a:chExt cx="9149274" cy="1436236"/>
          </a:xfrm>
        </p:grpSpPr>
        <p:sp>
          <p:nvSpPr>
            <p:cNvPr id="22" name="Google Shape;240;p8"/>
            <p:cNvSpPr/>
            <p:nvPr/>
          </p:nvSpPr>
          <p:spPr>
            <a:xfrm>
              <a:off x="7496264" y="4959419"/>
              <a:ext cx="276884" cy="358005"/>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2400">
                <a:solidFill>
                  <a:schemeClr val="dk1"/>
                </a:solidFill>
                <a:latin typeface="標楷體" panose="03000509000000000000" pitchFamily="65" charset="-120"/>
                <a:ea typeface="標楷體" panose="03000509000000000000" pitchFamily="65" charset="-120"/>
                <a:sym typeface="Arial"/>
              </a:endParaRPr>
            </a:p>
          </p:txBody>
        </p:sp>
        <p:sp>
          <p:nvSpPr>
            <p:cNvPr id="23" name="Google Shape;241;p8"/>
            <p:cNvSpPr/>
            <p:nvPr/>
          </p:nvSpPr>
          <p:spPr>
            <a:xfrm>
              <a:off x="7625503" y="4705486"/>
              <a:ext cx="9020035" cy="143623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3200" dirty="0">
                  <a:solidFill>
                    <a:schemeClr val="dk1"/>
                  </a:solidFill>
                  <a:latin typeface="標楷體" pitchFamily="65" charset="-120"/>
                  <a:ea typeface="標楷體" pitchFamily="65" charset="-120"/>
                  <a:cs typeface="Microsoft JhengHei"/>
                  <a:sym typeface="Microsoft JhengHei"/>
                </a:rPr>
                <a:t>有八成的民眾從報紙與大眾傳播媒體獲得洗手知識。</a:t>
              </a:r>
              <a:endParaRPr sz="3200" dirty="0">
                <a:solidFill>
                  <a:srgbClr val="7F7F7F"/>
                </a:solidFill>
                <a:latin typeface="標楷體" pitchFamily="65" charset="-120"/>
                <a:ea typeface="標楷體" pitchFamily="65" charset="-120"/>
                <a:cs typeface="Microsoft JhengHei"/>
                <a:sym typeface="Microsoft JhengHei"/>
              </a:endParaRPr>
            </a:p>
          </p:txBody>
        </p:sp>
      </p:grpSp>
      <p:pic>
        <p:nvPicPr>
          <p:cNvPr id="24" name="Google Shape;242;p8"/>
          <p:cNvPicPr preferRelativeResize="0"/>
          <p:nvPr/>
        </p:nvPicPr>
        <p:blipFill rotWithShape="1">
          <a:blip r:embed="rId4">
            <a:alphaModFix/>
          </a:blip>
          <a:srcRect/>
          <a:stretch/>
        </p:blipFill>
        <p:spPr>
          <a:xfrm>
            <a:off x="3020210" y="2965206"/>
            <a:ext cx="8095843" cy="2791390"/>
          </a:xfrm>
          <a:prstGeom prst="rect">
            <a:avLst/>
          </a:prstGeom>
          <a:noFill/>
          <a:ln>
            <a:noFill/>
          </a:ln>
        </p:spPr>
      </p:pic>
      <p:sp>
        <p:nvSpPr>
          <p:cNvPr id="25" name="Google Shape;243;p8"/>
          <p:cNvSpPr/>
          <p:nvPr/>
        </p:nvSpPr>
        <p:spPr>
          <a:xfrm>
            <a:off x="3064203" y="2965206"/>
            <a:ext cx="1409293" cy="2711262"/>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200">
              <a:solidFill>
                <a:schemeClr val="lt1"/>
              </a:solidFill>
              <a:latin typeface="標楷體" panose="03000509000000000000" pitchFamily="65" charset="-120"/>
              <a:ea typeface="標楷體" panose="03000509000000000000" pitchFamily="65" charset="-120"/>
              <a:sym typeface="Arial"/>
            </a:endParaRPr>
          </a:p>
        </p:txBody>
      </p:sp>
      <p:sp>
        <p:nvSpPr>
          <p:cNvPr id="26" name="Google Shape;244;p8"/>
          <p:cNvSpPr txBox="1"/>
          <p:nvPr/>
        </p:nvSpPr>
        <p:spPr>
          <a:xfrm>
            <a:off x="2989662" y="2965206"/>
            <a:ext cx="1618434"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200" dirty="0">
                <a:solidFill>
                  <a:schemeClr val="dk1"/>
                </a:solidFill>
                <a:latin typeface="標楷體" pitchFamily="65" charset="-120"/>
                <a:ea typeface="標楷體" pitchFamily="65" charset="-120"/>
                <a:sym typeface="Arial"/>
              </a:rPr>
              <a:t>報紙或大眾傳播媒體</a:t>
            </a:r>
            <a:endParaRPr sz="1200" dirty="0">
              <a:solidFill>
                <a:schemeClr val="dk1"/>
              </a:solidFill>
              <a:latin typeface="標楷體" pitchFamily="65" charset="-120"/>
              <a:ea typeface="標楷體" pitchFamily="65" charset="-120"/>
              <a:sym typeface="Arial"/>
            </a:endParaRPr>
          </a:p>
        </p:txBody>
      </p:sp>
      <p:sp>
        <p:nvSpPr>
          <p:cNvPr id="27" name="Google Shape;245;p8"/>
          <p:cNvSpPr txBox="1"/>
          <p:nvPr/>
        </p:nvSpPr>
        <p:spPr>
          <a:xfrm>
            <a:off x="3760681" y="3399425"/>
            <a:ext cx="856842"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200" dirty="0">
                <a:solidFill>
                  <a:schemeClr val="dk1"/>
                </a:solidFill>
                <a:latin typeface="標楷體" pitchFamily="65" charset="-120"/>
                <a:ea typeface="標楷體" pitchFamily="65" charset="-120"/>
                <a:sym typeface="Arial"/>
              </a:rPr>
              <a:t>網路搜索</a:t>
            </a:r>
            <a:endParaRPr sz="1200" dirty="0">
              <a:solidFill>
                <a:schemeClr val="dk1"/>
              </a:solidFill>
              <a:latin typeface="標楷體" pitchFamily="65" charset="-120"/>
              <a:ea typeface="標楷體" pitchFamily="65" charset="-120"/>
              <a:sym typeface="Arial"/>
            </a:endParaRPr>
          </a:p>
        </p:txBody>
      </p:sp>
      <p:sp>
        <p:nvSpPr>
          <p:cNvPr id="28" name="Google Shape;246;p8"/>
          <p:cNvSpPr txBox="1"/>
          <p:nvPr/>
        </p:nvSpPr>
        <p:spPr>
          <a:xfrm>
            <a:off x="3607779" y="3837454"/>
            <a:ext cx="988211"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200" dirty="0">
                <a:solidFill>
                  <a:schemeClr val="dk1"/>
                </a:solidFill>
                <a:latin typeface="標楷體" pitchFamily="65" charset="-120"/>
                <a:ea typeface="標楷體" pitchFamily="65" charset="-120"/>
                <a:sym typeface="Arial"/>
              </a:rPr>
              <a:t>期刊、雜誌</a:t>
            </a:r>
            <a:endParaRPr sz="1200" dirty="0">
              <a:solidFill>
                <a:schemeClr val="dk1"/>
              </a:solidFill>
              <a:latin typeface="標楷體" pitchFamily="65" charset="-120"/>
              <a:ea typeface="標楷體" pitchFamily="65" charset="-120"/>
              <a:sym typeface="Arial"/>
            </a:endParaRPr>
          </a:p>
        </p:txBody>
      </p:sp>
      <p:sp>
        <p:nvSpPr>
          <p:cNvPr id="29" name="Google Shape;247;p8"/>
          <p:cNvSpPr txBox="1"/>
          <p:nvPr/>
        </p:nvSpPr>
        <p:spPr>
          <a:xfrm>
            <a:off x="4055656" y="4200434"/>
            <a:ext cx="914193"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200" dirty="0">
                <a:solidFill>
                  <a:schemeClr val="dk1"/>
                </a:solidFill>
                <a:latin typeface="標楷體" pitchFamily="65" charset="-120"/>
                <a:ea typeface="標楷體" pitchFamily="65" charset="-120"/>
                <a:sym typeface="Arial"/>
              </a:rPr>
              <a:t>論文</a:t>
            </a:r>
            <a:endParaRPr sz="1200" dirty="0">
              <a:solidFill>
                <a:schemeClr val="dk1"/>
              </a:solidFill>
              <a:latin typeface="標楷體" pitchFamily="65" charset="-120"/>
              <a:ea typeface="標楷體" pitchFamily="65" charset="-120"/>
              <a:sym typeface="Arial"/>
            </a:endParaRPr>
          </a:p>
        </p:txBody>
      </p:sp>
      <p:sp>
        <p:nvSpPr>
          <p:cNvPr id="30" name="Google Shape;248;p8"/>
          <p:cNvSpPr txBox="1"/>
          <p:nvPr/>
        </p:nvSpPr>
        <p:spPr>
          <a:xfrm>
            <a:off x="3466390" y="4652991"/>
            <a:ext cx="1771650"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200" dirty="0">
                <a:solidFill>
                  <a:schemeClr val="dk1"/>
                </a:solidFill>
                <a:latin typeface="標楷體" pitchFamily="65" charset="-120"/>
                <a:ea typeface="標楷體" pitchFamily="65" charset="-120"/>
                <a:sym typeface="Arial"/>
              </a:rPr>
              <a:t>詢問專業人士</a:t>
            </a:r>
            <a:endParaRPr sz="1200" dirty="0">
              <a:solidFill>
                <a:schemeClr val="dk1"/>
              </a:solidFill>
              <a:latin typeface="標楷體" pitchFamily="65" charset="-120"/>
              <a:ea typeface="標楷體" pitchFamily="65" charset="-120"/>
              <a:sym typeface="Arial"/>
            </a:endParaRPr>
          </a:p>
        </p:txBody>
      </p:sp>
      <p:sp>
        <p:nvSpPr>
          <p:cNvPr id="31" name="Google Shape;249;p8"/>
          <p:cNvSpPr txBox="1"/>
          <p:nvPr/>
        </p:nvSpPr>
        <p:spPr>
          <a:xfrm>
            <a:off x="3152967" y="5056657"/>
            <a:ext cx="2693187"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200" dirty="0">
                <a:solidFill>
                  <a:schemeClr val="dk1"/>
                </a:solidFill>
                <a:latin typeface="標楷體" pitchFamily="65" charset="-120"/>
                <a:ea typeface="標楷體" pitchFamily="65" charset="-120"/>
                <a:sym typeface="Arial"/>
              </a:rPr>
              <a:t>學校老師上課會教</a:t>
            </a:r>
            <a:endParaRPr sz="1200" dirty="0">
              <a:solidFill>
                <a:schemeClr val="dk1"/>
              </a:solidFill>
              <a:latin typeface="標楷體" pitchFamily="65" charset="-120"/>
              <a:ea typeface="標楷體" pitchFamily="65" charset="-120"/>
              <a:sym typeface="Arial"/>
            </a:endParaRPr>
          </a:p>
        </p:txBody>
      </p:sp>
    </p:spTree>
    <p:extLst>
      <p:ext uri="{BB962C8B-B14F-4D97-AF65-F5344CB8AC3E}">
        <p14:creationId xmlns:p14="http://schemas.microsoft.com/office/powerpoint/2010/main" val="589924955"/>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anim calcmode="lin" valueType="num">
                                      <p:cBhvr>
                                        <p:cTn id="33" dur="1000" fill="hold"/>
                                        <p:tgtEl>
                                          <p:spTgt spid="28"/>
                                        </p:tgtEl>
                                        <p:attrNameLst>
                                          <p:attrName>ppt_x</p:attrName>
                                        </p:attrNameLst>
                                      </p:cBhvr>
                                      <p:tavLst>
                                        <p:tav tm="0">
                                          <p:val>
                                            <p:strVal val="#ppt_x"/>
                                          </p:val>
                                        </p:tav>
                                        <p:tav tm="100000">
                                          <p:val>
                                            <p:strVal val="#ppt_x"/>
                                          </p:val>
                                        </p:tav>
                                      </p:tavLst>
                                    </p:anim>
                                    <p:anim calcmode="lin" valueType="num">
                                      <p:cBhvr>
                                        <p:cTn id="34" dur="1000" fill="hold"/>
                                        <p:tgtEl>
                                          <p:spTgt spid="2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p:bldP spid="28" grpId="0"/>
      <p:bldP spid="29" grpId="0"/>
      <p:bldP spid="30" grpId="0"/>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rotWithShape="1">
          <a:blip r:embed="rId2"/>
          <a:srcRect l="17668" t="30899" r="2953" b="24233"/>
          <a:stretch/>
        </p:blipFill>
        <p:spPr>
          <a:xfrm>
            <a:off x="-1" y="-1894"/>
            <a:ext cx="12393115" cy="6859894"/>
          </a:xfrm>
          <a:prstGeom prst="rect">
            <a:avLst/>
          </a:prstGeom>
        </p:spPr>
      </p:pic>
      <p:pic>
        <p:nvPicPr>
          <p:cNvPr id="3" name="Google Shape;255;p9"/>
          <p:cNvPicPr preferRelativeResize="0"/>
          <p:nvPr/>
        </p:nvPicPr>
        <p:blipFill rotWithShape="1">
          <a:blip r:embed="rId3">
            <a:alphaModFix/>
          </a:blip>
          <a:srcRect/>
          <a:stretch/>
        </p:blipFill>
        <p:spPr>
          <a:xfrm>
            <a:off x="1917322" y="1866102"/>
            <a:ext cx="8341530" cy="3321582"/>
          </a:xfrm>
          <a:prstGeom prst="rect">
            <a:avLst/>
          </a:prstGeom>
          <a:noFill/>
          <a:ln>
            <a:noFill/>
          </a:ln>
        </p:spPr>
      </p:pic>
      <p:grpSp>
        <p:nvGrpSpPr>
          <p:cNvPr id="4" name="Google Shape;256;p9"/>
          <p:cNvGrpSpPr/>
          <p:nvPr/>
        </p:nvGrpSpPr>
        <p:grpSpPr>
          <a:xfrm>
            <a:off x="1804020" y="635018"/>
            <a:ext cx="9025147" cy="830956"/>
            <a:chOff x="7435850" y="2058862"/>
            <a:chExt cx="12156220" cy="1133229"/>
          </a:xfrm>
        </p:grpSpPr>
        <p:sp>
          <p:nvSpPr>
            <p:cNvPr id="5" name="Google Shape;257;p9"/>
            <p:cNvSpPr/>
            <p:nvPr/>
          </p:nvSpPr>
          <p:spPr>
            <a:xfrm>
              <a:off x="7435850" y="2463502"/>
              <a:ext cx="323849" cy="323950"/>
            </a:xfrm>
            <a:prstGeom prst="ellipse">
              <a:avLst/>
            </a:prstGeom>
            <a:solidFill>
              <a:schemeClr val="lt1"/>
            </a:solid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endParaRPr sz="3200">
                <a:solidFill>
                  <a:schemeClr val="dk1"/>
                </a:solidFill>
                <a:latin typeface="標楷體" pitchFamily="65" charset="-120"/>
                <a:ea typeface="標楷體" pitchFamily="65" charset="-120"/>
                <a:sym typeface="Arial"/>
              </a:endParaRPr>
            </a:p>
          </p:txBody>
        </p:sp>
        <p:sp>
          <p:nvSpPr>
            <p:cNvPr id="6" name="Google Shape;258;p9"/>
            <p:cNvSpPr/>
            <p:nvPr/>
          </p:nvSpPr>
          <p:spPr>
            <a:xfrm>
              <a:off x="7793036" y="2058862"/>
              <a:ext cx="11799034" cy="113322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3200" dirty="0">
                  <a:solidFill>
                    <a:schemeClr val="dk1"/>
                  </a:solidFill>
                  <a:latin typeface="標楷體" pitchFamily="65" charset="-120"/>
                  <a:ea typeface="標楷體" pitchFamily="65" charset="-120"/>
                  <a:cs typeface="Microsoft JhengHei"/>
                  <a:sym typeface="Microsoft JhengHei"/>
                </a:rPr>
                <a:t>有七成的民眾在洗手時機方面有正確洗手的習慣。 </a:t>
              </a:r>
              <a:endParaRPr sz="3200" dirty="0">
                <a:solidFill>
                  <a:srgbClr val="7F7F7F"/>
                </a:solidFill>
                <a:latin typeface="標楷體" pitchFamily="65" charset="-120"/>
                <a:ea typeface="標楷體" pitchFamily="65" charset="-120"/>
                <a:cs typeface="Microsoft JhengHei"/>
                <a:sym typeface="Microsoft JhengHei"/>
              </a:endParaRPr>
            </a:p>
          </p:txBody>
        </p:sp>
      </p:grpSp>
      <p:sp>
        <p:nvSpPr>
          <p:cNvPr id="7" name="Google Shape;259;p9"/>
          <p:cNvSpPr/>
          <p:nvPr/>
        </p:nvSpPr>
        <p:spPr>
          <a:xfrm>
            <a:off x="1964602" y="1901228"/>
            <a:ext cx="2100404" cy="315060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endParaRPr sz="1800">
              <a:solidFill>
                <a:schemeClr val="lt1"/>
              </a:solidFill>
              <a:latin typeface="標楷體" pitchFamily="65" charset="-120"/>
              <a:ea typeface="標楷體" pitchFamily="65" charset="-120"/>
              <a:sym typeface="Arial"/>
            </a:endParaRPr>
          </a:p>
        </p:txBody>
      </p:sp>
      <p:sp>
        <p:nvSpPr>
          <p:cNvPr id="8" name="Google Shape;260;p9"/>
          <p:cNvSpPr txBox="1"/>
          <p:nvPr/>
        </p:nvSpPr>
        <p:spPr>
          <a:xfrm>
            <a:off x="3041964" y="1865013"/>
            <a:ext cx="1330859"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800">
                <a:solidFill>
                  <a:schemeClr val="dk1"/>
                </a:solidFill>
                <a:latin typeface="標楷體" pitchFamily="65" charset="-120"/>
                <a:ea typeface="標楷體" pitchFamily="65" charset="-120"/>
                <a:cs typeface="Microsoft JhengHei"/>
                <a:sym typeface="Microsoft JhengHei"/>
              </a:rPr>
              <a:t>吃東西前</a:t>
            </a:r>
            <a:endParaRPr sz="1800">
              <a:solidFill>
                <a:schemeClr val="dk1"/>
              </a:solidFill>
              <a:latin typeface="標楷體" pitchFamily="65" charset="-120"/>
              <a:ea typeface="標楷體" pitchFamily="65" charset="-120"/>
              <a:cs typeface="Microsoft JhengHei"/>
              <a:sym typeface="Microsoft JhengHei"/>
            </a:endParaRPr>
          </a:p>
        </p:txBody>
      </p:sp>
      <p:sp>
        <p:nvSpPr>
          <p:cNvPr id="9" name="Google Shape;261;p9"/>
          <p:cNvSpPr txBox="1"/>
          <p:nvPr/>
        </p:nvSpPr>
        <p:spPr>
          <a:xfrm>
            <a:off x="2824684" y="2317688"/>
            <a:ext cx="1692998"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800">
                <a:solidFill>
                  <a:schemeClr val="dk1"/>
                </a:solidFill>
                <a:latin typeface="標楷體" pitchFamily="65" charset="-120"/>
                <a:ea typeface="標楷體" pitchFamily="65" charset="-120"/>
                <a:cs typeface="Microsoft JhengHei"/>
                <a:sym typeface="Microsoft JhengHei"/>
              </a:rPr>
              <a:t>接觸小孩前</a:t>
            </a:r>
            <a:endParaRPr sz="1800">
              <a:solidFill>
                <a:schemeClr val="dk1"/>
              </a:solidFill>
              <a:latin typeface="標楷體" pitchFamily="65" charset="-120"/>
              <a:ea typeface="標楷體" pitchFamily="65" charset="-120"/>
              <a:cs typeface="Microsoft JhengHei"/>
              <a:sym typeface="Microsoft JhengHei"/>
            </a:endParaRPr>
          </a:p>
        </p:txBody>
      </p:sp>
      <p:sp>
        <p:nvSpPr>
          <p:cNvPr id="10" name="Google Shape;262;p9"/>
          <p:cNvSpPr txBox="1"/>
          <p:nvPr/>
        </p:nvSpPr>
        <p:spPr>
          <a:xfrm>
            <a:off x="3051018" y="2761307"/>
            <a:ext cx="1213164"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800">
                <a:solidFill>
                  <a:schemeClr val="dk1"/>
                </a:solidFill>
                <a:latin typeface="標楷體" pitchFamily="65" charset="-120"/>
                <a:ea typeface="標楷體" pitchFamily="65" charset="-120"/>
                <a:cs typeface="Microsoft JhengHei"/>
                <a:sym typeface="Microsoft JhengHei"/>
              </a:rPr>
              <a:t>上廁所後</a:t>
            </a:r>
            <a:endParaRPr sz="1800">
              <a:solidFill>
                <a:schemeClr val="dk1"/>
              </a:solidFill>
              <a:latin typeface="標楷體" pitchFamily="65" charset="-120"/>
              <a:ea typeface="標楷體" pitchFamily="65" charset="-120"/>
              <a:cs typeface="Microsoft JhengHei"/>
              <a:sym typeface="Microsoft JhengHei"/>
            </a:endParaRPr>
          </a:p>
        </p:txBody>
      </p:sp>
      <p:sp>
        <p:nvSpPr>
          <p:cNvPr id="11" name="Google Shape;263;p9"/>
          <p:cNvSpPr txBox="1"/>
          <p:nvPr/>
        </p:nvSpPr>
        <p:spPr>
          <a:xfrm>
            <a:off x="3041965" y="3159660"/>
            <a:ext cx="1358020"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800">
                <a:solidFill>
                  <a:schemeClr val="dk1"/>
                </a:solidFill>
                <a:latin typeface="標楷體" pitchFamily="65" charset="-120"/>
                <a:ea typeface="標楷體" pitchFamily="65" charset="-120"/>
                <a:cs typeface="Microsoft JhengHei"/>
                <a:sym typeface="Microsoft JhengHei"/>
              </a:rPr>
              <a:t>擤鼻涕後</a:t>
            </a:r>
            <a:endParaRPr sz="1800">
              <a:solidFill>
                <a:schemeClr val="dk1"/>
              </a:solidFill>
              <a:latin typeface="標楷體" pitchFamily="65" charset="-120"/>
              <a:ea typeface="標楷體" pitchFamily="65" charset="-120"/>
              <a:cs typeface="Microsoft JhengHei"/>
              <a:sym typeface="Microsoft JhengHei"/>
            </a:endParaRPr>
          </a:p>
        </p:txBody>
      </p:sp>
      <p:sp>
        <p:nvSpPr>
          <p:cNvPr id="12" name="Google Shape;264;p9"/>
          <p:cNvSpPr txBox="1"/>
          <p:nvPr/>
        </p:nvSpPr>
        <p:spPr>
          <a:xfrm>
            <a:off x="3041964" y="3612334"/>
            <a:ext cx="1638677"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800" dirty="0">
                <a:solidFill>
                  <a:schemeClr val="dk1"/>
                </a:solidFill>
                <a:latin typeface="標楷體" pitchFamily="65" charset="-120"/>
                <a:ea typeface="標楷體" pitchFamily="65" charset="-120"/>
                <a:cs typeface="Microsoft JhengHei"/>
                <a:sym typeface="Microsoft JhengHei"/>
              </a:rPr>
              <a:t>看病前後</a:t>
            </a:r>
            <a:endParaRPr sz="1800" dirty="0">
              <a:solidFill>
                <a:schemeClr val="dk1"/>
              </a:solidFill>
              <a:latin typeface="標楷體" pitchFamily="65" charset="-120"/>
              <a:ea typeface="標楷體" pitchFamily="65" charset="-120"/>
              <a:cs typeface="Microsoft JhengHei"/>
              <a:sym typeface="Microsoft JhengHei"/>
            </a:endParaRPr>
          </a:p>
        </p:txBody>
      </p:sp>
      <p:sp>
        <p:nvSpPr>
          <p:cNvPr id="13" name="Google Shape;265;p9"/>
          <p:cNvSpPr txBox="1"/>
          <p:nvPr/>
        </p:nvSpPr>
        <p:spPr>
          <a:xfrm>
            <a:off x="1863169" y="3967829"/>
            <a:ext cx="2422473"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1800" dirty="0">
                <a:solidFill>
                  <a:schemeClr val="dk1"/>
                </a:solidFill>
                <a:latin typeface="標楷體" pitchFamily="65" charset="-120"/>
                <a:ea typeface="標楷體" pitchFamily="65" charset="-120"/>
                <a:cs typeface="Microsoft JhengHei"/>
                <a:sym typeface="Microsoft JhengHei"/>
              </a:rPr>
              <a:t>出入人口密集、互動頻繁的場所回家後</a:t>
            </a:r>
            <a:endParaRPr sz="1800" dirty="0">
              <a:solidFill>
                <a:schemeClr val="dk1"/>
              </a:solidFill>
              <a:latin typeface="標楷體" pitchFamily="65" charset="-120"/>
              <a:ea typeface="標楷體" pitchFamily="65" charset="-120"/>
              <a:cs typeface="Microsoft JhengHei"/>
              <a:sym typeface="Microsoft JhengHei"/>
            </a:endParaRPr>
          </a:p>
        </p:txBody>
      </p:sp>
      <p:sp>
        <p:nvSpPr>
          <p:cNvPr id="14" name="Google Shape;266;p9"/>
          <p:cNvSpPr txBox="1"/>
          <p:nvPr/>
        </p:nvSpPr>
        <p:spPr>
          <a:xfrm>
            <a:off x="3041965" y="4419490"/>
            <a:ext cx="1276538" cy="5077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zh-TW" sz="1800" dirty="0">
                <a:solidFill>
                  <a:schemeClr val="dk1"/>
                </a:solidFill>
                <a:latin typeface="標楷體" pitchFamily="65" charset="-120"/>
                <a:ea typeface="標楷體" pitchFamily="65" charset="-120"/>
                <a:cs typeface="Microsoft JhengHei"/>
                <a:sym typeface="Microsoft JhengHei"/>
              </a:rPr>
              <a:t>以上皆會</a:t>
            </a:r>
            <a:endParaRPr sz="1800" dirty="0">
              <a:solidFill>
                <a:schemeClr val="dk1"/>
              </a:solidFill>
              <a:latin typeface="標楷體" pitchFamily="65" charset="-120"/>
              <a:ea typeface="標楷體" pitchFamily="65" charset="-120"/>
              <a:cs typeface="Microsoft JhengHei"/>
              <a:sym typeface="Microsoft JhengHei"/>
            </a:endParaRPr>
          </a:p>
        </p:txBody>
      </p:sp>
    </p:spTree>
    <p:extLst>
      <p:ext uri="{BB962C8B-B14F-4D97-AF65-F5344CB8AC3E}">
        <p14:creationId xmlns:p14="http://schemas.microsoft.com/office/powerpoint/2010/main" val="197876831"/>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P spid="11" grpId="0"/>
      <p:bldP spid="12" grpId="0"/>
      <p:bldP spid="13" grpId="0"/>
      <p:bldP spid="14" grpId="0"/>
    </p:bldLst>
  </p:timing>
</p:sld>
</file>

<file path=ppt/theme/theme1.xml><?xml version="1.0" encoding="utf-8"?>
<a:theme xmlns:a="http://schemas.openxmlformats.org/drawingml/2006/main" name="第一PPT，www.1ppt.com​">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775</Words>
  <Application>Microsoft Office PowerPoint</Application>
  <PresentationFormat>自訂</PresentationFormat>
  <Paragraphs>94</Paragraphs>
  <Slides>17</Slides>
  <Notes>8</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优品PPT</dc:creator>
  <cp:lastModifiedBy>User</cp:lastModifiedBy>
  <cp:revision>26</cp:revision>
  <dcterms:created xsi:type="dcterms:W3CDTF">2017-05-25T06:26:25Z</dcterms:created>
  <dcterms:modified xsi:type="dcterms:W3CDTF">2020-11-13T00:18:09Z</dcterms:modified>
</cp:coreProperties>
</file>