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6" r:id="rId2"/>
    <p:sldId id="257" r:id="rId3"/>
    <p:sldId id="258" r:id="rId4"/>
    <p:sldId id="259" r:id="rId5"/>
    <p:sldId id="260" r:id="rId6"/>
    <p:sldId id="261" r:id="rId7"/>
    <p:sldId id="285" r:id="rId8"/>
    <p:sldId id="262" r:id="rId9"/>
    <p:sldId id="263" r:id="rId10"/>
    <p:sldId id="264" r:id="rId11"/>
    <p:sldId id="265" r:id="rId12"/>
    <p:sldId id="266" r:id="rId13"/>
    <p:sldId id="267" r:id="rId1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817" autoAdjust="0"/>
  </p:normalViewPr>
  <p:slideViewPr>
    <p:cSldViewPr>
      <p:cViewPr>
        <p:scale>
          <a:sx n="66" d="100"/>
          <a:sy n="66" d="100"/>
        </p:scale>
        <p:origin x="-1930" y="-20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0C1BC6-599F-4A47-9F7B-1BCBEAF94CFC}" type="doc">
      <dgm:prSet loTypeId="urn:microsoft.com/office/officeart/2005/8/layout/process2" loCatId="process" qsTypeId="urn:microsoft.com/office/officeart/2005/8/quickstyle/simple3" qsCatId="simple" csTypeId="urn:microsoft.com/office/officeart/2005/8/colors/accent2_2" csCatId="accent2" phldr="1"/>
      <dgm:spPr/>
      <dgm:t>
        <a:bodyPr/>
        <a:lstStyle/>
        <a:p>
          <a:endParaRPr lang="zh-TW" altLang="en-US"/>
        </a:p>
      </dgm:t>
    </dgm:pt>
    <dgm:pt modelId="{F00C8302-8DD6-437A-8CE8-12C8EEF95AE2}">
      <dgm:prSet phldrT="[文字]"/>
      <dgm:spPr/>
      <dgm:t>
        <a:bodyPr/>
        <a:lstStyle/>
        <a:p>
          <a:r>
            <a:rPr lang="zh-TW" altLang="en-US" dirty="0" smtClean="0">
              <a:latin typeface="標楷體" pitchFamily="65" charset="-120"/>
              <a:ea typeface="標楷體" pitchFamily="65" charset="-120"/>
            </a:rPr>
            <a:t>決定主題</a:t>
          </a:r>
          <a:endParaRPr lang="zh-TW" altLang="en-US" dirty="0">
            <a:latin typeface="標楷體" pitchFamily="65" charset="-120"/>
            <a:ea typeface="標楷體" pitchFamily="65" charset="-120"/>
          </a:endParaRPr>
        </a:p>
      </dgm:t>
    </dgm:pt>
    <dgm:pt modelId="{35F8DC74-DB9D-4033-AB58-9D494ABD48D0}" type="parTrans" cxnId="{ED907839-24AA-495C-A3D0-37D6EEDE3F6F}">
      <dgm:prSet/>
      <dgm:spPr/>
      <dgm:t>
        <a:bodyPr/>
        <a:lstStyle/>
        <a:p>
          <a:endParaRPr lang="zh-TW" altLang="en-US"/>
        </a:p>
      </dgm:t>
    </dgm:pt>
    <dgm:pt modelId="{56436ECD-97FC-4C74-8DC1-F66E180D2295}" type="sibTrans" cxnId="{ED907839-24AA-495C-A3D0-37D6EEDE3F6F}">
      <dgm:prSet/>
      <dgm:spPr/>
      <dgm:t>
        <a:bodyPr/>
        <a:lstStyle/>
        <a:p>
          <a:endParaRPr lang="zh-TW" altLang="en-US"/>
        </a:p>
      </dgm:t>
    </dgm:pt>
    <dgm:pt modelId="{51FBF79A-81B8-439C-9359-84D8FCD3B224}">
      <dgm:prSet phldrT="[文字]"/>
      <dgm:spPr/>
      <dgm:t>
        <a:bodyPr/>
        <a:lstStyle/>
        <a:p>
          <a:r>
            <a:rPr lang="zh-TW" altLang="en-US" dirty="0" smtClean="0">
              <a:latin typeface="標楷體" pitchFamily="65" charset="-120"/>
              <a:ea typeface="標楷體" pitchFamily="65" charset="-120"/>
            </a:rPr>
            <a:t>尋找相關文件</a:t>
          </a:r>
          <a:endParaRPr lang="zh-TW" altLang="en-US" dirty="0">
            <a:latin typeface="標楷體" pitchFamily="65" charset="-120"/>
            <a:ea typeface="標楷體" pitchFamily="65" charset="-120"/>
          </a:endParaRPr>
        </a:p>
      </dgm:t>
    </dgm:pt>
    <dgm:pt modelId="{F6286CC7-1EB4-4951-8638-BC4B9B33B29D}" type="parTrans" cxnId="{55FF20F1-4A0B-4D04-A7D6-6A7548B5DB56}">
      <dgm:prSet/>
      <dgm:spPr/>
      <dgm:t>
        <a:bodyPr/>
        <a:lstStyle/>
        <a:p>
          <a:endParaRPr lang="zh-TW" altLang="en-US"/>
        </a:p>
      </dgm:t>
    </dgm:pt>
    <dgm:pt modelId="{F91CEAB9-B886-4365-A609-C4D18AF15C5B}" type="sibTrans" cxnId="{55FF20F1-4A0B-4D04-A7D6-6A7548B5DB56}">
      <dgm:prSet/>
      <dgm:spPr/>
      <dgm:t>
        <a:bodyPr/>
        <a:lstStyle/>
        <a:p>
          <a:endParaRPr lang="zh-TW" altLang="en-US"/>
        </a:p>
      </dgm:t>
    </dgm:pt>
    <dgm:pt modelId="{DF567307-2838-412C-B04E-8F9719E7DE40}">
      <dgm:prSet phldrT="[文字]" custT="1"/>
      <dgm:spPr/>
      <dgm:t>
        <a:bodyPr/>
        <a:lstStyle/>
        <a:p>
          <a:r>
            <a:rPr lang="zh-TW" altLang="en-US" sz="2400" dirty="0" smtClean="0">
              <a:latin typeface="標楷體" pitchFamily="65" charset="-120"/>
              <a:ea typeface="標楷體" pitchFamily="65" charset="-120"/>
            </a:rPr>
            <a:t>統整資料並分析</a:t>
          </a:r>
          <a:endParaRPr lang="zh-TW" altLang="en-US" sz="2400" dirty="0">
            <a:latin typeface="標楷體" pitchFamily="65" charset="-120"/>
            <a:ea typeface="標楷體" pitchFamily="65" charset="-120"/>
          </a:endParaRPr>
        </a:p>
      </dgm:t>
    </dgm:pt>
    <dgm:pt modelId="{165C6D40-CD06-49EF-AD96-5524C519EC4D}" type="parTrans" cxnId="{DA855A60-AF97-4ADE-B4C9-1AA0CFC5BF1E}">
      <dgm:prSet/>
      <dgm:spPr/>
      <dgm:t>
        <a:bodyPr/>
        <a:lstStyle/>
        <a:p>
          <a:endParaRPr lang="zh-TW" altLang="en-US"/>
        </a:p>
      </dgm:t>
    </dgm:pt>
    <dgm:pt modelId="{F1908577-0606-4AD4-A7C6-867E48B5EF73}" type="sibTrans" cxnId="{DA855A60-AF97-4ADE-B4C9-1AA0CFC5BF1E}">
      <dgm:prSet/>
      <dgm:spPr/>
      <dgm:t>
        <a:bodyPr/>
        <a:lstStyle/>
        <a:p>
          <a:endParaRPr lang="zh-TW" altLang="en-US"/>
        </a:p>
      </dgm:t>
    </dgm:pt>
    <dgm:pt modelId="{15312B25-1A3D-43CD-BD9F-1990AB68A640}">
      <dgm:prSet phldrT="[文字]" custT="1"/>
      <dgm:spPr/>
      <dgm:t>
        <a:bodyPr/>
        <a:lstStyle/>
        <a:p>
          <a:r>
            <a:rPr lang="zh-TW" altLang="en-US" sz="2400" dirty="0" smtClean="0">
              <a:latin typeface="標楷體" pitchFamily="65" charset="-120"/>
              <a:ea typeface="標楷體" pitchFamily="65" charset="-120"/>
            </a:rPr>
            <a:t>製作並發放問卷</a:t>
          </a:r>
          <a:endParaRPr lang="zh-TW" altLang="en-US" sz="2400" dirty="0">
            <a:latin typeface="標楷體" pitchFamily="65" charset="-120"/>
            <a:ea typeface="標楷體" pitchFamily="65" charset="-120"/>
          </a:endParaRPr>
        </a:p>
      </dgm:t>
    </dgm:pt>
    <dgm:pt modelId="{A5F288F4-BDEE-4559-AADB-8C658DA3215D}" type="parTrans" cxnId="{F29FC503-B7EE-4F1E-9290-3E454D59156C}">
      <dgm:prSet/>
      <dgm:spPr/>
      <dgm:t>
        <a:bodyPr/>
        <a:lstStyle/>
        <a:p>
          <a:endParaRPr lang="zh-TW" altLang="en-US"/>
        </a:p>
      </dgm:t>
    </dgm:pt>
    <dgm:pt modelId="{A1A53FB4-47FA-4E02-A268-4344AD1F5B65}" type="sibTrans" cxnId="{F29FC503-B7EE-4F1E-9290-3E454D59156C}">
      <dgm:prSet/>
      <dgm:spPr/>
      <dgm:t>
        <a:bodyPr/>
        <a:lstStyle/>
        <a:p>
          <a:endParaRPr lang="zh-TW" altLang="en-US"/>
        </a:p>
      </dgm:t>
    </dgm:pt>
    <dgm:pt modelId="{23D5BCD1-3380-4508-8A38-2C396FA25210}">
      <dgm:prSet phldrT="[文字]"/>
      <dgm:spPr/>
      <dgm:t>
        <a:bodyPr/>
        <a:lstStyle/>
        <a:p>
          <a:r>
            <a:rPr lang="zh-TW" altLang="en-US" dirty="0" smtClean="0">
              <a:latin typeface="標楷體" pitchFamily="65" charset="-120"/>
              <a:ea typeface="標楷體" pitchFamily="65" charset="-120"/>
            </a:rPr>
            <a:t>撰寫報告</a:t>
          </a:r>
          <a:endParaRPr lang="zh-TW" altLang="en-US" dirty="0">
            <a:latin typeface="標楷體" pitchFamily="65" charset="-120"/>
            <a:ea typeface="標楷體" pitchFamily="65" charset="-120"/>
          </a:endParaRPr>
        </a:p>
      </dgm:t>
    </dgm:pt>
    <dgm:pt modelId="{DC8D115F-A7AD-45EC-B7EF-173639B1D9BD}" type="parTrans" cxnId="{C9180C2D-339E-440C-B500-6F9A0DA69817}">
      <dgm:prSet/>
      <dgm:spPr/>
      <dgm:t>
        <a:bodyPr/>
        <a:lstStyle/>
        <a:p>
          <a:endParaRPr lang="zh-TW" altLang="en-US"/>
        </a:p>
      </dgm:t>
    </dgm:pt>
    <dgm:pt modelId="{E0A25A23-B407-4D4D-B22A-ED586075CC2E}" type="sibTrans" cxnId="{C9180C2D-339E-440C-B500-6F9A0DA69817}">
      <dgm:prSet/>
      <dgm:spPr/>
      <dgm:t>
        <a:bodyPr/>
        <a:lstStyle/>
        <a:p>
          <a:endParaRPr lang="zh-TW" altLang="en-US"/>
        </a:p>
      </dgm:t>
    </dgm:pt>
    <dgm:pt modelId="{BB3FBCEB-9016-4BB8-8233-2A0832DCEA1A}" type="pres">
      <dgm:prSet presAssocID="{410C1BC6-599F-4A47-9F7B-1BCBEAF94CFC}" presName="linearFlow" presStyleCnt="0">
        <dgm:presLayoutVars>
          <dgm:resizeHandles val="exact"/>
        </dgm:presLayoutVars>
      </dgm:prSet>
      <dgm:spPr/>
      <dgm:t>
        <a:bodyPr/>
        <a:lstStyle/>
        <a:p>
          <a:endParaRPr lang="zh-TW" altLang="en-US"/>
        </a:p>
      </dgm:t>
    </dgm:pt>
    <dgm:pt modelId="{D5D0419F-30F2-42D4-BCF3-F5966EEFB474}" type="pres">
      <dgm:prSet presAssocID="{F00C8302-8DD6-437A-8CE8-12C8EEF95AE2}" presName="node" presStyleLbl="node1" presStyleIdx="0" presStyleCnt="5" custScaleX="659514">
        <dgm:presLayoutVars>
          <dgm:bulletEnabled val="1"/>
        </dgm:presLayoutVars>
      </dgm:prSet>
      <dgm:spPr/>
      <dgm:t>
        <a:bodyPr/>
        <a:lstStyle/>
        <a:p>
          <a:endParaRPr lang="zh-TW" altLang="en-US"/>
        </a:p>
      </dgm:t>
    </dgm:pt>
    <dgm:pt modelId="{D0F9387B-FE02-41CB-B05B-F3C111B40374}" type="pres">
      <dgm:prSet presAssocID="{56436ECD-97FC-4C74-8DC1-F66E180D2295}" presName="sibTrans" presStyleLbl="sibTrans2D1" presStyleIdx="0" presStyleCnt="4"/>
      <dgm:spPr/>
      <dgm:t>
        <a:bodyPr/>
        <a:lstStyle/>
        <a:p>
          <a:endParaRPr lang="zh-TW" altLang="en-US"/>
        </a:p>
      </dgm:t>
    </dgm:pt>
    <dgm:pt modelId="{3717D104-4328-4850-98E6-C259E0158D6E}" type="pres">
      <dgm:prSet presAssocID="{56436ECD-97FC-4C74-8DC1-F66E180D2295}" presName="connectorText" presStyleLbl="sibTrans2D1" presStyleIdx="0" presStyleCnt="4"/>
      <dgm:spPr/>
      <dgm:t>
        <a:bodyPr/>
        <a:lstStyle/>
        <a:p>
          <a:endParaRPr lang="zh-TW" altLang="en-US"/>
        </a:p>
      </dgm:t>
    </dgm:pt>
    <dgm:pt modelId="{4D5AEF38-BAA8-4519-8C6D-FA850989291A}" type="pres">
      <dgm:prSet presAssocID="{51FBF79A-81B8-439C-9359-84D8FCD3B224}" presName="node" presStyleLbl="node1" presStyleIdx="1" presStyleCnt="5" custScaleX="659514">
        <dgm:presLayoutVars>
          <dgm:bulletEnabled val="1"/>
        </dgm:presLayoutVars>
      </dgm:prSet>
      <dgm:spPr/>
      <dgm:t>
        <a:bodyPr/>
        <a:lstStyle/>
        <a:p>
          <a:endParaRPr lang="zh-TW" altLang="en-US"/>
        </a:p>
      </dgm:t>
    </dgm:pt>
    <dgm:pt modelId="{97336C60-8577-455B-821D-DF90674CE60E}" type="pres">
      <dgm:prSet presAssocID="{F91CEAB9-B886-4365-A609-C4D18AF15C5B}" presName="sibTrans" presStyleLbl="sibTrans2D1" presStyleIdx="1" presStyleCnt="4"/>
      <dgm:spPr/>
      <dgm:t>
        <a:bodyPr/>
        <a:lstStyle/>
        <a:p>
          <a:endParaRPr lang="zh-TW" altLang="en-US"/>
        </a:p>
      </dgm:t>
    </dgm:pt>
    <dgm:pt modelId="{80C3713B-1CB5-4680-BE28-F09088286740}" type="pres">
      <dgm:prSet presAssocID="{F91CEAB9-B886-4365-A609-C4D18AF15C5B}" presName="connectorText" presStyleLbl="sibTrans2D1" presStyleIdx="1" presStyleCnt="4"/>
      <dgm:spPr/>
      <dgm:t>
        <a:bodyPr/>
        <a:lstStyle/>
        <a:p>
          <a:endParaRPr lang="zh-TW" altLang="en-US"/>
        </a:p>
      </dgm:t>
    </dgm:pt>
    <dgm:pt modelId="{8410DA39-8A0A-4219-BEFF-EAB34C4B04B8}" type="pres">
      <dgm:prSet presAssocID="{15312B25-1A3D-43CD-BD9F-1990AB68A640}" presName="node" presStyleLbl="node1" presStyleIdx="2" presStyleCnt="5" custScaleX="659514">
        <dgm:presLayoutVars>
          <dgm:bulletEnabled val="1"/>
        </dgm:presLayoutVars>
      </dgm:prSet>
      <dgm:spPr/>
      <dgm:t>
        <a:bodyPr/>
        <a:lstStyle/>
        <a:p>
          <a:endParaRPr lang="zh-TW" altLang="en-US"/>
        </a:p>
      </dgm:t>
    </dgm:pt>
    <dgm:pt modelId="{F23E076D-3E5D-4DE6-8841-6C9DAADACD31}" type="pres">
      <dgm:prSet presAssocID="{A1A53FB4-47FA-4E02-A268-4344AD1F5B65}" presName="sibTrans" presStyleLbl="sibTrans2D1" presStyleIdx="2" presStyleCnt="4"/>
      <dgm:spPr/>
      <dgm:t>
        <a:bodyPr/>
        <a:lstStyle/>
        <a:p>
          <a:endParaRPr lang="zh-TW" altLang="en-US"/>
        </a:p>
      </dgm:t>
    </dgm:pt>
    <dgm:pt modelId="{30BF1305-BA76-447C-9207-871C9C0571F5}" type="pres">
      <dgm:prSet presAssocID="{A1A53FB4-47FA-4E02-A268-4344AD1F5B65}" presName="connectorText" presStyleLbl="sibTrans2D1" presStyleIdx="2" presStyleCnt="4"/>
      <dgm:spPr/>
      <dgm:t>
        <a:bodyPr/>
        <a:lstStyle/>
        <a:p>
          <a:endParaRPr lang="zh-TW" altLang="en-US"/>
        </a:p>
      </dgm:t>
    </dgm:pt>
    <dgm:pt modelId="{640809A1-8AE1-4B02-AB04-19492356E282}" type="pres">
      <dgm:prSet presAssocID="{DF567307-2838-412C-B04E-8F9719E7DE40}" presName="node" presStyleLbl="node1" presStyleIdx="3" presStyleCnt="5" custScaleX="659514">
        <dgm:presLayoutVars>
          <dgm:bulletEnabled val="1"/>
        </dgm:presLayoutVars>
      </dgm:prSet>
      <dgm:spPr/>
      <dgm:t>
        <a:bodyPr/>
        <a:lstStyle/>
        <a:p>
          <a:endParaRPr lang="zh-TW" altLang="en-US"/>
        </a:p>
      </dgm:t>
    </dgm:pt>
    <dgm:pt modelId="{F2339CF3-8921-4A29-B6AD-38BC1E1A3C8A}" type="pres">
      <dgm:prSet presAssocID="{F1908577-0606-4AD4-A7C6-867E48B5EF73}" presName="sibTrans" presStyleLbl="sibTrans2D1" presStyleIdx="3" presStyleCnt="4"/>
      <dgm:spPr/>
      <dgm:t>
        <a:bodyPr/>
        <a:lstStyle/>
        <a:p>
          <a:endParaRPr lang="zh-TW" altLang="en-US"/>
        </a:p>
      </dgm:t>
    </dgm:pt>
    <dgm:pt modelId="{E5EEDA81-63C8-43AA-A0EB-9EDA328DD32F}" type="pres">
      <dgm:prSet presAssocID="{F1908577-0606-4AD4-A7C6-867E48B5EF73}" presName="connectorText" presStyleLbl="sibTrans2D1" presStyleIdx="3" presStyleCnt="4"/>
      <dgm:spPr/>
      <dgm:t>
        <a:bodyPr/>
        <a:lstStyle/>
        <a:p>
          <a:endParaRPr lang="zh-TW" altLang="en-US"/>
        </a:p>
      </dgm:t>
    </dgm:pt>
    <dgm:pt modelId="{29D4C6C9-9E19-4127-9658-43E8AB38B4B2}" type="pres">
      <dgm:prSet presAssocID="{23D5BCD1-3380-4508-8A38-2C396FA25210}" presName="node" presStyleLbl="node1" presStyleIdx="4" presStyleCnt="5" custScaleX="659514">
        <dgm:presLayoutVars>
          <dgm:bulletEnabled val="1"/>
        </dgm:presLayoutVars>
      </dgm:prSet>
      <dgm:spPr/>
      <dgm:t>
        <a:bodyPr/>
        <a:lstStyle/>
        <a:p>
          <a:endParaRPr lang="zh-TW" altLang="en-US"/>
        </a:p>
      </dgm:t>
    </dgm:pt>
  </dgm:ptLst>
  <dgm:cxnLst>
    <dgm:cxn modelId="{173CB687-E69D-41AD-8B27-95DA9BAB601D}" type="presOf" srcId="{DF567307-2838-412C-B04E-8F9719E7DE40}" destId="{640809A1-8AE1-4B02-AB04-19492356E282}" srcOrd="0" destOrd="0" presId="urn:microsoft.com/office/officeart/2005/8/layout/process2"/>
    <dgm:cxn modelId="{C9180C2D-339E-440C-B500-6F9A0DA69817}" srcId="{410C1BC6-599F-4A47-9F7B-1BCBEAF94CFC}" destId="{23D5BCD1-3380-4508-8A38-2C396FA25210}" srcOrd="4" destOrd="0" parTransId="{DC8D115F-A7AD-45EC-B7EF-173639B1D9BD}" sibTransId="{E0A25A23-B407-4D4D-B22A-ED586075CC2E}"/>
    <dgm:cxn modelId="{D9D25162-DF5B-4553-9383-84E9E843B994}" type="presOf" srcId="{56436ECD-97FC-4C74-8DC1-F66E180D2295}" destId="{3717D104-4328-4850-98E6-C259E0158D6E}" srcOrd="1" destOrd="0" presId="urn:microsoft.com/office/officeart/2005/8/layout/process2"/>
    <dgm:cxn modelId="{09858B86-E562-4455-AE9B-EBF2DED69A98}" type="presOf" srcId="{410C1BC6-599F-4A47-9F7B-1BCBEAF94CFC}" destId="{BB3FBCEB-9016-4BB8-8233-2A0832DCEA1A}" srcOrd="0" destOrd="0" presId="urn:microsoft.com/office/officeart/2005/8/layout/process2"/>
    <dgm:cxn modelId="{EB87EFF0-C523-4569-9C1A-CD9DE55DE81F}" type="presOf" srcId="{23D5BCD1-3380-4508-8A38-2C396FA25210}" destId="{29D4C6C9-9E19-4127-9658-43E8AB38B4B2}" srcOrd="0" destOrd="0" presId="urn:microsoft.com/office/officeart/2005/8/layout/process2"/>
    <dgm:cxn modelId="{1CCBBF8F-2DE3-4E06-8046-0867C53FA91C}" type="presOf" srcId="{F00C8302-8DD6-437A-8CE8-12C8EEF95AE2}" destId="{D5D0419F-30F2-42D4-BCF3-F5966EEFB474}" srcOrd="0" destOrd="0" presId="urn:microsoft.com/office/officeart/2005/8/layout/process2"/>
    <dgm:cxn modelId="{9194D7D3-FCCA-4272-BC8B-3C5E1F22DBDB}" type="presOf" srcId="{F1908577-0606-4AD4-A7C6-867E48B5EF73}" destId="{E5EEDA81-63C8-43AA-A0EB-9EDA328DD32F}" srcOrd="1" destOrd="0" presId="urn:microsoft.com/office/officeart/2005/8/layout/process2"/>
    <dgm:cxn modelId="{A229F678-36AB-4308-AE1D-8A7364A4D90F}" type="presOf" srcId="{15312B25-1A3D-43CD-BD9F-1990AB68A640}" destId="{8410DA39-8A0A-4219-BEFF-EAB34C4B04B8}" srcOrd="0" destOrd="0" presId="urn:microsoft.com/office/officeart/2005/8/layout/process2"/>
    <dgm:cxn modelId="{04BAAA14-AC5D-4C7F-8BFA-C17021A2DA8C}" type="presOf" srcId="{51FBF79A-81B8-439C-9359-84D8FCD3B224}" destId="{4D5AEF38-BAA8-4519-8C6D-FA850989291A}" srcOrd="0" destOrd="0" presId="urn:microsoft.com/office/officeart/2005/8/layout/process2"/>
    <dgm:cxn modelId="{367F4FAF-4595-4677-AFAE-2F5D675FB808}" type="presOf" srcId="{F91CEAB9-B886-4365-A609-C4D18AF15C5B}" destId="{80C3713B-1CB5-4680-BE28-F09088286740}" srcOrd="1" destOrd="0" presId="urn:microsoft.com/office/officeart/2005/8/layout/process2"/>
    <dgm:cxn modelId="{ED907839-24AA-495C-A3D0-37D6EEDE3F6F}" srcId="{410C1BC6-599F-4A47-9F7B-1BCBEAF94CFC}" destId="{F00C8302-8DD6-437A-8CE8-12C8EEF95AE2}" srcOrd="0" destOrd="0" parTransId="{35F8DC74-DB9D-4033-AB58-9D494ABD48D0}" sibTransId="{56436ECD-97FC-4C74-8DC1-F66E180D2295}"/>
    <dgm:cxn modelId="{F29FC503-B7EE-4F1E-9290-3E454D59156C}" srcId="{410C1BC6-599F-4A47-9F7B-1BCBEAF94CFC}" destId="{15312B25-1A3D-43CD-BD9F-1990AB68A640}" srcOrd="2" destOrd="0" parTransId="{A5F288F4-BDEE-4559-AADB-8C658DA3215D}" sibTransId="{A1A53FB4-47FA-4E02-A268-4344AD1F5B65}"/>
    <dgm:cxn modelId="{2FC9E7B9-F24C-4059-AA0C-C1E815E0176A}" type="presOf" srcId="{F1908577-0606-4AD4-A7C6-867E48B5EF73}" destId="{F2339CF3-8921-4A29-B6AD-38BC1E1A3C8A}" srcOrd="0" destOrd="0" presId="urn:microsoft.com/office/officeart/2005/8/layout/process2"/>
    <dgm:cxn modelId="{BF6F8737-0925-408A-9A86-C1F3B3523F23}" type="presOf" srcId="{A1A53FB4-47FA-4E02-A268-4344AD1F5B65}" destId="{F23E076D-3E5D-4DE6-8841-6C9DAADACD31}" srcOrd="0" destOrd="0" presId="urn:microsoft.com/office/officeart/2005/8/layout/process2"/>
    <dgm:cxn modelId="{736D0A39-8B40-4F57-B25D-DCDF9D928E01}" type="presOf" srcId="{56436ECD-97FC-4C74-8DC1-F66E180D2295}" destId="{D0F9387B-FE02-41CB-B05B-F3C111B40374}" srcOrd="0" destOrd="0" presId="urn:microsoft.com/office/officeart/2005/8/layout/process2"/>
    <dgm:cxn modelId="{DA855A60-AF97-4ADE-B4C9-1AA0CFC5BF1E}" srcId="{410C1BC6-599F-4A47-9F7B-1BCBEAF94CFC}" destId="{DF567307-2838-412C-B04E-8F9719E7DE40}" srcOrd="3" destOrd="0" parTransId="{165C6D40-CD06-49EF-AD96-5524C519EC4D}" sibTransId="{F1908577-0606-4AD4-A7C6-867E48B5EF73}"/>
    <dgm:cxn modelId="{55FF20F1-4A0B-4D04-A7D6-6A7548B5DB56}" srcId="{410C1BC6-599F-4A47-9F7B-1BCBEAF94CFC}" destId="{51FBF79A-81B8-439C-9359-84D8FCD3B224}" srcOrd="1" destOrd="0" parTransId="{F6286CC7-1EB4-4951-8638-BC4B9B33B29D}" sibTransId="{F91CEAB9-B886-4365-A609-C4D18AF15C5B}"/>
    <dgm:cxn modelId="{C740725E-55EC-445A-9ECB-9FCB4920C593}" type="presOf" srcId="{A1A53FB4-47FA-4E02-A268-4344AD1F5B65}" destId="{30BF1305-BA76-447C-9207-871C9C0571F5}" srcOrd="1" destOrd="0" presId="urn:microsoft.com/office/officeart/2005/8/layout/process2"/>
    <dgm:cxn modelId="{5332FC2D-CB85-42B5-8F30-073CD5A69E7A}" type="presOf" srcId="{F91CEAB9-B886-4365-A609-C4D18AF15C5B}" destId="{97336C60-8577-455B-821D-DF90674CE60E}" srcOrd="0" destOrd="0" presId="urn:microsoft.com/office/officeart/2005/8/layout/process2"/>
    <dgm:cxn modelId="{E400901C-618E-44F2-A84A-3C8B74290824}" type="presParOf" srcId="{BB3FBCEB-9016-4BB8-8233-2A0832DCEA1A}" destId="{D5D0419F-30F2-42D4-BCF3-F5966EEFB474}" srcOrd="0" destOrd="0" presId="urn:microsoft.com/office/officeart/2005/8/layout/process2"/>
    <dgm:cxn modelId="{AD06C399-62E7-4052-999B-7B3FD6374152}" type="presParOf" srcId="{BB3FBCEB-9016-4BB8-8233-2A0832DCEA1A}" destId="{D0F9387B-FE02-41CB-B05B-F3C111B40374}" srcOrd="1" destOrd="0" presId="urn:microsoft.com/office/officeart/2005/8/layout/process2"/>
    <dgm:cxn modelId="{A3399BDA-0307-4BE9-BE35-5C676A57C44D}" type="presParOf" srcId="{D0F9387B-FE02-41CB-B05B-F3C111B40374}" destId="{3717D104-4328-4850-98E6-C259E0158D6E}" srcOrd="0" destOrd="0" presId="urn:microsoft.com/office/officeart/2005/8/layout/process2"/>
    <dgm:cxn modelId="{07EF1108-2B96-4C73-AD49-529C9370AF76}" type="presParOf" srcId="{BB3FBCEB-9016-4BB8-8233-2A0832DCEA1A}" destId="{4D5AEF38-BAA8-4519-8C6D-FA850989291A}" srcOrd="2" destOrd="0" presId="urn:microsoft.com/office/officeart/2005/8/layout/process2"/>
    <dgm:cxn modelId="{42824CA8-2EF3-4488-ADD1-EEF902A87ED1}" type="presParOf" srcId="{BB3FBCEB-9016-4BB8-8233-2A0832DCEA1A}" destId="{97336C60-8577-455B-821D-DF90674CE60E}" srcOrd="3" destOrd="0" presId="urn:microsoft.com/office/officeart/2005/8/layout/process2"/>
    <dgm:cxn modelId="{D3A11D9D-667A-4D05-82B7-3E5903F4ABEB}" type="presParOf" srcId="{97336C60-8577-455B-821D-DF90674CE60E}" destId="{80C3713B-1CB5-4680-BE28-F09088286740}" srcOrd="0" destOrd="0" presId="urn:microsoft.com/office/officeart/2005/8/layout/process2"/>
    <dgm:cxn modelId="{0B7B8B68-9947-4C60-A667-F1587B4AE0DA}" type="presParOf" srcId="{BB3FBCEB-9016-4BB8-8233-2A0832DCEA1A}" destId="{8410DA39-8A0A-4219-BEFF-EAB34C4B04B8}" srcOrd="4" destOrd="0" presId="urn:microsoft.com/office/officeart/2005/8/layout/process2"/>
    <dgm:cxn modelId="{068002D7-A743-4006-957A-6C89B06DD946}" type="presParOf" srcId="{BB3FBCEB-9016-4BB8-8233-2A0832DCEA1A}" destId="{F23E076D-3E5D-4DE6-8841-6C9DAADACD31}" srcOrd="5" destOrd="0" presId="urn:microsoft.com/office/officeart/2005/8/layout/process2"/>
    <dgm:cxn modelId="{17776148-A8CB-40A7-B6DE-A9C63E94E723}" type="presParOf" srcId="{F23E076D-3E5D-4DE6-8841-6C9DAADACD31}" destId="{30BF1305-BA76-447C-9207-871C9C0571F5}" srcOrd="0" destOrd="0" presId="urn:microsoft.com/office/officeart/2005/8/layout/process2"/>
    <dgm:cxn modelId="{90F0B6EC-4212-4519-9AD4-3B6459141699}" type="presParOf" srcId="{BB3FBCEB-9016-4BB8-8233-2A0832DCEA1A}" destId="{640809A1-8AE1-4B02-AB04-19492356E282}" srcOrd="6" destOrd="0" presId="urn:microsoft.com/office/officeart/2005/8/layout/process2"/>
    <dgm:cxn modelId="{1192A68B-885C-463A-9887-9ACF6B361B00}" type="presParOf" srcId="{BB3FBCEB-9016-4BB8-8233-2A0832DCEA1A}" destId="{F2339CF3-8921-4A29-B6AD-38BC1E1A3C8A}" srcOrd="7" destOrd="0" presId="urn:microsoft.com/office/officeart/2005/8/layout/process2"/>
    <dgm:cxn modelId="{C6ED4D92-9287-45F1-BC1C-29AAA2589F00}" type="presParOf" srcId="{F2339CF3-8921-4A29-B6AD-38BC1E1A3C8A}" destId="{E5EEDA81-63C8-43AA-A0EB-9EDA328DD32F}" srcOrd="0" destOrd="0" presId="urn:microsoft.com/office/officeart/2005/8/layout/process2"/>
    <dgm:cxn modelId="{B32AD8E7-96F0-4A93-B77F-EFFBB984FE33}" type="presParOf" srcId="{BB3FBCEB-9016-4BB8-8233-2A0832DCEA1A}" destId="{29D4C6C9-9E19-4127-9658-43E8AB38B4B2}" srcOrd="8" destOrd="0" presId="urn:microsoft.com/office/officeart/2005/8/layout/process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A054EB-41BB-478F-A7FA-F02E90F8FF2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TW" altLang="en-US"/>
        </a:p>
      </dgm:t>
    </dgm:pt>
    <dgm:pt modelId="{3EC656C8-1FCA-49F5-92DD-79F0CE791F42}">
      <dgm:prSet phldrT="[文字]"/>
      <dgm:spPr/>
      <dgm:t>
        <a:bodyPr/>
        <a:lstStyle/>
        <a:p>
          <a:r>
            <a:rPr lang="zh-TW" altLang="en-US" dirty="0" smtClean="0"/>
            <a:t>文獻研究法</a:t>
          </a:r>
          <a:endParaRPr lang="zh-TW" altLang="en-US" dirty="0"/>
        </a:p>
      </dgm:t>
    </dgm:pt>
    <dgm:pt modelId="{816C7AB5-B41E-4312-B8A7-8509A61D99EB}" type="parTrans" cxnId="{7E467170-4500-47CB-87C1-81438BB60DDB}">
      <dgm:prSet/>
      <dgm:spPr/>
      <dgm:t>
        <a:bodyPr/>
        <a:lstStyle/>
        <a:p>
          <a:endParaRPr lang="zh-TW" altLang="en-US"/>
        </a:p>
      </dgm:t>
    </dgm:pt>
    <dgm:pt modelId="{87F28AF6-A28C-4B73-A31B-B0FD15199830}" type="sibTrans" cxnId="{7E467170-4500-47CB-87C1-81438BB60DDB}">
      <dgm:prSet/>
      <dgm:spPr/>
      <dgm:t>
        <a:bodyPr/>
        <a:lstStyle/>
        <a:p>
          <a:endParaRPr lang="zh-TW" altLang="en-US"/>
        </a:p>
      </dgm:t>
    </dgm:pt>
    <dgm:pt modelId="{A23FF0CC-67B5-408E-B766-457E8132612F}">
      <dgm:prSet phldrT="[文字]"/>
      <dgm:spPr/>
      <dgm:t>
        <a:bodyPr/>
        <a:lstStyle/>
        <a:p>
          <a:r>
            <a:rPr lang="zh-TW" altLang="en-US" dirty="0" smtClean="0"/>
            <a:t>可能的原因</a:t>
          </a:r>
          <a:endParaRPr lang="zh-TW" altLang="en-US" dirty="0"/>
        </a:p>
      </dgm:t>
    </dgm:pt>
    <dgm:pt modelId="{C4D21E3E-8C22-4F79-AD84-5DD5ED8C28BC}" type="parTrans" cxnId="{1FB3D8BB-0AB2-4BEF-9427-70B7FE0F2B5B}">
      <dgm:prSet/>
      <dgm:spPr/>
      <dgm:t>
        <a:bodyPr/>
        <a:lstStyle/>
        <a:p>
          <a:endParaRPr lang="zh-TW" altLang="en-US"/>
        </a:p>
      </dgm:t>
    </dgm:pt>
    <dgm:pt modelId="{348710F7-1FB3-48CD-915B-587490B791B3}" type="sibTrans" cxnId="{1FB3D8BB-0AB2-4BEF-9427-70B7FE0F2B5B}">
      <dgm:prSet/>
      <dgm:spPr/>
      <dgm:t>
        <a:bodyPr/>
        <a:lstStyle/>
        <a:p>
          <a:endParaRPr lang="zh-TW" altLang="en-US"/>
        </a:p>
      </dgm:t>
    </dgm:pt>
    <dgm:pt modelId="{7298EBA2-68DF-4256-8B25-477C99CD08B0}">
      <dgm:prSet phldrT="[文字]"/>
      <dgm:spPr/>
      <dgm:t>
        <a:bodyPr/>
        <a:lstStyle/>
        <a:p>
          <a:r>
            <a:rPr lang="zh-TW" altLang="en-US" dirty="0" smtClean="0"/>
            <a:t>影響的因素</a:t>
          </a:r>
          <a:endParaRPr lang="zh-TW" altLang="en-US" dirty="0"/>
        </a:p>
      </dgm:t>
    </dgm:pt>
    <dgm:pt modelId="{E5074646-993F-4C28-B049-0765869DC0AE}" type="parTrans" cxnId="{0D2BE81A-9D1D-4518-B839-6B4122B6484A}">
      <dgm:prSet/>
      <dgm:spPr/>
      <dgm:t>
        <a:bodyPr/>
        <a:lstStyle/>
        <a:p>
          <a:endParaRPr lang="zh-TW" altLang="en-US"/>
        </a:p>
      </dgm:t>
    </dgm:pt>
    <dgm:pt modelId="{372B8CBB-E67F-4C5F-A443-93C2E7AA5696}" type="sibTrans" cxnId="{0D2BE81A-9D1D-4518-B839-6B4122B6484A}">
      <dgm:prSet/>
      <dgm:spPr/>
      <dgm:t>
        <a:bodyPr/>
        <a:lstStyle/>
        <a:p>
          <a:endParaRPr lang="zh-TW" altLang="en-US"/>
        </a:p>
      </dgm:t>
    </dgm:pt>
    <dgm:pt modelId="{DA0D1E16-E31E-4F76-9969-1F7A2B05DE78}">
      <dgm:prSet phldrT="[文字]"/>
      <dgm:spPr/>
      <dgm:t>
        <a:bodyPr/>
        <a:lstStyle/>
        <a:p>
          <a:endParaRPr lang="zh-TW" altLang="en-US" dirty="0"/>
        </a:p>
      </dgm:t>
    </dgm:pt>
    <dgm:pt modelId="{B23174FC-B58B-4A65-A5AE-E2C92A81FB29}" type="sibTrans" cxnId="{B10DD3BF-4019-4D62-B1AA-52A4FC6225B3}">
      <dgm:prSet/>
      <dgm:spPr/>
      <dgm:t>
        <a:bodyPr/>
        <a:lstStyle/>
        <a:p>
          <a:endParaRPr lang="zh-TW" altLang="en-US"/>
        </a:p>
      </dgm:t>
    </dgm:pt>
    <dgm:pt modelId="{CE5DB46D-9D90-41AC-B8E9-5C3FCDFBC619}" type="parTrans" cxnId="{B10DD3BF-4019-4D62-B1AA-52A4FC6225B3}">
      <dgm:prSet/>
      <dgm:spPr/>
      <dgm:t>
        <a:bodyPr/>
        <a:lstStyle/>
        <a:p>
          <a:endParaRPr lang="zh-TW" altLang="en-US"/>
        </a:p>
      </dgm:t>
    </dgm:pt>
    <dgm:pt modelId="{F742BD1A-8228-4B2C-BE6E-0FA4D1FBFF88}" type="pres">
      <dgm:prSet presAssocID="{55A054EB-41BB-478F-A7FA-F02E90F8FF26}" presName="Name0" presStyleCnt="0">
        <dgm:presLayoutVars>
          <dgm:dir/>
          <dgm:animLvl val="lvl"/>
          <dgm:resizeHandles val="exact"/>
        </dgm:presLayoutVars>
      </dgm:prSet>
      <dgm:spPr/>
      <dgm:t>
        <a:bodyPr/>
        <a:lstStyle/>
        <a:p>
          <a:endParaRPr lang="zh-TW" altLang="en-US"/>
        </a:p>
      </dgm:t>
    </dgm:pt>
    <dgm:pt modelId="{BB03E0FC-7C73-49C1-94D3-333019C56549}" type="pres">
      <dgm:prSet presAssocID="{3EC656C8-1FCA-49F5-92DD-79F0CE791F42}" presName="composite" presStyleCnt="0"/>
      <dgm:spPr/>
    </dgm:pt>
    <dgm:pt modelId="{07D9EAEE-16B7-4255-9153-A13C20D21E82}" type="pres">
      <dgm:prSet presAssocID="{3EC656C8-1FCA-49F5-92DD-79F0CE791F42}" presName="parTx" presStyleLbl="alignNode1" presStyleIdx="0" presStyleCnt="1" custScaleY="112205">
        <dgm:presLayoutVars>
          <dgm:chMax val="0"/>
          <dgm:chPref val="0"/>
          <dgm:bulletEnabled val="1"/>
        </dgm:presLayoutVars>
      </dgm:prSet>
      <dgm:spPr/>
      <dgm:t>
        <a:bodyPr/>
        <a:lstStyle/>
        <a:p>
          <a:endParaRPr lang="zh-TW" altLang="en-US"/>
        </a:p>
      </dgm:t>
    </dgm:pt>
    <dgm:pt modelId="{F400C8FC-2C23-4603-8B77-1B2E0D6692A1}" type="pres">
      <dgm:prSet presAssocID="{3EC656C8-1FCA-49F5-92DD-79F0CE791F42}" presName="desTx" presStyleLbl="alignAccFollowNode1" presStyleIdx="0" presStyleCnt="1" custScaleY="100249">
        <dgm:presLayoutVars>
          <dgm:bulletEnabled val="1"/>
        </dgm:presLayoutVars>
      </dgm:prSet>
      <dgm:spPr/>
      <dgm:t>
        <a:bodyPr/>
        <a:lstStyle/>
        <a:p>
          <a:endParaRPr lang="zh-TW" altLang="en-US"/>
        </a:p>
      </dgm:t>
    </dgm:pt>
  </dgm:ptLst>
  <dgm:cxnLst>
    <dgm:cxn modelId="{485DD174-0CBF-480D-849E-DF4F5B231FE3}" type="presOf" srcId="{7298EBA2-68DF-4256-8B25-477C99CD08B0}" destId="{F400C8FC-2C23-4603-8B77-1B2E0D6692A1}" srcOrd="0" destOrd="1" presId="urn:microsoft.com/office/officeart/2005/8/layout/hList1"/>
    <dgm:cxn modelId="{1955CE9F-E874-4402-93D0-972E1C0614C4}" type="presOf" srcId="{A23FF0CC-67B5-408E-B766-457E8132612F}" destId="{F400C8FC-2C23-4603-8B77-1B2E0D6692A1}" srcOrd="0" destOrd="0" presId="urn:microsoft.com/office/officeart/2005/8/layout/hList1"/>
    <dgm:cxn modelId="{0D2BE81A-9D1D-4518-B839-6B4122B6484A}" srcId="{3EC656C8-1FCA-49F5-92DD-79F0CE791F42}" destId="{7298EBA2-68DF-4256-8B25-477C99CD08B0}" srcOrd="1" destOrd="0" parTransId="{E5074646-993F-4C28-B049-0765869DC0AE}" sibTransId="{372B8CBB-E67F-4C5F-A443-93C2E7AA5696}"/>
    <dgm:cxn modelId="{6B9609FE-0F79-486D-8B30-C95557D48E9B}" type="presOf" srcId="{55A054EB-41BB-478F-A7FA-F02E90F8FF26}" destId="{F742BD1A-8228-4B2C-BE6E-0FA4D1FBFF88}" srcOrd="0" destOrd="0" presId="urn:microsoft.com/office/officeart/2005/8/layout/hList1"/>
    <dgm:cxn modelId="{D09B8988-BB85-40B2-99C1-ED3F205343C3}" type="presOf" srcId="{DA0D1E16-E31E-4F76-9969-1F7A2B05DE78}" destId="{F400C8FC-2C23-4603-8B77-1B2E0D6692A1}" srcOrd="0" destOrd="2" presId="urn:microsoft.com/office/officeart/2005/8/layout/hList1"/>
    <dgm:cxn modelId="{B10DD3BF-4019-4D62-B1AA-52A4FC6225B3}" srcId="{3EC656C8-1FCA-49F5-92DD-79F0CE791F42}" destId="{DA0D1E16-E31E-4F76-9969-1F7A2B05DE78}" srcOrd="2" destOrd="0" parTransId="{CE5DB46D-9D90-41AC-B8E9-5C3FCDFBC619}" sibTransId="{B23174FC-B58B-4A65-A5AE-E2C92A81FB29}"/>
    <dgm:cxn modelId="{1FB3D8BB-0AB2-4BEF-9427-70B7FE0F2B5B}" srcId="{3EC656C8-1FCA-49F5-92DD-79F0CE791F42}" destId="{A23FF0CC-67B5-408E-B766-457E8132612F}" srcOrd="0" destOrd="0" parTransId="{C4D21E3E-8C22-4F79-AD84-5DD5ED8C28BC}" sibTransId="{348710F7-1FB3-48CD-915B-587490B791B3}"/>
    <dgm:cxn modelId="{84055EC5-D9C4-4715-BDB8-AFA0DEEE5329}" type="presOf" srcId="{3EC656C8-1FCA-49F5-92DD-79F0CE791F42}" destId="{07D9EAEE-16B7-4255-9153-A13C20D21E82}" srcOrd="0" destOrd="0" presId="urn:microsoft.com/office/officeart/2005/8/layout/hList1"/>
    <dgm:cxn modelId="{7E467170-4500-47CB-87C1-81438BB60DDB}" srcId="{55A054EB-41BB-478F-A7FA-F02E90F8FF26}" destId="{3EC656C8-1FCA-49F5-92DD-79F0CE791F42}" srcOrd="0" destOrd="0" parTransId="{816C7AB5-B41E-4312-B8A7-8509A61D99EB}" sibTransId="{87F28AF6-A28C-4B73-A31B-B0FD15199830}"/>
    <dgm:cxn modelId="{0DABDE05-7E9B-4F47-BC51-784322B742CF}" type="presParOf" srcId="{F742BD1A-8228-4B2C-BE6E-0FA4D1FBFF88}" destId="{BB03E0FC-7C73-49C1-94D3-333019C56549}" srcOrd="0" destOrd="0" presId="urn:microsoft.com/office/officeart/2005/8/layout/hList1"/>
    <dgm:cxn modelId="{5F4E88E7-9F86-4012-B4F8-4381474C0952}" type="presParOf" srcId="{BB03E0FC-7C73-49C1-94D3-333019C56549}" destId="{07D9EAEE-16B7-4255-9153-A13C20D21E82}" srcOrd="0" destOrd="0" presId="urn:microsoft.com/office/officeart/2005/8/layout/hList1"/>
    <dgm:cxn modelId="{B1BEA159-2445-41FE-AD52-722A04B23B45}" type="presParOf" srcId="{BB03E0FC-7C73-49C1-94D3-333019C56549}" destId="{F400C8FC-2C23-4603-8B77-1B2E0D6692A1}" srcOrd="1" destOrd="0" presId="urn:microsoft.com/office/officeart/2005/8/layout/hList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A054EB-41BB-478F-A7FA-F02E90F8FF2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TW" altLang="en-US"/>
        </a:p>
      </dgm:t>
    </dgm:pt>
    <dgm:pt modelId="{3EC656C8-1FCA-49F5-92DD-79F0CE791F42}">
      <dgm:prSet phldrT="[文字]" custT="1"/>
      <dgm:spPr/>
      <dgm:t>
        <a:bodyPr/>
        <a:lstStyle/>
        <a:p>
          <a:r>
            <a:rPr lang="zh-TW" altLang="en-US" sz="3600" dirty="0" smtClean="0"/>
            <a:t>問卷調查法</a:t>
          </a:r>
          <a:endParaRPr lang="zh-TW" altLang="en-US" sz="3600" dirty="0"/>
        </a:p>
      </dgm:t>
    </dgm:pt>
    <dgm:pt modelId="{816C7AB5-B41E-4312-B8A7-8509A61D99EB}" type="parTrans" cxnId="{7E467170-4500-47CB-87C1-81438BB60DDB}">
      <dgm:prSet/>
      <dgm:spPr/>
      <dgm:t>
        <a:bodyPr/>
        <a:lstStyle/>
        <a:p>
          <a:endParaRPr lang="zh-TW" altLang="en-US"/>
        </a:p>
      </dgm:t>
    </dgm:pt>
    <dgm:pt modelId="{87F28AF6-A28C-4B73-A31B-B0FD15199830}" type="sibTrans" cxnId="{7E467170-4500-47CB-87C1-81438BB60DDB}">
      <dgm:prSet/>
      <dgm:spPr/>
      <dgm:t>
        <a:bodyPr/>
        <a:lstStyle/>
        <a:p>
          <a:endParaRPr lang="zh-TW" altLang="en-US"/>
        </a:p>
      </dgm:t>
    </dgm:pt>
    <dgm:pt modelId="{A23FF0CC-67B5-408E-B766-457E8132612F}">
      <dgm:prSet phldrT="[文字]" custT="1"/>
      <dgm:spPr/>
      <dgm:t>
        <a:bodyPr/>
        <a:lstStyle/>
        <a:p>
          <a:r>
            <a:rPr lang="en-US" altLang="zh-TW" sz="2400" dirty="0" smtClean="0">
              <a:latin typeface="+mn-ea"/>
              <a:ea typeface="+mn-ea"/>
            </a:rPr>
            <a:t>1.</a:t>
          </a:r>
          <a:r>
            <a:rPr lang="zh-TW" altLang="en-US" sz="2400" dirty="0" smtClean="0">
              <a:latin typeface="+mn-ea"/>
              <a:ea typeface="+mn-ea"/>
            </a:rPr>
            <a:t>受試者基本資料</a:t>
          </a:r>
          <a:endParaRPr lang="zh-TW" altLang="en-US" sz="2400" dirty="0">
            <a:latin typeface="+mn-ea"/>
            <a:ea typeface="+mn-ea"/>
          </a:endParaRPr>
        </a:p>
      </dgm:t>
    </dgm:pt>
    <dgm:pt modelId="{C4D21E3E-8C22-4F79-AD84-5DD5ED8C28BC}" type="parTrans" cxnId="{1FB3D8BB-0AB2-4BEF-9427-70B7FE0F2B5B}">
      <dgm:prSet/>
      <dgm:spPr/>
      <dgm:t>
        <a:bodyPr/>
        <a:lstStyle/>
        <a:p>
          <a:endParaRPr lang="zh-TW" altLang="en-US"/>
        </a:p>
      </dgm:t>
    </dgm:pt>
    <dgm:pt modelId="{348710F7-1FB3-48CD-915B-587490B791B3}" type="sibTrans" cxnId="{1FB3D8BB-0AB2-4BEF-9427-70B7FE0F2B5B}">
      <dgm:prSet/>
      <dgm:spPr/>
      <dgm:t>
        <a:bodyPr/>
        <a:lstStyle/>
        <a:p>
          <a:endParaRPr lang="zh-TW" altLang="en-US"/>
        </a:p>
      </dgm:t>
    </dgm:pt>
    <dgm:pt modelId="{6EF1C6E5-6B4E-4736-937E-5FE5DECBF72B}">
      <dgm:prSet custT="1"/>
      <dgm:spPr/>
      <dgm:t>
        <a:bodyPr/>
        <a:lstStyle/>
        <a:p>
          <a:r>
            <a:rPr lang="en-US" altLang="zh-TW" sz="2400" dirty="0" smtClean="0">
              <a:latin typeface="+mn-ea"/>
              <a:ea typeface="+mn-ea"/>
            </a:rPr>
            <a:t>2.</a:t>
          </a:r>
          <a:r>
            <a:rPr lang="zh-TW" altLang="en-US" sz="2400" dirty="0" smtClean="0">
              <a:latin typeface="+mn-ea"/>
              <a:ea typeface="+mn-ea"/>
            </a:rPr>
            <a:t>購買前的考慮因素</a:t>
          </a:r>
          <a:endParaRPr lang="zh-TW" altLang="en-US" sz="2400" dirty="0">
            <a:latin typeface="+mn-ea"/>
            <a:ea typeface="+mn-ea"/>
          </a:endParaRPr>
        </a:p>
      </dgm:t>
    </dgm:pt>
    <dgm:pt modelId="{5E390041-1660-4D72-AA8C-F20A273252E4}" type="parTrans" cxnId="{211FF4D8-117A-49FC-B8B8-369DBBEC41A8}">
      <dgm:prSet/>
      <dgm:spPr/>
      <dgm:t>
        <a:bodyPr/>
        <a:lstStyle/>
        <a:p>
          <a:endParaRPr lang="zh-TW" altLang="en-US"/>
        </a:p>
      </dgm:t>
    </dgm:pt>
    <dgm:pt modelId="{70AC55DA-9E47-4DA8-9BA4-38AA3B518593}" type="sibTrans" cxnId="{211FF4D8-117A-49FC-B8B8-369DBBEC41A8}">
      <dgm:prSet/>
      <dgm:spPr/>
      <dgm:t>
        <a:bodyPr/>
        <a:lstStyle/>
        <a:p>
          <a:endParaRPr lang="zh-TW" altLang="en-US"/>
        </a:p>
      </dgm:t>
    </dgm:pt>
    <dgm:pt modelId="{AD21DBB4-2593-43D0-B842-5438FB5D2545}">
      <dgm:prSet custT="1"/>
      <dgm:spPr/>
      <dgm:t>
        <a:bodyPr/>
        <a:lstStyle/>
        <a:p>
          <a:r>
            <a:rPr lang="en-US" altLang="zh-TW" sz="2400" dirty="0" smtClean="0">
              <a:latin typeface="+mn-ea"/>
              <a:ea typeface="+mn-ea"/>
            </a:rPr>
            <a:t>3.</a:t>
          </a:r>
          <a:r>
            <a:rPr lang="zh-TW" altLang="en-US" sz="2400" dirty="0" smtClean="0">
              <a:latin typeface="+mn-ea"/>
              <a:ea typeface="+mn-ea"/>
            </a:rPr>
            <a:t>挑選</a:t>
          </a:r>
          <a:r>
            <a:rPr lang="zh-TW" altLang="en-US" sz="2400" dirty="0" smtClean="0"/>
            <a:t>的方法</a:t>
          </a:r>
          <a:endParaRPr lang="zh-TW" altLang="en-US" sz="2400" dirty="0"/>
        </a:p>
      </dgm:t>
    </dgm:pt>
    <dgm:pt modelId="{A6E638DE-6AA7-4511-8492-1497514B0A12}" type="parTrans" cxnId="{3495C2C4-1686-495D-A494-E098DC6491A5}">
      <dgm:prSet/>
      <dgm:spPr/>
      <dgm:t>
        <a:bodyPr/>
        <a:lstStyle/>
        <a:p>
          <a:endParaRPr lang="zh-TW" altLang="en-US"/>
        </a:p>
      </dgm:t>
    </dgm:pt>
    <dgm:pt modelId="{B11145A6-E4C1-4874-A9D9-DAFBFF9BF9F5}" type="sibTrans" cxnId="{3495C2C4-1686-495D-A494-E098DC6491A5}">
      <dgm:prSet/>
      <dgm:spPr/>
      <dgm:t>
        <a:bodyPr/>
        <a:lstStyle/>
        <a:p>
          <a:endParaRPr lang="zh-TW" altLang="en-US"/>
        </a:p>
      </dgm:t>
    </dgm:pt>
    <dgm:pt modelId="{46DF81DC-2298-41E7-9477-5B86A1E79847}">
      <dgm:prSet phldrT="[文字]" custT="1"/>
      <dgm:spPr/>
      <dgm:t>
        <a:bodyPr/>
        <a:lstStyle/>
        <a:p>
          <a:r>
            <a:rPr lang="zh-TW" altLang="en-US" sz="2400" dirty="0" smtClean="0"/>
            <a:t>對象為自強國中學生</a:t>
          </a:r>
          <a:endParaRPr lang="zh-TW" altLang="en-US" sz="2400" dirty="0"/>
        </a:p>
      </dgm:t>
    </dgm:pt>
    <dgm:pt modelId="{FCFE3E97-F620-4275-924C-1097CADB521B}" type="parTrans" cxnId="{CCC53C05-DC5F-4C74-BA60-5BDCCAA5F0A1}">
      <dgm:prSet/>
      <dgm:spPr/>
      <dgm:t>
        <a:bodyPr/>
        <a:lstStyle/>
        <a:p>
          <a:endParaRPr lang="zh-TW" altLang="en-US"/>
        </a:p>
      </dgm:t>
    </dgm:pt>
    <dgm:pt modelId="{165F34D8-35FD-4A93-8716-B5B0E52203A9}" type="sibTrans" cxnId="{CCC53C05-DC5F-4C74-BA60-5BDCCAA5F0A1}">
      <dgm:prSet/>
      <dgm:spPr/>
      <dgm:t>
        <a:bodyPr/>
        <a:lstStyle/>
        <a:p>
          <a:endParaRPr lang="zh-TW" altLang="en-US"/>
        </a:p>
      </dgm:t>
    </dgm:pt>
    <dgm:pt modelId="{F742BD1A-8228-4B2C-BE6E-0FA4D1FBFF88}" type="pres">
      <dgm:prSet presAssocID="{55A054EB-41BB-478F-A7FA-F02E90F8FF26}" presName="Name0" presStyleCnt="0">
        <dgm:presLayoutVars>
          <dgm:dir/>
          <dgm:animLvl val="lvl"/>
          <dgm:resizeHandles val="exact"/>
        </dgm:presLayoutVars>
      </dgm:prSet>
      <dgm:spPr/>
      <dgm:t>
        <a:bodyPr/>
        <a:lstStyle/>
        <a:p>
          <a:endParaRPr lang="zh-TW" altLang="en-US"/>
        </a:p>
      </dgm:t>
    </dgm:pt>
    <dgm:pt modelId="{BB03E0FC-7C73-49C1-94D3-333019C56549}" type="pres">
      <dgm:prSet presAssocID="{3EC656C8-1FCA-49F5-92DD-79F0CE791F42}" presName="composite" presStyleCnt="0"/>
      <dgm:spPr/>
    </dgm:pt>
    <dgm:pt modelId="{07D9EAEE-16B7-4255-9153-A13C20D21E82}" type="pres">
      <dgm:prSet presAssocID="{3EC656C8-1FCA-49F5-92DD-79F0CE791F42}" presName="parTx" presStyleLbl="alignNode1" presStyleIdx="0" presStyleCnt="1" custScaleY="132376">
        <dgm:presLayoutVars>
          <dgm:chMax val="0"/>
          <dgm:chPref val="0"/>
          <dgm:bulletEnabled val="1"/>
        </dgm:presLayoutVars>
      </dgm:prSet>
      <dgm:spPr/>
      <dgm:t>
        <a:bodyPr/>
        <a:lstStyle/>
        <a:p>
          <a:endParaRPr lang="zh-TW" altLang="en-US"/>
        </a:p>
      </dgm:t>
    </dgm:pt>
    <dgm:pt modelId="{F400C8FC-2C23-4603-8B77-1B2E0D6692A1}" type="pres">
      <dgm:prSet presAssocID="{3EC656C8-1FCA-49F5-92DD-79F0CE791F42}" presName="desTx" presStyleLbl="alignAccFollowNode1" presStyleIdx="0" presStyleCnt="1" custScaleY="94953">
        <dgm:presLayoutVars>
          <dgm:bulletEnabled val="1"/>
        </dgm:presLayoutVars>
      </dgm:prSet>
      <dgm:spPr/>
      <dgm:t>
        <a:bodyPr/>
        <a:lstStyle/>
        <a:p>
          <a:endParaRPr lang="zh-TW" altLang="en-US"/>
        </a:p>
      </dgm:t>
    </dgm:pt>
  </dgm:ptLst>
  <dgm:cxnLst>
    <dgm:cxn modelId="{82B335DB-3970-4CCF-A01E-41F324FE6CEC}" type="presOf" srcId="{46DF81DC-2298-41E7-9477-5B86A1E79847}" destId="{F400C8FC-2C23-4603-8B77-1B2E0D6692A1}" srcOrd="0" destOrd="0" presId="urn:microsoft.com/office/officeart/2005/8/layout/hList1"/>
    <dgm:cxn modelId="{211FF4D8-117A-49FC-B8B8-369DBBEC41A8}" srcId="{3EC656C8-1FCA-49F5-92DD-79F0CE791F42}" destId="{6EF1C6E5-6B4E-4736-937E-5FE5DECBF72B}" srcOrd="2" destOrd="0" parTransId="{5E390041-1660-4D72-AA8C-F20A273252E4}" sibTransId="{70AC55DA-9E47-4DA8-9BA4-38AA3B518593}"/>
    <dgm:cxn modelId="{3495C2C4-1686-495D-A494-E098DC6491A5}" srcId="{3EC656C8-1FCA-49F5-92DD-79F0CE791F42}" destId="{AD21DBB4-2593-43D0-B842-5438FB5D2545}" srcOrd="3" destOrd="0" parTransId="{A6E638DE-6AA7-4511-8492-1497514B0A12}" sibTransId="{B11145A6-E4C1-4874-A9D9-DAFBFF9BF9F5}"/>
    <dgm:cxn modelId="{365A2503-9828-4CD1-B182-2033810AD403}" type="presOf" srcId="{6EF1C6E5-6B4E-4736-937E-5FE5DECBF72B}" destId="{F400C8FC-2C23-4603-8B77-1B2E0D6692A1}" srcOrd="0" destOrd="2" presId="urn:microsoft.com/office/officeart/2005/8/layout/hList1"/>
    <dgm:cxn modelId="{CCC53C05-DC5F-4C74-BA60-5BDCCAA5F0A1}" srcId="{3EC656C8-1FCA-49F5-92DD-79F0CE791F42}" destId="{46DF81DC-2298-41E7-9477-5B86A1E79847}" srcOrd="0" destOrd="0" parTransId="{FCFE3E97-F620-4275-924C-1097CADB521B}" sibTransId="{165F34D8-35FD-4A93-8716-B5B0E52203A9}"/>
    <dgm:cxn modelId="{DAA67595-57A5-465A-B0A5-D283BF950BC5}" type="presOf" srcId="{A23FF0CC-67B5-408E-B766-457E8132612F}" destId="{F400C8FC-2C23-4603-8B77-1B2E0D6692A1}" srcOrd="0" destOrd="1" presId="urn:microsoft.com/office/officeart/2005/8/layout/hList1"/>
    <dgm:cxn modelId="{28BA22AC-1E45-430C-893D-CF7A1010BFAA}" type="presOf" srcId="{55A054EB-41BB-478F-A7FA-F02E90F8FF26}" destId="{F742BD1A-8228-4B2C-BE6E-0FA4D1FBFF88}" srcOrd="0" destOrd="0" presId="urn:microsoft.com/office/officeart/2005/8/layout/hList1"/>
    <dgm:cxn modelId="{EB736DDE-F7F7-4A4D-8FD8-6FA76A7F2BFD}" type="presOf" srcId="{AD21DBB4-2593-43D0-B842-5438FB5D2545}" destId="{F400C8FC-2C23-4603-8B77-1B2E0D6692A1}" srcOrd="0" destOrd="3" presId="urn:microsoft.com/office/officeart/2005/8/layout/hList1"/>
    <dgm:cxn modelId="{1FB3D8BB-0AB2-4BEF-9427-70B7FE0F2B5B}" srcId="{3EC656C8-1FCA-49F5-92DD-79F0CE791F42}" destId="{A23FF0CC-67B5-408E-B766-457E8132612F}" srcOrd="1" destOrd="0" parTransId="{C4D21E3E-8C22-4F79-AD84-5DD5ED8C28BC}" sibTransId="{348710F7-1FB3-48CD-915B-587490B791B3}"/>
    <dgm:cxn modelId="{78F1D7F2-0DF2-4AF0-B327-56DF920D5D21}" type="presOf" srcId="{3EC656C8-1FCA-49F5-92DD-79F0CE791F42}" destId="{07D9EAEE-16B7-4255-9153-A13C20D21E82}" srcOrd="0" destOrd="0" presId="urn:microsoft.com/office/officeart/2005/8/layout/hList1"/>
    <dgm:cxn modelId="{7E467170-4500-47CB-87C1-81438BB60DDB}" srcId="{55A054EB-41BB-478F-A7FA-F02E90F8FF26}" destId="{3EC656C8-1FCA-49F5-92DD-79F0CE791F42}" srcOrd="0" destOrd="0" parTransId="{816C7AB5-B41E-4312-B8A7-8509A61D99EB}" sibTransId="{87F28AF6-A28C-4B73-A31B-B0FD15199830}"/>
    <dgm:cxn modelId="{C6F474AF-0530-4555-AF08-8888DDC49BDB}" type="presParOf" srcId="{F742BD1A-8228-4B2C-BE6E-0FA4D1FBFF88}" destId="{BB03E0FC-7C73-49C1-94D3-333019C56549}" srcOrd="0" destOrd="0" presId="urn:microsoft.com/office/officeart/2005/8/layout/hList1"/>
    <dgm:cxn modelId="{B18F1D49-504E-4196-A9AB-ED44AD82E854}" type="presParOf" srcId="{BB03E0FC-7C73-49C1-94D3-333019C56549}" destId="{07D9EAEE-16B7-4255-9153-A13C20D21E82}" srcOrd="0" destOrd="0" presId="urn:microsoft.com/office/officeart/2005/8/layout/hList1"/>
    <dgm:cxn modelId="{0AC61A7E-8DC1-492C-AEAB-382AD640E55B}" type="presParOf" srcId="{BB03E0FC-7C73-49C1-94D3-333019C56549}" destId="{F400C8FC-2C23-4603-8B77-1B2E0D6692A1}" srcOrd="1" destOrd="0" presId="urn:microsoft.com/office/officeart/2005/8/layout/hList1"/>
  </dgm:cxnLst>
  <dgm:bg/>
  <dgm:whole/>
  <dgm:extLst>
    <a:ext uri="http://schemas.microsoft.com/office/drawing/2008/diagram">
      <dsp:dataModelExt xmlns:dsp="http://schemas.microsoft.com/office/drawing/2008/diagram" xmlns="" relId="rId13"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5D0419F-30F2-42D4-BCF3-F5966EEFB474}">
      <dsp:nvSpPr>
        <dsp:cNvPr id="0" name=""/>
        <dsp:cNvSpPr/>
      </dsp:nvSpPr>
      <dsp:spPr>
        <a:xfrm>
          <a:off x="0" y="552"/>
          <a:ext cx="8229600" cy="646408"/>
        </a:xfrm>
        <a:prstGeom prst="roundRect">
          <a:avLst>
            <a:gd name="adj" fmla="val 10000"/>
          </a:avLst>
        </a:prstGeom>
        <a:blipFill rotWithShape="0">
          <a:blip xmlns:r="http://schemas.openxmlformats.org/officeDocument/2006/relationships" r:embed="rId1">
            <a:duotone>
              <a:schemeClr val="accent2">
                <a:hueOff val="0"/>
                <a:satOff val="0"/>
                <a:lumOff val="0"/>
                <a:alphaOff val="0"/>
                <a:shade val="63000"/>
                <a:tint val="82000"/>
              </a:schemeClr>
              <a:schemeClr val="accent2">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TW" altLang="en-US" sz="2400" kern="1200" dirty="0" smtClean="0">
              <a:latin typeface="標楷體" pitchFamily="65" charset="-120"/>
              <a:ea typeface="標楷體" pitchFamily="65" charset="-120"/>
            </a:rPr>
            <a:t>決定主題</a:t>
          </a:r>
          <a:endParaRPr lang="zh-TW" altLang="en-US" sz="2400" kern="1200" dirty="0">
            <a:latin typeface="標楷體" pitchFamily="65" charset="-120"/>
            <a:ea typeface="標楷體" pitchFamily="65" charset="-120"/>
          </a:endParaRPr>
        </a:p>
      </dsp:txBody>
      <dsp:txXfrm>
        <a:off x="0" y="552"/>
        <a:ext cx="8229600" cy="646408"/>
      </dsp:txXfrm>
    </dsp:sp>
    <dsp:sp modelId="{D0F9387B-FE02-41CB-B05B-F3C111B40374}">
      <dsp:nvSpPr>
        <dsp:cNvPr id="0" name=""/>
        <dsp:cNvSpPr/>
      </dsp:nvSpPr>
      <dsp:spPr>
        <a:xfrm rot="5400000">
          <a:off x="3993598" y="663120"/>
          <a:ext cx="242403" cy="290883"/>
        </a:xfrm>
        <a:prstGeom prst="rightArrow">
          <a:avLst>
            <a:gd name="adj1" fmla="val 60000"/>
            <a:gd name="adj2" fmla="val 50000"/>
          </a:avLst>
        </a:prstGeom>
        <a:blipFill rotWithShape="0">
          <a:blip xmlns:r="http://schemas.openxmlformats.org/officeDocument/2006/relationships" r:embed="rId1">
            <a:duotone>
              <a:schemeClr val="accent2">
                <a:tint val="60000"/>
                <a:hueOff val="0"/>
                <a:satOff val="0"/>
                <a:lumOff val="0"/>
                <a:alphaOff val="0"/>
                <a:shade val="63000"/>
                <a:tint val="82000"/>
              </a:schemeClr>
              <a:schemeClr val="accent2">
                <a:tint val="60000"/>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TW" altLang="en-US" sz="1200" kern="1200"/>
        </a:p>
      </dsp:txBody>
      <dsp:txXfrm rot="5400000">
        <a:off x="3993598" y="663120"/>
        <a:ext cx="242403" cy="290883"/>
      </dsp:txXfrm>
    </dsp:sp>
    <dsp:sp modelId="{4D5AEF38-BAA8-4519-8C6D-FA850989291A}">
      <dsp:nvSpPr>
        <dsp:cNvPr id="0" name=""/>
        <dsp:cNvSpPr/>
      </dsp:nvSpPr>
      <dsp:spPr>
        <a:xfrm>
          <a:off x="0" y="970164"/>
          <a:ext cx="8229600" cy="646408"/>
        </a:xfrm>
        <a:prstGeom prst="roundRect">
          <a:avLst>
            <a:gd name="adj" fmla="val 10000"/>
          </a:avLst>
        </a:prstGeom>
        <a:blipFill rotWithShape="0">
          <a:blip xmlns:r="http://schemas.openxmlformats.org/officeDocument/2006/relationships" r:embed="rId1">
            <a:duotone>
              <a:schemeClr val="accent2">
                <a:hueOff val="0"/>
                <a:satOff val="0"/>
                <a:lumOff val="0"/>
                <a:alphaOff val="0"/>
                <a:shade val="63000"/>
                <a:tint val="82000"/>
              </a:schemeClr>
              <a:schemeClr val="accent2">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TW" altLang="en-US" sz="2400" kern="1200" dirty="0" smtClean="0">
              <a:latin typeface="標楷體" pitchFamily="65" charset="-120"/>
              <a:ea typeface="標楷體" pitchFamily="65" charset="-120"/>
            </a:rPr>
            <a:t>尋找相關文件</a:t>
          </a:r>
          <a:endParaRPr lang="zh-TW" altLang="en-US" sz="2400" kern="1200" dirty="0">
            <a:latin typeface="標楷體" pitchFamily="65" charset="-120"/>
            <a:ea typeface="標楷體" pitchFamily="65" charset="-120"/>
          </a:endParaRPr>
        </a:p>
      </dsp:txBody>
      <dsp:txXfrm>
        <a:off x="0" y="970164"/>
        <a:ext cx="8229600" cy="646408"/>
      </dsp:txXfrm>
    </dsp:sp>
    <dsp:sp modelId="{97336C60-8577-455B-821D-DF90674CE60E}">
      <dsp:nvSpPr>
        <dsp:cNvPr id="0" name=""/>
        <dsp:cNvSpPr/>
      </dsp:nvSpPr>
      <dsp:spPr>
        <a:xfrm rot="5400000">
          <a:off x="3993598" y="1632733"/>
          <a:ext cx="242403" cy="290883"/>
        </a:xfrm>
        <a:prstGeom prst="rightArrow">
          <a:avLst>
            <a:gd name="adj1" fmla="val 60000"/>
            <a:gd name="adj2" fmla="val 50000"/>
          </a:avLst>
        </a:prstGeom>
        <a:blipFill rotWithShape="0">
          <a:blip xmlns:r="http://schemas.openxmlformats.org/officeDocument/2006/relationships" r:embed="rId1">
            <a:duotone>
              <a:schemeClr val="accent2">
                <a:tint val="60000"/>
                <a:hueOff val="0"/>
                <a:satOff val="0"/>
                <a:lumOff val="0"/>
                <a:alphaOff val="0"/>
                <a:shade val="63000"/>
                <a:tint val="82000"/>
              </a:schemeClr>
              <a:schemeClr val="accent2">
                <a:tint val="60000"/>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TW" altLang="en-US" sz="1200" kern="1200"/>
        </a:p>
      </dsp:txBody>
      <dsp:txXfrm rot="5400000">
        <a:off x="3993598" y="1632733"/>
        <a:ext cx="242403" cy="290883"/>
      </dsp:txXfrm>
    </dsp:sp>
    <dsp:sp modelId="{8410DA39-8A0A-4219-BEFF-EAB34C4B04B8}">
      <dsp:nvSpPr>
        <dsp:cNvPr id="0" name=""/>
        <dsp:cNvSpPr/>
      </dsp:nvSpPr>
      <dsp:spPr>
        <a:xfrm>
          <a:off x="0" y="1939777"/>
          <a:ext cx="8229600" cy="646408"/>
        </a:xfrm>
        <a:prstGeom prst="roundRect">
          <a:avLst>
            <a:gd name="adj" fmla="val 10000"/>
          </a:avLst>
        </a:prstGeom>
        <a:blipFill rotWithShape="0">
          <a:blip xmlns:r="http://schemas.openxmlformats.org/officeDocument/2006/relationships" r:embed="rId1">
            <a:duotone>
              <a:schemeClr val="accent2">
                <a:hueOff val="0"/>
                <a:satOff val="0"/>
                <a:lumOff val="0"/>
                <a:alphaOff val="0"/>
                <a:shade val="63000"/>
                <a:tint val="82000"/>
              </a:schemeClr>
              <a:schemeClr val="accent2">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TW" altLang="en-US" sz="2400" kern="1200" dirty="0" smtClean="0">
              <a:latin typeface="標楷體" pitchFamily="65" charset="-120"/>
              <a:ea typeface="標楷體" pitchFamily="65" charset="-120"/>
            </a:rPr>
            <a:t>製作並發放問卷</a:t>
          </a:r>
          <a:endParaRPr lang="zh-TW" altLang="en-US" sz="2400" kern="1200" dirty="0">
            <a:latin typeface="標楷體" pitchFamily="65" charset="-120"/>
            <a:ea typeface="標楷體" pitchFamily="65" charset="-120"/>
          </a:endParaRPr>
        </a:p>
      </dsp:txBody>
      <dsp:txXfrm>
        <a:off x="0" y="1939777"/>
        <a:ext cx="8229600" cy="646408"/>
      </dsp:txXfrm>
    </dsp:sp>
    <dsp:sp modelId="{F23E076D-3E5D-4DE6-8841-6C9DAADACD31}">
      <dsp:nvSpPr>
        <dsp:cNvPr id="0" name=""/>
        <dsp:cNvSpPr/>
      </dsp:nvSpPr>
      <dsp:spPr>
        <a:xfrm rot="5400000">
          <a:off x="3993598" y="2602345"/>
          <a:ext cx="242403" cy="290883"/>
        </a:xfrm>
        <a:prstGeom prst="rightArrow">
          <a:avLst>
            <a:gd name="adj1" fmla="val 60000"/>
            <a:gd name="adj2" fmla="val 50000"/>
          </a:avLst>
        </a:prstGeom>
        <a:blipFill rotWithShape="0">
          <a:blip xmlns:r="http://schemas.openxmlformats.org/officeDocument/2006/relationships" r:embed="rId1">
            <a:duotone>
              <a:schemeClr val="accent2">
                <a:tint val="60000"/>
                <a:hueOff val="0"/>
                <a:satOff val="0"/>
                <a:lumOff val="0"/>
                <a:alphaOff val="0"/>
                <a:shade val="63000"/>
                <a:tint val="82000"/>
              </a:schemeClr>
              <a:schemeClr val="accent2">
                <a:tint val="60000"/>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TW" altLang="en-US" sz="1200" kern="1200"/>
        </a:p>
      </dsp:txBody>
      <dsp:txXfrm rot="5400000">
        <a:off x="3993598" y="2602345"/>
        <a:ext cx="242403" cy="290883"/>
      </dsp:txXfrm>
    </dsp:sp>
    <dsp:sp modelId="{640809A1-8AE1-4B02-AB04-19492356E282}">
      <dsp:nvSpPr>
        <dsp:cNvPr id="0" name=""/>
        <dsp:cNvSpPr/>
      </dsp:nvSpPr>
      <dsp:spPr>
        <a:xfrm>
          <a:off x="0" y="2909389"/>
          <a:ext cx="8229600" cy="646408"/>
        </a:xfrm>
        <a:prstGeom prst="roundRect">
          <a:avLst>
            <a:gd name="adj" fmla="val 10000"/>
          </a:avLst>
        </a:prstGeom>
        <a:blipFill rotWithShape="0">
          <a:blip xmlns:r="http://schemas.openxmlformats.org/officeDocument/2006/relationships" r:embed="rId1">
            <a:duotone>
              <a:schemeClr val="accent2">
                <a:hueOff val="0"/>
                <a:satOff val="0"/>
                <a:lumOff val="0"/>
                <a:alphaOff val="0"/>
                <a:shade val="63000"/>
                <a:tint val="82000"/>
              </a:schemeClr>
              <a:schemeClr val="accent2">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TW" altLang="en-US" sz="2400" kern="1200" dirty="0" smtClean="0">
              <a:latin typeface="標楷體" pitchFamily="65" charset="-120"/>
              <a:ea typeface="標楷體" pitchFamily="65" charset="-120"/>
            </a:rPr>
            <a:t>統整資料並分析</a:t>
          </a:r>
          <a:endParaRPr lang="zh-TW" altLang="en-US" sz="2400" kern="1200" dirty="0">
            <a:latin typeface="標楷體" pitchFamily="65" charset="-120"/>
            <a:ea typeface="標楷體" pitchFamily="65" charset="-120"/>
          </a:endParaRPr>
        </a:p>
      </dsp:txBody>
      <dsp:txXfrm>
        <a:off x="0" y="2909389"/>
        <a:ext cx="8229600" cy="646408"/>
      </dsp:txXfrm>
    </dsp:sp>
    <dsp:sp modelId="{F2339CF3-8921-4A29-B6AD-38BC1E1A3C8A}">
      <dsp:nvSpPr>
        <dsp:cNvPr id="0" name=""/>
        <dsp:cNvSpPr/>
      </dsp:nvSpPr>
      <dsp:spPr>
        <a:xfrm rot="5400000">
          <a:off x="3993598" y="3571958"/>
          <a:ext cx="242403" cy="290883"/>
        </a:xfrm>
        <a:prstGeom prst="rightArrow">
          <a:avLst>
            <a:gd name="adj1" fmla="val 60000"/>
            <a:gd name="adj2" fmla="val 50000"/>
          </a:avLst>
        </a:prstGeom>
        <a:blipFill rotWithShape="0">
          <a:blip xmlns:r="http://schemas.openxmlformats.org/officeDocument/2006/relationships" r:embed="rId1">
            <a:duotone>
              <a:schemeClr val="accent2">
                <a:tint val="60000"/>
                <a:hueOff val="0"/>
                <a:satOff val="0"/>
                <a:lumOff val="0"/>
                <a:alphaOff val="0"/>
                <a:shade val="63000"/>
                <a:tint val="82000"/>
              </a:schemeClr>
              <a:schemeClr val="accent2">
                <a:tint val="60000"/>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TW" altLang="en-US" sz="1200" kern="1200"/>
        </a:p>
      </dsp:txBody>
      <dsp:txXfrm rot="5400000">
        <a:off x="3993598" y="3571958"/>
        <a:ext cx="242403" cy="290883"/>
      </dsp:txXfrm>
    </dsp:sp>
    <dsp:sp modelId="{29D4C6C9-9E19-4127-9658-43E8AB38B4B2}">
      <dsp:nvSpPr>
        <dsp:cNvPr id="0" name=""/>
        <dsp:cNvSpPr/>
      </dsp:nvSpPr>
      <dsp:spPr>
        <a:xfrm>
          <a:off x="0" y="3879002"/>
          <a:ext cx="8229600" cy="646408"/>
        </a:xfrm>
        <a:prstGeom prst="roundRect">
          <a:avLst>
            <a:gd name="adj" fmla="val 10000"/>
          </a:avLst>
        </a:prstGeom>
        <a:blipFill rotWithShape="0">
          <a:blip xmlns:r="http://schemas.openxmlformats.org/officeDocument/2006/relationships" r:embed="rId1">
            <a:duotone>
              <a:schemeClr val="accent2">
                <a:hueOff val="0"/>
                <a:satOff val="0"/>
                <a:lumOff val="0"/>
                <a:alphaOff val="0"/>
                <a:shade val="63000"/>
                <a:tint val="82000"/>
              </a:schemeClr>
              <a:schemeClr val="accent2">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TW" altLang="en-US" sz="2400" kern="1200" dirty="0" smtClean="0">
              <a:latin typeface="標楷體" pitchFamily="65" charset="-120"/>
              <a:ea typeface="標楷體" pitchFamily="65" charset="-120"/>
            </a:rPr>
            <a:t>撰寫報告</a:t>
          </a:r>
          <a:endParaRPr lang="zh-TW" altLang="en-US" sz="2400" kern="1200" dirty="0">
            <a:latin typeface="標楷體" pitchFamily="65" charset="-120"/>
            <a:ea typeface="標楷體" pitchFamily="65" charset="-120"/>
          </a:endParaRPr>
        </a:p>
      </dsp:txBody>
      <dsp:txXfrm>
        <a:off x="0" y="3879002"/>
        <a:ext cx="8229600" cy="64640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D9EAEE-16B7-4255-9153-A13C20D21E82}">
      <dsp:nvSpPr>
        <dsp:cNvPr id="0" name=""/>
        <dsp:cNvSpPr/>
      </dsp:nvSpPr>
      <dsp:spPr>
        <a:xfrm>
          <a:off x="0" y="359124"/>
          <a:ext cx="3240360" cy="1227971"/>
        </a:xfrm>
        <a:prstGeom prst="rect">
          <a:avLst/>
        </a:prstGeom>
        <a:solidFill>
          <a:schemeClr val="accent1">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154432" rIns="270256" bIns="154432" numCol="1" spcCol="1270" anchor="ctr" anchorCtr="0">
          <a:noAutofit/>
        </a:bodyPr>
        <a:lstStyle/>
        <a:p>
          <a:pPr lvl="0" algn="ctr" defTabSz="1689100">
            <a:lnSpc>
              <a:spcPct val="90000"/>
            </a:lnSpc>
            <a:spcBef>
              <a:spcPct val="0"/>
            </a:spcBef>
            <a:spcAft>
              <a:spcPct val="35000"/>
            </a:spcAft>
          </a:pPr>
          <a:r>
            <a:rPr lang="zh-TW" altLang="en-US" sz="3800" kern="1200" dirty="0" smtClean="0"/>
            <a:t>文獻研究法</a:t>
          </a:r>
          <a:endParaRPr lang="zh-TW" altLang="en-US" sz="3800" kern="1200" dirty="0"/>
        </a:p>
      </dsp:txBody>
      <dsp:txXfrm>
        <a:off x="0" y="359124"/>
        <a:ext cx="3240360" cy="1227971"/>
      </dsp:txXfrm>
    </dsp:sp>
    <dsp:sp modelId="{F400C8FC-2C23-4603-8B77-1B2E0D6692A1}">
      <dsp:nvSpPr>
        <dsp:cNvPr id="0" name=""/>
        <dsp:cNvSpPr/>
      </dsp:nvSpPr>
      <dsp:spPr>
        <a:xfrm>
          <a:off x="0" y="1517185"/>
          <a:ext cx="3240360" cy="2516178"/>
        </a:xfrm>
        <a:prstGeom prst="rect">
          <a:avLst/>
        </a:prstGeom>
        <a:solidFill>
          <a:schemeClr val="accent1">
            <a:alpha val="90000"/>
            <a:tint val="40000"/>
            <a:hueOff val="0"/>
            <a:satOff val="0"/>
            <a:lumOff val="0"/>
            <a:alphaOff val="0"/>
          </a:schemeClr>
        </a:solidFill>
        <a:ln w="381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2692" tIns="202692" rIns="270256" bIns="304038" numCol="1" spcCol="1270" anchor="t" anchorCtr="0">
          <a:noAutofit/>
        </a:bodyPr>
        <a:lstStyle/>
        <a:p>
          <a:pPr marL="285750" lvl="1" indent="-285750" algn="l" defTabSz="1689100">
            <a:lnSpc>
              <a:spcPct val="90000"/>
            </a:lnSpc>
            <a:spcBef>
              <a:spcPct val="0"/>
            </a:spcBef>
            <a:spcAft>
              <a:spcPct val="15000"/>
            </a:spcAft>
            <a:buChar char="••"/>
          </a:pPr>
          <a:r>
            <a:rPr lang="zh-TW" altLang="en-US" sz="3800" kern="1200" dirty="0" smtClean="0"/>
            <a:t>可能的原因</a:t>
          </a:r>
          <a:endParaRPr lang="zh-TW" altLang="en-US" sz="3800" kern="1200" dirty="0"/>
        </a:p>
        <a:p>
          <a:pPr marL="285750" lvl="1" indent="-285750" algn="l" defTabSz="1689100">
            <a:lnSpc>
              <a:spcPct val="90000"/>
            </a:lnSpc>
            <a:spcBef>
              <a:spcPct val="0"/>
            </a:spcBef>
            <a:spcAft>
              <a:spcPct val="15000"/>
            </a:spcAft>
            <a:buChar char="••"/>
          </a:pPr>
          <a:r>
            <a:rPr lang="zh-TW" altLang="en-US" sz="3800" kern="1200" dirty="0" smtClean="0"/>
            <a:t>影響的因素</a:t>
          </a:r>
          <a:endParaRPr lang="zh-TW" altLang="en-US" sz="3800" kern="1200" dirty="0"/>
        </a:p>
        <a:p>
          <a:pPr marL="285750" lvl="1" indent="-285750" algn="l" defTabSz="1689100">
            <a:lnSpc>
              <a:spcPct val="90000"/>
            </a:lnSpc>
            <a:spcBef>
              <a:spcPct val="0"/>
            </a:spcBef>
            <a:spcAft>
              <a:spcPct val="15000"/>
            </a:spcAft>
            <a:buChar char="••"/>
          </a:pPr>
          <a:endParaRPr lang="zh-TW" altLang="en-US" sz="3800" kern="1200" dirty="0"/>
        </a:p>
      </dsp:txBody>
      <dsp:txXfrm>
        <a:off x="0" y="1517185"/>
        <a:ext cx="3240360" cy="251617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D9EAEE-16B7-4255-9153-A13C20D21E82}">
      <dsp:nvSpPr>
        <dsp:cNvPr id="0" name=""/>
        <dsp:cNvSpPr/>
      </dsp:nvSpPr>
      <dsp:spPr>
        <a:xfrm>
          <a:off x="0" y="681825"/>
          <a:ext cx="3500462" cy="1400184"/>
        </a:xfrm>
        <a:prstGeom prst="rect">
          <a:avLst/>
        </a:prstGeom>
        <a:solidFill>
          <a:schemeClr val="accent1">
            <a:hueOff val="0"/>
            <a:satOff val="0"/>
            <a:lumOff val="0"/>
            <a:alphaOff val="0"/>
          </a:schemeClr>
        </a:solidFill>
        <a:ln w="381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lvl="0" algn="ctr" defTabSz="1600200">
            <a:lnSpc>
              <a:spcPct val="90000"/>
            </a:lnSpc>
            <a:spcBef>
              <a:spcPct val="0"/>
            </a:spcBef>
            <a:spcAft>
              <a:spcPct val="35000"/>
            </a:spcAft>
          </a:pPr>
          <a:r>
            <a:rPr lang="zh-TW" altLang="en-US" sz="3600" kern="1200" dirty="0" smtClean="0"/>
            <a:t>問卷調查法</a:t>
          </a:r>
          <a:endParaRPr lang="zh-TW" altLang="en-US" sz="3600" kern="1200" dirty="0"/>
        </a:p>
      </dsp:txBody>
      <dsp:txXfrm>
        <a:off x="0" y="681825"/>
        <a:ext cx="3500462" cy="1400184"/>
      </dsp:txXfrm>
    </dsp:sp>
    <dsp:sp modelId="{F400C8FC-2C23-4603-8B77-1B2E0D6692A1}">
      <dsp:nvSpPr>
        <dsp:cNvPr id="0" name=""/>
        <dsp:cNvSpPr/>
      </dsp:nvSpPr>
      <dsp:spPr>
        <a:xfrm>
          <a:off x="0" y="1979189"/>
          <a:ext cx="3500462" cy="2573908"/>
        </a:xfrm>
        <a:prstGeom prst="rect">
          <a:avLst/>
        </a:prstGeom>
        <a:solidFill>
          <a:schemeClr val="accent1">
            <a:alpha val="90000"/>
            <a:tint val="40000"/>
            <a:hueOff val="0"/>
            <a:satOff val="0"/>
            <a:lumOff val="0"/>
            <a:alphaOff val="0"/>
          </a:schemeClr>
        </a:solidFill>
        <a:ln w="381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zh-TW" altLang="en-US" sz="2400" kern="1200" dirty="0" smtClean="0"/>
            <a:t>對象為自強國中學生</a:t>
          </a:r>
          <a:endParaRPr lang="zh-TW" altLang="en-US" sz="2400" kern="1200" dirty="0"/>
        </a:p>
        <a:p>
          <a:pPr marL="228600" lvl="1" indent="-228600" algn="l" defTabSz="1066800">
            <a:lnSpc>
              <a:spcPct val="90000"/>
            </a:lnSpc>
            <a:spcBef>
              <a:spcPct val="0"/>
            </a:spcBef>
            <a:spcAft>
              <a:spcPct val="15000"/>
            </a:spcAft>
            <a:buChar char="••"/>
          </a:pPr>
          <a:r>
            <a:rPr lang="en-US" altLang="zh-TW" sz="2400" kern="1200" dirty="0" smtClean="0">
              <a:latin typeface="+mn-ea"/>
              <a:ea typeface="+mn-ea"/>
            </a:rPr>
            <a:t>1.</a:t>
          </a:r>
          <a:r>
            <a:rPr lang="zh-TW" altLang="en-US" sz="2400" kern="1200" dirty="0" smtClean="0">
              <a:latin typeface="+mn-ea"/>
              <a:ea typeface="+mn-ea"/>
            </a:rPr>
            <a:t>受試者基本資料</a:t>
          </a:r>
          <a:endParaRPr lang="zh-TW" altLang="en-US" sz="2400" kern="1200" dirty="0">
            <a:latin typeface="+mn-ea"/>
            <a:ea typeface="+mn-ea"/>
          </a:endParaRPr>
        </a:p>
        <a:p>
          <a:pPr marL="228600" lvl="1" indent="-228600" algn="l" defTabSz="1066800">
            <a:lnSpc>
              <a:spcPct val="90000"/>
            </a:lnSpc>
            <a:spcBef>
              <a:spcPct val="0"/>
            </a:spcBef>
            <a:spcAft>
              <a:spcPct val="15000"/>
            </a:spcAft>
            <a:buChar char="••"/>
          </a:pPr>
          <a:r>
            <a:rPr lang="en-US" altLang="zh-TW" sz="2400" kern="1200" dirty="0" smtClean="0">
              <a:latin typeface="+mn-ea"/>
              <a:ea typeface="+mn-ea"/>
            </a:rPr>
            <a:t>2.</a:t>
          </a:r>
          <a:r>
            <a:rPr lang="zh-TW" altLang="en-US" sz="2400" kern="1200" dirty="0" smtClean="0">
              <a:latin typeface="+mn-ea"/>
              <a:ea typeface="+mn-ea"/>
            </a:rPr>
            <a:t>購買前的考慮因素</a:t>
          </a:r>
          <a:endParaRPr lang="zh-TW" altLang="en-US" sz="2400" kern="1200" dirty="0">
            <a:latin typeface="+mn-ea"/>
            <a:ea typeface="+mn-ea"/>
          </a:endParaRPr>
        </a:p>
        <a:p>
          <a:pPr marL="228600" lvl="1" indent="-228600" algn="l" defTabSz="1066800">
            <a:lnSpc>
              <a:spcPct val="90000"/>
            </a:lnSpc>
            <a:spcBef>
              <a:spcPct val="0"/>
            </a:spcBef>
            <a:spcAft>
              <a:spcPct val="15000"/>
            </a:spcAft>
            <a:buChar char="••"/>
          </a:pPr>
          <a:r>
            <a:rPr lang="en-US" altLang="zh-TW" sz="2400" kern="1200" dirty="0" smtClean="0">
              <a:latin typeface="+mn-ea"/>
              <a:ea typeface="+mn-ea"/>
            </a:rPr>
            <a:t>3.</a:t>
          </a:r>
          <a:r>
            <a:rPr lang="zh-TW" altLang="en-US" sz="2400" kern="1200" dirty="0" smtClean="0">
              <a:latin typeface="+mn-ea"/>
              <a:ea typeface="+mn-ea"/>
            </a:rPr>
            <a:t>挑選</a:t>
          </a:r>
          <a:r>
            <a:rPr lang="zh-TW" altLang="en-US" sz="2400" kern="1200" dirty="0" smtClean="0"/>
            <a:t>的方法</a:t>
          </a:r>
          <a:endParaRPr lang="zh-TW" altLang="en-US" sz="2400" kern="1200" dirty="0"/>
        </a:p>
      </dsp:txBody>
      <dsp:txXfrm>
        <a:off x="0" y="1979189"/>
        <a:ext cx="3500462" cy="2573908"/>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356BC7-E85E-43CB-AF1E-DA0503934E2A}" type="datetimeFigureOut">
              <a:rPr lang="zh-TW" altLang="en-US" smtClean="0"/>
              <a:pPr/>
              <a:t>2020/11/13</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536249-22D2-4518-944C-3CCA2C6B9531}" type="slidenum">
              <a:rPr lang="zh-TW" altLang="en-US" smtClean="0"/>
              <a:pPr/>
              <a:t>‹#›</a:t>
            </a:fld>
            <a:endParaRPr lang="zh-TW" altLang="en-US"/>
          </a:p>
        </p:txBody>
      </p:sp>
    </p:spTree>
    <p:extLst>
      <p:ext uri="{BB962C8B-B14F-4D97-AF65-F5344CB8AC3E}">
        <p14:creationId xmlns:p14="http://schemas.microsoft.com/office/powerpoint/2010/main" xmlns="" val="3537987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大家好，我是張育浩，我今天要報告的是</a:t>
            </a:r>
            <a:r>
              <a:rPr lang="zh-TW" altLang="en-US" sz="1200" dirty="0" smtClean="0">
                <a:solidFill>
                  <a:schemeClr val="bg1"/>
                </a:solidFill>
                <a:latin typeface="標楷體" panose="03000509000000000000" pitchFamily="65" charset="-120"/>
                <a:ea typeface="標楷體" panose="03000509000000000000" pitchFamily="65" charset="-120"/>
              </a:rPr>
              <a:t>學生購買運動鞋時的偏好及原因</a:t>
            </a:r>
            <a:r>
              <a:rPr lang="en-US" altLang="zh-TW" sz="1200" dirty="0" smtClean="0">
                <a:solidFill>
                  <a:schemeClr val="bg1"/>
                </a:solidFill>
                <a:latin typeface="標楷體" panose="03000509000000000000" pitchFamily="65" charset="-120"/>
                <a:ea typeface="標楷體" panose="03000509000000000000" pitchFamily="65" charset="-120"/>
              </a:rPr>
              <a:t>-</a:t>
            </a:r>
            <a:r>
              <a:rPr lang="zh-TW" altLang="en-US" sz="1200" dirty="0" smtClean="0">
                <a:solidFill>
                  <a:schemeClr val="bg1"/>
                </a:solidFill>
                <a:latin typeface="標楷體" panose="03000509000000000000" pitchFamily="65" charset="-120"/>
                <a:ea typeface="標楷體" panose="03000509000000000000" pitchFamily="65" charset="-120"/>
              </a:rPr>
              <a:t>以自強國中為例</a:t>
            </a:r>
            <a:endParaRPr lang="zh-TW" altLang="en-US" dirty="0"/>
          </a:p>
        </p:txBody>
      </p:sp>
      <p:sp>
        <p:nvSpPr>
          <p:cNvPr id="4" name="投影片編號版面配置區 3"/>
          <p:cNvSpPr>
            <a:spLocks noGrp="1"/>
          </p:cNvSpPr>
          <p:nvPr>
            <p:ph type="sldNum" sz="quarter" idx="10"/>
          </p:nvPr>
        </p:nvSpPr>
        <p:spPr/>
        <p:txBody>
          <a:bodyPr/>
          <a:lstStyle/>
          <a:p>
            <a:fld id="{E5536249-22D2-4518-944C-3CCA2C6B9531}" type="slidenum">
              <a:rPr lang="zh-TW" altLang="en-US" smtClean="0"/>
              <a:pPr/>
              <a:t>1</a:t>
            </a:fld>
            <a:endParaRPr lang="zh-TW" altLang="en-US"/>
          </a:p>
        </p:txBody>
      </p:sp>
    </p:spTree>
    <p:extLst>
      <p:ext uri="{BB962C8B-B14F-4D97-AF65-F5344CB8AC3E}">
        <p14:creationId xmlns:p14="http://schemas.microsoft.com/office/powerpoint/2010/main" xmlns="" val="29117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smtClean="0"/>
              <a:t>挑選的方法</a:t>
            </a:r>
          </a:p>
          <a:p>
            <a:r>
              <a:rPr lang="zh-TW" altLang="en-US" dirty="0" smtClean="0"/>
              <a:t>因為在我的文獻中有寫到要</a:t>
            </a:r>
            <a:r>
              <a:rPr lang="zh-TW" altLang="en-US" sz="1200" dirty="0" smtClean="0">
                <a:solidFill>
                  <a:schemeClr val="bg1"/>
                </a:solidFill>
                <a:latin typeface="+mn-ea"/>
              </a:rPr>
              <a:t>穿平常運動穿的襪子試穿</a:t>
            </a:r>
            <a:r>
              <a:rPr lang="zh-TW" altLang="en-US" dirty="0" smtClean="0"/>
              <a:t>、準備兩雙鞋交替穿</a:t>
            </a:r>
            <a:r>
              <a:rPr lang="zh-TW" altLang="en-US" sz="1200" dirty="0" smtClean="0">
                <a:solidFill>
                  <a:schemeClr val="bg1"/>
                </a:solidFill>
                <a:latin typeface="+mn-ea"/>
              </a:rPr>
              <a:t>以及要和服務人員聊自己的運動習慣，且消費者可能會比較並判斷，因此我問了這些問題，結果我發現大部分的人雖然有準備兩雙鞋交替穿和穿平常運動穿的襪子試穿，但大部分的人沒有和服務人員聊自己的運動習慣，因此有做對的地方也又改善的地方。而大部分的人不會貨比三家，所以大部分的人都不太會比較。</a:t>
            </a:r>
            <a:endParaRPr lang="zh-TW" altLang="en-US" dirty="0"/>
          </a:p>
        </p:txBody>
      </p:sp>
      <p:sp>
        <p:nvSpPr>
          <p:cNvPr id="4" name="投影片編號版面配置區 3"/>
          <p:cNvSpPr>
            <a:spLocks noGrp="1"/>
          </p:cNvSpPr>
          <p:nvPr>
            <p:ph type="sldNum" sz="quarter" idx="10"/>
          </p:nvPr>
        </p:nvSpPr>
        <p:spPr/>
        <p:txBody>
          <a:bodyPr/>
          <a:lstStyle/>
          <a:p>
            <a:fld id="{E5536249-22D2-4518-944C-3CCA2C6B9531}" type="slidenum">
              <a:rPr lang="zh-TW" altLang="en-US" smtClean="0"/>
              <a:pPr/>
              <a:t>10</a:t>
            </a:fld>
            <a:endParaRPr lang="zh-TW" altLang="en-US"/>
          </a:p>
        </p:txBody>
      </p:sp>
    </p:spTree>
    <p:extLst>
      <p:ext uri="{BB962C8B-B14F-4D97-AF65-F5344CB8AC3E}">
        <p14:creationId xmlns:p14="http://schemas.microsoft.com/office/powerpoint/2010/main" xmlns="" val="10387909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再來是我的研究建議，首先，我發現有 </a:t>
            </a:r>
            <a:r>
              <a:rPr lang="en-US" altLang="zh-TW" dirty="0" smtClean="0"/>
              <a:t>8 </a:t>
            </a:r>
            <a:r>
              <a:rPr lang="zh-TW" altLang="en-US" dirty="0" smtClean="0"/>
              <a:t>成的人沒有上網查資料或者和服務聊聊自己的運動習慣而選到不符合需求的鞋。因此我建議</a:t>
            </a:r>
            <a:r>
              <a:rPr lang="zh-TW" altLang="en-US" sz="1200" dirty="0" smtClean="0">
                <a:solidFill>
                  <a:schemeClr val="bg1"/>
                </a:solidFill>
              </a:rPr>
              <a:t>在購買前先上網查資料或和服務人員聊聊自己 的運動習慣。接著，我發現大家</a:t>
            </a:r>
            <a:r>
              <a:rPr lang="zh-TW" altLang="en-US" dirty="0" smtClean="0"/>
              <a:t>購買運動鞋時主要參考因素為舒適，因此我</a:t>
            </a:r>
            <a:r>
              <a:rPr lang="zh-TW" altLang="en-US" sz="1200" dirty="0" smtClean="0">
                <a:solidFill>
                  <a:schemeClr val="bg1"/>
                </a:solidFill>
              </a:rPr>
              <a:t>建議在實體店面找自己的腳型，再挑適合自己的運動鞋。接著，在我問卷的第三部分有發現，大家有做對某些事，像是準備兩雙鞋交替穿，但也有需要改進的地方，像是和服務人員聊自己的運動習慣等等。</a:t>
            </a:r>
            <a:endParaRPr lang="zh-TW" altLang="en-US" dirty="0"/>
          </a:p>
        </p:txBody>
      </p:sp>
      <p:sp>
        <p:nvSpPr>
          <p:cNvPr id="4" name="投影片編號版面配置區 3"/>
          <p:cNvSpPr>
            <a:spLocks noGrp="1"/>
          </p:cNvSpPr>
          <p:nvPr>
            <p:ph type="sldNum" sz="quarter" idx="10"/>
          </p:nvPr>
        </p:nvSpPr>
        <p:spPr/>
        <p:txBody>
          <a:bodyPr/>
          <a:lstStyle/>
          <a:p>
            <a:fld id="{E5536249-22D2-4518-944C-3CCA2C6B9531}" type="slidenum">
              <a:rPr lang="zh-TW" altLang="en-US" smtClean="0"/>
              <a:pPr/>
              <a:t>11</a:t>
            </a:fld>
            <a:endParaRPr lang="zh-TW" altLang="en-US"/>
          </a:p>
        </p:txBody>
      </p:sp>
    </p:spTree>
    <p:extLst>
      <p:ext uri="{BB962C8B-B14F-4D97-AF65-F5344CB8AC3E}">
        <p14:creationId xmlns:p14="http://schemas.microsoft.com/office/powerpoint/2010/main" xmlns="" val="1464031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我研究的動機是因為我平常上課時，有時會覺得很無聊，所以我就會找其他事情做，所以我就去觀察了同學穿的運動鞋，結果發現大家穿的運動鞋都不太一樣，而我就產生了一些疑問，例如說</a:t>
            </a:r>
            <a:r>
              <a:rPr lang="en-US" altLang="zh-TW" dirty="0" smtClean="0"/>
              <a:t>:</a:t>
            </a:r>
            <a:r>
              <a:rPr lang="zh-TW" altLang="en-US" dirty="0" smtClean="0"/>
              <a:t>他們選那雙鞋子的原因、他們有被甚麼因素影響等等這類的問題。</a:t>
            </a:r>
            <a:endParaRPr lang="en-US" altLang="zh-TW" dirty="0" smtClean="0"/>
          </a:p>
        </p:txBody>
      </p:sp>
      <p:sp>
        <p:nvSpPr>
          <p:cNvPr id="4" name="投影片編號版面配置區 3"/>
          <p:cNvSpPr>
            <a:spLocks noGrp="1"/>
          </p:cNvSpPr>
          <p:nvPr>
            <p:ph type="sldNum" sz="quarter" idx="10"/>
          </p:nvPr>
        </p:nvSpPr>
        <p:spPr/>
        <p:txBody>
          <a:bodyPr/>
          <a:lstStyle/>
          <a:p>
            <a:fld id="{E5536249-22D2-4518-944C-3CCA2C6B9531}" type="slidenum">
              <a:rPr lang="zh-TW" altLang="en-US" smtClean="0"/>
              <a:pPr/>
              <a:t>2</a:t>
            </a:fld>
            <a:endParaRPr lang="zh-TW" altLang="en-US"/>
          </a:p>
        </p:txBody>
      </p:sp>
    </p:spTree>
    <p:extLst>
      <p:ext uri="{BB962C8B-B14F-4D97-AF65-F5344CB8AC3E}">
        <p14:creationId xmlns:p14="http://schemas.microsoft.com/office/powerpoint/2010/main" xmlns="" val="2170330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接著是我的研究目的，我首先想要了解受試者的基本資料，接者我想知道他們在購買前會考慮的因素，最後，我還想要知道他們挑選運動鞋的方法。</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E5536249-22D2-4518-944C-3CCA2C6B9531}" type="slidenum">
              <a:rPr lang="zh-TW" altLang="en-US" smtClean="0"/>
              <a:pPr/>
              <a:t>3</a:t>
            </a:fld>
            <a:endParaRPr lang="zh-TW" altLang="en-US"/>
          </a:p>
        </p:txBody>
      </p:sp>
    </p:spTree>
    <p:extLst>
      <p:ext uri="{BB962C8B-B14F-4D97-AF65-F5344CB8AC3E}">
        <p14:creationId xmlns:p14="http://schemas.microsoft.com/office/powerpoint/2010/main" xmlns="" val="1092295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以下是我的研究流程，首先我先決定主題，接著我再去找相關的文件，然後發放問卷，之後我將所有資料統整併家以分析，最後再撰寫報告</a:t>
            </a:r>
            <a:endParaRPr lang="zh-TW" altLang="en-US" dirty="0"/>
          </a:p>
        </p:txBody>
      </p:sp>
      <p:sp>
        <p:nvSpPr>
          <p:cNvPr id="4" name="投影片編號版面配置區 3"/>
          <p:cNvSpPr>
            <a:spLocks noGrp="1"/>
          </p:cNvSpPr>
          <p:nvPr>
            <p:ph type="sldNum" sz="quarter" idx="10"/>
          </p:nvPr>
        </p:nvSpPr>
        <p:spPr/>
        <p:txBody>
          <a:bodyPr/>
          <a:lstStyle/>
          <a:p>
            <a:fld id="{E5536249-22D2-4518-944C-3CCA2C6B9531}" type="slidenum">
              <a:rPr lang="zh-TW" altLang="en-US" smtClean="0"/>
              <a:pPr/>
              <a:t>4</a:t>
            </a:fld>
            <a:endParaRPr lang="zh-TW" altLang="en-US"/>
          </a:p>
        </p:txBody>
      </p:sp>
    </p:spTree>
    <p:extLst>
      <p:ext uri="{BB962C8B-B14F-4D97-AF65-F5344CB8AC3E}">
        <p14:creationId xmlns:p14="http://schemas.microsoft.com/office/powerpoint/2010/main" xmlns="" val="3338142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zh-TW" altLang="en-US" dirty="0" smtClean="0"/>
              <a:t>接著是我的研究辦法，我的研究辦法分成文獻研究法以及問卷調查法，我文獻研究主要要找他們會選那雙鞋的原因以及可能影響的因素。接著是</a:t>
            </a:r>
            <a:r>
              <a:rPr lang="zh-TW" altLang="en-US" sz="1200" dirty="0" smtClean="0"/>
              <a:t>問卷調查法，</a:t>
            </a:r>
            <a:r>
              <a:rPr lang="zh-TW" altLang="en-US" dirty="0" smtClean="0"/>
              <a:t>我的問卷主要的調查對象為自強國中的學生，並將問卷分為了三大部分</a:t>
            </a:r>
            <a:r>
              <a:rPr lang="en-US" altLang="zh-TW" dirty="0" smtClean="0"/>
              <a:t>:</a:t>
            </a:r>
            <a:r>
              <a:rPr lang="zh-TW" altLang="en-US" dirty="0" smtClean="0"/>
              <a:t>受試者基本資料、購買前的考慮因素以及挑選的方法</a:t>
            </a:r>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dirty="0" smtClean="0"/>
          </a:p>
        </p:txBody>
      </p:sp>
      <p:sp>
        <p:nvSpPr>
          <p:cNvPr id="4" name="投影片編號版面配置區 3"/>
          <p:cNvSpPr>
            <a:spLocks noGrp="1"/>
          </p:cNvSpPr>
          <p:nvPr>
            <p:ph type="sldNum" sz="quarter" idx="10"/>
          </p:nvPr>
        </p:nvSpPr>
        <p:spPr/>
        <p:txBody>
          <a:bodyPr/>
          <a:lstStyle/>
          <a:p>
            <a:fld id="{E5536249-22D2-4518-944C-3CCA2C6B9531}" type="slidenum">
              <a:rPr lang="zh-TW" altLang="en-US" smtClean="0"/>
              <a:pPr/>
              <a:t>5</a:t>
            </a:fld>
            <a:endParaRPr lang="zh-TW" altLang="en-US"/>
          </a:p>
        </p:txBody>
      </p:sp>
    </p:spTree>
    <p:extLst>
      <p:ext uri="{BB962C8B-B14F-4D97-AF65-F5344CB8AC3E}">
        <p14:creationId xmlns:p14="http://schemas.microsoft.com/office/powerpoint/2010/main" xmlns="" val="1371284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在我的文獻探討</a:t>
            </a:r>
            <a:r>
              <a:rPr lang="zh-TW" altLang="en-US" sz="1200" kern="1200" dirty="0" smtClean="0">
                <a:solidFill>
                  <a:schemeClr val="tx1"/>
                </a:solidFill>
                <a:latin typeface="+mn-lt"/>
                <a:ea typeface="+mn-ea"/>
                <a:cs typeface="+mn-cs"/>
              </a:rPr>
              <a:t>中，發現購買的環境有可能會影響到消費者的購買意願。而消費者可能因喜好和習慣而影響到他們考慮的因素。而如果沒有依自己的跑步姿勢選運動鞋可能會造成運動傷害。而消費者可能</a:t>
            </a:r>
            <a:r>
              <a:rPr lang="zh-TW" altLang="en-US" dirty="0" smtClean="0"/>
              <a:t>會經過比較而決定要購買的運動鞋。而我發現大家也有可能是因為運動鞋的</a:t>
            </a:r>
            <a:r>
              <a:rPr lang="en-US" altLang="zh-TW" dirty="0" smtClean="0"/>
              <a:t>[</a:t>
            </a:r>
            <a:r>
              <a:rPr lang="zh-TW" altLang="en-US" dirty="0" smtClean="0"/>
              <a:t>那五個</a:t>
            </a:r>
            <a:r>
              <a:rPr lang="en-US" altLang="zh-TW" dirty="0" smtClean="0"/>
              <a:t>]</a:t>
            </a:r>
            <a:r>
              <a:rPr lang="zh-TW" altLang="en-US" dirty="0" smtClean="0"/>
              <a:t>才選擇的。</a:t>
            </a:r>
            <a:endParaRPr lang="zh-TW" altLang="en-US" dirty="0"/>
          </a:p>
        </p:txBody>
      </p:sp>
      <p:sp>
        <p:nvSpPr>
          <p:cNvPr id="4" name="投影片編號版面配置區 3"/>
          <p:cNvSpPr>
            <a:spLocks noGrp="1"/>
          </p:cNvSpPr>
          <p:nvPr>
            <p:ph type="sldNum" sz="quarter" idx="10"/>
          </p:nvPr>
        </p:nvSpPr>
        <p:spPr/>
        <p:txBody>
          <a:bodyPr/>
          <a:lstStyle/>
          <a:p>
            <a:fld id="{E5536249-22D2-4518-944C-3CCA2C6B9531}" type="slidenum">
              <a:rPr lang="zh-TW" altLang="en-US" smtClean="0"/>
              <a:pPr/>
              <a:t>6</a:t>
            </a:fld>
            <a:endParaRPr lang="zh-TW" altLang="en-US"/>
          </a:p>
        </p:txBody>
      </p:sp>
    </p:spTree>
    <p:extLst>
      <p:ext uri="{BB962C8B-B14F-4D97-AF65-F5344CB8AC3E}">
        <p14:creationId xmlns:p14="http://schemas.microsoft.com/office/powerpoint/2010/main" xmlns="" val="3313188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在我的文獻探討中，發現</a:t>
            </a:r>
            <a:r>
              <a:rPr lang="zh-TW" altLang="en-US" sz="1200" dirty="0" smtClean="0">
                <a:solidFill>
                  <a:schemeClr val="bg1"/>
                </a:solidFill>
                <a:latin typeface="+mn-ea"/>
              </a:rPr>
              <a:t>消費者在購買之前會</a:t>
            </a:r>
            <a:r>
              <a:rPr lang="zh-TW" altLang="en-US" sz="1200" b="0" dirty="0" smtClean="0">
                <a:solidFill>
                  <a:schemeClr val="bg1"/>
                </a:solidFill>
                <a:latin typeface="+mn-ea"/>
              </a:rPr>
              <a:t>因為廣告、媒體和過去的經驗而產生信心和態度。而品牌形象會</a:t>
            </a:r>
            <a:r>
              <a:rPr lang="zh-TW" altLang="en-US" sz="1200" dirty="0" smtClean="0">
                <a:solidFill>
                  <a:schemeClr val="bg1"/>
                </a:solidFill>
                <a:latin typeface="+mn-ea"/>
              </a:rPr>
              <a:t>影響到消費者考慮的因素。而消費者</a:t>
            </a:r>
            <a:r>
              <a:rPr lang="zh-TW" altLang="en-US" sz="1200" b="0" dirty="0" smtClean="0">
                <a:solidFill>
                  <a:schemeClr val="bg1"/>
                </a:solidFill>
                <a:latin typeface="+mn-ea"/>
              </a:rPr>
              <a:t>從事的運動會影響挑選的</a:t>
            </a:r>
            <a:r>
              <a:rPr lang="zh-TW" altLang="en-US" sz="1200" dirty="0" smtClean="0">
                <a:solidFill>
                  <a:schemeClr val="bg1"/>
                </a:solidFill>
                <a:latin typeface="+mn-ea"/>
              </a:rPr>
              <a:t>運動鞋的種類。</a:t>
            </a:r>
            <a:endParaRPr lang="en-US" altLang="zh-TW" sz="1200" dirty="0" smtClean="0">
              <a:solidFill>
                <a:schemeClr val="bg1"/>
              </a:solidFill>
              <a:latin typeface="+mn-ea"/>
            </a:endParaRPr>
          </a:p>
        </p:txBody>
      </p:sp>
      <p:sp>
        <p:nvSpPr>
          <p:cNvPr id="4" name="投影片編號版面配置區 3"/>
          <p:cNvSpPr>
            <a:spLocks noGrp="1"/>
          </p:cNvSpPr>
          <p:nvPr>
            <p:ph type="sldNum" sz="quarter" idx="10"/>
          </p:nvPr>
        </p:nvSpPr>
        <p:spPr/>
        <p:txBody>
          <a:bodyPr/>
          <a:lstStyle/>
          <a:p>
            <a:fld id="{E5536249-22D2-4518-944C-3CCA2C6B9531}" type="slidenum">
              <a:rPr lang="zh-TW" altLang="en-US" smtClean="0"/>
              <a:pPr/>
              <a:t>7</a:t>
            </a:fld>
            <a:endParaRPr lang="zh-TW" altLang="en-US"/>
          </a:p>
        </p:txBody>
      </p:sp>
    </p:spTree>
    <p:extLst>
      <p:ext uri="{BB962C8B-B14F-4D97-AF65-F5344CB8AC3E}">
        <p14:creationId xmlns:p14="http://schemas.microsoft.com/office/powerpoint/2010/main" xmlns="" val="83295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lvl="0"/>
            <a:r>
              <a:rPr lang="zh-TW" altLang="en-US" dirty="0" smtClean="0"/>
              <a:t>受試者基本資料</a:t>
            </a:r>
          </a:p>
          <a:p>
            <a:r>
              <a:rPr lang="zh-TW" altLang="en-US" dirty="0" smtClean="0"/>
              <a:t>因為在我的文獻中有提到至少要有兩雙鞋交替穿，所以我就在想會不會有人準備到三雙以上，結果我發現大部分的人都只有到兩雙，於是我就很好奇，那他們是多久要換一次運動鞋</a:t>
            </a:r>
            <a:r>
              <a:rPr lang="en-US" altLang="zh-TW" dirty="0" smtClean="0"/>
              <a:t>?</a:t>
            </a:r>
            <a:r>
              <a:rPr lang="zh-TW" altLang="en-US" dirty="0" smtClean="0"/>
              <a:t>買鞋時會花很多錢嗎</a:t>
            </a:r>
            <a:r>
              <a:rPr lang="en-US" altLang="zh-TW" dirty="0" smtClean="0"/>
              <a:t>?</a:t>
            </a:r>
            <a:r>
              <a:rPr lang="zh-TW" altLang="en-US" dirty="0" smtClean="0"/>
              <a:t>那他們的經濟又是什麼</a:t>
            </a:r>
            <a:r>
              <a:rPr lang="en-US" altLang="zh-TW" dirty="0" smtClean="0"/>
              <a:t>?</a:t>
            </a:r>
            <a:r>
              <a:rPr lang="zh-TW" altLang="en-US" dirty="0" smtClean="0"/>
              <a:t>結果我發現</a:t>
            </a:r>
            <a:r>
              <a:rPr lang="en-US" altLang="zh-TW" dirty="0" smtClean="0"/>
              <a:t>.....</a:t>
            </a:r>
          </a:p>
        </p:txBody>
      </p:sp>
      <p:sp>
        <p:nvSpPr>
          <p:cNvPr id="4" name="投影片編號版面配置區 3"/>
          <p:cNvSpPr>
            <a:spLocks noGrp="1"/>
          </p:cNvSpPr>
          <p:nvPr>
            <p:ph type="sldNum" sz="quarter" idx="10"/>
          </p:nvPr>
        </p:nvSpPr>
        <p:spPr/>
        <p:txBody>
          <a:bodyPr/>
          <a:lstStyle/>
          <a:p>
            <a:fld id="{E5536249-22D2-4518-944C-3CCA2C6B9531}" type="slidenum">
              <a:rPr lang="zh-TW" altLang="en-US" smtClean="0"/>
              <a:pPr/>
              <a:t>8</a:t>
            </a:fld>
            <a:endParaRPr lang="zh-TW" altLang="en-US"/>
          </a:p>
        </p:txBody>
      </p:sp>
    </p:spTree>
    <p:extLst>
      <p:ext uri="{BB962C8B-B14F-4D97-AF65-F5344CB8AC3E}">
        <p14:creationId xmlns:p14="http://schemas.microsoft.com/office/powerpoint/2010/main" xmlns="" val="3637883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lvl="0"/>
            <a:r>
              <a:rPr lang="zh-TW" altLang="en-US" dirty="0" smtClean="0"/>
              <a:t>購買前的考慮因素</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因為我原本就很好奇大家會不會被同學們影響，結果發現大部分人不會被影響。而我偶爾會看到同學穿的鞋子還好好的，隔天卻買了一雙運動鞋，於是我就好奇大家是因為甚麼原因才換鞋的，結果發現大部分是鞋子壞了才換</a:t>
            </a:r>
            <a:r>
              <a:rPr lang="en-US" altLang="zh-TW" dirty="0" smtClean="0"/>
              <a:t>(2%</a:t>
            </a:r>
            <a:r>
              <a:rPr lang="zh-TW" altLang="en-US" dirty="0" smtClean="0"/>
              <a:t>是鞋子有新款的才換</a:t>
            </a:r>
            <a:r>
              <a:rPr lang="en-US" altLang="zh-TW" dirty="0" smtClean="0"/>
              <a:t>)</a:t>
            </a:r>
            <a:r>
              <a:rPr lang="zh-TW" altLang="en-US" dirty="0" smtClean="0"/>
              <a:t>。而在我的文獻中有提到先上網查資料會比較好，結果發現大部分的人是沒有做到的。而我問卷的主軸</a:t>
            </a:r>
            <a:r>
              <a:rPr lang="en-US" altLang="zh-TW" dirty="0" smtClean="0"/>
              <a:t>:</a:t>
            </a:r>
            <a:r>
              <a:rPr lang="zh-TW" altLang="en-US" dirty="0" smtClean="0"/>
              <a:t>也就是購買前的考慮因素，發現大部分的人是將舒適視為主要參考的因素。</a:t>
            </a:r>
          </a:p>
          <a:p>
            <a:endParaRPr lang="zh-TW" altLang="en-US" dirty="0"/>
          </a:p>
        </p:txBody>
      </p:sp>
      <p:sp>
        <p:nvSpPr>
          <p:cNvPr id="4" name="投影片編號版面配置區 3"/>
          <p:cNvSpPr>
            <a:spLocks noGrp="1"/>
          </p:cNvSpPr>
          <p:nvPr>
            <p:ph type="sldNum" sz="quarter" idx="10"/>
          </p:nvPr>
        </p:nvSpPr>
        <p:spPr/>
        <p:txBody>
          <a:bodyPr/>
          <a:lstStyle/>
          <a:p>
            <a:fld id="{E5536249-22D2-4518-944C-3CCA2C6B9531}" type="slidenum">
              <a:rPr lang="zh-TW" altLang="en-US" smtClean="0"/>
              <a:pPr/>
              <a:t>9</a:t>
            </a:fld>
            <a:endParaRPr lang="zh-TW" altLang="en-US"/>
          </a:p>
        </p:txBody>
      </p:sp>
    </p:spTree>
    <p:extLst>
      <p:ext uri="{BB962C8B-B14F-4D97-AF65-F5344CB8AC3E}">
        <p14:creationId xmlns:p14="http://schemas.microsoft.com/office/powerpoint/2010/main" xmlns="" val="2029804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9" name="副標題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標題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zh-TW" altLang="en-US" smtClean="0"/>
              <a:t>按一下以編輯母片標題樣式</a:t>
            </a:r>
            <a:endParaRPr kumimoji="0" lang="en-US"/>
          </a:p>
        </p:txBody>
      </p:sp>
      <p:cxnSp>
        <p:nvCxnSpPr>
          <p:cNvPr id="8" name="直線接點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橢圓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日期版面配置區 14"/>
          <p:cNvSpPr>
            <a:spLocks noGrp="1"/>
          </p:cNvSpPr>
          <p:nvPr>
            <p:ph type="dt" sz="half" idx="10"/>
          </p:nvPr>
        </p:nvSpPr>
        <p:spPr/>
        <p:txBody>
          <a:bodyPr/>
          <a:lstStyle/>
          <a:p>
            <a:fld id="{C70374F0-577D-465C-854F-24ADB84F0B39}" type="datetimeFigureOut">
              <a:rPr lang="zh-TW" altLang="en-US" smtClean="0"/>
              <a:pPr/>
              <a:t>2020/11/13</a:t>
            </a:fld>
            <a:endParaRPr lang="zh-TW" altLang="en-US"/>
          </a:p>
        </p:txBody>
      </p:sp>
      <p:sp>
        <p:nvSpPr>
          <p:cNvPr id="16" name="投影片編號版面配置區 15"/>
          <p:cNvSpPr>
            <a:spLocks noGrp="1"/>
          </p:cNvSpPr>
          <p:nvPr>
            <p:ph type="sldNum" sz="quarter" idx="11"/>
          </p:nvPr>
        </p:nvSpPr>
        <p:spPr/>
        <p:txBody>
          <a:bodyPr/>
          <a:lstStyle/>
          <a:p>
            <a:fld id="{6E1050C5-2C41-4F0F-AFDE-618E7DA0CC31}" type="slidenum">
              <a:rPr lang="zh-TW" altLang="en-US" smtClean="0"/>
              <a:pPr/>
              <a:t>‹#›</a:t>
            </a:fld>
            <a:endParaRPr lang="zh-TW" altLang="en-US"/>
          </a:p>
        </p:txBody>
      </p:sp>
      <p:sp>
        <p:nvSpPr>
          <p:cNvPr id="17" name="頁尾版面配置區 16"/>
          <p:cNvSpPr>
            <a:spLocks noGrp="1"/>
          </p:cNvSpPr>
          <p:nvPr>
            <p:ph type="ftr" sz="quarter" idx="12"/>
          </p:nvPr>
        </p:nvSpPr>
        <p:spPr/>
        <p:txBody>
          <a:bodyPr/>
          <a:lstStyle/>
          <a:p>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C70374F0-577D-465C-854F-24ADB84F0B39}" type="datetimeFigureOut">
              <a:rPr lang="zh-TW" altLang="en-US" smtClean="0"/>
              <a:pPr/>
              <a:t>2020/11/13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E1050C5-2C41-4F0F-AFDE-618E7DA0CC31}"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C70374F0-577D-465C-854F-24ADB84F0B39}" type="datetimeFigureOut">
              <a:rPr lang="zh-TW" altLang="en-US" smtClean="0"/>
              <a:pPr/>
              <a:t>2020/11/13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E1050C5-2C41-4F0F-AFDE-618E7DA0CC31}"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9" name="內容版面配置區 8"/>
          <p:cNvSpPr>
            <a:spLocks noGrp="1"/>
          </p:cNvSpPr>
          <p:nvPr>
            <p:ph idx="1"/>
          </p:nvPr>
        </p:nvSpPr>
        <p:spPr>
          <a:xfrm>
            <a:off x="457200" y="1524000"/>
            <a:ext cx="8229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4" name="日期版面配置區 13"/>
          <p:cNvSpPr>
            <a:spLocks noGrp="1"/>
          </p:cNvSpPr>
          <p:nvPr>
            <p:ph type="dt" sz="half" idx="14"/>
          </p:nvPr>
        </p:nvSpPr>
        <p:spPr/>
        <p:txBody>
          <a:bodyPr/>
          <a:lstStyle/>
          <a:p>
            <a:fld id="{C70374F0-577D-465C-854F-24ADB84F0B39}" type="datetimeFigureOut">
              <a:rPr lang="zh-TW" altLang="en-US" smtClean="0"/>
              <a:pPr/>
              <a:t>2020/11/13</a:t>
            </a:fld>
            <a:endParaRPr lang="zh-TW" altLang="en-US"/>
          </a:p>
        </p:txBody>
      </p:sp>
      <p:sp>
        <p:nvSpPr>
          <p:cNvPr id="15" name="投影片編號版面配置區 14"/>
          <p:cNvSpPr>
            <a:spLocks noGrp="1"/>
          </p:cNvSpPr>
          <p:nvPr>
            <p:ph type="sldNum" sz="quarter" idx="15"/>
          </p:nvPr>
        </p:nvSpPr>
        <p:spPr/>
        <p:txBody>
          <a:bodyPr/>
          <a:lstStyle>
            <a:lvl1pPr algn="ctr">
              <a:defRPr/>
            </a:lvl1pPr>
          </a:lstStyle>
          <a:p>
            <a:fld id="{6E1050C5-2C41-4F0F-AFDE-618E7DA0CC31}" type="slidenum">
              <a:rPr lang="zh-TW" altLang="en-US" smtClean="0"/>
              <a:pPr/>
              <a:t>‹#›</a:t>
            </a:fld>
            <a:endParaRPr lang="zh-TW" altLang="en-US"/>
          </a:p>
        </p:txBody>
      </p:sp>
      <p:sp>
        <p:nvSpPr>
          <p:cNvPr id="16" name="頁尾版面配置區 15"/>
          <p:cNvSpPr>
            <a:spLocks noGrp="1"/>
          </p:cNvSpPr>
          <p:nvPr>
            <p:ph type="ftr" sz="quarter" idx="16"/>
          </p:nvPr>
        </p:nvSpPr>
        <p:spPr/>
        <p:txBody>
          <a:bodyPr/>
          <a:lstStyle/>
          <a:p>
            <a:endParaRPr lang="zh-TW" altLang="en-US"/>
          </a:p>
        </p:txBody>
      </p:sp>
      <p:sp>
        <p:nvSpPr>
          <p:cNvPr id="17" name="標題 16"/>
          <p:cNvSpPr>
            <a:spLocks noGrp="1"/>
          </p:cNvSpPr>
          <p:nvPr>
            <p:ph type="title"/>
          </p:nvPr>
        </p:nvSpPr>
        <p:spPr/>
        <p:txBody>
          <a:bodyPr rtlCol="0" anchor="b" anchorCtr="0"/>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p:txBody>
          <a:bodyPr/>
          <a:lstStyle/>
          <a:p>
            <a:fld id="{C70374F0-577D-465C-854F-24ADB84F0B39}" type="datetimeFigureOut">
              <a:rPr lang="zh-TW" altLang="en-US" smtClean="0"/>
              <a:pPr/>
              <a:t>2020/11/13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E1050C5-2C41-4F0F-AFDE-618E7DA0CC31}" type="slidenum">
              <a:rPr lang="zh-TW" altLang="en-US" smtClean="0"/>
              <a:pPr/>
              <a:t>‹#›</a:t>
            </a:fld>
            <a:endParaRPr lang="zh-TW" altLang="en-US"/>
          </a:p>
        </p:txBody>
      </p:sp>
      <p:sp>
        <p:nvSpPr>
          <p:cNvPr id="2" name="標題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cxnSp>
        <p:nvCxnSpPr>
          <p:cNvPr id="7" name="直線接點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5" name="日期版面配置區 4"/>
          <p:cNvSpPr>
            <a:spLocks noGrp="1"/>
          </p:cNvSpPr>
          <p:nvPr>
            <p:ph type="dt" sz="half" idx="10"/>
          </p:nvPr>
        </p:nvSpPr>
        <p:spPr/>
        <p:txBody>
          <a:bodyPr/>
          <a:lstStyle/>
          <a:p>
            <a:fld id="{C70374F0-577D-465C-854F-24ADB84F0B39}" type="datetimeFigureOut">
              <a:rPr lang="zh-TW" altLang="en-US" smtClean="0"/>
              <a:pPr/>
              <a:t>2020/11/13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E1050C5-2C41-4F0F-AFDE-618E7DA0CC31}" type="slidenum">
              <a:rPr lang="zh-TW" altLang="en-US" smtClean="0"/>
              <a:pPr/>
              <a:t>‹#›</a:t>
            </a:fld>
            <a:endParaRPr lang="zh-TW"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11" name="內容版面配置區 10"/>
          <p:cNvSpPr>
            <a:spLocks noGrp="1"/>
          </p:cNvSpPr>
          <p:nvPr>
            <p:ph sz="half" idx="1"/>
          </p:nvPr>
        </p:nvSpPr>
        <p:spPr>
          <a:xfrm>
            <a:off x="457200" y="1524000"/>
            <a:ext cx="4059936"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524000"/>
            <a:ext cx="4059936"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9" name="投影片編號版面配置區 8"/>
          <p:cNvSpPr>
            <a:spLocks noGrp="1"/>
          </p:cNvSpPr>
          <p:nvPr>
            <p:ph type="sldNum" sz="quarter" idx="12"/>
          </p:nvPr>
        </p:nvSpPr>
        <p:spPr/>
        <p:txBody>
          <a:bodyPr/>
          <a:lstStyle/>
          <a:p>
            <a:fld id="{6E1050C5-2C41-4F0F-AFDE-618E7DA0CC31}" type="slidenum">
              <a:rPr lang="zh-TW" altLang="en-US" smtClean="0"/>
              <a:pPr/>
              <a:t>‹#›</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7" name="日期版面配置區 6"/>
          <p:cNvSpPr>
            <a:spLocks noGrp="1"/>
          </p:cNvSpPr>
          <p:nvPr>
            <p:ph type="dt" sz="half" idx="10"/>
          </p:nvPr>
        </p:nvSpPr>
        <p:spPr/>
        <p:txBody>
          <a:bodyPr/>
          <a:lstStyle/>
          <a:p>
            <a:fld id="{C70374F0-577D-465C-854F-24ADB84F0B39}" type="datetimeFigureOut">
              <a:rPr lang="zh-TW" altLang="en-US" smtClean="0"/>
              <a:pPr/>
              <a:t>2020/11/13</a:t>
            </a:fld>
            <a:endParaRPr lang="zh-TW" altLang="en-US"/>
          </a:p>
        </p:txBody>
      </p:sp>
      <p:sp>
        <p:nvSpPr>
          <p:cNvPr id="3" name="文字版面配置區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32" name="內容版面配置區 31"/>
          <p:cNvSpPr>
            <a:spLocks noGrp="1"/>
          </p:cNvSpPr>
          <p:nvPr>
            <p:ph sz="half" idx="2"/>
          </p:nvPr>
        </p:nvSpPr>
        <p:spPr>
          <a:xfrm>
            <a:off x="457200" y="2201896"/>
            <a:ext cx="4038600" cy="391363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34" name="內容版面配置區 33"/>
          <p:cNvSpPr>
            <a:spLocks noGrp="1"/>
          </p:cNvSpPr>
          <p:nvPr>
            <p:ph sz="quarter" idx="4"/>
          </p:nvPr>
        </p:nvSpPr>
        <p:spPr>
          <a:xfrm>
            <a:off x="4649788" y="2201896"/>
            <a:ext cx="4038600" cy="391363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 name="標題 1"/>
          <p:cNvSpPr>
            <a:spLocks noGrp="1"/>
          </p:cNvSpPr>
          <p:nvPr>
            <p:ph type="title"/>
          </p:nvPr>
        </p:nvSpPr>
        <p:spPr>
          <a:xfrm>
            <a:off x="457200" y="155448"/>
            <a:ext cx="8229600" cy="1143000"/>
          </a:xfrm>
        </p:spPr>
        <p:txBody>
          <a:bodyPr anchor="b" anchorCtr="0"/>
          <a:lstStyle>
            <a:lvl1pPr>
              <a:defRPr/>
            </a:lvl1pPr>
          </a:lstStyle>
          <a:p>
            <a:r>
              <a:rPr kumimoji="0" lang="zh-TW" altLang="en-US" smtClean="0"/>
              <a:t>按一下以編輯母片標題樣式</a:t>
            </a:r>
            <a:endParaRPr kumimoji="0" lang="en-US"/>
          </a:p>
        </p:txBody>
      </p:sp>
      <p:sp>
        <p:nvSpPr>
          <p:cNvPr id="12" name="文字版面配置區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cxnSp>
        <p:nvCxnSpPr>
          <p:cNvPr id="10" name="直線接點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C70374F0-577D-465C-854F-24ADB84F0B39}" type="datetimeFigureOut">
              <a:rPr lang="zh-TW" altLang="en-US" smtClean="0"/>
              <a:pPr/>
              <a:t>2020/11/13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E1050C5-2C41-4F0F-AFDE-618E7DA0CC31}" type="slidenum">
              <a:rPr lang="zh-TW" altLang="en-US" smtClean="0"/>
              <a:pPr/>
              <a:t>‹#›</a:t>
            </a:fld>
            <a:endParaRPr lang="zh-TW"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70374F0-577D-465C-854F-24ADB84F0B39}" type="datetimeFigureOut">
              <a:rPr lang="zh-TW" altLang="en-US" smtClean="0"/>
              <a:pPr/>
              <a:t>2020/11/13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E1050C5-2C41-4F0F-AFDE-618E7DA0CC31}"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9" name="內容版面配置區 28"/>
          <p:cNvSpPr>
            <a:spLocks noGrp="1"/>
          </p:cNvSpPr>
          <p:nvPr>
            <p:ph sz="quarter" idx="1"/>
          </p:nvPr>
        </p:nvSpPr>
        <p:spPr>
          <a:xfrm>
            <a:off x="457200" y="457200"/>
            <a:ext cx="6248400" cy="5715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3" name="文字版面配置區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31" name="標題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zh-TW" altLang="en-US" smtClean="0"/>
              <a:t>按一下以編輯母片標題樣式</a:t>
            </a:r>
            <a:endParaRPr kumimoji="0" lang="en-US"/>
          </a:p>
        </p:txBody>
      </p:sp>
      <p:sp>
        <p:nvSpPr>
          <p:cNvPr id="8" name="日期版面配置區 7"/>
          <p:cNvSpPr>
            <a:spLocks noGrp="1"/>
          </p:cNvSpPr>
          <p:nvPr>
            <p:ph type="dt" sz="half" idx="14"/>
          </p:nvPr>
        </p:nvSpPr>
        <p:spPr/>
        <p:txBody>
          <a:bodyPr/>
          <a:lstStyle/>
          <a:p>
            <a:fld id="{C70374F0-577D-465C-854F-24ADB84F0B39}" type="datetimeFigureOut">
              <a:rPr lang="zh-TW" altLang="en-US" smtClean="0"/>
              <a:pPr/>
              <a:t>2020/11/13</a:t>
            </a:fld>
            <a:endParaRPr lang="zh-TW" altLang="en-US"/>
          </a:p>
        </p:txBody>
      </p:sp>
      <p:sp>
        <p:nvSpPr>
          <p:cNvPr id="9" name="投影片編號版面配置區 8"/>
          <p:cNvSpPr>
            <a:spLocks noGrp="1"/>
          </p:cNvSpPr>
          <p:nvPr>
            <p:ph type="sldNum" sz="quarter" idx="15"/>
          </p:nvPr>
        </p:nvSpPr>
        <p:spPr/>
        <p:txBody>
          <a:bodyPr/>
          <a:lstStyle/>
          <a:p>
            <a:fld id="{6E1050C5-2C41-4F0F-AFDE-618E7DA0CC31}" type="slidenum">
              <a:rPr lang="zh-TW" altLang="en-US" smtClean="0"/>
              <a:pPr/>
              <a:t>‹#›</a:t>
            </a:fld>
            <a:endParaRPr lang="zh-TW" altLang="en-US"/>
          </a:p>
        </p:txBody>
      </p:sp>
      <p:sp>
        <p:nvSpPr>
          <p:cNvPr id="10" name="頁尾版面配置區 9"/>
          <p:cNvSpPr>
            <a:spLocks noGrp="1"/>
          </p:cNvSpPr>
          <p:nvPr>
            <p:ph type="ftr" sz="quarter" idx="16"/>
          </p:nvPr>
        </p:nvSpPr>
        <p:spPr/>
        <p:txBody>
          <a:bodyPr/>
          <a:lstStyle/>
          <a:p>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8" name="日期版面配置區 7"/>
          <p:cNvSpPr>
            <a:spLocks noGrp="1"/>
          </p:cNvSpPr>
          <p:nvPr>
            <p:ph type="dt" sz="half" idx="10"/>
          </p:nvPr>
        </p:nvSpPr>
        <p:spPr/>
        <p:txBody>
          <a:bodyPr/>
          <a:lstStyle/>
          <a:p>
            <a:fld id="{C70374F0-577D-465C-854F-24ADB84F0B39}" type="datetimeFigureOut">
              <a:rPr lang="zh-TW" altLang="en-US" smtClean="0"/>
              <a:pPr/>
              <a:t>2020/11/13</a:t>
            </a:fld>
            <a:endParaRPr lang="zh-TW" altLang="en-US"/>
          </a:p>
        </p:txBody>
      </p:sp>
      <p:sp>
        <p:nvSpPr>
          <p:cNvPr id="9" name="投影片編號版面配置區 8"/>
          <p:cNvSpPr>
            <a:spLocks noGrp="1"/>
          </p:cNvSpPr>
          <p:nvPr>
            <p:ph type="sldNum" sz="quarter" idx="11"/>
          </p:nvPr>
        </p:nvSpPr>
        <p:spPr/>
        <p:txBody>
          <a:bodyPr/>
          <a:lstStyle/>
          <a:p>
            <a:fld id="{6E1050C5-2C41-4F0F-AFDE-618E7DA0CC31}" type="slidenum">
              <a:rPr lang="zh-TW" altLang="en-US" smtClean="0"/>
              <a:pPr/>
              <a:t>‹#›</a:t>
            </a:fld>
            <a:endParaRPr lang="zh-TW" altLang="en-US"/>
          </a:p>
        </p:txBody>
      </p:sp>
      <p:sp>
        <p:nvSpPr>
          <p:cNvPr id="10" name="頁尾版面配置區 9"/>
          <p:cNvSpPr>
            <a:spLocks noGrp="1"/>
          </p:cNvSpPr>
          <p:nvPr>
            <p:ph type="ftr" sz="quarter" idx="12"/>
          </p:nvPr>
        </p:nvSpPr>
        <p:spPr/>
        <p:txBody>
          <a:bodyPr/>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文字版面配置區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C70374F0-577D-465C-854F-24ADB84F0B39}" type="datetimeFigureOut">
              <a:rPr lang="zh-TW" altLang="en-US" smtClean="0"/>
              <a:pPr/>
              <a:t>2020/11/13</a:t>
            </a:fld>
            <a:endParaRPr lang="zh-TW" altLang="en-US"/>
          </a:p>
        </p:txBody>
      </p:sp>
      <p:sp>
        <p:nvSpPr>
          <p:cNvPr id="10" name="頁尾版面配置區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zh-TW" altLang="en-US"/>
          </a:p>
        </p:txBody>
      </p:sp>
      <p:sp>
        <p:nvSpPr>
          <p:cNvPr id="22" name="投影片編號版面配置區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E1050C5-2C41-4F0F-AFDE-618E7DA0CC31}" type="slidenum">
              <a:rPr lang="zh-TW" altLang="en-US" smtClean="0"/>
              <a:pPr/>
              <a:t>‹#›</a:t>
            </a:fld>
            <a:endParaRPr lang="zh-TW" altLang="en-US"/>
          </a:p>
        </p:txBody>
      </p:sp>
      <p:sp>
        <p:nvSpPr>
          <p:cNvPr id="5" name="標題版面配置區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zh-TW" altLang="en-US" smtClean="0"/>
              <a:t>按一下以編輯母片標題樣式</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kknews.cc/fashion/qena8ob.html" TargetMode="External"/><Relationship Id="rId3" Type="http://schemas.openxmlformats.org/officeDocument/2006/relationships/hyperlink" Target="https://www.commonhealth.com.tw/article/article.action?nid=63959" TargetMode="External"/><Relationship Id="rId7" Type="http://schemas.openxmlformats.org/officeDocument/2006/relationships/hyperlink" Target="https://kknews.cc/zh-tw/news/zp5vmp.html"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hyperlink" Target="https://kknews.cc/zh-tw/fashion/r9yea5v.html" TargetMode="External"/><Relationship Id="rId11" Type="http://schemas.openxmlformats.org/officeDocument/2006/relationships/hyperlink" Target="https://kknews.cc/" TargetMode="External"/><Relationship Id="rId5" Type="http://schemas.openxmlformats.org/officeDocument/2006/relationships/hyperlink" Target="https://www.youtube.com/watch?v=_GwJEcWY_iA" TargetMode="External"/><Relationship Id="rId10" Type="http://schemas.openxmlformats.org/officeDocument/2006/relationships/hyperlink" Target="https://kknews.cc/zh-tw/fashion/qjm3l2b.html" TargetMode="External"/><Relationship Id="rId4" Type="http://schemas.openxmlformats.org/officeDocument/2006/relationships/hyperlink" Target="https://www.commonhealth.com.tw/article/article.action?nid=68090" TargetMode="External"/><Relationship Id="rId9" Type="http://schemas.openxmlformats.org/officeDocument/2006/relationships/hyperlink" Target="https://heho.com.tw/archives/1645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13" Type="http://schemas.microsoft.com/office/2007/relationships/diagramDrawing" Target="../diagrams/drawing3.xml"/><Relationship Id="rId3" Type="http://schemas.openxmlformats.org/officeDocument/2006/relationships/image" Target="../media/image3.jpeg"/><Relationship Id="rId7" Type="http://schemas.openxmlformats.org/officeDocument/2006/relationships/diagramColors" Target="../diagrams/colors2.xml"/><Relationship Id="rId12" Type="http://schemas.openxmlformats.org/officeDocument/2006/relationships/diagramColors" Target="../diagrams/colors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11" Type="http://schemas.openxmlformats.org/officeDocument/2006/relationships/diagramQuickStyle" Target="../diagrams/quickStyle3.xml"/><Relationship Id="rId5" Type="http://schemas.openxmlformats.org/officeDocument/2006/relationships/diagramLayout" Target="../diagrams/layout2.xml"/><Relationship Id="rId10" Type="http://schemas.openxmlformats.org/officeDocument/2006/relationships/diagramLayout" Target="../diagrams/layout3.xml"/><Relationship Id="rId4" Type="http://schemas.openxmlformats.org/officeDocument/2006/relationships/diagramData" Target="../diagrams/data2.xml"/><Relationship Id="rId9"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descr="https://tse2.mm.bing.net/th?id=OIP.Ea5Ekb2WVOxfzPYL9xl51gHaEK&amp;pid=Api&amp;P=0&amp;w=282&amp;h=159"/>
          <p:cNvPicPr>
            <a:picLocks noChangeAspect="1" noChangeArrowheads="1"/>
          </p:cNvPicPr>
          <p:nvPr/>
        </p:nvPicPr>
        <p:blipFill>
          <a:blip r:embed="rId3" cstate="print"/>
          <a:srcRect/>
          <a:stretch>
            <a:fillRect/>
          </a:stretch>
        </p:blipFill>
        <p:spPr bwMode="auto">
          <a:xfrm>
            <a:off x="-1" y="1"/>
            <a:ext cx="9144001" cy="6858000"/>
          </a:xfrm>
          <a:prstGeom prst="rect">
            <a:avLst/>
          </a:prstGeom>
          <a:noFill/>
        </p:spPr>
      </p:pic>
      <p:sp>
        <p:nvSpPr>
          <p:cNvPr id="3" name="副標題 2"/>
          <p:cNvSpPr>
            <a:spLocks noGrp="1"/>
          </p:cNvSpPr>
          <p:nvPr>
            <p:ph type="subTitle" idx="1"/>
          </p:nvPr>
        </p:nvSpPr>
        <p:spPr>
          <a:xfrm>
            <a:off x="2555776" y="5085184"/>
            <a:ext cx="6400800" cy="1296144"/>
          </a:xfrm>
        </p:spPr>
        <p:txBody>
          <a:bodyPr/>
          <a:lstStyle/>
          <a:p>
            <a:pPr algn="r"/>
            <a:r>
              <a:rPr lang="zh-TW" altLang="en-US" dirty="0" smtClean="0">
                <a:solidFill>
                  <a:schemeClr val="bg1"/>
                </a:solidFill>
                <a:latin typeface="標楷體" panose="03000509000000000000" pitchFamily="65" charset="-120"/>
                <a:ea typeface="標楷體" panose="03000509000000000000" pitchFamily="65" charset="-120"/>
              </a:rPr>
              <a:t>研究生</a:t>
            </a:r>
            <a:r>
              <a:rPr lang="en-US" altLang="zh-TW" dirty="0" smtClean="0">
                <a:solidFill>
                  <a:schemeClr val="bg1"/>
                </a:solidFill>
                <a:latin typeface="標楷體" panose="03000509000000000000" pitchFamily="65" charset="-120"/>
                <a:ea typeface="標楷體" panose="03000509000000000000" pitchFamily="65" charset="-120"/>
              </a:rPr>
              <a:t>:</a:t>
            </a:r>
            <a:r>
              <a:rPr lang="zh-TW" altLang="en-US" dirty="0" smtClean="0">
                <a:solidFill>
                  <a:schemeClr val="bg1"/>
                </a:solidFill>
                <a:latin typeface="標楷體" panose="03000509000000000000" pitchFamily="65" charset="-120"/>
                <a:ea typeface="標楷體" panose="03000509000000000000" pitchFamily="65" charset="-120"/>
              </a:rPr>
              <a:t>張育浩</a:t>
            </a:r>
            <a:endParaRPr lang="en-US" altLang="zh-TW" dirty="0" smtClean="0">
              <a:solidFill>
                <a:schemeClr val="bg1"/>
              </a:solidFill>
              <a:latin typeface="標楷體" panose="03000509000000000000" pitchFamily="65" charset="-120"/>
              <a:ea typeface="標楷體" panose="03000509000000000000" pitchFamily="65" charset="-120"/>
            </a:endParaRPr>
          </a:p>
          <a:p>
            <a:pPr algn="r"/>
            <a:r>
              <a:rPr lang="zh-TW" altLang="en-US" dirty="0" smtClean="0">
                <a:solidFill>
                  <a:schemeClr val="bg1"/>
                </a:solidFill>
                <a:latin typeface="標楷體" panose="03000509000000000000" pitchFamily="65" charset="-120"/>
                <a:ea typeface="標楷體" panose="03000509000000000000" pitchFamily="65" charset="-120"/>
              </a:rPr>
              <a:t>指導老師</a:t>
            </a:r>
            <a:r>
              <a:rPr lang="en-US" altLang="zh-TW" dirty="0" smtClean="0">
                <a:solidFill>
                  <a:schemeClr val="bg1"/>
                </a:solidFill>
                <a:latin typeface="標楷體" panose="03000509000000000000" pitchFamily="65" charset="-120"/>
                <a:ea typeface="標楷體" panose="03000509000000000000" pitchFamily="65" charset="-120"/>
              </a:rPr>
              <a:t>:</a:t>
            </a:r>
            <a:r>
              <a:rPr lang="zh-TW" altLang="en-US" dirty="0" smtClean="0">
                <a:solidFill>
                  <a:schemeClr val="bg1"/>
                </a:solidFill>
                <a:latin typeface="標楷體" panose="03000509000000000000" pitchFamily="65" charset="-120"/>
                <a:ea typeface="標楷體" panose="03000509000000000000" pitchFamily="65" charset="-120"/>
              </a:rPr>
              <a:t>徐彥哲 陳</a:t>
            </a:r>
            <a:r>
              <a:rPr lang="zh-TW" altLang="en-US" dirty="0">
                <a:solidFill>
                  <a:schemeClr val="bg1"/>
                </a:solidFill>
                <a:latin typeface="標楷體" panose="03000509000000000000" pitchFamily="65" charset="-120"/>
                <a:ea typeface="標楷體" panose="03000509000000000000" pitchFamily="65" charset="-120"/>
              </a:rPr>
              <a:t>禹翔</a:t>
            </a:r>
          </a:p>
        </p:txBody>
      </p:sp>
      <p:sp>
        <p:nvSpPr>
          <p:cNvPr id="2" name="標題 1"/>
          <p:cNvSpPr>
            <a:spLocks noGrp="1"/>
          </p:cNvSpPr>
          <p:nvPr>
            <p:ph type="ctrTitle"/>
          </p:nvPr>
        </p:nvSpPr>
        <p:spPr/>
        <p:txBody>
          <a:bodyPr>
            <a:noAutofit/>
          </a:bodyPr>
          <a:lstStyle/>
          <a:p>
            <a:r>
              <a:rPr lang="zh-TW" altLang="en-US" sz="4800" dirty="0" smtClean="0">
                <a:solidFill>
                  <a:schemeClr val="bg1"/>
                </a:solidFill>
                <a:latin typeface="標楷體" panose="03000509000000000000" pitchFamily="65" charset="-120"/>
                <a:ea typeface="標楷體" panose="03000509000000000000" pitchFamily="65" charset="-120"/>
              </a:rPr>
              <a:t>學生購買運動鞋時的偏好</a:t>
            </a:r>
            <a:r>
              <a:rPr lang="en-US" altLang="zh-TW" sz="4800" dirty="0" smtClean="0">
                <a:solidFill>
                  <a:schemeClr val="bg1"/>
                </a:solidFill>
                <a:latin typeface="標楷體" panose="03000509000000000000" pitchFamily="65" charset="-120"/>
                <a:ea typeface="標楷體" panose="03000509000000000000" pitchFamily="65" charset="-120"/>
              </a:rPr>
              <a:t/>
            </a:r>
            <a:br>
              <a:rPr lang="en-US" altLang="zh-TW" sz="4800" dirty="0" smtClean="0">
                <a:solidFill>
                  <a:schemeClr val="bg1"/>
                </a:solidFill>
                <a:latin typeface="標楷體" panose="03000509000000000000" pitchFamily="65" charset="-120"/>
                <a:ea typeface="標楷體" panose="03000509000000000000" pitchFamily="65" charset="-120"/>
              </a:rPr>
            </a:br>
            <a:r>
              <a:rPr lang="zh-TW" altLang="en-US" sz="4800" dirty="0" smtClean="0">
                <a:solidFill>
                  <a:schemeClr val="bg1"/>
                </a:solidFill>
                <a:latin typeface="標楷體" panose="03000509000000000000" pitchFamily="65" charset="-120"/>
                <a:ea typeface="標楷體" panose="03000509000000000000" pitchFamily="65" charset="-120"/>
              </a:rPr>
              <a:t>及原因</a:t>
            </a:r>
            <a:r>
              <a:rPr lang="en-US" altLang="zh-TW" sz="4800" dirty="0" smtClean="0">
                <a:solidFill>
                  <a:schemeClr val="bg1"/>
                </a:solidFill>
                <a:latin typeface="標楷體" panose="03000509000000000000" pitchFamily="65" charset="-120"/>
                <a:ea typeface="標楷體" panose="03000509000000000000" pitchFamily="65" charset="-120"/>
              </a:rPr>
              <a:t>-</a:t>
            </a:r>
            <a:r>
              <a:rPr lang="zh-TW" altLang="en-US" sz="4800" dirty="0" smtClean="0">
                <a:solidFill>
                  <a:schemeClr val="bg1"/>
                </a:solidFill>
                <a:latin typeface="標楷體" panose="03000509000000000000" pitchFamily="65" charset="-120"/>
                <a:ea typeface="標楷體" panose="03000509000000000000" pitchFamily="65" charset="-120"/>
              </a:rPr>
              <a:t>以自強國中為例 </a:t>
            </a:r>
            <a:endParaRPr lang="zh-TW" altLang="en-US" sz="4800" dirty="0">
              <a:solidFill>
                <a:schemeClr val="bg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1007756769"/>
      </p:ext>
    </p:extLst>
  </p:cSld>
  <p:clrMapOvr>
    <a:masterClrMapping/>
  </p:clrMapOvr>
  <p:transition advTm="9312"/>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https://tse2.mm.bing.net/th?id=OIP.Ea5Ekb2WVOxfzPYL9xl51gHaEK&amp;pid=Api&amp;P=0&amp;w=282&amp;h=159"/>
          <p:cNvPicPr>
            <a:picLocks noChangeAspect="1" noChangeArrowheads="1"/>
          </p:cNvPicPr>
          <p:nvPr/>
        </p:nvPicPr>
        <p:blipFill>
          <a:blip r:embed="rId3" cstate="print"/>
          <a:srcRect/>
          <a:stretch>
            <a:fillRect/>
          </a:stretch>
        </p:blipFill>
        <p:spPr bwMode="auto">
          <a:xfrm>
            <a:off x="-1" y="1"/>
            <a:ext cx="9144001" cy="6858000"/>
          </a:xfrm>
          <a:prstGeom prst="rect">
            <a:avLst/>
          </a:prstGeom>
          <a:noFill/>
        </p:spPr>
      </p:pic>
      <p:sp>
        <p:nvSpPr>
          <p:cNvPr id="2" name="內容版面配置區 1"/>
          <p:cNvSpPr>
            <a:spLocks noGrp="1"/>
          </p:cNvSpPr>
          <p:nvPr>
            <p:ph idx="1"/>
          </p:nvPr>
        </p:nvSpPr>
        <p:spPr/>
        <p:txBody>
          <a:bodyPr/>
          <a:lstStyle/>
          <a:p>
            <a:r>
              <a:rPr lang="zh-TW" altLang="en-US" sz="3200" dirty="0" smtClean="0">
                <a:solidFill>
                  <a:schemeClr val="bg1"/>
                </a:solidFill>
                <a:latin typeface="+mn-ea"/>
              </a:rPr>
              <a:t>一、</a:t>
            </a:r>
            <a:r>
              <a:rPr lang="en-US" altLang="zh-TW" sz="3200" dirty="0" smtClean="0">
                <a:solidFill>
                  <a:schemeClr val="bg1"/>
                </a:solidFill>
                <a:latin typeface="+mn-ea"/>
              </a:rPr>
              <a:t>82%</a:t>
            </a:r>
            <a:r>
              <a:rPr lang="zh-TW" altLang="en-US" sz="3200" dirty="0" smtClean="0">
                <a:solidFill>
                  <a:schemeClr val="bg1"/>
                </a:solidFill>
                <a:latin typeface="+mn-ea"/>
              </a:rPr>
              <a:t>的人</a:t>
            </a:r>
            <a:r>
              <a:rPr lang="zh-TW" altLang="en-US" sz="3200" b="1" dirty="0" smtClean="0">
                <a:solidFill>
                  <a:schemeClr val="bg1"/>
                </a:solidFill>
                <a:latin typeface="+mn-ea"/>
              </a:rPr>
              <a:t>會穿平常穿的襪子</a:t>
            </a:r>
            <a:r>
              <a:rPr lang="zh-TW" altLang="en-US" sz="3200" dirty="0" smtClean="0">
                <a:solidFill>
                  <a:schemeClr val="bg1"/>
                </a:solidFill>
                <a:latin typeface="+mn-ea"/>
              </a:rPr>
              <a:t>試穿</a:t>
            </a:r>
            <a:endParaRPr lang="en-US" altLang="zh-TW" sz="3200" dirty="0">
              <a:solidFill>
                <a:schemeClr val="bg1"/>
              </a:solidFill>
              <a:latin typeface="+mn-ea"/>
            </a:endParaRPr>
          </a:p>
          <a:p>
            <a:r>
              <a:rPr lang="zh-TW" altLang="en-US" sz="3200" dirty="0">
                <a:solidFill>
                  <a:schemeClr val="bg1"/>
                </a:solidFill>
                <a:latin typeface="+mn-ea"/>
              </a:rPr>
              <a:t>二</a:t>
            </a:r>
            <a:r>
              <a:rPr lang="zh-TW" altLang="en-US" sz="3200" dirty="0" smtClean="0">
                <a:solidFill>
                  <a:schemeClr val="bg1"/>
                </a:solidFill>
                <a:latin typeface="+mn-ea"/>
              </a:rPr>
              <a:t>、</a:t>
            </a:r>
            <a:r>
              <a:rPr lang="en-US" altLang="zh-TW" sz="3200" dirty="0" smtClean="0">
                <a:solidFill>
                  <a:schemeClr val="bg1"/>
                </a:solidFill>
                <a:latin typeface="+mn-ea"/>
              </a:rPr>
              <a:t>60%</a:t>
            </a:r>
            <a:r>
              <a:rPr lang="zh-TW" altLang="en-US" sz="3200" dirty="0" smtClean="0">
                <a:solidFill>
                  <a:schemeClr val="bg1"/>
                </a:solidFill>
                <a:latin typeface="+mn-ea"/>
              </a:rPr>
              <a:t>的人</a:t>
            </a:r>
            <a:r>
              <a:rPr lang="zh-TW" altLang="en-US" sz="3200" b="1" dirty="0" smtClean="0">
                <a:solidFill>
                  <a:schemeClr val="bg1"/>
                </a:solidFill>
                <a:latin typeface="+mn-ea"/>
              </a:rPr>
              <a:t>會準備兩雙鞋</a:t>
            </a:r>
            <a:r>
              <a:rPr lang="zh-TW" altLang="en-US" sz="3200" dirty="0" smtClean="0">
                <a:solidFill>
                  <a:schemeClr val="bg1"/>
                </a:solidFill>
                <a:latin typeface="+mn-ea"/>
              </a:rPr>
              <a:t>交替穿</a:t>
            </a:r>
            <a:endParaRPr lang="en-US" altLang="zh-TW" sz="3200" dirty="0">
              <a:solidFill>
                <a:schemeClr val="bg1"/>
              </a:solidFill>
              <a:latin typeface="+mn-ea"/>
            </a:endParaRPr>
          </a:p>
          <a:p>
            <a:r>
              <a:rPr lang="zh-TW" altLang="en-US" sz="3200" dirty="0" smtClean="0">
                <a:solidFill>
                  <a:schemeClr val="bg1"/>
                </a:solidFill>
                <a:latin typeface="+mn-ea"/>
              </a:rPr>
              <a:t>三</a:t>
            </a:r>
            <a:r>
              <a:rPr lang="zh-TW" altLang="en-US" sz="3200" dirty="0">
                <a:solidFill>
                  <a:schemeClr val="bg1"/>
                </a:solidFill>
                <a:latin typeface="+mn-ea"/>
              </a:rPr>
              <a:t>、</a:t>
            </a:r>
            <a:r>
              <a:rPr lang="en-US" altLang="zh-TW" sz="3200" dirty="0">
                <a:solidFill>
                  <a:schemeClr val="bg1"/>
                </a:solidFill>
                <a:latin typeface="+mn-ea"/>
              </a:rPr>
              <a:t>80%</a:t>
            </a:r>
            <a:r>
              <a:rPr lang="zh-TW" altLang="en-US" sz="3200" dirty="0">
                <a:solidFill>
                  <a:schemeClr val="bg1"/>
                </a:solidFill>
                <a:latin typeface="+mn-ea"/>
              </a:rPr>
              <a:t>的人</a:t>
            </a:r>
            <a:r>
              <a:rPr lang="zh-TW" altLang="en-US" sz="3200" b="1" dirty="0">
                <a:solidFill>
                  <a:schemeClr val="bg1"/>
                </a:solidFill>
                <a:latin typeface="+mn-ea"/>
              </a:rPr>
              <a:t>不會和服務人員聊</a:t>
            </a:r>
            <a:r>
              <a:rPr lang="zh-TW" altLang="en-US" sz="3200" b="1" dirty="0" smtClean="0">
                <a:solidFill>
                  <a:schemeClr val="bg1"/>
                </a:solidFill>
                <a:latin typeface="+mn-ea"/>
              </a:rPr>
              <a:t>運動的習慣</a:t>
            </a:r>
            <a:endParaRPr lang="en-US" altLang="zh-TW" sz="3200" b="1" dirty="0" smtClean="0">
              <a:solidFill>
                <a:schemeClr val="bg1"/>
              </a:solidFill>
              <a:latin typeface="+mn-ea"/>
            </a:endParaRPr>
          </a:p>
          <a:p>
            <a:r>
              <a:rPr lang="zh-TW" altLang="en-US" sz="3200" dirty="0" smtClean="0">
                <a:solidFill>
                  <a:schemeClr val="bg1"/>
                </a:solidFill>
                <a:latin typeface="+mn-ea"/>
              </a:rPr>
              <a:t>四、</a:t>
            </a:r>
            <a:r>
              <a:rPr lang="en-US" altLang="zh-TW" sz="3200" dirty="0" smtClean="0">
                <a:solidFill>
                  <a:schemeClr val="bg1"/>
                </a:solidFill>
                <a:latin typeface="+mn-ea"/>
              </a:rPr>
              <a:t>56%</a:t>
            </a:r>
            <a:r>
              <a:rPr lang="zh-TW" altLang="en-US" sz="3200" dirty="0" smtClean="0">
                <a:solidFill>
                  <a:schemeClr val="bg1"/>
                </a:solidFill>
                <a:latin typeface="+mn-ea"/>
              </a:rPr>
              <a:t>的人</a:t>
            </a:r>
            <a:r>
              <a:rPr lang="zh-TW" altLang="en-US" sz="3200" b="1" dirty="0" smtClean="0">
                <a:solidFill>
                  <a:schemeClr val="bg1"/>
                </a:solidFill>
                <a:latin typeface="+mn-ea"/>
              </a:rPr>
              <a:t>不會貨比三家</a:t>
            </a:r>
            <a:endParaRPr lang="en-US" altLang="zh-TW" sz="3200" b="1" dirty="0" smtClean="0">
              <a:solidFill>
                <a:schemeClr val="bg1"/>
              </a:solidFill>
              <a:latin typeface="+mn-ea"/>
            </a:endParaRPr>
          </a:p>
          <a:p>
            <a:endParaRPr lang="zh-TW" altLang="en-US" dirty="0">
              <a:solidFill>
                <a:schemeClr val="bg1"/>
              </a:solidFill>
              <a:latin typeface="+mn-ea"/>
            </a:endParaRPr>
          </a:p>
        </p:txBody>
      </p:sp>
      <p:sp>
        <p:nvSpPr>
          <p:cNvPr id="3" name="標題 2"/>
          <p:cNvSpPr>
            <a:spLocks noGrp="1"/>
          </p:cNvSpPr>
          <p:nvPr>
            <p:ph type="title"/>
          </p:nvPr>
        </p:nvSpPr>
        <p:spPr>
          <a:xfrm>
            <a:off x="467544" y="260648"/>
            <a:ext cx="8229600" cy="1219200"/>
          </a:xfrm>
        </p:spPr>
        <p:txBody>
          <a:bodyPr>
            <a:normAutofit/>
          </a:bodyPr>
          <a:lstStyle/>
          <a:p>
            <a:pPr lvl="0"/>
            <a:r>
              <a:rPr lang="zh-TW" altLang="en-US" sz="4000" dirty="0" smtClean="0">
                <a:solidFill>
                  <a:schemeClr val="bg1"/>
                </a:solidFill>
                <a:latin typeface="+mj-ea"/>
              </a:rPr>
              <a:t>研究結果與討論</a:t>
            </a:r>
            <a:r>
              <a:rPr lang="en-US" altLang="zh-TW" sz="4000" dirty="0" smtClean="0">
                <a:solidFill>
                  <a:schemeClr val="bg1"/>
                </a:solidFill>
                <a:latin typeface="+mj-ea"/>
              </a:rPr>
              <a:t>-</a:t>
            </a:r>
            <a:r>
              <a:rPr lang="zh-TW" altLang="en-US" sz="4000" dirty="0">
                <a:solidFill>
                  <a:schemeClr val="bg1"/>
                </a:solidFill>
                <a:latin typeface="+mj-ea"/>
              </a:rPr>
              <a:t>挑選的</a:t>
            </a:r>
            <a:r>
              <a:rPr lang="zh-TW" altLang="en-US" sz="4000" dirty="0" smtClean="0">
                <a:solidFill>
                  <a:schemeClr val="bg1"/>
                </a:solidFill>
                <a:latin typeface="+mj-ea"/>
              </a:rPr>
              <a:t>方法</a:t>
            </a:r>
            <a:endParaRPr lang="zh-TW" altLang="en-US" sz="4000" dirty="0"/>
          </a:p>
        </p:txBody>
      </p:sp>
      <p:pic>
        <p:nvPicPr>
          <p:cNvPr id="4" name="圖片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357158" y="3929066"/>
            <a:ext cx="4092253" cy="2277012"/>
          </a:xfrm>
          <a:prstGeom prst="rect">
            <a:avLst/>
          </a:prstGeom>
        </p:spPr>
      </p:pic>
      <p:pic>
        <p:nvPicPr>
          <p:cNvPr id="5" name="圖片 4"/>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4643438" y="3929066"/>
            <a:ext cx="4100242" cy="2277012"/>
          </a:xfrm>
          <a:prstGeom prst="rect">
            <a:avLst/>
          </a:prstGeom>
        </p:spPr>
      </p:pic>
    </p:spTree>
    <p:extLst>
      <p:ext uri="{BB962C8B-B14F-4D97-AF65-F5344CB8AC3E}">
        <p14:creationId xmlns:p14="http://schemas.microsoft.com/office/powerpoint/2010/main" xmlns="" val="3133624592"/>
      </p:ext>
    </p:extLst>
  </p:cSld>
  <p:clrMapOvr>
    <a:masterClrMapping/>
  </p:clrMapOvr>
  <p:transition advTm="23735"/>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s://tse2.mm.bing.net/th?id=OIP.Ea5Ekb2WVOxfzPYL9xl51gHaEK&amp;pid=Api&amp;P=0&amp;w=282&amp;h=159"/>
          <p:cNvPicPr>
            <a:picLocks noChangeAspect="1" noChangeArrowheads="1"/>
          </p:cNvPicPr>
          <p:nvPr/>
        </p:nvPicPr>
        <p:blipFill>
          <a:blip r:embed="rId3" cstate="print"/>
          <a:srcRect/>
          <a:stretch>
            <a:fillRect/>
          </a:stretch>
        </p:blipFill>
        <p:spPr bwMode="auto">
          <a:xfrm>
            <a:off x="-1" y="1"/>
            <a:ext cx="9144001" cy="6858000"/>
          </a:xfrm>
          <a:prstGeom prst="rect">
            <a:avLst/>
          </a:prstGeom>
          <a:noFill/>
        </p:spPr>
      </p:pic>
      <p:sp>
        <p:nvSpPr>
          <p:cNvPr id="2" name="內容版面配置區 1"/>
          <p:cNvSpPr>
            <a:spLocks noGrp="1"/>
          </p:cNvSpPr>
          <p:nvPr>
            <p:ph idx="1"/>
          </p:nvPr>
        </p:nvSpPr>
        <p:spPr>
          <a:xfrm>
            <a:off x="457200" y="1524000"/>
            <a:ext cx="8003232" cy="4572000"/>
          </a:xfrm>
        </p:spPr>
        <p:txBody>
          <a:bodyPr>
            <a:normAutofit/>
          </a:bodyPr>
          <a:lstStyle/>
          <a:p>
            <a:r>
              <a:rPr lang="zh-TW" altLang="en-US" sz="3200" dirty="0" smtClean="0">
                <a:solidFill>
                  <a:schemeClr val="bg1"/>
                </a:solidFill>
              </a:rPr>
              <a:t>一、在購買前先上網查資料或和服務人員</a:t>
            </a:r>
            <a:endParaRPr lang="en-US" altLang="zh-TW" sz="3200" dirty="0" smtClean="0">
              <a:solidFill>
                <a:schemeClr val="bg1"/>
              </a:solidFill>
            </a:endParaRPr>
          </a:p>
          <a:p>
            <a:pPr marL="0" indent="0">
              <a:buNone/>
            </a:pPr>
            <a:r>
              <a:rPr lang="zh-TW" altLang="en-US" sz="3200" dirty="0" smtClean="0">
                <a:solidFill>
                  <a:schemeClr val="bg1"/>
                </a:solidFill>
              </a:rPr>
              <a:t>           聊聊自己 的運動習慣。</a:t>
            </a:r>
            <a:endParaRPr lang="en-US" altLang="zh-TW" sz="3200" dirty="0" smtClean="0">
              <a:solidFill>
                <a:schemeClr val="bg1"/>
              </a:solidFill>
            </a:endParaRPr>
          </a:p>
          <a:p>
            <a:r>
              <a:rPr lang="zh-TW" altLang="en-US" sz="3200" dirty="0" smtClean="0">
                <a:solidFill>
                  <a:schemeClr val="bg1"/>
                </a:solidFill>
              </a:rPr>
              <a:t>二、建議在店面找自己的腳型，再挑適合</a:t>
            </a:r>
            <a:endParaRPr lang="en-US" altLang="zh-TW" sz="3200" dirty="0" smtClean="0">
              <a:solidFill>
                <a:schemeClr val="bg1"/>
              </a:solidFill>
            </a:endParaRPr>
          </a:p>
          <a:p>
            <a:pPr marL="0" indent="0">
              <a:buNone/>
            </a:pPr>
            <a:r>
              <a:rPr lang="en-US" altLang="zh-TW" sz="3200" dirty="0" smtClean="0">
                <a:solidFill>
                  <a:schemeClr val="bg1"/>
                </a:solidFill>
              </a:rPr>
              <a:t>    </a:t>
            </a:r>
            <a:r>
              <a:rPr lang="zh-TW" altLang="en-US" sz="3200" dirty="0" smtClean="0">
                <a:solidFill>
                  <a:schemeClr val="bg1"/>
                </a:solidFill>
              </a:rPr>
              <a:t>       自己的運動鞋。</a:t>
            </a:r>
            <a:endParaRPr lang="en-US" altLang="zh-TW" sz="3200" dirty="0" smtClean="0">
              <a:solidFill>
                <a:schemeClr val="bg1"/>
              </a:solidFill>
            </a:endParaRPr>
          </a:p>
          <a:p>
            <a:r>
              <a:rPr lang="zh-TW" altLang="en-US" sz="3200" dirty="0" smtClean="0">
                <a:solidFill>
                  <a:schemeClr val="bg1"/>
                </a:solidFill>
              </a:rPr>
              <a:t>三、大家雖有做對某些事，但也有改進的 </a:t>
            </a:r>
            <a:endParaRPr lang="en-US" altLang="zh-TW" sz="3200" dirty="0" smtClean="0">
              <a:solidFill>
                <a:schemeClr val="bg1"/>
              </a:solidFill>
            </a:endParaRPr>
          </a:p>
          <a:p>
            <a:pPr marL="0" indent="0">
              <a:buNone/>
            </a:pPr>
            <a:r>
              <a:rPr lang="en-US" altLang="zh-TW" sz="3200" dirty="0">
                <a:solidFill>
                  <a:schemeClr val="bg1"/>
                </a:solidFill>
              </a:rPr>
              <a:t> </a:t>
            </a:r>
            <a:r>
              <a:rPr lang="en-US" altLang="zh-TW" sz="3200" dirty="0" smtClean="0">
                <a:solidFill>
                  <a:schemeClr val="bg1"/>
                </a:solidFill>
              </a:rPr>
              <a:t>          </a:t>
            </a:r>
            <a:r>
              <a:rPr lang="zh-TW" altLang="en-US" sz="3200" dirty="0" smtClean="0">
                <a:solidFill>
                  <a:schemeClr val="bg1"/>
                </a:solidFill>
              </a:rPr>
              <a:t>地方。</a:t>
            </a:r>
            <a:endParaRPr lang="en-US" altLang="zh-TW" sz="3200" dirty="0" smtClean="0">
              <a:solidFill>
                <a:schemeClr val="bg1"/>
              </a:solidFill>
            </a:endParaRPr>
          </a:p>
          <a:p>
            <a:endParaRPr lang="zh-TW" altLang="en-US" sz="3200" dirty="0" smtClean="0">
              <a:solidFill>
                <a:schemeClr val="bg1"/>
              </a:solidFill>
            </a:endParaRPr>
          </a:p>
        </p:txBody>
      </p:sp>
      <p:sp>
        <p:nvSpPr>
          <p:cNvPr id="3" name="標題 2"/>
          <p:cNvSpPr>
            <a:spLocks noGrp="1"/>
          </p:cNvSpPr>
          <p:nvPr>
            <p:ph type="title"/>
          </p:nvPr>
        </p:nvSpPr>
        <p:spPr>
          <a:xfrm>
            <a:off x="214282" y="0"/>
            <a:ext cx="8472518" cy="1347774"/>
          </a:xfrm>
        </p:spPr>
        <p:txBody>
          <a:bodyPr>
            <a:normAutofit/>
          </a:bodyPr>
          <a:lstStyle/>
          <a:p>
            <a:r>
              <a:rPr lang="zh-TW" altLang="en-US" sz="8000" dirty="0" smtClean="0">
                <a:solidFill>
                  <a:schemeClr val="bg1"/>
                </a:solidFill>
              </a:rPr>
              <a:t>研究建議</a:t>
            </a:r>
            <a:endParaRPr lang="zh-TW" altLang="en-US" sz="8000" dirty="0">
              <a:solidFill>
                <a:schemeClr val="bg1"/>
              </a:solidFill>
            </a:endParaRPr>
          </a:p>
        </p:txBody>
      </p:sp>
    </p:spTree>
  </p:cSld>
  <p:clrMapOvr>
    <a:masterClrMapping/>
  </p:clrMapOvr>
  <p:transition advTm="66843"/>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s://tse2.mm.bing.net/th?id=OIP.Ea5Ekb2WVOxfzPYL9xl51gHaEK&amp;pid=Api&amp;P=0&amp;w=282&amp;h=159"/>
          <p:cNvPicPr>
            <a:picLocks noChangeAspect="1" noChangeArrowheads="1"/>
          </p:cNvPicPr>
          <p:nvPr/>
        </p:nvPicPr>
        <p:blipFill>
          <a:blip r:embed="rId2" cstate="print"/>
          <a:srcRect/>
          <a:stretch>
            <a:fillRect/>
          </a:stretch>
        </p:blipFill>
        <p:spPr bwMode="auto">
          <a:xfrm>
            <a:off x="-1" y="1"/>
            <a:ext cx="9144001" cy="6858000"/>
          </a:xfrm>
          <a:prstGeom prst="rect">
            <a:avLst/>
          </a:prstGeom>
          <a:noFill/>
        </p:spPr>
      </p:pic>
      <p:sp>
        <p:nvSpPr>
          <p:cNvPr id="2" name="內容版面配置區 1"/>
          <p:cNvSpPr>
            <a:spLocks noGrp="1"/>
          </p:cNvSpPr>
          <p:nvPr>
            <p:ph idx="1"/>
          </p:nvPr>
        </p:nvSpPr>
        <p:spPr>
          <a:xfrm>
            <a:off x="428596" y="1357298"/>
            <a:ext cx="8229600" cy="4572000"/>
          </a:xfrm>
        </p:spPr>
        <p:txBody>
          <a:bodyPr>
            <a:noAutofit/>
          </a:bodyPr>
          <a:lstStyle/>
          <a:p>
            <a:r>
              <a:rPr lang="zh-TW" altLang="en-US"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rPr>
              <a:t>謝曉雲。穿對鞋去運動。取自</a:t>
            </a:r>
            <a:endPar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a:p>
            <a:r>
              <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hlinkClick r:id="rId3"/>
              </a:rPr>
              <a:t>https://www.commonhealth.com.tw/article/article.action?nid=63959</a:t>
            </a:r>
            <a:endPar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a:p>
            <a:r>
              <a:rPr lang="zh-TW" altLang="en-US"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rPr>
              <a:t>王暄茹。你的運動鞋何時退休？取自</a:t>
            </a:r>
            <a:endPar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a:p>
            <a:r>
              <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hlinkClick r:id="rId4"/>
              </a:rPr>
              <a:t>https://www.commonhealth.com.tw/article/article.action?nid=68090</a:t>
            </a:r>
            <a:endPar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a:p>
            <a:r>
              <a:rPr lang="zh-TW" altLang="en-US"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rPr>
              <a:t>健康 </a:t>
            </a:r>
            <a:r>
              <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rPr>
              <a:t>2.0 </a:t>
            </a:r>
            <a:r>
              <a:rPr lang="zh-TW" altLang="en-US"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rPr>
              <a:t>。如何選對運動鞋很重要！取自</a:t>
            </a:r>
            <a:endPar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a:p>
            <a:r>
              <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hlinkClick r:id="rId5"/>
              </a:rPr>
              <a:t>https://www.youtube.com/watch?v=_GwJEcWY_iA</a:t>
            </a:r>
            <a:endPar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a:p>
            <a:r>
              <a:rPr lang="zh-TW" altLang="en-US"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rPr>
              <a:t>黃雨雲。影響消費者購買運動鞋關鍵因素</a:t>
            </a:r>
            <a:r>
              <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rPr>
              <a:t>-</a:t>
            </a:r>
            <a:r>
              <a:rPr lang="zh-TW" altLang="en-US"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rPr>
              <a:t>分析網路程序法之應用。取自碩博士論文網。</a:t>
            </a:r>
            <a:endPar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a:p>
            <a:r>
              <a:rPr lang="zh-TW" altLang="en-US"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rPr>
              <a:t>每日頭條。如何選擇品牌運動鞋。取自</a:t>
            </a:r>
            <a:endPar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a:p>
            <a:r>
              <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hlinkClick r:id="rId6"/>
              </a:rPr>
              <a:t>https://kknews.cc/zh-tw/fashion/r9yea5v.html</a:t>
            </a:r>
            <a:endPar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a:p>
            <a:r>
              <a:rPr lang="zh-TW" altLang="en-US"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rPr>
              <a:t>每日</a:t>
            </a:r>
            <a:r>
              <a:rPr lang="zh-TW" altLang="en-US"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rPr>
              <a:t>頭條。如何挑選一雙合適的慢跑鞋？取自</a:t>
            </a:r>
            <a:endPar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a:p>
            <a:r>
              <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hlinkClick r:id="rId7"/>
              </a:rPr>
              <a:t>https://kknews.cc/zh-tw/news/zp5vmp.html</a:t>
            </a:r>
            <a:endPar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a:p>
            <a:r>
              <a:rPr lang="zh-TW" altLang="en-US"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rPr>
              <a:t>每日頭條。專業人士說說各類品牌運動鞋的面料和材質區別！取自</a:t>
            </a:r>
            <a:endPar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a:p>
            <a:r>
              <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hlinkClick r:id="rId8"/>
              </a:rPr>
              <a:t>https://kknews.cc/fashion/qena8ob.html</a:t>
            </a:r>
            <a:endPar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a:p>
            <a:r>
              <a:rPr lang="zh-TW" altLang="en-US"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rPr>
              <a:t>林以璿。避免運動傷害 </a:t>
            </a:r>
            <a:r>
              <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rPr>
              <a:t>3 </a:t>
            </a:r>
            <a:r>
              <a:rPr lang="zh-TW" altLang="en-US"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rPr>
              <a:t>個步驟教你挑選正確的跑鞋！取自</a:t>
            </a:r>
            <a:endPar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a:p>
            <a:r>
              <a:rPr lang="zh-TW" altLang="en-US"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rPr>
              <a:t> </a:t>
            </a:r>
            <a:r>
              <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hlinkClick r:id="rId9"/>
              </a:rPr>
              <a:t>https://heho.com.tw/archives/16454</a:t>
            </a:r>
            <a:endPar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a:p>
            <a:r>
              <a:rPr lang="zh-TW" altLang="en-US"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rPr>
              <a:t>每日頭條</a:t>
            </a:r>
            <a:r>
              <a:rPr lang="zh-TW" altLang="en-US"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rPr>
              <a:t>。運動鞋種類有哪些？怎麼選擇適合自己的運動鞋？取自</a:t>
            </a:r>
            <a:endPar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a:p>
            <a:r>
              <a:rPr lang="en-US" altLang="zh-TW"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hlinkClick r:id="rId10"/>
              </a:rPr>
              <a:t>https://kknews.cc/zh-tw/fashion/qjm3l2b.html</a:t>
            </a:r>
            <a:r>
              <a:rPr lang="zh-TW" altLang="en-US" sz="1200" dirty="0" smtClean="0"/>
              <a:t/>
            </a:r>
            <a:br>
              <a:rPr lang="zh-TW" altLang="en-US" sz="1200" dirty="0" smtClean="0"/>
            </a:br>
            <a:endParaRPr lang="zh-TW" altLang="en-US" sz="12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hlinkClick r:id="rId11" tooltip="KKNews"/>
            </a:endParaRPr>
          </a:p>
          <a:p>
            <a:endParaRPr lang="zh-TW" altLang="en-US" sz="1400" spc="-100" dirty="0" smtClean="0">
              <a:ln w="3200">
                <a:solidFill>
                  <a:schemeClr val="bg2">
                    <a:shade val="75000"/>
                    <a:alpha val="25000"/>
                  </a:schemeClr>
                </a:solidFill>
                <a:prstDash val="solid"/>
                <a:round/>
              </a:ln>
              <a:solidFill>
                <a:schemeClr val="bg1"/>
              </a:solidFill>
              <a:effectLst>
                <a:innerShdw blurRad="50800" dist="25400" dir="13500000">
                  <a:prstClr val="black">
                    <a:alpha val="70000"/>
                  </a:prstClr>
                </a:innerShdw>
              </a:effectLst>
              <a:latin typeface="+mn-ea"/>
              <a:cs typeface="+mj-cs"/>
            </a:endParaRPr>
          </a:p>
        </p:txBody>
      </p:sp>
      <p:sp>
        <p:nvSpPr>
          <p:cNvPr id="3" name="標題 2"/>
          <p:cNvSpPr>
            <a:spLocks noGrp="1"/>
          </p:cNvSpPr>
          <p:nvPr>
            <p:ph type="title"/>
          </p:nvPr>
        </p:nvSpPr>
        <p:spPr>
          <a:xfrm>
            <a:off x="214282" y="214290"/>
            <a:ext cx="8229600" cy="1219200"/>
          </a:xfrm>
        </p:spPr>
        <p:txBody>
          <a:bodyPr>
            <a:noAutofit/>
          </a:bodyPr>
          <a:lstStyle/>
          <a:p>
            <a:r>
              <a:rPr lang="zh-TW" altLang="en-US" sz="6600" dirty="0" smtClean="0">
                <a:solidFill>
                  <a:schemeClr val="bg1"/>
                </a:solidFill>
              </a:rPr>
              <a:t>參考資料</a:t>
            </a:r>
          </a:p>
        </p:txBody>
      </p:sp>
    </p:spTree>
  </p:cSld>
  <p:clrMapOvr>
    <a:masterClrMapping/>
  </p:clrMapOvr>
  <p:transition advTm="3859"/>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s://tse2.mm.bing.net/th?id=OIP.Ea5Ekb2WVOxfzPYL9xl51gHaEK&amp;pid=Api&amp;P=0&amp;w=282&amp;h=159"/>
          <p:cNvPicPr>
            <a:picLocks noChangeAspect="1" noChangeArrowheads="1"/>
          </p:cNvPicPr>
          <p:nvPr/>
        </p:nvPicPr>
        <p:blipFill>
          <a:blip r:embed="rId2" cstate="print"/>
          <a:srcRect/>
          <a:stretch>
            <a:fillRect/>
          </a:stretch>
        </p:blipFill>
        <p:spPr bwMode="auto">
          <a:xfrm>
            <a:off x="0" y="0"/>
            <a:ext cx="9144001" cy="6858000"/>
          </a:xfrm>
          <a:prstGeom prst="rect">
            <a:avLst/>
          </a:prstGeom>
          <a:noFill/>
        </p:spPr>
      </p:pic>
      <p:sp>
        <p:nvSpPr>
          <p:cNvPr id="2" name="內容版面配置區 1"/>
          <p:cNvSpPr>
            <a:spLocks noGrp="1"/>
          </p:cNvSpPr>
          <p:nvPr>
            <p:ph idx="1"/>
          </p:nvPr>
        </p:nvSpPr>
        <p:spPr>
          <a:xfrm>
            <a:off x="2857488" y="1857364"/>
            <a:ext cx="2900354" cy="1404934"/>
          </a:xfrm>
        </p:spPr>
        <p:txBody>
          <a:bodyPr>
            <a:normAutofit/>
          </a:bodyPr>
          <a:lstStyle/>
          <a:p>
            <a:pPr>
              <a:buNone/>
            </a:pPr>
            <a:r>
              <a:rPr lang="zh-TW" altLang="en-US" sz="4400" dirty="0" smtClean="0">
                <a:solidFill>
                  <a:schemeClr val="bg1"/>
                </a:solidFill>
              </a:rPr>
              <a:t>  謝謝大家</a:t>
            </a:r>
          </a:p>
        </p:txBody>
      </p:sp>
      <p:pic>
        <p:nvPicPr>
          <p:cNvPr id="23556" name="Picture 4" descr="https://stickershop.line-scdn.net/stickershop/v1/product/4137886/LINEStorePC/main.png;compress=true"/>
          <p:cNvPicPr>
            <a:picLocks noChangeAspect="1" noChangeArrowheads="1"/>
          </p:cNvPicPr>
          <p:nvPr/>
        </p:nvPicPr>
        <p:blipFill>
          <a:blip r:embed="rId3" cstate="print"/>
          <a:srcRect/>
          <a:stretch>
            <a:fillRect/>
          </a:stretch>
        </p:blipFill>
        <p:spPr bwMode="auto">
          <a:xfrm>
            <a:off x="3214678" y="2571744"/>
            <a:ext cx="2286000" cy="2286001"/>
          </a:xfrm>
          <a:prstGeom prst="rect">
            <a:avLst/>
          </a:prstGeom>
          <a:noFill/>
        </p:spPr>
      </p:pic>
    </p:spTree>
  </p:cSld>
  <p:clrMapOvr>
    <a:masterClrMapping/>
  </p:clrMapOvr>
  <p:transition advTm="3031"/>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s://tse2.mm.bing.net/th?id=OIP.Ea5Ekb2WVOxfzPYL9xl51gHaEK&amp;pid=Api&amp;P=0&amp;w=282&amp;h=159"/>
          <p:cNvPicPr>
            <a:picLocks noChangeAspect="1" noChangeArrowheads="1"/>
          </p:cNvPicPr>
          <p:nvPr/>
        </p:nvPicPr>
        <p:blipFill>
          <a:blip r:embed="rId3" cstate="print"/>
          <a:srcRect/>
          <a:stretch>
            <a:fillRect/>
          </a:stretch>
        </p:blipFill>
        <p:spPr bwMode="auto">
          <a:xfrm>
            <a:off x="-1" y="1"/>
            <a:ext cx="9144001" cy="6858000"/>
          </a:xfrm>
          <a:prstGeom prst="rect">
            <a:avLst/>
          </a:prstGeom>
          <a:noFill/>
        </p:spPr>
      </p:pic>
      <p:sp>
        <p:nvSpPr>
          <p:cNvPr id="9" name="向下箭號 8"/>
          <p:cNvSpPr/>
          <p:nvPr/>
        </p:nvSpPr>
        <p:spPr>
          <a:xfrm>
            <a:off x="3491880" y="2558155"/>
            <a:ext cx="1872208" cy="1368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內容版面配置區 2"/>
          <p:cNvSpPr>
            <a:spLocks noGrp="1"/>
          </p:cNvSpPr>
          <p:nvPr>
            <p:ph idx="1"/>
          </p:nvPr>
        </p:nvSpPr>
        <p:spPr>
          <a:xfrm>
            <a:off x="214282" y="1643050"/>
            <a:ext cx="8712968" cy="4896544"/>
          </a:xfrm>
        </p:spPr>
        <p:txBody>
          <a:bodyPr>
            <a:normAutofit/>
          </a:bodyPr>
          <a:lstStyle/>
          <a:p>
            <a:pPr marL="0" indent="0" algn="ctr">
              <a:buNone/>
            </a:pPr>
            <a:r>
              <a:rPr lang="zh-TW" altLang="en-US" sz="4400" b="1" dirty="0" smtClean="0">
                <a:solidFill>
                  <a:schemeClr val="bg1"/>
                </a:solidFill>
                <a:latin typeface="標楷體" panose="03000509000000000000" pitchFamily="65" charset="-120"/>
                <a:ea typeface="標楷體" panose="03000509000000000000" pitchFamily="65" charset="-120"/>
              </a:rPr>
              <a:t>看到同學穿著各式各樣的運動鞋</a:t>
            </a:r>
            <a:endParaRPr lang="en-US" altLang="zh-TW" sz="4400" b="1" dirty="0" smtClean="0">
              <a:solidFill>
                <a:schemeClr val="bg1"/>
              </a:solidFill>
              <a:latin typeface="標楷體" panose="03000509000000000000" pitchFamily="65" charset="-120"/>
              <a:ea typeface="標楷體" panose="03000509000000000000" pitchFamily="65" charset="-120"/>
            </a:endParaRPr>
          </a:p>
          <a:p>
            <a:pPr marL="0" indent="0">
              <a:buNone/>
            </a:pPr>
            <a:r>
              <a:rPr lang="zh-TW" altLang="en-US" sz="4400" b="1" dirty="0" smtClean="0">
                <a:solidFill>
                  <a:schemeClr val="bg1"/>
                </a:solidFill>
                <a:latin typeface="標楷體" panose="03000509000000000000" pitchFamily="65" charset="-120"/>
                <a:ea typeface="標楷體" panose="03000509000000000000" pitchFamily="65" charset="-120"/>
              </a:rPr>
              <a:t>           產生疑問</a:t>
            </a:r>
            <a:endParaRPr lang="en-US" altLang="zh-TW" sz="4400" b="1" dirty="0" smtClean="0">
              <a:solidFill>
                <a:schemeClr val="bg1"/>
              </a:solidFill>
              <a:latin typeface="標楷體" panose="03000509000000000000" pitchFamily="65" charset="-120"/>
              <a:ea typeface="標楷體" panose="03000509000000000000" pitchFamily="65" charset="-120"/>
            </a:endParaRPr>
          </a:p>
          <a:p>
            <a:pPr marL="0" indent="0" algn="ctr">
              <a:buNone/>
            </a:pPr>
            <a:endParaRPr lang="en-US" altLang="zh-TW" sz="4400" b="1" dirty="0" smtClean="0">
              <a:solidFill>
                <a:schemeClr val="bg1"/>
              </a:solidFill>
              <a:latin typeface="標楷體" panose="03000509000000000000" pitchFamily="65" charset="-120"/>
              <a:ea typeface="標楷體" panose="03000509000000000000" pitchFamily="65" charset="-120"/>
            </a:endParaRPr>
          </a:p>
          <a:p>
            <a:pPr marL="0" indent="0" algn="ctr">
              <a:buNone/>
            </a:pPr>
            <a:r>
              <a:rPr lang="en-US" altLang="zh-TW" sz="4400" b="1" dirty="0" smtClean="0">
                <a:solidFill>
                  <a:schemeClr val="bg1"/>
                </a:solidFill>
                <a:latin typeface="標楷體" panose="03000509000000000000" pitchFamily="65" charset="-120"/>
                <a:ea typeface="標楷體" panose="03000509000000000000" pitchFamily="65" charset="-120"/>
              </a:rPr>
              <a:t>1.</a:t>
            </a:r>
            <a:r>
              <a:rPr lang="zh-TW" altLang="en-US" sz="4400" b="1" dirty="0" smtClean="0">
                <a:solidFill>
                  <a:schemeClr val="bg1"/>
                </a:solidFill>
                <a:latin typeface="標楷體" panose="03000509000000000000" pitchFamily="65" charset="-120"/>
                <a:ea typeface="標楷體" panose="03000509000000000000" pitchFamily="65" charset="-120"/>
              </a:rPr>
              <a:t>他們為什麼選那雙運動鞋</a:t>
            </a:r>
            <a:endParaRPr lang="en-US" altLang="zh-TW" sz="4400" b="1" dirty="0">
              <a:solidFill>
                <a:schemeClr val="bg1"/>
              </a:solidFill>
              <a:latin typeface="標楷體" panose="03000509000000000000" pitchFamily="65" charset="-120"/>
              <a:ea typeface="標楷體" panose="03000509000000000000" pitchFamily="65" charset="-120"/>
            </a:endParaRPr>
          </a:p>
          <a:p>
            <a:pPr marL="0" indent="0" algn="ctr">
              <a:buNone/>
            </a:pPr>
            <a:r>
              <a:rPr lang="en-US" altLang="zh-TW" sz="4400" b="1" dirty="0" smtClean="0">
                <a:solidFill>
                  <a:schemeClr val="bg1"/>
                </a:solidFill>
                <a:latin typeface="標楷體" panose="03000509000000000000" pitchFamily="65" charset="-120"/>
                <a:ea typeface="標楷體" panose="03000509000000000000" pitchFamily="65" charset="-120"/>
              </a:rPr>
              <a:t>2.</a:t>
            </a:r>
            <a:r>
              <a:rPr lang="zh-TW" altLang="en-US" sz="4400" b="1" dirty="0" smtClean="0">
                <a:solidFill>
                  <a:schemeClr val="bg1"/>
                </a:solidFill>
                <a:latin typeface="標楷體" panose="03000509000000000000" pitchFamily="65" charset="-120"/>
                <a:ea typeface="標楷體" panose="03000509000000000000" pitchFamily="65" charset="-120"/>
              </a:rPr>
              <a:t>會被什麼因素影響</a:t>
            </a:r>
            <a:endParaRPr lang="en-US" altLang="zh-TW" sz="4400" b="1" dirty="0" smtClean="0">
              <a:solidFill>
                <a:schemeClr val="bg1"/>
              </a:solidFill>
              <a:latin typeface="標楷體" panose="03000509000000000000" pitchFamily="65" charset="-120"/>
              <a:ea typeface="標楷體" panose="03000509000000000000" pitchFamily="65" charset="-120"/>
            </a:endParaRPr>
          </a:p>
          <a:p>
            <a:pPr marL="0" indent="0">
              <a:buNone/>
            </a:pPr>
            <a:endParaRPr lang="zh-TW" altLang="en-US" dirty="0"/>
          </a:p>
        </p:txBody>
      </p:sp>
      <p:sp>
        <p:nvSpPr>
          <p:cNvPr id="2" name="標題 1"/>
          <p:cNvSpPr>
            <a:spLocks noGrp="1"/>
          </p:cNvSpPr>
          <p:nvPr>
            <p:ph type="title"/>
          </p:nvPr>
        </p:nvSpPr>
        <p:spPr>
          <a:xfrm>
            <a:off x="357158" y="428604"/>
            <a:ext cx="8229600" cy="1219200"/>
          </a:xfrm>
        </p:spPr>
        <p:txBody>
          <a:bodyPr>
            <a:noAutofit/>
          </a:bodyPr>
          <a:lstStyle/>
          <a:p>
            <a:r>
              <a:rPr lang="zh-TW" altLang="en-US" sz="8800" dirty="0" smtClean="0">
                <a:solidFill>
                  <a:schemeClr val="bg1"/>
                </a:solidFill>
                <a:latin typeface="標楷體" panose="03000509000000000000" pitchFamily="65" charset="-120"/>
                <a:ea typeface="標楷體" panose="03000509000000000000" pitchFamily="65" charset="-120"/>
              </a:rPr>
              <a:t>研究動機</a:t>
            </a:r>
            <a:endParaRPr lang="zh-TW" altLang="en-US" sz="8800" dirty="0">
              <a:solidFill>
                <a:schemeClr val="bg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1844610415"/>
      </p:ext>
    </p:extLst>
  </p:cSld>
  <p:clrMapOvr>
    <a:masterClrMapping/>
  </p:clrMapOvr>
  <p:transition advTm="27391"/>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s://tse2.mm.bing.net/th?id=OIP.Ea5Ekb2WVOxfzPYL9xl51gHaEK&amp;pid=Api&amp;P=0&amp;w=282&amp;h=159"/>
          <p:cNvPicPr>
            <a:picLocks noChangeAspect="1" noChangeArrowheads="1"/>
          </p:cNvPicPr>
          <p:nvPr/>
        </p:nvPicPr>
        <p:blipFill>
          <a:blip r:embed="rId3" cstate="print"/>
          <a:srcRect/>
          <a:stretch>
            <a:fillRect/>
          </a:stretch>
        </p:blipFill>
        <p:spPr bwMode="auto">
          <a:xfrm>
            <a:off x="-1" y="1"/>
            <a:ext cx="9144001" cy="6858000"/>
          </a:xfrm>
          <a:prstGeom prst="rect">
            <a:avLst/>
          </a:prstGeom>
          <a:noFill/>
        </p:spPr>
      </p:pic>
      <p:sp>
        <p:nvSpPr>
          <p:cNvPr id="3" name="內容版面配置區 2"/>
          <p:cNvSpPr>
            <a:spLocks noGrp="1"/>
          </p:cNvSpPr>
          <p:nvPr>
            <p:ph idx="1"/>
          </p:nvPr>
        </p:nvSpPr>
        <p:spPr>
          <a:xfrm>
            <a:off x="539552" y="1844824"/>
            <a:ext cx="7876397" cy="3450696"/>
          </a:xfrm>
        </p:spPr>
        <p:txBody>
          <a:bodyPr>
            <a:normAutofit/>
          </a:bodyPr>
          <a:lstStyle/>
          <a:p>
            <a:pPr marL="0" indent="0">
              <a:buNone/>
            </a:pPr>
            <a:r>
              <a:rPr lang="en-US" altLang="zh-TW" sz="5400" b="1" dirty="0" smtClean="0">
                <a:solidFill>
                  <a:schemeClr val="bg1"/>
                </a:solidFill>
                <a:latin typeface="標楷體" pitchFamily="65" charset="-120"/>
                <a:ea typeface="標楷體" pitchFamily="65" charset="-120"/>
              </a:rPr>
              <a:t>1.</a:t>
            </a:r>
            <a:r>
              <a:rPr lang="zh-TW" altLang="en-US" sz="5400" b="1" dirty="0">
                <a:solidFill>
                  <a:schemeClr val="bg1"/>
                </a:solidFill>
                <a:latin typeface="標楷體" pitchFamily="65" charset="-120"/>
                <a:ea typeface="標楷體" pitchFamily="65" charset="-120"/>
              </a:rPr>
              <a:t>受</a:t>
            </a:r>
            <a:r>
              <a:rPr lang="zh-TW" altLang="en-US" sz="5400" b="1" dirty="0" smtClean="0">
                <a:solidFill>
                  <a:schemeClr val="bg1"/>
                </a:solidFill>
                <a:latin typeface="標楷體" pitchFamily="65" charset="-120"/>
                <a:ea typeface="標楷體" pitchFamily="65" charset="-120"/>
              </a:rPr>
              <a:t>試者的基本資料</a:t>
            </a:r>
            <a:endParaRPr lang="en-US" altLang="zh-TW" sz="5400" b="1" dirty="0" smtClean="0">
              <a:solidFill>
                <a:schemeClr val="bg1"/>
              </a:solidFill>
              <a:latin typeface="標楷體" pitchFamily="65" charset="-120"/>
              <a:ea typeface="標楷體" pitchFamily="65" charset="-120"/>
            </a:endParaRPr>
          </a:p>
          <a:p>
            <a:pPr marL="0" indent="0">
              <a:buNone/>
            </a:pPr>
            <a:r>
              <a:rPr lang="en-US" altLang="zh-TW" sz="5400" b="1" dirty="0" smtClean="0">
                <a:solidFill>
                  <a:schemeClr val="bg1"/>
                </a:solidFill>
                <a:latin typeface="標楷體" pitchFamily="65" charset="-120"/>
                <a:ea typeface="標楷體" pitchFamily="65" charset="-120"/>
              </a:rPr>
              <a:t>2.</a:t>
            </a:r>
            <a:r>
              <a:rPr lang="zh-TW" altLang="en-US" sz="5400" b="1" dirty="0" smtClean="0">
                <a:solidFill>
                  <a:schemeClr val="bg1"/>
                </a:solidFill>
                <a:latin typeface="標楷體" pitchFamily="65" charset="-120"/>
                <a:ea typeface="標楷體" pitchFamily="65" charset="-120"/>
              </a:rPr>
              <a:t>購買前的考慮的因素</a:t>
            </a:r>
            <a:endParaRPr lang="en-US" altLang="zh-TW" sz="5400" b="1" dirty="0" smtClean="0">
              <a:solidFill>
                <a:schemeClr val="bg1"/>
              </a:solidFill>
              <a:latin typeface="標楷體" pitchFamily="65" charset="-120"/>
              <a:ea typeface="標楷體" pitchFamily="65" charset="-120"/>
            </a:endParaRPr>
          </a:p>
          <a:p>
            <a:pPr marL="0" lvl="0" indent="0">
              <a:buNone/>
            </a:pPr>
            <a:r>
              <a:rPr lang="en-US" altLang="zh-TW" sz="5400" b="1" dirty="0" smtClean="0">
                <a:solidFill>
                  <a:schemeClr val="bg1"/>
                </a:solidFill>
                <a:latin typeface="標楷體" pitchFamily="65" charset="-120"/>
                <a:ea typeface="標楷體" pitchFamily="65" charset="-120"/>
              </a:rPr>
              <a:t>3.</a:t>
            </a:r>
            <a:r>
              <a:rPr lang="zh-TW" altLang="en-US" sz="5400" b="1" dirty="0" smtClean="0">
                <a:solidFill>
                  <a:schemeClr val="bg1"/>
                </a:solidFill>
                <a:latin typeface="標楷體" pitchFamily="65" charset="-120"/>
                <a:ea typeface="標楷體" pitchFamily="65" charset="-120"/>
              </a:rPr>
              <a:t>挑選運動鞋的方法</a:t>
            </a:r>
          </a:p>
          <a:p>
            <a:pPr marL="0" indent="0">
              <a:buNone/>
            </a:pPr>
            <a:endParaRPr lang="zh-TW" altLang="en-US" sz="5400" b="1" dirty="0">
              <a:solidFill>
                <a:schemeClr val="bg1"/>
              </a:solidFill>
              <a:latin typeface="標楷體" pitchFamily="65" charset="-120"/>
              <a:ea typeface="標楷體" pitchFamily="65" charset="-120"/>
            </a:endParaRPr>
          </a:p>
        </p:txBody>
      </p:sp>
      <p:sp>
        <p:nvSpPr>
          <p:cNvPr id="2" name="標題 1"/>
          <p:cNvSpPr>
            <a:spLocks noGrp="1"/>
          </p:cNvSpPr>
          <p:nvPr>
            <p:ph type="title"/>
          </p:nvPr>
        </p:nvSpPr>
        <p:spPr>
          <a:xfrm>
            <a:off x="467544" y="404664"/>
            <a:ext cx="8229600" cy="1219200"/>
          </a:xfrm>
        </p:spPr>
        <p:txBody>
          <a:bodyPr>
            <a:noAutofit/>
          </a:bodyPr>
          <a:lstStyle/>
          <a:p>
            <a:r>
              <a:rPr lang="zh-TW" altLang="en-US" sz="9600" b="1" dirty="0" smtClean="0">
                <a:solidFill>
                  <a:schemeClr val="bg1"/>
                </a:solidFill>
                <a:latin typeface="標楷體" pitchFamily="65" charset="-120"/>
                <a:ea typeface="標楷體" pitchFamily="65" charset="-120"/>
              </a:rPr>
              <a:t>研究目的</a:t>
            </a:r>
            <a:endParaRPr lang="zh-TW" altLang="en-US" sz="9600" b="1" dirty="0">
              <a:solidFill>
                <a:schemeClr val="bg1"/>
              </a:solidFill>
              <a:latin typeface="標楷體" pitchFamily="65" charset="-120"/>
              <a:ea typeface="標楷體" pitchFamily="65" charset="-120"/>
            </a:endParaRPr>
          </a:p>
        </p:txBody>
      </p:sp>
    </p:spTree>
    <p:extLst>
      <p:ext uri="{BB962C8B-B14F-4D97-AF65-F5344CB8AC3E}">
        <p14:creationId xmlns:p14="http://schemas.microsoft.com/office/powerpoint/2010/main" xmlns="" val="4173508675"/>
      </p:ext>
    </p:extLst>
  </p:cSld>
  <p:clrMapOvr>
    <a:masterClrMapping/>
  </p:clrMapOvr>
  <p:transition advTm="13453"/>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s://tse2.mm.bing.net/th?id=OIP.Ea5Ekb2WVOxfzPYL9xl51gHaEK&amp;pid=Api&amp;P=0&amp;w=282&amp;h=159"/>
          <p:cNvPicPr>
            <a:picLocks noChangeAspect="1" noChangeArrowheads="1"/>
          </p:cNvPicPr>
          <p:nvPr/>
        </p:nvPicPr>
        <p:blipFill>
          <a:blip r:embed="rId3" cstate="print"/>
          <a:srcRect/>
          <a:stretch>
            <a:fillRect/>
          </a:stretch>
        </p:blipFill>
        <p:spPr bwMode="auto">
          <a:xfrm>
            <a:off x="-1" y="1"/>
            <a:ext cx="9144001" cy="6858000"/>
          </a:xfrm>
          <a:prstGeom prst="rect">
            <a:avLst/>
          </a:prstGeom>
          <a:noFill/>
        </p:spPr>
      </p:pic>
      <p:graphicFrame>
        <p:nvGraphicFramePr>
          <p:cNvPr id="4" name="內容版面配置區 3"/>
          <p:cNvGraphicFramePr>
            <a:graphicFrameLocks noGrp="1"/>
          </p:cNvGraphicFramePr>
          <p:nvPr>
            <p:ph idx="1"/>
            <p:extLst>
              <p:ext uri="{D42A27DB-BD31-4B8C-83A1-F6EECF244321}">
                <p14:modId xmlns:p14="http://schemas.microsoft.com/office/powerpoint/2010/main" xmlns="" val="4000801225"/>
              </p:ext>
            </p:extLst>
          </p:nvPr>
        </p:nvGraphicFramePr>
        <p:xfrm>
          <a:off x="395536" y="1556792"/>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標題 1"/>
          <p:cNvSpPr>
            <a:spLocks noGrp="1"/>
          </p:cNvSpPr>
          <p:nvPr>
            <p:ph type="title"/>
          </p:nvPr>
        </p:nvSpPr>
        <p:spPr/>
        <p:txBody>
          <a:bodyPr>
            <a:normAutofit/>
          </a:bodyPr>
          <a:lstStyle/>
          <a:p>
            <a:r>
              <a:rPr lang="zh-TW" altLang="en-US" sz="6000" dirty="0" smtClean="0">
                <a:solidFill>
                  <a:schemeClr val="bg1"/>
                </a:solidFill>
                <a:latin typeface="標楷體" pitchFamily="65" charset="-120"/>
                <a:ea typeface="標楷體" pitchFamily="65" charset="-120"/>
              </a:rPr>
              <a:t>研究流程</a:t>
            </a:r>
            <a:endParaRPr lang="zh-TW" altLang="en-US" sz="6000" dirty="0">
              <a:solidFill>
                <a:schemeClr val="bg1"/>
              </a:solidFill>
              <a:latin typeface="標楷體" pitchFamily="65" charset="-120"/>
              <a:ea typeface="標楷體" pitchFamily="65" charset="-120"/>
            </a:endParaRPr>
          </a:p>
        </p:txBody>
      </p:sp>
    </p:spTree>
    <p:extLst>
      <p:ext uri="{BB962C8B-B14F-4D97-AF65-F5344CB8AC3E}">
        <p14:creationId xmlns:p14="http://schemas.microsoft.com/office/powerpoint/2010/main" xmlns="" val="1716691829"/>
      </p:ext>
    </p:extLst>
  </p:cSld>
  <p:clrMapOvr>
    <a:masterClrMapping/>
  </p:clrMapOvr>
  <p:transition advTm="19453"/>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https://tse2.mm.bing.net/th?id=OIP.Ea5Ekb2WVOxfzPYL9xl51gHaEK&amp;pid=Api&amp;P=0&amp;w=282&amp;h=159"/>
          <p:cNvPicPr>
            <a:picLocks noChangeAspect="1" noChangeArrowheads="1"/>
          </p:cNvPicPr>
          <p:nvPr/>
        </p:nvPicPr>
        <p:blipFill>
          <a:blip r:embed="rId3" cstate="print"/>
          <a:srcRect/>
          <a:stretch>
            <a:fillRect/>
          </a:stretch>
        </p:blipFill>
        <p:spPr bwMode="auto">
          <a:xfrm>
            <a:off x="-1" y="1"/>
            <a:ext cx="9144001" cy="6858000"/>
          </a:xfrm>
          <a:prstGeom prst="rect">
            <a:avLst/>
          </a:prstGeom>
          <a:noFill/>
        </p:spPr>
      </p:pic>
      <p:sp>
        <p:nvSpPr>
          <p:cNvPr id="3" name="內容版面配置區 2"/>
          <p:cNvSpPr>
            <a:spLocks noGrp="1"/>
          </p:cNvSpPr>
          <p:nvPr>
            <p:ph idx="1"/>
          </p:nvPr>
        </p:nvSpPr>
        <p:spPr>
          <a:xfrm>
            <a:off x="428596" y="1428736"/>
            <a:ext cx="8229600" cy="4572000"/>
          </a:xfrm>
        </p:spPr>
        <p:txBody>
          <a:bodyPr/>
          <a:lstStyle/>
          <a:p>
            <a:pPr marL="0" indent="0">
              <a:buNone/>
            </a:pPr>
            <a:r>
              <a:rPr lang="zh-TW" altLang="en-US" dirty="0" smtClean="0"/>
              <a:t> </a:t>
            </a:r>
            <a:endParaRPr lang="zh-TW" altLang="en-US" dirty="0"/>
          </a:p>
        </p:txBody>
      </p:sp>
      <p:sp>
        <p:nvSpPr>
          <p:cNvPr id="2" name="標題 1"/>
          <p:cNvSpPr>
            <a:spLocks noGrp="1"/>
          </p:cNvSpPr>
          <p:nvPr>
            <p:ph type="title"/>
          </p:nvPr>
        </p:nvSpPr>
        <p:spPr>
          <a:xfrm>
            <a:off x="467544" y="332656"/>
            <a:ext cx="8229600" cy="1219200"/>
          </a:xfrm>
        </p:spPr>
        <p:txBody>
          <a:bodyPr>
            <a:noAutofit/>
          </a:bodyPr>
          <a:lstStyle/>
          <a:p>
            <a:r>
              <a:rPr lang="zh-TW" altLang="en-US" sz="8000" dirty="0" smtClean="0">
                <a:solidFill>
                  <a:schemeClr val="bg1"/>
                </a:solidFill>
              </a:rPr>
              <a:t>研究方法</a:t>
            </a:r>
            <a:endParaRPr lang="zh-TW" altLang="en-US" sz="8000" dirty="0">
              <a:solidFill>
                <a:schemeClr val="bg1"/>
              </a:solidFill>
            </a:endParaRPr>
          </a:p>
        </p:txBody>
      </p:sp>
      <p:graphicFrame>
        <p:nvGraphicFramePr>
          <p:cNvPr id="6" name="資料庫圖表 5"/>
          <p:cNvGraphicFramePr/>
          <p:nvPr>
            <p:extLst>
              <p:ext uri="{D42A27DB-BD31-4B8C-83A1-F6EECF244321}">
                <p14:modId xmlns:p14="http://schemas.microsoft.com/office/powerpoint/2010/main" xmlns="" val="1527758845"/>
              </p:ext>
            </p:extLst>
          </p:nvPr>
        </p:nvGraphicFramePr>
        <p:xfrm>
          <a:off x="899592" y="1844824"/>
          <a:ext cx="3240360" cy="43924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1" name="資料庫圖表 10"/>
          <p:cNvGraphicFramePr/>
          <p:nvPr>
            <p:extLst>
              <p:ext uri="{D42A27DB-BD31-4B8C-83A1-F6EECF244321}">
                <p14:modId xmlns:p14="http://schemas.microsoft.com/office/powerpoint/2010/main" xmlns="" val="1485614848"/>
              </p:ext>
            </p:extLst>
          </p:nvPr>
        </p:nvGraphicFramePr>
        <p:xfrm>
          <a:off x="4929190" y="1428736"/>
          <a:ext cx="3500462" cy="5234924"/>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xmlns="" val="2399387578"/>
      </p:ext>
    </p:extLst>
  </p:cSld>
  <p:clrMapOvr>
    <a:masterClrMapping/>
  </p:clrMapOvr>
  <p:transition advTm="3611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s://tse2.mm.bing.net/th?id=OIP.Ea5Ekb2WVOxfzPYL9xl51gHaEK&amp;pid=Api&amp;P=0&amp;w=282&amp;h=159"/>
          <p:cNvPicPr>
            <a:picLocks noChangeAspect="1" noChangeArrowheads="1"/>
          </p:cNvPicPr>
          <p:nvPr/>
        </p:nvPicPr>
        <p:blipFill>
          <a:blip r:embed="rId3" cstate="print"/>
          <a:srcRect/>
          <a:stretch>
            <a:fillRect/>
          </a:stretch>
        </p:blipFill>
        <p:spPr bwMode="auto">
          <a:xfrm>
            <a:off x="-1" y="1"/>
            <a:ext cx="9144001" cy="6858000"/>
          </a:xfrm>
          <a:prstGeom prst="rect">
            <a:avLst/>
          </a:prstGeom>
          <a:noFill/>
        </p:spPr>
      </p:pic>
      <p:sp>
        <p:nvSpPr>
          <p:cNvPr id="3" name="內容版面配置區 2"/>
          <p:cNvSpPr>
            <a:spLocks noGrp="1"/>
          </p:cNvSpPr>
          <p:nvPr>
            <p:ph idx="1"/>
          </p:nvPr>
        </p:nvSpPr>
        <p:spPr>
          <a:xfrm>
            <a:off x="571472" y="1500174"/>
            <a:ext cx="7786742" cy="4586852"/>
          </a:xfrm>
        </p:spPr>
        <p:txBody>
          <a:bodyPr>
            <a:normAutofit/>
          </a:bodyPr>
          <a:lstStyle/>
          <a:p>
            <a:r>
              <a:rPr lang="zh-TW" altLang="en-US" sz="3600" dirty="0">
                <a:solidFill>
                  <a:schemeClr val="bg1"/>
                </a:solidFill>
                <a:latin typeface="+mn-ea"/>
              </a:rPr>
              <a:t>一</a:t>
            </a:r>
            <a:r>
              <a:rPr lang="zh-TW" altLang="en-US" sz="3600" dirty="0" smtClean="0">
                <a:solidFill>
                  <a:schemeClr val="bg1"/>
                </a:solidFill>
                <a:latin typeface="+mn-ea"/>
              </a:rPr>
              <a:t>、</a:t>
            </a:r>
            <a:r>
              <a:rPr lang="zh-TW" altLang="en-US" sz="3600" b="1" dirty="0" smtClean="0">
                <a:solidFill>
                  <a:schemeClr val="bg1"/>
                </a:solidFill>
                <a:latin typeface="+mn-ea"/>
              </a:rPr>
              <a:t>購買環境</a:t>
            </a:r>
            <a:endParaRPr lang="en-US" altLang="zh-TW" sz="3600" dirty="0" smtClean="0">
              <a:solidFill>
                <a:schemeClr val="bg1"/>
              </a:solidFill>
              <a:latin typeface="+mn-ea"/>
            </a:endParaRPr>
          </a:p>
          <a:p>
            <a:r>
              <a:rPr lang="zh-TW" altLang="en-US" sz="3600" dirty="0" smtClean="0">
                <a:solidFill>
                  <a:schemeClr val="bg1"/>
                </a:solidFill>
                <a:latin typeface="+mn-ea"/>
              </a:rPr>
              <a:t>二、</a:t>
            </a:r>
            <a:r>
              <a:rPr lang="zh-TW" altLang="en-US" sz="3600" b="1" dirty="0" smtClean="0">
                <a:solidFill>
                  <a:schemeClr val="bg1"/>
                </a:solidFill>
                <a:latin typeface="+mn-ea"/>
              </a:rPr>
              <a:t>喜好和習慣</a:t>
            </a:r>
            <a:endParaRPr lang="en-US" altLang="zh-TW" sz="3600" dirty="0" smtClean="0">
              <a:solidFill>
                <a:schemeClr val="bg1"/>
              </a:solidFill>
              <a:latin typeface="+mn-ea"/>
            </a:endParaRPr>
          </a:p>
          <a:p>
            <a:r>
              <a:rPr lang="zh-TW" altLang="en-US" sz="3600" dirty="0" smtClean="0">
                <a:solidFill>
                  <a:schemeClr val="bg1"/>
                </a:solidFill>
                <a:latin typeface="+mn-ea"/>
              </a:rPr>
              <a:t>三、</a:t>
            </a:r>
            <a:r>
              <a:rPr lang="zh-TW" altLang="en-US" sz="3600" b="1" dirty="0" smtClean="0">
                <a:solidFill>
                  <a:schemeClr val="bg1"/>
                </a:solidFill>
                <a:latin typeface="+mn-ea"/>
              </a:rPr>
              <a:t>跑步姿勢</a:t>
            </a:r>
            <a:endParaRPr lang="en-US" altLang="zh-TW" sz="3600" dirty="0" smtClean="0">
              <a:solidFill>
                <a:schemeClr val="bg1"/>
              </a:solidFill>
              <a:latin typeface="+mn-ea"/>
            </a:endParaRPr>
          </a:p>
          <a:p>
            <a:r>
              <a:rPr lang="zh-TW" altLang="en-US" sz="3600" dirty="0" smtClean="0">
                <a:solidFill>
                  <a:schemeClr val="bg1"/>
                </a:solidFill>
                <a:latin typeface="+mn-ea"/>
              </a:rPr>
              <a:t>四、</a:t>
            </a:r>
            <a:r>
              <a:rPr lang="zh-TW" altLang="en-US" sz="3600" b="1" dirty="0" smtClean="0">
                <a:solidFill>
                  <a:schemeClr val="bg1"/>
                </a:solidFill>
                <a:latin typeface="+mn-ea"/>
              </a:rPr>
              <a:t>比較並判斷</a:t>
            </a:r>
            <a:endParaRPr lang="en-US" altLang="zh-TW" sz="3600" b="1" dirty="0">
              <a:solidFill>
                <a:schemeClr val="bg1"/>
              </a:solidFill>
              <a:latin typeface="+mn-ea"/>
            </a:endParaRPr>
          </a:p>
          <a:p>
            <a:pPr marL="261938" indent="-261938"/>
            <a:r>
              <a:rPr lang="zh-TW" altLang="en-US" sz="3600" dirty="0" smtClean="0">
                <a:solidFill>
                  <a:schemeClr val="bg1"/>
                </a:solidFill>
                <a:latin typeface="+mn-ea"/>
              </a:rPr>
              <a:t>五、</a:t>
            </a:r>
            <a:r>
              <a:rPr lang="zh-TW" altLang="en-US" sz="3600" b="1" dirty="0" smtClean="0">
                <a:solidFill>
                  <a:schemeClr val="bg1"/>
                </a:solidFill>
                <a:latin typeface="+mn-ea"/>
              </a:rPr>
              <a:t>抓地性、穩定性、輕量化、避震</a:t>
            </a:r>
            <a:endParaRPr lang="en-US" altLang="zh-TW" sz="3600" b="1" dirty="0" smtClean="0">
              <a:solidFill>
                <a:schemeClr val="bg1"/>
              </a:solidFill>
              <a:latin typeface="+mn-ea"/>
            </a:endParaRPr>
          </a:p>
          <a:p>
            <a:pPr marL="0" indent="0">
              <a:buNone/>
            </a:pPr>
            <a:r>
              <a:rPr lang="zh-TW" altLang="en-US" sz="3600" b="1" dirty="0" smtClean="0">
                <a:solidFill>
                  <a:schemeClr val="bg1"/>
                </a:solidFill>
                <a:latin typeface="+mn-ea"/>
              </a:rPr>
              <a:t>     或扭轉控制</a:t>
            </a:r>
            <a:r>
              <a:rPr lang="zh-TW" altLang="en-US" sz="3600" dirty="0" smtClean="0">
                <a:solidFill>
                  <a:schemeClr val="bg1"/>
                </a:solidFill>
                <a:latin typeface="+mn-ea"/>
              </a:rPr>
              <a:t>等的保護功能</a:t>
            </a:r>
            <a:endParaRPr lang="en-US" altLang="zh-TW" sz="3600" dirty="0" smtClean="0">
              <a:solidFill>
                <a:schemeClr val="bg1"/>
              </a:solidFill>
              <a:latin typeface="+mn-ea"/>
            </a:endParaRPr>
          </a:p>
        </p:txBody>
      </p:sp>
      <p:sp>
        <p:nvSpPr>
          <p:cNvPr id="2" name="標題 1"/>
          <p:cNvSpPr>
            <a:spLocks noGrp="1"/>
          </p:cNvSpPr>
          <p:nvPr>
            <p:ph type="title"/>
          </p:nvPr>
        </p:nvSpPr>
        <p:spPr>
          <a:xfrm>
            <a:off x="467544" y="260648"/>
            <a:ext cx="8229600" cy="1219200"/>
          </a:xfrm>
        </p:spPr>
        <p:txBody>
          <a:bodyPr>
            <a:normAutofit/>
          </a:bodyPr>
          <a:lstStyle/>
          <a:p>
            <a:r>
              <a:rPr lang="zh-TW" altLang="en-US" sz="6800" dirty="0" smtClean="0">
                <a:solidFill>
                  <a:schemeClr val="bg1"/>
                </a:solidFill>
                <a:latin typeface="+mj-ea"/>
              </a:rPr>
              <a:t>文獻探討</a:t>
            </a:r>
            <a:r>
              <a:rPr lang="en-US" altLang="zh-TW" sz="6800" dirty="0" smtClean="0">
                <a:solidFill>
                  <a:schemeClr val="bg1"/>
                </a:solidFill>
                <a:latin typeface="+mj-ea"/>
              </a:rPr>
              <a:t>-</a:t>
            </a:r>
            <a:r>
              <a:rPr lang="zh-TW" altLang="en-US" sz="6800" dirty="0" smtClean="0">
                <a:solidFill>
                  <a:schemeClr val="bg1"/>
                </a:solidFill>
                <a:latin typeface="+mj-ea"/>
              </a:rPr>
              <a:t>可能因素</a:t>
            </a:r>
            <a:endParaRPr lang="zh-TW" altLang="en-US" sz="6800" dirty="0">
              <a:solidFill>
                <a:schemeClr val="bg1"/>
              </a:solidFill>
              <a:latin typeface="+mj-ea"/>
            </a:endParaRPr>
          </a:p>
        </p:txBody>
      </p:sp>
    </p:spTree>
    <p:extLst>
      <p:ext uri="{BB962C8B-B14F-4D97-AF65-F5344CB8AC3E}">
        <p14:creationId xmlns:p14="http://schemas.microsoft.com/office/powerpoint/2010/main" xmlns="" val="2346335236"/>
      </p:ext>
    </p:extLst>
  </p:cSld>
  <p:clrMapOvr>
    <a:masterClrMapping/>
  </p:clrMapOvr>
  <p:transition advTm="70109"/>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s://tse2.mm.bing.net/th?id=OIP.Ea5Ekb2WVOxfzPYL9xl51gHaEK&amp;pid=Api&amp;P=0&amp;w=282&amp;h=159"/>
          <p:cNvPicPr>
            <a:picLocks noChangeAspect="1" noChangeArrowheads="1"/>
          </p:cNvPicPr>
          <p:nvPr/>
        </p:nvPicPr>
        <p:blipFill>
          <a:blip r:embed="rId3" cstate="print"/>
          <a:srcRect/>
          <a:stretch>
            <a:fillRect/>
          </a:stretch>
        </p:blipFill>
        <p:spPr bwMode="auto">
          <a:xfrm>
            <a:off x="-1" y="0"/>
            <a:ext cx="9144001" cy="6858000"/>
          </a:xfrm>
          <a:prstGeom prst="rect">
            <a:avLst/>
          </a:prstGeom>
          <a:noFill/>
        </p:spPr>
      </p:pic>
      <p:sp>
        <p:nvSpPr>
          <p:cNvPr id="3" name="內容版面配置區 2"/>
          <p:cNvSpPr>
            <a:spLocks noGrp="1"/>
          </p:cNvSpPr>
          <p:nvPr>
            <p:ph idx="1"/>
          </p:nvPr>
        </p:nvSpPr>
        <p:spPr>
          <a:xfrm>
            <a:off x="428596" y="1556792"/>
            <a:ext cx="8286808" cy="4586852"/>
          </a:xfrm>
        </p:spPr>
        <p:txBody>
          <a:bodyPr>
            <a:normAutofit/>
          </a:bodyPr>
          <a:lstStyle/>
          <a:p>
            <a:r>
              <a:rPr lang="zh-TW" altLang="en-US" sz="4400" dirty="0" smtClean="0">
                <a:solidFill>
                  <a:schemeClr val="bg1"/>
                </a:solidFill>
                <a:latin typeface="+mn-ea"/>
              </a:rPr>
              <a:t>一、從事的運動</a:t>
            </a:r>
            <a:endParaRPr lang="en-US" altLang="zh-TW" sz="4400" dirty="0" smtClean="0">
              <a:solidFill>
                <a:schemeClr val="bg1"/>
              </a:solidFill>
              <a:latin typeface="+mn-ea"/>
            </a:endParaRPr>
          </a:p>
          <a:p>
            <a:r>
              <a:rPr lang="zh-TW" altLang="en-US" sz="4400" dirty="0" smtClean="0">
                <a:solidFill>
                  <a:schemeClr val="bg1"/>
                </a:solidFill>
                <a:latin typeface="+mn-ea"/>
              </a:rPr>
              <a:t>二、廣告、媒體</a:t>
            </a:r>
            <a:endParaRPr lang="en-US" altLang="zh-TW" sz="4400" dirty="0" smtClean="0">
              <a:solidFill>
                <a:schemeClr val="bg1"/>
              </a:solidFill>
              <a:latin typeface="+mn-ea"/>
            </a:endParaRPr>
          </a:p>
          <a:p>
            <a:r>
              <a:rPr lang="zh-TW" altLang="en-US" sz="4400" dirty="0" smtClean="0">
                <a:solidFill>
                  <a:schemeClr val="bg1"/>
                </a:solidFill>
                <a:latin typeface="+mn-ea"/>
              </a:rPr>
              <a:t>三、過去的經驗</a:t>
            </a:r>
            <a:endParaRPr lang="en-US" altLang="zh-TW" sz="4400" dirty="0" smtClean="0">
              <a:solidFill>
                <a:schemeClr val="bg1"/>
              </a:solidFill>
              <a:latin typeface="+mn-ea"/>
            </a:endParaRPr>
          </a:p>
          <a:p>
            <a:r>
              <a:rPr lang="zh-TW" altLang="en-US" sz="4400" dirty="0" smtClean="0">
                <a:solidFill>
                  <a:schemeClr val="bg1"/>
                </a:solidFill>
                <a:latin typeface="+mn-ea"/>
              </a:rPr>
              <a:t>四、品牌形象</a:t>
            </a:r>
            <a:endParaRPr lang="en-US" altLang="zh-TW" sz="4400" dirty="0" smtClean="0">
              <a:solidFill>
                <a:schemeClr val="bg1"/>
              </a:solidFill>
              <a:latin typeface="+mn-ea"/>
            </a:endParaRPr>
          </a:p>
          <a:p>
            <a:endParaRPr lang="en-US" altLang="zh-TW" sz="3200" dirty="0" smtClean="0">
              <a:solidFill>
                <a:schemeClr val="bg1"/>
              </a:solidFill>
              <a:latin typeface="+mn-ea"/>
            </a:endParaRPr>
          </a:p>
          <a:p>
            <a:endParaRPr lang="en-US" altLang="zh-TW" sz="2400" dirty="0" smtClean="0">
              <a:solidFill>
                <a:schemeClr val="bg1"/>
              </a:solidFill>
              <a:latin typeface="+mn-ea"/>
            </a:endParaRPr>
          </a:p>
          <a:p>
            <a:endParaRPr lang="en-US" altLang="zh-TW" sz="2400" dirty="0" smtClean="0">
              <a:solidFill>
                <a:schemeClr val="bg1"/>
              </a:solidFill>
              <a:latin typeface="+mn-ea"/>
            </a:endParaRPr>
          </a:p>
          <a:p>
            <a:endParaRPr lang="en-US" altLang="zh-TW" sz="2400" dirty="0">
              <a:solidFill>
                <a:schemeClr val="bg1"/>
              </a:solidFill>
              <a:latin typeface="+mn-ea"/>
            </a:endParaRPr>
          </a:p>
        </p:txBody>
      </p:sp>
      <p:sp>
        <p:nvSpPr>
          <p:cNvPr id="2" name="標題 1"/>
          <p:cNvSpPr>
            <a:spLocks noGrp="1"/>
          </p:cNvSpPr>
          <p:nvPr>
            <p:ph type="title"/>
          </p:nvPr>
        </p:nvSpPr>
        <p:spPr>
          <a:xfrm>
            <a:off x="428596" y="285728"/>
            <a:ext cx="8229600" cy="1219200"/>
          </a:xfrm>
        </p:spPr>
        <p:txBody>
          <a:bodyPr>
            <a:normAutofit/>
          </a:bodyPr>
          <a:lstStyle/>
          <a:p>
            <a:r>
              <a:rPr lang="zh-TW" altLang="en-US" sz="7000" dirty="0">
                <a:solidFill>
                  <a:schemeClr val="bg1"/>
                </a:solidFill>
                <a:latin typeface="+mj-ea"/>
              </a:rPr>
              <a:t>文獻探討</a:t>
            </a:r>
            <a:r>
              <a:rPr lang="en-US" altLang="zh-TW" sz="7000" dirty="0">
                <a:solidFill>
                  <a:schemeClr val="bg1"/>
                </a:solidFill>
                <a:latin typeface="+mj-ea"/>
              </a:rPr>
              <a:t>-</a:t>
            </a:r>
            <a:r>
              <a:rPr lang="zh-TW" altLang="en-US" sz="7000" dirty="0">
                <a:solidFill>
                  <a:schemeClr val="bg1"/>
                </a:solidFill>
                <a:latin typeface="+mj-ea"/>
              </a:rPr>
              <a:t>影響因素</a:t>
            </a:r>
          </a:p>
        </p:txBody>
      </p:sp>
    </p:spTree>
    <p:extLst>
      <p:ext uri="{BB962C8B-B14F-4D97-AF65-F5344CB8AC3E}">
        <p14:creationId xmlns:p14="http://schemas.microsoft.com/office/powerpoint/2010/main" xmlns="" val="3936587307"/>
      </p:ext>
    </p:extLst>
  </p:cSld>
  <p:clrMapOvr>
    <a:masterClrMapping/>
  </p:clrMapOvr>
  <p:transition advTm="70109"/>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https://tse2.mm.bing.net/th?id=OIP.Ea5Ekb2WVOxfzPYL9xl51gHaEK&amp;pid=Api&amp;P=0&amp;w=282&amp;h=159"/>
          <p:cNvPicPr>
            <a:picLocks noChangeAspect="1" noChangeArrowheads="1"/>
          </p:cNvPicPr>
          <p:nvPr/>
        </p:nvPicPr>
        <p:blipFill>
          <a:blip r:embed="rId3" cstate="print"/>
          <a:srcRect/>
          <a:stretch>
            <a:fillRect/>
          </a:stretch>
        </p:blipFill>
        <p:spPr bwMode="auto">
          <a:xfrm>
            <a:off x="-1" y="1"/>
            <a:ext cx="9144001" cy="6858000"/>
          </a:xfrm>
          <a:prstGeom prst="rect">
            <a:avLst/>
          </a:prstGeom>
          <a:noFill/>
        </p:spPr>
      </p:pic>
      <p:sp>
        <p:nvSpPr>
          <p:cNvPr id="3" name="內容版面配置區 2"/>
          <p:cNvSpPr>
            <a:spLocks noGrp="1"/>
          </p:cNvSpPr>
          <p:nvPr>
            <p:ph idx="1"/>
          </p:nvPr>
        </p:nvSpPr>
        <p:spPr>
          <a:xfrm>
            <a:off x="467544" y="1412776"/>
            <a:ext cx="7992888" cy="2882910"/>
          </a:xfrm>
        </p:spPr>
        <p:txBody>
          <a:bodyPr/>
          <a:lstStyle/>
          <a:p>
            <a:r>
              <a:rPr lang="zh-TW" altLang="en-US" sz="3200" dirty="0">
                <a:solidFill>
                  <a:schemeClr val="bg1"/>
                </a:solidFill>
              </a:rPr>
              <a:t>一、</a:t>
            </a:r>
            <a:r>
              <a:rPr lang="en-US" altLang="zh-TW" sz="3200" dirty="0" smtClean="0">
                <a:solidFill>
                  <a:schemeClr val="bg1"/>
                </a:solidFill>
                <a:latin typeface="+mn-ea"/>
              </a:rPr>
              <a:t>64</a:t>
            </a:r>
            <a:r>
              <a:rPr lang="en-US" altLang="zh-TW" sz="3200" dirty="0">
                <a:solidFill>
                  <a:schemeClr val="bg1"/>
                </a:solidFill>
                <a:latin typeface="+mn-ea"/>
              </a:rPr>
              <a:t>%</a:t>
            </a:r>
            <a:r>
              <a:rPr lang="zh-TW" altLang="en-US" sz="3200" dirty="0">
                <a:solidFill>
                  <a:schemeClr val="bg1"/>
                </a:solidFill>
                <a:latin typeface="+mn-ea"/>
              </a:rPr>
              <a:t>的人</a:t>
            </a:r>
            <a:r>
              <a:rPr lang="zh-TW" altLang="en-US" sz="3200" b="1" dirty="0">
                <a:solidFill>
                  <a:schemeClr val="bg1"/>
                </a:solidFill>
                <a:latin typeface="+mn-ea"/>
              </a:rPr>
              <a:t>只擁有</a:t>
            </a:r>
            <a:r>
              <a:rPr lang="en-US" altLang="zh-TW" sz="3200" b="1" dirty="0">
                <a:solidFill>
                  <a:schemeClr val="bg1"/>
                </a:solidFill>
                <a:latin typeface="+mn-ea"/>
              </a:rPr>
              <a:t>1~2</a:t>
            </a:r>
            <a:r>
              <a:rPr lang="zh-TW" altLang="en-US" sz="3200" b="1" dirty="0">
                <a:solidFill>
                  <a:schemeClr val="bg1"/>
                </a:solidFill>
                <a:latin typeface="+mn-ea"/>
              </a:rPr>
              <a:t>雙</a:t>
            </a:r>
            <a:r>
              <a:rPr lang="zh-TW" altLang="en-US" sz="3200" b="1" dirty="0" smtClean="0">
                <a:solidFill>
                  <a:schemeClr val="bg1"/>
                </a:solidFill>
                <a:latin typeface="+mn-ea"/>
              </a:rPr>
              <a:t>運動鞋</a:t>
            </a:r>
            <a:endParaRPr lang="en-US" altLang="zh-TW" sz="3200" b="1" dirty="0" smtClean="0">
              <a:solidFill>
                <a:schemeClr val="bg1"/>
              </a:solidFill>
            </a:endParaRPr>
          </a:p>
          <a:p>
            <a:r>
              <a:rPr lang="zh-TW" altLang="en-US" sz="3200" dirty="0">
                <a:solidFill>
                  <a:schemeClr val="bg1"/>
                </a:solidFill>
                <a:latin typeface="+mn-ea"/>
              </a:rPr>
              <a:t>二、</a:t>
            </a:r>
            <a:r>
              <a:rPr lang="en-US" altLang="zh-TW" sz="3200" dirty="0" smtClean="0">
                <a:solidFill>
                  <a:schemeClr val="bg1"/>
                </a:solidFill>
                <a:latin typeface="+mn-ea"/>
              </a:rPr>
              <a:t>36%</a:t>
            </a:r>
            <a:r>
              <a:rPr lang="zh-TW" altLang="en-US" sz="3200" dirty="0" smtClean="0">
                <a:solidFill>
                  <a:schemeClr val="bg1"/>
                </a:solidFill>
                <a:latin typeface="+mn-ea"/>
              </a:rPr>
              <a:t>的人</a:t>
            </a:r>
            <a:r>
              <a:rPr lang="zh-TW" altLang="en-US" sz="3200" b="1" dirty="0" smtClean="0">
                <a:solidFill>
                  <a:schemeClr val="bg1"/>
                </a:solidFill>
                <a:latin typeface="+mn-ea"/>
              </a:rPr>
              <a:t>半年到一年換一次</a:t>
            </a:r>
            <a:r>
              <a:rPr lang="zh-TW" altLang="en-US" sz="3200" dirty="0" smtClean="0">
                <a:solidFill>
                  <a:schemeClr val="bg1"/>
                </a:solidFill>
                <a:latin typeface="+mn-ea"/>
              </a:rPr>
              <a:t>運動鞋</a:t>
            </a:r>
            <a:endParaRPr lang="en-US" altLang="zh-TW" sz="3200" dirty="0" smtClean="0">
              <a:solidFill>
                <a:schemeClr val="bg1"/>
              </a:solidFill>
              <a:latin typeface="+mn-ea"/>
            </a:endParaRPr>
          </a:p>
          <a:p>
            <a:r>
              <a:rPr lang="zh-TW" altLang="en-US" sz="3200" dirty="0">
                <a:solidFill>
                  <a:schemeClr val="bg1"/>
                </a:solidFill>
                <a:latin typeface="+mn-ea"/>
              </a:rPr>
              <a:t>三、</a:t>
            </a:r>
            <a:r>
              <a:rPr lang="en-US" altLang="zh-TW" sz="3200" dirty="0" smtClean="0">
                <a:solidFill>
                  <a:schemeClr val="bg1"/>
                </a:solidFill>
                <a:latin typeface="+mn-ea"/>
              </a:rPr>
              <a:t>48%</a:t>
            </a:r>
            <a:r>
              <a:rPr lang="zh-TW" altLang="en-US" sz="3200" dirty="0" smtClean="0">
                <a:solidFill>
                  <a:schemeClr val="bg1"/>
                </a:solidFill>
                <a:latin typeface="+mn-ea"/>
              </a:rPr>
              <a:t>的人會</a:t>
            </a:r>
            <a:r>
              <a:rPr lang="zh-TW" altLang="en-US" sz="3200" b="1" dirty="0" smtClean="0">
                <a:solidFill>
                  <a:schemeClr val="bg1"/>
                </a:solidFill>
                <a:latin typeface="+mn-ea"/>
              </a:rPr>
              <a:t>花</a:t>
            </a:r>
            <a:r>
              <a:rPr lang="en-US" altLang="zh-TW" sz="3200" b="1" dirty="0" smtClean="0">
                <a:solidFill>
                  <a:schemeClr val="bg1"/>
                </a:solidFill>
                <a:latin typeface="+mn-ea"/>
              </a:rPr>
              <a:t>2000~3000</a:t>
            </a:r>
            <a:r>
              <a:rPr lang="zh-TW" altLang="en-US" sz="3200" b="1" dirty="0" smtClean="0">
                <a:solidFill>
                  <a:schemeClr val="bg1"/>
                </a:solidFill>
                <a:latin typeface="+mn-ea"/>
              </a:rPr>
              <a:t>元購買</a:t>
            </a:r>
            <a:r>
              <a:rPr lang="zh-TW" altLang="en-US" sz="3200" dirty="0" smtClean="0">
                <a:solidFill>
                  <a:schemeClr val="bg1"/>
                </a:solidFill>
                <a:latin typeface="+mn-ea"/>
              </a:rPr>
              <a:t>運動鞋</a:t>
            </a:r>
            <a:endParaRPr lang="en-US" altLang="zh-TW" sz="3200" dirty="0" smtClean="0">
              <a:solidFill>
                <a:schemeClr val="bg1"/>
              </a:solidFill>
              <a:latin typeface="+mn-ea"/>
            </a:endParaRPr>
          </a:p>
          <a:p>
            <a:r>
              <a:rPr lang="zh-TW" altLang="en-US" sz="3200" dirty="0" smtClean="0">
                <a:solidFill>
                  <a:schemeClr val="bg1"/>
                </a:solidFill>
                <a:latin typeface="+mn-ea"/>
              </a:rPr>
              <a:t>四、</a:t>
            </a:r>
            <a:r>
              <a:rPr lang="en-US" altLang="zh-TW" sz="3200" dirty="0" smtClean="0">
                <a:solidFill>
                  <a:schemeClr val="bg1"/>
                </a:solidFill>
                <a:latin typeface="+mn-ea"/>
              </a:rPr>
              <a:t>90%</a:t>
            </a:r>
            <a:r>
              <a:rPr lang="zh-TW" altLang="en-US" sz="3200" dirty="0" smtClean="0">
                <a:solidFill>
                  <a:schemeClr val="bg1"/>
                </a:solidFill>
                <a:latin typeface="+mn-ea"/>
              </a:rPr>
              <a:t>的人</a:t>
            </a:r>
            <a:r>
              <a:rPr lang="zh-TW" altLang="en-US" sz="3200" b="1" dirty="0" smtClean="0">
                <a:solidFill>
                  <a:schemeClr val="bg1"/>
                </a:solidFill>
                <a:latin typeface="+mn-ea"/>
              </a:rPr>
              <a:t>經濟</a:t>
            </a:r>
            <a:r>
              <a:rPr lang="zh-TW" altLang="en-US" sz="3200" b="1" dirty="0">
                <a:solidFill>
                  <a:schemeClr val="bg1"/>
                </a:solidFill>
                <a:latin typeface="+mn-ea"/>
              </a:rPr>
              <a:t>來源是來自</a:t>
            </a:r>
            <a:r>
              <a:rPr lang="zh-TW" altLang="en-US" sz="3200" b="1" dirty="0" smtClean="0">
                <a:solidFill>
                  <a:schemeClr val="bg1"/>
                </a:solidFill>
                <a:latin typeface="+mn-ea"/>
              </a:rPr>
              <a:t>父母</a:t>
            </a:r>
            <a:endParaRPr lang="en-US" altLang="zh-TW" sz="3200" b="1" dirty="0" smtClean="0">
              <a:solidFill>
                <a:schemeClr val="bg1"/>
              </a:solidFill>
              <a:latin typeface="+mn-ea"/>
            </a:endParaRPr>
          </a:p>
          <a:p>
            <a:endParaRPr lang="zh-TW" altLang="en-US" dirty="0">
              <a:solidFill>
                <a:schemeClr val="tx1"/>
              </a:solidFill>
              <a:latin typeface="+mn-ea"/>
            </a:endParaRPr>
          </a:p>
        </p:txBody>
      </p:sp>
      <p:sp>
        <p:nvSpPr>
          <p:cNvPr id="2" name="標題 1"/>
          <p:cNvSpPr>
            <a:spLocks noGrp="1"/>
          </p:cNvSpPr>
          <p:nvPr>
            <p:ph type="title"/>
          </p:nvPr>
        </p:nvSpPr>
        <p:spPr>
          <a:xfrm>
            <a:off x="682751" y="308620"/>
            <a:ext cx="8229600" cy="795537"/>
          </a:xfrm>
        </p:spPr>
        <p:txBody>
          <a:bodyPr>
            <a:normAutofit/>
          </a:bodyPr>
          <a:lstStyle/>
          <a:p>
            <a:pPr lvl="0"/>
            <a:r>
              <a:rPr lang="zh-TW" altLang="en-US" sz="4000" dirty="0" smtClean="0">
                <a:solidFill>
                  <a:schemeClr val="bg1"/>
                </a:solidFill>
                <a:latin typeface="+mj-ea"/>
              </a:rPr>
              <a:t>研究結果與討論</a:t>
            </a:r>
            <a:r>
              <a:rPr lang="en-US" altLang="zh-TW" sz="4000" dirty="0" smtClean="0">
                <a:solidFill>
                  <a:schemeClr val="bg1"/>
                </a:solidFill>
                <a:latin typeface="+mj-ea"/>
              </a:rPr>
              <a:t>-</a:t>
            </a:r>
            <a:r>
              <a:rPr lang="zh-TW" altLang="en-US" sz="4000" dirty="0">
                <a:solidFill>
                  <a:schemeClr val="bg1"/>
                </a:solidFill>
                <a:latin typeface="+mj-ea"/>
              </a:rPr>
              <a:t>受試者</a:t>
            </a:r>
            <a:r>
              <a:rPr lang="zh-TW" altLang="en-US" sz="4000" dirty="0" smtClean="0">
                <a:solidFill>
                  <a:schemeClr val="bg1"/>
                </a:solidFill>
                <a:latin typeface="+mj-ea"/>
              </a:rPr>
              <a:t>基本資料</a:t>
            </a:r>
            <a:endParaRPr lang="zh-TW" altLang="en-US" sz="4000" dirty="0">
              <a:solidFill>
                <a:schemeClr val="bg1"/>
              </a:solidFill>
              <a:latin typeface="+mj-ea"/>
            </a:endParaRPr>
          </a:p>
        </p:txBody>
      </p:sp>
      <p:pic>
        <p:nvPicPr>
          <p:cNvPr id="7" name="圖片 6"/>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571999" y="3904651"/>
            <a:ext cx="4355977" cy="2116637"/>
          </a:xfrm>
          <a:prstGeom prst="rect">
            <a:avLst/>
          </a:prstGeom>
          <a:ln>
            <a:solidFill>
              <a:schemeClr val="tx1">
                <a:lumMod val="95000"/>
                <a:lumOff val="5000"/>
              </a:schemeClr>
            </a:solidFill>
          </a:ln>
        </p:spPr>
      </p:pic>
      <p:pic>
        <p:nvPicPr>
          <p:cNvPr id="1026" name="Picture 2"/>
          <p:cNvPicPr>
            <a:picLocks noChangeAspect="1" noChangeArrowheads="1"/>
          </p:cNvPicPr>
          <p:nvPr/>
        </p:nvPicPr>
        <p:blipFill>
          <a:blip r:embed="rId5" cstate="print"/>
          <a:srcRect/>
          <a:stretch>
            <a:fillRect/>
          </a:stretch>
        </p:blipFill>
        <p:spPr bwMode="auto">
          <a:xfrm>
            <a:off x="178766" y="3929066"/>
            <a:ext cx="4226890" cy="2164230"/>
          </a:xfrm>
          <a:prstGeom prst="rect">
            <a:avLst/>
          </a:prstGeom>
          <a:noFill/>
          <a:ln w="9525">
            <a:noFill/>
            <a:miter lim="800000"/>
            <a:headEnd/>
            <a:tailEnd/>
          </a:ln>
          <a:effectLst/>
        </p:spPr>
      </p:pic>
    </p:spTree>
    <p:extLst>
      <p:ext uri="{BB962C8B-B14F-4D97-AF65-F5344CB8AC3E}">
        <p14:creationId xmlns:p14="http://schemas.microsoft.com/office/powerpoint/2010/main" xmlns="" val="1150786624"/>
      </p:ext>
    </p:extLst>
  </p:cSld>
  <p:clrMapOvr>
    <a:masterClrMapping/>
  </p:clrMapOvr>
  <p:transition advTm="24578"/>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https://tse2.mm.bing.net/th?id=OIP.Ea5Ekb2WVOxfzPYL9xl51gHaEK&amp;pid=Api&amp;P=0&amp;w=282&amp;h=159"/>
          <p:cNvPicPr>
            <a:picLocks noChangeAspect="1" noChangeArrowheads="1"/>
          </p:cNvPicPr>
          <p:nvPr/>
        </p:nvPicPr>
        <p:blipFill>
          <a:blip r:embed="rId3" cstate="print"/>
          <a:srcRect/>
          <a:stretch>
            <a:fillRect/>
          </a:stretch>
        </p:blipFill>
        <p:spPr bwMode="auto">
          <a:xfrm>
            <a:off x="-1" y="1"/>
            <a:ext cx="9144001" cy="6858000"/>
          </a:xfrm>
          <a:prstGeom prst="rect">
            <a:avLst/>
          </a:prstGeom>
          <a:noFill/>
        </p:spPr>
      </p:pic>
      <p:sp>
        <p:nvSpPr>
          <p:cNvPr id="2" name="內容版面配置區 1"/>
          <p:cNvSpPr>
            <a:spLocks noGrp="1"/>
          </p:cNvSpPr>
          <p:nvPr>
            <p:ph idx="1"/>
          </p:nvPr>
        </p:nvSpPr>
        <p:spPr>
          <a:xfrm>
            <a:off x="467544" y="1412776"/>
            <a:ext cx="8136904" cy="4104456"/>
          </a:xfrm>
        </p:spPr>
        <p:txBody>
          <a:bodyPr>
            <a:normAutofit/>
          </a:bodyPr>
          <a:lstStyle/>
          <a:p>
            <a:r>
              <a:rPr lang="zh-TW" altLang="en-US" sz="3200" dirty="0">
                <a:solidFill>
                  <a:schemeClr val="bg1"/>
                </a:solidFill>
                <a:latin typeface="+mn-ea"/>
              </a:rPr>
              <a:t>一</a:t>
            </a:r>
            <a:r>
              <a:rPr lang="zh-TW" altLang="en-US" sz="3200" dirty="0" smtClean="0">
                <a:solidFill>
                  <a:schemeClr val="bg1"/>
                </a:solidFill>
                <a:latin typeface="+mn-ea"/>
              </a:rPr>
              <a:t>、</a:t>
            </a:r>
            <a:r>
              <a:rPr lang="en-US" altLang="zh-TW" sz="3200" dirty="0">
                <a:solidFill>
                  <a:schemeClr val="bg1"/>
                </a:solidFill>
                <a:latin typeface="+mn-ea"/>
              </a:rPr>
              <a:t>70%</a:t>
            </a:r>
            <a:r>
              <a:rPr lang="zh-TW" altLang="zh-TW" sz="3200" dirty="0">
                <a:solidFill>
                  <a:schemeClr val="bg1"/>
                </a:solidFill>
                <a:latin typeface="+mn-ea"/>
              </a:rPr>
              <a:t>的人</a:t>
            </a:r>
            <a:r>
              <a:rPr lang="zh-TW" altLang="zh-TW" sz="3200" b="1" dirty="0">
                <a:solidFill>
                  <a:schemeClr val="bg1"/>
                </a:solidFill>
                <a:latin typeface="+mn-ea"/>
              </a:rPr>
              <a:t>不會受</a:t>
            </a:r>
            <a:r>
              <a:rPr lang="zh-TW" altLang="en-US" sz="3200" b="1" dirty="0">
                <a:solidFill>
                  <a:schemeClr val="bg1"/>
                </a:solidFill>
                <a:latin typeface="+mn-ea"/>
              </a:rPr>
              <a:t>同儕</a:t>
            </a:r>
            <a:r>
              <a:rPr lang="zh-TW" altLang="zh-TW" sz="3200" b="1" dirty="0" smtClean="0">
                <a:solidFill>
                  <a:schemeClr val="bg1"/>
                </a:solidFill>
                <a:latin typeface="+mn-ea"/>
              </a:rPr>
              <a:t>影響</a:t>
            </a:r>
            <a:endParaRPr lang="en-US" altLang="zh-TW" sz="3200" b="1" dirty="0" smtClean="0">
              <a:solidFill>
                <a:schemeClr val="bg1"/>
              </a:solidFill>
              <a:latin typeface="+mn-ea"/>
            </a:endParaRPr>
          </a:p>
          <a:p>
            <a:r>
              <a:rPr lang="zh-TW" altLang="en-US" sz="3200" dirty="0" smtClean="0">
                <a:solidFill>
                  <a:schemeClr val="bg1"/>
                </a:solidFill>
                <a:latin typeface="+mn-ea"/>
              </a:rPr>
              <a:t>二、</a:t>
            </a:r>
            <a:r>
              <a:rPr lang="en-US" altLang="zh-TW" sz="3200" dirty="0" smtClean="0">
                <a:solidFill>
                  <a:schemeClr val="bg1"/>
                </a:solidFill>
                <a:latin typeface="+mn-ea"/>
              </a:rPr>
              <a:t>98%</a:t>
            </a:r>
            <a:r>
              <a:rPr lang="zh-TW" altLang="en-US" sz="3200" dirty="0" smtClean="0">
                <a:solidFill>
                  <a:schemeClr val="bg1"/>
                </a:solidFill>
                <a:latin typeface="+mn-ea"/>
              </a:rPr>
              <a:t>的人</a:t>
            </a:r>
            <a:r>
              <a:rPr lang="zh-TW" altLang="en-US" sz="3200" b="1" dirty="0" smtClean="0">
                <a:solidFill>
                  <a:schemeClr val="bg1"/>
                </a:solidFill>
                <a:latin typeface="+mn-ea"/>
              </a:rPr>
              <a:t>因為鞋子壞了換鞋</a:t>
            </a:r>
            <a:endParaRPr lang="en-US" altLang="zh-TW" sz="3200" b="1" dirty="0" smtClean="0">
              <a:solidFill>
                <a:schemeClr val="bg1"/>
              </a:solidFill>
              <a:latin typeface="+mn-ea"/>
            </a:endParaRPr>
          </a:p>
          <a:p>
            <a:r>
              <a:rPr lang="zh-TW" altLang="en-US" sz="3200" dirty="0" smtClean="0">
                <a:solidFill>
                  <a:schemeClr val="bg1"/>
                </a:solidFill>
                <a:latin typeface="+mn-ea"/>
              </a:rPr>
              <a:t>三、</a:t>
            </a:r>
            <a:r>
              <a:rPr lang="en-US" altLang="zh-TW" sz="3200" dirty="0" smtClean="0">
                <a:solidFill>
                  <a:schemeClr val="bg1"/>
                </a:solidFill>
                <a:latin typeface="+mn-ea"/>
              </a:rPr>
              <a:t>72%</a:t>
            </a:r>
            <a:r>
              <a:rPr lang="zh-TW" altLang="zh-TW" sz="3200" dirty="0" smtClean="0">
                <a:solidFill>
                  <a:schemeClr val="bg1"/>
                </a:solidFill>
                <a:latin typeface="+mn-ea"/>
              </a:rPr>
              <a:t>的人</a:t>
            </a:r>
            <a:r>
              <a:rPr lang="zh-TW" altLang="zh-TW" sz="3200" b="1" dirty="0" smtClean="0">
                <a:solidFill>
                  <a:schemeClr val="bg1"/>
                </a:solidFill>
                <a:latin typeface="+mn-ea"/>
              </a:rPr>
              <a:t>不會</a:t>
            </a:r>
            <a:r>
              <a:rPr lang="zh-TW" altLang="en-US" sz="3200" b="1" dirty="0" smtClean="0">
                <a:solidFill>
                  <a:schemeClr val="bg1"/>
                </a:solidFill>
                <a:latin typeface="+mn-ea"/>
              </a:rPr>
              <a:t>先上網收集資料</a:t>
            </a:r>
            <a:endParaRPr lang="en-US" altLang="zh-TW" sz="3200" b="1" dirty="0" smtClean="0">
              <a:solidFill>
                <a:schemeClr val="bg1"/>
              </a:solidFill>
              <a:latin typeface="+mn-ea"/>
            </a:endParaRPr>
          </a:p>
          <a:p>
            <a:r>
              <a:rPr lang="zh-TW" altLang="en-US" sz="3200" dirty="0" smtClean="0">
                <a:solidFill>
                  <a:schemeClr val="bg1"/>
                </a:solidFill>
                <a:latin typeface="+mn-ea"/>
              </a:rPr>
              <a:t>四、</a:t>
            </a:r>
            <a:r>
              <a:rPr lang="en-US" altLang="zh-TW" sz="3200" dirty="0">
                <a:solidFill>
                  <a:schemeClr val="bg1"/>
                </a:solidFill>
                <a:latin typeface="+mn-ea"/>
              </a:rPr>
              <a:t>62</a:t>
            </a:r>
            <a:r>
              <a:rPr lang="en-US" altLang="zh-TW" sz="3200" dirty="0" smtClean="0">
                <a:solidFill>
                  <a:schemeClr val="bg1"/>
                </a:solidFill>
                <a:latin typeface="+mn-ea"/>
              </a:rPr>
              <a:t>%</a:t>
            </a:r>
            <a:r>
              <a:rPr lang="zh-TW" altLang="en-US" sz="3200" dirty="0" smtClean="0">
                <a:solidFill>
                  <a:schemeClr val="bg1"/>
                </a:solidFill>
                <a:latin typeface="+mn-ea"/>
              </a:rPr>
              <a:t>的人主要</a:t>
            </a:r>
            <a:r>
              <a:rPr lang="zh-TW" altLang="en-US" sz="3200" dirty="0">
                <a:solidFill>
                  <a:schemeClr val="bg1"/>
                </a:solidFill>
                <a:latin typeface="+mn-ea"/>
              </a:rPr>
              <a:t>參考因素為</a:t>
            </a:r>
            <a:r>
              <a:rPr lang="zh-TW" altLang="en-US" sz="3200" b="1" dirty="0" smtClean="0">
                <a:solidFill>
                  <a:schemeClr val="bg1"/>
                </a:solidFill>
                <a:latin typeface="+mn-ea"/>
              </a:rPr>
              <a:t>舒適</a:t>
            </a:r>
            <a:endParaRPr lang="zh-TW" altLang="en-US" sz="3200" b="1" dirty="0">
              <a:solidFill>
                <a:schemeClr val="bg1"/>
              </a:solidFill>
              <a:latin typeface="+mn-ea"/>
            </a:endParaRPr>
          </a:p>
        </p:txBody>
      </p:sp>
      <p:sp>
        <p:nvSpPr>
          <p:cNvPr id="3" name="標題 2"/>
          <p:cNvSpPr>
            <a:spLocks noGrp="1"/>
          </p:cNvSpPr>
          <p:nvPr>
            <p:ph type="title"/>
          </p:nvPr>
        </p:nvSpPr>
        <p:spPr>
          <a:xfrm>
            <a:off x="467544" y="188640"/>
            <a:ext cx="8229600" cy="1219200"/>
          </a:xfrm>
        </p:spPr>
        <p:txBody>
          <a:bodyPr>
            <a:normAutofit/>
          </a:bodyPr>
          <a:lstStyle/>
          <a:p>
            <a:pPr lvl="0"/>
            <a:r>
              <a:rPr lang="zh-TW" altLang="en-US" sz="4000" dirty="0">
                <a:solidFill>
                  <a:schemeClr val="bg1"/>
                </a:solidFill>
                <a:latin typeface="+mj-ea"/>
              </a:rPr>
              <a:t>研究結果與</a:t>
            </a:r>
            <a:r>
              <a:rPr lang="zh-TW" altLang="en-US" sz="4000" dirty="0" smtClean="0">
                <a:solidFill>
                  <a:schemeClr val="bg1"/>
                </a:solidFill>
                <a:latin typeface="+mj-ea"/>
              </a:rPr>
              <a:t>討論</a:t>
            </a:r>
            <a:r>
              <a:rPr lang="en-US" altLang="zh-TW" sz="4000" dirty="0" smtClean="0">
                <a:solidFill>
                  <a:schemeClr val="bg1"/>
                </a:solidFill>
                <a:latin typeface="+mj-ea"/>
              </a:rPr>
              <a:t>-</a:t>
            </a:r>
            <a:r>
              <a:rPr lang="zh-TW" altLang="en-US" sz="4000" dirty="0">
                <a:solidFill>
                  <a:schemeClr val="bg1"/>
                </a:solidFill>
                <a:latin typeface="+mj-ea"/>
              </a:rPr>
              <a:t>購買前的考慮</a:t>
            </a:r>
            <a:r>
              <a:rPr lang="zh-TW" altLang="en-US" sz="4000" dirty="0" smtClean="0">
                <a:solidFill>
                  <a:schemeClr val="bg1"/>
                </a:solidFill>
                <a:latin typeface="+mj-ea"/>
              </a:rPr>
              <a:t>因素</a:t>
            </a:r>
            <a:endParaRPr lang="zh-TW" altLang="en-US" sz="4000" dirty="0">
              <a:solidFill>
                <a:schemeClr val="bg1"/>
              </a:solidFill>
              <a:latin typeface="+mj-ea"/>
            </a:endParaRPr>
          </a:p>
        </p:txBody>
      </p:sp>
      <p:pic>
        <p:nvPicPr>
          <p:cNvPr id="4" name="圖片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672326" y="3786190"/>
            <a:ext cx="4299417" cy="1928826"/>
          </a:xfrm>
          <a:prstGeom prst="rect">
            <a:avLst/>
          </a:prstGeom>
          <a:ln>
            <a:solidFill>
              <a:schemeClr val="tx1"/>
            </a:solidFill>
          </a:ln>
        </p:spPr>
      </p:pic>
      <p:pic>
        <p:nvPicPr>
          <p:cNvPr id="5" name="圖片 4"/>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428596" y="3786190"/>
            <a:ext cx="4127701" cy="2213519"/>
          </a:xfrm>
          <a:prstGeom prst="rect">
            <a:avLst/>
          </a:prstGeom>
        </p:spPr>
      </p:pic>
    </p:spTree>
    <p:extLst>
      <p:ext uri="{BB962C8B-B14F-4D97-AF65-F5344CB8AC3E}">
        <p14:creationId xmlns:p14="http://schemas.microsoft.com/office/powerpoint/2010/main" xmlns="" val="78296604"/>
      </p:ext>
    </p:extLst>
  </p:cSld>
  <p:clrMapOvr>
    <a:masterClrMapping/>
  </p:clrMapOvr>
  <p:transition advTm="22890"/>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宣紙">
  <a:themeElements>
    <a:clrScheme name="宣紙">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宣紙">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宣紙">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1281</TotalTime>
  <Words>1473</Words>
  <Application>Microsoft Office PowerPoint</Application>
  <PresentationFormat>如螢幕大小 (4:3)</PresentationFormat>
  <Paragraphs>110</Paragraphs>
  <Slides>13</Slides>
  <Notes>11</Notes>
  <HiddenSlides>0</HiddenSlides>
  <MMClips>0</MMClips>
  <ScaleCrop>false</ScaleCrop>
  <HeadingPairs>
    <vt:vector size="4" baseType="variant">
      <vt:variant>
        <vt:lpstr>佈景主題</vt:lpstr>
      </vt:variant>
      <vt:variant>
        <vt:i4>1</vt:i4>
      </vt:variant>
      <vt:variant>
        <vt:lpstr>投影片標題</vt:lpstr>
      </vt:variant>
      <vt:variant>
        <vt:i4>13</vt:i4>
      </vt:variant>
    </vt:vector>
  </HeadingPairs>
  <TitlesOfParts>
    <vt:vector size="14" baseType="lpstr">
      <vt:lpstr>宣紙</vt:lpstr>
      <vt:lpstr>學生購買運動鞋時的偏好 及原因-以自強國中為例 </vt:lpstr>
      <vt:lpstr>研究動機</vt:lpstr>
      <vt:lpstr>研究目的</vt:lpstr>
      <vt:lpstr>研究流程</vt:lpstr>
      <vt:lpstr>研究方法</vt:lpstr>
      <vt:lpstr>文獻探討-可能因素</vt:lpstr>
      <vt:lpstr>文獻探討-影響因素</vt:lpstr>
      <vt:lpstr>研究結果與討論-受試者基本資料</vt:lpstr>
      <vt:lpstr>研究結果與討論-購買前的考慮因素</vt:lpstr>
      <vt:lpstr>研究結果與討論-挑選的方法</vt:lpstr>
      <vt:lpstr>研究建議</vt:lpstr>
      <vt:lpstr>參考資料</vt:lpstr>
      <vt:lpstr>投影片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學生購買運動鞋時的偏好 及原因-以自強國中為例 </dc:title>
  <dc:creator>65545562323223111</dc:creator>
  <cp:lastModifiedBy>someone</cp:lastModifiedBy>
  <cp:revision>92</cp:revision>
  <dcterms:created xsi:type="dcterms:W3CDTF">2020-10-27T06:38:47Z</dcterms:created>
  <dcterms:modified xsi:type="dcterms:W3CDTF">2020-11-12T22:44:12Z</dcterms:modified>
</cp:coreProperties>
</file>