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57" r:id="rId2"/>
    <p:sldId id="263" r:id="rId3"/>
    <p:sldId id="259" r:id="rId4"/>
    <p:sldId id="290" r:id="rId5"/>
    <p:sldId id="289" r:id="rId6"/>
    <p:sldId id="285" r:id="rId7"/>
    <p:sldId id="282" r:id="rId8"/>
    <p:sldId id="269" r:id="rId9"/>
    <p:sldId id="295" r:id="rId10"/>
    <p:sldId id="284" r:id="rId11"/>
    <p:sldId id="286" r:id="rId12"/>
    <p:sldId id="276" r:id="rId13"/>
    <p:sldId id="297" r:id="rId14"/>
    <p:sldId id="294" r:id="rId15"/>
    <p:sldId id="287" r:id="rId16"/>
    <p:sldId id="292" r:id="rId17"/>
    <p:sldId id="293" r:id="rId18"/>
    <p:sldId id="296" r:id="rId19"/>
    <p:sldId id="288" r:id="rId20"/>
  </p:sldIdLst>
  <p:sldSz cx="12192000" cy="6858000"/>
  <p:notesSz cx="6858000" cy="9144000"/>
  <p:custDataLst>
    <p:tags r:id="rId22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6AADB"/>
    <a:srgbClr val="FF3E3E"/>
    <a:srgbClr val="70AD47"/>
    <a:srgbClr val="F7B63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71" autoAdjust="0"/>
    <p:restoredTop sz="76623" autoAdjust="0"/>
  </p:normalViewPr>
  <p:slideViewPr>
    <p:cSldViewPr snapToGrid="0">
      <p:cViewPr>
        <p:scale>
          <a:sx n="50" d="100"/>
          <a:sy n="50" d="100"/>
        </p:scale>
        <p:origin x="-1686" y="-48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49" d="100"/>
          <a:sy n="49" d="100"/>
        </p:scale>
        <p:origin x="-2656" y="-6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CB93D7-575E-4195-A0BD-90E2C727CDE2}" type="datetimeFigureOut">
              <a:rPr lang="zh-CN" altLang="en-US" smtClean="0"/>
              <a:pPr/>
              <a:t>2020/11/9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D03FA2-A613-42FA-9687-609A920DA77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651934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各位評審老師好</a:t>
            </a:r>
            <a:r>
              <a:rPr lang="en-US" altLang="zh-TW" dirty="0" smtClean="0"/>
              <a:t>!</a:t>
            </a:r>
            <a:r>
              <a:rPr lang="zh-TW" altLang="en-US" dirty="0" smtClean="0"/>
              <a:t>我們是愛地球團隊，今天要報告的主題是；搶救回不了家的稻花魚</a:t>
            </a:r>
            <a:r>
              <a:rPr lang="en-US" altLang="zh-TW" dirty="0" smtClean="0"/>
              <a:t>-</a:t>
            </a:r>
            <a:r>
              <a:rPr lang="zh-TW" altLang="en-US" dirty="0" smtClean="0"/>
              <a:t>菊池氏細鯽。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D03FA2-A613-42FA-9687-609A920DA779}" type="slidenum">
              <a:rPr lang="zh-CN" altLang="en-US" smtClean="0"/>
              <a:pPr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5764616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幼圆" panose="02010509060101010101" pitchFamily="49" charset="-122"/>
                <a:ea typeface="幼圆" panose="02010509060101010101" pitchFamily="49" charset="-122"/>
                <a:cs typeface="+mn-cs"/>
              </a:rPr>
              <a:t>有關菊池</a:t>
            </a:r>
            <a:r>
              <a:rPr kumimoji="0" lang="zh-TW" alt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幼圆" panose="02010509060101010101" pitchFamily="49" charset="-122"/>
                <a:ea typeface="幼圆" panose="02010509060101010101" pitchFamily="49" charset="-122"/>
                <a:cs typeface="+mn-cs"/>
              </a:rPr>
              <a:t>氏細鯽的觀察實驗</a:t>
            </a:r>
            <a:endParaRPr lang="en-US" altLang="zh-TW" dirty="0" smtClean="0"/>
          </a:p>
          <a:p>
            <a:r>
              <a:rPr lang="en-US" altLang="zh-TW" dirty="0" smtClean="0"/>
              <a:t>1.</a:t>
            </a:r>
            <a:r>
              <a:rPr lang="zh-TW" altLang="en-US" dirty="0" smtClean="0"/>
              <a:t>牠愛跳躍，如果水</a:t>
            </a:r>
            <a:r>
              <a:rPr lang="zh-TW" altLang="en-US" dirty="0" smtClean="0"/>
              <a:t>很淺而跳出水面陣亡。</a:t>
            </a:r>
            <a:endParaRPr lang="en-US" altLang="zh-TW" dirty="0" smtClean="0"/>
          </a:p>
          <a:p>
            <a:r>
              <a:rPr lang="en-US" altLang="zh-TW" dirty="0" smtClean="0"/>
              <a:t>2.</a:t>
            </a:r>
            <a:r>
              <a:rPr lang="zh-TW" altLang="en-US" dirty="0" smtClean="0"/>
              <a:t>牠不愛強光愛黑暗的環境。</a:t>
            </a:r>
            <a:endParaRPr lang="en-US" altLang="zh-TW" dirty="0" smtClean="0"/>
          </a:p>
          <a:p>
            <a:r>
              <a:rPr lang="en-US" altLang="zh-TW" dirty="0" smtClean="0"/>
              <a:t>3.</a:t>
            </a:r>
            <a:r>
              <a:rPr lang="zh-TW" altLang="en-US" dirty="0" smtClean="0"/>
              <a:t>牠喜歡較溫暖的水溫，不喜歡冷水。</a:t>
            </a:r>
            <a:endParaRPr lang="en-US" altLang="zh-TW" dirty="0" smtClean="0"/>
          </a:p>
          <a:p>
            <a:endParaRPr lang="en-US" altLang="zh-TW" dirty="0" smtClean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D03FA2-A613-42FA-9687-609A920DA779}" type="slidenum">
              <a:rPr lang="zh-CN" altLang="en-US" smtClean="0"/>
              <a:pPr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60757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 smtClean="0"/>
              <a:t>3.</a:t>
            </a:r>
            <a:r>
              <a:rPr lang="zh-TW" altLang="en-US" dirty="0" smtClean="0"/>
              <a:t>復育菊池氏細鯽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D03FA2-A613-42FA-9687-609A920DA779}" type="slidenum">
              <a:rPr lang="zh-CN" altLang="en-US" smtClean="0"/>
              <a:pPr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4442775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我們探討牠瀕危的原因有</a:t>
            </a:r>
            <a:r>
              <a:rPr lang="en-US" altLang="zh-TW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: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TW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1.</a:t>
            </a:r>
            <a:r>
              <a:rPr lang="zh-TW" altLang="en-US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生存環境受到汙染。</a:t>
            </a:r>
            <a:endParaRPr lang="en-US" altLang="zh-TW" sz="1200" dirty="0" smtClean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TW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2</a:t>
            </a:r>
            <a:r>
              <a:rPr lang="en-US" altLang="zh-TW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.</a:t>
            </a:r>
            <a:r>
              <a:rPr lang="zh-TW" altLang="en-US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菊</a:t>
            </a:r>
            <a:r>
              <a:rPr lang="zh-TW" altLang="en-US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池氏細鯽的</a:t>
            </a:r>
            <a:r>
              <a:rPr lang="zh-TW" altLang="en-US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卵被大魚吃掉。</a:t>
            </a:r>
            <a:endParaRPr lang="en-US" altLang="zh-TW" sz="1200" dirty="0" smtClean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TW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3</a:t>
            </a:r>
            <a:r>
              <a:rPr lang="en-US" altLang="zh-TW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.</a:t>
            </a:r>
            <a:r>
              <a:rPr lang="zh-TW" altLang="en-US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牠被</a:t>
            </a:r>
            <a:r>
              <a:rPr lang="zh-TW" altLang="en-US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過度</a:t>
            </a:r>
            <a:r>
              <a:rPr lang="zh-TW" altLang="en-US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捕撈炸</a:t>
            </a:r>
            <a:r>
              <a:rPr lang="zh-TW" altLang="en-US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成魚</a:t>
            </a:r>
            <a:r>
              <a:rPr lang="zh-TW" altLang="en-US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酥。</a:t>
            </a:r>
            <a:endParaRPr lang="en-US" altLang="zh-TW" sz="1200" dirty="0" smtClean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TW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4.</a:t>
            </a:r>
            <a:r>
              <a:rPr lang="zh-TW" altLang="en-US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外國兇猛的魚虎</a:t>
            </a:r>
            <a:r>
              <a:rPr lang="zh-TW" altLang="en-US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被放</a:t>
            </a:r>
            <a:r>
              <a:rPr lang="zh-TW" altLang="en-US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進河裡，讓菊池氏細鯽回不了家。</a:t>
            </a:r>
            <a:endParaRPr lang="en-US" altLang="zh-TW" sz="1200" dirty="0" smtClean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zh-CN" sz="120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D03FA2-A613-42FA-9687-609A920DA779}" type="slidenum">
              <a:rPr lang="zh-CN" altLang="en-US" smtClean="0"/>
              <a:pPr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026488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ts val="2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1200" kern="0" dirty="0" smtClean="0">
                <a:effectLst/>
                <a:latin typeface="新細明體"/>
                <a:ea typeface="+mn-ea"/>
                <a:cs typeface="Arial"/>
              </a:rPr>
              <a:t>學校有趣</a:t>
            </a:r>
            <a:r>
              <a:rPr lang="zh-TW" altLang="en-US" sz="1200" kern="0" dirty="0" smtClean="0">
                <a:effectLst/>
                <a:latin typeface="新細明體"/>
                <a:ea typeface="+mn-ea"/>
                <a:cs typeface="Arial"/>
              </a:rPr>
              <a:t>的養魚課程</a:t>
            </a:r>
            <a:r>
              <a:rPr lang="en-US" altLang="zh-TW" sz="1200" kern="0" dirty="0" smtClean="0">
                <a:effectLst/>
                <a:latin typeface="新細明體"/>
                <a:ea typeface="+mn-ea"/>
                <a:cs typeface="Arial"/>
              </a:rPr>
              <a:t>-</a:t>
            </a:r>
            <a:r>
              <a:rPr lang="zh-TW" altLang="en-US" sz="1200" kern="0" dirty="0" smtClean="0">
                <a:effectLst/>
                <a:latin typeface="新細明體"/>
                <a:ea typeface="+mn-ea"/>
                <a:cs typeface="Arial"/>
              </a:rPr>
              <a:t>蟲魚菜共生</a:t>
            </a:r>
            <a:endParaRPr lang="en-US" altLang="zh-TW" sz="1200" kern="0" dirty="0" smtClean="0">
              <a:effectLst/>
              <a:latin typeface="新細明體"/>
              <a:ea typeface="+mn-ea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ts val="2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1200" kern="0" dirty="0" smtClean="0">
                <a:effectLst/>
                <a:latin typeface="新細明體"/>
                <a:ea typeface="+mn-ea"/>
                <a:cs typeface="Arial"/>
              </a:rPr>
              <a:t>1.</a:t>
            </a:r>
            <a:r>
              <a:rPr lang="zh-TW" altLang="en-US" sz="1200" kern="0" dirty="0" smtClean="0">
                <a:effectLst/>
                <a:latin typeface="新細明體"/>
                <a:ea typeface="+mn-ea"/>
                <a:cs typeface="Arial"/>
              </a:rPr>
              <a:t>學</a:t>
            </a:r>
            <a:r>
              <a:rPr lang="zh-TW" altLang="en-US" sz="1200" kern="0" dirty="0" smtClean="0">
                <a:effectLst/>
                <a:latin typeface="+mn-lt"/>
                <a:ea typeface="+mn-ea"/>
                <a:cs typeface="Arial"/>
              </a:rPr>
              <a:t>校的</a:t>
            </a:r>
            <a:r>
              <a:rPr lang="zh-TW" altLang="zh-TW" sz="1200" kern="0" dirty="0" smtClean="0">
                <a:effectLst/>
                <a:latin typeface="+mn-lt"/>
                <a:ea typeface="+mn-ea"/>
                <a:cs typeface="Arial"/>
              </a:rPr>
              <a:t>生態池</a:t>
            </a:r>
            <a:r>
              <a:rPr lang="zh-TW" altLang="en-US" sz="1200" kern="0" dirty="0" smtClean="0">
                <a:effectLst/>
                <a:latin typeface="+mn-lt"/>
                <a:ea typeface="+mn-ea"/>
                <a:cs typeface="Arial"/>
              </a:rPr>
              <a:t>原本就長</a:t>
            </a:r>
            <a:r>
              <a:rPr lang="zh-TW" altLang="zh-TW" sz="1200" kern="0" dirty="0" smtClean="0">
                <a:effectLst/>
                <a:latin typeface="+mn-lt"/>
                <a:ea typeface="+mn-ea"/>
                <a:cs typeface="Arial"/>
              </a:rPr>
              <a:t>滿許多的水生植物</a:t>
            </a:r>
            <a:r>
              <a:rPr lang="zh-TW" altLang="en-US" sz="1200" kern="0" dirty="0" smtClean="0">
                <a:effectLst/>
                <a:latin typeface="+mn-lt"/>
                <a:ea typeface="+mn-ea"/>
                <a:cs typeface="Arial"/>
              </a:rPr>
              <a:t>，</a:t>
            </a:r>
            <a:r>
              <a:rPr kumimoji="0" lang="zh-TW" alt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Arial"/>
              </a:rPr>
              <a:t>使用的是地下水和雨撲滿收集的雨水</a:t>
            </a:r>
            <a:r>
              <a:rPr kumimoji="0" lang="zh-TW" alt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Arial"/>
              </a:rPr>
              <a:t>。生態</a:t>
            </a:r>
            <a:r>
              <a:rPr kumimoji="0" lang="zh-TW" alt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Arial"/>
              </a:rPr>
              <a:t>池裡除了有魚之外，還有水稻、空心菜。</a:t>
            </a:r>
            <a:endParaRPr kumimoji="0" lang="en-US" altLang="zh-TW" sz="12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ts val="2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Arial"/>
              </a:rPr>
              <a:t> </a:t>
            </a:r>
            <a:r>
              <a:rPr lang="en-US" altLang="zh-TW" sz="1200" kern="0" dirty="0" smtClean="0">
                <a:effectLst/>
                <a:latin typeface="+mn-lt"/>
                <a:ea typeface="+mn-ea"/>
                <a:cs typeface="Arial"/>
              </a:rPr>
              <a:t>2</a:t>
            </a:r>
            <a:r>
              <a:rPr lang="en-US" altLang="zh-TW" sz="1200" kern="0" dirty="0" smtClean="0">
                <a:effectLst/>
                <a:latin typeface="+mn-lt"/>
                <a:ea typeface="+mn-ea"/>
                <a:cs typeface="Arial"/>
              </a:rPr>
              <a:t>.</a:t>
            </a:r>
            <a:r>
              <a:rPr lang="zh-TW" altLang="en-US" sz="1200" kern="0" dirty="0" smtClean="0">
                <a:effectLst/>
                <a:latin typeface="+mn-lt"/>
                <a:ea typeface="+mn-ea"/>
                <a:cs typeface="Arial"/>
              </a:rPr>
              <a:t>我們在</a:t>
            </a:r>
            <a:r>
              <a:rPr lang="zh-TW" altLang="en-US" sz="1200" kern="0" dirty="0" smtClean="0">
                <a:effectLst/>
                <a:latin typeface="+mn-lt"/>
                <a:ea typeface="+mn-ea"/>
                <a:cs typeface="Arial"/>
              </a:rPr>
              <a:t>不同的水槽裡分別</a:t>
            </a:r>
            <a:r>
              <a:rPr lang="zh-TW" altLang="en-US" sz="1200" kern="0" dirty="0" smtClean="0">
                <a:effectLst/>
                <a:latin typeface="+mn-lt"/>
                <a:ea typeface="+mn-ea"/>
                <a:cs typeface="Arial"/>
              </a:rPr>
              <a:t>放進菊</a:t>
            </a:r>
            <a:r>
              <a:rPr lang="zh-TW" altLang="en-US" sz="1200" kern="0" dirty="0" smtClean="0">
                <a:effectLst/>
                <a:latin typeface="+mn-lt"/>
                <a:ea typeface="+mn-ea"/>
                <a:cs typeface="Arial"/>
              </a:rPr>
              <a:t>池氏細</a:t>
            </a:r>
            <a:r>
              <a:rPr lang="zh-TW" altLang="en-US" sz="1200" kern="0" dirty="0" smtClean="0">
                <a:effectLst/>
                <a:latin typeface="+mn-lt"/>
                <a:ea typeface="+mn-ea"/>
                <a:cs typeface="Arial"/>
              </a:rPr>
              <a:t>鯽和其他的魚類。</a:t>
            </a:r>
            <a:endParaRPr lang="en-US" altLang="zh-TW" sz="1200" kern="0" dirty="0" smtClean="0">
              <a:effectLst/>
              <a:latin typeface="+mn-lt"/>
              <a:ea typeface="+mn-ea"/>
              <a:cs typeface="Arial"/>
            </a:endParaRPr>
          </a:p>
          <a:p>
            <a:pPr>
              <a:lnSpc>
                <a:spcPts val="2300"/>
              </a:lnSpc>
              <a:spcAft>
                <a:spcPts val="0"/>
              </a:spcAft>
            </a:pPr>
            <a:r>
              <a:rPr lang="en-US" altLang="zh-TW" sz="1200" kern="0" dirty="0" smtClean="0">
                <a:effectLst/>
                <a:latin typeface="+mn-lt"/>
                <a:ea typeface="+mn-ea"/>
                <a:cs typeface="Arial"/>
              </a:rPr>
              <a:t>3.</a:t>
            </a:r>
            <a:r>
              <a:rPr lang="zh-TW" altLang="en-US" sz="1200" kern="0" dirty="0" smtClean="0">
                <a:effectLst/>
                <a:latin typeface="+mn-lt"/>
                <a:ea typeface="+mn-ea"/>
                <a:cs typeface="Arial"/>
              </a:rPr>
              <a:t> </a:t>
            </a:r>
            <a:r>
              <a:rPr lang="zh-TW" altLang="en-US" sz="1200" kern="0" dirty="0" smtClean="0">
                <a:effectLst/>
                <a:latin typeface="+mn-lt"/>
                <a:ea typeface="+mn-ea"/>
                <a:cs typeface="Arial"/>
              </a:rPr>
              <a:t>也</a:t>
            </a:r>
            <a:r>
              <a:rPr lang="zh-TW" altLang="en-US" sz="1200" kern="0" dirty="0" smtClean="0">
                <a:effectLst/>
                <a:latin typeface="+mn-lt"/>
                <a:ea typeface="+mn-ea"/>
                <a:cs typeface="Arial"/>
              </a:rPr>
              <a:t>發現一些尖頭蚱蜢和豆娘。</a:t>
            </a:r>
            <a:endParaRPr lang="en-US" altLang="zh-TW" sz="1200" kern="0" dirty="0" smtClean="0">
              <a:effectLst/>
              <a:latin typeface="+mn-lt"/>
              <a:ea typeface="+mn-ea"/>
              <a:cs typeface="Arial"/>
            </a:endParaRPr>
          </a:p>
          <a:p>
            <a:pPr>
              <a:lnSpc>
                <a:spcPts val="2300"/>
              </a:lnSpc>
              <a:spcAft>
                <a:spcPts val="0"/>
              </a:spcAft>
            </a:pPr>
            <a:endParaRPr lang="zh-TW" altLang="zh-TW" sz="1200" kern="100" dirty="0" smtClean="0">
              <a:effectLst/>
              <a:latin typeface="+mn-lt"/>
              <a:ea typeface="+mn-ea"/>
              <a:cs typeface="Times New Roman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D03FA2-A613-42FA-9687-609A920DA779}" type="slidenum">
              <a:rPr lang="zh-CN" altLang="en-US" smtClean="0"/>
              <a:pPr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515583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0" lang="zh-TW" altLang="en-US" sz="6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我們學習復育菊池氏細鯽的過程</a:t>
            </a:r>
            <a:r>
              <a:rPr kumimoji="0" lang="en-US" altLang="zh-TW" sz="6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:</a:t>
            </a:r>
            <a:endParaRPr lang="en-US" altLang="zh-TW" dirty="0" smtClean="0"/>
          </a:p>
          <a:p>
            <a:r>
              <a:rPr lang="en-US" altLang="zh-TW" dirty="0" smtClean="0"/>
              <a:t>1</a:t>
            </a:r>
            <a:r>
              <a:rPr lang="en-US" altLang="zh-TW" dirty="0" smtClean="0"/>
              <a:t>.</a:t>
            </a:r>
            <a:r>
              <a:rPr lang="zh-TW" altLang="en-US" dirty="0" smtClean="0"/>
              <a:t>我們每天</a:t>
            </a:r>
            <a:r>
              <a:rPr lang="zh-TW" altLang="en-US" dirty="0" smtClean="0"/>
              <a:t>都去</a:t>
            </a:r>
            <a:r>
              <a:rPr lang="zh-TW" altLang="en-US" dirty="0" smtClean="0"/>
              <a:t>巡視菊池氏細鯽的生長情形。</a:t>
            </a:r>
            <a:endParaRPr lang="en-US" altLang="zh-TW" dirty="0" smtClean="0"/>
          </a:p>
          <a:p>
            <a:r>
              <a:rPr lang="en-US" altLang="zh-TW" dirty="0" smtClean="0"/>
              <a:t>2.</a:t>
            </a:r>
            <a:r>
              <a:rPr lang="zh-TW" altLang="en-US" dirty="0" smtClean="0"/>
              <a:t>也會丟魚飼料餵</a:t>
            </a:r>
            <a:r>
              <a:rPr lang="zh-TW" altLang="en-US" dirty="0" smtClean="0"/>
              <a:t>魚，讓牠得到均衡的營養。</a:t>
            </a:r>
            <a:endParaRPr lang="en-US" altLang="zh-TW" dirty="0" smtClean="0"/>
          </a:p>
          <a:p>
            <a:r>
              <a:rPr lang="en-US" altLang="zh-TW" dirty="0" smtClean="0"/>
              <a:t>3.</a:t>
            </a:r>
            <a:r>
              <a:rPr lang="zh-TW" altLang="en-US" dirty="0" smtClean="0"/>
              <a:t>為了方便觀察牠們</a:t>
            </a:r>
            <a:r>
              <a:rPr lang="zh-TW" altLang="en-US" dirty="0" smtClean="0"/>
              <a:t>的行為</a:t>
            </a:r>
            <a:r>
              <a:rPr lang="zh-TW" altLang="en-US" dirty="0" smtClean="0"/>
              <a:t>，我們布置小</a:t>
            </a:r>
            <a:r>
              <a:rPr lang="zh-TW" altLang="en-US" dirty="0" smtClean="0"/>
              <a:t>魚缸。</a:t>
            </a:r>
            <a:endParaRPr lang="en-US" altLang="zh-TW" dirty="0" smtClean="0"/>
          </a:p>
          <a:p>
            <a:r>
              <a:rPr lang="en-US" altLang="zh-TW" dirty="0" smtClean="0"/>
              <a:t>4.</a:t>
            </a:r>
            <a:r>
              <a:rPr lang="zh-TW" altLang="en-US" dirty="0" smtClean="0"/>
              <a:t>這裡有一隻菊池氏細鯽的小寶寶。</a:t>
            </a:r>
            <a:endParaRPr lang="en-US" altLang="zh-TW" dirty="0" smtClean="0"/>
          </a:p>
          <a:p>
            <a:r>
              <a:rPr lang="en-US" altLang="zh-TW" dirty="0" smtClean="0"/>
              <a:t>4.</a:t>
            </a:r>
            <a:r>
              <a:rPr lang="zh-TW" altLang="en-US" dirty="0" smtClean="0"/>
              <a:t>我們向學校的小朋友介紹菊池氏細</a:t>
            </a:r>
            <a:r>
              <a:rPr lang="zh-TW" altLang="en-US" dirty="0" smtClean="0"/>
              <a:t>鯽的生態。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D03FA2-A613-42FA-9687-609A920DA779}" type="slidenum">
              <a:rPr lang="zh-CN" altLang="en-US" smtClean="0"/>
              <a:pPr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803368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 smtClean="0"/>
              <a:t>4.</a:t>
            </a:r>
            <a:r>
              <a:rPr lang="zh-TW" altLang="en-US" dirty="0" smtClean="0"/>
              <a:t>探討外來種魚料理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D03FA2-A613-42FA-9687-609A920DA779}" type="slidenum">
              <a:rPr lang="zh-CN" altLang="en-US" smtClean="0"/>
              <a:pPr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500724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TW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1.</a:t>
            </a:r>
            <a:r>
              <a:rPr lang="zh-TW" altLang="en-US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泰國紅線鱧魚又叫做魚虎，是愛吃本土</a:t>
            </a:r>
            <a:r>
              <a:rPr lang="zh-TW" altLang="en-US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魚的殺手</a:t>
            </a:r>
            <a:r>
              <a:rPr lang="zh-TW" altLang="en-US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。</a:t>
            </a:r>
            <a:endParaRPr lang="en-US" altLang="zh-TW" sz="1200" dirty="0" smtClean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TW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2.</a:t>
            </a:r>
            <a:r>
              <a:rPr lang="zh-TW" altLang="en-US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被放生在日月潭的紅魔鬼魚、玻璃魚都是危害</a:t>
            </a:r>
            <a:r>
              <a:rPr lang="zh-TW" altLang="en-US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本土魚</a:t>
            </a:r>
            <a:r>
              <a:rPr lang="zh-TW" altLang="en-US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的殺手。</a:t>
            </a:r>
            <a:endParaRPr lang="en-US" altLang="zh-TW" sz="1200" dirty="0" smtClean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TW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3.</a:t>
            </a:r>
            <a:r>
              <a:rPr lang="zh-TW" altLang="en-US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琵琶鼠魚又叫垃圾魚生命力超強，也是危害生態的殺手。</a:t>
            </a:r>
            <a:endParaRPr lang="en-US" altLang="zh-TW" sz="1200" dirty="0" smtClean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zh-CN" sz="120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D03FA2-A613-42FA-9687-609A920DA779}" type="slidenum">
              <a:rPr lang="zh-CN" altLang="en-US" smtClean="0"/>
              <a:pPr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026488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吃掉外來魚種就是搶救本土魚種。</a:t>
            </a:r>
            <a:endParaRPr kumimoji="0" lang="en-US" altLang="zh-TW" sz="4800" b="0" i="0" u="none" strike="noStrike" kern="1200" cap="none" spc="0" normalizeH="0" baseline="0" noProof="0" dirty="0" smtClean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+mn-ea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這些都是外來魚種的料理，您們想吃吃看嗎</a:t>
            </a:r>
            <a:r>
              <a:rPr kumimoji="0" lang="en-US" altLang="zh-TW" sz="4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4800" b="0" i="0" u="none" strike="noStrike" kern="1200" cap="none" spc="0" normalizeH="0" baseline="0" noProof="0" dirty="0" smtClean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+mn-ea"/>
              <a:ea typeface="+mn-ea"/>
              <a:cs typeface="+mn-cs"/>
            </a:endParaRPr>
          </a:p>
          <a:p>
            <a:endParaRPr lang="zh-CN" altLang="en-US" b="0" dirty="0">
              <a:latin typeface="+mn-ea"/>
              <a:ea typeface="+mn-ea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D03FA2-A613-42FA-9687-609A920DA779}" type="slidenum">
              <a:rPr lang="zh-CN" altLang="en-US" smtClean="0"/>
              <a:pPr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178034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zh-TW" altLang="en-US" dirty="0" smtClean="0"/>
              <a:t>結論</a:t>
            </a:r>
            <a:r>
              <a:rPr lang="en-US" altLang="zh-TW" dirty="0" smtClean="0"/>
              <a:t>: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TW" alt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要解決台灣原生魚棲地的問題，可從三方面進行</a:t>
            </a:r>
            <a:endParaRPr kumimoji="0" lang="en-US" altLang="zh-TW" sz="40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TW" sz="4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1.</a:t>
            </a:r>
            <a:r>
              <a:rPr kumimoji="0" lang="zh-TW" alt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復育</a:t>
            </a:r>
            <a:r>
              <a:rPr kumimoji="0" lang="en-US" altLang="zh-TW" sz="4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:</a:t>
            </a:r>
            <a:r>
              <a:rPr kumimoji="0" lang="zh-TW" alt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進行瀕危、稀有的魚類救助行動。</a:t>
            </a:r>
            <a:endParaRPr kumimoji="0" lang="en-US" altLang="zh-TW" sz="4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TW" sz="4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2.</a:t>
            </a:r>
            <a:r>
              <a:rPr kumimoji="0" lang="zh-TW" alt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教育</a:t>
            </a:r>
            <a:r>
              <a:rPr kumimoji="0" lang="en-US" altLang="zh-TW" sz="4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:</a:t>
            </a:r>
            <a:r>
              <a:rPr kumimoji="0" lang="zh-TW" alt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從校園推廣正確的保育觀念到社會。</a:t>
            </a:r>
            <a:endParaRPr kumimoji="0" lang="en-US" altLang="zh-TW" sz="4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TW" sz="4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3.</a:t>
            </a:r>
            <a:r>
              <a:rPr kumimoji="0" lang="zh-TW" alt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保育</a:t>
            </a:r>
            <a:r>
              <a:rPr kumimoji="0" lang="en-US" altLang="zh-TW" sz="4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:</a:t>
            </a:r>
            <a:r>
              <a:rPr kumimoji="0" lang="zh-TW" alt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恢復物種原生的樣貌，防範滅絕危機。</a:t>
            </a: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D03FA2-A613-42FA-9687-609A920DA779}" type="slidenum">
              <a:rPr lang="zh-CN" altLang="en-US" smtClean="0"/>
              <a:pPr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6508448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我的報告到此結束，謝謝大家</a:t>
            </a:r>
            <a:r>
              <a:rPr lang="en-US" altLang="zh-TW" dirty="0" smtClean="0"/>
              <a:t>!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D03FA2-A613-42FA-9687-609A920DA779}" type="slidenum">
              <a:rPr lang="zh-CN" altLang="en-US" smtClean="0"/>
              <a:pPr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54548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幼圆" panose="02010509060101010101" pitchFamily="49" charset="-122"/>
                <a:ea typeface="幼圆" panose="02010509060101010101" pitchFamily="49" charset="-122"/>
                <a:cs typeface="+mn-cs"/>
              </a:rPr>
              <a:t>愛地球團隊搶救菊池氏細鯽的研究過程是</a:t>
            </a:r>
            <a:r>
              <a:rPr kumimoji="0" lang="en-US" altLang="zh-TW" sz="4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幼圆" panose="02010509060101010101" pitchFamily="49" charset="-122"/>
                <a:ea typeface="幼圆" panose="02010509060101010101" pitchFamily="49" charset="-122"/>
                <a:cs typeface="+mn-cs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4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幼圆" panose="02010509060101010101" pitchFamily="49" charset="-122"/>
                <a:ea typeface="幼圆" panose="02010509060101010101" pitchFamily="49" charset="-122"/>
                <a:cs typeface="+mn-cs"/>
              </a:rPr>
              <a:t>1.</a:t>
            </a:r>
            <a:r>
              <a:rPr kumimoji="0" lang="zh-TW" altLang="en-US" sz="4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幼圆" panose="02010509060101010101" pitchFamily="49" charset="-122"/>
                <a:ea typeface="幼圆" panose="02010509060101010101" pitchFamily="49" charset="-122"/>
                <a:cs typeface="+mn-cs"/>
              </a:rPr>
              <a:t>發現菊池氏細鯽</a:t>
            </a:r>
            <a:endParaRPr kumimoji="0" lang="en-US" altLang="zh-TW" sz="4800" b="0" i="0" u="none" strike="noStrike" kern="1200" cap="none" spc="0" normalizeH="0" baseline="0" noProof="0" dirty="0" smtClean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幼圆" panose="02010509060101010101" pitchFamily="49" charset="-122"/>
              <a:ea typeface="幼圆" panose="02010509060101010101" pitchFamily="49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4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幼圆" panose="02010509060101010101" pitchFamily="49" charset="-122"/>
                <a:ea typeface="幼圆" panose="02010509060101010101" pitchFamily="49" charset="-122"/>
                <a:cs typeface="+mn-cs"/>
              </a:rPr>
              <a:t>2.</a:t>
            </a:r>
            <a:r>
              <a:rPr kumimoji="0" lang="zh-TW" altLang="en-US" sz="4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幼圆" panose="02010509060101010101" pitchFamily="49" charset="-122"/>
                <a:ea typeface="幼圆" panose="02010509060101010101" pitchFamily="49" charset="-122"/>
                <a:cs typeface="+mn-cs"/>
              </a:rPr>
              <a:t>認識菊池氏細鯽</a:t>
            </a:r>
            <a:endParaRPr kumimoji="0" lang="en-US" altLang="zh-TW" sz="4800" b="0" i="0" u="none" strike="noStrike" kern="1200" cap="none" spc="0" normalizeH="0" baseline="0" noProof="0" dirty="0" smtClean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幼圆" panose="02010509060101010101" pitchFamily="49" charset="-122"/>
              <a:ea typeface="幼圆" panose="02010509060101010101" pitchFamily="49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4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幼圆" panose="02010509060101010101" pitchFamily="49" charset="-122"/>
                <a:ea typeface="幼圆" panose="02010509060101010101" pitchFamily="49" charset="-122"/>
                <a:cs typeface="+mn-cs"/>
              </a:rPr>
              <a:t>3.</a:t>
            </a:r>
            <a:r>
              <a:rPr kumimoji="0" lang="zh-TW" altLang="en-US" sz="4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幼圆" panose="02010509060101010101" pitchFamily="49" charset="-122"/>
                <a:ea typeface="幼圆" panose="02010509060101010101" pitchFamily="49" charset="-122"/>
                <a:cs typeface="+mn-cs"/>
              </a:rPr>
              <a:t>復育菊池氏細鯽</a:t>
            </a:r>
            <a:endParaRPr kumimoji="0" lang="en-US" altLang="zh-TW" sz="4800" b="0" i="0" u="none" strike="noStrike" kern="1200" cap="none" spc="0" normalizeH="0" baseline="0" noProof="0" dirty="0" smtClean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幼圆" panose="02010509060101010101" pitchFamily="49" charset="-122"/>
              <a:ea typeface="幼圆" panose="02010509060101010101" pitchFamily="49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4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幼圆" panose="02010509060101010101" pitchFamily="49" charset="-122"/>
                <a:ea typeface="幼圆" panose="02010509060101010101" pitchFamily="49" charset="-122"/>
                <a:cs typeface="+mn-cs"/>
              </a:rPr>
              <a:t>4.</a:t>
            </a:r>
            <a:r>
              <a:rPr kumimoji="0" lang="zh-TW" altLang="en-US" sz="4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幼圆" panose="02010509060101010101" pitchFamily="49" charset="-122"/>
                <a:ea typeface="幼圆" panose="02010509060101010101" pitchFamily="49" charset="-122"/>
                <a:cs typeface="+mn-cs"/>
              </a:rPr>
              <a:t>探討外來種魚的危害</a:t>
            </a:r>
            <a:endParaRPr kumimoji="0" lang="en-US" altLang="zh-TW" sz="4800" b="0" i="0" u="none" strike="noStrike" kern="1200" cap="none" spc="0" normalizeH="0" baseline="0" noProof="0" dirty="0" smtClean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幼圆" panose="02010509060101010101" pitchFamily="49" charset="-122"/>
              <a:ea typeface="幼圆" panose="02010509060101010101" pitchFamily="49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4800" b="1" i="0" u="none" strike="noStrike" kern="1200" cap="none" spc="0" normalizeH="0" baseline="0" noProof="0" dirty="0" smtClean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幼圆" panose="02010509060101010101" pitchFamily="49" charset="-122"/>
              <a:ea typeface="幼圆" panose="02010509060101010101" pitchFamily="49" charset="-122"/>
              <a:cs typeface="+mn-cs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D03FA2-A613-42FA-9687-609A920DA779}" type="slidenum">
              <a:rPr lang="zh-CN" altLang="en-US" smtClean="0"/>
              <a:pPr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555433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 smtClean="0"/>
              <a:t>1.</a:t>
            </a:r>
            <a:r>
              <a:rPr kumimoji="0" lang="zh-TW" altLang="en-US" sz="7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發現菊池氏細鯽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D03FA2-A613-42FA-9687-609A920DA779}" type="slidenum">
              <a:rPr lang="zh-CN" altLang="en-US" smtClean="0"/>
              <a:pPr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920539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sz="1600" b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ea typeface="+mn-ea"/>
              </a:rPr>
              <a:t>愛養魚的老師在灌溉溝渠發現一種不知名的小魚。</a:t>
            </a:r>
            <a:endParaRPr lang="en-US" altLang="zh-TW" sz="1600" b="0" dirty="0" smtClean="0">
              <a:solidFill>
                <a:schemeClr val="tx1">
                  <a:lumMod val="75000"/>
                  <a:lumOff val="25000"/>
                </a:schemeClr>
              </a:solidFill>
              <a:latin typeface="+mn-ea"/>
              <a:ea typeface="+mn-ea"/>
            </a:endParaRPr>
          </a:p>
          <a:p>
            <a:r>
              <a:rPr lang="zh-TW" altLang="en-US" sz="1600" b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ea typeface="+mn-ea"/>
              </a:rPr>
              <a:t>養魚專家說</a:t>
            </a:r>
            <a:r>
              <a:rPr lang="en-US" altLang="zh-TW" sz="1600" b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ea typeface="+mn-ea"/>
              </a:rPr>
              <a:t>:</a:t>
            </a:r>
            <a:r>
              <a:rPr lang="zh-TW" altLang="en-US" sz="1600" b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ea typeface="+mn-ea"/>
              </a:rPr>
              <a:t>牠是花東特有種而且瀕臨絕種。</a:t>
            </a:r>
            <a:endParaRPr lang="en-US" altLang="zh-TW" sz="1600" b="0" dirty="0" smtClean="0">
              <a:solidFill>
                <a:schemeClr val="tx1">
                  <a:lumMod val="75000"/>
                  <a:lumOff val="25000"/>
                </a:schemeClr>
              </a:solidFill>
              <a:latin typeface="+mn-ea"/>
              <a:ea typeface="+mn-ea"/>
            </a:endParaRPr>
          </a:p>
          <a:p>
            <a:r>
              <a:rPr lang="zh-TW" altLang="en-US" sz="1600" b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ea typeface="+mn-ea"/>
              </a:rPr>
              <a:t>牠就是</a:t>
            </a:r>
            <a:r>
              <a:rPr lang="zh-TW" altLang="en-US" sz="1600" b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ea typeface="+mn-ea"/>
              </a:rPr>
              <a:t>菊池氏細鯽。</a:t>
            </a:r>
            <a:endParaRPr lang="zh-CN" altLang="en-US" sz="1600" b="0" dirty="0" smtClean="0">
              <a:solidFill>
                <a:schemeClr val="tx1">
                  <a:lumMod val="75000"/>
                  <a:lumOff val="25000"/>
                </a:schemeClr>
              </a:solidFill>
              <a:latin typeface="+mn-ea"/>
              <a:ea typeface="+mn-ea"/>
            </a:endParaRPr>
          </a:p>
          <a:p>
            <a:endParaRPr lang="zh-CN" altLang="en-US" sz="1600" b="0" dirty="0">
              <a:latin typeface="+mn-ea"/>
              <a:ea typeface="+mn-ea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D03FA2-A613-42FA-9687-609A920DA779}" type="slidenum">
              <a:rPr lang="zh-CN" altLang="en-US" smtClean="0"/>
              <a:pPr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17803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1400" b="0" dirty="0" smtClean="0"/>
              <a:t>我們決定加入搶救</a:t>
            </a:r>
            <a:r>
              <a:rPr kumimoji="0" lang="zh-TW" altLang="en-US" sz="4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幼圆" panose="02010509060101010101" pitchFamily="49" charset="-122"/>
                <a:ea typeface="幼圆" panose="02010509060101010101" pitchFamily="49" charset="-122"/>
                <a:cs typeface="+mn-cs"/>
              </a:rPr>
              <a:t>菊池氏細鯽的行列。</a:t>
            </a:r>
            <a:endParaRPr kumimoji="0" lang="zh-CN" altLang="en-US" sz="4800" b="0" i="0" u="none" strike="noStrike" kern="1200" cap="none" spc="0" normalizeH="0" baseline="0" noProof="0" dirty="0" smtClean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幼圆" panose="02010509060101010101" pitchFamily="49" charset="-122"/>
              <a:ea typeface="幼圆" panose="02010509060101010101" pitchFamily="49" charset="-122"/>
              <a:cs typeface="+mn-cs"/>
            </a:endParaRPr>
          </a:p>
          <a:p>
            <a:endParaRPr lang="zh-CN" altLang="en-US" sz="1400" b="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D03FA2-A613-42FA-9687-609A920DA779}" type="slidenum">
              <a:rPr lang="zh-CN" altLang="en-US" smtClean="0"/>
              <a:pPr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17803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 smtClean="0"/>
              <a:t>2.</a:t>
            </a:r>
            <a:r>
              <a:rPr lang="zh-TW" altLang="en-US" dirty="0" smtClean="0"/>
              <a:t>認識菊池氏細鯽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D03FA2-A613-42FA-9687-609A920DA779}" type="slidenum">
              <a:rPr lang="zh-CN" altLang="en-US" smtClean="0"/>
              <a:pPr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703889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sz="1400" dirty="0" smtClean="0"/>
              <a:t>我們在網路上查詢</a:t>
            </a:r>
            <a:r>
              <a:rPr lang="zh-TW" altLang="en-US" sz="1400" dirty="0" smtClean="0"/>
              <a:t>有關菊池氏細鯽的資料</a:t>
            </a:r>
            <a:r>
              <a:rPr lang="zh-TW" altLang="en-US" sz="1400" dirty="0" smtClean="0"/>
              <a:t>。</a:t>
            </a:r>
            <a:endParaRPr lang="en-US" altLang="zh-TW" sz="1400" dirty="0" smtClean="0"/>
          </a:p>
          <a:p>
            <a:r>
              <a:rPr lang="zh-TW" altLang="en-US" sz="1400" dirty="0" smtClean="0"/>
              <a:t>也到圖書館找到牠。</a:t>
            </a:r>
            <a:endParaRPr lang="en-US" altLang="zh-TW" sz="1400" dirty="0" smtClean="0"/>
          </a:p>
          <a:p>
            <a:r>
              <a:rPr lang="zh-TW" altLang="en-US" sz="1400" dirty="0" smtClean="0"/>
              <a:t>在書局也有發現。</a:t>
            </a:r>
            <a:endParaRPr lang="en-US" altLang="zh-TW" sz="1400" dirty="0" smtClean="0"/>
          </a:p>
          <a:p>
            <a:r>
              <a:rPr lang="zh-TW" altLang="en-US" sz="1400" dirty="0" smtClean="0"/>
              <a:t>在這些書上都有發現。</a:t>
            </a:r>
            <a:endParaRPr lang="zh-CN" altLang="en-US" sz="140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D03FA2-A613-42FA-9687-609A920DA779}" type="slidenum">
              <a:rPr lang="zh-CN" altLang="en-US" smtClean="0"/>
              <a:pPr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178034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幼圆" panose="02010509060101010101" pitchFamily="49" charset="-122"/>
                <a:ea typeface="幼圆" panose="02010509060101010101" pitchFamily="49" charset="-122"/>
                <a:cs typeface="+mn-cs"/>
              </a:rPr>
              <a:t>搶救菊</a:t>
            </a:r>
            <a:r>
              <a:rPr kumimoji="0" lang="zh-TW" alt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幼圆" panose="02010509060101010101" pitchFamily="49" charset="-122"/>
                <a:ea typeface="幼圆" panose="02010509060101010101" pitchFamily="49" charset="-122"/>
                <a:cs typeface="+mn-cs"/>
              </a:rPr>
              <a:t>池氏細鯽</a:t>
            </a:r>
            <a:r>
              <a:rPr kumimoji="0" lang="zh-TW" alt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幼圆" panose="02010509060101010101" pitchFamily="49" charset="-122"/>
                <a:ea typeface="幼圆" panose="02010509060101010101" pitchFamily="49" charset="-122"/>
                <a:cs typeface="+mn-cs"/>
              </a:rPr>
              <a:t>的原因</a:t>
            </a:r>
            <a:r>
              <a:rPr kumimoji="0" lang="en-US" altLang="zh-TW" sz="4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幼圆" panose="02010509060101010101" pitchFamily="49" charset="-122"/>
                <a:ea typeface="幼圆" panose="02010509060101010101" pitchFamily="49" charset="-122"/>
                <a:cs typeface="+mn-cs"/>
              </a:rPr>
              <a:t>:</a:t>
            </a:r>
            <a:endParaRPr lang="en-US" altLang="zh-TW" sz="1400" dirty="0" smtClean="0">
              <a:latin typeface="+mn-ea"/>
            </a:endParaRPr>
          </a:p>
          <a:p>
            <a:pPr marL="450850" indent="-450850"/>
            <a:r>
              <a:rPr lang="zh-TW" altLang="en-US" sz="1400" dirty="0" smtClean="0">
                <a:latin typeface="+mn-ea"/>
              </a:rPr>
              <a:t>分布</a:t>
            </a:r>
            <a:r>
              <a:rPr lang="en-US" altLang="zh-TW" sz="1400" dirty="0" smtClean="0">
                <a:latin typeface="+mn-ea"/>
              </a:rPr>
              <a:t>:</a:t>
            </a:r>
            <a:r>
              <a:rPr lang="zh-TW" altLang="en-US" sz="1400" dirty="0" smtClean="0">
                <a:latin typeface="+mn-ea"/>
              </a:rPr>
              <a:t>菊池氏細鯽是花東特有種，主要分布於台灣的北部及東部。</a:t>
            </a:r>
            <a:endParaRPr lang="en-US" altLang="zh-TW" sz="1400" dirty="0" smtClean="0">
              <a:latin typeface="+mn-ea"/>
            </a:endParaRPr>
          </a:p>
          <a:p>
            <a:pPr marL="0" marR="0" lvl="0" indent="0" algn="just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1400" dirty="0" smtClean="0">
                <a:latin typeface="+mn-ea"/>
              </a:rPr>
              <a:t>特色</a:t>
            </a:r>
            <a:r>
              <a:rPr lang="en-US" altLang="zh-TW" sz="1400" dirty="0" smtClean="0">
                <a:latin typeface="+mn-ea"/>
              </a:rPr>
              <a:t>:</a:t>
            </a:r>
            <a:r>
              <a:rPr lang="zh-TW" altLang="en-US" sz="1400" dirty="0" smtClean="0">
                <a:latin typeface="+mn-ea"/>
              </a:rPr>
              <a:t>牠</a:t>
            </a:r>
            <a:r>
              <a:rPr kumimoji="0" lang="zh-TW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方正静蕾简体" panose="02000000000000000000" pitchFamily="2" charset="-122"/>
                <a:ea typeface="方正静蕾简体" panose="02000000000000000000" pitchFamily="2" charset="-122"/>
                <a:cs typeface="+mn-cs"/>
              </a:rPr>
              <a:t>是小型的淡水魚類，生性活潑善於跳躍。</a:t>
            </a:r>
            <a:endParaRPr lang="en-US" altLang="zh-TW" sz="1400" dirty="0" smtClean="0">
              <a:latin typeface="+mn-ea"/>
            </a:endParaRPr>
          </a:p>
          <a:p>
            <a:pPr marL="450850" indent="-450850"/>
            <a:r>
              <a:rPr lang="zh-TW" altLang="en-US" sz="1400" dirty="0" smtClean="0">
                <a:latin typeface="+mn-ea"/>
              </a:rPr>
              <a:t>危機</a:t>
            </a:r>
            <a:r>
              <a:rPr lang="en-US" altLang="zh-TW" sz="1400" dirty="0" smtClean="0">
                <a:latin typeface="+mn-ea"/>
              </a:rPr>
              <a:t>:</a:t>
            </a:r>
            <a:r>
              <a:rPr lang="zh-TW" altLang="en-US" sz="1400" dirty="0" smtClean="0">
                <a:latin typeface="+mn-ea"/>
              </a:rPr>
              <a:t>牠因</a:t>
            </a:r>
            <a:r>
              <a:rPr kumimoji="0" lang="zh-TW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方正静蕾简体" panose="02000000000000000000" pitchFamily="2" charset="-122"/>
                <a:ea typeface="方正静蕾简体" panose="02000000000000000000" pitchFamily="2" charset="-122"/>
                <a:cs typeface="+mn-cs"/>
              </a:rPr>
              <a:t>主要棲地被破壞，外來魚種入侵及環境汙染，使數量減少。</a:t>
            </a:r>
            <a:endParaRPr lang="en-US" altLang="zh-TW" sz="1400" b="0" i="0" u="none" strike="noStrike" kern="1200" baseline="0" dirty="0" smtClean="0">
              <a:solidFill>
                <a:schemeClr val="tx1"/>
              </a:solidFill>
              <a:latin typeface="+mn-ea"/>
            </a:endParaRPr>
          </a:p>
          <a:p>
            <a:pPr marL="0" marR="0" lvl="0" indent="0" algn="just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1400" b="0" i="0" u="none" strike="noStrike" kern="1200" baseline="0" dirty="0" smtClean="0">
                <a:solidFill>
                  <a:schemeClr val="tx1"/>
                </a:solidFill>
                <a:latin typeface="+mn-ea"/>
              </a:rPr>
              <a:t>復育</a:t>
            </a:r>
            <a:r>
              <a:rPr lang="en-US" altLang="zh-TW" sz="1400" b="0" i="0" u="none" strike="noStrike" kern="1200" baseline="0" dirty="0" smtClean="0">
                <a:solidFill>
                  <a:schemeClr val="tx1"/>
                </a:solidFill>
                <a:latin typeface="+mn-ea"/>
              </a:rPr>
              <a:t>:</a:t>
            </a:r>
            <a:r>
              <a:rPr lang="zh-TW" altLang="en-US" sz="1400" b="0" i="0" u="none" strike="noStrike" kern="1200" baseline="0" dirty="0" smtClean="0">
                <a:solidFill>
                  <a:schemeClr val="tx1"/>
                </a:solidFill>
                <a:latin typeface="+mn-ea"/>
              </a:rPr>
              <a:t>我們想</a:t>
            </a:r>
            <a:r>
              <a:rPr kumimoji="0" lang="zh-TW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學習營造菊池氏細鯽的生長環境，了解復育過程。</a:t>
            </a:r>
            <a:endParaRPr kumimoji="0" lang="en-US" altLang="zh-TW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料理</a:t>
            </a:r>
            <a:r>
              <a:rPr kumimoji="0" lang="en-US" altLang="zh-TW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:</a:t>
            </a:r>
            <a:r>
              <a:rPr kumimoji="0" lang="zh-TW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牠曾經是客家人重要的蛋白質來源，被炸成金黃色做池上便當菜色。</a:t>
            </a:r>
            <a:endParaRPr kumimoji="0" lang="en-US" altLang="zh-TW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搶救</a:t>
            </a:r>
            <a:r>
              <a:rPr kumimoji="0" lang="en-US" altLang="zh-TW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:</a:t>
            </a:r>
            <a:r>
              <a:rPr kumimoji="0" lang="zh-TW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本土原生魚種因外來魚種入侵而瀕臨絕種，我們要趕快搶救。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方正静蕾简体" panose="02000000000000000000" pitchFamily="2" charset="-122"/>
              <a:ea typeface="方正静蕾简体" panose="02000000000000000000" pitchFamily="2" charset="-122"/>
              <a:cs typeface="+mn-cs"/>
            </a:endParaRPr>
          </a:p>
          <a:p>
            <a:pPr marL="450850" indent="-450850"/>
            <a:endParaRPr lang="zh-CN" altLang="en-US" sz="1400" dirty="0">
              <a:latin typeface="+mn-ea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D03FA2-A613-42FA-9687-609A920DA779}" type="slidenum">
              <a:rPr lang="zh-CN" altLang="en-US" smtClean="0"/>
              <a:pPr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35698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 smtClean="0"/>
              <a:t>1.</a:t>
            </a:r>
            <a:r>
              <a:rPr lang="zh-TW" altLang="en-US" dirty="0" smtClean="0"/>
              <a:t>老師帶我們到花蓮水產培育所參觀請教養魚專家。</a:t>
            </a:r>
            <a:endParaRPr lang="en-US" altLang="zh-TW" dirty="0" smtClean="0"/>
          </a:p>
          <a:p>
            <a:r>
              <a:rPr lang="en-US" altLang="zh-TW" dirty="0" smtClean="0"/>
              <a:t>2.</a:t>
            </a:r>
            <a:r>
              <a:rPr lang="zh-TW" altLang="en-US" dirty="0" smtClean="0"/>
              <a:t>養魚專家提供菊池氏細鯽讓我們觀察。</a:t>
            </a:r>
            <a:endParaRPr lang="en-US" altLang="zh-TW" dirty="0" smtClean="0"/>
          </a:p>
          <a:p>
            <a:r>
              <a:rPr lang="en-US" altLang="zh-TW" dirty="0" smtClean="0"/>
              <a:t>3</a:t>
            </a:r>
            <a:r>
              <a:rPr lang="en-US" altLang="zh-TW" dirty="0" smtClean="0"/>
              <a:t>.</a:t>
            </a:r>
            <a:r>
              <a:rPr lang="zh-TW" altLang="en-US" dirty="0" smtClean="0"/>
              <a:t>水池</a:t>
            </a:r>
            <a:r>
              <a:rPr lang="zh-TW" altLang="en-US" dirty="0" smtClean="0"/>
              <a:t>養殖的菊池氏細鯽顏色比較黑，野生的比較白。</a:t>
            </a:r>
            <a:endParaRPr lang="en-US" altLang="zh-TW" dirty="0" smtClean="0"/>
          </a:p>
          <a:p>
            <a:r>
              <a:rPr lang="en-US" altLang="zh-TW" dirty="0" smtClean="0"/>
              <a:t>4.</a:t>
            </a:r>
            <a:r>
              <a:rPr lang="zh-TW" altLang="en-US" dirty="0" smtClean="0"/>
              <a:t>這是養殖菊池氏細鯽的大水池。</a:t>
            </a:r>
            <a:endParaRPr lang="en-US" altLang="zh-TW" dirty="0" smtClean="0"/>
          </a:p>
          <a:p>
            <a:r>
              <a:rPr lang="en-US" altLang="zh-TW" dirty="0" smtClean="0"/>
              <a:t>5.</a:t>
            </a:r>
            <a:r>
              <a:rPr lang="zh-TW" altLang="en-US" dirty="0" smtClean="0"/>
              <a:t>我們提了一些問題請教專家並記錄。</a:t>
            </a:r>
            <a:endParaRPr lang="en-US" altLang="zh-TW" dirty="0" smtClean="0"/>
          </a:p>
          <a:p>
            <a:r>
              <a:rPr lang="en-US" altLang="zh-TW" dirty="0" smtClean="0"/>
              <a:t>6.</a:t>
            </a:r>
            <a:r>
              <a:rPr lang="zh-TW" altLang="en-US" dirty="0" smtClean="0"/>
              <a:t>專家贈送菊池氏細鯽和尼羅河紅魚給我們帶回學校養殖復育。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D03FA2-A613-42FA-9687-609A920DA779}" type="slidenum">
              <a:rPr lang="zh-CN" altLang="en-US" smtClean="0"/>
              <a:pPr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429810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99D43B-8A00-44B8-9B81-0C251BDB1F3E}" type="datetimeFigureOut">
              <a:rPr lang="zh-CN" altLang="en-US" smtClean="0"/>
              <a:pPr/>
              <a:t>2020/11/9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33520-50DC-46AA-9E66-3DCD1E11525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8862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99D43B-8A00-44B8-9B81-0C251BDB1F3E}" type="datetimeFigureOut">
              <a:rPr lang="zh-CN" altLang="en-US" smtClean="0"/>
              <a:pPr/>
              <a:t>2020/11/9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33520-50DC-46AA-9E66-3DCD1E11525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9113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99D43B-8A00-44B8-9B81-0C251BDB1F3E}" type="datetimeFigureOut">
              <a:rPr lang="zh-CN" altLang="en-US" smtClean="0"/>
              <a:pPr/>
              <a:t>2020/11/9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33520-50DC-46AA-9E66-3DCD1E11525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40940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99D43B-8A00-44B8-9B81-0C251BDB1F3E}" type="datetimeFigureOut">
              <a:rPr lang="zh-CN" altLang="en-US" smtClean="0"/>
              <a:pPr/>
              <a:t>2020/11/9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33520-50DC-46AA-9E66-3DCD1E11525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534399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99D43B-8A00-44B8-9B81-0C251BDB1F3E}" type="datetimeFigureOut">
              <a:rPr lang="zh-CN" altLang="en-US" smtClean="0"/>
              <a:pPr/>
              <a:t>2020/11/9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33520-50DC-46AA-9E66-3DCD1E11525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832233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99D43B-8A00-44B8-9B81-0C251BDB1F3E}" type="datetimeFigureOut">
              <a:rPr lang="zh-CN" altLang="en-US" smtClean="0"/>
              <a:pPr/>
              <a:t>2020/11/9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33520-50DC-46AA-9E66-3DCD1E11525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92008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99D43B-8A00-44B8-9B81-0C251BDB1F3E}" type="datetimeFigureOut">
              <a:rPr lang="zh-CN" altLang="en-US" smtClean="0"/>
              <a:pPr/>
              <a:t>2020/11/9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33520-50DC-46AA-9E66-3DCD1E11525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31890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99D43B-8A00-44B8-9B81-0C251BDB1F3E}" type="datetimeFigureOut">
              <a:rPr lang="zh-CN" altLang="en-US" smtClean="0"/>
              <a:pPr/>
              <a:t>2020/11/9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33520-50DC-46AA-9E66-3DCD1E11525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477899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99D43B-8A00-44B8-9B81-0C251BDB1F3E}" type="datetimeFigureOut">
              <a:rPr lang="zh-CN" altLang="en-US" smtClean="0"/>
              <a:pPr/>
              <a:t>2020/11/9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33520-50DC-46AA-9E66-3DCD1E11525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85679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99D43B-8A00-44B8-9B81-0C251BDB1F3E}" type="datetimeFigureOut">
              <a:rPr lang="zh-CN" altLang="en-US" smtClean="0"/>
              <a:pPr/>
              <a:t>2020/11/9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33520-50DC-46AA-9E66-3DCD1E11525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216690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99D43B-8A00-44B8-9B81-0C251BDB1F3E}" type="datetimeFigureOut">
              <a:rPr lang="zh-CN" altLang="en-US" smtClean="0"/>
              <a:pPr/>
              <a:t>2020/11/9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33520-50DC-46AA-9E66-3DCD1E11525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997418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99D43B-8A00-44B8-9B81-0C251BDB1F3E}" type="datetimeFigureOut">
              <a:rPr lang="zh-CN" altLang="en-US" smtClean="0"/>
              <a:pPr/>
              <a:t>2020/11/9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433520-50DC-46AA-9E66-3DCD1E11525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736227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1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jpg"/><Relationship Id="rId5" Type="http://schemas.openxmlformats.org/officeDocument/2006/relationships/image" Target="../media/image33.jpg"/><Relationship Id="rId4" Type="http://schemas.openxmlformats.org/officeDocument/2006/relationships/image" Target="../media/image32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38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image" Target="../media/image39.jpeg"/><Relationship Id="rId7" Type="http://schemas.openxmlformats.org/officeDocument/2006/relationships/image" Target="../media/image42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g"/><Relationship Id="rId5" Type="http://schemas.openxmlformats.org/officeDocument/2006/relationships/image" Target="../media/image40.jpg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png"/><Relationship Id="rId5" Type="http://schemas.openxmlformats.org/officeDocument/2006/relationships/image" Target="../media/image6.png"/><Relationship Id="rId4" Type="http://schemas.openxmlformats.org/officeDocument/2006/relationships/image" Target="../media/image12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jpg"/><Relationship Id="rId5" Type="http://schemas.openxmlformats.org/officeDocument/2006/relationships/image" Target="../media/image46.jpg"/><Relationship Id="rId4" Type="http://schemas.openxmlformats.org/officeDocument/2006/relationships/image" Target="../media/image45.jp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g"/><Relationship Id="rId3" Type="http://schemas.openxmlformats.org/officeDocument/2006/relationships/image" Target="../media/image48.jpg"/><Relationship Id="rId7" Type="http://schemas.openxmlformats.org/officeDocument/2006/relationships/image" Target="../media/image52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jpg"/><Relationship Id="rId5" Type="http://schemas.openxmlformats.org/officeDocument/2006/relationships/image" Target="../media/image50.jpg"/><Relationship Id="rId4" Type="http://schemas.openxmlformats.org/officeDocument/2006/relationships/image" Target="../media/image49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g"/><Relationship Id="rId3" Type="http://schemas.openxmlformats.org/officeDocument/2006/relationships/image" Target="../media/image13.jpg"/><Relationship Id="rId7" Type="http://schemas.openxmlformats.org/officeDocument/2006/relationships/image" Target="../media/image1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Relationship Id="rId9" Type="http://schemas.openxmlformats.org/officeDocument/2006/relationships/image" Target="../media/image19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png"/><Relationship Id="rId9" Type="http://schemas.openxmlformats.org/officeDocument/2006/relationships/image" Target="../media/image2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roup 39"/>
          <p:cNvGrpSpPr>
            <a:grpSpLocks noChangeAspect="1"/>
          </p:cNvGrpSpPr>
          <p:nvPr/>
        </p:nvGrpSpPr>
        <p:grpSpPr bwMode="auto">
          <a:xfrm>
            <a:off x="3068919" y="1891473"/>
            <a:ext cx="1601546" cy="2244929"/>
            <a:chOff x="1999" y="1444"/>
            <a:chExt cx="1043" cy="1462"/>
          </a:xfrm>
          <a:solidFill>
            <a:srgbClr val="FF3E3E"/>
          </a:solidFill>
        </p:grpSpPr>
        <p:sp>
          <p:nvSpPr>
            <p:cNvPr id="43" name="Freeform 41"/>
            <p:cNvSpPr>
              <a:spLocks noEditPoints="1"/>
            </p:cNvSpPr>
            <p:nvPr/>
          </p:nvSpPr>
          <p:spPr bwMode="auto">
            <a:xfrm>
              <a:off x="2262" y="1607"/>
              <a:ext cx="420" cy="422"/>
            </a:xfrm>
            <a:custGeom>
              <a:avLst/>
              <a:gdLst>
                <a:gd name="T0" fmla="*/ 0 w 118"/>
                <a:gd name="T1" fmla="*/ 59 h 119"/>
                <a:gd name="T2" fmla="*/ 59 w 118"/>
                <a:gd name="T3" fmla="*/ 0 h 119"/>
                <a:gd name="T4" fmla="*/ 59 w 118"/>
                <a:gd name="T5" fmla="*/ 0 h 119"/>
                <a:gd name="T6" fmla="*/ 118 w 118"/>
                <a:gd name="T7" fmla="*/ 59 h 119"/>
                <a:gd name="T8" fmla="*/ 118 w 118"/>
                <a:gd name="T9" fmla="*/ 59 h 119"/>
                <a:gd name="T10" fmla="*/ 59 w 118"/>
                <a:gd name="T11" fmla="*/ 119 h 119"/>
                <a:gd name="T12" fmla="*/ 59 w 118"/>
                <a:gd name="T13" fmla="*/ 119 h 119"/>
                <a:gd name="T14" fmla="*/ 0 w 118"/>
                <a:gd name="T15" fmla="*/ 59 h 119"/>
                <a:gd name="T16" fmla="*/ 4 w 118"/>
                <a:gd name="T17" fmla="*/ 59 h 119"/>
                <a:gd name="T18" fmla="*/ 59 w 118"/>
                <a:gd name="T19" fmla="*/ 115 h 119"/>
                <a:gd name="T20" fmla="*/ 59 w 118"/>
                <a:gd name="T21" fmla="*/ 115 h 119"/>
                <a:gd name="T22" fmla="*/ 114 w 118"/>
                <a:gd name="T23" fmla="*/ 59 h 119"/>
                <a:gd name="T24" fmla="*/ 114 w 118"/>
                <a:gd name="T25" fmla="*/ 59 h 119"/>
                <a:gd name="T26" fmla="*/ 59 w 118"/>
                <a:gd name="T27" fmla="*/ 4 h 119"/>
                <a:gd name="T28" fmla="*/ 59 w 118"/>
                <a:gd name="T29" fmla="*/ 4 h 119"/>
                <a:gd name="T30" fmla="*/ 4 w 118"/>
                <a:gd name="T31" fmla="*/ 5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8" h="119">
                  <a:moveTo>
                    <a:pt x="0" y="59"/>
                  </a:moveTo>
                  <a:cubicBezTo>
                    <a:pt x="0" y="26"/>
                    <a:pt x="27" y="0"/>
                    <a:pt x="59" y="0"/>
                  </a:cubicBezTo>
                  <a:cubicBezTo>
                    <a:pt x="59" y="0"/>
                    <a:pt x="59" y="0"/>
                    <a:pt x="59" y="0"/>
                  </a:cubicBezTo>
                  <a:cubicBezTo>
                    <a:pt x="92" y="0"/>
                    <a:pt x="118" y="26"/>
                    <a:pt x="118" y="59"/>
                  </a:cubicBezTo>
                  <a:cubicBezTo>
                    <a:pt x="118" y="59"/>
                    <a:pt x="118" y="59"/>
                    <a:pt x="118" y="59"/>
                  </a:cubicBezTo>
                  <a:cubicBezTo>
                    <a:pt x="118" y="92"/>
                    <a:pt x="92" y="119"/>
                    <a:pt x="59" y="119"/>
                  </a:cubicBezTo>
                  <a:cubicBezTo>
                    <a:pt x="59" y="119"/>
                    <a:pt x="59" y="119"/>
                    <a:pt x="59" y="119"/>
                  </a:cubicBezTo>
                  <a:cubicBezTo>
                    <a:pt x="27" y="119"/>
                    <a:pt x="0" y="92"/>
                    <a:pt x="0" y="59"/>
                  </a:cubicBezTo>
                  <a:close/>
                  <a:moveTo>
                    <a:pt x="4" y="59"/>
                  </a:moveTo>
                  <a:cubicBezTo>
                    <a:pt x="4" y="90"/>
                    <a:pt x="29" y="115"/>
                    <a:pt x="59" y="115"/>
                  </a:cubicBezTo>
                  <a:cubicBezTo>
                    <a:pt x="59" y="115"/>
                    <a:pt x="59" y="115"/>
                    <a:pt x="59" y="115"/>
                  </a:cubicBezTo>
                  <a:cubicBezTo>
                    <a:pt x="90" y="115"/>
                    <a:pt x="114" y="90"/>
                    <a:pt x="114" y="59"/>
                  </a:cubicBezTo>
                  <a:cubicBezTo>
                    <a:pt x="114" y="59"/>
                    <a:pt x="114" y="59"/>
                    <a:pt x="114" y="59"/>
                  </a:cubicBezTo>
                  <a:cubicBezTo>
                    <a:pt x="114" y="29"/>
                    <a:pt x="90" y="4"/>
                    <a:pt x="59" y="4"/>
                  </a:cubicBezTo>
                  <a:cubicBezTo>
                    <a:pt x="59" y="4"/>
                    <a:pt x="59" y="4"/>
                    <a:pt x="59" y="4"/>
                  </a:cubicBezTo>
                  <a:cubicBezTo>
                    <a:pt x="29" y="4"/>
                    <a:pt x="4" y="29"/>
                    <a:pt x="4" y="5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4" name="Freeform 42"/>
            <p:cNvSpPr>
              <a:spLocks noEditPoints="1"/>
            </p:cNvSpPr>
            <p:nvPr/>
          </p:nvSpPr>
          <p:spPr bwMode="auto">
            <a:xfrm>
              <a:off x="2255" y="1600"/>
              <a:ext cx="434" cy="436"/>
            </a:xfrm>
            <a:custGeom>
              <a:avLst/>
              <a:gdLst>
                <a:gd name="T0" fmla="*/ 0 w 122"/>
                <a:gd name="T1" fmla="*/ 61 h 123"/>
                <a:gd name="T2" fmla="*/ 61 w 122"/>
                <a:gd name="T3" fmla="*/ 0 h 123"/>
                <a:gd name="T4" fmla="*/ 61 w 122"/>
                <a:gd name="T5" fmla="*/ 0 h 123"/>
                <a:gd name="T6" fmla="*/ 122 w 122"/>
                <a:gd name="T7" fmla="*/ 61 h 123"/>
                <a:gd name="T8" fmla="*/ 122 w 122"/>
                <a:gd name="T9" fmla="*/ 61 h 123"/>
                <a:gd name="T10" fmla="*/ 61 w 122"/>
                <a:gd name="T11" fmla="*/ 123 h 123"/>
                <a:gd name="T12" fmla="*/ 61 w 122"/>
                <a:gd name="T13" fmla="*/ 123 h 123"/>
                <a:gd name="T14" fmla="*/ 0 w 122"/>
                <a:gd name="T15" fmla="*/ 61 h 123"/>
                <a:gd name="T16" fmla="*/ 4 w 122"/>
                <a:gd name="T17" fmla="*/ 61 h 123"/>
                <a:gd name="T18" fmla="*/ 61 w 122"/>
                <a:gd name="T19" fmla="*/ 119 h 123"/>
                <a:gd name="T20" fmla="*/ 61 w 122"/>
                <a:gd name="T21" fmla="*/ 119 h 123"/>
                <a:gd name="T22" fmla="*/ 118 w 122"/>
                <a:gd name="T23" fmla="*/ 61 h 123"/>
                <a:gd name="T24" fmla="*/ 118 w 122"/>
                <a:gd name="T25" fmla="*/ 61 h 123"/>
                <a:gd name="T26" fmla="*/ 61 w 122"/>
                <a:gd name="T27" fmla="*/ 4 h 123"/>
                <a:gd name="T28" fmla="*/ 61 w 122"/>
                <a:gd name="T29" fmla="*/ 4 h 123"/>
                <a:gd name="T30" fmla="*/ 118 w 122"/>
                <a:gd name="T31" fmla="*/ 61 h 123"/>
                <a:gd name="T32" fmla="*/ 118 w 122"/>
                <a:gd name="T33" fmla="*/ 61 h 123"/>
                <a:gd name="T34" fmla="*/ 61 w 122"/>
                <a:gd name="T35" fmla="*/ 119 h 123"/>
                <a:gd name="T36" fmla="*/ 61 w 122"/>
                <a:gd name="T37" fmla="*/ 119 h 123"/>
                <a:gd name="T38" fmla="*/ 4 w 122"/>
                <a:gd name="T39" fmla="*/ 61 h 123"/>
                <a:gd name="T40" fmla="*/ 4 w 122"/>
                <a:gd name="T41" fmla="*/ 61 h 123"/>
                <a:gd name="T42" fmla="*/ 61 w 122"/>
                <a:gd name="T43" fmla="*/ 115 h 123"/>
                <a:gd name="T44" fmla="*/ 114 w 122"/>
                <a:gd name="T45" fmla="*/ 61 h 123"/>
                <a:gd name="T46" fmla="*/ 114 w 122"/>
                <a:gd name="T47" fmla="*/ 61 h 123"/>
                <a:gd name="T48" fmla="*/ 61 w 122"/>
                <a:gd name="T49" fmla="*/ 8 h 123"/>
                <a:gd name="T50" fmla="*/ 61 w 122"/>
                <a:gd name="T51" fmla="*/ 8 h 123"/>
                <a:gd name="T52" fmla="*/ 8 w 122"/>
                <a:gd name="T53" fmla="*/ 61 h 123"/>
                <a:gd name="T54" fmla="*/ 8 w 122"/>
                <a:gd name="T55" fmla="*/ 61 h 123"/>
                <a:gd name="T56" fmla="*/ 61 w 122"/>
                <a:gd name="T57" fmla="*/ 115 h 123"/>
                <a:gd name="T58" fmla="*/ 6 w 122"/>
                <a:gd name="T59" fmla="*/ 61 h 123"/>
                <a:gd name="T60" fmla="*/ 4 w 122"/>
                <a:gd name="T61" fmla="*/ 61 h 123"/>
                <a:gd name="T62" fmla="*/ 4 w 122"/>
                <a:gd name="T63" fmla="*/ 61 h 123"/>
                <a:gd name="T64" fmla="*/ 4 w 122"/>
                <a:gd name="T65" fmla="*/ 61 h 123"/>
                <a:gd name="T66" fmla="*/ 6 w 122"/>
                <a:gd name="T67" fmla="*/ 61 h 123"/>
                <a:gd name="T68" fmla="*/ 4 w 122"/>
                <a:gd name="T69" fmla="*/ 61 h 123"/>
                <a:gd name="T70" fmla="*/ 42 w 122"/>
                <a:gd name="T71" fmla="*/ 7 h 123"/>
                <a:gd name="T72" fmla="*/ 42 w 122"/>
                <a:gd name="T73" fmla="*/ 7 h 123"/>
                <a:gd name="T74" fmla="*/ 4 w 122"/>
                <a:gd name="T75" fmla="*/ 61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22" h="123">
                  <a:moveTo>
                    <a:pt x="0" y="61"/>
                  </a:moveTo>
                  <a:cubicBezTo>
                    <a:pt x="0" y="27"/>
                    <a:pt x="27" y="0"/>
                    <a:pt x="61" y="0"/>
                  </a:cubicBezTo>
                  <a:cubicBezTo>
                    <a:pt x="61" y="0"/>
                    <a:pt x="61" y="0"/>
                    <a:pt x="61" y="0"/>
                  </a:cubicBezTo>
                  <a:cubicBezTo>
                    <a:pt x="95" y="0"/>
                    <a:pt x="122" y="27"/>
                    <a:pt x="122" y="61"/>
                  </a:cubicBezTo>
                  <a:cubicBezTo>
                    <a:pt x="122" y="61"/>
                    <a:pt x="122" y="61"/>
                    <a:pt x="122" y="61"/>
                  </a:cubicBezTo>
                  <a:cubicBezTo>
                    <a:pt x="122" y="95"/>
                    <a:pt x="95" y="123"/>
                    <a:pt x="61" y="123"/>
                  </a:cubicBezTo>
                  <a:cubicBezTo>
                    <a:pt x="61" y="123"/>
                    <a:pt x="61" y="123"/>
                    <a:pt x="61" y="123"/>
                  </a:cubicBezTo>
                  <a:cubicBezTo>
                    <a:pt x="27" y="123"/>
                    <a:pt x="0" y="95"/>
                    <a:pt x="0" y="61"/>
                  </a:cubicBezTo>
                  <a:close/>
                  <a:moveTo>
                    <a:pt x="4" y="61"/>
                  </a:moveTo>
                  <a:cubicBezTo>
                    <a:pt x="4" y="93"/>
                    <a:pt x="30" y="119"/>
                    <a:pt x="61" y="119"/>
                  </a:cubicBezTo>
                  <a:cubicBezTo>
                    <a:pt x="61" y="119"/>
                    <a:pt x="61" y="119"/>
                    <a:pt x="61" y="119"/>
                  </a:cubicBezTo>
                  <a:cubicBezTo>
                    <a:pt x="93" y="119"/>
                    <a:pt x="118" y="93"/>
                    <a:pt x="118" y="61"/>
                  </a:cubicBezTo>
                  <a:cubicBezTo>
                    <a:pt x="118" y="61"/>
                    <a:pt x="118" y="61"/>
                    <a:pt x="118" y="61"/>
                  </a:cubicBezTo>
                  <a:cubicBezTo>
                    <a:pt x="118" y="30"/>
                    <a:pt x="93" y="4"/>
                    <a:pt x="61" y="4"/>
                  </a:cubicBezTo>
                  <a:cubicBezTo>
                    <a:pt x="61" y="4"/>
                    <a:pt x="61" y="4"/>
                    <a:pt x="61" y="4"/>
                  </a:cubicBezTo>
                  <a:cubicBezTo>
                    <a:pt x="93" y="4"/>
                    <a:pt x="118" y="30"/>
                    <a:pt x="118" y="61"/>
                  </a:cubicBezTo>
                  <a:cubicBezTo>
                    <a:pt x="118" y="61"/>
                    <a:pt x="118" y="61"/>
                    <a:pt x="118" y="61"/>
                  </a:cubicBezTo>
                  <a:cubicBezTo>
                    <a:pt x="118" y="93"/>
                    <a:pt x="93" y="119"/>
                    <a:pt x="61" y="119"/>
                  </a:cubicBezTo>
                  <a:cubicBezTo>
                    <a:pt x="61" y="119"/>
                    <a:pt x="61" y="119"/>
                    <a:pt x="61" y="119"/>
                  </a:cubicBezTo>
                  <a:cubicBezTo>
                    <a:pt x="30" y="119"/>
                    <a:pt x="4" y="93"/>
                    <a:pt x="4" y="61"/>
                  </a:cubicBezTo>
                  <a:cubicBezTo>
                    <a:pt x="4" y="61"/>
                    <a:pt x="4" y="61"/>
                    <a:pt x="4" y="61"/>
                  </a:cubicBezTo>
                  <a:close/>
                  <a:moveTo>
                    <a:pt x="61" y="115"/>
                  </a:moveTo>
                  <a:cubicBezTo>
                    <a:pt x="91" y="115"/>
                    <a:pt x="114" y="91"/>
                    <a:pt x="114" y="61"/>
                  </a:cubicBezTo>
                  <a:cubicBezTo>
                    <a:pt x="114" y="61"/>
                    <a:pt x="114" y="61"/>
                    <a:pt x="114" y="61"/>
                  </a:cubicBezTo>
                  <a:cubicBezTo>
                    <a:pt x="114" y="32"/>
                    <a:pt x="91" y="8"/>
                    <a:pt x="61" y="8"/>
                  </a:cubicBezTo>
                  <a:cubicBezTo>
                    <a:pt x="61" y="8"/>
                    <a:pt x="61" y="8"/>
                    <a:pt x="61" y="8"/>
                  </a:cubicBezTo>
                  <a:cubicBezTo>
                    <a:pt x="32" y="8"/>
                    <a:pt x="8" y="32"/>
                    <a:pt x="8" y="61"/>
                  </a:cubicBezTo>
                  <a:cubicBezTo>
                    <a:pt x="8" y="61"/>
                    <a:pt x="8" y="61"/>
                    <a:pt x="8" y="61"/>
                  </a:cubicBezTo>
                  <a:cubicBezTo>
                    <a:pt x="8" y="91"/>
                    <a:pt x="32" y="115"/>
                    <a:pt x="61" y="115"/>
                  </a:cubicBezTo>
                  <a:close/>
                  <a:moveTo>
                    <a:pt x="6" y="61"/>
                  </a:moveTo>
                  <a:cubicBezTo>
                    <a:pt x="4" y="61"/>
                    <a:pt x="4" y="61"/>
                    <a:pt x="4" y="61"/>
                  </a:cubicBezTo>
                  <a:cubicBezTo>
                    <a:pt x="4" y="61"/>
                    <a:pt x="4" y="61"/>
                    <a:pt x="4" y="61"/>
                  </a:cubicBezTo>
                  <a:cubicBezTo>
                    <a:pt x="4" y="61"/>
                    <a:pt x="4" y="61"/>
                    <a:pt x="4" y="61"/>
                  </a:cubicBezTo>
                  <a:cubicBezTo>
                    <a:pt x="6" y="61"/>
                    <a:pt x="6" y="61"/>
                    <a:pt x="6" y="61"/>
                  </a:cubicBezTo>
                  <a:close/>
                  <a:moveTo>
                    <a:pt x="4" y="61"/>
                  </a:moveTo>
                  <a:cubicBezTo>
                    <a:pt x="4" y="36"/>
                    <a:pt x="20" y="15"/>
                    <a:pt x="42" y="7"/>
                  </a:cubicBezTo>
                  <a:cubicBezTo>
                    <a:pt x="42" y="7"/>
                    <a:pt x="42" y="7"/>
                    <a:pt x="42" y="7"/>
                  </a:cubicBezTo>
                  <a:cubicBezTo>
                    <a:pt x="20" y="15"/>
                    <a:pt x="4" y="36"/>
                    <a:pt x="4" y="6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5" name="Freeform 43"/>
            <p:cNvSpPr/>
            <p:nvPr/>
          </p:nvSpPr>
          <p:spPr bwMode="auto">
            <a:xfrm>
              <a:off x="2401" y="1451"/>
              <a:ext cx="82" cy="166"/>
            </a:xfrm>
            <a:custGeom>
              <a:avLst/>
              <a:gdLst>
                <a:gd name="T0" fmla="*/ 9 w 23"/>
                <a:gd name="T1" fmla="*/ 45 h 47"/>
                <a:gd name="T2" fmla="*/ 19 w 23"/>
                <a:gd name="T3" fmla="*/ 11 h 47"/>
                <a:gd name="T4" fmla="*/ 19 w 23"/>
                <a:gd name="T5" fmla="*/ 11 h 47"/>
                <a:gd name="T6" fmla="*/ 19 w 23"/>
                <a:gd name="T7" fmla="*/ 7 h 47"/>
                <a:gd name="T8" fmla="*/ 19 w 23"/>
                <a:gd name="T9" fmla="*/ 7 h 47"/>
                <a:gd name="T10" fmla="*/ 13 w 23"/>
                <a:gd name="T11" fmla="*/ 4 h 47"/>
                <a:gd name="T12" fmla="*/ 13 w 23"/>
                <a:gd name="T13" fmla="*/ 4 h 47"/>
                <a:gd name="T14" fmla="*/ 5 w 23"/>
                <a:gd name="T15" fmla="*/ 10 h 47"/>
                <a:gd name="T16" fmla="*/ 5 w 23"/>
                <a:gd name="T17" fmla="*/ 10 h 47"/>
                <a:gd name="T18" fmla="*/ 4 w 23"/>
                <a:gd name="T19" fmla="*/ 12 h 47"/>
                <a:gd name="T20" fmla="*/ 4 w 23"/>
                <a:gd name="T21" fmla="*/ 12 h 47"/>
                <a:gd name="T22" fmla="*/ 8 w 23"/>
                <a:gd name="T23" fmla="*/ 16 h 47"/>
                <a:gd name="T24" fmla="*/ 8 w 23"/>
                <a:gd name="T25" fmla="*/ 16 h 47"/>
                <a:gd name="T26" fmla="*/ 13 w 23"/>
                <a:gd name="T27" fmla="*/ 16 h 47"/>
                <a:gd name="T28" fmla="*/ 13 w 23"/>
                <a:gd name="T29" fmla="*/ 16 h 47"/>
                <a:gd name="T30" fmla="*/ 13 w 23"/>
                <a:gd name="T31" fmla="*/ 16 h 47"/>
                <a:gd name="T32" fmla="*/ 13 w 23"/>
                <a:gd name="T33" fmla="*/ 20 h 47"/>
                <a:gd name="T34" fmla="*/ 7 w 23"/>
                <a:gd name="T35" fmla="*/ 19 h 47"/>
                <a:gd name="T36" fmla="*/ 7 w 23"/>
                <a:gd name="T37" fmla="*/ 19 h 47"/>
                <a:gd name="T38" fmla="*/ 0 w 23"/>
                <a:gd name="T39" fmla="*/ 12 h 47"/>
                <a:gd name="T40" fmla="*/ 0 w 23"/>
                <a:gd name="T41" fmla="*/ 12 h 47"/>
                <a:gd name="T42" fmla="*/ 1 w 23"/>
                <a:gd name="T43" fmla="*/ 8 h 47"/>
                <a:gd name="T44" fmla="*/ 1 w 23"/>
                <a:gd name="T45" fmla="*/ 8 h 47"/>
                <a:gd name="T46" fmla="*/ 13 w 23"/>
                <a:gd name="T47" fmla="*/ 0 h 47"/>
                <a:gd name="T48" fmla="*/ 13 w 23"/>
                <a:gd name="T49" fmla="*/ 0 h 47"/>
                <a:gd name="T50" fmla="*/ 22 w 23"/>
                <a:gd name="T51" fmla="*/ 5 h 47"/>
                <a:gd name="T52" fmla="*/ 22 w 23"/>
                <a:gd name="T53" fmla="*/ 5 h 47"/>
                <a:gd name="T54" fmla="*/ 23 w 23"/>
                <a:gd name="T55" fmla="*/ 11 h 47"/>
                <a:gd name="T56" fmla="*/ 23 w 23"/>
                <a:gd name="T57" fmla="*/ 11 h 47"/>
                <a:gd name="T58" fmla="*/ 13 w 23"/>
                <a:gd name="T59" fmla="*/ 47 h 47"/>
                <a:gd name="T60" fmla="*/ 13 w 23"/>
                <a:gd name="T61" fmla="*/ 47 h 47"/>
                <a:gd name="T62" fmla="*/ 9 w 23"/>
                <a:gd name="T63" fmla="*/ 45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3" h="47">
                  <a:moveTo>
                    <a:pt x="9" y="45"/>
                  </a:moveTo>
                  <a:cubicBezTo>
                    <a:pt x="9" y="45"/>
                    <a:pt x="19" y="21"/>
                    <a:pt x="19" y="11"/>
                  </a:cubicBezTo>
                  <a:cubicBezTo>
                    <a:pt x="19" y="11"/>
                    <a:pt x="19" y="11"/>
                    <a:pt x="19" y="11"/>
                  </a:cubicBezTo>
                  <a:cubicBezTo>
                    <a:pt x="19" y="9"/>
                    <a:pt x="19" y="8"/>
                    <a:pt x="19" y="7"/>
                  </a:cubicBezTo>
                  <a:cubicBezTo>
                    <a:pt x="19" y="7"/>
                    <a:pt x="19" y="7"/>
                    <a:pt x="19" y="7"/>
                  </a:cubicBezTo>
                  <a:cubicBezTo>
                    <a:pt x="17" y="5"/>
                    <a:pt x="15" y="4"/>
                    <a:pt x="13" y="4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0" y="4"/>
                    <a:pt x="7" y="6"/>
                    <a:pt x="5" y="10"/>
                  </a:cubicBezTo>
                  <a:cubicBezTo>
                    <a:pt x="5" y="10"/>
                    <a:pt x="5" y="10"/>
                    <a:pt x="5" y="10"/>
                  </a:cubicBezTo>
                  <a:cubicBezTo>
                    <a:pt x="4" y="11"/>
                    <a:pt x="4" y="12"/>
                    <a:pt x="4" y="12"/>
                  </a:cubicBezTo>
                  <a:cubicBezTo>
                    <a:pt x="4" y="12"/>
                    <a:pt x="4" y="12"/>
                    <a:pt x="4" y="12"/>
                  </a:cubicBezTo>
                  <a:cubicBezTo>
                    <a:pt x="4" y="14"/>
                    <a:pt x="5" y="15"/>
                    <a:pt x="8" y="16"/>
                  </a:cubicBezTo>
                  <a:cubicBezTo>
                    <a:pt x="8" y="16"/>
                    <a:pt x="8" y="16"/>
                    <a:pt x="8" y="16"/>
                  </a:cubicBezTo>
                  <a:cubicBezTo>
                    <a:pt x="10" y="16"/>
                    <a:pt x="13" y="16"/>
                    <a:pt x="13" y="16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20"/>
                    <a:pt x="13" y="20"/>
                    <a:pt x="13" y="20"/>
                  </a:cubicBezTo>
                  <a:cubicBezTo>
                    <a:pt x="13" y="20"/>
                    <a:pt x="10" y="20"/>
                    <a:pt x="7" y="19"/>
                  </a:cubicBezTo>
                  <a:cubicBezTo>
                    <a:pt x="7" y="19"/>
                    <a:pt x="7" y="19"/>
                    <a:pt x="7" y="19"/>
                  </a:cubicBezTo>
                  <a:cubicBezTo>
                    <a:pt x="4" y="19"/>
                    <a:pt x="0" y="17"/>
                    <a:pt x="0" y="12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11"/>
                    <a:pt x="0" y="10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4" y="3"/>
                    <a:pt x="8" y="0"/>
                    <a:pt x="13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6" y="0"/>
                    <a:pt x="20" y="1"/>
                    <a:pt x="22" y="5"/>
                  </a:cubicBezTo>
                  <a:cubicBezTo>
                    <a:pt x="22" y="5"/>
                    <a:pt x="22" y="5"/>
                    <a:pt x="22" y="5"/>
                  </a:cubicBezTo>
                  <a:cubicBezTo>
                    <a:pt x="23" y="7"/>
                    <a:pt x="23" y="9"/>
                    <a:pt x="23" y="11"/>
                  </a:cubicBezTo>
                  <a:cubicBezTo>
                    <a:pt x="23" y="11"/>
                    <a:pt x="23" y="11"/>
                    <a:pt x="23" y="11"/>
                  </a:cubicBezTo>
                  <a:cubicBezTo>
                    <a:pt x="23" y="23"/>
                    <a:pt x="13" y="46"/>
                    <a:pt x="13" y="47"/>
                  </a:cubicBezTo>
                  <a:cubicBezTo>
                    <a:pt x="13" y="47"/>
                    <a:pt x="13" y="47"/>
                    <a:pt x="13" y="47"/>
                  </a:cubicBezTo>
                  <a:cubicBezTo>
                    <a:pt x="9" y="45"/>
                    <a:pt x="9" y="45"/>
                    <a:pt x="9" y="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6" name="Freeform 44"/>
            <p:cNvSpPr>
              <a:spLocks noEditPoints="1"/>
            </p:cNvSpPr>
            <p:nvPr/>
          </p:nvSpPr>
          <p:spPr bwMode="auto">
            <a:xfrm>
              <a:off x="2394" y="1444"/>
              <a:ext cx="96" cy="184"/>
            </a:xfrm>
            <a:custGeom>
              <a:avLst/>
              <a:gdLst>
                <a:gd name="T0" fmla="*/ 11 w 27"/>
                <a:gd name="T1" fmla="*/ 47 h 52"/>
                <a:gd name="T2" fmla="*/ 11 w 27"/>
                <a:gd name="T3" fmla="*/ 49 h 52"/>
                <a:gd name="T4" fmla="*/ 10 w 27"/>
                <a:gd name="T5" fmla="*/ 48 h 52"/>
                <a:gd name="T6" fmla="*/ 9 w 27"/>
                <a:gd name="T7" fmla="*/ 46 h 52"/>
                <a:gd name="T8" fmla="*/ 9 w 27"/>
                <a:gd name="T9" fmla="*/ 46 h 52"/>
                <a:gd name="T10" fmla="*/ 9 w 27"/>
                <a:gd name="T11" fmla="*/ 46 h 52"/>
                <a:gd name="T12" fmla="*/ 10 w 27"/>
                <a:gd name="T13" fmla="*/ 45 h 52"/>
                <a:gd name="T14" fmla="*/ 11 w 27"/>
                <a:gd name="T15" fmla="*/ 42 h 52"/>
                <a:gd name="T16" fmla="*/ 19 w 27"/>
                <a:gd name="T17" fmla="*/ 13 h 52"/>
                <a:gd name="T18" fmla="*/ 19 w 27"/>
                <a:gd name="T19" fmla="*/ 13 h 52"/>
                <a:gd name="T20" fmla="*/ 19 w 27"/>
                <a:gd name="T21" fmla="*/ 10 h 52"/>
                <a:gd name="T22" fmla="*/ 15 w 27"/>
                <a:gd name="T23" fmla="*/ 8 h 52"/>
                <a:gd name="T24" fmla="*/ 8 w 27"/>
                <a:gd name="T25" fmla="*/ 13 h 52"/>
                <a:gd name="T26" fmla="*/ 8 w 27"/>
                <a:gd name="T27" fmla="*/ 14 h 52"/>
                <a:gd name="T28" fmla="*/ 8 w 27"/>
                <a:gd name="T29" fmla="*/ 15 h 52"/>
                <a:gd name="T30" fmla="*/ 15 w 27"/>
                <a:gd name="T31" fmla="*/ 16 h 52"/>
                <a:gd name="T32" fmla="*/ 15 w 27"/>
                <a:gd name="T33" fmla="*/ 16 h 52"/>
                <a:gd name="T34" fmla="*/ 17 w 27"/>
                <a:gd name="T35" fmla="*/ 16 h 52"/>
                <a:gd name="T36" fmla="*/ 8 w 27"/>
                <a:gd name="T37" fmla="*/ 23 h 52"/>
                <a:gd name="T38" fmla="*/ 0 w 27"/>
                <a:gd name="T39" fmla="*/ 15 h 52"/>
                <a:gd name="T40" fmla="*/ 1 w 27"/>
                <a:gd name="T41" fmla="*/ 9 h 52"/>
                <a:gd name="T42" fmla="*/ 15 w 27"/>
                <a:gd name="T43" fmla="*/ 0 h 52"/>
                <a:gd name="T44" fmla="*/ 26 w 27"/>
                <a:gd name="T45" fmla="*/ 6 h 52"/>
                <a:gd name="T46" fmla="*/ 27 w 27"/>
                <a:gd name="T47" fmla="*/ 13 h 52"/>
                <a:gd name="T48" fmla="*/ 17 w 27"/>
                <a:gd name="T49" fmla="*/ 52 h 52"/>
                <a:gd name="T50" fmla="*/ 15 w 27"/>
                <a:gd name="T51" fmla="*/ 44 h 52"/>
                <a:gd name="T52" fmla="*/ 18 w 27"/>
                <a:gd name="T53" fmla="*/ 35 h 52"/>
                <a:gd name="T54" fmla="*/ 23 w 27"/>
                <a:gd name="T55" fmla="*/ 13 h 52"/>
                <a:gd name="T56" fmla="*/ 14 w 27"/>
                <a:gd name="T57" fmla="*/ 46 h 52"/>
                <a:gd name="T58" fmla="*/ 13 w 27"/>
                <a:gd name="T59" fmla="*/ 20 h 52"/>
                <a:gd name="T60" fmla="*/ 9 w 27"/>
                <a:gd name="T61" fmla="*/ 19 h 52"/>
                <a:gd name="T62" fmla="*/ 9 w 27"/>
                <a:gd name="T63" fmla="*/ 19 h 52"/>
                <a:gd name="T64" fmla="*/ 4 w 27"/>
                <a:gd name="T65" fmla="*/ 15 h 52"/>
                <a:gd name="T66" fmla="*/ 4 w 27"/>
                <a:gd name="T67" fmla="*/ 14 h 52"/>
                <a:gd name="T68" fmla="*/ 5 w 27"/>
                <a:gd name="T69" fmla="*/ 12 h 52"/>
                <a:gd name="T70" fmla="*/ 4 w 27"/>
                <a:gd name="T71" fmla="*/ 14 h 52"/>
                <a:gd name="T72" fmla="*/ 23 w 27"/>
                <a:gd name="T73" fmla="*/ 13 h 52"/>
                <a:gd name="T74" fmla="*/ 22 w 27"/>
                <a:gd name="T75" fmla="*/ 8 h 52"/>
                <a:gd name="T76" fmla="*/ 22 w 27"/>
                <a:gd name="T77" fmla="*/ 7 h 52"/>
                <a:gd name="T78" fmla="*/ 15 w 27"/>
                <a:gd name="T79" fmla="*/ 4 h 52"/>
                <a:gd name="T80" fmla="*/ 15 w 27"/>
                <a:gd name="T81" fmla="*/ 4 h 52"/>
                <a:gd name="T82" fmla="*/ 15 w 27"/>
                <a:gd name="T83" fmla="*/ 4 h 52"/>
                <a:gd name="T84" fmla="*/ 14 w 27"/>
                <a:gd name="T85" fmla="*/ 4 h 52"/>
                <a:gd name="T86" fmla="*/ 14 w 27"/>
                <a:gd name="T87" fmla="*/ 4 h 52"/>
                <a:gd name="T88" fmla="*/ 14 w 27"/>
                <a:gd name="T89" fmla="*/ 4 h 52"/>
                <a:gd name="T90" fmla="*/ 15 w 27"/>
                <a:gd name="T91" fmla="*/ 4 h 52"/>
                <a:gd name="T92" fmla="*/ 15 w 27"/>
                <a:gd name="T93" fmla="*/ 4 h 52"/>
                <a:gd name="T94" fmla="*/ 15 w 27"/>
                <a:gd name="T95" fmla="*/ 4 h 52"/>
                <a:gd name="T96" fmla="*/ 15 w 27"/>
                <a:gd name="T97" fmla="*/ 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7" h="52">
                  <a:moveTo>
                    <a:pt x="14" y="50"/>
                  </a:moveTo>
                  <a:cubicBezTo>
                    <a:pt x="11" y="49"/>
                    <a:pt x="11" y="49"/>
                    <a:pt x="11" y="49"/>
                  </a:cubicBezTo>
                  <a:cubicBezTo>
                    <a:pt x="11" y="47"/>
                    <a:pt x="11" y="47"/>
                    <a:pt x="11" y="47"/>
                  </a:cubicBezTo>
                  <a:cubicBezTo>
                    <a:pt x="11" y="47"/>
                    <a:pt x="11" y="47"/>
                    <a:pt x="11" y="47"/>
                  </a:cubicBezTo>
                  <a:cubicBezTo>
                    <a:pt x="11" y="47"/>
                    <a:pt x="11" y="47"/>
                    <a:pt x="11" y="47"/>
                  </a:cubicBezTo>
                  <a:cubicBezTo>
                    <a:pt x="11" y="49"/>
                    <a:pt x="11" y="49"/>
                    <a:pt x="11" y="49"/>
                  </a:cubicBezTo>
                  <a:cubicBezTo>
                    <a:pt x="10" y="49"/>
                    <a:pt x="10" y="49"/>
                    <a:pt x="10" y="49"/>
                  </a:cubicBezTo>
                  <a:cubicBezTo>
                    <a:pt x="10" y="48"/>
                    <a:pt x="10" y="48"/>
                    <a:pt x="10" y="48"/>
                  </a:cubicBezTo>
                  <a:cubicBezTo>
                    <a:pt x="10" y="48"/>
                    <a:pt x="10" y="48"/>
                    <a:pt x="10" y="48"/>
                  </a:cubicBezTo>
                  <a:cubicBezTo>
                    <a:pt x="9" y="48"/>
                    <a:pt x="9" y="48"/>
                    <a:pt x="9" y="47"/>
                  </a:cubicBezTo>
                  <a:cubicBezTo>
                    <a:pt x="9" y="47"/>
                    <a:pt x="9" y="47"/>
                    <a:pt x="9" y="47"/>
                  </a:cubicBezTo>
                  <a:cubicBezTo>
                    <a:pt x="9" y="46"/>
                    <a:pt x="9" y="47"/>
                    <a:pt x="9" y="46"/>
                  </a:cubicBezTo>
                  <a:cubicBezTo>
                    <a:pt x="9" y="46"/>
                    <a:pt x="9" y="46"/>
                    <a:pt x="9" y="46"/>
                  </a:cubicBezTo>
                  <a:cubicBezTo>
                    <a:pt x="9" y="46"/>
                    <a:pt x="9" y="46"/>
                    <a:pt x="9" y="46"/>
                  </a:cubicBezTo>
                  <a:cubicBezTo>
                    <a:pt x="9" y="46"/>
                    <a:pt x="9" y="46"/>
                    <a:pt x="9" y="46"/>
                  </a:cubicBezTo>
                  <a:cubicBezTo>
                    <a:pt x="9" y="46"/>
                    <a:pt x="9" y="46"/>
                    <a:pt x="9" y="46"/>
                  </a:cubicBezTo>
                  <a:cubicBezTo>
                    <a:pt x="9" y="46"/>
                    <a:pt x="9" y="46"/>
                    <a:pt x="9" y="46"/>
                  </a:cubicBezTo>
                  <a:cubicBezTo>
                    <a:pt x="9" y="46"/>
                    <a:pt x="9" y="46"/>
                    <a:pt x="9" y="46"/>
                  </a:cubicBezTo>
                  <a:cubicBezTo>
                    <a:pt x="9" y="46"/>
                    <a:pt x="10" y="46"/>
                    <a:pt x="10" y="46"/>
                  </a:cubicBezTo>
                  <a:cubicBezTo>
                    <a:pt x="10" y="46"/>
                    <a:pt x="10" y="46"/>
                    <a:pt x="10" y="46"/>
                  </a:cubicBezTo>
                  <a:cubicBezTo>
                    <a:pt x="10" y="46"/>
                    <a:pt x="10" y="46"/>
                    <a:pt x="10" y="45"/>
                  </a:cubicBezTo>
                  <a:cubicBezTo>
                    <a:pt x="10" y="45"/>
                    <a:pt x="10" y="45"/>
                    <a:pt x="10" y="45"/>
                  </a:cubicBezTo>
                  <a:cubicBezTo>
                    <a:pt x="10" y="45"/>
                    <a:pt x="11" y="44"/>
                    <a:pt x="11" y="42"/>
                  </a:cubicBezTo>
                  <a:cubicBezTo>
                    <a:pt x="11" y="42"/>
                    <a:pt x="11" y="42"/>
                    <a:pt x="11" y="42"/>
                  </a:cubicBezTo>
                  <a:cubicBezTo>
                    <a:pt x="12" y="40"/>
                    <a:pt x="13" y="37"/>
                    <a:pt x="14" y="33"/>
                  </a:cubicBezTo>
                  <a:cubicBezTo>
                    <a:pt x="14" y="33"/>
                    <a:pt x="14" y="33"/>
                    <a:pt x="14" y="33"/>
                  </a:cubicBezTo>
                  <a:cubicBezTo>
                    <a:pt x="17" y="26"/>
                    <a:pt x="19" y="18"/>
                    <a:pt x="19" y="13"/>
                  </a:cubicBezTo>
                  <a:cubicBezTo>
                    <a:pt x="19" y="13"/>
                    <a:pt x="19" y="13"/>
                    <a:pt x="19" y="13"/>
                  </a:cubicBezTo>
                  <a:cubicBezTo>
                    <a:pt x="19" y="13"/>
                    <a:pt x="19" y="13"/>
                    <a:pt x="19" y="13"/>
                  </a:cubicBezTo>
                  <a:cubicBezTo>
                    <a:pt x="19" y="13"/>
                    <a:pt x="19" y="13"/>
                    <a:pt x="19" y="13"/>
                  </a:cubicBezTo>
                  <a:cubicBezTo>
                    <a:pt x="19" y="11"/>
                    <a:pt x="19" y="11"/>
                    <a:pt x="19" y="10"/>
                  </a:cubicBezTo>
                  <a:cubicBezTo>
                    <a:pt x="19" y="10"/>
                    <a:pt x="19" y="10"/>
                    <a:pt x="19" y="10"/>
                  </a:cubicBezTo>
                  <a:cubicBezTo>
                    <a:pt x="19" y="10"/>
                    <a:pt x="19" y="10"/>
                    <a:pt x="19" y="10"/>
                  </a:cubicBezTo>
                  <a:cubicBezTo>
                    <a:pt x="19" y="10"/>
                    <a:pt x="19" y="10"/>
                    <a:pt x="19" y="10"/>
                  </a:cubicBezTo>
                  <a:cubicBezTo>
                    <a:pt x="17" y="8"/>
                    <a:pt x="16" y="8"/>
                    <a:pt x="15" y="8"/>
                  </a:cubicBezTo>
                  <a:cubicBezTo>
                    <a:pt x="15" y="8"/>
                    <a:pt x="15" y="8"/>
                    <a:pt x="15" y="8"/>
                  </a:cubicBezTo>
                  <a:cubicBezTo>
                    <a:pt x="15" y="8"/>
                    <a:pt x="15" y="8"/>
                    <a:pt x="15" y="8"/>
                  </a:cubicBezTo>
                  <a:cubicBezTo>
                    <a:pt x="15" y="8"/>
                    <a:pt x="15" y="8"/>
                    <a:pt x="15" y="8"/>
                  </a:cubicBezTo>
                  <a:cubicBezTo>
                    <a:pt x="13" y="8"/>
                    <a:pt x="11" y="9"/>
                    <a:pt x="8" y="13"/>
                  </a:cubicBezTo>
                  <a:cubicBezTo>
                    <a:pt x="8" y="13"/>
                    <a:pt x="8" y="13"/>
                    <a:pt x="8" y="13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8" y="14"/>
                    <a:pt x="8" y="14"/>
                    <a:pt x="8" y="15"/>
                  </a:cubicBezTo>
                  <a:cubicBezTo>
                    <a:pt x="8" y="15"/>
                    <a:pt x="8" y="15"/>
                    <a:pt x="8" y="15"/>
                  </a:cubicBezTo>
                  <a:cubicBezTo>
                    <a:pt x="9" y="15"/>
                    <a:pt x="9" y="15"/>
                    <a:pt x="11" y="16"/>
                  </a:cubicBezTo>
                  <a:cubicBezTo>
                    <a:pt x="11" y="16"/>
                    <a:pt x="11" y="16"/>
                    <a:pt x="11" y="16"/>
                  </a:cubicBezTo>
                  <a:cubicBezTo>
                    <a:pt x="13" y="16"/>
                    <a:pt x="15" y="16"/>
                    <a:pt x="15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7" y="25"/>
                    <a:pt x="17" y="25"/>
                    <a:pt x="17" y="25"/>
                  </a:cubicBezTo>
                  <a:cubicBezTo>
                    <a:pt x="14" y="24"/>
                    <a:pt x="14" y="24"/>
                    <a:pt x="14" y="24"/>
                  </a:cubicBezTo>
                  <a:cubicBezTo>
                    <a:pt x="14" y="24"/>
                    <a:pt x="11" y="24"/>
                    <a:pt x="8" y="23"/>
                  </a:cubicBezTo>
                  <a:cubicBezTo>
                    <a:pt x="8" y="23"/>
                    <a:pt x="8" y="23"/>
                    <a:pt x="8" y="23"/>
                  </a:cubicBezTo>
                  <a:cubicBezTo>
                    <a:pt x="5" y="22"/>
                    <a:pt x="0" y="20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13"/>
                    <a:pt x="1" y="11"/>
                    <a:pt x="1" y="9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4" y="4"/>
                    <a:pt x="9" y="0"/>
                    <a:pt x="15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9" y="0"/>
                    <a:pt x="23" y="2"/>
                    <a:pt x="26" y="6"/>
                  </a:cubicBezTo>
                  <a:cubicBezTo>
                    <a:pt x="26" y="6"/>
                    <a:pt x="26" y="6"/>
                    <a:pt x="26" y="6"/>
                  </a:cubicBezTo>
                  <a:cubicBezTo>
                    <a:pt x="27" y="8"/>
                    <a:pt x="27" y="10"/>
                    <a:pt x="27" y="13"/>
                  </a:cubicBezTo>
                  <a:cubicBezTo>
                    <a:pt x="27" y="13"/>
                    <a:pt x="27" y="13"/>
                    <a:pt x="27" y="13"/>
                  </a:cubicBezTo>
                  <a:cubicBezTo>
                    <a:pt x="27" y="25"/>
                    <a:pt x="18" y="47"/>
                    <a:pt x="17" y="49"/>
                  </a:cubicBezTo>
                  <a:cubicBezTo>
                    <a:pt x="17" y="49"/>
                    <a:pt x="17" y="49"/>
                    <a:pt x="17" y="49"/>
                  </a:cubicBezTo>
                  <a:cubicBezTo>
                    <a:pt x="17" y="52"/>
                    <a:pt x="17" y="52"/>
                    <a:pt x="17" y="52"/>
                  </a:cubicBezTo>
                  <a:cubicBezTo>
                    <a:pt x="14" y="50"/>
                    <a:pt x="14" y="50"/>
                    <a:pt x="14" y="50"/>
                  </a:cubicBezTo>
                  <a:close/>
                  <a:moveTo>
                    <a:pt x="14" y="46"/>
                  </a:moveTo>
                  <a:cubicBezTo>
                    <a:pt x="14" y="45"/>
                    <a:pt x="14" y="45"/>
                    <a:pt x="15" y="44"/>
                  </a:cubicBezTo>
                  <a:cubicBezTo>
                    <a:pt x="15" y="44"/>
                    <a:pt x="15" y="44"/>
                    <a:pt x="15" y="44"/>
                  </a:cubicBezTo>
                  <a:cubicBezTo>
                    <a:pt x="16" y="42"/>
                    <a:pt x="17" y="38"/>
                    <a:pt x="18" y="35"/>
                  </a:cubicBezTo>
                  <a:cubicBezTo>
                    <a:pt x="18" y="35"/>
                    <a:pt x="18" y="35"/>
                    <a:pt x="18" y="35"/>
                  </a:cubicBezTo>
                  <a:cubicBezTo>
                    <a:pt x="21" y="27"/>
                    <a:pt x="23" y="19"/>
                    <a:pt x="23" y="13"/>
                  </a:cubicBezTo>
                  <a:cubicBezTo>
                    <a:pt x="23" y="13"/>
                    <a:pt x="23" y="13"/>
                    <a:pt x="23" y="13"/>
                  </a:cubicBezTo>
                  <a:cubicBezTo>
                    <a:pt x="23" y="13"/>
                    <a:pt x="23" y="13"/>
                    <a:pt x="23" y="13"/>
                  </a:cubicBezTo>
                  <a:cubicBezTo>
                    <a:pt x="23" y="23"/>
                    <a:pt x="16" y="40"/>
                    <a:pt x="14" y="46"/>
                  </a:cubicBezTo>
                  <a:cubicBezTo>
                    <a:pt x="14" y="46"/>
                    <a:pt x="14" y="46"/>
                    <a:pt x="14" y="46"/>
                  </a:cubicBezTo>
                  <a:cubicBezTo>
                    <a:pt x="14" y="46"/>
                    <a:pt x="14" y="46"/>
                    <a:pt x="14" y="46"/>
                  </a:cubicBezTo>
                  <a:close/>
                  <a:moveTo>
                    <a:pt x="9" y="19"/>
                  </a:moveTo>
                  <a:cubicBezTo>
                    <a:pt x="11" y="20"/>
                    <a:pt x="12" y="20"/>
                    <a:pt x="13" y="20"/>
                  </a:cubicBezTo>
                  <a:cubicBezTo>
                    <a:pt x="13" y="20"/>
                    <a:pt x="13" y="20"/>
                    <a:pt x="13" y="20"/>
                  </a:cubicBezTo>
                  <a:cubicBezTo>
                    <a:pt x="13" y="20"/>
                    <a:pt x="13" y="20"/>
                    <a:pt x="13" y="20"/>
                  </a:cubicBezTo>
                  <a:cubicBezTo>
                    <a:pt x="12" y="20"/>
                    <a:pt x="11" y="20"/>
                    <a:pt x="9" y="19"/>
                  </a:cubicBezTo>
                  <a:cubicBezTo>
                    <a:pt x="9" y="19"/>
                    <a:pt x="9" y="19"/>
                    <a:pt x="9" y="19"/>
                  </a:cubicBezTo>
                  <a:cubicBezTo>
                    <a:pt x="8" y="19"/>
                    <a:pt x="7" y="19"/>
                    <a:pt x="6" y="18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7" y="19"/>
                    <a:pt x="8" y="19"/>
                    <a:pt x="9" y="19"/>
                  </a:cubicBezTo>
                  <a:close/>
                  <a:moveTo>
                    <a:pt x="5" y="17"/>
                  </a:moveTo>
                  <a:cubicBezTo>
                    <a:pt x="4" y="16"/>
                    <a:pt x="4" y="16"/>
                    <a:pt x="4" y="15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4" y="16"/>
                    <a:pt x="4" y="16"/>
                    <a:pt x="5" y="17"/>
                  </a:cubicBezTo>
                  <a:close/>
                  <a:moveTo>
                    <a:pt x="4" y="14"/>
                  </a:moveTo>
                  <a:cubicBezTo>
                    <a:pt x="4" y="14"/>
                    <a:pt x="4" y="14"/>
                    <a:pt x="4" y="14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4" y="13"/>
                    <a:pt x="4" y="13"/>
                    <a:pt x="5" y="12"/>
                  </a:cubicBezTo>
                  <a:cubicBezTo>
                    <a:pt x="5" y="12"/>
                    <a:pt x="5" y="12"/>
                    <a:pt x="5" y="12"/>
                  </a:cubicBezTo>
                  <a:cubicBezTo>
                    <a:pt x="4" y="13"/>
                    <a:pt x="4" y="13"/>
                    <a:pt x="4" y="14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4" y="14"/>
                    <a:pt x="4" y="14"/>
                    <a:pt x="4" y="14"/>
                  </a:cubicBezTo>
                  <a:close/>
                  <a:moveTo>
                    <a:pt x="22" y="8"/>
                  </a:moveTo>
                  <a:cubicBezTo>
                    <a:pt x="23" y="9"/>
                    <a:pt x="23" y="11"/>
                    <a:pt x="23" y="13"/>
                  </a:cubicBezTo>
                  <a:cubicBezTo>
                    <a:pt x="23" y="13"/>
                    <a:pt x="23" y="13"/>
                    <a:pt x="23" y="13"/>
                  </a:cubicBezTo>
                  <a:cubicBezTo>
                    <a:pt x="23" y="13"/>
                    <a:pt x="23" y="13"/>
                    <a:pt x="23" y="13"/>
                  </a:cubicBezTo>
                  <a:cubicBezTo>
                    <a:pt x="23" y="13"/>
                    <a:pt x="23" y="13"/>
                    <a:pt x="23" y="13"/>
                  </a:cubicBezTo>
                  <a:cubicBezTo>
                    <a:pt x="23" y="11"/>
                    <a:pt x="23" y="9"/>
                    <a:pt x="22" y="8"/>
                  </a:cubicBezTo>
                  <a:cubicBezTo>
                    <a:pt x="22" y="8"/>
                    <a:pt x="22" y="8"/>
                    <a:pt x="22" y="8"/>
                  </a:cubicBezTo>
                  <a:cubicBezTo>
                    <a:pt x="22" y="8"/>
                    <a:pt x="22" y="7"/>
                    <a:pt x="22" y="7"/>
                  </a:cubicBezTo>
                  <a:cubicBezTo>
                    <a:pt x="22" y="7"/>
                    <a:pt x="22" y="7"/>
                    <a:pt x="22" y="7"/>
                  </a:cubicBezTo>
                  <a:cubicBezTo>
                    <a:pt x="22" y="7"/>
                    <a:pt x="22" y="8"/>
                    <a:pt x="22" y="8"/>
                  </a:cubicBezTo>
                  <a:close/>
                  <a:moveTo>
                    <a:pt x="19" y="5"/>
                  </a:moveTo>
                  <a:cubicBezTo>
                    <a:pt x="18" y="4"/>
                    <a:pt x="17" y="4"/>
                    <a:pt x="15" y="4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6" y="4"/>
                    <a:pt x="18" y="4"/>
                    <a:pt x="19" y="5"/>
                  </a:cubicBezTo>
                  <a:close/>
                  <a:moveTo>
                    <a:pt x="14" y="4"/>
                  </a:moveTo>
                  <a:cubicBezTo>
                    <a:pt x="14" y="4"/>
                    <a:pt x="14" y="4"/>
                    <a:pt x="14" y="4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14" y="4"/>
                    <a:pt x="14" y="4"/>
                    <a:pt x="14" y="4"/>
                  </a:cubicBezTo>
                  <a:close/>
                  <a:moveTo>
                    <a:pt x="14" y="4"/>
                  </a:moveTo>
                  <a:cubicBezTo>
                    <a:pt x="14" y="4"/>
                    <a:pt x="14" y="4"/>
                    <a:pt x="14" y="4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14" y="4"/>
                    <a:pt x="14" y="4"/>
                    <a:pt x="14" y="4"/>
                  </a:cubicBezTo>
                  <a:close/>
                  <a:moveTo>
                    <a:pt x="14" y="4"/>
                  </a:moveTo>
                  <a:cubicBezTo>
                    <a:pt x="14" y="4"/>
                    <a:pt x="15" y="4"/>
                    <a:pt x="15" y="4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5" y="4"/>
                    <a:pt x="14" y="4"/>
                    <a:pt x="14" y="4"/>
                  </a:cubicBezTo>
                  <a:close/>
                  <a:moveTo>
                    <a:pt x="15" y="4"/>
                  </a:moveTo>
                  <a:cubicBezTo>
                    <a:pt x="15" y="4"/>
                    <a:pt x="15" y="4"/>
                    <a:pt x="15" y="4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5" y="4"/>
                    <a:pt x="15" y="4"/>
                    <a:pt x="15" y="4"/>
                  </a:cubicBezTo>
                  <a:close/>
                  <a:moveTo>
                    <a:pt x="15" y="4"/>
                  </a:moveTo>
                  <a:cubicBezTo>
                    <a:pt x="15" y="4"/>
                    <a:pt x="15" y="4"/>
                    <a:pt x="15" y="4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5" y="4"/>
                    <a:pt x="15" y="4"/>
                    <a:pt x="15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7" name="Freeform 45"/>
            <p:cNvSpPr/>
            <p:nvPr/>
          </p:nvSpPr>
          <p:spPr bwMode="auto">
            <a:xfrm>
              <a:off x="2522" y="1511"/>
              <a:ext cx="50" cy="106"/>
            </a:xfrm>
            <a:custGeom>
              <a:avLst/>
              <a:gdLst>
                <a:gd name="T0" fmla="*/ 0 w 14"/>
                <a:gd name="T1" fmla="*/ 27 h 30"/>
                <a:gd name="T2" fmla="*/ 5 w 14"/>
                <a:gd name="T3" fmla="*/ 21 h 30"/>
                <a:gd name="T4" fmla="*/ 5 w 14"/>
                <a:gd name="T5" fmla="*/ 21 h 30"/>
                <a:gd name="T6" fmla="*/ 10 w 14"/>
                <a:gd name="T7" fmla="*/ 9 h 30"/>
                <a:gd name="T8" fmla="*/ 10 w 14"/>
                <a:gd name="T9" fmla="*/ 9 h 30"/>
                <a:gd name="T10" fmla="*/ 9 w 14"/>
                <a:gd name="T11" fmla="*/ 5 h 30"/>
                <a:gd name="T12" fmla="*/ 9 w 14"/>
                <a:gd name="T13" fmla="*/ 5 h 30"/>
                <a:gd name="T14" fmla="*/ 8 w 14"/>
                <a:gd name="T15" fmla="*/ 4 h 30"/>
                <a:gd name="T16" fmla="*/ 8 w 14"/>
                <a:gd name="T17" fmla="*/ 4 h 30"/>
                <a:gd name="T18" fmla="*/ 8 w 14"/>
                <a:gd name="T19" fmla="*/ 4 h 30"/>
                <a:gd name="T20" fmla="*/ 8 w 14"/>
                <a:gd name="T21" fmla="*/ 4 h 30"/>
                <a:gd name="T22" fmla="*/ 7 w 14"/>
                <a:gd name="T23" fmla="*/ 5 h 30"/>
                <a:gd name="T24" fmla="*/ 7 w 14"/>
                <a:gd name="T25" fmla="*/ 5 h 30"/>
                <a:gd name="T26" fmla="*/ 5 w 14"/>
                <a:gd name="T27" fmla="*/ 9 h 30"/>
                <a:gd name="T28" fmla="*/ 5 w 14"/>
                <a:gd name="T29" fmla="*/ 9 h 30"/>
                <a:gd name="T30" fmla="*/ 4 w 14"/>
                <a:gd name="T31" fmla="*/ 15 h 30"/>
                <a:gd name="T32" fmla="*/ 4 w 14"/>
                <a:gd name="T33" fmla="*/ 15 h 30"/>
                <a:gd name="T34" fmla="*/ 0 w 14"/>
                <a:gd name="T35" fmla="*/ 14 h 30"/>
                <a:gd name="T36" fmla="*/ 1 w 14"/>
                <a:gd name="T37" fmla="*/ 8 h 30"/>
                <a:gd name="T38" fmla="*/ 1 w 14"/>
                <a:gd name="T39" fmla="*/ 8 h 30"/>
                <a:gd name="T40" fmla="*/ 8 w 14"/>
                <a:gd name="T41" fmla="*/ 0 h 30"/>
                <a:gd name="T42" fmla="*/ 8 w 14"/>
                <a:gd name="T43" fmla="*/ 0 h 30"/>
                <a:gd name="T44" fmla="*/ 12 w 14"/>
                <a:gd name="T45" fmla="*/ 3 h 30"/>
                <a:gd name="T46" fmla="*/ 12 w 14"/>
                <a:gd name="T47" fmla="*/ 3 h 30"/>
                <a:gd name="T48" fmla="*/ 14 w 14"/>
                <a:gd name="T49" fmla="*/ 9 h 30"/>
                <a:gd name="T50" fmla="*/ 14 w 14"/>
                <a:gd name="T51" fmla="*/ 9 h 30"/>
                <a:gd name="T52" fmla="*/ 3 w 14"/>
                <a:gd name="T53" fmla="*/ 30 h 30"/>
                <a:gd name="T54" fmla="*/ 3 w 14"/>
                <a:gd name="T55" fmla="*/ 30 h 30"/>
                <a:gd name="T56" fmla="*/ 0 w 14"/>
                <a:gd name="T57" fmla="*/ 27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4" h="30">
                  <a:moveTo>
                    <a:pt x="0" y="27"/>
                  </a:moveTo>
                  <a:cubicBezTo>
                    <a:pt x="0" y="27"/>
                    <a:pt x="3" y="25"/>
                    <a:pt x="5" y="21"/>
                  </a:cubicBezTo>
                  <a:cubicBezTo>
                    <a:pt x="5" y="21"/>
                    <a:pt x="5" y="21"/>
                    <a:pt x="5" y="21"/>
                  </a:cubicBezTo>
                  <a:cubicBezTo>
                    <a:pt x="8" y="17"/>
                    <a:pt x="10" y="12"/>
                    <a:pt x="10" y="9"/>
                  </a:cubicBezTo>
                  <a:cubicBezTo>
                    <a:pt x="10" y="9"/>
                    <a:pt x="10" y="9"/>
                    <a:pt x="10" y="9"/>
                  </a:cubicBezTo>
                  <a:cubicBezTo>
                    <a:pt x="10" y="7"/>
                    <a:pt x="10" y="6"/>
                    <a:pt x="9" y="5"/>
                  </a:cubicBezTo>
                  <a:cubicBezTo>
                    <a:pt x="9" y="5"/>
                    <a:pt x="9" y="5"/>
                    <a:pt x="9" y="5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7" y="4"/>
                    <a:pt x="7" y="4"/>
                    <a:pt x="7" y="5"/>
                  </a:cubicBezTo>
                  <a:cubicBezTo>
                    <a:pt x="7" y="5"/>
                    <a:pt x="7" y="5"/>
                    <a:pt x="7" y="5"/>
                  </a:cubicBezTo>
                  <a:cubicBezTo>
                    <a:pt x="6" y="6"/>
                    <a:pt x="6" y="7"/>
                    <a:pt x="5" y="9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4" y="12"/>
                    <a:pt x="4" y="15"/>
                    <a:pt x="4" y="15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0" y="11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3" y="4"/>
                    <a:pt x="4" y="0"/>
                    <a:pt x="8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10" y="0"/>
                    <a:pt x="11" y="1"/>
                    <a:pt x="12" y="3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14" y="5"/>
                    <a:pt x="14" y="7"/>
                    <a:pt x="14" y="9"/>
                  </a:cubicBezTo>
                  <a:cubicBezTo>
                    <a:pt x="14" y="9"/>
                    <a:pt x="14" y="9"/>
                    <a:pt x="14" y="9"/>
                  </a:cubicBezTo>
                  <a:cubicBezTo>
                    <a:pt x="14" y="19"/>
                    <a:pt x="3" y="30"/>
                    <a:pt x="3" y="30"/>
                  </a:cubicBezTo>
                  <a:cubicBezTo>
                    <a:pt x="3" y="30"/>
                    <a:pt x="3" y="30"/>
                    <a:pt x="3" y="30"/>
                  </a:cubicBezTo>
                  <a:cubicBezTo>
                    <a:pt x="0" y="27"/>
                    <a:pt x="0" y="27"/>
                    <a:pt x="0" y="2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8" name="Freeform 46"/>
            <p:cNvSpPr>
              <a:spLocks noEditPoints="1"/>
            </p:cNvSpPr>
            <p:nvPr/>
          </p:nvSpPr>
          <p:spPr bwMode="auto">
            <a:xfrm>
              <a:off x="2511" y="1504"/>
              <a:ext cx="68" cy="128"/>
            </a:xfrm>
            <a:custGeom>
              <a:avLst/>
              <a:gdLst>
                <a:gd name="T0" fmla="*/ 3 w 19"/>
                <a:gd name="T1" fmla="*/ 29 h 36"/>
                <a:gd name="T2" fmla="*/ 1 w 19"/>
                <a:gd name="T3" fmla="*/ 30 h 36"/>
                <a:gd name="T4" fmla="*/ 1 w 19"/>
                <a:gd name="T5" fmla="*/ 28 h 36"/>
                <a:gd name="T6" fmla="*/ 2 w 19"/>
                <a:gd name="T7" fmla="*/ 28 h 36"/>
                <a:gd name="T8" fmla="*/ 2 w 19"/>
                <a:gd name="T9" fmla="*/ 28 h 36"/>
                <a:gd name="T10" fmla="*/ 2 w 19"/>
                <a:gd name="T11" fmla="*/ 28 h 36"/>
                <a:gd name="T12" fmla="*/ 2 w 19"/>
                <a:gd name="T13" fmla="*/ 28 h 36"/>
                <a:gd name="T14" fmla="*/ 2 w 19"/>
                <a:gd name="T15" fmla="*/ 28 h 36"/>
                <a:gd name="T16" fmla="*/ 3 w 19"/>
                <a:gd name="T17" fmla="*/ 26 h 36"/>
                <a:gd name="T18" fmla="*/ 6 w 19"/>
                <a:gd name="T19" fmla="*/ 22 h 36"/>
                <a:gd name="T20" fmla="*/ 8 w 19"/>
                <a:gd name="T21" fmla="*/ 19 h 36"/>
                <a:gd name="T22" fmla="*/ 0 w 19"/>
                <a:gd name="T23" fmla="*/ 18 h 36"/>
                <a:gd name="T24" fmla="*/ 1 w 19"/>
                <a:gd name="T25" fmla="*/ 16 h 36"/>
                <a:gd name="T26" fmla="*/ 1 w 19"/>
                <a:gd name="T27" fmla="*/ 15 h 36"/>
                <a:gd name="T28" fmla="*/ 1 w 19"/>
                <a:gd name="T29" fmla="*/ 14 h 36"/>
                <a:gd name="T30" fmla="*/ 2 w 19"/>
                <a:gd name="T31" fmla="*/ 9 h 36"/>
                <a:gd name="T32" fmla="*/ 10 w 19"/>
                <a:gd name="T33" fmla="*/ 0 h 36"/>
                <a:gd name="T34" fmla="*/ 11 w 19"/>
                <a:gd name="T35" fmla="*/ 0 h 36"/>
                <a:gd name="T36" fmla="*/ 17 w 19"/>
                <a:gd name="T37" fmla="*/ 4 h 36"/>
                <a:gd name="T38" fmla="*/ 19 w 19"/>
                <a:gd name="T39" fmla="*/ 10 h 36"/>
                <a:gd name="T40" fmla="*/ 19 w 19"/>
                <a:gd name="T41" fmla="*/ 11 h 36"/>
                <a:gd name="T42" fmla="*/ 8 w 19"/>
                <a:gd name="T43" fmla="*/ 33 h 36"/>
                <a:gd name="T44" fmla="*/ 2 w 19"/>
                <a:gd name="T45" fmla="*/ 31 h 36"/>
                <a:gd name="T46" fmla="*/ 7 w 19"/>
                <a:gd name="T47" fmla="*/ 27 h 36"/>
                <a:gd name="T48" fmla="*/ 10 w 19"/>
                <a:gd name="T49" fmla="*/ 24 h 36"/>
                <a:gd name="T50" fmla="*/ 13 w 19"/>
                <a:gd name="T51" fmla="*/ 19 h 36"/>
                <a:gd name="T52" fmla="*/ 10 w 19"/>
                <a:gd name="T53" fmla="*/ 24 h 36"/>
                <a:gd name="T54" fmla="*/ 11 w 19"/>
                <a:gd name="T55" fmla="*/ 11 h 36"/>
                <a:gd name="T56" fmla="*/ 11 w 19"/>
                <a:gd name="T57" fmla="*/ 11 h 36"/>
                <a:gd name="T58" fmla="*/ 11 w 19"/>
                <a:gd name="T59" fmla="*/ 9 h 36"/>
                <a:gd name="T60" fmla="*/ 10 w 19"/>
                <a:gd name="T61" fmla="*/ 11 h 36"/>
                <a:gd name="T62" fmla="*/ 9 w 19"/>
                <a:gd name="T63" fmla="*/ 17 h 36"/>
                <a:gd name="T64" fmla="*/ 9 w 19"/>
                <a:gd name="T65" fmla="*/ 18 h 36"/>
                <a:gd name="T66" fmla="*/ 15 w 19"/>
                <a:gd name="T67" fmla="*/ 11 h 36"/>
                <a:gd name="T68" fmla="*/ 15 w 19"/>
                <a:gd name="T69" fmla="*/ 11 h 36"/>
                <a:gd name="T70" fmla="*/ 14 w 19"/>
                <a:gd name="T71" fmla="*/ 6 h 36"/>
                <a:gd name="T72" fmla="*/ 13 w 19"/>
                <a:gd name="T73" fmla="*/ 5 h 36"/>
                <a:gd name="T74" fmla="*/ 14 w 19"/>
                <a:gd name="T75" fmla="*/ 6 h 36"/>
                <a:gd name="T76" fmla="*/ 15 w 19"/>
                <a:gd name="T77" fmla="*/ 11 h 36"/>
                <a:gd name="T78" fmla="*/ 15 w 19"/>
                <a:gd name="T79" fmla="*/ 11 h 36"/>
                <a:gd name="T80" fmla="*/ 15 w 19"/>
                <a:gd name="T81" fmla="*/ 11 h 36"/>
                <a:gd name="T82" fmla="*/ 15 w 19"/>
                <a:gd name="T83" fmla="*/ 11 h 36"/>
                <a:gd name="T84" fmla="*/ 7 w 19"/>
                <a:gd name="T85" fmla="*/ 7 h 36"/>
                <a:gd name="T86" fmla="*/ 8 w 19"/>
                <a:gd name="T87" fmla="*/ 6 h 36"/>
                <a:gd name="T88" fmla="*/ 9 w 19"/>
                <a:gd name="T89" fmla="*/ 4 h 36"/>
                <a:gd name="T90" fmla="*/ 9 w 19"/>
                <a:gd name="T91" fmla="*/ 5 h 36"/>
                <a:gd name="T92" fmla="*/ 9 w 19"/>
                <a:gd name="T93" fmla="*/ 5 h 36"/>
                <a:gd name="T94" fmla="*/ 11 w 19"/>
                <a:gd name="T95" fmla="*/ 4 h 36"/>
                <a:gd name="T96" fmla="*/ 11 w 19"/>
                <a:gd name="T97" fmla="*/ 4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9" h="36">
                  <a:moveTo>
                    <a:pt x="2" y="31"/>
                  </a:moveTo>
                  <a:cubicBezTo>
                    <a:pt x="3" y="29"/>
                    <a:pt x="3" y="29"/>
                    <a:pt x="3" y="29"/>
                  </a:cubicBezTo>
                  <a:cubicBezTo>
                    <a:pt x="2" y="31"/>
                    <a:pt x="2" y="31"/>
                    <a:pt x="2" y="31"/>
                  </a:cubicBezTo>
                  <a:cubicBezTo>
                    <a:pt x="1" y="30"/>
                    <a:pt x="1" y="30"/>
                    <a:pt x="1" y="30"/>
                  </a:cubicBezTo>
                  <a:cubicBezTo>
                    <a:pt x="1" y="29"/>
                    <a:pt x="1" y="29"/>
                    <a:pt x="1" y="29"/>
                  </a:cubicBezTo>
                  <a:cubicBezTo>
                    <a:pt x="1" y="28"/>
                    <a:pt x="1" y="29"/>
                    <a:pt x="1" y="28"/>
                  </a:cubicBezTo>
                  <a:cubicBezTo>
                    <a:pt x="1" y="28"/>
                    <a:pt x="1" y="28"/>
                    <a:pt x="1" y="28"/>
                  </a:cubicBezTo>
                  <a:cubicBezTo>
                    <a:pt x="1" y="28"/>
                    <a:pt x="1" y="28"/>
                    <a:pt x="2" y="28"/>
                  </a:cubicBezTo>
                  <a:cubicBezTo>
                    <a:pt x="2" y="28"/>
                    <a:pt x="2" y="28"/>
                    <a:pt x="2" y="28"/>
                  </a:cubicBezTo>
                  <a:cubicBezTo>
                    <a:pt x="2" y="28"/>
                    <a:pt x="2" y="28"/>
                    <a:pt x="2" y="28"/>
                  </a:cubicBezTo>
                  <a:cubicBezTo>
                    <a:pt x="2" y="28"/>
                    <a:pt x="2" y="28"/>
                    <a:pt x="2" y="28"/>
                  </a:cubicBezTo>
                  <a:cubicBezTo>
                    <a:pt x="2" y="28"/>
                    <a:pt x="2" y="28"/>
                    <a:pt x="2" y="28"/>
                  </a:cubicBezTo>
                  <a:cubicBezTo>
                    <a:pt x="2" y="28"/>
                    <a:pt x="2" y="28"/>
                    <a:pt x="2" y="28"/>
                  </a:cubicBezTo>
                  <a:cubicBezTo>
                    <a:pt x="2" y="28"/>
                    <a:pt x="2" y="28"/>
                    <a:pt x="2" y="28"/>
                  </a:cubicBezTo>
                  <a:cubicBezTo>
                    <a:pt x="2" y="28"/>
                    <a:pt x="2" y="28"/>
                    <a:pt x="2" y="28"/>
                  </a:cubicBezTo>
                  <a:cubicBezTo>
                    <a:pt x="2" y="28"/>
                    <a:pt x="2" y="28"/>
                    <a:pt x="2" y="28"/>
                  </a:cubicBezTo>
                  <a:cubicBezTo>
                    <a:pt x="2" y="28"/>
                    <a:pt x="2" y="28"/>
                    <a:pt x="2" y="28"/>
                  </a:cubicBezTo>
                  <a:cubicBezTo>
                    <a:pt x="2" y="27"/>
                    <a:pt x="3" y="27"/>
                    <a:pt x="3" y="26"/>
                  </a:cubicBezTo>
                  <a:cubicBezTo>
                    <a:pt x="3" y="26"/>
                    <a:pt x="3" y="26"/>
                    <a:pt x="3" y="26"/>
                  </a:cubicBezTo>
                  <a:cubicBezTo>
                    <a:pt x="4" y="25"/>
                    <a:pt x="5" y="24"/>
                    <a:pt x="6" y="22"/>
                  </a:cubicBezTo>
                  <a:cubicBezTo>
                    <a:pt x="6" y="22"/>
                    <a:pt x="6" y="22"/>
                    <a:pt x="6" y="22"/>
                  </a:cubicBezTo>
                  <a:cubicBezTo>
                    <a:pt x="7" y="21"/>
                    <a:pt x="8" y="20"/>
                    <a:pt x="8" y="19"/>
                  </a:cubicBezTo>
                  <a:cubicBezTo>
                    <a:pt x="8" y="19"/>
                    <a:pt x="8" y="19"/>
                    <a:pt x="8" y="19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cubicBezTo>
                    <a:pt x="1" y="12"/>
                    <a:pt x="2" y="11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4" y="6"/>
                    <a:pt x="5" y="1"/>
                    <a:pt x="10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4" y="0"/>
                    <a:pt x="16" y="2"/>
                    <a:pt x="17" y="4"/>
                  </a:cubicBezTo>
                  <a:cubicBezTo>
                    <a:pt x="17" y="4"/>
                    <a:pt x="17" y="4"/>
                    <a:pt x="17" y="4"/>
                  </a:cubicBezTo>
                  <a:cubicBezTo>
                    <a:pt x="18" y="6"/>
                    <a:pt x="19" y="8"/>
                    <a:pt x="19" y="10"/>
                  </a:cubicBezTo>
                  <a:cubicBezTo>
                    <a:pt x="19" y="10"/>
                    <a:pt x="19" y="10"/>
                    <a:pt x="19" y="10"/>
                  </a:cubicBezTo>
                  <a:cubicBezTo>
                    <a:pt x="19" y="10"/>
                    <a:pt x="19" y="10"/>
                    <a:pt x="19" y="10"/>
                  </a:cubicBezTo>
                  <a:cubicBezTo>
                    <a:pt x="19" y="11"/>
                    <a:pt x="19" y="11"/>
                    <a:pt x="19" y="11"/>
                  </a:cubicBezTo>
                  <a:cubicBezTo>
                    <a:pt x="19" y="21"/>
                    <a:pt x="10" y="31"/>
                    <a:pt x="8" y="33"/>
                  </a:cubicBezTo>
                  <a:cubicBezTo>
                    <a:pt x="8" y="33"/>
                    <a:pt x="8" y="33"/>
                    <a:pt x="8" y="33"/>
                  </a:cubicBezTo>
                  <a:cubicBezTo>
                    <a:pt x="7" y="36"/>
                    <a:pt x="7" y="36"/>
                    <a:pt x="7" y="36"/>
                  </a:cubicBezTo>
                  <a:cubicBezTo>
                    <a:pt x="2" y="31"/>
                    <a:pt x="2" y="31"/>
                    <a:pt x="2" y="31"/>
                  </a:cubicBezTo>
                  <a:close/>
                  <a:moveTo>
                    <a:pt x="10" y="24"/>
                  </a:moveTo>
                  <a:cubicBezTo>
                    <a:pt x="9" y="25"/>
                    <a:pt x="8" y="26"/>
                    <a:pt x="7" y="27"/>
                  </a:cubicBezTo>
                  <a:cubicBezTo>
                    <a:pt x="7" y="27"/>
                    <a:pt x="7" y="27"/>
                    <a:pt x="7" y="27"/>
                  </a:cubicBezTo>
                  <a:cubicBezTo>
                    <a:pt x="8" y="26"/>
                    <a:pt x="9" y="25"/>
                    <a:pt x="10" y="24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1" y="22"/>
                    <a:pt x="12" y="21"/>
                    <a:pt x="13" y="19"/>
                  </a:cubicBezTo>
                  <a:cubicBezTo>
                    <a:pt x="13" y="19"/>
                    <a:pt x="13" y="19"/>
                    <a:pt x="13" y="19"/>
                  </a:cubicBezTo>
                  <a:cubicBezTo>
                    <a:pt x="12" y="21"/>
                    <a:pt x="11" y="22"/>
                    <a:pt x="10" y="24"/>
                  </a:cubicBezTo>
                  <a:close/>
                  <a:moveTo>
                    <a:pt x="9" y="18"/>
                  </a:moveTo>
                  <a:cubicBezTo>
                    <a:pt x="10" y="16"/>
                    <a:pt x="11" y="13"/>
                    <a:pt x="11" y="11"/>
                  </a:cubicBezTo>
                  <a:cubicBezTo>
                    <a:pt x="11" y="11"/>
                    <a:pt x="11" y="11"/>
                    <a:pt x="11" y="11"/>
                  </a:cubicBezTo>
                  <a:cubicBezTo>
                    <a:pt x="11" y="11"/>
                    <a:pt x="11" y="11"/>
                    <a:pt x="11" y="11"/>
                  </a:cubicBezTo>
                  <a:cubicBezTo>
                    <a:pt x="11" y="11"/>
                    <a:pt x="11" y="11"/>
                    <a:pt x="11" y="11"/>
                  </a:cubicBezTo>
                  <a:cubicBezTo>
                    <a:pt x="11" y="10"/>
                    <a:pt x="11" y="10"/>
                    <a:pt x="11" y="9"/>
                  </a:cubicBezTo>
                  <a:cubicBezTo>
                    <a:pt x="11" y="9"/>
                    <a:pt x="11" y="9"/>
                    <a:pt x="11" y="9"/>
                  </a:cubicBezTo>
                  <a:cubicBezTo>
                    <a:pt x="11" y="10"/>
                    <a:pt x="10" y="11"/>
                    <a:pt x="10" y="1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9" y="14"/>
                    <a:pt x="9" y="16"/>
                    <a:pt x="9" y="17"/>
                  </a:cubicBezTo>
                  <a:cubicBezTo>
                    <a:pt x="9" y="17"/>
                    <a:pt x="9" y="17"/>
                    <a:pt x="9" y="17"/>
                  </a:cubicBezTo>
                  <a:cubicBezTo>
                    <a:pt x="9" y="18"/>
                    <a:pt x="9" y="18"/>
                    <a:pt x="9" y="18"/>
                  </a:cubicBezTo>
                  <a:close/>
                  <a:moveTo>
                    <a:pt x="15" y="11"/>
                  </a:moveTo>
                  <a:cubicBezTo>
                    <a:pt x="15" y="11"/>
                    <a:pt x="15" y="11"/>
                    <a:pt x="15" y="11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15" y="9"/>
                    <a:pt x="15" y="7"/>
                    <a:pt x="14" y="6"/>
                  </a:cubicBezTo>
                  <a:cubicBezTo>
                    <a:pt x="14" y="6"/>
                    <a:pt x="14" y="6"/>
                    <a:pt x="14" y="6"/>
                  </a:cubicBezTo>
                  <a:cubicBezTo>
                    <a:pt x="13" y="6"/>
                    <a:pt x="13" y="5"/>
                    <a:pt x="13" y="5"/>
                  </a:cubicBezTo>
                  <a:cubicBezTo>
                    <a:pt x="13" y="5"/>
                    <a:pt x="13" y="5"/>
                    <a:pt x="13" y="5"/>
                  </a:cubicBezTo>
                  <a:cubicBezTo>
                    <a:pt x="13" y="5"/>
                    <a:pt x="13" y="6"/>
                    <a:pt x="14" y="6"/>
                  </a:cubicBezTo>
                  <a:cubicBezTo>
                    <a:pt x="14" y="6"/>
                    <a:pt x="14" y="6"/>
                    <a:pt x="14" y="6"/>
                  </a:cubicBezTo>
                  <a:cubicBezTo>
                    <a:pt x="15" y="7"/>
                    <a:pt x="15" y="9"/>
                    <a:pt x="15" y="11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15" y="11"/>
                    <a:pt x="15" y="11"/>
                    <a:pt x="15" y="11"/>
                  </a:cubicBezTo>
                  <a:close/>
                  <a:moveTo>
                    <a:pt x="7" y="7"/>
                  </a:moveTo>
                  <a:cubicBezTo>
                    <a:pt x="8" y="6"/>
                    <a:pt x="8" y="6"/>
                    <a:pt x="8" y="6"/>
                  </a:cubicBezTo>
                  <a:cubicBezTo>
                    <a:pt x="8" y="6"/>
                    <a:pt x="8" y="6"/>
                    <a:pt x="8" y="6"/>
                  </a:cubicBezTo>
                  <a:cubicBezTo>
                    <a:pt x="8" y="5"/>
                    <a:pt x="9" y="5"/>
                    <a:pt x="9" y="4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9" y="5"/>
                    <a:pt x="8" y="6"/>
                    <a:pt x="7" y="7"/>
                  </a:cubicBezTo>
                  <a:close/>
                  <a:moveTo>
                    <a:pt x="9" y="5"/>
                  </a:moveTo>
                  <a:cubicBezTo>
                    <a:pt x="9" y="5"/>
                    <a:pt x="9" y="5"/>
                    <a:pt x="9" y="5"/>
                  </a:cubicBezTo>
                  <a:cubicBezTo>
                    <a:pt x="9" y="5"/>
                    <a:pt x="9" y="5"/>
                    <a:pt x="9" y="5"/>
                  </a:cubicBezTo>
                  <a:close/>
                  <a:moveTo>
                    <a:pt x="11" y="4"/>
                  </a:moveTo>
                  <a:cubicBezTo>
                    <a:pt x="11" y="4"/>
                    <a:pt x="11" y="4"/>
                    <a:pt x="11" y="4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1" y="4"/>
                    <a:pt x="11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9" name="Freeform 47"/>
            <p:cNvSpPr>
              <a:spLocks noEditPoints="1"/>
            </p:cNvSpPr>
            <p:nvPr/>
          </p:nvSpPr>
          <p:spPr bwMode="auto">
            <a:xfrm>
              <a:off x="2344" y="1745"/>
              <a:ext cx="239" cy="124"/>
            </a:xfrm>
            <a:custGeom>
              <a:avLst/>
              <a:gdLst>
                <a:gd name="T0" fmla="*/ 26 w 67"/>
                <a:gd name="T1" fmla="*/ 35 h 35"/>
                <a:gd name="T2" fmla="*/ 0 w 67"/>
                <a:gd name="T3" fmla="*/ 21 h 35"/>
                <a:gd name="T4" fmla="*/ 0 w 67"/>
                <a:gd name="T5" fmla="*/ 21 h 35"/>
                <a:gd name="T6" fmla="*/ 3 w 67"/>
                <a:gd name="T7" fmla="*/ 19 h 35"/>
                <a:gd name="T8" fmla="*/ 4 w 67"/>
                <a:gd name="T9" fmla="*/ 21 h 35"/>
                <a:gd name="T10" fmla="*/ 4 w 67"/>
                <a:gd name="T11" fmla="*/ 21 h 35"/>
                <a:gd name="T12" fmla="*/ 8 w 67"/>
                <a:gd name="T13" fmla="*/ 25 h 35"/>
                <a:gd name="T14" fmla="*/ 8 w 67"/>
                <a:gd name="T15" fmla="*/ 25 h 35"/>
                <a:gd name="T16" fmla="*/ 26 w 67"/>
                <a:gd name="T17" fmla="*/ 31 h 35"/>
                <a:gd name="T18" fmla="*/ 26 w 67"/>
                <a:gd name="T19" fmla="*/ 31 h 35"/>
                <a:gd name="T20" fmla="*/ 36 w 67"/>
                <a:gd name="T21" fmla="*/ 29 h 35"/>
                <a:gd name="T22" fmla="*/ 36 w 67"/>
                <a:gd name="T23" fmla="*/ 29 h 35"/>
                <a:gd name="T24" fmla="*/ 59 w 67"/>
                <a:gd name="T25" fmla="*/ 13 h 35"/>
                <a:gd name="T26" fmla="*/ 59 w 67"/>
                <a:gd name="T27" fmla="*/ 13 h 35"/>
                <a:gd name="T28" fmla="*/ 63 w 67"/>
                <a:gd name="T29" fmla="*/ 0 h 35"/>
                <a:gd name="T30" fmla="*/ 63 w 67"/>
                <a:gd name="T31" fmla="*/ 0 h 35"/>
                <a:gd name="T32" fmla="*/ 67 w 67"/>
                <a:gd name="T33" fmla="*/ 1 h 35"/>
                <a:gd name="T34" fmla="*/ 37 w 67"/>
                <a:gd name="T35" fmla="*/ 33 h 35"/>
                <a:gd name="T36" fmla="*/ 37 w 67"/>
                <a:gd name="T37" fmla="*/ 33 h 35"/>
                <a:gd name="T38" fmla="*/ 26 w 67"/>
                <a:gd name="T39" fmla="*/ 35 h 35"/>
                <a:gd name="T40" fmla="*/ 26 w 67"/>
                <a:gd name="T41" fmla="*/ 35 h 35"/>
                <a:gd name="T42" fmla="*/ 26 w 67"/>
                <a:gd name="T43" fmla="*/ 35 h 35"/>
                <a:gd name="T44" fmla="*/ 0 w 67"/>
                <a:gd name="T45" fmla="*/ 21 h 35"/>
                <a:gd name="T46" fmla="*/ 0 w 67"/>
                <a:gd name="T47" fmla="*/ 21 h 35"/>
                <a:gd name="T48" fmla="*/ 0 w 67"/>
                <a:gd name="T49" fmla="*/ 21 h 35"/>
                <a:gd name="T50" fmla="*/ 0 w 67"/>
                <a:gd name="T51" fmla="*/ 21 h 35"/>
                <a:gd name="T52" fmla="*/ 0 w 67"/>
                <a:gd name="T53" fmla="*/ 21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67" h="35">
                  <a:moveTo>
                    <a:pt x="26" y="35"/>
                  </a:moveTo>
                  <a:cubicBezTo>
                    <a:pt x="7" y="35"/>
                    <a:pt x="0" y="22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3" y="19"/>
                    <a:pt x="3" y="19"/>
                    <a:pt x="3" y="19"/>
                  </a:cubicBezTo>
                  <a:cubicBezTo>
                    <a:pt x="3" y="19"/>
                    <a:pt x="3" y="20"/>
                    <a:pt x="4" y="21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5" y="22"/>
                    <a:pt x="6" y="23"/>
                    <a:pt x="8" y="25"/>
                  </a:cubicBezTo>
                  <a:cubicBezTo>
                    <a:pt x="8" y="25"/>
                    <a:pt x="8" y="25"/>
                    <a:pt x="8" y="25"/>
                  </a:cubicBezTo>
                  <a:cubicBezTo>
                    <a:pt x="11" y="28"/>
                    <a:pt x="17" y="31"/>
                    <a:pt x="26" y="31"/>
                  </a:cubicBezTo>
                  <a:cubicBezTo>
                    <a:pt x="26" y="31"/>
                    <a:pt x="26" y="31"/>
                    <a:pt x="26" y="31"/>
                  </a:cubicBezTo>
                  <a:cubicBezTo>
                    <a:pt x="29" y="31"/>
                    <a:pt x="32" y="30"/>
                    <a:pt x="36" y="29"/>
                  </a:cubicBezTo>
                  <a:cubicBezTo>
                    <a:pt x="36" y="29"/>
                    <a:pt x="36" y="29"/>
                    <a:pt x="36" y="29"/>
                  </a:cubicBezTo>
                  <a:cubicBezTo>
                    <a:pt x="48" y="27"/>
                    <a:pt x="55" y="19"/>
                    <a:pt x="59" y="13"/>
                  </a:cubicBezTo>
                  <a:cubicBezTo>
                    <a:pt x="59" y="13"/>
                    <a:pt x="59" y="13"/>
                    <a:pt x="59" y="13"/>
                  </a:cubicBezTo>
                  <a:cubicBezTo>
                    <a:pt x="63" y="6"/>
                    <a:pt x="63" y="0"/>
                    <a:pt x="63" y="0"/>
                  </a:cubicBezTo>
                  <a:cubicBezTo>
                    <a:pt x="63" y="0"/>
                    <a:pt x="63" y="0"/>
                    <a:pt x="63" y="0"/>
                  </a:cubicBezTo>
                  <a:cubicBezTo>
                    <a:pt x="67" y="1"/>
                    <a:pt x="67" y="1"/>
                    <a:pt x="67" y="1"/>
                  </a:cubicBezTo>
                  <a:cubicBezTo>
                    <a:pt x="67" y="1"/>
                    <a:pt x="64" y="27"/>
                    <a:pt x="37" y="33"/>
                  </a:cubicBezTo>
                  <a:cubicBezTo>
                    <a:pt x="37" y="33"/>
                    <a:pt x="37" y="33"/>
                    <a:pt x="37" y="33"/>
                  </a:cubicBezTo>
                  <a:cubicBezTo>
                    <a:pt x="33" y="34"/>
                    <a:pt x="29" y="35"/>
                    <a:pt x="26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6" y="35"/>
                    <a:pt x="26" y="35"/>
                    <a:pt x="26" y="35"/>
                  </a:cubicBezTo>
                  <a:close/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0" name="Freeform 48"/>
            <p:cNvSpPr>
              <a:spLocks noEditPoints="1"/>
            </p:cNvSpPr>
            <p:nvPr/>
          </p:nvSpPr>
          <p:spPr bwMode="auto">
            <a:xfrm>
              <a:off x="2333" y="1738"/>
              <a:ext cx="257" cy="138"/>
            </a:xfrm>
            <a:custGeom>
              <a:avLst/>
              <a:gdLst>
                <a:gd name="T0" fmla="*/ 29 w 72"/>
                <a:gd name="T1" fmla="*/ 37 h 39"/>
                <a:gd name="T2" fmla="*/ 29 w 72"/>
                <a:gd name="T3" fmla="*/ 35 h 39"/>
                <a:gd name="T4" fmla="*/ 39 w 72"/>
                <a:gd name="T5" fmla="*/ 33 h 39"/>
                <a:gd name="T6" fmla="*/ 29 w 72"/>
                <a:gd name="T7" fmla="*/ 35 h 39"/>
                <a:gd name="T8" fmla="*/ 29 w 72"/>
                <a:gd name="T9" fmla="*/ 35 h 39"/>
                <a:gd name="T10" fmla="*/ 29 w 72"/>
                <a:gd name="T11" fmla="*/ 35 h 39"/>
                <a:gd name="T12" fmla="*/ 29 w 72"/>
                <a:gd name="T13" fmla="*/ 37 h 39"/>
                <a:gd name="T14" fmla="*/ 29 w 72"/>
                <a:gd name="T15" fmla="*/ 39 h 39"/>
                <a:gd name="T16" fmla="*/ 1 w 72"/>
                <a:gd name="T17" fmla="*/ 25 h 39"/>
                <a:gd name="T18" fmla="*/ 1 w 72"/>
                <a:gd name="T19" fmla="*/ 24 h 39"/>
                <a:gd name="T20" fmla="*/ 6 w 72"/>
                <a:gd name="T21" fmla="*/ 19 h 39"/>
                <a:gd name="T22" fmla="*/ 8 w 72"/>
                <a:gd name="T23" fmla="*/ 20 h 39"/>
                <a:gd name="T24" fmla="*/ 8 w 72"/>
                <a:gd name="T25" fmla="*/ 20 h 39"/>
                <a:gd name="T26" fmla="*/ 8 w 72"/>
                <a:gd name="T27" fmla="*/ 20 h 39"/>
                <a:gd name="T28" fmla="*/ 8 w 72"/>
                <a:gd name="T29" fmla="*/ 21 h 39"/>
                <a:gd name="T30" fmla="*/ 8 w 72"/>
                <a:gd name="T31" fmla="*/ 21 h 39"/>
                <a:gd name="T32" fmla="*/ 9 w 72"/>
                <a:gd name="T33" fmla="*/ 22 h 39"/>
                <a:gd name="T34" fmla="*/ 12 w 72"/>
                <a:gd name="T35" fmla="*/ 25 h 39"/>
                <a:gd name="T36" fmla="*/ 29 w 72"/>
                <a:gd name="T37" fmla="*/ 31 h 39"/>
                <a:gd name="T38" fmla="*/ 38 w 72"/>
                <a:gd name="T39" fmla="*/ 29 h 39"/>
                <a:gd name="T40" fmla="*/ 60 w 72"/>
                <a:gd name="T41" fmla="*/ 14 h 39"/>
                <a:gd name="T42" fmla="*/ 64 w 72"/>
                <a:gd name="T43" fmla="*/ 2 h 39"/>
                <a:gd name="T44" fmla="*/ 64 w 72"/>
                <a:gd name="T45" fmla="*/ 2 h 39"/>
                <a:gd name="T46" fmla="*/ 66 w 72"/>
                <a:gd name="T47" fmla="*/ 0 h 39"/>
                <a:gd name="T48" fmla="*/ 70 w 72"/>
                <a:gd name="T49" fmla="*/ 1 h 39"/>
                <a:gd name="T50" fmla="*/ 71 w 72"/>
                <a:gd name="T51" fmla="*/ 1 h 39"/>
                <a:gd name="T52" fmla="*/ 72 w 72"/>
                <a:gd name="T53" fmla="*/ 1 h 39"/>
                <a:gd name="T54" fmla="*/ 72 w 72"/>
                <a:gd name="T55" fmla="*/ 1 h 39"/>
                <a:gd name="T56" fmla="*/ 72 w 72"/>
                <a:gd name="T57" fmla="*/ 1 h 39"/>
                <a:gd name="T58" fmla="*/ 72 w 72"/>
                <a:gd name="T59" fmla="*/ 1 h 39"/>
                <a:gd name="T60" fmla="*/ 72 w 72"/>
                <a:gd name="T61" fmla="*/ 3 h 39"/>
                <a:gd name="T62" fmla="*/ 40 w 72"/>
                <a:gd name="T63" fmla="*/ 37 h 39"/>
                <a:gd name="T64" fmla="*/ 29 w 72"/>
                <a:gd name="T65" fmla="*/ 39 h 39"/>
                <a:gd name="T66" fmla="*/ 3 w 72"/>
                <a:gd name="T67" fmla="*/ 23 h 39"/>
                <a:gd name="T68" fmla="*/ 3 w 72"/>
                <a:gd name="T69" fmla="*/ 23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72" h="39">
                  <a:moveTo>
                    <a:pt x="29" y="39"/>
                  </a:moveTo>
                  <a:cubicBezTo>
                    <a:pt x="29" y="37"/>
                    <a:pt x="29" y="37"/>
                    <a:pt x="29" y="37"/>
                  </a:cubicBezTo>
                  <a:cubicBezTo>
                    <a:pt x="29" y="35"/>
                    <a:pt x="29" y="35"/>
                    <a:pt x="29" y="35"/>
                  </a:cubicBezTo>
                  <a:cubicBezTo>
                    <a:pt x="29" y="35"/>
                    <a:pt x="29" y="35"/>
                    <a:pt x="29" y="35"/>
                  </a:cubicBezTo>
                  <a:cubicBezTo>
                    <a:pt x="32" y="35"/>
                    <a:pt x="35" y="34"/>
                    <a:pt x="39" y="33"/>
                  </a:cubicBezTo>
                  <a:cubicBezTo>
                    <a:pt x="39" y="33"/>
                    <a:pt x="39" y="33"/>
                    <a:pt x="39" y="33"/>
                  </a:cubicBezTo>
                  <a:cubicBezTo>
                    <a:pt x="35" y="34"/>
                    <a:pt x="32" y="35"/>
                    <a:pt x="29" y="35"/>
                  </a:cubicBezTo>
                  <a:cubicBezTo>
                    <a:pt x="29" y="35"/>
                    <a:pt x="29" y="35"/>
                    <a:pt x="29" y="35"/>
                  </a:cubicBezTo>
                  <a:cubicBezTo>
                    <a:pt x="29" y="35"/>
                    <a:pt x="29" y="35"/>
                    <a:pt x="29" y="35"/>
                  </a:cubicBezTo>
                  <a:cubicBezTo>
                    <a:pt x="29" y="35"/>
                    <a:pt x="29" y="35"/>
                    <a:pt x="29" y="35"/>
                  </a:cubicBezTo>
                  <a:cubicBezTo>
                    <a:pt x="29" y="35"/>
                    <a:pt x="29" y="35"/>
                    <a:pt x="29" y="35"/>
                  </a:cubicBezTo>
                  <a:cubicBezTo>
                    <a:pt x="29" y="35"/>
                    <a:pt x="29" y="35"/>
                    <a:pt x="29" y="35"/>
                  </a:cubicBezTo>
                  <a:cubicBezTo>
                    <a:pt x="29" y="35"/>
                    <a:pt x="29" y="35"/>
                    <a:pt x="29" y="35"/>
                  </a:cubicBezTo>
                  <a:cubicBezTo>
                    <a:pt x="29" y="37"/>
                    <a:pt x="29" y="37"/>
                    <a:pt x="29" y="37"/>
                  </a:cubicBezTo>
                  <a:cubicBezTo>
                    <a:pt x="29" y="39"/>
                    <a:pt x="29" y="39"/>
                    <a:pt x="29" y="39"/>
                  </a:cubicBezTo>
                  <a:cubicBezTo>
                    <a:pt x="29" y="39"/>
                    <a:pt x="29" y="39"/>
                    <a:pt x="29" y="39"/>
                  </a:cubicBezTo>
                  <a:cubicBezTo>
                    <a:pt x="12" y="39"/>
                    <a:pt x="4" y="29"/>
                    <a:pt x="1" y="25"/>
                  </a:cubicBezTo>
                  <a:cubicBezTo>
                    <a:pt x="1" y="25"/>
                    <a:pt x="1" y="25"/>
                    <a:pt x="1" y="25"/>
                  </a:cubicBezTo>
                  <a:cubicBezTo>
                    <a:pt x="1" y="25"/>
                    <a:pt x="1" y="25"/>
                    <a:pt x="1" y="25"/>
                  </a:cubicBezTo>
                  <a:cubicBezTo>
                    <a:pt x="1" y="24"/>
                    <a:pt x="1" y="24"/>
                    <a:pt x="1" y="24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8" y="20"/>
                    <a:pt x="7" y="20"/>
                    <a:pt x="8" y="20"/>
                  </a:cubicBezTo>
                  <a:cubicBezTo>
                    <a:pt x="8" y="20"/>
                    <a:pt x="8" y="20"/>
                    <a:pt x="8" y="20"/>
                  </a:cubicBezTo>
                  <a:cubicBezTo>
                    <a:pt x="8" y="20"/>
                    <a:pt x="8" y="20"/>
                    <a:pt x="8" y="20"/>
                  </a:cubicBezTo>
                  <a:cubicBezTo>
                    <a:pt x="8" y="20"/>
                    <a:pt x="8" y="20"/>
                    <a:pt x="8" y="20"/>
                  </a:cubicBezTo>
                  <a:cubicBezTo>
                    <a:pt x="8" y="20"/>
                    <a:pt x="8" y="20"/>
                    <a:pt x="8" y="20"/>
                  </a:cubicBezTo>
                  <a:cubicBezTo>
                    <a:pt x="8" y="20"/>
                    <a:pt x="8" y="20"/>
                    <a:pt x="8" y="20"/>
                  </a:cubicBezTo>
                  <a:cubicBezTo>
                    <a:pt x="8" y="20"/>
                    <a:pt x="8" y="20"/>
                    <a:pt x="8" y="21"/>
                  </a:cubicBezTo>
                  <a:cubicBezTo>
                    <a:pt x="8" y="21"/>
                    <a:pt x="8" y="21"/>
                    <a:pt x="8" y="21"/>
                  </a:cubicBezTo>
                  <a:cubicBezTo>
                    <a:pt x="8" y="21"/>
                    <a:pt x="8" y="21"/>
                    <a:pt x="8" y="21"/>
                  </a:cubicBezTo>
                  <a:cubicBezTo>
                    <a:pt x="8" y="21"/>
                    <a:pt x="8" y="21"/>
                    <a:pt x="8" y="21"/>
                  </a:cubicBezTo>
                  <a:cubicBezTo>
                    <a:pt x="8" y="21"/>
                    <a:pt x="8" y="21"/>
                    <a:pt x="9" y="22"/>
                  </a:cubicBezTo>
                  <a:cubicBezTo>
                    <a:pt x="9" y="22"/>
                    <a:pt x="9" y="22"/>
                    <a:pt x="9" y="22"/>
                  </a:cubicBezTo>
                  <a:cubicBezTo>
                    <a:pt x="9" y="23"/>
                    <a:pt x="11" y="24"/>
                    <a:pt x="12" y="25"/>
                  </a:cubicBezTo>
                  <a:cubicBezTo>
                    <a:pt x="12" y="25"/>
                    <a:pt x="12" y="25"/>
                    <a:pt x="12" y="25"/>
                  </a:cubicBezTo>
                  <a:cubicBezTo>
                    <a:pt x="15" y="28"/>
                    <a:pt x="20" y="31"/>
                    <a:pt x="29" y="31"/>
                  </a:cubicBezTo>
                  <a:cubicBezTo>
                    <a:pt x="29" y="31"/>
                    <a:pt x="29" y="31"/>
                    <a:pt x="29" y="31"/>
                  </a:cubicBezTo>
                  <a:cubicBezTo>
                    <a:pt x="31" y="31"/>
                    <a:pt x="35" y="30"/>
                    <a:pt x="38" y="29"/>
                  </a:cubicBezTo>
                  <a:cubicBezTo>
                    <a:pt x="38" y="29"/>
                    <a:pt x="38" y="29"/>
                    <a:pt x="38" y="29"/>
                  </a:cubicBezTo>
                  <a:cubicBezTo>
                    <a:pt x="50" y="27"/>
                    <a:pt x="57" y="20"/>
                    <a:pt x="60" y="14"/>
                  </a:cubicBezTo>
                  <a:cubicBezTo>
                    <a:pt x="60" y="14"/>
                    <a:pt x="60" y="14"/>
                    <a:pt x="60" y="14"/>
                  </a:cubicBezTo>
                  <a:cubicBezTo>
                    <a:pt x="63" y="8"/>
                    <a:pt x="64" y="3"/>
                    <a:pt x="64" y="2"/>
                  </a:cubicBezTo>
                  <a:cubicBezTo>
                    <a:pt x="64" y="2"/>
                    <a:pt x="64" y="2"/>
                    <a:pt x="64" y="2"/>
                  </a:cubicBezTo>
                  <a:cubicBezTo>
                    <a:pt x="64" y="2"/>
                    <a:pt x="64" y="2"/>
                    <a:pt x="64" y="2"/>
                  </a:cubicBezTo>
                  <a:cubicBezTo>
                    <a:pt x="64" y="0"/>
                    <a:pt x="64" y="0"/>
                    <a:pt x="64" y="0"/>
                  </a:cubicBezTo>
                  <a:cubicBezTo>
                    <a:pt x="66" y="0"/>
                    <a:pt x="66" y="0"/>
                    <a:pt x="66" y="0"/>
                  </a:cubicBezTo>
                  <a:cubicBezTo>
                    <a:pt x="70" y="1"/>
                    <a:pt x="70" y="1"/>
                    <a:pt x="70" y="1"/>
                  </a:cubicBezTo>
                  <a:cubicBezTo>
                    <a:pt x="70" y="1"/>
                    <a:pt x="70" y="1"/>
                    <a:pt x="70" y="1"/>
                  </a:cubicBezTo>
                  <a:cubicBezTo>
                    <a:pt x="71" y="1"/>
                    <a:pt x="71" y="1"/>
                    <a:pt x="71" y="1"/>
                  </a:cubicBezTo>
                  <a:cubicBezTo>
                    <a:pt x="71" y="1"/>
                    <a:pt x="71" y="1"/>
                    <a:pt x="71" y="1"/>
                  </a:cubicBezTo>
                  <a:cubicBezTo>
                    <a:pt x="71" y="1"/>
                    <a:pt x="71" y="1"/>
                    <a:pt x="72" y="1"/>
                  </a:cubicBezTo>
                  <a:cubicBezTo>
                    <a:pt x="72" y="1"/>
                    <a:pt x="72" y="1"/>
                    <a:pt x="72" y="1"/>
                  </a:cubicBezTo>
                  <a:cubicBezTo>
                    <a:pt x="72" y="1"/>
                    <a:pt x="72" y="1"/>
                    <a:pt x="72" y="1"/>
                  </a:cubicBezTo>
                  <a:cubicBezTo>
                    <a:pt x="72" y="1"/>
                    <a:pt x="72" y="1"/>
                    <a:pt x="72" y="1"/>
                  </a:cubicBezTo>
                  <a:cubicBezTo>
                    <a:pt x="72" y="1"/>
                    <a:pt x="72" y="1"/>
                    <a:pt x="72" y="1"/>
                  </a:cubicBezTo>
                  <a:cubicBezTo>
                    <a:pt x="72" y="1"/>
                    <a:pt x="72" y="1"/>
                    <a:pt x="72" y="1"/>
                  </a:cubicBezTo>
                  <a:cubicBezTo>
                    <a:pt x="72" y="1"/>
                    <a:pt x="72" y="1"/>
                    <a:pt x="72" y="1"/>
                  </a:cubicBezTo>
                  <a:cubicBezTo>
                    <a:pt x="72" y="1"/>
                    <a:pt x="72" y="1"/>
                    <a:pt x="72" y="1"/>
                  </a:cubicBezTo>
                  <a:cubicBezTo>
                    <a:pt x="72" y="2"/>
                    <a:pt x="72" y="2"/>
                    <a:pt x="72" y="3"/>
                  </a:cubicBezTo>
                  <a:cubicBezTo>
                    <a:pt x="72" y="3"/>
                    <a:pt x="72" y="3"/>
                    <a:pt x="72" y="3"/>
                  </a:cubicBezTo>
                  <a:cubicBezTo>
                    <a:pt x="72" y="4"/>
                    <a:pt x="69" y="31"/>
                    <a:pt x="40" y="37"/>
                  </a:cubicBezTo>
                  <a:cubicBezTo>
                    <a:pt x="40" y="37"/>
                    <a:pt x="40" y="37"/>
                    <a:pt x="40" y="37"/>
                  </a:cubicBezTo>
                  <a:cubicBezTo>
                    <a:pt x="36" y="38"/>
                    <a:pt x="32" y="39"/>
                    <a:pt x="29" y="39"/>
                  </a:cubicBezTo>
                  <a:cubicBezTo>
                    <a:pt x="29" y="39"/>
                    <a:pt x="29" y="39"/>
                    <a:pt x="29" y="39"/>
                  </a:cubicBezTo>
                  <a:cubicBezTo>
                    <a:pt x="29" y="39"/>
                    <a:pt x="29" y="39"/>
                    <a:pt x="29" y="39"/>
                  </a:cubicBezTo>
                  <a:close/>
                  <a:moveTo>
                    <a:pt x="3" y="23"/>
                  </a:moveTo>
                  <a:cubicBezTo>
                    <a:pt x="3" y="21"/>
                    <a:pt x="3" y="21"/>
                    <a:pt x="3" y="21"/>
                  </a:cubicBezTo>
                  <a:cubicBezTo>
                    <a:pt x="3" y="23"/>
                    <a:pt x="3" y="23"/>
                    <a:pt x="3" y="2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1" name="Freeform 49"/>
            <p:cNvSpPr/>
            <p:nvPr/>
          </p:nvSpPr>
          <p:spPr bwMode="auto">
            <a:xfrm>
              <a:off x="2380" y="1742"/>
              <a:ext cx="7" cy="14"/>
            </a:xfrm>
            <a:custGeom>
              <a:avLst/>
              <a:gdLst>
                <a:gd name="T0" fmla="*/ 0 w 7"/>
                <a:gd name="T1" fmla="*/ 14 h 14"/>
                <a:gd name="T2" fmla="*/ 0 w 7"/>
                <a:gd name="T3" fmla="*/ 0 h 14"/>
                <a:gd name="T4" fmla="*/ 7 w 7"/>
                <a:gd name="T5" fmla="*/ 0 h 14"/>
                <a:gd name="T6" fmla="*/ 7 w 7"/>
                <a:gd name="T7" fmla="*/ 14 h 14"/>
                <a:gd name="T8" fmla="*/ 0 w 7"/>
                <a:gd name="T9" fmla="*/ 14 h 14"/>
                <a:gd name="T10" fmla="*/ 0 w 7"/>
                <a:gd name="T11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" h="14">
                  <a:moveTo>
                    <a:pt x="0" y="14"/>
                  </a:moveTo>
                  <a:lnTo>
                    <a:pt x="0" y="0"/>
                  </a:lnTo>
                  <a:lnTo>
                    <a:pt x="7" y="0"/>
                  </a:lnTo>
                  <a:lnTo>
                    <a:pt x="7" y="14"/>
                  </a:lnTo>
                  <a:lnTo>
                    <a:pt x="0" y="14"/>
                  </a:lnTo>
                  <a:lnTo>
                    <a:pt x="0" y="1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2" name="Freeform 50"/>
            <p:cNvSpPr/>
            <p:nvPr/>
          </p:nvSpPr>
          <p:spPr bwMode="auto">
            <a:xfrm>
              <a:off x="2372" y="1735"/>
              <a:ext cx="22" cy="28"/>
            </a:xfrm>
            <a:custGeom>
              <a:avLst/>
              <a:gdLst>
                <a:gd name="T0" fmla="*/ 15 w 22"/>
                <a:gd name="T1" fmla="*/ 28 h 28"/>
                <a:gd name="T2" fmla="*/ 8 w 22"/>
                <a:gd name="T3" fmla="*/ 28 h 28"/>
                <a:gd name="T4" fmla="*/ 8 w 22"/>
                <a:gd name="T5" fmla="*/ 21 h 28"/>
                <a:gd name="T6" fmla="*/ 15 w 22"/>
                <a:gd name="T7" fmla="*/ 21 h 28"/>
                <a:gd name="T8" fmla="*/ 8 w 22"/>
                <a:gd name="T9" fmla="*/ 21 h 28"/>
                <a:gd name="T10" fmla="*/ 8 w 22"/>
                <a:gd name="T11" fmla="*/ 28 h 28"/>
                <a:gd name="T12" fmla="*/ 0 w 22"/>
                <a:gd name="T13" fmla="*/ 28 h 28"/>
                <a:gd name="T14" fmla="*/ 0 w 22"/>
                <a:gd name="T15" fmla="*/ 0 h 28"/>
                <a:gd name="T16" fmla="*/ 8 w 22"/>
                <a:gd name="T17" fmla="*/ 0 h 28"/>
                <a:gd name="T18" fmla="*/ 22 w 22"/>
                <a:gd name="T19" fmla="*/ 0 h 28"/>
                <a:gd name="T20" fmla="*/ 22 w 22"/>
                <a:gd name="T21" fmla="*/ 28 h 28"/>
                <a:gd name="T22" fmla="*/ 15 w 22"/>
                <a:gd name="T23" fmla="*/ 28 h 28"/>
                <a:gd name="T24" fmla="*/ 15 w 22"/>
                <a:gd name="T25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" h="28">
                  <a:moveTo>
                    <a:pt x="15" y="28"/>
                  </a:moveTo>
                  <a:lnTo>
                    <a:pt x="8" y="28"/>
                  </a:lnTo>
                  <a:lnTo>
                    <a:pt x="8" y="21"/>
                  </a:lnTo>
                  <a:lnTo>
                    <a:pt x="15" y="21"/>
                  </a:lnTo>
                  <a:lnTo>
                    <a:pt x="8" y="21"/>
                  </a:lnTo>
                  <a:lnTo>
                    <a:pt x="8" y="28"/>
                  </a:lnTo>
                  <a:lnTo>
                    <a:pt x="0" y="28"/>
                  </a:lnTo>
                  <a:lnTo>
                    <a:pt x="0" y="0"/>
                  </a:lnTo>
                  <a:lnTo>
                    <a:pt x="8" y="0"/>
                  </a:lnTo>
                  <a:lnTo>
                    <a:pt x="22" y="0"/>
                  </a:lnTo>
                  <a:lnTo>
                    <a:pt x="22" y="28"/>
                  </a:lnTo>
                  <a:lnTo>
                    <a:pt x="15" y="28"/>
                  </a:lnTo>
                  <a:lnTo>
                    <a:pt x="15" y="2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3" name="Freeform 51"/>
            <p:cNvSpPr/>
            <p:nvPr/>
          </p:nvSpPr>
          <p:spPr bwMode="auto">
            <a:xfrm>
              <a:off x="2529" y="1710"/>
              <a:ext cx="18" cy="14"/>
            </a:xfrm>
            <a:custGeom>
              <a:avLst/>
              <a:gdLst>
                <a:gd name="T0" fmla="*/ 0 w 18"/>
                <a:gd name="T1" fmla="*/ 14 h 14"/>
                <a:gd name="T2" fmla="*/ 0 w 18"/>
                <a:gd name="T3" fmla="*/ 0 h 14"/>
                <a:gd name="T4" fmla="*/ 18 w 18"/>
                <a:gd name="T5" fmla="*/ 0 h 14"/>
                <a:gd name="T6" fmla="*/ 18 w 18"/>
                <a:gd name="T7" fmla="*/ 14 h 14"/>
                <a:gd name="T8" fmla="*/ 0 w 18"/>
                <a:gd name="T9" fmla="*/ 14 h 14"/>
                <a:gd name="T10" fmla="*/ 0 w 18"/>
                <a:gd name="T11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8" h="14">
                  <a:moveTo>
                    <a:pt x="0" y="14"/>
                  </a:moveTo>
                  <a:lnTo>
                    <a:pt x="0" y="0"/>
                  </a:lnTo>
                  <a:lnTo>
                    <a:pt x="18" y="0"/>
                  </a:lnTo>
                  <a:lnTo>
                    <a:pt x="18" y="14"/>
                  </a:lnTo>
                  <a:lnTo>
                    <a:pt x="0" y="14"/>
                  </a:lnTo>
                  <a:lnTo>
                    <a:pt x="0" y="1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4" name="Freeform 52"/>
            <p:cNvSpPr>
              <a:spLocks noEditPoints="1"/>
            </p:cNvSpPr>
            <p:nvPr/>
          </p:nvSpPr>
          <p:spPr bwMode="auto">
            <a:xfrm>
              <a:off x="2522" y="1703"/>
              <a:ext cx="32" cy="28"/>
            </a:xfrm>
            <a:custGeom>
              <a:avLst/>
              <a:gdLst>
                <a:gd name="T0" fmla="*/ 25 w 32"/>
                <a:gd name="T1" fmla="*/ 28 h 28"/>
                <a:gd name="T2" fmla="*/ 7 w 32"/>
                <a:gd name="T3" fmla="*/ 28 h 28"/>
                <a:gd name="T4" fmla="*/ 7 w 32"/>
                <a:gd name="T5" fmla="*/ 21 h 28"/>
                <a:gd name="T6" fmla="*/ 14 w 32"/>
                <a:gd name="T7" fmla="*/ 21 h 28"/>
                <a:gd name="T8" fmla="*/ 7 w 32"/>
                <a:gd name="T9" fmla="*/ 21 h 28"/>
                <a:gd name="T10" fmla="*/ 7 w 32"/>
                <a:gd name="T11" fmla="*/ 28 h 28"/>
                <a:gd name="T12" fmla="*/ 0 w 32"/>
                <a:gd name="T13" fmla="*/ 28 h 28"/>
                <a:gd name="T14" fmla="*/ 0 w 32"/>
                <a:gd name="T15" fmla="*/ 0 h 28"/>
                <a:gd name="T16" fmla="*/ 32 w 32"/>
                <a:gd name="T17" fmla="*/ 0 h 28"/>
                <a:gd name="T18" fmla="*/ 32 w 32"/>
                <a:gd name="T19" fmla="*/ 28 h 28"/>
                <a:gd name="T20" fmla="*/ 25 w 32"/>
                <a:gd name="T21" fmla="*/ 28 h 28"/>
                <a:gd name="T22" fmla="*/ 25 w 32"/>
                <a:gd name="T23" fmla="*/ 28 h 28"/>
                <a:gd name="T24" fmla="*/ 18 w 32"/>
                <a:gd name="T25" fmla="*/ 14 h 28"/>
                <a:gd name="T26" fmla="*/ 18 w 32"/>
                <a:gd name="T27" fmla="*/ 14 h 28"/>
                <a:gd name="T28" fmla="*/ 14 w 32"/>
                <a:gd name="T29" fmla="*/ 14 h 28"/>
                <a:gd name="T30" fmla="*/ 14 w 32"/>
                <a:gd name="T31" fmla="*/ 14 h 28"/>
                <a:gd name="T32" fmla="*/ 18 w 32"/>
                <a:gd name="T33" fmla="*/ 14 h 28"/>
                <a:gd name="T34" fmla="*/ 18 w 32"/>
                <a:gd name="T35" fmla="*/ 14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2" h="28">
                  <a:moveTo>
                    <a:pt x="25" y="28"/>
                  </a:moveTo>
                  <a:lnTo>
                    <a:pt x="7" y="28"/>
                  </a:lnTo>
                  <a:lnTo>
                    <a:pt x="7" y="21"/>
                  </a:lnTo>
                  <a:lnTo>
                    <a:pt x="14" y="21"/>
                  </a:lnTo>
                  <a:lnTo>
                    <a:pt x="7" y="21"/>
                  </a:lnTo>
                  <a:lnTo>
                    <a:pt x="7" y="28"/>
                  </a:lnTo>
                  <a:lnTo>
                    <a:pt x="0" y="28"/>
                  </a:lnTo>
                  <a:lnTo>
                    <a:pt x="0" y="0"/>
                  </a:lnTo>
                  <a:lnTo>
                    <a:pt x="32" y="0"/>
                  </a:lnTo>
                  <a:lnTo>
                    <a:pt x="32" y="28"/>
                  </a:lnTo>
                  <a:lnTo>
                    <a:pt x="25" y="28"/>
                  </a:lnTo>
                  <a:lnTo>
                    <a:pt x="25" y="28"/>
                  </a:lnTo>
                  <a:close/>
                  <a:moveTo>
                    <a:pt x="18" y="14"/>
                  </a:moveTo>
                  <a:lnTo>
                    <a:pt x="18" y="14"/>
                  </a:lnTo>
                  <a:lnTo>
                    <a:pt x="14" y="14"/>
                  </a:lnTo>
                  <a:lnTo>
                    <a:pt x="14" y="14"/>
                  </a:lnTo>
                  <a:lnTo>
                    <a:pt x="18" y="14"/>
                  </a:lnTo>
                  <a:lnTo>
                    <a:pt x="18" y="1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5" name="Freeform 53"/>
            <p:cNvSpPr/>
            <p:nvPr/>
          </p:nvSpPr>
          <p:spPr bwMode="auto">
            <a:xfrm>
              <a:off x="2294" y="1997"/>
              <a:ext cx="371" cy="408"/>
            </a:xfrm>
            <a:custGeom>
              <a:avLst/>
              <a:gdLst>
                <a:gd name="T0" fmla="*/ 17 w 104"/>
                <a:gd name="T1" fmla="*/ 89 h 115"/>
                <a:gd name="T2" fmla="*/ 0 w 104"/>
                <a:gd name="T3" fmla="*/ 53 h 115"/>
                <a:gd name="T4" fmla="*/ 0 w 104"/>
                <a:gd name="T5" fmla="*/ 53 h 115"/>
                <a:gd name="T6" fmla="*/ 0 w 104"/>
                <a:gd name="T7" fmla="*/ 50 h 115"/>
                <a:gd name="T8" fmla="*/ 0 w 104"/>
                <a:gd name="T9" fmla="*/ 50 h 115"/>
                <a:gd name="T10" fmla="*/ 31 w 104"/>
                <a:gd name="T11" fmla="*/ 5 h 115"/>
                <a:gd name="T12" fmla="*/ 31 w 104"/>
                <a:gd name="T13" fmla="*/ 5 h 115"/>
                <a:gd name="T14" fmla="*/ 33 w 104"/>
                <a:gd name="T15" fmla="*/ 8 h 115"/>
                <a:gd name="T16" fmla="*/ 19 w 104"/>
                <a:gd name="T17" fmla="*/ 19 h 115"/>
                <a:gd name="T18" fmla="*/ 19 w 104"/>
                <a:gd name="T19" fmla="*/ 19 h 115"/>
                <a:gd name="T20" fmla="*/ 4 w 104"/>
                <a:gd name="T21" fmla="*/ 50 h 115"/>
                <a:gd name="T22" fmla="*/ 4 w 104"/>
                <a:gd name="T23" fmla="*/ 50 h 115"/>
                <a:gd name="T24" fmla="*/ 4 w 104"/>
                <a:gd name="T25" fmla="*/ 52 h 115"/>
                <a:gd name="T26" fmla="*/ 4 w 104"/>
                <a:gd name="T27" fmla="*/ 52 h 115"/>
                <a:gd name="T28" fmla="*/ 20 w 104"/>
                <a:gd name="T29" fmla="*/ 86 h 115"/>
                <a:gd name="T30" fmla="*/ 20 w 104"/>
                <a:gd name="T31" fmla="*/ 86 h 115"/>
                <a:gd name="T32" fmla="*/ 51 w 104"/>
                <a:gd name="T33" fmla="*/ 111 h 115"/>
                <a:gd name="T34" fmla="*/ 51 w 104"/>
                <a:gd name="T35" fmla="*/ 111 h 115"/>
                <a:gd name="T36" fmla="*/ 83 w 104"/>
                <a:gd name="T37" fmla="*/ 81 h 115"/>
                <a:gd name="T38" fmla="*/ 83 w 104"/>
                <a:gd name="T39" fmla="*/ 81 h 115"/>
                <a:gd name="T40" fmla="*/ 100 w 104"/>
                <a:gd name="T41" fmla="*/ 39 h 115"/>
                <a:gd name="T42" fmla="*/ 100 w 104"/>
                <a:gd name="T43" fmla="*/ 39 h 115"/>
                <a:gd name="T44" fmla="*/ 100 w 104"/>
                <a:gd name="T45" fmla="*/ 39 h 115"/>
                <a:gd name="T46" fmla="*/ 100 w 104"/>
                <a:gd name="T47" fmla="*/ 39 h 115"/>
                <a:gd name="T48" fmla="*/ 91 w 104"/>
                <a:gd name="T49" fmla="*/ 16 h 115"/>
                <a:gd name="T50" fmla="*/ 91 w 104"/>
                <a:gd name="T51" fmla="*/ 16 h 115"/>
                <a:gd name="T52" fmla="*/ 79 w 104"/>
                <a:gd name="T53" fmla="*/ 4 h 115"/>
                <a:gd name="T54" fmla="*/ 79 w 104"/>
                <a:gd name="T55" fmla="*/ 4 h 115"/>
                <a:gd name="T56" fmla="*/ 79 w 104"/>
                <a:gd name="T57" fmla="*/ 0 h 115"/>
                <a:gd name="T58" fmla="*/ 94 w 104"/>
                <a:gd name="T59" fmla="*/ 13 h 115"/>
                <a:gd name="T60" fmla="*/ 94 w 104"/>
                <a:gd name="T61" fmla="*/ 13 h 115"/>
                <a:gd name="T62" fmla="*/ 104 w 104"/>
                <a:gd name="T63" fmla="*/ 39 h 115"/>
                <a:gd name="T64" fmla="*/ 104 w 104"/>
                <a:gd name="T65" fmla="*/ 39 h 115"/>
                <a:gd name="T66" fmla="*/ 104 w 104"/>
                <a:gd name="T67" fmla="*/ 39 h 115"/>
                <a:gd name="T68" fmla="*/ 104 w 104"/>
                <a:gd name="T69" fmla="*/ 39 h 115"/>
                <a:gd name="T70" fmla="*/ 86 w 104"/>
                <a:gd name="T71" fmla="*/ 84 h 115"/>
                <a:gd name="T72" fmla="*/ 86 w 104"/>
                <a:gd name="T73" fmla="*/ 84 h 115"/>
                <a:gd name="T74" fmla="*/ 51 w 104"/>
                <a:gd name="T75" fmla="*/ 115 h 115"/>
                <a:gd name="T76" fmla="*/ 51 w 104"/>
                <a:gd name="T77" fmla="*/ 115 h 115"/>
                <a:gd name="T78" fmla="*/ 17 w 104"/>
                <a:gd name="T79" fmla="*/ 89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04" h="115">
                  <a:moveTo>
                    <a:pt x="17" y="89"/>
                  </a:moveTo>
                  <a:cubicBezTo>
                    <a:pt x="7" y="75"/>
                    <a:pt x="1" y="60"/>
                    <a:pt x="0" y="53"/>
                  </a:cubicBezTo>
                  <a:cubicBezTo>
                    <a:pt x="0" y="53"/>
                    <a:pt x="0" y="53"/>
                    <a:pt x="0" y="53"/>
                  </a:cubicBezTo>
                  <a:cubicBezTo>
                    <a:pt x="0" y="52"/>
                    <a:pt x="0" y="51"/>
                    <a:pt x="0" y="50"/>
                  </a:cubicBezTo>
                  <a:cubicBezTo>
                    <a:pt x="0" y="50"/>
                    <a:pt x="0" y="50"/>
                    <a:pt x="0" y="50"/>
                  </a:cubicBezTo>
                  <a:cubicBezTo>
                    <a:pt x="0" y="21"/>
                    <a:pt x="31" y="5"/>
                    <a:pt x="31" y="5"/>
                  </a:cubicBezTo>
                  <a:cubicBezTo>
                    <a:pt x="31" y="5"/>
                    <a:pt x="31" y="5"/>
                    <a:pt x="31" y="5"/>
                  </a:cubicBezTo>
                  <a:cubicBezTo>
                    <a:pt x="33" y="8"/>
                    <a:pt x="33" y="8"/>
                    <a:pt x="33" y="8"/>
                  </a:cubicBezTo>
                  <a:cubicBezTo>
                    <a:pt x="33" y="9"/>
                    <a:pt x="26" y="12"/>
                    <a:pt x="19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1" y="27"/>
                    <a:pt x="4" y="37"/>
                    <a:pt x="4" y="50"/>
                  </a:cubicBezTo>
                  <a:cubicBezTo>
                    <a:pt x="4" y="50"/>
                    <a:pt x="4" y="50"/>
                    <a:pt x="4" y="50"/>
                  </a:cubicBezTo>
                  <a:cubicBezTo>
                    <a:pt x="4" y="51"/>
                    <a:pt x="4" y="52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8"/>
                    <a:pt x="11" y="73"/>
                    <a:pt x="20" y="86"/>
                  </a:cubicBezTo>
                  <a:cubicBezTo>
                    <a:pt x="20" y="86"/>
                    <a:pt x="20" y="86"/>
                    <a:pt x="20" y="86"/>
                  </a:cubicBezTo>
                  <a:cubicBezTo>
                    <a:pt x="29" y="100"/>
                    <a:pt x="41" y="111"/>
                    <a:pt x="51" y="111"/>
                  </a:cubicBezTo>
                  <a:cubicBezTo>
                    <a:pt x="51" y="111"/>
                    <a:pt x="51" y="111"/>
                    <a:pt x="51" y="111"/>
                  </a:cubicBezTo>
                  <a:cubicBezTo>
                    <a:pt x="60" y="111"/>
                    <a:pt x="73" y="98"/>
                    <a:pt x="83" y="81"/>
                  </a:cubicBezTo>
                  <a:cubicBezTo>
                    <a:pt x="83" y="81"/>
                    <a:pt x="83" y="81"/>
                    <a:pt x="83" y="81"/>
                  </a:cubicBezTo>
                  <a:cubicBezTo>
                    <a:pt x="93" y="65"/>
                    <a:pt x="100" y="47"/>
                    <a:pt x="100" y="39"/>
                  </a:cubicBezTo>
                  <a:cubicBezTo>
                    <a:pt x="100" y="39"/>
                    <a:pt x="100" y="39"/>
                    <a:pt x="100" y="39"/>
                  </a:cubicBezTo>
                  <a:cubicBezTo>
                    <a:pt x="100" y="39"/>
                    <a:pt x="100" y="39"/>
                    <a:pt x="100" y="39"/>
                  </a:cubicBezTo>
                  <a:cubicBezTo>
                    <a:pt x="100" y="39"/>
                    <a:pt x="100" y="39"/>
                    <a:pt x="100" y="39"/>
                  </a:cubicBezTo>
                  <a:cubicBezTo>
                    <a:pt x="100" y="31"/>
                    <a:pt x="96" y="22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86" y="9"/>
                    <a:pt x="80" y="4"/>
                    <a:pt x="79" y="4"/>
                  </a:cubicBezTo>
                  <a:cubicBezTo>
                    <a:pt x="79" y="4"/>
                    <a:pt x="79" y="4"/>
                    <a:pt x="79" y="4"/>
                  </a:cubicBezTo>
                  <a:cubicBezTo>
                    <a:pt x="79" y="0"/>
                    <a:pt x="79" y="0"/>
                    <a:pt x="79" y="0"/>
                  </a:cubicBezTo>
                  <a:cubicBezTo>
                    <a:pt x="84" y="1"/>
                    <a:pt x="89" y="6"/>
                    <a:pt x="94" y="13"/>
                  </a:cubicBezTo>
                  <a:cubicBezTo>
                    <a:pt x="94" y="13"/>
                    <a:pt x="94" y="13"/>
                    <a:pt x="94" y="13"/>
                  </a:cubicBezTo>
                  <a:cubicBezTo>
                    <a:pt x="99" y="21"/>
                    <a:pt x="104" y="30"/>
                    <a:pt x="104" y="39"/>
                  </a:cubicBezTo>
                  <a:cubicBezTo>
                    <a:pt x="104" y="39"/>
                    <a:pt x="104" y="39"/>
                    <a:pt x="104" y="39"/>
                  </a:cubicBezTo>
                  <a:cubicBezTo>
                    <a:pt x="104" y="39"/>
                    <a:pt x="104" y="39"/>
                    <a:pt x="104" y="39"/>
                  </a:cubicBezTo>
                  <a:cubicBezTo>
                    <a:pt x="104" y="39"/>
                    <a:pt x="104" y="39"/>
                    <a:pt x="104" y="39"/>
                  </a:cubicBezTo>
                  <a:cubicBezTo>
                    <a:pt x="104" y="49"/>
                    <a:pt x="97" y="67"/>
                    <a:pt x="86" y="84"/>
                  </a:cubicBezTo>
                  <a:cubicBezTo>
                    <a:pt x="86" y="84"/>
                    <a:pt x="86" y="84"/>
                    <a:pt x="86" y="84"/>
                  </a:cubicBezTo>
                  <a:cubicBezTo>
                    <a:pt x="76" y="100"/>
                    <a:pt x="64" y="115"/>
                    <a:pt x="51" y="115"/>
                  </a:cubicBezTo>
                  <a:cubicBezTo>
                    <a:pt x="51" y="115"/>
                    <a:pt x="51" y="115"/>
                    <a:pt x="51" y="115"/>
                  </a:cubicBezTo>
                  <a:cubicBezTo>
                    <a:pt x="38" y="115"/>
                    <a:pt x="26" y="102"/>
                    <a:pt x="17" y="8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6" name="Freeform 54"/>
            <p:cNvSpPr>
              <a:spLocks noEditPoints="1"/>
            </p:cNvSpPr>
            <p:nvPr/>
          </p:nvSpPr>
          <p:spPr bwMode="auto">
            <a:xfrm>
              <a:off x="2287" y="1990"/>
              <a:ext cx="385" cy="422"/>
            </a:xfrm>
            <a:custGeom>
              <a:avLst/>
              <a:gdLst>
                <a:gd name="T0" fmla="*/ 17 w 108"/>
                <a:gd name="T1" fmla="*/ 92 h 119"/>
                <a:gd name="T2" fmla="*/ 0 w 108"/>
                <a:gd name="T3" fmla="*/ 52 h 119"/>
                <a:gd name="T4" fmla="*/ 32 w 108"/>
                <a:gd name="T5" fmla="*/ 5 h 119"/>
                <a:gd name="T6" fmla="*/ 37 w 108"/>
                <a:gd name="T7" fmla="*/ 10 h 119"/>
                <a:gd name="T8" fmla="*/ 35 w 108"/>
                <a:gd name="T9" fmla="*/ 12 h 119"/>
                <a:gd name="T10" fmla="*/ 32 w 108"/>
                <a:gd name="T11" fmla="*/ 15 h 119"/>
                <a:gd name="T12" fmla="*/ 22 w 108"/>
                <a:gd name="T13" fmla="*/ 23 h 119"/>
                <a:gd name="T14" fmla="*/ 8 w 108"/>
                <a:gd name="T15" fmla="*/ 52 h 119"/>
                <a:gd name="T16" fmla="*/ 24 w 108"/>
                <a:gd name="T17" fmla="*/ 87 h 119"/>
                <a:gd name="T18" fmla="*/ 53 w 108"/>
                <a:gd name="T19" fmla="*/ 111 h 119"/>
                <a:gd name="T20" fmla="*/ 53 w 108"/>
                <a:gd name="T21" fmla="*/ 111 h 119"/>
                <a:gd name="T22" fmla="*/ 54 w 108"/>
                <a:gd name="T23" fmla="*/ 111 h 119"/>
                <a:gd name="T24" fmla="*/ 100 w 108"/>
                <a:gd name="T25" fmla="*/ 41 h 119"/>
                <a:gd name="T26" fmla="*/ 100 w 108"/>
                <a:gd name="T27" fmla="*/ 41 h 119"/>
                <a:gd name="T28" fmla="*/ 91 w 108"/>
                <a:gd name="T29" fmla="*/ 19 h 119"/>
                <a:gd name="T30" fmla="*/ 82 w 108"/>
                <a:gd name="T31" fmla="*/ 8 h 119"/>
                <a:gd name="T32" fmla="*/ 82 w 108"/>
                <a:gd name="T33" fmla="*/ 0 h 119"/>
                <a:gd name="T34" fmla="*/ 108 w 108"/>
                <a:gd name="T35" fmla="*/ 41 h 119"/>
                <a:gd name="T36" fmla="*/ 108 w 108"/>
                <a:gd name="T37" fmla="*/ 41 h 119"/>
                <a:gd name="T38" fmla="*/ 53 w 108"/>
                <a:gd name="T39" fmla="*/ 119 h 119"/>
                <a:gd name="T40" fmla="*/ 53 w 108"/>
                <a:gd name="T41" fmla="*/ 115 h 119"/>
                <a:gd name="T42" fmla="*/ 54 w 108"/>
                <a:gd name="T43" fmla="*/ 115 h 119"/>
                <a:gd name="T44" fmla="*/ 53 w 108"/>
                <a:gd name="T45" fmla="*/ 115 h 119"/>
                <a:gd name="T46" fmla="*/ 53 w 108"/>
                <a:gd name="T47" fmla="*/ 115 h 119"/>
                <a:gd name="T48" fmla="*/ 53 w 108"/>
                <a:gd name="T49" fmla="*/ 115 h 119"/>
                <a:gd name="T50" fmla="*/ 104 w 108"/>
                <a:gd name="T51" fmla="*/ 41 h 119"/>
                <a:gd name="T52" fmla="*/ 95 w 108"/>
                <a:gd name="T53" fmla="*/ 16 h 119"/>
                <a:gd name="T54" fmla="*/ 95 w 108"/>
                <a:gd name="T55" fmla="*/ 16 h 119"/>
                <a:gd name="T56" fmla="*/ 104 w 108"/>
                <a:gd name="T57" fmla="*/ 41 h 119"/>
                <a:gd name="T58" fmla="*/ 104 w 108"/>
                <a:gd name="T59" fmla="*/ 41 h 119"/>
                <a:gd name="T60" fmla="*/ 89 w 108"/>
                <a:gd name="T61" fmla="*/ 81 h 119"/>
                <a:gd name="T62" fmla="*/ 5 w 108"/>
                <a:gd name="T63" fmla="*/ 58 h 119"/>
                <a:gd name="T64" fmla="*/ 4 w 108"/>
                <a:gd name="T65" fmla="*/ 54 h 119"/>
                <a:gd name="T66" fmla="*/ 4 w 108"/>
                <a:gd name="T67" fmla="*/ 53 h 119"/>
                <a:gd name="T68" fmla="*/ 4 w 108"/>
                <a:gd name="T69" fmla="*/ 52 h 119"/>
                <a:gd name="T70" fmla="*/ 4 w 108"/>
                <a:gd name="T71" fmla="*/ 52 h 119"/>
                <a:gd name="T72" fmla="*/ 4 w 108"/>
                <a:gd name="T73" fmla="*/ 52 h 119"/>
                <a:gd name="T74" fmla="*/ 19 w 108"/>
                <a:gd name="T75" fmla="*/ 20 h 119"/>
                <a:gd name="T76" fmla="*/ 19 w 108"/>
                <a:gd name="T77" fmla="*/ 20 h 119"/>
                <a:gd name="T78" fmla="*/ 27 w 108"/>
                <a:gd name="T79" fmla="*/ 13 h 119"/>
                <a:gd name="T80" fmla="*/ 37 w 108"/>
                <a:gd name="T81" fmla="*/ 10 h 119"/>
                <a:gd name="T82" fmla="*/ 87 w 108"/>
                <a:gd name="T83" fmla="*/ 8 h 119"/>
                <a:gd name="T84" fmla="*/ 85 w 108"/>
                <a:gd name="T85" fmla="*/ 6 h 119"/>
                <a:gd name="T86" fmla="*/ 36 w 108"/>
                <a:gd name="T87" fmla="*/ 9 h 119"/>
                <a:gd name="T88" fmla="*/ 36 w 108"/>
                <a:gd name="T89" fmla="*/ 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08" h="119">
                  <a:moveTo>
                    <a:pt x="17" y="92"/>
                  </a:moveTo>
                  <a:cubicBezTo>
                    <a:pt x="19" y="91"/>
                    <a:pt x="19" y="91"/>
                    <a:pt x="19" y="91"/>
                  </a:cubicBezTo>
                  <a:cubicBezTo>
                    <a:pt x="17" y="92"/>
                    <a:pt x="17" y="92"/>
                    <a:pt x="17" y="92"/>
                  </a:cubicBezTo>
                  <a:cubicBezTo>
                    <a:pt x="7" y="77"/>
                    <a:pt x="1" y="63"/>
                    <a:pt x="0" y="55"/>
                  </a:cubicBezTo>
                  <a:cubicBezTo>
                    <a:pt x="0" y="55"/>
                    <a:pt x="0" y="55"/>
                    <a:pt x="0" y="55"/>
                  </a:cubicBezTo>
                  <a:cubicBezTo>
                    <a:pt x="0" y="54"/>
                    <a:pt x="0" y="53"/>
                    <a:pt x="0" y="52"/>
                  </a:cubicBezTo>
                  <a:cubicBezTo>
                    <a:pt x="0" y="52"/>
                    <a:pt x="0" y="52"/>
                    <a:pt x="0" y="52"/>
                  </a:cubicBezTo>
                  <a:cubicBezTo>
                    <a:pt x="0" y="23"/>
                    <a:pt x="29" y="7"/>
                    <a:pt x="32" y="5"/>
                  </a:cubicBezTo>
                  <a:cubicBezTo>
                    <a:pt x="32" y="5"/>
                    <a:pt x="32" y="5"/>
                    <a:pt x="32" y="5"/>
                  </a:cubicBezTo>
                  <a:cubicBezTo>
                    <a:pt x="33" y="3"/>
                    <a:pt x="33" y="3"/>
                    <a:pt x="33" y="3"/>
                  </a:cubicBezTo>
                  <a:cubicBezTo>
                    <a:pt x="37" y="9"/>
                    <a:pt x="37" y="9"/>
                    <a:pt x="37" y="9"/>
                  </a:cubicBezTo>
                  <a:cubicBezTo>
                    <a:pt x="37" y="10"/>
                    <a:pt x="37" y="10"/>
                    <a:pt x="37" y="10"/>
                  </a:cubicBezTo>
                  <a:cubicBezTo>
                    <a:pt x="37" y="10"/>
                    <a:pt x="37" y="10"/>
                    <a:pt x="37" y="10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5" y="12"/>
                    <a:pt x="35" y="12"/>
                    <a:pt x="35" y="12"/>
                  </a:cubicBezTo>
                  <a:cubicBezTo>
                    <a:pt x="35" y="13"/>
                    <a:pt x="35" y="13"/>
                    <a:pt x="35" y="13"/>
                  </a:cubicBezTo>
                  <a:cubicBezTo>
                    <a:pt x="35" y="13"/>
                    <a:pt x="35" y="13"/>
                    <a:pt x="35" y="13"/>
                  </a:cubicBezTo>
                  <a:cubicBezTo>
                    <a:pt x="34" y="13"/>
                    <a:pt x="33" y="14"/>
                    <a:pt x="32" y="15"/>
                  </a:cubicBezTo>
                  <a:cubicBezTo>
                    <a:pt x="32" y="15"/>
                    <a:pt x="32" y="15"/>
                    <a:pt x="32" y="15"/>
                  </a:cubicBezTo>
                  <a:cubicBezTo>
                    <a:pt x="29" y="17"/>
                    <a:pt x="25" y="19"/>
                    <a:pt x="22" y="23"/>
                  </a:cubicBezTo>
                  <a:cubicBezTo>
                    <a:pt x="22" y="23"/>
                    <a:pt x="22" y="23"/>
                    <a:pt x="22" y="23"/>
                  </a:cubicBezTo>
                  <a:cubicBezTo>
                    <a:pt x="15" y="30"/>
                    <a:pt x="8" y="40"/>
                    <a:pt x="8" y="52"/>
                  </a:cubicBezTo>
                  <a:cubicBezTo>
                    <a:pt x="8" y="52"/>
                    <a:pt x="8" y="52"/>
                    <a:pt x="8" y="52"/>
                  </a:cubicBezTo>
                  <a:cubicBezTo>
                    <a:pt x="8" y="52"/>
                    <a:pt x="8" y="52"/>
                    <a:pt x="8" y="52"/>
                  </a:cubicBezTo>
                  <a:cubicBezTo>
                    <a:pt x="8" y="53"/>
                    <a:pt x="8" y="54"/>
                    <a:pt x="8" y="54"/>
                  </a:cubicBezTo>
                  <a:cubicBezTo>
                    <a:pt x="8" y="54"/>
                    <a:pt x="8" y="54"/>
                    <a:pt x="8" y="54"/>
                  </a:cubicBezTo>
                  <a:cubicBezTo>
                    <a:pt x="8" y="59"/>
                    <a:pt x="15" y="74"/>
                    <a:pt x="24" y="87"/>
                  </a:cubicBezTo>
                  <a:cubicBezTo>
                    <a:pt x="24" y="87"/>
                    <a:pt x="24" y="87"/>
                    <a:pt x="24" y="87"/>
                  </a:cubicBezTo>
                  <a:cubicBezTo>
                    <a:pt x="32" y="100"/>
                    <a:pt x="44" y="111"/>
                    <a:pt x="53" y="111"/>
                  </a:cubicBezTo>
                  <a:cubicBezTo>
                    <a:pt x="53" y="111"/>
                    <a:pt x="53" y="111"/>
                    <a:pt x="53" y="111"/>
                  </a:cubicBezTo>
                  <a:cubicBezTo>
                    <a:pt x="53" y="111"/>
                    <a:pt x="53" y="111"/>
                    <a:pt x="53" y="111"/>
                  </a:cubicBezTo>
                  <a:cubicBezTo>
                    <a:pt x="53" y="111"/>
                    <a:pt x="53" y="111"/>
                    <a:pt x="53" y="111"/>
                  </a:cubicBezTo>
                  <a:cubicBezTo>
                    <a:pt x="53" y="111"/>
                    <a:pt x="53" y="111"/>
                    <a:pt x="53" y="111"/>
                  </a:cubicBezTo>
                  <a:cubicBezTo>
                    <a:pt x="53" y="111"/>
                    <a:pt x="53" y="111"/>
                    <a:pt x="53" y="111"/>
                  </a:cubicBezTo>
                  <a:cubicBezTo>
                    <a:pt x="53" y="111"/>
                    <a:pt x="54" y="111"/>
                    <a:pt x="54" y="111"/>
                  </a:cubicBezTo>
                  <a:cubicBezTo>
                    <a:pt x="54" y="111"/>
                    <a:pt x="54" y="111"/>
                    <a:pt x="54" y="111"/>
                  </a:cubicBezTo>
                  <a:cubicBezTo>
                    <a:pt x="61" y="111"/>
                    <a:pt x="74" y="98"/>
                    <a:pt x="83" y="82"/>
                  </a:cubicBezTo>
                  <a:cubicBezTo>
                    <a:pt x="83" y="82"/>
                    <a:pt x="83" y="82"/>
                    <a:pt x="83" y="82"/>
                  </a:cubicBezTo>
                  <a:cubicBezTo>
                    <a:pt x="93" y="67"/>
                    <a:pt x="100" y="48"/>
                    <a:pt x="100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0" y="34"/>
                    <a:pt x="96" y="25"/>
                    <a:pt x="91" y="19"/>
                  </a:cubicBezTo>
                  <a:cubicBezTo>
                    <a:pt x="91" y="19"/>
                    <a:pt x="91" y="19"/>
                    <a:pt x="91" y="19"/>
                  </a:cubicBezTo>
                  <a:cubicBezTo>
                    <a:pt x="88" y="14"/>
                    <a:pt x="83" y="9"/>
                    <a:pt x="82" y="8"/>
                  </a:cubicBezTo>
                  <a:cubicBezTo>
                    <a:pt x="82" y="8"/>
                    <a:pt x="82" y="8"/>
                    <a:pt x="82" y="8"/>
                  </a:cubicBezTo>
                  <a:cubicBezTo>
                    <a:pt x="79" y="10"/>
                    <a:pt x="79" y="10"/>
                    <a:pt x="79" y="10"/>
                  </a:cubicBezTo>
                  <a:cubicBezTo>
                    <a:pt x="80" y="0"/>
                    <a:pt x="80" y="0"/>
                    <a:pt x="80" y="0"/>
                  </a:cubicBezTo>
                  <a:cubicBezTo>
                    <a:pt x="82" y="0"/>
                    <a:pt x="82" y="0"/>
                    <a:pt x="82" y="0"/>
                  </a:cubicBezTo>
                  <a:cubicBezTo>
                    <a:pt x="88" y="1"/>
                    <a:pt x="92" y="7"/>
                    <a:pt x="98" y="14"/>
                  </a:cubicBezTo>
                  <a:cubicBezTo>
                    <a:pt x="98" y="14"/>
                    <a:pt x="98" y="14"/>
                    <a:pt x="98" y="14"/>
                  </a:cubicBezTo>
                  <a:cubicBezTo>
                    <a:pt x="103" y="22"/>
                    <a:pt x="108" y="31"/>
                    <a:pt x="108" y="41"/>
                  </a:cubicBezTo>
                  <a:cubicBezTo>
                    <a:pt x="108" y="41"/>
                    <a:pt x="108" y="41"/>
                    <a:pt x="108" y="41"/>
                  </a:cubicBezTo>
                  <a:cubicBezTo>
                    <a:pt x="108" y="41"/>
                    <a:pt x="108" y="41"/>
                    <a:pt x="108" y="41"/>
                  </a:cubicBezTo>
                  <a:cubicBezTo>
                    <a:pt x="108" y="41"/>
                    <a:pt x="108" y="41"/>
                    <a:pt x="108" y="41"/>
                  </a:cubicBezTo>
                  <a:cubicBezTo>
                    <a:pt x="108" y="52"/>
                    <a:pt x="100" y="70"/>
                    <a:pt x="90" y="87"/>
                  </a:cubicBezTo>
                  <a:cubicBezTo>
                    <a:pt x="90" y="87"/>
                    <a:pt x="90" y="87"/>
                    <a:pt x="90" y="87"/>
                  </a:cubicBezTo>
                  <a:cubicBezTo>
                    <a:pt x="80" y="103"/>
                    <a:pt x="67" y="119"/>
                    <a:pt x="53" y="119"/>
                  </a:cubicBezTo>
                  <a:cubicBezTo>
                    <a:pt x="53" y="119"/>
                    <a:pt x="53" y="119"/>
                    <a:pt x="53" y="119"/>
                  </a:cubicBezTo>
                  <a:cubicBezTo>
                    <a:pt x="39" y="119"/>
                    <a:pt x="27" y="106"/>
                    <a:pt x="17" y="92"/>
                  </a:cubicBezTo>
                  <a:close/>
                  <a:moveTo>
                    <a:pt x="53" y="115"/>
                  </a:moveTo>
                  <a:cubicBezTo>
                    <a:pt x="63" y="115"/>
                    <a:pt x="75" y="103"/>
                    <a:pt x="84" y="88"/>
                  </a:cubicBezTo>
                  <a:cubicBezTo>
                    <a:pt x="84" y="88"/>
                    <a:pt x="84" y="88"/>
                    <a:pt x="84" y="88"/>
                  </a:cubicBezTo>
                  <a:cubicBezTo>
                    <a:pt x="75" y="103"/>
                    <a:pt x="63" y="115"/>
                    <a:pt x="54" y="115"/>
                  </a:cubicBezTo>
                  <a:cubicBezTo>
                    <a:pt x="54" y="115"/>
                    <a:pt x="54" y="115"/>
                    <a:pt x="54" y="115"/>
                  </a:cubicBezTo>
                  <a:cubicBezTo>
                    <a:pt x="53" y="115"/>
                    <a:pt x="53" y="115"/>
                    <a:pt x="53" y="115"/>
                  </a:cubicBezTo>
                  <a:cubicBezTo>
                    <a:pt x="53" y="115"/>
                    <a:pt x="53" y="115"/>
                    <a:pt x="53" y="115"/>
                  </a:cubicBezTo>
                  <a:cubicBezTo>
                    <a:pt x="53" y="115"/>
                    <a:pt x="53" y="115"/>
                    <a:pt x="53" y="115"/>
                  </a:cubicBezTo>
                  <a:cubicBezTo>
                    <a:pt x="53" y="115"/>
                    <a:pt x="53" y="115"/>
                    <a:pt x="53" y="115"/>
                  </a:cubicBezTo>
                  <a:cubicBezTo>
                    <a:pt x="53" y="115"/>
                    <a:pt x="53" y="115"/>
                    <a:pt x="53" y="115"/>
                  </a:cubicBezTo>
                  <a:cubicBezTo>
                    <a:pt x="45" y="115"/>
                    <a:pt x="37" y="109"/>
                    <a:pt x="29" y="101"/>
                  </a:cubicBezTo>
                  <a:cubicBezTo>
                    <a:pt x="29" y="101"/>
                    <a:pt x="29" y="101"/>
                    <a:pt x="29" y="101"/>
                  </a:cubicBezTo>
                  <a:cubicBezTo>
                    <a:pt x="37" y="109"/>
                    <a:pt x="45" y="115"/>
                    <a:pt x="53" y="115"/>
                  </a:cubicBezTo>
                  <a:close/>
                  <a:moveTo>
                    <a:pt x="89" y="81"/>
                  </a:moveTo>
                  <a:cubicBezTo>
                    <a:pt x="98" y="66"/>
                    <a:pt x="104" y="49"/>
                    <a:pt x="104" y="41"/>
                  </a:cubicBezTo>
                  <a:cubicBezTo>
                    <a:pt x="104" y="41"/>
                    <a:pt x="104" y="41"/>
                    <a:pt x="104" y="41"/>
                  </a:cubicBezTo>
                  <a:cubicBezTo>
                    <a:pt x="104" y="41"/>
                    <a:pt x="104" y="41"/>
                    <a:pt x="104" y="41"/>
                  </a:cubicBezTo>
                  <a:cubicBezTo>
                    <a:pt x="104" y="41"/>
                    <a:pt x="104" y="41"/>
                    <a:pt x="104" y="41"/>
                  </a:cubicBezTo>
                  <a:cubicBezTo>
                    <a:pt x="104" y="32"/>
                    <a:pt x="100" y="23"/>
                    <a:pt x="95" y="16"/>
                  </a:cubicBezTo>
                  <a:cubicBezTo>
                    <a:pt x="95" y="16"/>
                    <a:pt x="95" y="16"/>
                    <a:pt x="95" y="16"/>
                  </a:cubicBezTo>
                  <a:cubicBezTo>
                    <a:pt x="95" y="16"/>
                    <a:pt x="95" y="16"/>
                    <a:pt x="95" y="16"/>
                  </a:cubicBezTo>
                  <a:cubicBezTo>
                    <a:pt x="95" y="16"/>
                    <a:pt x="95" y="16"/>
                    <a:pt x="95" y="16"/>
                  </a:cubicBezTo>
                  <a:cubicBezTo>
                    <a:pt x="95" y="16"/>
                    <a:pt x="95" y="16"/>
                    <a:pt x="95" y="16"/>
                  </a:cubicBezTo>
                  <a:cubicBezTo>
                    <a:pt x="95" y="16"/>
                    <a:pt x="95" y="16"/>
                    <a:pt x="95" y="16"/>
                  </a:cubicBezTo>
                  <a:cubicBezTo>
                    <a:pt x="100" y="23"/>
                    <a:pt x="104" y="32"/>
                    <a:pt x="104" y="41"/>
                  </a:cubicBezTo>
                  <a:cubicBezTo>
                    <a:pt x="104" y="41"/>
                    <a:pt x="104" y="41"/>
                    <a:pt x="104" y="41"/>
                  </a:cubicBezTo>
                  <a:cubicBezTo>
                    <a:pt x="104" y="41"/>
                    <a:pt x="104" y="41"/>
                    <a:pt x="104" y="41"/>
                  </a:cubicBezTo>
                  <a:cubicBezTo>
                    <a:pt x="104" y="41"/>
                    <a:pt x="104" y="41"/>
                    <a:pt x="104" y="41"/>
                  </a:cubicBezTo>
                  <a:cubicBezTo>
                    <a:pt x="104" y="41"/>
                    <a:pt x="104" y="41"/>
                    <a:pt x="104" y="41"/>
                  </a:cubicBezTo>
                  <a:cubicBezTo>
                    <a:pt x="104" y="41"/>
                    <a:pt x="104" y="41"/>
                    <a:pt x="104" y="41"/>
                  </a:cubicBezTo>
                  <a:cubicBezTo>
                    <a:pt x="104" y="50"/>
                    <a:pt x="98" y="66"/>
                    <a:pt x="89" y="81"/>
                  </a:cubicBezTo>
                  <a:close/>
                  <a:moveTo>
                    <a:pt x="4" y="54"/>
                  </a:moveTo>
                  <a:cubicBezTo>
                    <a:pt x="4" y="55"/>
                    <a:pt x="4" y="56"/>
                    <a:pt x="5" y="58"/>
                  </a:cubicBezTo>
                  <a:cubicBezTo>
                    <a:pt x="5" y="58"/>
                    <a:pt x="5" y="58"/>
                    <a:pt x="5" y="58"/>
                  </a:cubicBezTo>
                  <a:cubicBezTo>
                    <a:pt x="4" y="56"/>
                    <a:pt x="4" y="55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lose/>
                  <a:moveTo>
                    <a:pt x="4" y="53"/>
                  </a:moveTo>
                  <a:cubicBezTo>
                    <a:pt x="4" y="53"/>
                    <a:pt x="4" y="53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3"/>
                    <a:pt x="4" y="53"/>
                    <a:pt x="4" y="53"/>
                  </a:cubicBezTo>
                  <a:close/>
                  <a:moveTo>
                    <a:pt x="4" y="52"/>
                  </a:moveTo>
                  <a:cubicBezTo>
                    <a:pt x="4" y="52"/>
                    <a:pt x="4" y="51"/>
                    <a:pt x="4" y="51"/>
                  </a:cubicBezTo>
                  <a:cubicBezTo>
                    <a:pt x="4" y="51"/>
                    <a:pt x="4" y="51"/>
                    <a:pt x="4" y="51"/>
                  </a:cubicBezTo>
                  <a:cubicBezTo>
                    <a:pt x="4" y="51"/>
                    <a:pt x="4" y="52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lose/>
                  <a:moveTo>
                    <a:pt x="19" y="20"/>
                  </a:moveTo>
                  <a:cubicBezTo>
                    <a:pt x="16" y="23"/>
                    <a:pt x="12" y="27"/>
                    <a:pt x="10" y="32"/>
                  </a:cubicBezTo>
                  <a:cubicBezTo>
                    <a:pt x="10" y="32"/>
                    <a:pt x="10" y="32"/>
                    <a:pt x="10" y="32"/>
                  </a:cubicBezTo>
                  <a:cubicBezTo>
                    <a:pt x="12" y="27"/>
                    <a:pt x="16" y="23"/>
                    <a:pt x="19" y="20"/>
                  </a:cubicBezTo>
                  <a:cubicBezTo>
                    <a:pt x="19" y="20"/>
                    <a:pt x="19" y="20"/>
                    <a:pt x="19" y="20"/>
                  </a:cubicBezTo>
                  <a:cubicBezTo>
                    <a:pt x="22" y="17"/>
                    <a:pt x="25" y="15"/>
                    <a:pt x="27" y="13"/>
                  </a:cubicBezTo>
                  <a:cubicBezTo>
                    <a:pt x="27" y="13"/>
                    <a:pt x="27" y="13"/>
                    <a:pt x="27" y="13"/>
                  </a:cubicBezTo>
                  <a:cubicBezTo>
                    <a:pt x="25" y="15"/>
                    <a:pt x="22" y="17"/>
                    <a:pt x="19" y="20"/>
                  </a:cubicBezTo>
                  <a:close/>
                  <a:moveTo>
                    <a:pt x="37" y="10"/>
                  </a:moveTo>
                  <a:cubicBezTo>
                    <a:pt x="37" y="10"/>
                    <a:pt x="37" y="10"/>
                    <a:pt x="37" y="10"/>
                  </a:cubicBezTo>
                  <a:cubicBezTo>
                    <a:pt x="37" y="10"/>
                    <a:pt x="37" y="10"/>
                    <a:pt x="37" y="10"/>
                  </a:cubicBezTo>
                  <a:cubicBezTo>
                    <a:pt x="37" y="10"/>
                    <a:pt x="37" y="10"/>
                    <a:pt x="37" y="10"/>
                  </a:cubicBezTo>
                  <a:close/>
                  <a:moveTo>
                    <a:pt x="87" y="8"/>
                  </a:moveTo>
                  <a:cubicBezTo>
                    <a:pt x="88" y="8"/>
                    <a:pt x="89" y="9"/>
                    <a:pt x="89" y="10"/>
                  </a:cubicBezTo>
                  <a:cubicBezTo>
                    <a:pt x="89" y="10"/>
                    <a:pt x="89" y="10"/>
                    <a:pt x="89" y="10"/>
                  </a:cubicBezTo>
                  <a:cubicBezTo>
                    <a:pt x="88" y="8"/>
                    <a:pt x="86" y="7"/>
                    <a:pt x="85" y="6"/>
                  </a:cubicBezTo>
                  <a:cubicBezTo>
                    <a:pt x="85" y="6"/>
                    <a:pt x="85" y="6"/>
                    <a:pt x="85" y="6"/>
                  </a:cubicBezTo>
                  <a:cubicBezTo>
                    <a:pt x="85" y="6"/>
                    <a:pt x="86" y="7"/>
                    <a:pt x="87" y="8"/>
                  </a:cubicBezTo>
                  <a:close/>
                  <a:moveTo>
                    <a:pt x="36" y="9"/>
                  </a:moveTo>
                  <a:cubicBezTo>
                    <a:pt x="36" y="9"/>
                    <a:pt x="36" y="9"/>
                    <a:pt x="36" y="9"/>
                  </a:cubicBezTo>
                  <a:cubicBezTo>
                    <a:pt x="36" y="9"/>
                    <a:pt x="36" y="9"/>
                    <a:pt x="36" y="9"/>
                  </a:cubicBezTo>
                  <a:cubicBezTo>
                    <a:pt x="36" y="9"/>
                    <a:pt x="36" y="9"/>
                    <a:pt x="36" y="9"/>
                  </a:cubicBezTo>
                  <a:cubicBezTo>
                    <a:pt x="36" y="9"/>
                    <a:pt x="36" y="9"/>
                    <a:pt x="36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7" name="Freeform 55"/>
            <p:cNvSpPr/>
            <p:nvPr/>
          </p:nvSpPr>
          <p:spPr bwMode="auto">
            <a:xfrm>
              <a:off x="2412" y="2008"/>
              <a:ext cx="131" cy="71"/>
            </a:xfrm>
            <a:custGeom>
              <a:avLst/>
              <a:gdLst>
                <a:gd name="T0" fmla="*/ 0 w 131"/>
                <a:gd name="T1" fmla="*/ 18 h 71"/>
                <a:gd name="T2" fmla="*/ 0 w 131"/>
                <a:gd name="T3" fmla="*/ 18 h 71"/>
                <a:gd name="T4" fmla="*/ 14 w 131"/>
                <a:gd name="T5" fmla="*/ 10 h 71"/>
                <a:gd name="T6" fmla="*/ 32 w 131"/>
                <a:gd name="T7" fmla="*/ 42 h 71"/>
                <a:gd name="T8" fmla="*/ 60 w 131"/>
                <a:gd name="T9" fmla="*/ 3 h 71"/>
                <a:gd name="T10" fmla="*/ 110 w 131"/>
                <a:gd name="T11" fmla="*/ 35 h 71"/>
                <a:gd name="T12" fmla="*/ 117 w 131"/>
                <a:gd name="T13" fmla="*/ 0 h 71"/>
                <a:gd name="T14" fmla="*/ 131 w 131"/>
                <a:gd name="T15" fmla="*/ 3 h 71"/>
                <a:gd name="T16" fmla="*/ 121 w 131"/>
                <a:gd name="T17" fmla="*/ 60 h 71"/>
                <a:gd name="T18" fmla="*/ 64 w 131"/>
                <a:gd name="T19" fmla="*/ 21 h 71"/>
                <a:gd name="T20" fmla="*/ 28 w 131"/>
                <a:gd name="T21" fmla="*/ 71 h 71"/>
                <a:gd name="T22" fmla="*/ 0 w 131"/>
                <a:gd name="T23" fmla="*/ 18 h 71"/>
                <a:gd name="T24" fmla="*/ 0 w 131"/>
                <a:gd name="T25" fmla="*/ 18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1" h="71">
                  <a:moveTo>
                    <a:pt x="0" y="18"/>
                  </a:moveTo>
                  <a:lnTo>
                    <a:pt x="0" y="18"/>
                  </a:lnTo>
                  <a:lnTo>
                    <a:pt x="14" y="10"/>
                  </a:lnTo>
                  <a:lnTo>
                    <a:pt x="32" y="42"/>
                  </a:lnTo>
                  <a:lnTo>
                    <a:pt x="60" y="3"/>
                  </a:lnTo>
                  <a:lnTo>
                    <a:pt x="110" y="35"/>
                  </a:lnTo>
                  <a:lnTo>
                    <a:pt x="117" y="0"/>
                  </a:lnTo>
                  <a:lnTo>
                    <a:pt x="131" y="3"/>
                  </a:lnTo>
                  <a:lnTo>
                    <a:pt x="121" y="60"/>
                  </a:lnTo>
                  <a:lnTo>
                    <a:pt x="64" y="21"/>
                  </a:lnTo>
                  <a:lnTo>
                    <a:pt x="28" y="71"/>
                  </a:lnTo>
                  <a:lnTo>
                    <a:pt x="0" y="18"/>
                  </a:lnTo>
                  <a:lnTo>
                    <a:pt x="0" y="1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8" name="Freeform 56"/>
            <p:cNvSpPr>
              <a:spLocks noEditPoints="1"/>
            </p:cNvSpPr>
            <p:nvPr/>
          </p:nvSpPr>
          <p:spPr bwMode="auto">
            <a:xfrm>
              <a:off x="2405" y="2001"/>
              <a:ext cx="149" cy="92"/>
            </a:xfrm>
            <a:custGeom>
              <a:avLst/>
              <a:gdLst>
                <a:gd name="T0" fmla="*/ 0 w 149"/>
                <a:gd name="T1" fmla="*/ 28 h 92"/>
                <a:gd name="T2" fmla="*/ 7 w 149"/>
                <a:gd name="T3" fmla="*/ 25 h 92"/>
                <a:gd name="T4" fmla="*/ 0 w 149"/>
                <a:gd name="T5" fmla="*/ 28 h 92"/>
                <a:gd name="T6" fmla="*/ 7 w 149"/>
                <a:gd name="T7" fmla="*/ 21 h 92"/>
                <a:gd name="T8" fmla="*/ 3 w 149"/>
                <a:gd name="T9" fmla="*/ 17 h 92"/>
                <a:gd name="T10" fmla="*/ 21 w 149"/>
                <a:gd name="T11" fmla="*/ 7 h 92"/>
                <a:gd name="T12" fmla="*/ 39 w 149"/>
                <a:gd name="T13" fmla="*/ 35 h 92"/>
                <a:gd name="T14" fmla="*/ 64 w 149"/>
                <a:gd name="T15" fmla="*/ 0 h 92"/>
                <a:gd name="T16" fmla="*/ 114 w 149"/>
                <a:gd name="T17" fmla="*/ 32 h 92"/>
                <a:gd name="T18" fmla="*/ 121 w 149"/>
                <a:gd name="T19" fmla="*/ 0 h 92"/>
                <a:gd name="T20" fmla="*/ 149 w 149"/>
                <a:gd name="T21" fmla="*/ 7 h 92"/>
                <a:gd name="T22" fmla="*/ 131 w 149"/>
                <a:gd name="T23" fmla="*/ 78 h 92"/>
                <a:gd name="T24" fmla="*/ 71 w 149"/>
                <a:gd name="T25" fmla="*/ 39 h 92"/>
                <a:gd name="T26" fmla="*/ 35 w 149"/>
                <a:gd name="T27" fmla="*/ 92 h 92"/>
                <a:gd name="T28" fmla="*/ 0 w 149"/>
                <a:gd name="T29" fmla="*/ 28 h 92"/>
                <a:gd name="T30" fmla="*/ 0 w 149"/>
                <a:gd name="T31" fmla="*/ 28 h 92"/>
                <a:gd name="T32" fmla="*/ 39 w 149"/>
                <a:gd name="T33" fmla="*/ 64 h 92"/>
                <a:gd name="T34" fmla="*/ 67 w 149"/>
                <a:gd name="T35" fmla="*/ 21 h 92"/>
                <a:gd name="T36" fmla="*/ 124 w 149"/>
                <a:gd name="T37" fmla="*/ 53 h 92"/>
                <a:gd name="T38" fmla="*/ 131 w 149"/>
                <a:gd name="T39" fmla="*/ 17 h 92"/>
                <a:gd name="T40" fmla="*/ 124 w 149"/>
                <a:gd name="T41" fmla="*/ 53 h 92"/>
                <a:gd name="T42" fmla="*/ 67 w 149"/>
                <a:gd name="T43" fmla="*/ 21 h 92"/>
                <a:gd name="T44" fmla="*/ 39 w 149"/>
                <a:gd name="T45" fmla="*/ 64 h 92"/>
                <a:gd name="T46" fmla="*/ 39 w 149"/>
                <a:gd name="T47" fmla="*/ 64 h 92"/>
                <a:gd name="T48" fmla="*/ 39 w 149"/>
                <a:gd name="T49" fmla="*/ 64 h 92"/>
                <a:gd name="T50" fmla="*/ 17 w 149"/>
                <a:gd name="T51" fmla="*/ 32 h 92"/>
                <a:gd name="T52" fmla="*/ 17 w 149"/>
                <a:gd name="T53" fmla="*/ 25 h 92"/>
                <a:gd name="T54" fmla="*/ 17 w 149"/>
                <a:gd name="T55" fmla="*/ 25 h 92"/>
                <a:gd name="T56" fmla="*/ 17 w 149"/>
                <a:gd name="T57" fmla="*/ 32 h 92"/>
                <a:gd name="T58" fmla="*/ 17 w 149"/>
                <a:gd name="T59" fmla="*/ 32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49" h="92">
                  <a:moveTo>
                    <a:pt x="0" y="28"/>
                  </a:moveTo>
                  <a:lnTo>
                    <a:pt x="7" y="25"/>
                  </a:lnTo>
                  <a:lnTo>
                    <a:pt x="0" y="28"/>
                  </a:lnTo>
                  <a:lnTo>
                    <a:pt x="7" y="21"/>
                  </a:lnTo>
                  <a:lnTo>
                    <a:pt x="3" y="17"/>
                  </a:lnTo>
                  <a:lnTo>
                    <a:pt x="21" y="7"/>
                  </a:lnTo>
                  <a:lnTo>
                    <a:pt x="39" y="35"/>
                  </a:lnTo>
                  <a:lnTo>
                    <a:pt x="64" y="0"/>
                  </a:lnTo>
                  <a:lnTo>
                    <a:pt x="114" y="32"/>
                  </a:lnTo>
                  <a:lnTo>
                    <a:pt x="121" y="0"/>
                  </a:lnTo>
                  <a:lnTo>
                    <a:pt x="149" y="7"/>
                  </a:lnTo>
                  <a:lnTo>
                    <a:pt x="131" y="78"/>
                  </a:lnTo>
                  <a:lnTo>
                    <a:pt x="71" y="39"/>
                  </a:lnTo>
                  <a:lnTo>
                    <a:pt x="35" y="92"/>
                  </a:lnTo>
                  <a:lnTo>
                    <a:pt x="0" y="28"/>
                  </a:lnTo>
                  <a:lnTo>
                    <a:pt x="0" y="28"/>
                  </a:lnTo>
                  <a:close/>
                  <a:moveTo>
                    <a:pt x="39" y="64"/>
                  </a:moveTo>
                  <a:lnTo>
                    <a:pt x="67" y="21"/>
                  </a:lnTo>
                  <a:lnTo>
                    <a:pt x="124" y="53"/>
                  </a:lnTo>
                  <a:lnTo>
                    <a:pt x="131" y="17"/>
                  </a:lnTo>
                  <a:lnTo>
                    <a:pt x="124" y="53"/>
                  </a:lnTo>
                  <a:lnTo>
                    <a:pt x="67" y="21"/>
                  </a:lnTo>
                  <a:lnTo>
                    <a:pt x="39" y="64"/>
                  </a:lnTo>
                  <a:lnTo>
                    <a:pt x="39" y="64"/>
                  </a:lnTo>
                  <a:lnTo>
                    <a:pt x="39" y="64"/>
                  </a:lnTo>
                  <a:close/>
                  <a:moveTo>
                    <a:pt x="17" y="32"/>
                  </a:moveTo>
                  <a:lnTo>
                    <a:pt x="17" y="25"/>
                  </a:lnTo>
                  <a:lnTo>
                    <a:pt x="17" y="25"/>
                  </a:lnTo>
                  <a:lnTo>
                    <a:pt x="17" y="32"/>
                  </a:lnTo>
                  <a:lnTo>
                    <a:pt x="17" y="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9" name="Freeform 57"/>
            <p:cNvSpPr>
              <a:spLocks noEditPoints="1"/>
            </p:cNvSpPr>
            <p:nvPr/>
          </p:nvSpPr>
          <p:spPr bwMode="auto">
            <a:xfrm>
              <a:off x="2454" y="2018"/>
              <a:ext cx="89" cy="263"/>
            </a:xfrm>
            <a:custGeom>
              <a:avLst/>
              <a:gdLst>
                <a:gd name="T0" fmla="*/ 4 w 89"/>
                <a:gd name="T1" fmla="*/ 213 h 263"/>
                <a:gd name="T2" fmla="*/ 0 w 89"/>
                <a:gd name="T3" fmla="*/ 210 h 263"/>
                <a:gd name="T4" fmla="*/ 11 w 89"/>
                <a:gd name="T5" fmla="*/ 4 h 263"/>
                <a:gd name="T6" fmla="*/ 25 w 89"/>
                <a:gd name="T7" fmla="*/ 0 h 263"/>
                <a:gd name="T8" fmla="*/ 89 w 89"/>
                <a:gd name="T9" fmla="*/ 167 h 263"/>
                <a:gd name="T10" fmla="*/ 54 w 89"/>
                <a:gd name="T11" fmla="*/ 263 h 263"/>
                <a:gd name="T12" fmla="*/ 4 w 89"/>
                <a:gd name="T13" fmla="*/ 213 h 263"/>
                <a:gd name="T14" fmla="*/ 4 w 89"/>
                <a:gd name="T15" fmla="*/ 213 h 263"/>
                <a:gd name="T16" fmla="*/ 50 w 89"/>
                <a:gd name="T17" fmla="*/ 238 h 263"/>
                <a:gd name="T18" fmla="*/ 75 w 89"/>
                <a:gd name="T19" fmla="*/ 167 h 263"/>
                <a:gd name="T20" fmla="*/ 25 w 89"/>
                <a:gd name="T21" fmla="*/ 36 h 263"/>
                <a:gd name="T22" fmla="*/ 15 w 89"/>
                <a:gd name="T23" fmla="*/ 203 h 263"/>
                <a:gd name="T24" fmla="*/ 50 w 89"/>
                <a:gd name="T25" fmla="*/ 238 h 263"/>
                <a:gd name="T26" fmla="*/ 50 w 89"/>
                <a:gd name="T27" fmla="*/ 238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9" h="263">
                  <a:moveTo>
                    <a:pt x="4" y="213"/>
                  </a:moveTo>
                  <a:lnTo>
                    <a:pt x="0" y="210"/>
                  </a:lnTo>
                  <a:lnTo>
                    <a:pt x="11" y="4"/>
                  </a:lnTo>
                  <a:lnTo>
                    <a:pt x="25" y="0"/>
                  </a:lnTo>
                  <a:lnTo>
                    <a:pt x="89" y="167"/>
                  </a:lnTo>
                  <a:lnTo>
                    <a:pt x="54" y="263"/>
                  </a:lnTo>
                  <a:lnTo>
                    <a:pt x="4" y="213"/>
                  </a:lnTo>
                  <a:lnTo>
                    <a:pt x="4" y="213"/>
                  </a:lnTo>
                  <a:close/>
                  <a:moveTo>
                    <a:pt x="50" y="238"/>
                  </a:moveTo>
                  <a:lnTo>
                    <a:pt x="75" y="167"/>
                  </a:lnTo>
                  <a:lnTo>
                    <a:pt x="25" y="36"/>
                  </a:lnTo>
                  <a:lnTo>
                    <a:pt x="15" y="203"/>
                  </a:lnTo>
                  <a:lnTo>
                    <a:pt x="50" y="238"/>
                  </a:lnTo>
                  <a:lnTo>
                    <a:pt x="50" y="23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0" name="Freeform 58"/>
            <p:cNvSpPr>
              <a:spLocks noEditPoints="1"/>
            </p:cNvSpPr>
            <p:nvPr/>
          </p:nvSpPr>
          <p:spPr bwMode="auto">
            <a:xfrm>
              <a:off x="2447" y="2011"/>
              <a:ext cx="104" cy="284"/>
            </a:xfrm>
            <a:custGeom>
              <a:avLst/>
              <a:gdLst>
                <a:gd name="T0" fmla="*/ 4 w 104"/>
                <a:gd name="T1" fmla="*/ 224 h 284"/>
                <a:gd name="T2" fmla="*/ 11 w 104"/>
                <a:gd name="T3" fmla="*/ 220 h 284"/>
                <a:gd name="T4" fmla="*/ 15 w 104"/>
                <a:gd name="T5" fmla="*/ 213 h 284"/>
                <a:gd name="T6" fmla="*/ 61 w 104"/>
                <a:gd name="T7" fmla="*/ 259 h 284"/>
                <a:gd name="T8" fmla="*/ 61 w 104"/>
                <a:gd name="T9" fmla="*/ 259 h 284"/>
                <a:gd name="T10" fmla="*/ 15 w 104"/>
                <a:gd name="T11" fmla="*/ 213 h 284"/>
                <a:gd name="T12" fmla="*/ 22 w 104"/>
                <a:gd name="T13" fmla="*/ 93 h 284"/>
                <a:gd name="T14" fmla="*/ 15 w 104"/>
                <a:gd name="T15" fmla="*/ 213 h 284"/>
                <a:gd name="T16" fmla="*/ 15 w 104"/>
                <a:gd name="T17" fmla="*/ 213 h 284"/>
                <a:gd name="T18" fmla="*/ 11 w 104"/>
                <a:gd name="T19" fmla="*/ 220 h 284"/>
                <a:gd name="T20" fmla="*/ 4 w 104"/>
                <a:gd name="T21" fmla="*/ 224 h 284"/>
                <a:gd name="T22" fmla="*/ 0 w 104"/>
                <a:gd name="T23" fmla="*/ 220 h 284"/>
                <a:gd name="T24" fmla="*/ 11 w 104"/>
                <a:gd name="T25" fmla="*/ 4 h 284"/>
                <a:gd name="T26" fmla="*/ 36 w 104"/>
                <a:gd name="T27" fmla="*/ 0 h 284"/>
                <a:gd name="T28" fmla="*/ 104 w 104"/>
                <a:gd name="T29" fmla="*/ 174 h 284"/>
                <a:gd name="T30" fmla="*/ 64 w 104"/>
                <a:gd name="T31" fmla="*/ 284 h 284"/>
                <a:gd name="T32" fmla="*/ 4 w 104"/>
                <a:gd name="T33" fmla="*/ 224 h 284"/>
                <a:gd name="T34" fmla="*/ 4 w 104"/>
                <a:gd name="T35" fmla="*/ 224 h 284"/>
                <a:gd name="T36" fmla="*/ 57 w 104"/>
                <a:gd name="T37" fmla="*/ 245 h 284"/>
                <a:gd name="T38" fmla="*/ 61 w 104"/>
                <a:gd name="T39" fmla="*/ 238 h 284"/>
                <a:gd name="T40" fmla="*/ 57 w 104"/>
                <a:gd name="T41" fmla="*/ 245 h 284"/>
                <a:gd name="T42" fmla="*/ 57 w 104"/>
                <a:gd name="T43" fmla="*/ 245 h 284"/>
                <a:gd name="T44" fmla="*/ 29 w 104"/>
                <a:gd name="T45" fmla="*/ 210 h 284"/>
                <a:gd name="T46" fmla="*/ 54 w 104"/>
                <a:gd name="T47" fmla="*/ 231 h 284"/>
                <a:gd name="T48" fmla="*/ 75 w 104"/>
                <a:gd name="T49" fmla="*/ 174 h 284"/>
                <a:gd name="T50" fmla="*/ 36 w 104"/>
                <a:gd name="T51" fmla="*/ 78 h 284"/>
                <a:gd name="T52" fmla="*/ 29 w 104"/>
                <a:gd name="T53" fmla="*/ 210 h 284"/>
                <a:gd name="T54" fmla="*/ 29 w 104"/>
                <a:gd name="T55" fmla="*/ 210 h 284"/>
                <a:gd name="T56" fmla="*/ 89 w 104"/>
                <a:gd name="T57" fmla="*/ 174 h 284"/>
                <a:gd name="T58" fmla="*/ 89 w 104"/>
                <a:gd name="T59" fmla="*/ 174 h 284"/>
                <a:gd name="T60" fmla="*/ 29 w 104"/>
                <a:gd name="T61" fmla="*/ 15 h 284"/>
                <a:gd name="T62" fmla="*/ 25 w 104"/>
                <a:gd name="T63" fmla="*/ 15 h 284"/>
                <a:gd name="T64" fmla="*/ 25 w 104"/>
                <a:gd name="T65" fmla="*/ 43 h 284"/>
                <a:gd name="T66" fmla="*/ 39 w 104"/>
                <a:gd name="T67" fmla="*/ 39 h 284"/>
                <a:gd name="T68" fmla="*/ 89 w 104"/>
                <a:gd name="T69" fmla="*/ 174 h 284"/>
                <a:gd name="T70" fmla="*/ 89 w 104"/>
                <a:gd name="T71" fmla="*/ 174 h 2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04" h="284">
                  <a:moveTo>
                    <a:pt x="4" y="224"/>
                  </a:moveTo>
                  <a:lnTo>
                    <a:pt x="11" y="220"/>
                  </a:lnTo>
                  <a:lnTo>
                    <a:pt x="15" y="213"/>
                  </a:lnTo>
                  <a:lnTo>
                    <a:pt x="61" y="259"/>
                  </a:lnTo>
                  <a:lnTo>
                    <a:pt x="61" y="259"/>
                  </a:lnTo>
                  <a:lnTo>
                    <a:pt x="15" y="213"/>
                  </a:lnTo>
                  <a:lnTo>
                    <a:pt x="22" y="93"/>
                  </a:lnTo>
                  <a:lnTo>
                    <a:pt x="15" y="213"/>
                  </a:lnTo>
                  <a:lnTo>
                    <a:pt x="15" y="213"/>
                  </a:lnTo>
                  <a:lnTo>
                    <a:pt x="11" y="220"/>
                  </a:lnTo>
                  <a:lnTo>
                    <a:pt x="4" y="224"/>
                  </a:lnTo>
                  <a:lnTo>
                    <a:pt x="0" y="220"/>
                  </a:lnTo>
                  <a:lnTo>
                    <a:pt x="11" y="4"/>
                  </a:lnTo>
                  <a:lnTo>
                    <a:pt x="36" y="0"/>
                  </a:lnTo>
                  <a:lnTo>
                    <a:pt x="104" y="174"/>
                  </a:lnTo>
                  <a:lnTo>
                    <a:pt x="64" y="284"/>
                  </a:lnTo>
                  <a:lnTo>
                    <a:pt x="4" y="224"/>
                  </a:lnTo>
                  <a:lnTo>
                    <a:pt x="4" y="224"/>
                  </a:lnTo>
                  <a:close/>
                  <a:moveTo>
                    <a:pt x="57" y="245"/>
                  </a:moveTo>
                  <a:lnTo>
                    <a:pt x="61" y="238"/>
                  </a:lnTo>
                  <a:lnTo>
                    <a:pt x="57" y="245"/>
                  </a:lnTo>
                  <a:lnTo>
                    <a:pt x="57" y="245"/>
                  </a:lnTo>
                  <a:close/>
                  <a:moveTo>
                    <a:pt x="29" y="210"/>
                  </a:moveTo>
                  <a:lnTo>
                    <a:pt x="54" y="231"/>
                  </a:lnTo>
                  <a:lnTo>
                    <a:pt x="75" y="174"/>
                  </a:lnTo>
                  <a:lnTo>
                    <a:pt x="36" y="78"/>
                  </a:lnTo>
                  <a:lnTo>
                    <a:pt x="29" y="210"/>
                  </a:lnTo>
                  <a:lnTo>
                    <a:pt x="29" y="210"/>
                  </a:lnTo>
                  <a:close/>
                  <a:moveTo>
                    <a:pt x="89" y="174"/>
                  </a:moveTo>
                  <a:lnTo>
                    <a:pt x="89" y="174"/>
                  </a:lnTo>
                  <a:lnTo>
                    <a:pt x="29" y="15"/>
                  </a:lnTo>
                  <a:lnTo>
                    <a:pt x="25" y="15"/>
                  </a:lnTo>
                  <a:lnTo>
                    <a:pt x="25" y="43"/>
                  </a:lnTo>
                  <a:lnTo>
                    <a:pt x="39" y="39"/>
                  </a:lnTo>
                  <a:lnTo>
                    <a:pt x="89" y="174"/>
                  </a:lnTo>
                  <a:lnTo>
                    <a:pt x="89" y="17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1" name="Freeform 59"/>
            <p:cNvSpPr/>
            <p:nvPr/>
          </p:nvSpPr>
          <p:spPr bwMode="auto">
            <a:xfrm>
              <a:off x="2006" y="1710"/>
              <a:ext cx="388" cy="316"/>
            </a:xfrm>
            <a:custGeom>
              <a:avLst/>
              <a:gdLst>
                <a:gd name="T0" fmla="*/ 53 w 388"/>
                <a:gd name="T1" fmla="*/ 14 h 316"/>
                <a:gd name="T2" fmla="*/ 0 w 388"/>
                <a:gd name="T3" fmla="*/ 14 h 316"/>
                <a:gd name="T4" fmla="*/ 0 w 388"/>
                <a:gd name="T5" fmla="*/ 0 h 316"/>
                <a:gd name="T6" fmla="*/ 57 w 388"/>
                <a:gd name="T7" fmla="*/ 0 h 316"/>
                <a:gd name="T8" fmla="*/ 388 w 388"/>
                <a:gd name="T9" fmla="*/ 305 h 316"/>
                <a:gd name="T10" fmla="*/ 377 w 388"/>
                <a:gd name="T11" fmla="*/ 316 h 316"/>
                <a:gd name="T12" fmla="*/ 53 w 388"/>
                <a:gd name="T13" fmla="*/ 14 h 316"/>
                <a:gd name="T14" fmla="*/ 53 w 388"/>
                <a:gd name="T15" fmla="*/ 14 h 3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8" h="316">
                  <a:moveTo>
                    <a:pt x="53" y="14"/>
                  </a:moveTo>
                  <a:lnTo>
                    <a:pt x="0" y="14"/>
                  </a:lnTo>
                  <a:lnTo>
                    <a:pt x="0" y="0"/>
                  </a:lnTo>
                  <a:lnTo>
                    <a:pt x="57" y="0"/>
                  </a:lnTo>
                  <a:lnTo>
                    <a:pt x="388" y="305"/>
                  </a:lnTo>
                  <a:lnTo>
                    <a:pt x="377" y="316"/>
                  </a:lnTo>
                  <a:lnTo>
                    <a:pt x="53" y="14"/>
                  </a:lnTo>
                  <a:lnTo>
                    <a:pt x="53" y="1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2" name="Freeform 60"/>
            <p:cNvSpPr>
              <a:spLocks noEditPoints="1"/>
            </p:cNvSpPr>
            <p:nvPr/>
          </p:nvSpPr>
          <p:spPr bwMode="auto">
            <a:xfrm>
              <a:off x="1999" y="1703"/>
              <a:ext cx="406" cy="333"/>
            </a:xfrm>
            <a:custGeom>
              <a:avLst/>
              <a:gdLst>
                <a:gd name="T0" fmla="*/ 56 w 406"/>
                <a:gd name="T1" fmla="*/ 28 h 333"/>
                <a:gd name="T2" fmla="*/ 0 w 406"/>
                <a:gd name="T3" fmla="*/ 28 h 333"/>
                <a:gd name="T4" fmla="*/ 0 w 406"/>
                <a:gd name="T5" fmla="*/ 0 h 333"/>
                <a:gd name="T6" fmla="*/ 67 w 406"/>
                <a:gd name="T7" fmla="*/ 0 h 333"/>
                <a:gd name="T8" fmla="*/ 406 w 406"/>
                <a:gd name="T9" fmla="*/ 312 h 333"/>
                <a:gd name="T10" fmla="*/ 384 w 406"/>
                <a:gd name="T11" fmla="*/ 333 h 333"/>
                <a:gd name="T12" fmla="*/ 56 w 406"/>
                <a:gd name="T13" fmla="*/ 28 h 333"/>
                <a:gd name="T14" fmla="*/ 56 w 406"/>
                <a:gd name="T15" fmla="*/ 28 h 333"/>
                <a:gd name="T16" fmla="*/ 60 w 406"/>
                <a:gd name="T17" fmla="*/ 14 h 333"/>
                <a:gd name="T18" fmla="*/ 384 w 406"/>
                <a:gd name="T19" fmla="*/ 312 h 333"/>
                <a:gd name="T20" fmla="*/ 60 w 406"/>
                <a:gd name="T21" fmla="*/ 14 h 333"/>
                <a:gd name="T22" fmla="*/ 14 w 406"/>
                <a:gd name="T23" fmla="*/ 14 h 333"/>
                <a:gd name="T24" fmla="*/ 14 w 406"/>
                <a:gd name="T25" fmla="*/ 14 h 333"/>
                <a:gd name="T26" fmla="*/ 60 w 406"/>
                <a:gd name="T27" fmla="*/ 14 h 333"/>
                <a:gd name="T28" fmla="*/ 60 w 406"/>
                <a:gd name="T29" fmla="*/ 21 h 333"/>
                <a:gd name="T30" fmla="*/ 53 w 406"/>
                <a:gd name="T31" fmla="*/ 28 h 333"/>
                <a:gd name="T32" fmla="*/ 60 w 406"/>
                <a:gd name="T33" fmla="*/ 21 h 333"/>
                <a:gd name="T34" fmla="*/ 60 w 406"/>
                <a:gd name="T35" fmla="*/ 14 h 333"/>
                <a:gd name="T36" fmla="*/ 60 w 406"/>
                <a:gd name="T37" fmla="*/ 14 h 333"/>
                <a:gd name="T38" fmla="*/ 60 w 406"/>
                <a:gd name="T39" fmla="*/ 14 h 3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06" h="333">
                  <a:moveTo>
                    <a:pt x="56" y="28"/>
                  </a:moveTo>
                  <a:lnTo>
                    <a:pt x="0" y="28"/>
                  </a:lnTo>
                  <a:lnTo>
                    <a:pt x="0" y="0"/>
                  </a:lnTo>
                  <a:lnTo>
                    <a:pt x="67" y="0"/>
                  </a:lnTo>
                  <a:lnTo>
                    <a:pt x="406" y="312"/>
                  </a:lnTo>
                  <a:lnTo>
                    <a:pt x="384" y="333"/>
                  </a:lnTo>
                  <a:lnTo>
                    <a:pt x="56" y="28"/>
                  </a:lnTo>
                  <a:lnTo>
                    <a:pt x="56" y="28"/>
                  </a:lnTo>
                  <a:close/>
                  <a:moveTo>
                    <a:pt x="60" y="14"/>
                  </a:moveTo>
                  <a:lnTo>
                    <a:pt x="384" y="312"/>
                  </a:lnTo>
                  <a:lnTo>
                    <a:pt x="60" y="14"/>
                  </a:lnTo>
                  <a:lnTo>
                    <a:pt x="14" y="14"/>
                  </a:lnTo>
                  <a:lnTo>
                    <a:pt x="14" y="14"/>
                  </a:lnTo>
                  <a:lnTo>
                    <a:pt x="60" y="14"/>
                  </a:lnTo>
                  <a:lnTo>
                    <a:pt x="60" y="21"/>
                  </a:lnTo>
                  <a:lnTo>
                    <a:pt x="53" y="28"/>
                  </a:lnTo>
                  <a:lnTo>
                    <a:pt x="60" y="21"/>
                  </a:lnTo>
                  <a:lnTo>
                    <a:pt x="60" y="14"/>
                  </a:lnTo>
                  <a:lnTo>
                    <a:pt x="60" y="14"/>
                  </a:lnTo>
                  <a:lnTo>
                    <a:pt x="60" y="1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3" name="Freeform 61"/>
            <p:cNvSpPr>
              <a:spLocks noEditPoints="1"/>
            </p:cNvSpPr>
            <p:nvPr/>
          </p:nvSpPr>
          <p:spPr bwMode="auto">
            <a:xfrm>
              <a:off x="2031" y="1674"/>
              <a:ext cx="35" cy="57"/>
            </a:xfrm>
            <a:custGeom>
              <a:avLst/>
              <a:gdLst>
                <a:gd name="T0" fmla="*/ 0 w 35"/>
                <a:gd name="T1" fmla="*/ 29 h 57"/>
                <a:gd name="T2" fmla="*/ 7 w 35"/>
                <a:gd name="T3" fmla="*/ 18 h 57"/>
                <a:gd name="T4" fmla="*/ 21 w 35"/>
                <a:gd name="T5" fmla="*/ 29 h 57"/>
                <a:gd name="T6" fmla="*/ 21 w 35"/>
                <a:gd name="T7" fmla="*/ 0 h 57"/>
                <a:gd name="T8" fmla="*/ 35 w 35"/>
                <a:gd name="T9" fmla="*/ 0 h 57"/>
                <a:gd name="T10" fmla="*/ 35 w 35"/>
                <a:gd name="T11" fmla="*/ 57 h 57"/>
                <a:gd name="T12" fmla="*/ 0 w 35"/>
                <a:gd name="T13" fmla="*/ 29 h 57"/>
                <a:gd name="T14" fmla="*/ 0 w 35"/>
                <a:gd name="T15" fmla="*/ 29 h 57"/>
                <a:gd name="T16" fmla="*/ 0 w 35"/>
                <a:gd name="T17" fmla="*/ 29 h 57"/>
                <a:gd name="T18" fmla="*/ 0 w 35"/>
                <a:gd name="T19" fmla="*/ 29 h 57"/>
                <a:gd name="T20" fmla="*/ 0 w 35"/>
                <a:gd name="T21" fmla="*/ 29 h 57"/>
                <a:gd name="T22" fmla="*/ 0 w 35"/>
                <a:gd name="T23" fmla="*/ 29 h 57"/>
                <a:gd name="T24" fmla="*/ 0 w 35"/>
                <a:gd name="T25" fmla="*/ 29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5" h="57">
                  <a:moveTo>
                    <a:pt x="0" y="29"/>
                  </a:moveTo>
                  <a:lnTo>
                    <a:pt x="7" y="18"/>
                  </a:lnTo>
                  <a:lnTo>
                    <a:pt x="21" y="29"/>
                  </a:lnTo>
                  <a:lnTo>
                    <a:pt x="21" y="0"/>
                  </a:lnTo>
                  <a:lnTo>
                    <a:pt x="35" y="0"/>
                  </a:lnTo>
                  <a:lnTo>
                    <a:pt x="35" y="57"/>
                  </a:lnTo>
                  <a:lnTo>
                    <a:pt x="0" y="29"/>
                  </a:lnTo>
                  <a:lnTo>
                    <a:pt x="0" y="29"/>
                  </a:lnTo>
                  <a:close/>
                  <a:moveTo>
                    <a:pt x="0" y="29"/>
                  </a:moveTo>
                  <a:lnTo>
                    <a:pt x="0" y="29"/>
                  </a:lnTo>
                  <a:lnTo>
                    <a:pt x="0" y="29"/>
                  </a:lnTo>
                  <a:lnTo>
                    <a:pt x="0" y="29"/>
                  </a:lnTo>
                  <a:lnTo>
                    <a:pt x="0" y="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4" name="Freeform 62"/>
            <p:cNvSpPr>
              <a:spLocks noEditPoints="1"/>
            </p:cNvSpPr>
            <p:nvPr/>
          </p:nvSpPr>
          <p:spPr bwMode="auto">
            <a:xfrm>
              <a:off x="2020" y="1667"/>
              <a:ext cx="53" cy="82"/>
            </a:xfrm>
            <a:custGeom>
              <a:avLst/>
              <a:gdLst>
                <a:gd name="T0" fmla="*/ 11 w 53"/>
                <a:gd name="T1" fmla="*/ 46 h 82"/>
                <a:gd name="T2" fmla="*/ 3 w 53"/>
                <a:gd name="T3" fmla="*/ 53 h 82"/>
                <a:gd name="T4" fmla="*/ 3 w 53"/>
                <a:gd name="T5" fmla="*/ 39 h 82"/>
                <a:gd name="T6" fmla="*/ 0 w 53"/>
                <a:gd name="T7" fmla="*/ 36 h 82"/>
                <a:gd name="T8" fmla="*/ 3 w 53"/>
                <a:gd name="T9" fmla="*/ 32 h 82"/>
                <a:gd name="T10" fmla="*/ 3 w 53"/>
                <a:gd name="T11" fmla="*/ 18 h 82"/>
                <a:gd name="T12" fmla="*/ 11 w 53"/>
                <a:gd name="T13" fmla="*/ 25 h 82"/>
                <a:gd name="T14" fmla="*/ 18 w 53"/>
                <a:gd name="T15" fmla="*/ 14 h 82"/>
                <a:gd name="T16" fmla="*/ 25 w 53"/>
                <a:gd name="T17" fmla="*/ 18 h 82"/>
                <a:gd name="T18" fmla="*/ 25 w 53"/>
                <a:gd name="T19" fmla="*/ 21 h 82"/>
                <a:gd name="T20" fmla="*/ 25 w 53"/>
                <a:gd name="T21" fmla="*/ 0 h 82"/>
                <a:gd name="T22" fmla="*/ 53 w 53"/>
                <a:gd name="T23" fmla="*/ 0 h 82"/>
                <a:gd name="T24" fmla="*/ 53 w 53"/>
                <a:gd name="T25" fmla="*/ 82 h 82"/>
                <a:gd name="T26" fmla="*/ 11 w 53"/>
                <a:gd name="T27" fmla="*/ 46 h 82"/>
                <a:gd name="T28" fmla="*/ 11 w 53"/>
                <a:gd name="T29" fmla="*/ 46 h 82"/>
                <a:gd name="T30" fmla="*/ 39 w 53"/>
                <a:gd name="T31" fmla="*/ 50 h 82"/>
                <a:gd name="T32" fmla="*/ 39 w 53"/>
                <a:gd name="T33" fmla="*/ 14 h 82"/>
                <a:gd name="T34" fmla="*/ 39 w 53"/>
                <a:gd name="T35" fmla="*/ 50 h 82"/>
                <a:gd name="T36" fmla="*/ 28 w 53"/>
                <a:gd name="T37" fmla="*/ 43 h 82"/>
                <a:gd name="T38" fmla="*/ 21 w 53"/>
                <a:gd name="T39" fmla="*/ 36 h 82"/>
                <a:gd name="T40" fmla="*/ 21 w 53"/>
                <a:gd name="T41" fmla="*/ 36 h 82"/>
                <a:gd name="T42" fmla="*/ 39 w 53"/>
                <a:gd name="T43" fmla="*/ 50 h 82"/>
                <a:gd name="T44" fmla="*/ 39 w 53"/>
                <a:gd name="T45" fmla="*/ 50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53" h="82">
                  <a:moveTo>
                    <a:pt x="11" y="46"/>
                  </a:moveTo>
                  <a:lnTo>
                    <a:pt x="3" y="53"/>
                  </a:lnTo>
                  <a:lnTo>
                    <a:pt x="3" y="39"/>
                  </a:lnTo>
                  <a:lnTo>
                    <a:pt x="0" y="36"/>
                  </a:lnTo>
                  <a:lnTo>
                    <a:pt x="3" y="32"/>
                  </a:lnTo>
                  <a:lnTo>
                    <a:pt x="3" y="18"/>
                  </a:lnTo>
                  <a:lnTo>
                    <a:pt x="11" y="25"/>
                  </a:lnTo>
                  <a:lnTo>
                    <a:pt x="18" y="14"/>
                  </a:lnTo>
                  <a:lnTo>
                    <a:pt x="25" y="18"/>
                  </a:lnTo>
                  <a:lnTo>
                    <a:pt x="25" y="21"/>
                  </a:lnTo>
                  <a:lnTo>
                    <a:pt x="25" y="0"/>
                  </a:lnTo>
                  <a:lnTo>
                    <a:pt x="53" y="0"/>
                  </a:lnTo>
                  <a:lnTo>
                    <a:pt x="53" y="82"/>
                  </a:lnTo>
                  <a:lnTo>
                    <a:pt x="11" y="46"/>
                  </a:lnTo>
                  <a:lnTo>
                    <a:pt x="11" y="46"/>
                  </a:lnTo>
                  <a:close/>
                  <a:moveTo>
                    <a:pt x="39" y="50"/>
                  </a:moveTo>
                  <a:lnTo>
                    <a:pt x="39" y="14"/>
                  </a:lnTo>
                  <a:lnTo>
                    <a:pt x="39" y="50"/>
                  </a:lnTo>
                  <a:lnTo>
                    <a:pt x="28" y="43"/>
                  </a:lnTo>
                  <a:lnTo>
                    <a:pt x="21" y="36"/>
                  </a:lnTo>
                  <a:lnTo>
                    <a:pt x="21" y="36"/>
                  </a:lnTo>
                  <a:lnTo>
                    <a:pt x="39" y="50"/>
                  </a:lnTo>
                  <a:lnTo>
                    <a:pt x="39" y="5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5" name="Freeform 63"/>
            <p:cNvSpPr/>
            <p:nvPr/>
          </p:nvSpPr>
          <p:spPr bwMode="auto">
            <a:xfrm>
              <a:off x="2586" y="1589"/>
              <a:ext cx="385" cy="398"/>
            </a:xfrm>
            <a:custGeom>
              <a:avLst/>
              <a:gdLst>
                <a:gd name="T0" fmla="*/ 0 w 385"/>
                <a:gd name="T1" fmla="*/ 387 h 398"/>
                <a:gd name="T2" fmla="*/ 371 w 385"/>
                <a:gd name="T3" fmla="*/ 21 h 398"/>
                <a:gd name="T4" fmla="*/ 371 w 385"/>
                <a:gd name="T5" fmla="*/ 0 h 398"/>
                <a:gd name="T6" fmla="*/ 371 w 385"/>
                <a:gd name="T7" fmla="*/ 0 h 398"/>
                <a:gd name="T8" fmla="*/ 385 w 385"/>
                <a:gd name="T9" fmla="*/ 0 h 398"/>
                <a:gd name="T10" fmla="*/ 385 w 385"/>
                <a:gd name="T11" fmla="*/ 28 h 398"/>
                <a:gd name="T12" fmla="*/ 11 w 385"/>
                <a:gd name="T13" fmla="*/ 398 h 398"/>
                <a:gd name="T14" fmla="*/ 0 w 385"/>
                <a:gd name="T15" fmla="*/ 387 h 398"/>
                <a:gd name="T16" fmla="*/ 0 w 385"/>
                <a:gd name="T17" fmla="*/ 387 h 3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85" h="398">
                  <a:moveTo>
                    <a:pt x="0" y="387"/>
                  </a:moveTo>
                  <a:lnTo>
                    <a:pt x="371" y="21"/>
                  </a:lnTo>
                  <a:lnTo>
                    <a:pt x="371" y="0"/>
                  </a:lnTo>
                  <a:lnTo>
                    <a:pt x="371" y="0"/>
                  </a:lnTo>
                  <a:lnTo>
                    <a:pt x="385" y="0"/>
                  </a:lnTo>
                  <a:lnTo>
                    <a:pt x="385" y="28"/>
                  </a:lnTo>
                  <a:lnTo>
                    <a:pt x="11" y="398"/>
                  </a:lnTo>
                  <a:lnTo>
                    <a:pt x="0" y="387"/>
                  </a:lnTo>
                  <a:lnTo>
                    <a:pt x="0" y="38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6" name="Freeform 64"/>
            <p:cNvSpPr>
              <a:spLocks noEditPoints="1"/>
            </p:cNvSpPr>
            <p:nvPr/>
          </p:nvSpPr>
          <p:spPr bwMode="auto">
            <a:xfrm>
              <a:off x="2576" y="1582"/>
              <a:ext cx="402" cy="415"/>
            </a:xfrm>
            <a:custGeom>
              <a:avLst/>
              <a:gdLst>
                <a:gd name="T0" fmla="*/ 7 w 402"/>
                <a:gd name="T1" fmla="*/ 401 h 415"/>
                <a:gd name="T2" fmla="*/ 10 w 402"/>
                <a:gd name="T3" fmla="*/ 394 h 415"/>
                <a:gd name="T4" fmla="*/ 17 w 402"/>
                <a:gd name="T5" fmla="*/ 401 h 415"/>
                <a:gd name="T6" fmla="*/ 10 w 402"/>
                <a:gd name="T7" fmla="*/ 394 h 415"/>
                <a:gd name="T8" fmla="*/ 7 w 402"/>
                <a:gd name="T9" fmla="*/ 401 h 415"/>
                <a:gd name="T10" fmla="*/ 0 w 402"/>
                <a:gd name="T11" fmla="*/ 394 h 415"/>
                <a:gd name="T12" fmla="*/ 374 w 402"/>
                <a:gd name="T13" fmla="*/ 25 h 415"/>
                <a:gd name="T14" fmla="*/ 374 w 402"/>
                <a:gd name="T15" fmla="*/ 0 h 415"/>
                <a:gd name="T16" fmla="*/ 381 w 402"/>
                <a:gd name="T17" fmla="*/ 0 h 415"/>
                <a:gd name="T18" fmla="*/ 381 w 402"/>
                <a:gd name="T19" fmla="*/ 0 h 415"/>
                <a:gd name="T20" fmla="*/ 402 w 402"/>
                <a:gd name="T21" fmla="*/ 0 h 415"/>
                <a:gd name="T22" fmla="*/ 402 w 402"/>
                <a:gd name="T23" fmla="*/ 35 h 415"/>
                <a:gd name="T24" fmla="*/ 21 w 402"/>
                <a:gd name="T25" fmla="*/ 415 h 415"/>
                <a:gd name="T26" fmla="*/ 7 w 402"/>
                <a:gd name="T27" fmla="*/ 401 h 415"/>
                <a:gd name="T28" fmla="*/ 7 w 402"/>
                <a:gd name="T29" fmla="*/ 401 h 415"/>
                <a:gd name="T30" fmla="*/ 21 w 402"/>
                <a:gd name="T31" fmla="*/ 394 h 415"/>
                <a:gd name="T32" fmla="*/ 388 w 402"/>
                <a:gd name="T33" fmla="*/ 32 h 415"/>
                <a:gd name="T34" fmla="*/ 388 w 402"/>
                <a:gd name="T35" fmla="*/ 14 h 415"/>
                <a:gd name="T36" fmla="*/ 388 w 402"/>
                <a:gd name="T37" fmla="*/ 32 h 415"/>
                <a:gd name="T38" fmla="*/ 21 w 402"/>
                <a:gd name="T39" fmla="*/ 394 h 415"/>
                <a:gd name="T40" fmla="*/ 21 w 402"/>
                <a:gd name="T41" fmla="*/ 394 h 4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02" h="415">
                  <a:moveTo>
                    <a:pt x="7" y="401"/>
                  </a:moveTo>
                  <a:lnTo>
                    <a:pt x="10" y="394"/>
                  </a:lnTo>
                  <a:lnTo>
                    <a:pt x="17" y="401"/>
                  </a:lnTo>
                  <a:lnTo>
                    <a:pt x="10" y="394"/>
                  </a:lnTo>
                  <a:lnTo>
                    <a:pt x="7" y="401"/>
                  </a:lnTo>
                  <a:lnTo>
                    <a:pt x="0" y="394"/>
                  </a:lnTo>
                  <a:lnTo>
                    <a:pt x="374" y="25"/>
                  </a:lnTo>
                  <a:lnTo>
                    <a:pt x="374" y="0"/>
                  </a:lnTo>
                  <a:lnTo>
                    <a:pt x="381" y="0"/>
                  </a:lnTo>
                  <a:lnTo>
                    <a:pt x="381" y="0"/>
                  </a:lnTo>
                  <a:lnTo>
                    <a:pt x="402" y="0"/>
                  </a:lnTo>
                  <a:lnTo>
                    <a:pt x="402" y="35"/>
                  </a:lnTo>
                  <a:lnTo>
                    <a:pt x="21" y="415"/>
                  </a:lnTo>
                  <a:lnTo>
                    <a:pt x="7" y="401"/>
                  </a:lnTo>
                  <a:lnTo>
                    <a:pt x="7" y="401"/>
                  </a:lnTo>
                  <a:close/>
                  <a:moveTo>
                    <a:pt x="21" y="394"/>
                  </a:moveTo>
                  <a:lnTo>
                    <a:pt x="388" y="32"/>
                  </a:lnTo>
                  <a:lnTo>
                    <a:pt x="388" y="14"/>
                  </a:lnTo>
                  <a:lnTo>
                    <a:pt x="388" y="32"/>
                  </a:lnTo>
                  <a:lnTo>
                    <a:pt x="21" y="394"/>
                  </a:lnTo>
                  <a:lnTo>
                    <a:pt x="21" y="39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7" name="Freeform 65"/>
            <p:cNvSpPr/>
            <p:nvPr/>
          </p:nvSpPr>
          <p:spPr bwMode="auto">
            <a:xfrm>
              <a:off x="2960" y="1596"/>
              <a:ext cx="75" cy="25"/>
            </a:xfrm>
            <a:custGeom>
              <a:avLst/>
              <a:gdLst>
                <a:gd name="T0" fmla="*/ 0 w 75"/>
                <a:gd name="T1" fmla="*/ 11 h 25"/>
                <a:gd name="T2" fmla="*/ 71 w 75"/>
                <a:gd name="T3" fmla="*/ 0 h 25"/>
                <a:gd name="T4" fmla="*/ 75 w 75"/>
                <a:gd name="T5" fmla="*/ 14 h 25"/>
                <a:gd name="T6" fmla="*/ 4 w 75"/>
                <a:gd name="T7" fmla="*/ 25 h 25"/>
                <a:gd name="T8" fmla="*/ 0 w 75"/>
                <a:gd name="T9" fmla="*/ 11 h 25"/>
                <a:gd name="T10" fmla="*/ 0 w 75"/>
                <a:gd name="T11" fmla="*/ 11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5" h="25">
                  <a:moveTo>
                    <a:pt x="0" y="11"/>
                  </a:moveTo>
                  <a:lnTo>
                    <a:pt x="71" y="0"/>
                  </a:lnTo>
                  <a:lnTo>
                    <a:pt x="75" y="14"/>
                  </a:lnTo>
                  <a:lnTo>
                    <a:pt x="4" y="25"/>
                  </a:lnTo>
                  <a:lnTo>
                    <a:pt x="0" y="11"/>
                  </a:lnTo>
                  <a:lnTo>
                    <a:pt x="0" y="1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8" name="Freeform 66"/>
            <p:cNvSpPr/>
            <p:nvPr/>
          </p:nvSpPr>
          <p:spPr bwMode="auto">
            <a:xfrm>
              <a:off x="2953" y="1586"/>
              <a:ext cx="89" cy="42"/>
            </a:xfrm>
            <a:custGeom>
              <a:avLst/>
              <a:gdLst>
                <a:gd name="T0" fmla="*/ 4 w 89"/>
                <a:gd name="T1" fmla="*/ 35 h 42"/>
                <a:gd name="T2" fmla="*/ 0 w 89"/>
                <a:gd name="T3" fmla="*/ 21 h 42"/>
                <a:gd name="T4" fmla="*/ 7 w 89"/>
                <a:gd name="T5" fmla="*/ 21 h 42"/>
                <a:gd name="T6" fmla="*/ 11 w 89"/>
                <a:gd name="T7" fmla="*/ 28 h 42"/>
                <a:gd name="T8" fmla="*/ 7 w 89"/>
                <a:gd name="T9" fmla="*/ 21 h 42"/>
                <a:gd name="T10" fmla="*/ 0 w 89"/>
                <a:gd name="T11" fmla="*/ 21 h 42"/>
                <a:gd name="T12" fmla="*/ 0 w 89"/>
                <a:gd name="T13" fmla="*/ 14 h 42"/>
                <a:gd name="T14" fmla="*/ 86 w 89"/>
                <a:gd name="T15" fmla="*/ 0 h 42"/>
                <a:gd name="T16" fmla="*/ 89 w 89"/>
                <a:gd name="T17" fmla="*/ 28 h 42"/>
                <a:gd name="T18" fmla="*/ 4 w 89"/>
                <a:gd name="T19" fmla="*/ 42 h 42"/>
                <a:gd name="T20" fmla="*/ 4 w 89"/>
                <a:gd name="T21" fmla="*/ 35 h 42"/>
                <a:gd name="T22" fmla="*/ 4 w 89"/>
                <a:gd name="T23" fmla="*/ 35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89" h="42">
                  <a:moveTo>
                    <a:pt x="4" y="35"/>
                  </a:moveTo>
                  <a:lnTo>
                    <a:pt x="0" y="21"/>
                  </a:lnTo>
                  <a:lnTo>
                    <a:pt x="7" y="21"/>
                  </a:lnTo>
                  <a:lnTo>
                    <a:pt x="11" y="28"/>
                  </a:lnTo>
                  <a:lnTo>
                    <a:pt x="7" y="21"/>
                  </a:lnTo>
                  <a:lnTo>
                    <a:pt x="0" y="21"/>
                  </a:lnTo>
                  <a:lnTo>
                    <a:pt x="0" y="14"/>
                  </a:lnTo>
                  <a:lnTo>
                    <a:pt x="86" y="0"/>
                  </a:lnTo>
                  <a:lnTo>
                    <a:pt x="89" y="28"/>
                  </a:lnTo>
                  <a:lnTo>
                    <a:pt x="4" y="42"/>
                  </a:lnTo>
                  <a:lnTo>
                    <a:pt x="4" y="35"/>
                  </a:lnTo>
                  <a:lnTo>
                    <a:pt x="4" y="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9" name="Freeform 67"/>
            <p:cNvSpPr/>
            <p:nvPr/>
          </p:nvSpPr>
          <p:spPr bwMode="auto">
            <a:xfrm>
              <a:off x="2950" y="1607"/>
              <a:ext cx="64" cy="25"/>
            </a:xfrm>
            <a:custGeom>
              <a:avLst/>
              <a:gdLst>
                <a:gd name="T0" fmla="*/ 0 w 64"/>
                <a:gd name="T1" fmla="*/ 10 h 25"/>
                <a:gd name="T2" fmla="*/ 64 w 64"/>
                <a:gd name="T3" fmla="*/ 0 h 25"/>
                <a:gd name="T4" fmla="*/ 64 w 64"/>
                <a:gd name="T5" fmla="*/ 14 h 25"/>
                <a:gd name="T6" fmla="*/ 3 w 64"/>
                <a:gd name="T7" fmla="*/ 25 h 25"/>
                <a:gd name="T8" fmla="*/ 0 w 64"/>
                <a:gd name="T9" fmla="*/ 10 h 25"/>
                <a:gd name="T10" fmla="*/ 0 w 64"/>
                <a:gd name="T11" fmla="*/ 1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4" h="25">
                  <a:moveTo>
                    <a:pt x="0" y="10"/>
                  </a:moveTo>
                  <a:lnTo>
                    <a:pt x="64" y="0"/>
                  </a:lnTo>
                  <a:lnTo>
                    <a:pt x="64" y="14"/>
                  </a:lnTo>
                  <a:lnTo>
                    <a:pt x="3" y="25"/>
                  </a:lnTo>
                  <a:lnTo>
                    <a:pt x="0" y="10"/>
                  </a:lnTo>
                  <a:lnTo>
                    <a:pt x="0" y="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0" name="Freeform 68"/>
            <p:cNvSpPr/>
            <p:nvPr/>
          </p:nvSpPr>
          <p:spPr bwMode="auto">
            <a:xfrm>
              <a:off x="2942" y="1600"/>
              <a:ext cx="82" cy="39"/>
            </a:xfrm>
            <a:custGeom>
              <a:avLst/>
              <a:gdLst>
                <a:gd name="T0" fmla="*/ 4 w 82"/>
                <a:gd name="T1" fmla="*/ 32 h 39"/>
                <a:gd name="T2" fmla="*/ 0 w 82"/>
                <a:gd name="T3" fmla="*/ 17 h 39"/>
                <a:gd name="T4" fmla="*/ 8 w 82"/>
                <a:gd name="T5" fmla="*/ 17 h 39"/>
                <a:gd name="T6" fmla="*/ 11 w 82"/>
                <a:gd name="T7" fmla="*/ 25 h 39"/>
                <a:gd name="T8" fmla="*/ 8 w 82"/>
                <a:gd name="T9" fmla="*/ 17 h 39"/>
                <a:gd name="T10" fmla="*/ 0 w 82"/>
                <a:gd name="T11" fmla="*/ 17 h 39"/>
                <a:gd name="T12" fmla="*/ 0 w 82"/>
                <a:gd name="T13" fmla="*/ 10 h 39"/>
                <a:gd name="T14" fmla="*/ 75 w 82"/>
                <a:gd name="T15" fmla="*/ 0 h 39"/>
                <a:gd name="T16" fmla="*/ 82 w 82"/>
                <a:gd name="T17" fmla="*/ 25 h 39"/>
                <a:gd name="T18" fmla="*/ 4 w 82"/>
                <a:gd name="T19" fmla="*/ 39 h 39"/>
                <a:gd name="T20" fmla="*/ 4 w 82"/>
                <a:gd name="T21" fmla="*/ 32 h 39"/>
                <a:gd name="T22" fmla="*/ 4 w 82"/>
                <a:gd name="T23" fmla="*/ 32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82" h="39">
                  <a:moveTo>
                    <a:pt x="4" y="32"/>
                  </a:moveTo>
                  <a:lnTo>
                    <a:pt x="0" y="17"/>
                  </a:lnTo>
                  <a:lnTo>
                    <a:pt x="8" y="17"/>
                  </a:lnTo>
                  <a:lnTo>
                    <a:pt x="11" y="25"/>
                  </a:lnTo>
                  <a:lnTo>
                    <a:pt x="8" y="17"/>
                  </a:lnTo>
                  <a:lnTo>
                    <a:pt x="0" y="17"/>
                  </a:lnTo>
                  <a:lnTo>
                    <a:pt x="0" y="10"/>
                  </a:lnTo>
                  <a:lnTo>
                    <a:pt x="75" y="0"/>
                  </a:lnTo>
                  <a:lnTo>
                    <a:pt x="82" y="25"/>
                  </a:lnTo>
                  <a:lnTo>
                    <a:pt x="4" y="39"/>
                  </a:lnTo>
                  <a:lnTo>
                    <a:pt x="4" y="32"/>
                  </a:lnTo>
                  <a:lnTo>
                    <a:pt x="4" y="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1" name="Freeform 69"/>
            <p:cNvSpPr/>
            <p:nvPr/>
          </p:nvSpPr>
          <p:spPr bwMode="auto">
            <a:xfrm>
              <a:off x="2251" y="2377"/>
              <a:ext cx="175" cy="521"/>
            </a:xfrm>
            <a:custGeom>
              <a:avLst/>
              <a:gdLst>
                <a:gd name="T0" fmla="*/ 0 w 49"/>
                <a:gd name="T1" fmla="*/ 143 h 147"/>
                <a:gd name="T2" fmla="*/ 19 w 49"/>
                <a:gd name="T3" fmla="*/ 139 h 147"/>
                <a:gd name="T4" fmla="*/ 12 w 49"/>
                <a:gd name="T5" fmla="*/ 76 h 147"/>
                <a:gd name="T6" fmla="*/ 12 w 49"/>
                <a:gd name="T7" fmla="*/ 76 h 147"/>
                <a:gd name="T8" fmla="*/ 12 w 49"/>
                <a:gd name="T9" fmla="*/ 74 h 147"/>
                <a:gd name="T10" fmla="*/ 12 w 49"/>
                <a:gd name="T11" fmla="*/ 74 h 147"/>
                <a:gd name="T12" fmla="*/ 45 w 49"/>
                <a:gd name="T13" fmla="*/ 0 h 147"/>
                <a:gd name="T14" fmla="*/ 45 w 49"/>
                <a:gd name="T15" fmla="*/ 0 h 147"/>
                <a:gd name="T16" fmla="*/ 49 w 49"/>
                <a:gd name="T17" fmla="*/ 2 h 147"/>
                <a:gd name="T18" fmla="*/ 32 w 49"/>
                <a:gd name="T19" fmla="*/ 32 h 147"/>
                <a:gd name="T20" fmla="*/ 32 w 49"/>
                <a:gd name="T21" fmla="*/ 32 h 147"/>
                <a:gd name="T22" fmla="*/ 16 w 49"/>
                <a:gd name="T23" fmla="*/ 74 h 147"/>
                <a:gd name="T24" fmla="*/ 16 w 49"/>
                <a:gd name="T25" fmla="*/ 74 h 147"/>
                <a:gd name="T26" fmla="*/ 16 w 49"/>
                <a:gd name="T27" fmla="*/ 76 h 147"/>
                <a:gd name="T28" fmla="*/ 16 w 49"/>
                <a:gd name="T29" fmla="*/ 76 h 147"/>
                <a:gd name="T30" fmla="*/ 23 w 49"/>
                <a:gd name="T31" fmla="*/ 140 h 147"/>
                <a:gd name="T32" fmla="*/ 23 w 49"/>
                <a:gd name="T33" fmla="*/ 140 h 147"/>
                <a:gd name="T34" fmla="*/ 24 w 49"/>
                <a:gd name="T35" fmla="*/ 142 h 147"/>
                <a:gd name="T36" fmla="*/ 1 w 49"/>
                <a:gd name="T37" fmla="*/ 147 h 147"/>
                <a:gd name="T38" fmla="*/ 0 w 49"/>
                <a:gd name="T39" fmla="*/ 143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9" h="147">
                  <a:moveTo>
                    <a:pt x="0" y="143"/>
                  </a:moveTo>
                  <a:cubicBezTo>
                    <a:pt x="19" y="139"/>
                    <a:pt x="19" y="139"/>
                    <a:pt x="19" y="139"/>
                  </a:cubicBezTo>
                  <a:cubicBezTo>
                    <a:pt x="18" y="130"/>
                    <a:pt x="15" y="89"/>
                    <a:pt x="12" y="76"/>
                  </a:cubicBezTo>
                  <a:cubicBezTo>
                    <a:pt x="12" y="76"/>
                    <a:pt x="12" y="76"/>
                    <a:pt x="12" y="76"/>
                  </a:cubicBezTo>
                  <a:cubicBezTo>
                    <a:pt x="12" y="76"/>
                    <a:pt x="12" y="75"/>
                    <a:pt x="12" y="74"/>
                  </a:cubicBezTo>
                  <a:cubicBezTo>
                    <a:pt x="12" y="74"/>
                    <a:pt x="12" y="74"/>
                    <a:pt x="12" y="74"/>
                  </a:cubicBezTo>
                  <a:cubicBezTo>
                    <a:pt x="12" y="56"/>
                    <a:pt x="45" y="0"/>
                    <a:pt x="45" y="0"/>
                  </a:cubicBezTo>
                  <a:cubicBezTo>
                    <a:pt x="45" y="0"/>
                    <a:pt x="45" y="0"/>
                    <a:pt x="45" y="0"/>
                  </a:cubicBezTo>
                  <a:cubicBezTo>
                    <a:pt x="49" y="2"/>
                    <a:pt x="49" y="2"/>
                    <a:pt x="49" y="2"/>
                  </a:cubicBezTo>
                  <a:cubicBezTo>
                    <a:pt x="49" y="2"/>
                    <a:pt x="40" y="16"/>
                    <a:pt x="32" y="32"/>
                  </a:cubicBezTo>
                  <a:cubicBezTo>
                    <a:pt x="32" y="32"/>
                    <a:pt x="32" y="32"/>
                    <a:pt x="32" y="32"/>
                  </a:cubicBezTo>
                  <a:cubicBezTo>
                    <a:pt x="24" y="48"/>
                    <a:pt x="16" y="67"/>
                    <a:pt x="16" y="74"/>
                  </a:cubicBezTo>
                  <a:cubicBezTo>
                    <a:pt x="16" y="74"/>
                    <a:pt x="16" y="74"/>
                    <a:pt x="16" y="74"/>
                  </a:cubicBezTo>
                  <a:cubicBezTo>
                    <a:pt x="16" y="75"/>
                    <a:pt x="16" y="75"/>
                    <a:pt x="16" y="76"/>
                  </a:cubicBezTo>
                  <a:cubicBezTo>
                    <a:pt x="16" y="76"/>
                    <a:pt x="16" y="76"/>
                    <a:pt x="16" y="76"/>
                  </a:cubicBezTo>
                  <a:cubicBezTo>
                    <a:pt x="19" y="90"/>
                    <a:pt x="23" y="140"/>
                    <a:pt x="23" y="140"/>
                  </a:cubicBezTo>
                  <a:cubicBezTo>
                    <a:pt x="23" y="140"/>
                    <a:pt x="23" y="140"/>
                    <a:pt x="23" y="140"/>
                  </a:cubicBezTo>
                  <a:cubicBezTo>
                    <a:pt x="24" y="142"/>
                    <a:pt x="24" y="142"/>
                    <a:pt x="24" y="142"/>
                  </a:cubicBezTo>
                  <a:cubicBezTo>
                    <a:pt x="1" y="147"/>
                    <a:pt x="1" y="147"/>
                    <a:pt x="1" y="147"/>
                  </a:cubicBezTo>
                  <a:cubicBezTo>
                    <a:pt x="0" y="143"/>
                    <a:pt x="0" y="143"/>
                    <a:pt x="0" y="14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2" name="Freeform 70"/>
            <p:cNvSpPr>
              <a:spLocks noEditPoints="1"/>
            </p:cNvSpPr>
            <p:nvPr/>
          </p:nvSpPr>
          <p:spPr bwMode="auto">
            <a:xfrm>
              <a:off x="2244" y="2366"/>
              <a:ext cx="189" cy="540"/>
            </a:xfrm>
            <a:custGeom>
              <a:avLst/>
              <a:gdLst>
                <a:gd name="T0" fmla="*/ 0 w 53"/>
                <a:gd name="T1" fmla="*/ 147 h 152"/>
                <a:gd name="T2" fmla="*/ 3 w 53"/>
                <a:gd name="T3" fmla="*/ 148 h 152"/>
                <a:gd name="T4" fmla="*/ 0 w 53"/>
                <a:gd name="T5" fmla="*/ 147 h 152"/>
                <a:gd name="T6" fmla="*/ 19 w 53"/>
                <a:gd name="T7" fmla="*/ 140 h 152"/>
                <a:gd name="T8" fmla="*/ 12 w 53"/>
                <a:gd name="T9" fmla="*/ 80 h 152"/>
                <a:gd name="T10" fmla="*/ 12 w 53"/>
                <a:gd name="T11" fmla="*/ 77 h 152"/>
                <a:gd name="T12" fmla="*/ 29 w 53"/>
                <a:gd name="T13" fmla="*/ 33 h 152"/>
                <a:gd name="T14" fmla="*/ 45 w 53"/>
                <a:gd name="T15" fmla="*/ 3 h 152"/>
                <a:gd name="T16" fmla="*/ 53 w 53"/>
                <a:gd name="T17" fmla="*/ 4 h 152"/>
                <a:gd name="T18" fmla="*/ 52 w 53"/>
                <a:gd name="T19" fmla="*/ 6 h 152"/>
                <a:gd name="T20" fmla="*/ 52 w 53"/>
                <a:gd name="T21" fmla="*/ 6 h 152"/>
                <a:gd name="T22" fmla="*/ 52 w 53"/>
                <a:gd name="T23" fmla="*/ 6 h 152"/>
                <a:gd name="T24" fmla="*/ 52 w 53"/>
                <a:gd name="T25" fmla="*/ 6 h 152"/>
                <a:gd name="T26" fmla="*/ 52 w 53"/>
                <a:gd name="T27" fmla="*/ 7 h 152"/>
                <a:gd name="T28" fmla="*/ 51 w 53"/>
                <a:gd name="T29" fmla="*/ 9 h 152"/>
                <a:gd name="T30" fmla="*/ 47 w 53"/>
                <a:gd name="T31" fmla="*/ 15 h 152"/>
                <a:gd name="T32" fmla="*/ 36 w 53"/>
                <a:gd name="T33" fmla="*/ 36 h 152"/>
                <a:gd name="T34" fmla="*/ 20 w 53"/>
                <a:gd name="T35" fmla="*/ 77 h 152"/>
                <a:gd name="T36" fmla="*/ 20 w 53"/>
                <a:gd name="T37" fmla="*/ 77 h 152"/>
                <a:gd name="T38" fmla="*/ 20 w 53"/>
                <a:gd name="T39" fmla="*/ 78 h 152"/>
                <a:gd name="T40" fmla="*/ 27 w 53"/>
                <a:gd name="T41" fmla="*/ 143 h 152"/>
                <a:gd name="T42" fmla="*/ 27 w 53"/>
                <a:gd name="T43" fmla="*/ 143 h 152"/>
                <a:gd name="T44" fmla="*/ 1 w 53"/>
                <a:gd name="T45" fmla="*/ 152 h 152"/>
                <a:gd name="T46" fmla="*/ 14 w 53"/>
                <a:gd name="T47" fmla="*/ 145 h 152"/>
                <a:gd name="T48" fmla="*/ 23 w 53"/>
                <a:gd name="T49" fmla="*/ 144 h 152"/>
                <a:gd name="T50" fmla="*/ 14 w 53"/>
                <a:gd name="T51" fmla="*/ 145 h 152"/>
                <a:gd name="T52" fmla="*/ 16 w 53"/>
                <a:gd name="T53" fmla="*/ 79 h 152"/>
                <a:gd name="T54" fmla="*/ 22 w 53"/>
                <a:gd name="T55" fmla="*/ 127 h 152"/>
                <a:gd name="T56" fmla="*/ 16 w 53"/>
                <a:gd name="T57" fmla="*/ 79 h 152"/>
                <a:gd name="T58" fmla="*/ 16 w 53"/>
                <a:gd name="T59" fmla="*/ 77 h 152"/>
                <a:gd name="T60" fmla="*/ 16 w 53"/>
                <a:gd name="T61" fmla="*/ 77 h 152"/>
                <a:gd name="T62" fmla="*/ 16 w 53"/>
                <a:gd name="T63" fmla="*/ 77 h 152"/>
                <a:gd name="T64" fmla="*/ 16 w 53"/>
                <a:gd name="T65" fmla="*/ 77 h 152"/>
                <a:gd name="T66" fmla="*/ 16 w 53"/>
                <a:gd name="T67" fmla="*/ 77 h 152"/>
                <a:gd name="T68" fmla="*/ 23 w 53"/>
                <a:gd name="T69" fmla="*/ 54 h 152"/>
                <a:gd name="T70" fmla="*/ 32 w 53"/>
                <a:gd name="T71" fmla="*/ 34 h 152"/>
                <a:gd name="T72" fmla="*/ 40 w 53"/>
                <a:gd name="T73" fmla="*/ 20 h 152"/>
                <a:gd name="T74" fmla="*/ 32 w 53"/>
                <a:gd name="T75" fmla="*/ 34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53" h="152">
                  <a:moveTo>
                    <a:pt x="1" y="150"/>
                  </a:moveTo>
                  <a:cubicBezTo>
                    <a:pt x="0" y="147"/>
                    <a:pt x="0" y="147"/>
                    <a:pt x="0" y="147"/>
                  </a:cubicBezTo>
                  <a:cubicBezTo>
                    <a:pt x="2" y="146"/>
                    <a:pt x="2" y="146"/>
                    <a:pt x="2" y="146"/>
                  </a:cubicBezTo>
                  <a:cubicBezTo>
                    <a:pt x="3" y="148"/>
                    <a:pt x="3" y="148"/>
                    <a:pt x="3" y="148"/>
                  </a:cubicBezTo>
                  <a:cubicBezTo>
                    <a:pt x="2" y="146"/>
                    <a:pt x="2" y="146"/>
                    <a:pt x="2" y="146"/>
                  </a:cubicBezTo>
                  <a:cubicBezTo>
                    <a:pt x="0" y="147"/>
                    <a:pt x="0" y="147"/>
                    <a:pt x="0" y="147"/>
                  </a:cubicBezTo>
                  <a:cubicBezTo>
                    <a:pt x="0" y="145"/>
                    <a:pt x="0" y="145"/>
                    <a:pt x="0" y="145"/>
                  </a:cubicBezTo>
                  <a:cubicBezTo>
                    <a:pt x="19" y="140"/>
                    <a:pt x="19" y="140"/>
                    <a:pt x="19" y="140"/>
                  </a:cubicBezTo>
                  <a:cubicBezTo>
                    <a:pt x="18" y="129"/>
                    <a:pt x="14" y="91"/>
                    <a:pt x="12" y="80"/>
                  </a:cubicBezTo>
                  <a:cubicBezTo>
                    <a:pt x="12" y="80"/>
                    <a:pt x="12" y="80"/>
                    <a:pt x="12" y="80"/>
                  </a:cubicBezTo>
                  <a:cubicBezTo>
                    <a:pt x="12" y="79"/>
                    <a:pt x="12" y="78"/>
                    <a:pt x="12" y="77"/>
                  </a:cubicBezTo>
                  <a:cubicBezTo>
                    <a:pt x="12" y="77"/>
                    <a:pt x="12" y="77"/>
                    <a:pt x="12" y="77"/>
                  </a:cubicBezTo>
                  <a:cubicBezTo>
                    <a:pt x="12" y="67"/>
                    <a:pt x="21" y="49"/>
                    <a:pt x="29" y="33"/>
                  </a:cubicBezTo>
                  <a:cubicBezTo>
                    <a:pt x="29" y="33"/>
                    <a:pt x="29" y="33"/>
                    <a:pt x="29" y="33"/>
                  </a:cubicBezTo>
                  <a:cubicBezTo>
                    <a:pt x="36" y="18"/>
                    <a:pt x="44" y="5"/>
                    <a:pt x="45" y="3"/>
                  </a:cubicBezTo>
                  <a:cubicBezTo>
                    <a:pt x="45" y="3"/>
                    <a:pt x="45" y="3"/>
                    <a:pt x="45" y="3"/>
                  </a:cubicBezTo>
                  <a:cubicBezTo>
                    <a:pt x="46" y="0"/>
                    <a:pt x="46" y="0"/>
                    <a:pt x="46" y="0"/>
                  </a:cubicBezTo>
                  <a:cubicBezTo>
                    <a:pt x="53" y="4"/>
                    <a:pt x="53" y="4"/>
                    <a:pt x="53" y="4"/>
                  </a:cubicBezTo>
                  <a:cubicBezTo>
                    <a:pt x="53" y="6"/>
                    <a:pt x="53" y="6"/>
                    <a:pt x="53" y="6"/>
                  </a:cubicBezTo>
                  <a:cubicBezTo>
                    <a:pt x="52" y="6"/>
                    <a:pt x="52" y="6"/>
                    <a:pt x="52" y="6"/>
                  </a:cubicBezTo>
                  <a:cubicBezTo>
                    <a:pt x="52" y="6"/>
                    <a:pt x="52" y="6"/>
                    <a:pt x="52" y="6"/>
                  </a:cubicBezTo>
                  <a:cubicBezTo>
                    <a:pt x="52" y="6"/>
                    <a:pt x="52" y="6"/>
                    <a:pt x="52" y="6"/>
                  </a:cubicBezTo>
                  <a:cubicBezTo>
                    <a:pt x="52" y="6"/>
                    <a:pt x="52" y="6"/>
                    <a:pt x="52" y="6"/>
                  </a:cubicBezTo>
                  <a:cubicBezTo>
                    <a:pt x="52" y="6"/>
                    <a:pt x="52" y="6"/>
                    <a:pt x="52" y="6"/>
                  </a:cubicBezTo>
                  <a:cubicBezTo>
                    <a:pt x="52" y="6"/>
                    <a:pt x="52" y="6"/>
                    <a:pt x="52" y="6"/>
                  </a:cubicBezTo>
                  <a:cubicBezTo>
                    <a:pt x="52" y="6"/>
                    <a:pt x="52" y="6"/>
                    <a:pt x="52" y="6"/>
                  </a:cubicBezTo>
                  <a:cubicBezTo>
                    <a:pt x="52" y="7"/>
                    <a:pt x="52" y="7"/>
                    <a:pt x="52" y="7"/>
                  </a:cubicBezTo>
                  <a:cubicBezTo>
                    <a:pt x="52" y="7"/>
                    <a:pt x="52" y="7"/>
                    <a:pt x="52" y="7"/>
                  </a:cubicBezTo>
                  <a:cubicBezTo>
                    <a:pt x="52" y="7"/>
                    <a:pt x="51" y="8"/>
                    <a:pt x="51" y="9"/>
                  </a:cubicBezTo>
                  <a:cubicBezTo>
                    <a:pt x="51" y="9"/>
                    <a:pt x="51" y="9"/>
                    <a:pt x="51" y="9"/>
                  </a:cubicBezTo>
                  <a:cubicBezTo>
                    <a:pt x="50" y="10"/>
                    <a:pt x="49" y="12"/>
                    <a:pt x="47" y="15"/>
                  </a:cubicBezTo>
                  <a:cubicBezTo>
                    <a:pt x="47" y="15"/>
                    <a:pt x="47" y="15"/>
                    <a:pt x="47" y="15"/>
                  </a:cubicBezTo>
                  <a:cubicBezTo>
                    <a:pt x="44" y="21"/>
                    <a:pt x="40" y="28"/>
                    <a:pt x="36" y="36"/>
                  </a:cubicBezTo>
                  <a:cubicBezTo>
                    <a:pt x="36" y="36"/>
                    <a:pt x="36" y="36"/>
                    <a:pt x="36" y="36"/>
                  </a:cubicBezTo>
                  <a:cubicBezTo>
                    <a:pt x="28" y="52"/>
                    <a:pt x="20" y="70"/>
                    <a:pt x="20" y="77"/>
                  </a:cubicBezTo>
                  <a:cubicBezTo>
                    <a:pt x="20" y="77"/>
                    <a:pt x="20" y="77"/>
                    <a:pt x="20" y="77"/>
                  </a:cubicBezTo>
                  <a:cubicBezTo>
                    <a:pt x="20" y="77"/>
                    <a:pt x="20" y="77"/>
                    <a:pt x="20" y="77"/>
                  </a:cubicBezTo>
                  <a:cubicBezTo>
                    <a:pt x="20" y="77"/>
                    <a:pt x="20" y="77"/>
                    <a:pt x="20" y="77"/>
                  </a:cubicBezTo>
                  <a:cubicBezTo>
                    <a:pt x="20" y="78"/>
                    <a:pt x="20" y="78"/>
                    <a:pt x="20" y="78"/>
                  </a:cubicBezTo>
                  <a:cubicBezTo>
                    <a:pt x="20" y="78"/>
                    <a:pt x="20" y="78"/>
                    <a:pt x="20" y="78"/>
                  </a:cubicBezTo>
                  <a:cubicBezTo>
                    <a:pt x="23" y="93"/>
                    <a:pt x="27" y="140"/>
                    <a:pt x="27" y="143"/>
                  </a:cubicBezTo>
                  <a:cubicBezTo>
                    <a:pt x="27" y="143"/>
                    <a:pt x="27" y="143"/>
                    <a:pt x="27" y="143"/>
                  </a:cubicBezTo>
                  <a:cubicBezTo>
                    <a:pt x="27" y="143"/>
                    <a:pt x="27" y="143"/>
                    <a:pt x="27" y="143"/>
                  </a:cubicBezTo>
                  <a:cubicBezTo>
                    <a:pt x="27" y="143"/>
                    <a:pt x="27" y="143"/>
                    <a:pt x="27" y="143"/>
                  </a:cubicBezTo>
                  <a:cubicBezTo>
                    <a:pt x="28" y="147"/>
                    <a:pt x="28" y="147"/>
                    <a:pt x="28" y="147"/>
                  </a:cubicBezTo>
                  <a:cubicBezTo>
                    <a:pt x="1" y="152"/>
                    <a:pt x="1" y="152"/>
                    <a:pt x="1" y="152"/>
                  </a:cubicBezTo>
                  <a:cubicBezTo>
                    <a:pt x="1" y="150"/>
                    <a:pt x="1" y="150"/>
                    <a:pt x="1" y="150"/>
                  </a:cubicBezTo>
                  <a:close/>
                  <a:moveTo>
                    <a:pt x="14" y="145"/>
                  </a:moveTo>
                  <a:cubicBezTo>
                    <a:pt x="23" y="144"/>
                    <a:pt x="23" y="144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14" y="145"/>
                    <a:pt x="14" y="145"/>
                    <a:pt x="14" y="145"/>
                  </a:cubicBezTo>
                  <a:close/>
                  <a:moveTo>
                    <a:pt x="16" y="77"/>
                  </a:moveTo>
                  <a:cubicBezTo>
                    <a:pt x="16" y="78"/>
                    <a:pt x="16" y="78"/>
                    <a:pt x="16" y="79"/>
                  </a:cubicBezTo>
                  <a:cubicBezTo>
                    <a:pt x="16" y="79"/>
                    <a:pt x="16" y="79"/>
                    <a:pt x="16" y="79"/>
                  </a:cubicBezTo>
                  <a:cubicBezTo>
                    <a:pt x="18" y="88"/>
                    <a:pt x="20" y="111"/>
                    <a:pt x="22" y="127"/>
                  </a:cubicBezTo>
                  <a:cubicBezTo>
                    <a:pt x="22" y="127"/>
                    <a:pt x="22" y="127"/>
                    <a:pt x="22" y="127"/>
                  </a:cubicBezTo>
                  <a:cubicBezTo>
                    <a:pt x="20" y="111"/>
                    <a:pt x="18" y="88"/>
                    <a:pt x="16" y="79"/>
                  </a:cubicBezTo>
                  <a:cubicBezTo>
                    <a:pt x="16" y="79"/>
                    <a:pt x="16" y="79"/>
                    <a:pt x="16" y="79"/>
                  </a:cubicBezTo>
                  <a:cubicBezTo>
                    <a:pt x="16" y="78"/>
                    <a:pt x="16" y="78"/>
                    <a:pt x="16" y="77"/>
                  </a:cubicBezTo>
                  <a:cubicBezTo>
                    <a:pt x="16" y="77"/>
                    <a:pt x="16" y="77"/>
                    <a:pt x="16" y="77"/>
                  </a:cubicBezTo>
                  <a:cubicBezTo>
                    <a:pt x="16" y="77"/>
                    <a:pt x="16" y="77"/>
                    <a:pt x="16" y="77"/>
                  </a:cubicBezTo>
                  <a:cubicBezTo>
                    <a:pt x="16" y="77"/>
                    <a:pt x="16" y="77"/>
                    <a:pt x="16" y="77"/>
                  </a:cubicBezTo>
                  <a:cubicBezTo>
                    <a:pt x="16" y="77"/>
                    <a:pt x="16" y="77"/>
                    <a:pt x="16" y="77"/>
                  </a:cubicBezTo>
                  <a:close/>
                  <a:moveTo>
                    <a:pt x="16" y="77"/>
                  </a:moveTo>
                  <a:cubicBezTo>
                    <a:pt x="16" y="77"/>
                    <a:pt x="16" y="77"/>
                    <a:pt x="16" y="77"/>
                  </a:cubicBezTo>
                  <a:cubicBezTo>
                    <a:pt x="16" y="77"/>
                    <a:pt x="16" y="77"/>
                    <a:pt x="16" y="77"/>
                  </a:cubicBezTo>
                  <a:cubicBezTo>
                    <a:pt x="16" y="77"/>
                    <a:pt x="16" y="77"/>
                    <a:pt x="16" y="77"/>
                  </a:cubicBezTo>
                  <a:close/>
                  <a:moveTo>
                    <a:pt x="32" y="34"/>
                  </a:moveTo>
                  <a:cubicBezTo>
                    <a:pt x="29" y="41"/>
                    <a:pt x="26" y="48"/>
                    <a:pt x="23" y="54"/>
                  </a:cubicBezTo>
                  <a:cubicBezTo>
                    <a:pt x="23" y="54"/>
                    <a:pt x="23" y="54"/>
                    <a:pt x="23" y="54"/>
                  </a:cubicBezTo>
                  <a:cubicBezTo>
                    <a:pt x="26" y="48"/>
                    <a:pt x="29" y="41"/>
                    <a:pt x="32" y="34"/>
                  </a:cubicBezTo>
                  <a:cubicBezTo>
                    <a:pt x="32" y="34"/>
                    <a:pt x="32" y="34"/>
                    <a:pt x="32" y="34"/>
                  </a:cubicBezTo>
                  <a:cubicBezTo>
                    <a:pt x="35" y="29"/>
                    <a:pt x="38" y="24"/>
                    <a:pt x="40" y="20"/>
                  </a:cubicBezTo>
                  <a:cubicBezTo>
                    <a:pt x="40" y="20"/>
                    <a:pt x="40" y="20"/>
                    <a:pt x="40" y="20"/>
                  </a:cubicBezTo>
                  <a:cubicBezTo>
                    <a:pt x="38" y="24"/>
                    <a:pt x="35" y="29"/>
                    <a:pt x="32" y="3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3" name="Freeform 71"/>
            <p:cNvSpPr/>
            <p:nvPr/>
          </p:nvSpPr>
          <p:spPr bwMode="auto">
            <a:xfrm>
              <a:off x="2561" y="2377"/>
              <a:ext cx="232" cy="521"/>
            </a:xfrm>
            <a:custGeom>
              <a:avLst/>
              <a:gdLst>
                <a:gd name="T0" fmla="*/ 44 w 65"/>
                <a:gd name="T1" fmla="*/ 147 h 147"/>
                <a:gd name="T2" fmla="*/ 44 w 65"/>
                <a:gd name="T3" fmla="*/ 145 h 147"/>
                <a:gd name="T4" fmla="*/ 49 w 65"/>
                <a:gd name="T5" fmla="*/ 91 h 147"/>
                <a:gd name="T6" fmla="*/ 49 w 65"/>
                <a:gd name="T7" fmla="*/ 91 h 147"/>
                <a:gd name="T8" fmla="*/ 49 w 65"/>
                <a:gd name="T9" fmla="*/ 90 h 147"/>
                <a:gd name="T10" fmla="*/ 49 w 65"/>
                <a:gd name="T11" fmla="*/ 90 h 147"/>
                <a:gd name="T12" fmla="*/ 25 w 65"/>
                <a:gd name="T13" fmla="*/ 40 h 147"/>
                <a:gd name="T14" fmla="*/ 25 w 65"/>
                <a:gd name="T15" fmla="*/ 40 h 147"/>
                <a:gd name="T16" fmla="*/ 0 w 65"/>
                <a:gd name="T17" fmla="*/ 2 h 147"/>
                <a:gd name="T18" fmla="*/ 0 w 65"/>
                <a:gd name="T19" fmla="*/ 2 h 147"/>
                <a:gd name="T20" fmla="*/ 3 w 65"/>
                <a:gd name="T21" fmla="*/ 0 h 147"/>
                <a:gd name="T22" fmla="*/ 28 w 65"/>
                <a:gd name="T23" fmla="*/ 38 h 147"/>
                <a:gd name="T24" fmla="*/ 28 w 65"/>
                <a:gd name="T25" fmla="*/ 38 h 147"/>
                <a:gd name="T26" fmla="*/ 53 w 65"/>
                <a:gd name="T27" fmla="*/ 90 h 147"/>
                <a:gd name="T28" fmla="*/ 53 w 65"/>
                <a:gd name="T29" fmla="*/ 90 h 147"/>
                <a:gd name="T30" fmla="*/ 53 w 65"/>
                <a:gd name="T31" fmla="*/ 92 h 147"/>
                <a:gd name="T32" fmla="*/ 53 w 65"/>
                <a:gd name="T33" fmla="*/ 92 h 147"/>
                <a:gd name="T34" fmla="*/ 48 w 65"/>
                <a:gd name="T35" fmla="*/ 143 h 147"/>
                <a:gd name="T36" fmla="*/ 48 w 65"/>
                <a:gd name="T37" fmla="*/ 143 h 147"/>
                <a:gd name="T38" fmla="*/ 65 w 65"/>
                <a:gd name="T39" fmla="*/ 143 h 147"/>
                <a:gd name="T40" fmla="*/ 65 w 65"/>
                <a:gd name="T41" fmla="*/ 147 h 147"/>
                <a:gd name="T42" fmla="*/ 44 w 65"/>
                <a:gd name="T43" fmla="*/ 147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65" h="147">
                  <a:moveTo>
                    <a:pt x="44" y="147"/>
                  </a:moveTo>
                  <a:cubicBezTo>
                    <a:pt x="44" y="145"/>
                    <a:pt x="44" y="145"/>
                    <a:pt x="44" y="145"/>
                  </a:cubicBezTo>
                  <a:cubicBezTo>
                    <a:pt x="44" y="145"/>
                    <a:pt x="47" y="107"/>
                    <a:pt x="49" y="91"/>
                  </a:cubicBezTo>
                  <a:cubicBezTo>
                    <a:pt x="49" y="91"/>
                    <a:pt x="49" y="91"/>
                    <a:pt x="49" y="91"/>
                  </a:cubicBezTo>
                  <a:cubicBezTo>
                    <a:pt x="49" y="91"/>
                    <a:pt x="49" y="91"/>
                    <a:pt x="49" y="90"/>
                  </a:cubicBezTo>
                  <a:cubicBezTo>
                    <a:pt x="49" y="90"/>
                    <a:pt x="49" y="90"/>
                    <a:pt x="49" y="90"/>
                  </a:cubicBezTo>
                  <a:cubicBezTo>
                    <a:pt x="50" y="83"/>
                    <a:pt x="37" y="60"/>
                    <a:pt x="25" y="40"/>
                  </a:cubicBezTo>
                  <a:cubicBezTo>
                    <a:pt x="25" y="40"/>
                    <a:pt x="25" y="40"/>
                    <a:pt x="25" y="40"/>
                  </a:cubicBezTo>
                  <a:cubicBezTo>
                    <a:pt x="12" y="20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16" y="18"/>
                    <a:pt x="28" y="38"/>
                  </a:cubicBezTo>
                  <a:cubicBezTo>
                    <a:pt x="28" y="38"/>
                    <a:pt x="28" y="38"/>
                    <a:pt x="28" y="38"/>
                  </a:cubicBezTo>
                  <a:cubicBezTo>
                    <a:pt x="41" y="58"/>
                    <a:pt x="53" y="80"/>
                    <a:pt x="53" y="90"/>
                  </a:cubicBezTo>
                  <a:cubicBezTo>
                    <a:pt x="53" y="90"/>
                    <a:pt x="53" y="90"/>
                    <a:pt x="53" y="90"/>
                  </a:cubicBezTo>
                  <a:cubicBezTo>
                    <a:pt x="53" y="91"/>
                    <a:pt x="53" y="91"/>
                    <a:pt x="53" y="92"/>
                  </a:cubicBezTo>
                  <a:cubicBezTo>
                    <a:pt x="53" y="92"/>
                    <a:pt x="53" y="92"/>
                    <a:pt x="53" y="92"/>
                  </a:cubicBezTo>
                  <a:cubicBezTo>
                    <a:pt x="51" y="105"/>
                    <a:pt x="49" y="135"/>
                    <a:pt x="48" y="143"/>
                  </a:cubicBezTo>
                  <a:cubicBezTo>
                    <a:pt x="48" y="143"/>
                    <a:pt x="48" y="143"/>
                    <a:pt x="48" y="143"/>
                  </a:cubicBezTo>
                  <a:cubicBezTo>
                    <a:pt x="65" y="143"/>
                    <a:pt x="65" y="143"/>
                    <a:pt x="65" y="143"/>
                  </a:cubicBezTo>
                  <a:cubicBezTo>
                    <a:pt x="65" y="147"/>
                    <a:pt x="65" y="147"/>
                    <a:pt x="65" y="147"/>
                  </a:cubicBezTo>
                  <a:cubicBezTo>
                    <a:pt x="44" y="147"/>
                    <a:pt x="44" y="147"/>
                    <a:pt x="44" y="14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4" name="Freeform 72"/>
            <p:cNvSpPr>
              <a:spLocks noEditPoints="1"/>
            </p:cNvSpPr>
            <p:nvPr/>
          </p:nvSpPr>
          <p:spPr bwMode="auto">
            <a:xfrm>
              <a:off x="2551" y="2366"/>
              <a:ext cx="249" cy="540"/>
            </a:xfrm>
            <a:custGeom>
              <a:avLst/>
              <a:gdLst>
                <a:gd name="T0" fmla="*/ 47 w 70"/>
                <a:gd name="T1" fmla="*/ 150 h 152"/>
                <a:gd name="T2" fmla="*/ 47 w 70"/>
                <a:gd name="T3" fmla="*/ 150 h 152"/>
                <a:gd name="T4" fmla="*/ 45 w 70"/>
                <a:gd name="T5" fmla="*/ 152 h 152"/>
                <a:gd name="T6" fmla="*/ 45 w 70"/>
                <a:gd name="T7" fmla="*/ 148 h 152"/>
                <a:gd name="T8" fmla="*/ 45 w 70"/>
                <a:gd name="T9" fmla="*/ 148 h 152"/>
                <a:gd name="T10" fmla="*/ 45 w 70"/>
                <a:gd name="T11" fmla="*/ 148 h 152"/>
                <a:gd name="T12" fmla="*/ 45 w 70"/>
                <a:gd name="T13" fmla="*/ 148 h 152"/>
                <a:gd name="T14" fmla="*/ 45 w 70"/>
                <a:gd name="T15" fmla="*/ 147 h 152"/>
                <a:gd name="T16" fmla="*/ 45 w 70"/>
                <a:gd name="T17" fmla="*/ 146 h 152"/>
                <a:gd name="T18" fmla="*/ 46 w 70"/>
                <a:gd name="T19" fmla="*/ 142 h 152"/>
                <a:gd name="T20" fmla="*/ 47 w 70"/>
                <a:gd name="T21" fmla="*/ 127 h 152"/>
                <a:gd name="T22" fmla="*/ 50 w 70"/>
                <a:gd name="T23" fmla="*/ 94 h 152"/>
                <a:gd name="T24" fmla="*/ 50 w 70"/>
                <a:gd name="T25" fmla="*/ 93 h 152"/>
                <a:gd name="T26" fmla="*/ 50 w 70"/>
                <a:gd name="T27" fmla="*/ 93 h 152"/>
                <a:gd name="T28" fmla="*/ 26 w 70"/>
                <a:gd name="T29" fmla="*/ 44 h 152"/>
                <a:gd name="T30" fmla="*/ 1 w 70"/>
                <a:gd name="T31" fmla="*/ 7 h 152"/>
                <a:gd name="T32" fmla="*/ 7 w 70"/>
                <a:gd name="T33" fmla="*/ 0 h 152"/>
                <a:gd name="T34" fmla="*/ 8 w 70"/>
                <a:gd name="T35" fmla="*/ 2 h 152"/>
                <a:gd name="T36" fmla="*/ 8 w 70"/>
                <a:gd name="T37" fmla="*/ 2 h 152"/>
                <a:gd name="T38" fmla="*/ 8 w 70"/>
                <a:gd name="T39" fmla="*/ 2 h 152"/>
                <a:gd name="T40" fmla="*/ 8 w 70"/>
                <a:gd name="T41" fmla="*/ 2 h 152"/>
                <a:gd name="T42" fmla="*/ 9 w 70"/>
                <a:gd name="T43" fmla="*/ 3 h 152"/>
                <a:gd name="T44" fmla="*/ 10 w 70"/>
                <a:gd name="T45" fmla="*/ 5 h 152"/>
                <a:gd name="T46" fmla="*/ 16 w 70"/>
                <a:gd name="T47" fmla="*/ 13 h 152"/>
                <a:gd name="T48" fmla="*/ 33 w 70"/>
                <a:gd name="T49" fmla="*/ 40 h 152"/>
                <a:gd name="T50" fmla="*/ 58 w 70"/>
                <a:gd name="T51" fmla="*/ 93 h 152"/>
                <a:gd name="T52" fmla="*/ 58 w 70"/>
                <a:gd name="T53" fmla="*/ 94 h 152"/>
                <a:gd name="T54" fmla="*/ 58 w 70"/>
                <a:gd name="T55" fmla="*/ 95 h 152"/>
                <a:gd name="T56" fmla="*/ 53 w 70"/>
                <a:gd name="T57" fmla="*/ 144 h 152"/>
                <a:gd name="T58" fmla="*/ 70 w 70"/>
                <a:gd name="T59" fmla="*/ 144 h 152"/>
                <a:gd name="T60" fmla="*/ 47 w 70"/>
                <a:gd name="T61" fmla="*/ 152 h 152"/>
                <a:gd name="T62" fmla="*/ 52 w 70"/>
                <a:gd name="T63" fmla="*/ 109 h 152"/>
                <a:gd name="T64" fmla="*/ 52 w 70"/>
                <a:gd name="T65" fmla="*/ 109 h 152"/>
                <a:gd name="T66" fmla="*/ 53 w 70"/>
                <a:gd name="T67" fmla="*/ 108 h 152"/>
                <a:gd name="T68" fmla="*/ 52 w 70"/>
                <a:gd name="T69" fmla="*/ 108 h 152"/>
                <a:gd name="T70" fmla="*/ 53 w 70"/>
                <a:gd name="T71" fmla="*/ 108 h 152"/>
                <a:gd name="T72" fmla="*/ 53 w 70"/>
                <a:gd name="T73" fmla="*/ 108 h 152"/>
                <a:gd name="T74" fmla="*/ 53 w 70"/>
                <a:gd name="T75" fmla="*/ 107 h 152"/>
                <a:gd name="T76" fmla="*/ 53 w 70"/>
                <a:gd name="T77" fmla="*/ 107 h 152"/>
                <a:gd name="T78" fmla="*/ 54 w 70"/>
                <a:gd name="T79" fmla="*/ 95 h 152"/>
                <a:gd name="T80" fmla="*/ 54 w 70"/>
                <a:gd name="T81" fmla="*/ 95 h 152"/>
                <a:gd name="T82" fmla="*/ 53 w 70"/>
                <a:gd name="T83" fmla="*/ 107 h 152"/>
                <a:gd name="T84" fmla="*/ 54 w 70"/>
                <a:gd name="T85" fmla="*/ 93 h 152"/>
                <a:gd name="T86" fmla="*/ 54 w 70"/>
                <a:gd name="T87" fmla="*/ 93 h 152"/>
                <a:gd name="T88" fmla="*/ 54 w 70"/>
                <a:gd name="T89" fmla="*/ 93 h 152"/>
                <a:gd name="T90" fmla="*/ 54 w 70"/>
                <a:gd name="T91" fmla="*/ 90 h 152"/>
                <a:gd name="T92" fmla="*/ 54 w 70"/>
                <a:gd name="T93" fmla="*/ 90 h 152"/>
                <a:gd name="T94" fmla="*/ 43 w 70"/>
                <a:gd name="T95" fmla="*/ 65 h 152"/>
                <a:gd name="T96" fmla="*/ 54 w 70"/>
                <a:gd name="T97" fmla="*/ 90 h 152"/>
                <a:gd name="T98" fmla="*/ 43 w 70"/>
                <a:gd name="T99" fmla="*/ 65 h 152"/>
                <a:gd name="T100" fmla="*/ 43 w 70"/>
                <a:gd name="T101" fmla="*/ 65 h 152"/>
                <a:gd name="T102" fmla="*/ 43 w 70"/>
                <a:gd name="T103" fmla="*/ 65 h 152"/>
                <a:gd name="T104" fmla="*/ 43 w 70"/>
                <a:gd name="T105" fmla="*/ 65 h 152"/>
                <a:gd name="T106" fmla="*/ 43 w 70"/>
                <a:gd name="T107" fmla="*/ 64 h 152"/>
                <a:gd name="T108" fmla="*/ 43 w 70"/>
                <a:gd name="T109" fmla="*/ 64 h 152"/>
                <a:gd name="T110" fmla="*/ 35 w 70"/>
                <a:gd name="T111" fmla="*/ 51 h 152"/>
                <a:gd name="T112" fmla="*/ 35 w 70"/>
                <a:gd name="T113" fmla="*/ 51 h 152"/>
                <a:gd name="T114" fmla="*/ 35 w 70"/>
                <a:gd name="T115" fmla="*/ 51 h 152"/>
                <a:gd name="T116" fmla="*/ 30 w 70"/>
                <a:gd name="T117" fmla="*/ 42 h 152"/>
                <a:gd name="T118" fmla="*/ 24 w 70"/>
                <a:gd name="T119" fmla="*/ 34 h 152"/>
                <a:gd name="T120" fmla="*/ 29 w 70"/>
                <a:gd name="T121" fmla="*/ 42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70" h="152">
                  <a:moveTo>
                    <a:pt x="47" y="152"/>
                  </a:moveTo>
                  <a:cubicBezTo>
                    <a:pt x="47" y="150"/>
                    <a:pt x="47" y="150"/>
                    <a:pt x="47" y="150"/>
                  </a:cubicBezTo>
                  <a:cubicBezTo>
                    <a:pt x="49" y="150"/>
                    <a:pt x="49" y="150"/>
                    <a:pt x="49" y="150"/>
                  </a:cubicBezTo>
                  <a:cubicBezTo>
                    <a:pt x="47" y="150"/>
                    <a:pt x="47" y="150"/>
                    <a:pt x="47" y="150"/>
                  </a:cubicBezTo>
                  <a:cubicBezTo>
                    <a:pt x="47" y="152"/>
                    <a:pt x="47" y="152"/>
                    <a:pt x="47" y="152"/>
                  </a:cubicBezTo>
                  <a:cubicBezTo>
                    <a:pt x="45" y="152"/>
                    <a:pt x="45" y="152"/>
                    <a:pt x="45" y="152"/>
                  </a:cubicBezTo>
                  <a:cubicBezTo>
                    <a:pt x="45" y="150"/>
                    <a:pt x="45" y="150"/>
                    <a:pt x="45" y="150"/>
                  </a:cubicBezTo>
                  <a:cubicBezTo>
                    <a:pt x="45" y="148"/>
                    <a:pt x="45" y="148"/>
                    <a:pt x="45" y="148"/>
                  </a:cubicBezTo>
                  <a:cubicBezTo>
                    <a:pt x="45" y="148"/>
                    <a:pt x="45" y="148"/>
                    <a:pt x="45" y="148"/>
                  </a:cubicBezTo>
                  <a:cubicBezTo>
                    <a:pt x="45" y="148"/>
                    <a:pt x="45" y="148"/>
                    <a:pt x="45" y="148"/>
                  </a:cubicBezTo>
                  <a:cubicBezTo>
                    <a:pt x="45" y="148"/>
                    <a:pt x="45" y="148"/>
                    <a:pt x="45" y="148"/>
                  </a:cubicBezTo>
                  <a:cubicBezTo>
                    <a:pt x="45" y="148"/>
                    <a:pt x="45" y="148"/>
                    <a:pt x="45" y="148"/>
                  </a:cubicBezTo>
                  <a:cubicBezTo>
                    <a:pt x="45" y="148"/>
                    <a:pt x="45" y="148"/>
                    <a:pt x="45" y="148"/>
                  </a:cubicBezTo>
                  <a:cubicBezTo>
                    <a:pt x="45" y="148"/>
                    <a:pt x="45" y="148"/>
                    <a:pt x="45" y="148"/>
                  </a:cubicBezTo>
                  <a:cubicBezTo>
                    <a:pt x="45" y="148"/>
                    <a:pt x="45" y="148"/>
                    <a:pt x="45" y="147"/>
                  </a:cubicBezTo>
                  <a:cubicBezTo>
                    <a:pt x="45" y="147"/>
                    <a:pt x="45" y="147"/>
                    <a:pt x="45" y="147"/>
                  </a:cubicBezTo>
                  <a:cubicBezTo>
                    <a:pt x="45" y="147"/>
                    <a:pt x="45" y="147"/>
                    <a:pt x="45" y="146"/>
                  </a:cubicBezTo>
                  <a:cubicBezTo>
                    <a:pt x="45" y="146"/>
                    <a:pt x="45" y="146"/>
                    <a:pt x="45" y="146"/>
                  </a:cubicBezTo>
                  <a:cubicBezTo>
                    <a:pt x="45" y="145"/>
                    <a:pt x="45" y="144"/>
                    <a:pt x="46" y="142"/>
                  </a:cubicBezTo>
                  <a:cubicBezTo>
                    <a:pt x="46" y="142"/>
                    <a:pt x="46" y="142"/>
                    <a:pt x="46" y="142"/>
                  </a:cubicBezTo>
                  <a:cubicBezTo>
                    <a:pt x="46" y="138"/>
                    <a:pt x="46" y="133"/>
                    <a:pt x="47" y="127"/>
                  </a:cubicBezTo>
                  <a:cubicBezTo>
                    <a:pt x="47" y="127"/>
                    <a:pt x="47" y="127"/>
                    <a:pt x="47" y="127"/>
                  </a:cubicBezTo>
                  <a:cubicBezTo>
                    <a:pt x="48" y="115"/>
                    <a:pt x="49" y="102"/>
                    <a:pt x="50" y="94"/>
                  </a:cubicBezTo>
                  <a:cubicBezTo>
                    <a:pt x="50" y="94"/>
                    <a:pt x="50" y="94"/>
                    <a:pt x="50" y="94"/>
                  </a:cubicBezTo>
                  <a:cubicBezTo>
                    <a:pt x="50" y="94"/>
                    <a:pt x="50" y="94"/>
                    <a:pt x="50" y="93"/>
                  </a:cubicBezTo>
                  <a:cubicBezTo>
                    <a:pt x="50" y="93"/>
                    <a:pt x="50" y="93"/>
                    <a:pt x="50" y="93"/>
                  </a:cubicBezTo>
                  <a:cubicBezTo>
                    <a:pt x="50" y="93"/>
                    <a:pt x="50" y="93"/>
                    <a:pt x="50" y="93"/>
                  </a:cubicBezTo>
                  <a:cubicBezTo>
                    <a:pt x="50" y="93"/>
                    <a:pt x="50" y="93"/>
                    <a:pt x="50" y="93"/>
                  </a:cubicBezTo>
                  <a:cubicBezTo>
                    <a:pt x="51" y="87"/>
                    <a:pt x="38" y="64"/>
                    <a:pt x="26" y="44"/>
                  </a:cubicBezTo>
                  <a:cubicBezTo>
                    <a:pt x="26" y="44"/>
                    <a:pt x="26" y="44"/>
                    <a:pt x="26" y="44"/>
                  </a:cubicBezTo>
                  <a:cubicBezTo>
                    <a:pt x="14" y="24"/>
                    <a:pt x="1" y="7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8" y="2"/>
                    <a:pt x="8" y="2"/>
                    <a:pt x="9" y="3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9" y="3"/>
                    <a:pt x="9" y="4"/>
                    <a:pt x="10" y="5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1" y="7"/>
                    <a:pt x="13" y="10"/>
                    <a:pt x="16" y="13"/>
                  </a:cubicBezTo>
                  <a:cubicBezTo>
                    <a:pt x="16" y="13"/>
                    <a:pt x="16" y="13"/>
                    <a:pt x="16" y="13"/>
                  </a:cubicBezTo>
                  <a:cubicBezTo>
                    <a:pt x="20" y="20"/>
                    <a:pt x="27" y="30"/>
                    <a:pt x="33" y="40"/>
                  </a:cubicBezTo>
                  <a:cubicBezTo>
                    <a:pt x="33" y="40"/>
                    <a:pt x="33" y="40"/>
                    <a:pt x="33" y="40"/>
                  </a:cubicBezTo>
                  <a:cubicBezTo>
                    <a:pt x="45" y="60"/>
                    <a:pt x="58" y="82"/>
                    <a:pt x="58" y="93"/>
                  </a:cubicBezTo>
                  <a:cubicBezTo>
                    <a:pt x="58" y="93"/>
                    <a:pt x="58" y="93"/>
                    <a:pt x="58" y="93"/>
                  </a:cubicBezTo>
                  <a:cubicBezTo>
                    <a:pt x="58" y="93"/>
                    <a:pt x="58" y="94"/>
                    <a:pt x="58" y="94"/>
                  </a:cubicBezTo>
                  <a:cubicBezTo>
                    <a:pt x="58" y="94"/>
                    <a:pt x="58" y="94"/>
                    <a:pt x="58" y="94"/>
                  </a:cubicBezTo>
                  <a:cubicBezTo>
                    <a:pt x="58" y="94"/>
                    <a:pt x="58" y="95"/>
                    <a:pt x="58" y="95"/>
                  </a:cubicBezTo>
                  <a:cubicBezTo>
                    <a:pt x="58" y="95"/>
                    <a:pt x="58" y="95"/>
                    <a:pt x="58" y="95"/>
                  </a:cubicBezTo>
                  <a:cubicBezTo>
                    <a:pt x="56" y="107"/>
                    <a:pt x="54" y="134"/>
                    <a:pt x="53" y="144"/>
                  </a:cubicBezTo>
                  <a:cubicBezTo>
                    <a:pt x="53" y="144"/>
                    <a:pt x="53" y="144"/>
                    <a:pt x="53" y="144"/>
                  </a:cubicBezTo>
                  <a:cubicBezTo>
                    <a:pt x="70" y="144"/>
                    <a:pt x="70" y="144"/>
                    <a:pt x="70" y="144"/>
                  </a:cubicBezTo>
                  <a:cubicBezTo>
                    <a:pt x="70" y="152"/>
                    <a:pt x="70" y="152"/>
                    <a:pt x="70" y="152"/>
                  </a:cubicBezTo>
                  <a:cubicBezTo>
                    <a:pt x="47" y="152"/>
                    <a:pt x="47" y="152"/>
                    <a:pt x="47" y="152"/>
                  </a:cubicBezTo>
                  <a:close/>
                  <a:moveTo>
                    <a:pt x="52" y="109"/>
                  </a:moveTo>
                  <a:cubicBezTo>
                    <a:pt x="52" y="109"/>
                    <a:pt x="52" y="109"/>
                    <a:pt x="52" y="109"/>
                  </a:cubicBezTo>
                  <a:cubicBezTo>
                    <a:pt x="52" y="109"/>
                    <a:pt x="52" y="109"/>
                    <a:pt x="52" y="109"/>
                  </a:cubicBezTo>
                  <a:cubicBezTo>
                    <a:pt x="52" y="109"/>
                    <a:pt x="52" y="109"/>
                    <a:pt x="52" y="109"/>
                  </a:cubicBezTo>
                  <a:close/>
                  <a:moveTo>
                    <a:pt x="52" y="108"/>
                  </a:moveTo>
                  <a:cubicBezTo>
                    <a:pt x="52" y="108"/>
                    <a:pt x="52" y="108"/>
                    <a:pt x="53" y="108"/>
                  </a:cubicBezTo>
                  <a:cubicBezTo>
                    <a:pt x="53" y="108"/>
                    <a:pt x="53" y="108"/>
                    <a:pt x="53" y="108"/>
                  </a:cubicBezTo>
                  <a:cubicBezTo>
                    <a:pt x="52" y="108"/>
                    <a:pt x="52" y="108"/>
                    <a:pt x="52" y="108"/>
                  </a:cubicBezTo>
                  <a:close/>
                  <a:moveTo>
                    <a:pt x="53" y="108"/>
                  </a:moveTo>
                  <a:cubicBezTo>
                    <a:pt x="53" y="108"/>
                    <a:pt x="53" y="108"/>
                    <a:pt x="53" y="108"/>
                  </a:cubicBezTo>
                  <a:cubicBezTo>
                    <a:pt x="53" y="108"/>
                    <a:pt x="53" y="108"/>
                    <a:pt x="53" y="108"/>
                  </a:cubicBezTo>
                  <a:cubicBezTo>
                    <a:pt x="53" y="108"/>
                    <a:pt x="53" y="108"/>
                    <a:pt x="53" y="108"/>
                  </a:cubicBezTo>
                  <a:close/>
                  <a:moveTo>
                    <a:pt x="53" y="107"/>
                  </a:moveTo>
                  <a:cubicBezTo>
                    <a:pt x="53" y="107"/>
                    <a:pt x="53" y="107"/>
                    <a:pt x="53" y="107"/>
                  </a:cubicBezTo>
                  <a:cubicBezTo>
                    <a:pt x="53" y="107"/>
                    <a:pt x="53" y="107"/>
                    <a:pt x="53" y="107"/>
                  </a:cubicBezTo>
                  <a:cubicBezTo>
                    <a:pt x="53" y="107"/>
                    <a:pt x="53" y="107"/>
                    <a:pt x="53" y="107"/>
                  </a:cubicBezTo>
                  <a:close/>
                  <a:moveTo>
                    <a:pt x="53" y="107"/>
                  </a:moveTo>
                  <a:cubicBezTo>
                    <a:pt x="53" y="102"/>
                    <a:pt x="54" y="98"/>
                    <a:pt x="54" y="95"/>
                  </a:cubicBezTo>
                  <a:cubicBezTo>
                    <a:pt x="54" y="95"/>
                    <a:pt x="54" y="95"/>
                    <a:pt x="54" y="95"/>
                  </a:cubicBezTo>
                  <a:cubicBezTo>
                    <a:pt x="54" y="95"/>
                    <a:pt x="54" y="95"/>
                    <a:pt x="54" y="95"/>
                  </a:cubicBezTo>
                  <a:cubicBezTo>
                    <a:pt x="54" y="95"/>
                    <a:pt x="54" y="95"/>
                    <a:pt x="54" y="95"/>
                  </a:cubicBezTo>
                  <a:cubicBezTo>
                    <a:pt x="54" y="98"/>
                    <a:pt x="53" y="102"/>
                    <a:pt x="53" y="107"/>
                  </a:cubicBezTo>
                  <a:close/>
                  <a:moveTo>
                    <a:pt x="54" y="93"/>
                  </a:moveTo>
                  <a:cubicBezTo>
                    <a:pt x="54" y="93"/>
                    <a:pt x="54" y="93"/>
                    <a:pt x="54" y="93"/>
                  </a:cubicBezTo>
                  <a:cubicBezTo>
                    <a:pt x="54" y="93"/>
                    <a:pt x="54" y="93"/>
                    <a:pt x="54" y="93"/>
                  </a:cubicBezTo>
                  <a:cubicBezTo>
                    <a:pt x="54" y="93"/>
                    <a:pt x="54" y="93"/>
                    <a:pt x="54" y="93"/>
                  </a:cubicBezTo>
                  <a:cubicBezTo>
                    <a:pt x="54" y="93"/>
                    <a:pt x="54" y="93"/>
                    <a:pt x="54" y="93"/>
                  </a:cubicBezTo>
                  <a:cubicBezTo>
                    <a:pt x="54" y="93"/>
                    <a:pt x="54" y="93"/>
                    <a:pt x="54" y="93"/>
                  </a:cubicBezTo>
                  <a:close/>
                  <a:moveTo>
                    <a:pt x="54" y="90"/>
                  </a:moveTo>
                  <a:cubicBezTo>
                    <a:pt x="54" y="90"/>
                    <a:pt x="54" y="90"/>
                    <a:pt x="54" y="90"/>
                  </a:cubicBezTo>
                  <a:cubicBezTo>
                    <a:pt x="54" y="90"/>
                    <a:pt x="54" y="90"/>
                    <a:pt x="54" y="90"/>
                  </a:cubicBezTo>
                  <a:cubicBezTo>
                    <a:pt x="54" y="90"/>
                    <a:pt x="54" y="90"/>
                    <a:pt x="54" y="90"/>
                  </a:cubicBezTo>
                  <a:close/>
                  <a:moveTo>
                    <a:pt x="54" y="90"/>
                  </a:moveTo>
                  <a:cubicBezTo>
                    <a:pt x="53" y="84"/>
                    <a:pt x="48" y="75"/>
                    <a:pt x="43" y="65"/>
                  </a:cubicBezTo>
                  <a:cubicBezTo>
                    <a:pt x="43" y="65"/>
                    <a:pt x="43" y="65"/>
                    <a:pt x="43" y="65"/>
                  </a:cubicBezTo>
                  <a:cubicBezTo>
                    <a:pt x="48" y="75"/>
                    <a:pt x="53" y="84"/>
                    <a:pt x="54" y="90"/>
                  </a:cubicBezTo>
                  <a:close/>
                  <a:moveTo>
                    <a:pt x="43" y="65"/>
                  </a:moveTo>
                  <a:cubicBezTo>
                    <a:pt x="43" y="65"/>
                    <a:pt x="43" y="65"/>
                    <a:pt x="43" y="65"/>
                  </a:cubicBezTo>
                  <a:cubicBezTo>
                    <a:pt x="43" y="65"/>
                    <a:pt x="43" y="65"/>
                    <a:pt x="43" y="65"/>
                  </a:cubicBezTo>
                  <a:cubicBezTo>
                    <a:pt x="43" y="65"/>
                    <a:pt x="43" y="65"/>
                    <a:pt x="43" y="65"/>
                  </a:cubicBezTo>
                  <a:close/>
                  <a:moveTo>
                    <a:pt x="43" y="65"/>
                  </a:moveTo>
                  <a:cubicBezTo>
                    <a:pt x="43" y="65"/>
                    <a:pt x="43" y="65"/>
                    <a:pt x="43" y="65"/>
                  </a:cubicBezTo>
                  <a:cubicBezTo>
                    <a:pt x="43" y="65"/>
                    <a:pt x="43" y="65"/>
                    <a:pt x="43" y="65"/>
                  </a:cubicBezTo>
                  <a:cubicBezTo>
                    <a:pt x="43" y="65"/>
                    <a:pt x="43" y="65"/>
                    <a:pt x="43" y="65"/>
                  </a:cubicBezTo>
                  <a:close/>
                  <a:moveTo>
                    <a:pt x="43" y="64"/>
                  </a:moveTo>
                  <a:cubicBezTo>
                    <a:pt x="43" y="64"/>
                    <a:pt x="43" y="64"/>
                    <a:pt x="43" y="64"/>
                  </a:cubicBezTo>
                  <a:cubicBezTo>
                    <a:pt x="43" y="64"/>
                    <a:pt x="43" y="64"/>
                    <a:pt x="43" y="64"/>
                  </a:cubicBezTo>
                  <a:cubicBezTo>
                    <a:pt x="43" y="64"/>
                    <a:pt x="43" y="64"/>
                    <a:pt x="43" y="64"/>
                  </a:cubicBezTo>
                  <a:close/>
                  <a:moveTo>
                    <a:pt x="35" y="51"/>
                  </a:moveTo>
                  <a:cubicBezTo>
                    <a:pt x="35" y="51"/>
                    <a:pt x="35" y="51"/>
                    <a:pt x="35" y="51"/>
                  </a:cubicBezTo>
                  <a:cubicBezTo>
                    <a:pt x="35" y="51"/>
                    <a:pt x="35" y="51"/>
                    <a:pt x="35" y="51"/>
                  </a:cubicBezTo>
                  <a:cubicBezTo>
                    <a:pt x="35" y="51"/>
                    <a:pt x="35" y="51"/>
                    <a:pt x="35" y="51"/>
                  </a:cubicBezTo>
                  <a:close/>
                  <a:moveTo>
                    <a:pt x="29" y="42"/>
                  </a:moveTo>
                  <a:cubicBezTo>
                    <a:pt x="31" y="45"/>
                    <a:pt x="33" y="48"/>
                    <a:pt x="35" y="51"/>
                  </a:cubicBezTo>
                  <a:cubicBezTo>
                    <a:pt x="35" y="51"/>
                    <a:pt x="35" y="51"/>
                    <a:pt x="35" y="51"/>
                  </a:cubicBezTo>
                  <a:cubicBezTo>
                    <a:pt x="33" y="48"/>
                    <a:pt x="31" y="45"/>
                    <a:pt x="30" y="42"/>
                  </a:cubicBezTo>
                  <a:cubicBezTo>
                    <a:pt x="30" y="42"/>
                    <a:pt x="30" y="42"/>
                    <a:pt x="30" y="42"/>
                  </a:cubicBezTo>
                  <a:cubicBezTo>
                    <a:pt x="28" y="39"/>
                    <a:pt x="26" y="37"/>
                    <a:pt x="24" y="34"/>
                  </a:cubicBezTo>
                  <a:cubicBezTo>
                    <a:pt x="24" y="34"/>
                    <a:pt x="24" y="34"/>
                    <a:pt x="24" y="34"/>
                  </a:cubicBezTo>
                  <a:cubicBezTo>
                    <a:pt x="26" y="37"/>
                    <a:pt x="28" y="39"/>
                    <a:pt x="29" y="4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257" name="组合 256"/>
          <p:cNvGrpSpPr/>
          <p:nvPr/>
        </p:nvGrpSpPr>
        <p:grpSpPr>
          <a:xfrm>
            <a:off x="6840939" y="2230129"/>
            <a:ext cx="1080859" cy="2221559"/>
            <a:chOff x="5368925" y="2532063"/>
            <a:chExt cx="947738" cy="2081213"/>
          </a:xfrm>
          <a:solidFill>
            <a:srgbClr val="76AADB"/>
          </a:solidFill>
        </p:grpSpPr>
        <p:sp>
          <p:nvSpPr>
            <p:cNvPr id="79" name="Freeform 77"/>
            <p:cNvSpPr>
              <a:spLocks noEditPoints="1"/>
            </p:cNvSpPr>
            <p:nvPr/>
          </p:nvSpPr>
          <p:spPr bwMode="auto">
            <a:xfrm>
              <a:off x="5570538" y="2673351"/>
              <a:ext cx="539750" cy="654050"/>
            </a:xfrm>
            <a:custGeom>
              <a:avLst/>
              <a:gdLst>
                <a:gd name="T0" fmla="*/ 0 w 102"/>
                <a:gd name="T1" fmla="*/ 62 h 124"/>
                <a:gd name="T2" fmla="*/ 51 w 102"/>
                <a:gd name="T3" fmla="*/ 0 h 124"/>
                <a:gd name="T4" fmla="*/ 51 w 102"/>
                <a:gd name="T5" fmla="*/ 0 h 124"/>
                <a:gd name="T6" fmla="*/ 102 w 102"/>
                <a:gd name="T7" fmla="*/ 62 h 124"/>
                <a:gd name="T8" fmla="*/ 102 w 102"/>
                <a:gd name="T9" fmla="*/ 62 h 124"/>
                <a:gd name="T10" fmla="*/ 51 w 102"/>
                <a:gd name="T11" fmla="*/ 124 h 124"/>
                <a:gd name="T12" fmla="*/ 51 w 102"/>
                <a:gd name="T13" fmla="*/ 124 h 124"/>
                <a:gd name="T14" fmla="*/ 0 w 102"/>
                <a:gd name="T15" fmla="*/ 62 h 124"/>
                <a:gd name="T16" fmla="*/ 3 w 102"/>
                <a:gd name="T17" fmla="*/ 62 h 124"/>
                <a:gd name="T18" fmla="*/ 51 w 102"/>
                <a:gd name="T19" fmla="*/ 121 h 124"/>
                <a:gd name="T20" fmla="*/ 51 w 102"/>
                <a:gd name="T21" fmla="*/ 121 h 124"/>
                <a:gd name="T22" fmla="*/ 99 w 102"/>
                <a:gd name="T23" fmla="*/ 62 h 124"/>
                <a:gd name="T24" fmla="*/ 99 w 102"/>
                <a:gd name="T25" fmla="*/ 62 h 124"/>
                <a:gd name="T26" fmla="*/ 51 w 102"/>
                <a:gd name="T27" fmla="*/ 3 h 124"/>
                <a:gd name="T28" fmla="*/ 51 w 102"/>
                <a:gd name="T29" fmla="*/ 3 h 124"/>
                <a:gd name="T30" fmla="*/ 3 w 102"/>
                <a:gd name="T31" fmla="*/ 62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02" h="124">
                  <a:moveTo>
                    <a:pt x="0" y="62"/>
                  </a:moveTo>
                  <a:cubicBezTo>
                    <a:pt x="0" y="28"/>
                    <a:pt x="22" y="0"/>
                    <a:pt x="51" y="0"/>
                  </a:cubicBezTo>
                  <a:cubicBezTo>
                    <a:pt x="51" y="0"/>
                    <a:pt x="51" y="0"/>
                    <a:pt x="51" y="0"/>
                  </a:cubicBezTo>
                  <a:cubicBezTo>
                    <a:pt x="80" y="0"/>
                    <a:pt x="102" y="28"/>
                    <a:pt x="102" y="62"/>
                  </a:cubicBezTo>
                  <a:cubicBezTo>
                    <a:pt x="102" y="62"/>
                    <a:pt x="102" y="62"/>
                    <a:pt x="102" y="62"/>
                  </a:cubicBezTo>
                  <a:cubicBezTo>
                    <a:pt x="102" y="96"/>
                    <a:pt x="80" y="124"/>
                    <a:pt x="51" y="124"/>
                  </a:cubicBezTo>
                  <a:cubicBezTo>
                    <a:pt x="51" y="124"/>
                    <a:pt x="51" y="124"/>
                    <a:pt x="51" y="124"/>
                  </a:cubicBezTo>
                  <a:cubicBezTo>
                    <a:pt x="22" y="124"/>
                    <a:pt x="0" y="96"/>
                    <a:pt x="0" y="62"/>
                  </a:cubicBezTo>
                  <a:close/>
                  <a:moveTo>
                    <a:pt x="3" y="62"/>
                  </a:moveTo>
                  <a:cubicBezTo>
                    <a:pt x="3" y="95"/>
                    <a:pt x="25" y="121"/>
                    <a:pt x="51" y="121"/>
                  </a:cubicBezTo>
                  <a:cubicBezTo>
                    <a:pt x="51" y="121"/>
                    <a:pt x="51" y="121"/>
                    <a:pt x="51" y="121"/>
                  </a:cubicBezTo>
                  <a:cubicBezTo>
                    <a:pt x="77" y="121"/>
                    <a:pt x="99" y="95"/>
                    <a:pt x="99" y="62"/>
                  </a:cubicBezTo>
                  <a:cubicBezTo>
                    <a:pt x="99" y="62"/>
                    <a:pt x="99" y="62"/>
                    <a:pt x="99" y="62"/>
                  </a:cubicBezTo>
                  <a:cubicBezTo>
                    <a:pt x="99" y="29"/>
                    <a:pt x="77" y="3"/>
                    <a:pt x="51" y="3"/>
                  </a:cubicBezTo>
                  <a:cubicBezTo>
                    <a:pt x="51" y="3"/>
                    <a:pt x="51" y="3"/>
                    <a:pt x="51" y="3"/>
                  </a:cubicBezTo>
                  <a:cubicBezTo>
                    <a:pt x="25" y="3"/>
                    <a:pt x="3" y="29"/>
                    <a:pt x="3" y="6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0" name="Freeform 78"/>
            <p:cNvSpPr>
              <a:spLocks noEditPoints="1"/>
            </p:cNvSpPr>
            <p:nvPr/>
          </p:nvSpPr>
          <p:spPr bwMode="auto">
            <a:xfrm>
              <a:off x="5559425" y="2663826"/>
              <a:ext cx="561975" cy="674688"/>
            </a:xfrm>
            <a:custGeom>
              <a:avLst/>
              <a:gdLst>
                <a:gd name="T0" fmla="*/ 0 w 106"/>
                <a:gd name="T1" fmla="*/ 64 h 128"/>
                <a:gd name="T2" fmla="*/ 2 w 106"/>
                <a:gd name="T3" fmla="*/ 64 h 128"/>
                <a:gd name="T4" fmla="*/ 0 w 106"/>
                <a:gd name="T5" fmla="*/ 64 h 128"/>
                <a:gd name="T6" fmla="*/ 53 w 106"/>
                <a:gd name="T7" fmla="*/ 0 h 128"/>
                <a:gd name="T8" fmla="*/ 53 w 106"/>
                <a:gd name="T9" fmla="*/ 0 h 128"/>
                <a:gd name="T10" fmla="*/ 106 w 106"/>
                <a:gd name="T11" fmla="*/ 64 h 128"/>
                <a:gd name="T12" fmla="*/ 106 w 106"/>
                <a:gd name="T13" fmla="*/ 64 h 128"/>
                <a:gd name="T14" fmla="*/ 53 w 106"/>
                <a:gd name="T15" fmla="*/ 128 h 128"/>
                <a:gd name="T16" fmla="*/ 53 w 106"/>
                <a:gd name="T17" fmla="*/ 128 h 128"/>
                <a:gd name="T18" fmla="*/ 0 w 106"/>
                <a:gd name="T19" fmla="*/ 64 h 128"/>
                <a:gd name="T20" fmla="*/ 53 w 106"/>
                <a:gd name="T21" fmla="*/ 121 h 128"/>
                <a:gd name="T22" fmla="*/ 99 w 106"/>
                <a:gd name="T23" fmla="*/ 64 h 128"/>
                <a:gd name="T24" fmla="*/ 99 w 106"/>
                <a:gd name="T25" fmla="*/ 64 h 128"/>
                <a:gd name="T26" fmla="*/ 53 w 106"/>
                <a:gd name="T27" fmla="*/ 7 h 128"/>
                <a:gd name="T28" fmla="*/ 53 w 106"/>
                <a:gd name="T29" fmla="*/ 7 h 128"/>
                <a:gd name="T30" fmla="*/ 7 w 106"/>
                <a:gd name="T31" fmla="*/ 64 h 128"/>
                <a:gd name="T32" fmla="*/ 7 w 106"/>
                <a:gd name="T33" fmla="*/ 64 h 128"/>
                <a:gd name="T34" fmla="*/ 53 w 106"/>
                <a:gd name="T35" fmla="*/ 121 h 128"/>
                <a:gd name="T36" fmla="*/ 5 w 106"/>
                <a:gd name="T37" fmla="*/ 64 h 128"/>
                <a:gd name="T38" fmla="*/ 4 w 106"/>
                <a:gd name="T39" fmla="*/ 64 h 128"/>
                <a:gd name="T40" fmla="*/ 4 w 106"/>
                <a:gd name="T41" fmla="*/ 64 h 128"/>
                <a:gd name="T42" fmla="*/ 4 w 106"/>
                <a:gd name="T43" fmla="*/ 64 h 128"/>
                <a:gd name="T44" fmla="*/ 4 w 106"/>
                <a:gd name="T45" fmla="*/ 64 h 128"/>
                <a:gd name="T46" fmla="*/ 4 w 106"/>
                <a:gd name="T47" fmla="*/ 64 h 128"/>
                <a:gd name="T48" fmla="*/ 5 w 106"/>
                <a:gd name="T49" fmla="*/ 64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06" h="128">
                  <a:moveTo>
                    <a:pt x="0" y="64"/>
                  </a:moveTo>
                  <a:cubicBezTo>
                    <a:pt x="2" y="64"/>
                    <a:pt x="2" y="64"/>
                    <a:pt x="2" y="64"/>
                  </a:cubicBezTo>
                  <a:cubicBezTo>
                    <a:pt x="0" y="64"/>
                    <a:pt x="0" y="64"/>
                    <a:pt x="0" y="64"/>
                  </a:cubicBezTo>
                  <a:cubicBezTo>
                    <a:pt x="0" y="29"/>
                    <a:pt x="23" y="0"/>
                    <a:pt x="53" y="0"/>
                  </a:cubicBezTo>
                  <a:cubicBezTo>
                    <a:pt x="53" y="0"/>
                    <a:pt x="53" y="0"/>
                    <a:pt x="53" y="0"/>
                  </a:cubicBezTo>
                  <a:cubicBezTo>
                    <a:pt x="83" y="0"/>
                    <a:pt x="106" y="29"/>
                    <a:pt x="106" y="64"/>
                  </a:cubicBezTo>
                  <a:cubicBezTo>
                    <a:pt x="106" y="64"/>
                    <a:pt x="106" y="64"/>
                    <a:pt x="106" y="64"/>
                  </a:cubicBezTo>
                  <a:cubicBezTo>
                    <a:pt x="106" y="99"/>
                    <a:pt x="83" y="128"/>
                    <a:pt x="53" y="128"/>
                  </a:cubicBezTo>
                  <a:cubicBezTo>
                    <a:pt x="53" y="128"/>
                    <a:pt x="53" y="128"/>
                    <a:pt x="53" y="128"/>
                  </a:cubicBezTo>
                  <a:cubicBezTo>
                    <a:pt x="23" y="128"/>
                    <a:pt x="0" y="99"/>
                    <a:pt x="0" y="64"/>
                  </a:cubicBezTo>
                  <a:close/>
                  <a:moveTo>
                    <a:pt x="53" y="121"/>
                  </a:moveTo>
                  <a:cubicBezTo>
                    <a:pt x="78" y="121"/>
                    <a:pt x="99" y="96"/>
                    <a:pt x="99" y="64"/>
                  </a:cubicBezTo>
                  <a:cubicBezTo>
                    <a:pt x="99" y="64"/>
                    <a:pt x="99" y="64"/>
                    <a:pt x="99" y="64"/>
                  </a:cubicBezTo>
                  <a:cubicBezTo>
                    <a:pt x="99" y="32"/>
                    <a:pt x="78" y="7"/>
                    <a:pt x="53" y="7"/>
                  </a:cubicBezTo>
                  <a:cubicBezTo>
                    <a:pt x="53" y="7"/>
                    <a:pt x="53" y="7"/>
                    <a:pt x="53" y="7"/>
                  </a:cubicBezTo>
                  <a:cubicBezTo>
                    <a:pt x="28" y="7"/>
                    <a:pt x="7" y="32"/>
                    <a:pt x="7" y="64"/>
                  </a:cubicBezTo>
                  <a:cubicBezTo>
                    <a:pt x="7" y="64"/>
                    <a:pt x="7" y="64"/>
                    <a:pt x="7" y="64"/>
                  </a:cubicBezTo>
                  <a:cubicBezTo>
                    <a:pt x="7" y="96"/>
                    <a:pt x="28" y="121"/>
                    <a:pt x="53" y="121"/>
                  </a:cubicBezTo>
                  <a:close/>
                  <a:moveTo>
                    <a:pt x="5" y="64"/>
                  </a:moveTo>
                  <a:cubicBezTo>
                    <a:pt x="4" y="64"/>
                    <a:pt x="4" y="64"/>
                    <a:pt x="4" y="64"/>
                  </a:cubicBezTo>
                  <a:cubicBezTo>
                    <a:pt x="4" y="64"/>
                    <a:pt x="4" y="64"/>
                    <a:pt x="4" y="64"/>
                  </a:cubicBezTo>
                  <a:cubicBezTo>
                    <a:pt x="4" y="64"/>
                    <a:pt x="4" y="64"/>
                    <a:pt x="4" y="64"/>
                  </a:cubicBezTo>
                  <a:cubicBezTo>
                    <a:pt x="4" y="64"/>
                    <a:pt x="4" y="64"/>
                    <a:pt x="4" y="64"/>
                  </a:cubicBezTo>
                  <a:cubicBezTo>
                    <a:pt x="4" y="64"/>
                    <a:pt x="4" y="64"/>
                    <a:pt x="4" y="64"/>
                  </a:cubicBezTo>
                  <a:cubicBezTo>
                    <a:pt x="5" y="64"/>
                    <a:pt x="5" y="64"/>
                    <a:pt x="5" y="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1" name="Freeform 79"/>
            <p:cNvSpPr/>
            <p:nvPr/>
          </p:nvSpPr>
          <p:spPr bwMode="auto">
            <a:xfrm>
              <a:off x="5788025" y="2852738"/>
              <a:ext cx="41275" cy="15875"/>
            </a:xfrm>
            <a:custGeom>
              <a:avLst/>
              <a:gdLst>
                <a:gd name="T0" fmla="*/ 2 w 8"/>
                <a:gd name="T1" fmla="*/ 3 h 3"/>
                <a:gd name="T2" fmla="*/ 0 w 8"/>
                <a:gd name="T3" fmla="*/ 2 h 3"/>
                <a:gd name="T4" fmla="*/ 0 w 8"/>
                <a:gd name="T5" fmla="*/ 2 h 3"/>
                <a:gd name="T6" fmla="*/ 2 w 8"/>
                <a:gd name="T7" fmla="*/ 0 h 3"/>
                <a:gd name="T8" fmla="*/ 2 w 8"/>
                <a:gd name="T9" fmla="*/ 0 h 3"/>
                <a:gd name="T10" fmla="*/ 7 w 8"/>
                <a:gd name="T11" fmla="*/ 0 h 3"/>
                <a:gd name="T12" fmla="*/ 8 w 8"/>
                <a:gd name="T13" fmla="*/ 2 h 3"/>
                <a:gd name="T14" fmla="*/ 8 w 8"/>
                <a:gd name="T15" fmla="*/ 2 h 3"/>
                <a:gd name="T16" fmla="*/ 7 w 8"/>
                <a:gd name="T17" fmla="*/ 3 h 3"/>
                <a:gd name="T18" fmla="*/ 7 w 8"/>
                <a:gd name="T19" fmla="*/ 3 h 3"/>
                <a:gd name="T20" fmla="*/ 2 w 8"/>
                <a:gd name="T21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" h="3">
                  <a:moveTo>
                    <a:pt x="2" y="3"/>
                  </a:moveTo>
                  <a:cubicBezTo>
                    <a:pt x="1" y="3"/>
                    <a:pt x="0" y="3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8" y="0"/>
                    <a:pt x="8" y="1"/>
                    <a:pt x="8" y="2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8" y="3"/>
                    <a:pt x="8" y="3"/>
                    <a:pt x="7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2" y="3"/>
                    <a:pt x="2" y="3"/>
                    <a:pt x="2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2" name="Freeform 80"/>
            <p:cNvSpPr/>
            <p:nvPr/>
          </p:nvSpPr>
          <p:spPr bwMode="auto">
            <a:xfrm>
              <a:off x="5776913" y="2843213"/>
              <a:ext cx="63500" cy="36513"/>
            </a:xfrm>
            <a:custGeom>
              <a:avLst/>
              <a:gdLst>
                <a:gd name="T0" fmla="*/ 4 w 12"/>
                <a:gd name="T1" fmla="*/ 7 h 7"/>
                <a:gd name="T2" fmla="*/ 4 w 12"/>
                <a:gd name="T3" fmla="*/ 5 h 7"/>
                <a:gd name="T4" fmla="*/ 4 w 12"/>
                <a:gd name="T5" fmla="*/ 4 h 7"/>
                <a:gd name="T6" fmla="*/ 4 w 12"/>
                <a:gd name="T7" fmla="*/ 4 h 7"/>
                <a:gd name="T8" fmla="*/ 4 w 12"/>
                <a:gd name="T9" fmla="*/ 3 h 7"/>
                <a:gd name="T10" fmla="*/ 4 w 12"/>
                <a:gd name="T11" fmla="*/ 5 h 7"/>
                <a:gd name="T12" fmla="*/ 4 w 12"/>
                <a:gd name="T13" fmla="*/ 7 h 7"/>
                <a:gd name="T14" fmla="*/ 0 w 12"/>
                <a:gd name="T15" fmla="*/ 4 h 7"/>
                <a:gd name="T16" fmla="*/ 0 w 12"/>
                <a:gd name="T17" fmla="*/ 4 h 7"/>
                <a:gd name="T18" fmla="*/ 4 w 12"/>
                <a:gd name="T19" fmla="*/ 0 h 7"/>
                <a:gd name="T20" fmla="*/ 4 w 12"/>
                <a:gd name="T21" fmla="*/ 0 h 7"/>
                <a:gd name="T22" fmla="*/ 9 w 12"/>
                <a:gd name="T23" fmla="*/ 0 h 7"/>
                <a:gd name="T24" fmla="*/ 12 w 12"/>
                <a:gd name="T25" fmla="*/ 4 h 7"/>
                <a:gd name="T26" fmla="*/ 12 w 12"/>
                <a:gd name="T27" fmla="*/ 4 h 7"/>
                <a:gd name="T28" fmla="*/ 9 w 12"/>
                <a:gd name="T29" fmla="*/ 7 h 7"/>
                <a:gd name="T30" fmla="*/ 9 w 12"/>
                <a:gd name="T31" fmla="*/ 7 h 7"/>
                <a:gd name="T32" fmla="*/ 4 w 12"/>
                <a:gd name="T33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2" h="7">
                  <a:moveTo>
                    <a:pt x="4" y="7"/>
                  </a:moveTo>
                  <a:cubicBezTo>
                    <a:pt x="4" y="5"/>
                    <a:pt x="4" y="5"/>
                    <a:pt x="4" y="5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2" y="7"/>
                    <a:pt x="0" y="6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11" y="0"/>
                    <a:pt x="12" y="2"/>
                    <a:pt x="12" y="4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2" y="6"/>
                    <a:pt x="11" y="7"/>
                    <a:pt x="9" y="7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4" y="7"/>
                    <a:pt x="4" y="7"/>
                    <a:pt x="4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3" name="Freeform 81"/>
            <p:cNvSpPr/>
            <p:nvPr/>
          </p:nvSpPr>
          <p:spPr bwMode="auto">
            <a:xfrm>
              <a:off x="5978525" y="2832101"/>
              <a:ext cx="36513" cy="15875"/>
            </a:xfrm>
            <a:custGeom>
              <a:avLst/>
              <a:gdLst>
                <a:gd name="T0" fmla="*/ 1 w 7"/>
                <a:gd name="T1" fmla="*/ 3 h 3"/>
                <a:gd name="T2" fmla="*/ 0 w 7"/>
                <a:gd name="T3" fmla="*/ 1 h 3"/>
                <a:gd name="T4" fmla="*/ 0 w 7"/>
                <a:gd name="T5" fmla="*/ 1 h 3"/>
                <a:gd name="T6" fmla="*/ 1 w 7"/>
                <a:gd name="T7" fmla="*/ 0 h 3"/>
                <a:gd name="T8" fmla="*/ 1 w 7"/>
                <a:gd name="T9" fmla="*/ 0 h 3"/>
                <a:gd name="T10" fmla="*/ 5 w 7"/>
                <a:gd name="T11" fmla="*/ 0 h 3"/>
                <a:gd name="T12" fmla="*/ 7 w 7"/>
                <a:gd name="T13" fmla="*/ 1 h 3"/>
                <a:gd name="T14" fmla="*/ 7 w 7"/>
                <a:gd name="T15" fmla="*/ 1 h 3"/>
                <a:gd name="T16" fmla="*/ 5 w 7"/>
                <a:gd name="T17" fmla="*/ 3 h 3"/>
                <a:gd name="T18" fmla="*/ 5 w 7"/>
                <a:gd name="T19" fmla="*/ 3 h 3"/>
                <a:gd name="T20" fmla="*/ 1 w 7"/>
                <a:gd name="T21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" h="3">
                  <a:moveTo>
                    <a:pt x="1" y="3"/>
                  </a:moveTo>
                  <a:cubicBezTo>
                    <a:pt x="1" y="3"/>
                    <a:pt x="0" y="2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6" y="0"/>
                    <a:pt x="7" y="0"/>
                    <a:pt x="7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7" y="2"/>
                    <a:pt x="6" y="3"/>
                    <a:pt x="5" y="3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1" y="3"/>
                    <a:pt x="1" y="3"/>
                    <a:pt x="1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4" name="Freeform 82"/>
            <p:cNvSpPr>
              <a:spLocks noEditPoints="1"/>
            </p:cNvSpPr>
            <p:nvPr/>
          </p:nvSpPr>
          <p:spPr bwMode="auto">
            <a:xfrm>
              <a:off x="5967413" y="2820988"/>
              <a:ext cx="58738" cy="38100"/>
            </a:xfrm>
            <a:custGeom>
              <a:avLst/>
              <a:gdLst>
                <a:gd name="T0" fmla="*/ 3 w 11"/>
                <a:gd name="T1" fmla="*/ 7 h 7"/>
                <a:gd name="T2" fmla="*/ 3 w 11"/>
                <a:gd name="T3" fmla="*/ 5 h 7"/>
                <a:gd name="T4" fmla="*/ 3 w 11"/>
                <a:gd name="T5" fmla="*/ 4 h 7"/>
                <a:gd name="T6" fmla="*/ 3 w 11"/>
                <a:gd name="T7" fmla="*/ 5 h 7"/>
                <a:gd name="T8" fmla="*/ 3 w 11"/>
                <a:gd name="T9" fmla="*/ 7 h 7"/>
                <a:gd name="T10" fmla="*/ 0 w 11"/>
                <a:gd name="T11" fmla="*/ 3 h 7"/>
                <a:gd name="T12" fmla="*/ 0 w 11"/>
                <a:gd name="T13" fmla="*/ 3 h 7"/>
                <a:gd name="T14" fmla="*/ 3 w 11"/>
                <a:gd name="T15" fmla="*/ 0 h 7"/>
                <a:gd name="T16" fmla="*/ 3 w 11"/>
                <a:gd name="T17" fmla="*/ 0 h 7"/>
                <a:gd name="T18" fmla="*/ 7 w 11"/>
                <a:gd name="T19" fmla="*/ 0 h 7"/>
                <a:gd name="T20" fmla="*/ 11 w 11"/>
                <a:gd name="T21" fmla="*/ 3 h 7"/>
                <a:gd name="T22" fmla="*/ 11 w 11"/>
                <a:gd name="T23" fmla="*/ 3 h 7"/>
                <a:gd name="T24" fmla="*/ 7 w 11"/>
                <a:gd name="T25" fmla="*/ 7 h 7"/>
                <a:gd name="T26" fmla="*/ 7 w 11"/>
                <a:gd name="T27" fmla="*/ 7 h 7"/>
                <a:gd name="T28" fmla="*/ 3 w 11"/>
                <a:gd name="T29" fmla="*/ 7 h 7"/>
                <a:gd name="T30" fmla="*/ 3 w 11"/>
                <a:gd name="T31" fmla="*/ 3 h 7"/>
                <a:gd name="T32" fmla="*/ 3 w 11"/>
                <a:gd name="T33" fmla="*/ 3 h 7"/>
                <a:gd name="T34" fmla="*/ 3 w 11"/>
                <a:gd name="T35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1" h="7">
                  <a:moveTo>
                    <a:pt x="3" y="7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1" y="7"/>
                    <a:pt x="0" y="5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9" y="0"/>
                    <a:pt x="11" y="1"/>
                    <a:pt x="11" y="3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1" y="5"/>
                    <a:pt x="9" y="7"/>
                    <a:pt x="7" y="7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3" y="7"/>
                    <a:pt x="3" y="7"/>
                    <a:pt x="3" y="7"/>
                  </a:cubicBezTo>
                  <a:close/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5" name="Freeform 83"/>
            <p:cNvSpPr/>
            <p:nvPr/>
          </p:nvSpPr>
          <p:spPr bwMode="auto">
            <a:xfrm>
              <a:off x="5813425" y="2584451"/>
              <a:ext cx="127000" cy="100013"/>
            </a:xfrm>
            <a:custGeom>
              <a:avLst/>
              <a:gdLst>
                <a:gd name="T0" fmla="*/ 1 w 24"/>
                <a:gd name="T1" fmla="*/ 18 h 19"/>
                <a:gd name="T2" fmla="*/ 1 w 24"/>
                <a:gd name="T3" fmla="*/ 16 h 19"/>
                <a:gd name="T4" fmla="*/ 1 w 24"/>
                <a:gd name="T5" fmla="*/ 16 h 19"/>
                <a:gd name="T6" fmla="*/ 22 w 24"/>
                <a:gd name="T7" fmla="*/ 1 h 19"/>
                <a:gd name="T8" fmla="*/ 24 w 24"/>
                <a:gd name="T9" fmla="*/ 1 h 19"/>
                <a:gd name="T10" fmla="*/ 24 w 24"/>
                <a:gd name="T11" fmla="*/ 1 h 19"/>
                <a:gd name="T12" fmla="*/ 23 w 24"/>
                <a:gd name="T13" fmla="*/ 3 h 19"/>
                <a:gd name="T14" fmla="*/ 23 w 24"/>
                <a:gd name="T15" fmla="*/ 3 h 19"/>
                <a:gd name="T16" fmla="*/ 3 w 24"/>
                <a:gd name="T17" fmla="*/ 18 h 19"/>
                <a:gd name="T18" fmla="*/ 2 w 24"/>
                <a:gd name="T19" fmla="*/ 19 h 19"/>
                <a:gd name="T20" fmla="*/ 2 w 24"/>
                <a:gd name="T21" fmla="*/ 19 h 19"/>
                <a:gd name="T22" fmla="*/ 1 w 24"/>
                <a:gd name="T23" fmla="*/ 18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4" h="19">
                  <a:moveTo>
                    <a:pt x="1" y="18"/>
                  </a:moveTo>
                  <a:cubicBezTo>
                    <a:pt x="0" y="17"/>
                    <a:pt x="0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cubicBezTo>
                    <a:pt x="22" y="1"/>
                    <a:pt x="22" y="1"/>
                    <a:pt x="22" y="1"/>
                  </a:cubicBezTo>
                  <a:cubicBezTo>
                    <a:pt x="22" y="0"/>
                    <a:pt x="23" y="1"/>
                    <a:pt x="24" y="1"/>
                  </a:cubicBezTo>
                  <a:cubicBezTo>
                    <a:pt x="24" y="1"/>
                    <a:pt x="24" y="1"/>
                    <a:pt x="24" y="1"/>
                  </a:cubicBezTo>
                  <a:cubicBezTo>
                    <a:pt x="24" y="2"/>
                    <a:pt x="24" y="3"/>
                    <a:pt x="23" y="3"/>
                  </a:cubicBezTo>
                  <a:cubicBezTo>
                    <a:pt x="23" y="3"/>
                    <a:pt x="23" y="3"/>
                    <a:pt x="23" y="3"/>
                  </a:cubicBezTo>
                  <a:cubicBezTo>
                    <a:pt x="3" y="18"/>
                    <a:pt x="3" y="18"/>
                    <a:pt x="3" y="18"/>
                  </a:cubicBezTo>
                  <a:cubicBezTo>
                    <a:pt x="2" y="19"/>
                    <a:pt x="2" y="19"/>
                    <a:pt x="2" y="19"/>
                  </a:cubicBezTo>
                  <a:cubicBezTo>
                    <a:pt x="2" y="19"/>
                    <a:pt x="2" y="19"/>
                    <a:pt x="2" y="19"/>
                  </a:cubicBezTo>
                  <a:cubicBezTo>
                    <a:pt x="1" y="19"/>
                    <a:pt x="1" y="18"/>
                    <a:pt x="1" y="1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6" name="Freeform 84"/>
            <p:cNvSpPr>
              <a:spLocks noEditPoints="1"/>
            </p:cNvSpPr>
            <p:nvPr/>
          </p:nvSpPr>
          <p:spPr bwMode="auto">
            <a:xfrm>
              <a:off x="5803900" y="2579688"/>
              <a:ext cx="147638" cy="115888"/>
            </a:xfrm>
            <a:custGeom>
              <a:avLst/>
              <a:gdLst>
                <a:gd name="T0" fmla="*/ 4 w 28"/>
                <a:gd name="T1" fmla="*/ 22 h 22"/>
                <a:gd name="T2" fmla="*/ 1 w 28"/>
                <a:gd name="T3" fmla="*/ 20 h 22"/>
                <a:gd name="T4" fmla="*/ 1 w 28"/>
                <a:gd name="T5" fmla="*/ 20 h 22"/>
                <a:gd name="T6" fmla="*/ 3 w 28"/>
                <a:gd name="T7" fmla="*/ 19 h 22"/>
                <a:gd name="T8" fmla="*/ 4 w 28"/>
                <a:gd name="T9" fmla="*/ 18 h 22"/>
                <a:gd name="T10" fmla="*/ 3 w 28"/>
                <a:gd name="T11" fmla="*/ 19 h 22"/>
                <a:gd name="T12" fmla="*/ 1 w 28"/>
                <a:gd name="T13" fmla="*/ 20 h 22"/>
                <a:gd name="T14" fmla="*/ 0 w 28"/>
                <a:gd name="T15" fmla="*/ 18 h 22"/>
                <a:gd name="T16" fmla="*/ 0 w 28"/>
                <a:gd name="T17" fmla="*/ 18 h 22"/>
                <a:gd name="T18" fmla="*/ 2 w 28"/>
                <a:gd name="T19" fmla="*/ 15 h 22"/>
                <a:gd name="T20" fmla="*/ 2 w 28"/>
                <a:gd name="T21" fmla="*/ 15 h 22"/>
                <a:gd name="T22" fmla="*/ 23 w 28"/>
                <a:gd name="T23" fmla="*/ 0 h 22"/>
                <a:gd name="T24" fmla="*/ 25 w 28"/>
                <a:gd name="T25" fmla="*/ 0 h 22"/>
                <a:gd name="T26" fmla="*/ 25 w 28"/>
                <a:gd name="T27" fmla="*/ 0 h 22"/>
                <a:gd name="T28" fmla="*/ 27 w 28"/>
                <a:gd name="T29" fmla="*/ 1 h 22"/>
                <a:gd name="T30" fmla="*/ 27 w 28"/>
                <a:gd name="T31" fmla="*/ 1 h 22"/>
                <a:gd name="T32" fmla="*/ 28 w 28"/>
                <a:gd name="T33" fmla="*/ 3 h 22"/>
                <a:gd name="T34" fmla="*/ 28 w 28"/>
                <a:gd name="T35" fmla="*/ 3 h 22"/>
                <a:gd name="T36" fmla="*/ 27 w 28"/>
                <a:gd name="T37" fmla="*/ 6 h 22"/>
                <a:gd name="T38" fmla="*/ 27 w 28"/>
                <a:gd name="T39" fmla="*/ 6 h 22"/>
                <a:gd name="T40" fmla="*/ 6 w 28"/>
                <a:gd name="T41" fmla="*/ 21 h 22"/>
                <a:gd name="T42" fmla="*/ 4 w 28"/>
                <a:gd name="T43" fmla="*/ 22 h 22"/>
                <a:gd name="T44" fmla="*/ 4 w 28"/>
                <a:gd name="T45" fmla="*/ 22 h 22"/>
                <a:gd name="T46" fmla="*/ 4 w 28"/>
                <a:gd name="T47" fmla="*/ 22 h 22"/>
                <a:gd name="T48" fmla="*/ 4 w 28"/>
                <a:gd name="T49" fmla="*/ 18 h 22"/>
                <a:gd name="T50" fmla="*/ 4 w 28"/>
                <a:gd name="T51" fmla="*/ 18 h 22"/>
                <a:gd name="T52" fmla="*/ 4 w 28"/>
                <a:gd name="T53" fmla="*/ 18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8" h="22">
                  <a:moveTo>
                    <a:pt x="4" y="22"/>
                  </a:moveTo>
                  <a:cubicBezTo>
                    <a:pt x="3" y="22"/>
                    <a:pt x="2" y="21"/>
                    <a:pt x="1" y="20"/>
                  </a:cubicBezTo>
                  <a:cubicBezTo>
                    <a:pt x="1" y="20"/>
                    <a:pt x="1" y="20"/>
                    <a:pt x="1" y="20"/>
                  </a:cubicBezTo>
                  <a:cubicBezTo>
                    <a:pt x="3" y="19"/>
                    <a:pt x="3" y="19"/>
                    <a:pt x="3" y="19"/>
                  </a:cubicBezTo>
                  <a:cubicBezTo>
                    <a:pt x="4" y="18"/>
                    <a:pt x="4" y="18"/>
                    <a:pt x="4" y="18"/>
                  </a:cubicBezTo>
                  <a:cubicBezTo>
                    <a:pt x="3" y="19"/>
                    <a:pt x="3" y="19"/>
                    <a:pt x="3" y="19"/>
                  </a:cubicBezTo>
                  <a:cubicBezTo>
                    <a:pt x="1" y="20"/>
                    <a:pt x="1" y="20"/>
                    <a:pt x="1" y="20"/>
                  </a:cubicBezTo>
                  <a:cubicBezTo>
                    <a:pt x="0" y="20"/>
                    <a:pt x="0" y="19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17"/>
                    <a:pt x="1" y="16"/>
                    <a:pt x="2" y="15"/>
                  </a:cubicBezTo>
                  <a:cubicBezTo>
                    <a:pt x="2" y="15"/>
                    <a:pt x="2" y="15"/>
                    <a:pt x="2" y="15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3" y="0"/>
                    <a:pt x="24" y="0"/>
                    <a:pt x="25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6" y="0"/>
                    <a:pt x="27" y="0"/>
                    <a:pt x="27" y="1"/>
                  </a:cubicBezTo>
                  <a:cubicBezTo>
                    <a:pt x="27" y="1"/>
                    <a:pt x="27" y="1"/>
                    <a:pt x="27" y="1"/>
                  </a:cubicBezTo>
                  <a:cubicBezTo>
                    <a:pt x="28" y="2"/>
                    <a:pt x="28" y="3"/>
                    <a:pt x="28" y="3"/>
                  </a:cubicBezTo>
                  <a:cubicBezTo>
                    <a:pt x="28" y="3"/>
                    <a:pt x="28" y="3"/>
                    <a:pt x="28" y="3"/>
                  </a:cubicBezTo>
                  <a:cubicBezTo>
                    <a:pt x="28" y="4"/>
                    <a:pt x="28" y="5"/>
                    <a:pt x="27" y="6"/>
                  </a:cubicBezTo>
                  <a:cubicBezTo>
                    <a:pt x="27" y="6"/>
                    <a:pt x="27" y="6"/>
                    <a:pt x="27" y="6"/>
                  </a:cubicBezTo>
                  <a:cubicBezTo>
                    <a:pt x="6" y="21"/>
                    <a:pt x="6" y="21"/>
                    <a:pt x="6" y="21"/>
                  </a:cubicBezTo>
                  <a:cubicBezTo>
                    <a:pt x="5" y="21"/>
                    <a:pt x="5" y="22"/>
                    <a:pt x="4" y="22"/>
                  </a:cubicBezTo>
                  <a:cubicBezTo>
                    <a:pt x="4" y="22"/>
                    <a:pt x="4" y="22"/>
                    <a:pt x="4" y="22"/>
                  </a:cubicBezTo>
                  <a:cubicBezTo>
                    <a:pt x="4" y="22"/>
                    <a:pt x="4" y="22"/>
                    <a:pt x="4" y="22"/>
                  </a:cubicBezTo>
                  <a:close/>
                  <a:moveTo>
                    <a:pt x="4" y="18"/>
                  </a:moveTo>
                  <a:cubicBezTo>
                    <a:pt x="4" y="18"/>
                    <a:pt x="4" y="18"/>
                    <a:pt x="4" y="18"/>
                  </a:cubicBezTo>
                  <a:cubicBezTo>
                    <a:pt x="4" y="18"/>
                    <a:pt x="4" y="18"/>
                    <a:pt x="4" y="1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7" name="Freeform 85"/>
            <p:cNvSpPr/>
            <p:nvPr/>
          </p:nvSpPr>
          <p:spPr bwMode="auto">
            <a:xfrm>
              <a:off x="5845175" y="2616201"/>
              <a:ext cx="95250" cy="68263"/>
            </a:xfrm>
            <a:custGeom>
              <a:avLst/>
              <a:gdLst>
                <a:gd name="T0" fmla="*/ 0 w 18"/>
                <a:gd name="T1" fmla="*/ 12 h 13"/>
                <a:gd name="T2" fmla="*/ 1 w 18"/>
                <a:gd name="T3" fmla="*/ 10 h 13"/>
                <a:gd name="T4" fmla="*/ 1 w 18"/>
                <a:gd name="T5" fmla="*/ 10 h 13"/>
                <a:gd name="T6" fmla="*/ 16 w 18"/>
                <a:gd name="T7" fmla="*/ 1 h 13"/>
                <a:gd name="T8" fmla="*/ 18 w 18"/>
                <a:gd name="T9" fmla="*/ 1 h 13"/>
                <a:gd name="T10" fmla="*/ 18 w 18"/>
                <a:gd name="T11" fmla="*/ 1 h 13"/>
                <a:gd name="T12" fmla="*/ 17 w 18"/>
                <a:gd name="T13" fmla="*/ 3 h 13"/>
                <a:gd name="T14" fmla="*/ 17 w 18"/>
                <a:gd name="T15" fmla="*/ 3 h 13"/>
                <a:gd name="T16" fmla="*/ 2 w 18"/>
                <a:gd name="T17" fmla="*/ 12 h 13"/>
                <a:gd name="T18" fmla="*/ 2 w 18"/>
                <a:gd name="T19" fmla="*/ 13 h 13"/>
                <a:gd name="T20" fmla="*/ 2 w 18"/>
                <a:gd name="T21" fmla="*/ 13 h 13"/>
                <a:gd name="T22" fmla="*/ 0 w 18"/>
                <a:gd name="T23" fmla="*/ 12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8" h="13">
                  <a:moveTo>
                    <a:pt x="0" y="12"/>
                  </a:moveTo>
                  <a:cubicBezTo>
                    <a:pt x="0" y="11"/>
                    <a:pt x="0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7" y="0"/>
                    <a:pt x="17" y="1"/>
                    <a:pt x="18" y="1"/>
                  </a:cubicBezTo>
                  <a:cubicBezTo>
                    <a:pt x="18" y="1"/>
                    <a:pt x="18" y="1"/>
                    <a:pt x="18" y="1"/>
                  </a:cubicBezTo>
                  <a:cubicBezTo>
                    <a:pt x="18" y="2"/>
                    <a:pt x="18" y="3"/>
                    <a:pt x="17" y="3"/>
                  </a:cubicBezTo>
                  <a:cubicBezTo>
                    <a:pt x="17" y="3"/>
                    <a:pt x="17" y="3"/>
                    <a:pt x="17" y="3"/>
                  </a:cubicBezTo>
                  <a:cubicBezTo>
                    <a:pt x="2" y="12"/>
                    <a:pt x="2" y="12"/>
                    <a:pt x="2" y="12"/>
                  </a:cubicBezTo>
                  <a:cubicBezTo>
                    <a:pt x="2" y="13"/>
                    <a:pt x="2" y="13"/>
                    <a:pt x="2" y="13"/>
                  </a:cubicBezTo>
                  <a:cubicBezTo>
                    <a:pt x="2" y="13"/>
                    <a:pt x="2" y="13"/>
                    <a:pt x="2" y="13"/>
                  </a:cubicBezTo>
                  <a:cubicBezTo>
                    <a:pt x="1" y="13"/>
                    <a:pt x="1" y="12"/>
                    <a:pt x="0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8" name="Freeform 86"/>
            <p:cNvSpPr/>
            <p:nvPr/>
          </p:nvSpPr>
          <p:spPr bwMode="auto">
            <a:xfrm>
              <a:off x="5835650" y="2611438"/>
              <a:ext cx="115888" cy="84138"/>
            </a:xfrm>
            <a:custGeom>
              <a:avLst/>
              <a:gdLst>
                <a:gd name="T0" fmla="*/ 4 w 22"/>
                <a:gd name="T1" fmla="*/ 16 h 16"/>
                <a:gd name="T2" fmla="*/ 1 w 22"/>
                <a:gd name="T3" fmla="*/ 14 h 16"/>
                <a:gd name="T4" fmla="*/ 1 w 22"/>
                <a:gd name="T5" fmla="*/ 14 h 16"/>
                <a:gd name="T6" fmla="*/ 2 w 22"/>
                <a:gd name="T7" fmla="*/ 13 h 16"/>
                <a:gd name="T8" fmla="*/ 1 w 22"/>
                <a:gd name="T9" fmla="*/ 14 h 16"/>
                <a:gd name="T10" fmla="*/ 0 w 22"/>
                <a:gd name="T11" fmla="*/ 12 h 16"/>
                <a:gd name="T12" fmla="*/ 0 w 22"/>
                <a:gd name="T13" fmla="*/ 12 h 16"/>
                <a:gd name="T14" fmla="*/ 2 w 22"/>
                <a:gd name="T15" fmla="*/ 9 h 16"/>
                <a:gd name="T16" fmla="*/ 2 w 22"/>
                <a:gd name="T17" fmla="*/ 9 h 16"/>
                <a:gd name="T18" fmla="*/ 17 w 22"/>
                <a:gd name="T19" fmla="*/ 0 h 16"/>
                <a:gd name="T20" fmla="*/ 19 w 22"/>
                <a:gd name="T21" fmla="*/ 0 h 16"/>
                <a:gd name="T22" fmla="*/ 19 w 22"/>
                <a:gd name="T23" fmla="*/ 0 h 16"/>
                <a:gd name="T24" fmla="*/ 22 w 22"/>
                <a:gd name="T25" fmla="*/ 1 h 16"/>
                <a:gd name="T26" fmla="*/ 22 w 22"/>
                <a:gd name="T27" fmla="*/ 1 h 16"/>
                <a:gd name="T28" fmla="*/ 22 w 22"/>
                <a:gd name="T29" fmla="*/ 3 h 16"/>
                <a:gd name="T30" fmla="*/ 22 w 22"/>
                <a:gd name="T31" fmla="*/ 3 h 16"/>
                <a:gd name="T32" fmla="*/ 20 w 22"/>
                <a:gd name="T33" fmla="*/ 6 h 16"/>
                <a:gd name="T34" fmla="*/ 20 w 22"/>
                <a:gd name="T35" fmla="*/ 6 h 16"/>
                <a:gd name="T36" fmla="*/ 6 w 22"/>
                <a:gd name="T37" fmla="*/ 15 h 16"/>
                <a:gd name="T38" fmla="*/ 4 w 22"/>
                <a:gd name="T39" fmla="*/ 16 h 16"/>
                <a:gd name="T40" fmla="*/ 4 w 22"/>
                <a:gd name="T41" fmla="*/ 16 h 16"/>
                <a:gd name="T42" fmla="*/ 4 w 22"/>
                <a:gd name="T43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2" h="16">
                  <a:moveTo>
                    <a:pt x="4" y="16"/>
                  </a:moveTo>
                  <a:cubicBezTo>
                    <a:pt x="3" y="16"/>
                    <a:pt x="1" y="15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cubicBezTo>
                    <a:pt x="2" y="13"/>
                    <a:pt x="2" y="13"/>
                    <a:pt x="2" y="13"/>
                  </a:cubicBezTo>
                  <a:cubicBezTo>
                    <a:pt x="1" y="14"/>
                    <a:pt x="1" y="14"/>
                    <a:pt x="1" y="14"/>
                  </a:cubicBezTo>
                  <a:cubicBezTo>
                    <a:pt x="0" y="13"/>
                    <a:pt x="0" y="13"/>
                    <a:pt x="0" y="12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11"/>
                    <a:pt x="1" y="10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7" y="0"/>
                    <a:pt x="18" y="0"/>
                    <a:pt x="19" y="0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20" y="0"/>
                    <a:pt x="21" y="0"/>
                    <a:pt x="22" y="1"/>
                  </a:cubicBezTo>
                  <a:cubicBezTo>
                    <a:pt x="22" y="1"/>
                    <a:pt x="22" y="1"/>
                    <a:pt x="22" y="1"/>
                  </a:cubicBezTo>
                  <a:cubicBezTo>
                    <a:pt x="22" y="2"/>
                    <a:pt x="22" y="2"/>
                    <a:pt x="22" y="3"/>
                  </a:cubicBezTo>
                  <a:cubicBezTo>
                    <a:pt x="22" y="3"/>
                    <a:pt x="22" y="3"/>
                    <a:pt x="22" y="3"/>
                  </a:cubicBezTo>
                  <a:cubicBezTo>
                    <a:pt x="22" y="4"/>
                    <a:pt x="21" y="5"/>
                    <a:pt x="20" y="6"/>
                  </a:cubicBezTo>
                  <a:cubicBezTo>
                    <a:pt x="20" y="6"/>
                    <a:pt x="20" y="6"/>
                    <a:pt x="20" y="6"/>
                  </a:cubicBezTo>
                  <a:cubicBezTo>
                    <a:pt x="6" y="15"/>
                    <a:pt x="6" y="15"/>
                    <a:pt x="6" y="15"/>
                  </a:cubicBezTo>
                  <a:cubicBezTo>
                    <a:pt x="5" y="15"/>
                    <a:pt x="4" y="16"/>
                    <a:pt x="4" y="16"/>
                  </a:cubicBezTo>
                  <a:cubicBezTo>
                    <a:pt x="4" y="16"/>
                    <a:pt x="4" y="16"/>
                    <a:pt x="4" y="16"/>
                  </a:cubicBezTo>
                  <a:cubicBezTo>
                    <a:pt x="4" y="16"/>
                    <a:pt x="4" y="16"/>
                    <a:pt x="4" y="1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9" name="Freeform 87"/>
            <p:cNvSpPr/>
            <p:nvPr/>
          </p:nvSpPr>
          <p:spPr bwMode="auto">
            <a:xfrm>
              <a:off x="5883275" y="2643188"/>
              <a:ext cx="73025" cy="41275"/>
            </a:xfrm>
            <a:custGeom>
              <a:avLst/>
              <a:gdLst>
                <a:gd name="T0" fmla="*/ 1 w 14"/>
                <a:gd name="T1" fmla="*/ 7 h 8"/>
                <a:gd name="T2" fmla="*/ 2 w 14"/>
                <a:gd name="T3" fmla="*/ 5 h 8"/>
                <a:gd name="T4" fmla="*/ 2 w 14"/>
                <a:gd name="T5" fmla="*/ 5 h 8"/>
                <a:gd name="T6" fmla="*/ 12 w 14"/>
                <a:gd name="T7" fmla="*/ 0 h 8"/>
                <a:gd name="T8" fmla="*/ 14 w 14"/>
                <a:gd name="T9" fmla="*/ 1 h 8"/>
                <a:gd name="T10" fmla="*/ 14 w 14"/>
                <a:gd name="T11" fmla="*/ 1 h 8"/>
                <a:gd name="T12" fmla="*/ 13 w 14"/>
                <a:gd name="T13" fmla="*/ 3 h 8"/>
                <a:gd name="T14" fmla="*/ 13 w 14"/>
                <a:gd name="T15" fmla="*/ 3 h 8"/>
                <a:gd name="T16" fmla="*/ 3 w 14"/>
                <a:gd name="T17" fmla="*/ 8 h 8"/>
                <a:gd name="T18" fmla="*/ 2 w 14"/>
                <a:gd name="T19" fmla="*/ 8 h 8"/>
                <a:gd name="T20" fmla="*/ 2 w 14"/>
                <a:gd name="T21" fmla="*/ 8 h 8"/>
                <a:gd name="T22" fmla="*/ 1 w 14"/>
                <a:gd name="T23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4" h="8">
                  <a:moveTo>
                    <a:pt x="1" y="7"/>
                  </a:moveTo>
                  <a:cubicBezTo>
                    <a:pt x="0" y="6"/>
                    <a:pt x="1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2" y="0"/>
                    <a:pt x="13" y="0"/>
                    <a:pt x="14" y="1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14" y="2"/>
                    <a:pt x="14" y="3"/>
                    <a:pt x="13" y="3"/>
                  </a:cubicBezTo>
                  <a:cubicBezTo>
                    <a:pt x="13" y="3"/>
                    <a:pt x="13" y="3"/>
                    <a:pt x="13" y="3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1" y="7"/>
                    <a:pt x="1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0" name="Freeform 88"/>
            <p:cNvSpPr/>
            <p:nvPr/>
          </p:nvSpPr>
          <p:spPr bwMode="auto">
            <a:xfrm>
              <a:off x="5876925" y="2632076"/>
              <a:ext cx="90488" cy="63500"/>
            </a:xfrm>
            <a:custGeom>
              <a:avLst/>
              <a:gdLst>
                <a:gd name="T0" fmla="*/ 0 w 17"/>
                <a:gd name="T1" fmla="*/ 10 h 12"/>
                <a:gd name="T2" fmla="*/ 2 w 17"/>
                <a:gd name="T3" fmla="*/ 9 h 12"/>
                <a:gd name="T4" fmla="*/ 0 w 17"/>
                <a:gd name="T5" fmla="*/ 10 h 12"/>
                <a:gd name="T6" fmla="*/ 0 w 17"/>
                <a:gd name="T7" fmla="*/ 8 h 12"/>
                <a:gd name="T8" fmla="*/ 0 w 17"/>
                <a:gd name="T9" fmla="*/ 8 h 12"/>
                <a:gd name="T10" fmla="*/ 2 w 17"/>
                <a:gd name="T11" fmla="*/ 5 h 12"/>
                <a:gd name="T12" fmla="*/ 2 w 17"/>
                <a:gd name="T13" fmla="*/ 5 h 12"/>
                <a:gd name="T14" fmla="*/ 12 w 17"/>
                <a:gd name="T15" fmla="*/ 0 h 12"/>
                <a:gd name="T16" fmla="*/ 13 w 17"/>
                <a:gd name="T17" fmla="*/ 0 h 12"/>
                <a:gd name="T18" fmla="*/ 13 w 17"/>
                <a:gd name="T19" fmla="*/ 0 h 12"/>
                <a:gd name="T20" fmla="*/ 17 w 17"/>
                <a:gd name="T21" fmla="*/ 2 h 12"/>
                <a:gd name="T22" fmla="*/ 17 w 17"/>
                <a:gd name="T23" fmla="*/ 2 h 12"/>
                <a:gd name="T24" fmla="*/ 17 w 17"/>
                <a:gd name="T25" fmla="*/ 4 h 12"/>
                <a:gd name="T26" fmla="*/ 17 w 17"/>
                <a:gd name="T27" fmla="*/ 4 h 12"/>
                <a:gd name="T28" fmla="*/ 15 w 17"/>
                <a:gd name="T29" fmla="*/ 7 h 12"/>
                <a:gd name="T30" fmla="*/ 15 w 17"/>
                <a:gd name="T31" fmla="*/ 7 h 12"/>
                <a:gd name="T32" fmla="*/ 5 w 17"/>
                <a:gd name="T33" fmla="*/ 11 h 12"/>
                <a:gd name="T34" fmla="*/ 3 w 17"/>
                <a:gd name="T35" fmla="*/ 12 h 12"/>
                <a:gd name="T36" fmla="*/ 3 w 17"/>
                <a:gd name="T37" fmla="*/ 12 h 12"/>
                <a:gd name="T38" fmla="*/ 0 w 17"/>
                <a:gd name="T39" fmla="*/ 1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7" h="12">
                  <a:moveTo>
                    <a:pt x="0" y="10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9"/>
                    <a:pt x="0" y="9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7"/>
                    <a:pt x="0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2" y="0"/>
                    <a:pt x="13" y="0"/>
                    <a:pt x="13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5" y="0"/>
                    <a:pt x="16" y="1"/>
                    <a:pt x="17" y="2"/>
                  </a:cubicBezTo>
                  <a:cubicBezTo>
                    <a:pt x="17" y="2"/>
                    <a:pt x="17" y="2"/>
                    <a:pt x="17" y="2"/>
                  </a:cubicBezTo>
                  <a:cubicBezTo>
                    <a:pt x="17" y="3"/>
                    <a:pt x="17" y="3"/>
                    <a:pt x="17" y="4"/>
                  </a:cubicBezTo>
                  <a:cubicBezTo>
                    <a:pt x="17" y="4"/>
                    <a:pt x="17" y="4"/>
                    <a:pt x="17" y="4"/>
                  </a:cubicBezTo>
                  <a:cubicBezTo>
                    <a:pt x="17" y="5"/>
                    <a:pt x="16" y="6"/>
                    <a:pt x="15" y="7"/>
                  </a:cubicBezTo>
                  <a:cubicBezTo>
                    <a:pt x="15" y="7"/>
                    <a:pt x="15" y="7"/>
                    <a:pt x="15" y="7"/>
                  </a:cubicBezTo>
                  <a:cubicBezTo>
                    <a:pt x="5" y="11"/>
                    <a:pt x="5" y="11"/>
                    <a:pt x="5" y="11"/>
                  </a:cubicBezTo>
                  <a:cubicBezTo>
                    <a:pt x="4" y="12"/>
                    <a:pt x="4" y="12"/>
                    <a:pt x="3" y="12"/>
                  </a:cubicBezTo>
                  <a:cubicBezTo>
                    <a:pt x="3" y="12"/>
                    <a:pt x="3" y="12"/>
                    <a:pt x="3" y="12"/>
                  </a:cubicBezTo>
                  <a:cubicBezTo>
                    <a:pt x="2" y="12"/>
                    <a:pt x="1" y="11"/>
                    <a:pt x="0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1" name="Freeform 89"/>
            <p:cNvSpPr/>
            <p:nvPr/>
          </p:nvSpPr>
          <p:spPr bwMode="auto">
            <a:xfrm>
              <a:off x="5765800" y="3016251"/>
              <a:ext cx="285750" cy="142875"/>
            </a:xfrm>
            <a:custGeom>
              <a:avLst/>
              <a:gdLst>
                <a:gd name="T0" fmla="*/ 0 w 54"/>
                <a:gd name="T1" fmla="*/ 15 h 27"/>
                <a:gd name="T2" fmla="*/ 0 w 54"/>
                <a:gd name="T3" fmla="*/ 15 h 27"/>
                <a:gd name="T4" fmla="*/ 1 w 54"/>
                <a:gd name="T5" fmla="*/ 13 h 27"/>
                <a:gd name="T6" fmla="*/ 1 w 54"/>
                <a:gd name="T7" fmla="*/ 13 h 27"/>
                <a:gd name="T8" fmla="*/ 3 w 54"/>
                <a:gd name="T9" fmla="*/ 14 h 27"/>
                <a:gd name="T10" fmla="*/ 3 w 54"/>
                <a:gd name="T11" fmla="*/ 14 h 27"/>
                <a:gd name="T12" fmla="*/ 4 w 54"/>
                <a:gd name="T13" fmla="*/ 15 h 27"/>
                <a:gd name="T14" fmla="*/ 4 w 54"/>
                <a:gd name="T15" fmla="*/ 15 h 27"/>
                <a:gd name="T16" fmla="*/ 7 w 54"/>
                <a:gd name="T17" fmla="*/ 18 h 27"/>
                <a:gd name="T18" fmla="*/ 7 w 54"/>
                <a:gd name="T19" fmla="*/ 18 h 27"/>
                <a:gd name="T20" fmla="*/ 22 w 54"/>
                <a:gd name="T21" fmla="*/ 23 h 27"/>
                <a:gd name="T22" fmla="*/ 22 w 54"/>
                <a:gd name="T23" fmla="*/ 23 h 27"/>
                <a:gd name="T24" fmla="*/ 24 w 54"/>
                <a:gd name="T25" fmla="*/ 23 h 27"/>
                <a:gd name="T26" fmla="*/ 24 w 54"/>
                <a:gd name="T27" fmla="*/ 23 h 27"/>
                <a:gd name="T28" fmla="*/ 50 w 54"/>
                <a:gd name="T29" fmla="*/ 12 h 27"/>
                <a:gd name="T30" fmla="*/ 50 w 54"/>
                <a:gd name="T31" fmla="*/ 12 h 27"/>
                <a:gd name="T32" fmla="*/ 51 w 54"/>
                <a:gd name="T33" fmla="*/ 5 h 27"/>
                <a:gd name="T34" fmla="*/ 51 w 54"/>
                <a:gd name="T35" fmla="*/ 5 h 27"/>
                <a:gd name="T36" fmla="*/ 51 w 54"/>
                <a:gd name="T37" fmla="*/ 2 h 27"/>
                <a:gd name="T38" fmla="*/ 51 w 54"/>
                <a:gd name="T39" fmla="*/ 2 h 27"/>
                <a:gd name="T40" fmla="*/ 52 w 54"/>
                <a:gd name="T41" fmla="*/ 0 h 27"/>
                <a:gd name="T42" fmla="*/ 52 w 54"/>
                <a:gd name="T43" fmla="*/ 0 h 27"/>
                <a:gd name="T44" fmla="*/ 54 w 54"/>
                <a:gd name="T45" fmla="*/ 2 h 27"/>
                <a:gd name="T46" fmla="*/ 54 w 54"/>
                <a:gd name="T47" fmla="*/ 2 h 27"/>
                <a:gd name="T48" fmla="*/ 54 w 54"/>
                <a:gd name="T49" fmla="*/ 5 h 27"/>
                <a:gd name="T50" fmla="*/ 54 w 54"/>
                <a:gd name="T51" fmla="*/ 5 h 27"/>
                <a:gd name="T52" fmla="*/ 52 w 54"/>
                <a:gd name="T53" fmla="*/ 14 h 27"/>
                <a:gd name="T54" fmla="*/ 52 w 54"/>
                <a:gd name="T55" fmla="*/ 14 h 27"/>
                <a:gd name="T56" fmla="*/ 24 w 54"/>
                <a:gd name="T57" fmla="*/ 26 h 27"/>
                <a:gd name="T58" fmla="*/ 24 w 54"/>
                <a:gd name="T59" fmla="*/ 26 h 27"/>
                <a:gd name="T60" fmla="*/ 22 w 54"/>
                <a:gd name="T61" fmla="*/ 27 h 27"/>
                <a:gd name="T62" fmla="*/ 22 w 54"/>
                <a:gd name="T63" fmla="*/ 27 h 27"/>
                <a:gd name="T64" fmla="*/ 0 w 54"/>
                <a:gd name="T65" fmla="*/ 15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54" h="27">
                  <a:moveTo>
                    <a:pt x="0" y="15"/>
                  </a:moveTo>
                  <a:cubicBezTo>
                    <a:pt x="0" y="15"/>
                    <a:pt x="0" y="15"/>
                    <a:pt x="0" y="15"/>
                  </a:cubicBezTo>
                  <a:cubicBezTo>
                    <a:pt x="0" y="14"/>
                    <a:pt x="0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2" y="13"/>
                    <a:pt x="3" y="14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3" y="14"/>
                    <a:pt x="3" y="14"/>
                    <a:pt x="4" y="15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5" y="16"/>
                    <a:pt x="6" y="17"/>
                    <a:pt x="7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10" y="21"/>
                    <a:pt x="15" y="23"/>
                    <a:pt x="22" y="23"/>
                  </a:cubicBezTo>
                  <a:cubicBezTo>
                    <a:pt x="22" y="23"/>
                    <a:pt x="22" y="23"/>
                    <a:pt x="22" y="23"/>
                  </a:cubicBezTo>
                  <a:cubicBezTo>
                    <a:pt x="23" y="23"/>
                    <a:pt x="23" y="23"/>
                    <a:pt x="24" y="23"/>
                  </a:cubicBezTo>
                  <a:cubicBezTo>
                    <a:pt x="24" y="23"/>
                    <a:pt x="24" y="23"/>
                    <a:pt x="24" y="23"/>
                  </a:cubicBezTo>
                  <a:cubicBezTo>
                    <a:pt x="39" y="22"/>
                    <a:pt x="48" y="15"/>
                    <a:pt x="50" y="12"/>
                  </a:cubicBezTo>
                  <a:cubicBezTo>
                    <a:pt x="50" y="12"/>
                    <a:pt x="50" y="12"/>
                    <a:pt x="50" y="12"/>
                  </a:cubicBezTo>
                  <a:cubicBezTo>
                    <a:pt x="51" y="10"/>
                    <a:pt x="51" y="7"/>
                    <a:pt x="51" y="5"/>
                  </a:cubicBezTo>
                  <a:cubicBezTo>
                    <a:pt x="51" y="5"/>
                    <a:pt x="51" y="5"/>
                    <a:pt x="51" y="5"/>
                  </a:cubicBezTo>
                  <a:cubicBezTo>
                    <a:pt x="51" y="3"/>
                    <a:pt x="51" y="2"/>
                    <a:pt x="51" y="2"/>
                  </a:cubicBezTo>
                  <a:cubicBezTo>
                    <a:pt x="51" y="2"/>
                    <a:pt x="51" y="2"/>
                    <a:pt x="51" y="2"/>
                  </a:cubicBezTo>
                  <a:cubicBezTo>
                    <a:pt x="51" y="1"/>
                    <a:pt x="51" y="0"/>
                    <a:pt x="52" y="0"/>
                  </a:cubicBezTo>
                  <a:cubicBezTo>
                    <a:pt x="52" y="0"/>
                    <a:pt x="52" y="0"/>
                    <a:pt x="52" y="0"/>
                  </a:cubicBezTo>
                  <a:cubicBezTo>
                    <a:pt x="53" y="0"/>
                    <a:pt x="54" y="1"/>
                    <a:pt x="54" y="2"/>
                  </a:cubicBezTo>
                  <a:cubicBezTo>
                    <a:pt x="54" y="2"/>
                    <a:pt x="54" y="2"/>
                    <a:pt x="54" y="2"/>
                  </a:cubicBezTo>
                  <a:cubicBezTo>
                    <a:pt x="54" y="2"/>
                    <a:pt x="54" y="3"/>
                    <a:pt x="54" y="5"/>
                  </a:cubicBezTo>
                  <a:cubicBezTo>
                    <a:pt x="54" y="5"/>
                    <a:pt x="54" y="5"/>
                    <a:pt x="54" y="5"/>
                  </a:cubicBezTo>
                  <a:cubicBezTo>
                    <a:pt x="54" y="7"/>
                    <a:pt x="54" y="11"/>
                    <a:pt x="52" y="14"/>
                  </a:cubicBezTo>
                  <a:cubicBezTo>
                    <a:pt x="52" y="14"/>
                    <a:pt x="52" y="14"/>
                    <a:pt x="52" y="14"/>
                  </a:cubicBezTo>
                  <a:cubicBezTo>
                    <a:pt x="49" y="18"/>
                    <a:pt x="40" y="25"/>
                    <a:pt x="24" y="26"/>
                  </a:cubicBezTo>
                  <a:cubicBezTo>
                    <a:pt x="24" y="26"/>
                    <a:pt x="24" y="26"/>
                    <a:pt x="24" y="26"/>
                  </a:cubicBezTo>
                  <a:cubicBezTo>
                    <a:pt x="23" y="26"/>
                    <a:pt x="23" y="27"/>
                    <a:pt x="22" y="27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7" y="26"/>
                    <a:pt x="0" y="15"/>
                    <a:pt x="0" y="1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2" name="Freeform 90"/>
            <p:cNvSpPr>
              <a:spLocks noEditPoints="1"/>
            </p:cNvSpPr>
            <p:nvPr/>
          </p:nvSpPr>
          <p:spPr bwMode="auto">
            <a:xfrm>
              <a:off x="5756275" y="3006726"/>
              <a:ext cx="306388" cy="161925"/>
            </a:xfrm>
            <a:custGeom>
              <a:avLst/>
              <a:gdLst>
                <a:gd name="T0" fmla="*/ 4 w 58"/>
                <a:gd name="T1" fmla="*/ 23 h 31"/>
                <a:gd name="T2" fmla="*/ 4 w 58"/>
                <a:gd name="T3" fmla="*/ 24 h 31"/>
                <a:gd name="T4" fmla="*/ 0 w 58"/>
                <a:gd name="T5" fmla="*/ 18 h 31"/>
                <a:gd name="T6" fmla="*/ 0 w 58"/>
                <a:gd name="T7" fmla="*/ 16 h 31"/>
                <a:gd name="T8" fmla="*/ 0 w 58"/>
                <a:gd name="T9" fmla="*/ 16 h 31"/>
                <a:gd name="T10" fmla="*/ 0 w 58"/>
                <a:gd name="T11" fmla="*/ 15 h 31"/>
                <a:gd name="T12" fmla="*/ 0 w 58"/>
                <a:gd name="T13" fmla="*/ 15 h 31"/>
                <a:gd name="T14" fmla="*/ 0 w 58"/>
                <a:gd name="T15" fmla="*/ 10 h 31"/>
                <a:gd name="T16" fmla="*/ 2 w 58"/>
                <a:gd name="T17" fmla="*/ 13 h 31"/>
                <a:gd name="T18" fmla="*/ 3 w 58"/>
                <a:gd name="T19" fmla="*/ 13 h 31"/>
                <a:gd name="T20" fmla="*/ 3 w 58"/>
                <a:gd name="T21" fmla="*/ 13 h 31"/>
                <a:gd name="T22" fmla="*/ 6 w 58"/>
                <a:gd name="T23" fmla="*/ 14 h 31"/>
                <a:gd name="T24" fmla="*/ 6 w 58"/>
                <a:gd name="T25" fmla="*/ 14 h 31"/>
                <a:gd name="T26" fmla="*/ 6 w 58"/>
                <a:gd name="T27" fmla="*/ 14 h 31"/>
                <a:gd name="T28" fmla="*/ 6 w 58"/>
                <a:gd name="T29" fmla="*/ 14 h 31"/>
                <a:gd name="T30" fmla="*/ 6 w 58"/>
                <a:gd name="T31" fmla="*/ 14 h 31"/>
                <a:gd name="T32" fmla="*/ 6 w 58"/>
                <a:gd name="T33" fmla="*/ 14 h 31"/>
                <a:gd name="T34" fmla="*/ 6 w 58"/>
                <a:gd name="T35" fmla="*/ 14 h 31"/>
                <a:gd name="T36" fmla="*/ 6 w 58"/>
                <a:gd name="T37" fmla="*/ 15 h 31"/>
                <a:gd name="T38" fmla="*/ 6 w 58"/>
                <a:gd name="T39" fmla="*/ 15 h 31"/>
                <a:gd name="T40" fmla="*/ 7 w 58"/>
                <a:gd name="T41" fmla="*/ 15 h 31"/>
                <a:gd name="T42" fmla="*/ 7 w 58"/>
                <a:gd name="T43" fmla="*/ 15 h 31"/>
                <a:gd name="T44" fmla="*/ 7 w 58"/>
                <a:gd name="T45" fmla="*/ 16 h 31"/>
                <a:gd name="T46" fmla="*/ 7 w 58"/>
                <a:gd name="T47" fmla="*/ 16 h 31"/>
                <a:gd name="T48" fmla="*/ 11 w 58"/>
                <a:gd name="T49" fmla="*/ 19 h 31"/>
                <a:gd name="T50" fmla="*/ 11 w 58"/>
                <a:gd name="T51" fmla="*/ 19 h 31"/>
                <a:gd name="T52" fmla="*/ 24 w 58"/>
                <a:gd name="T53" fmla="*/ 23 h 31"/>
                <a:gd name="T54" fmla="*/ 24 w 58"/>
                <a:gd name="T55" fmla="*/ 23 h 31"/>
                <a:gd name="T56" fmla="*/ 26 w 58"/>
                <a:gd name="T57" fmla="*/ 23 h 31"/>
                <a:gd name="T58" fmla="*/ 26 w 58"/>
                <a:gd name="T59" fmla="*/ 23 h 31"/>
                <a:gd name="T60" fmla="*/ 50 w 58"/>
                <a:gd name="T61" fmla="*/ 13 h 31"/>
                <a:gd name="T62" fmla="*/ 50 w 58"/>
                <a:gd name="T63" fmla="*/ 13 h 31"/>
                <a:gd name="T64" fmla="*/ 51 w 58"/>
                <a:gd name="T65" fmla="*/ 7 h 31"/>
                <a:gd name="T66" fmla="*/ 51 w 58"/>
                <a:gd name="T67" fmla="*/ 7 h 31"/>
                <a:gd name="T68" fmla="*/ 51 w 58"/>
                <a:gd name="T69" fmla="*/ 7 h 31"/>
                <a:gd name="T70" fmla="*/ 51 w 58"/>
                <a:gd name="T71" fmla="*/ 7 h 31"/>
                <a:gd name="T72" fmla="*/ 51 w 58"/>
                <a:gd name="T73" fmla="*/ 4 h 31"/>
                <a:gd name="T74" fmla="*/ 51 w 58"/>
                <a:gd name="T75" fmla="*/ 4 h 31"/>
                <a:gd name="T76" fmla="*/ 51 w 58"/>
                <a:gd name="T77" fmla="*/ 4 h 31"/>
                <a:gd name="T78" fmla="*/ 51 w 58"/>
                <a:gd name="T79" fmla="*/ 4 h 31"/>
                <a:gd name="T80" fmla="*/ 54 w 58"/>
                <a:gd name="T81" fmla="*/ 0 h 31"/>
                <a:gd name="T82" fmla="*/ 54 w 58"/>
                <a:gd name="T83" fmla="*/ 0 h 31"/>
                <a:gd name="T84" fmla="*/ 54 w 58"/>
                <a:gd name="T85" fmla="*/ 0 h 31"/>
                <a:gd name="T86" fmla="*/ 54 w 58"/>
                <a:gd name="T87" fmla="*/ 0 h 31"/>
                <a:gd name="T88" fmla="*/ 58 w 58"/>
                <a:gd name="T89" fmla="*/ 4 h 31"/>
                <a:gd name="T90" fmla="*/ 58 w 58"/>
                <a:gd name="T91" fmla="*/ 4 h 31"/>
                <a:gd name="T92" fmla="*/ 58 w 58"/>
                <a:gd name="T93" fmla="*/ 4 h 31"/>
                <a:gd name="T94" fmla="*/ 58 w 58"/>
                <a:gd name="T95" fmla="*/ 4 h 31"/>
                <a:gd name="T96" fmla="*/ 58 w 58"/>
                <a:gd name="T97" fmla="*/ 4 h 31"/>
                <a:gd name="T98" fmla="*/ 58 w 58"/>
                <a:gd name="T99" fmla="*/ 7 h 31"/>
                <a:gd name="T100" fmla="*/ 58 w 58"/>
                <a:gd name="T101" fmla="*/ 7 h 31"/>
                <a:gd name="T102" fmla="*/ 56 w 58"/>
                <a:gd name="T103" fmla="*/ 17 h 31"/>
                <a:gd name="T104" fmla="*/ 56 w 58"/>
                <a:gd name="T105" fmla="*/ 17 h 31"/>
                <a:gd name="T106" fmla="*/ 26 w 58"/>
                <a:gd name="T107" fmla="*/ 30 h 31"/>
                <a:gd name="T108" fmla="*/ 26 w 58"/>
                <a:gd name="T109" fmla="*/ 30 h 31"/>
                <a:gd name="T110" fmla="*/ 24 w 58"/>
                <a:gd name="T111" fmla="*/ 31 h 31"/>
                <a:gd name="T112" fmla="*/ 24 w 58"/>
                <a:gd name="T113" fmla="*/ 31 h 31"/>
                <a:gd name="T114" fmla="*/ 4 w 58"/>
                <a:gd name="T115" fmla="*/ 23 h 31"/>
                <a:gd name="T116" fmla="*/ 0 w 58"/>
                <a:gd name="T117" fmla="*/ 18 h 31"/>
                <a:gd name="T118" fmla="*/ 2 w 58"/>
                <a:gd name="T119" fmla="*/ 17 h 31"/>
                <a:gd name="T120" fmla="*/ 0 w 58"/>
                <a:gd name="T121" fmla="*/ 18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58" h="31">
                  <a:moveTo>
                    <a:pt x="4" y="23"/>
                  </a:moveTo>
                  <a:cubicBezTo>
                    <a:pt x="4" y="24"/>
                    <a:pt x="4" y="24"/>
                    <a:pt x="4" y="24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7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5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2" y="13"/>
                    <a:pt x="2" y="13"/>
                    <a:pt x="2" y="13"/>
                  </a:cubicBezTo>
                  <a:cubicBezTo>
                    <a:pt x="2" y="13"/>
                    <a:pt x="3" y="13"/>
                    <a:pt x="3" y="13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5" y="13"/>
                    <a:pt x="6" y="13"/>
                    <a:pt x="6" y="14"/>
                  </a:cubicBezTo>
                  <a:cubicBezTo>
                    <a:pt x="6" y="14"/>
                    <a:pt x="6" y="14"/>
                    <a:pt x="6" y="14"/>
                  </a:cubicBezTo>
                  <a:cubicBezTo>
                    <a:pt x="6" y="14"/>
                    <a:pt x="6" y="14"/>
                    <a:pt x="6" y="14"/>
                  </a:cubicBezTo>
                  <a:cubicBezTo>
                    <a:pt x="6" y="14"/>
                    <a:pt x="6" y="14"/>
                    <a:pt x="6" y="14"/>
                  </a:cubicBezTo>
                  <a:cubicBezTo>
                    <a:pt x="6" y="14"/>
                    <a:pt x="6" y="14"/>
                    <a:pt x="6" y="14"/>
                  </a:cubicBezTo>
                  <a:cubicBezTo>
                    <a:pt x="6" y="14"/>
                    <a:pt x="6" y="14"/>
                    <a:pt x="6" y="14"/>
                  </a:cubicBezTo>
                  <a:cubicBezTo>
                    <a:pt x="6" y="14"/>
                    <a:pt x="6" y="14"/>
                    <a:pt x="6" y="14"/>
                  </a:cubicBezTo>
                  <a:cubicBezTo>
                    <a:pt x="6" y="15"/>
                    <a:pt x="6" y="15"/>
                    <a:pt x="6" y="15"/>
                  </a:cubicBezTo>
                  <a:cubicBezTo>
                    <a:pt x="6" y="15"/>
                    <a:pt x="6" y="15"/>
                    <a:pt x="6" y="15"/>
                  </a:cubicBezTo>
                  <a:cubicBezTo>
                    <a:pt x="6" y="15"/>
                    <a:pt x="7" y="15"/>
                    <a:pt x="7" y="15"/>
                  </a:cubicBezTo>
                  <a:cubicBezTo>
                    <a:pt x="7" y="15"/>
                    <a:pt x="7" y="15"/>
                    <a:pt x="7" y="15"/>
                  </a:cubicBezTo>
                  <a:cubicBezTo>
                    <a:pt x="7" y="15"/>
                    <a:pt x="7" y="15"/>
                    <a:pt x="7" y="16"/>
                  </a:cubicBezTo>
                  <a:cubicBezTo>
                    <a:pt x="7" y="16"/>
                    <a:pt x="7" y="16"/>
                    <a:pt x="7" y="16"/>
                  </a:cubicBezTo>
                  <a:cubicBezTo>
                    <a:pt x="8" y="17"/>
                    <a:pt x="9" y="18"/>
                    <a:pt x="11" y="19"/>
                  </a:cubicBezTo>
                  <a:cubicBezTo>
                    <a:pt x="11" y="19"/>
                    <a:pt x="11" y="19"/>
                    <a:pt x="11" y="19"/>
                  </a:cubicBezTo>
                  <a:cubicBezTo>
                    <a:pt x="13" y="21"/>
                    <a:pt x="18" y="23"/>
                    <a:pt x="24" y="23"/>
                  </a:cubicBezTo>
                  <a:cubicBezTo>
                    <a:pt x="24" y="23"/>
                    <a:pt x="24" y="23"/>
                    <a:pt x="24" y="23"/>
                  </a:cubicBezTo>
                  <a:cubicBezTo>
                    <a:pt x="25" y="23"/>
                    <a:pt x="25" y="23"/>
                    <a:pt x="26" y="23"/>
                  </a:cubicBezTo>
                  <a:cubicBezTo>
                    <a:pt x="26" y="23"/>
                    <a:pt x="26" y="23"/>
                    <a:pt x="26" y="23"/>
                  </a:cubicBezTo>
                  <a:cubicBezTo>
                    <a:pt x="40" y="22"/>
                    <a:pt x="48" y="15"/>
                    <a:pt x="50" y="13"/>
                  </a:cubicBezTo>
                  <a:cubicBezTo>
                    <a:pt x="50" y="13"/>
                    <a:pt x="50" y="13"/>
                    <a:pt x="50" y="13"/>
                  </a:cubicBezTo>
                  <a:cubicBezTo>
                    <a:pt x="50" y="12"/>
                    <a:pt x="51" y="9"/>
                    <a:pt x="51" y="7"/>
                  </a:cubicBezTo>
                  <a:cubicBezTo>
                    <a:pt x="51" y="7"/>
                    <a:pt x="51" y="7"/>
                    <a:pt x="51" y="7"/>
                  </a:cubicBezTo>
                  <a:cubicBezTo>
                    <a:pt x="51" y="7"/>
                    <a:pt x="51" y="7"/>
                    <a:pt x="51" y="7"/>
                  </a:cubicBezTo>
                  <a:cubicBezTo>
                    <a:pt x="51" y="7"/>
                    <a:pt x="51" y="7"/>
                    <a:pt x="51" y="7"/>
                  </a:cubicBezTo>
                  <a:cubicBezTo>
                    <a:pt x="51" y="5"/>
                    <a:pt x="51" y="4"/>
                    <a:pt x="51" y="4"/>
                  </a:cubicBezTo>
                  <a:cubicBezTo>
                    <a:pt x="51" y="4"/>
                    <a:pt x="51" y="4"/>
                    <a:pt x="51" y="4"/>
                  </a:cubicBezTo>
                  <a:cubicBezTo>
                    <a:pt x="51" y="4"/>
                    <a:pt x="51" y="4"/>
                    <a:pt x="51" y="4"/>
                  </a:cubicBezTo>
                  <a:cubicBezTo>
                    <a:pt x="51" y="4"/>
                    <a:pt x="51" y="4"/>
                    <a:pt x="51" y="4"/>
                  </a:cubicBezTo>
                  <a:cubicBezTo>
                    <a:pt x="51" y="2"/>
                    <a:pt x="52" y="0"/>
                    <a:pt x="54" y="0"/>
                  </a:cubicBezTo>
                  <a:cubicBezTo>
                    <a:pt x="54" y="0"/>
                    <a:pt x="54" y="0"/>
                    <a:pt x="54" y="0"/>
                  </a:cubicBezTo>
                  <a:cubicBezTo>
                    <a:pt x="54" y="0"/>
                    <a:pt x="54" y="0"/>
                    <a:pt x="54" y="0"/>
                  </a:cubicBezTo>
                  <a:cubicBezTo>
                    <a:pt x="54" y="0"/>
                    <a:pt x="54" y="0"/>
                    <a:pt x="54" y="0"/>
                  </a:cubicBezTo>
                  <a:cubicBezTo>
                    <a:pt x="56" y="0"/>
                    <a:pt x="58" y="2"/>
                    <a:pt x="58" y="4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8" y="5"/>
                    <a:pt x="58" y="6"/>
                    <a:pt x="58" y="7"/>
                  </a:cubicBezTo>
                  <a:cubicBezTo>
                    <a:pt x="58" y="7"/>
                    <a:pt x="58" y="7"/>
                    <a:pt x="58" y="7"/>
                  </a:cubicBezTo>
                  <a:cubicBezTo>
                    <a:pt x="58" y="9"/>
                    <a:pt x="58" y="13"/>
                    <a:pt x="56" y="17"/>
                  </a:cubicBezTo>
                  <a:cubicBezTo>
                    <a:pt x="56" y="17"/>
                    <a:pt x="56" y="17"/>
                    <a:pt x="56" y="17"/>
                  </a:cubicBezTo>
                  <a:cubicBezTo>
                    <a:pt x="53" y="21"/>
                    <a:pt x="43" y="29"/>
                    <a:pt x="26" y="30"/>
                  </a:cubicBezTo>
                  <a:cubicBezTo>
                    <a:pt x="26" y="30"/>
                    <a:pt x="26" y="30"/>
                    <a:pt x="26" y="30"/>
                  </a:cubicBezTo>
                  <a:cubicBezTo>
                    <a:pt x="26" y="30"/>
                    <a:pt x="25" y="31"/>
                    <a:pt x="24" y="31"/>
                  </a:cubicBezTo>
                  <a:cubicBezTo>
                    <a:pt x="24" y="31"/>
                    <a:pt x="24" y="31"/>
                    <a:pt x="24" y="31"/>
                  </a:cubicBezTo>
                  <a:cubicBezTo>
                    <a:pt x="14" y="30"/>
                    <a:pt x="8" y="26"/>
                    <a:pt x="4" y="23"/>
                  </a:cubicBezTo>
                  <a:close/>
                  <a:moveTo>
                    <a:pt x="0" y="18"/>
                  </a:moveTo>
                  <a:cubicBezTo>
                    <a:pt x="2" y="17"/>
                    <a:pt x="2" y="17"/>
                    <a:pt x="2" y="17"/>
                  </a:cubicBezTo>
                  <a:cubicBezTo>
                    <a:pt x="0" y="18"/>
                    <a:pt x="0" y="18"/>
                    <a:pt x="0" y="1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3" name="Freeform 91"/>
            <p:cNvSpPr/>
            <p:nvPr/>
          </p:nvSpPr>
          <p:spPr bwMode="auto">
            <a:xfrm>
              <a:off x="5765800" y="3100388"/>
              <a:ext cx="238125" cy="168275"/>
            </a:xfrm>
            <a:custGeom>
              <a:avLst/>
              <a:gdLst>
                <a:gd name="T0" fmla="*/ 4 w 45"/>
                <a:gd name="T1" fmla="*/ 16 h 32"/>
                <a:gd name="T2" fmla="*/ 0 w 45"/>
                <a:gd name="T3" fmla="*/ 2 h 32"/>
                <a:gd name="T4" fmla="*/ 0 w 45"/>
                <a:gd name="T5" fmla="*/ 2 h 32"/>
                <a:gd name="T6" fmla="*/ 0 w 45"/>
                <a:gd name="T7" fmla="*/ 2 h 32"/>
                <a:gd name="T8" fmla="*/ 1 w 45"/>
                <a:gd name="T9" fmla="*/ 0 h 32"/>
                <a:gd name="T10" fmla="*/ 1 w 45"/>
                <a:gd name="T11" fmla="*/ 0 h 32"/>
                <a:gd name="T12" fmla="*/ 3 w 45"/>
                <a:gd name="T13" fmla="*/ 1 h 32"/>
                <a:gd name="T14" fmla="*/ 3 w 45"/>
                <a:gd name="T15" fmla="*/ 1 h 32"/>
                <a:gd name="T16" fmla="*/ 7 w 45"/>
                <a:gd name="T17" fmla="*/ 15 h 32"/>
                <a:gd name="T18" fmla="*/ 7 w 45"/>
                <a:gd name="T19" fmla="*/ 15 h 32"/>
                <a:gd name="T20" fmla="*/ 16 w 45"/>
                <a:gd name="T21" fmla="*/ 29 h 32"/>
                <a:gd name="T22" fmla="*/ 16 w 45"/>
                <a:gd name="T23" fmla="*/ 29 h 32"/>
                <a:gd name="T24" fmla="*/ 17 w 45"/>
                <a:gd name="T25" fmla="*/ 29 h 32"/>
                <a:gd name="T26" fmla="*/ 17 w 45"/>
                <a:gd name="T27" fmla="*/ 29 h 32"/>
                <a:gd name="T28" fmla="*/ 17 w 45"/>
                <a:gd name="T29" fmla="*/ 29 h 32"/>
                <a:gd name="T30" fmla="*/ 17 w 45"/>
                <a:gd name="T31" fmla="*/ 29 h 32"/>
                <a:gd name="T32" fmla="*/ 28 w 45"/>
                <a:gd name="T33" fmla="*/ 26 h 32"/>
                <a:gd name="T34" fmla="*/ 28 w 45"/>
                <a:gd name="T35" fmla="*/ 26 h 32"/>
                <a:gd name="T36" fmla="*/ 33 w 45"/>
                <a:gd name="T37" fmla="*/ 22 h 32"/>
                <a:gd name="T38" fmla="*/ 33 w 45"/>
                <a:gd name="T39" fmla="*/ 22 h 32"/>
                <a:gd name="T40" fmla="*/ 38 w 45"/>
                <a:gd name="T41" fmla="*/ 11 h 32"/>
                <a:gd name="T42" fmla="*/ 38 w 45"/>
                <a:gd name="T43" fmla="*/ 11 h 32"/>
                <a:gd name="T44" fmla="*/ 42 w 45"/>
                <a:gd name="T45" fmla="*/ 2 h 32"/>
                <a:gd name="T46" fmla="*/ 42 w 45"/>
                <a:gd name="T47" fmla="*/ 2 h 32"/>
                <a:gd name="T48" fmla="*/ 44 w 45"/>
                <a:gd name="T49" fmla="*/ 2 h 32"/>
                <a:gd name="T50" fmla="*/ 44 w 45"/>
                <a:gd name="T51" fmla="*/ 2 h 32"/>
                <a:gd name="T52" fmla="*/ 45 w 45"/>
                <a:gd name="T53" fmla="*/ 4 h 32"/>
                <a:gd name="T54" fmla="*/ 45 w 45"/>
                <a:gd name="T55" fmla="*/ 4 h 32"/>
                <a:gd name="T56" fmla="*/ 40 w 45"/>
                <a:gd name="T57" fmla="*/ 12 h 32"/>
                <a:gd name="T58" fmla="*/ 40 w 45"/>
                <a:gd name="T59" fmla="*/ 12 h 32"/>
                <a:gd name="T60" fmla="*/ 36 w 45"/>
                <a:gd name="T61" fmla="*/ 22 h 32"/>
                <a:gd name="T62" fmla="*/ 36 w 45"/>
                <a:gd name="T63" fmla="*/ 22 h 32"/>
                <a:gd name="T64" fmla="*/ 30 w 45"/>
                <a:gd name="T65" fmla="*/ 28 h 32"/>
                <a:gd name="T66" fmla="*/ 30 w 45"/>
                <a:gd name="T67" fmla="*/ 28 h 32"/>
                <a:gd name="T68" fmla="*/ 17 w 45"/>
                <a:gd name="T69" fmla="*/ 32 h 32"/>
                <a:gd name="T70" fmla="*/ 17 w 45"/>
                <a:gd name="T71" fmla="*/ 32 h 32"/>
                <a:gd name="T72" fmla="*/ 16 w 45"/>
                <a:gd name="T73" fmla="*/ 32 h 32"/>
                <a:gd name="T74" fmla="*/ 16 w 45"/>
                <a:gd name="T75" fmla="*/ 32 h 32"/>
                <a:gd name="T76" fmla="*/ 4 w 45"/>
                <a:gd name="T77" fmla="*/ 16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45" h="32">
                  <a:moveTo>
                    <a:pt x="4" y="16"/>
                  </a:moveTo>
                  <a:cubicBezTo>
                    <a:pt x="1" y="9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2" y="0"/>
                    <a:pt x="3" y="0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4" y="8"/>
                    <a:pt x="7" y="15"/>
                  </a:cubicBezTo>
                  <a:cubicBezTo>
                    <a:pt x="7" y="15"/>
                    <a:pt x="7" y="15"/>
                    <a:pt x="7" y="15"/>
                  </a:cubicBezTo>
                  <a:cubicBezTo>
                    <a:pt x="9" y="22"/>
                    <a:pt x="13" y="29"/>
                    <a:pt x="16" y="29"/>
                  </a:cubicBezTo>
                  <a:cubicBezTo>
                    <a:pt x="16" y="29"/>
                    <a:pt x="16" y="29"/>
                    <a:pt x="16" y="29"/>
                  </a:cubicBezTo>
                  <a:cubicBezTo>
                    <a:pt x="16" y="29"/>
                    <a:pt x="17" y="29"/>
                    <a:pt x="17" y="29"/>
                  </a:cubicBezTo>
                  <a:cubicBezTo>
                    <a:pt x="17" y="29"/>
                    <a:pt x="17" y="29"/>
                    <a:pt x="17" y="29"/>
                  </a:cubicBezTo>
                  <a:cubicBezTo>
                    <a:pt x="17" y="29"/>
                    <a:pt x="17" y="29"/>
                    <a:pt x="17" y="29"/>
                  </a:cubicBezTo>
                  <a:cubicBezTo>
                    <a:pt x="17" y="29"/>
                    <a:pt x="17" y="29"/>
                    <a:pt x="17" y="29"/>
                  </a:cubicBezTo>
                  <a:cubicBezTo>
                    <a:pt x="21" y="28"/>
                    <a:pt x="25" y="27"/>
                    <a:pt x="28" y="26"/>
                  </a:cubicBezTo>
                  <a:cubicBezTo>
                    <a:pt x="28" y="26"/>
                    <a:pt x="28" y="26"/>
                    <a:pt x="28" y="26"/>
                  </a:cubicBezTo>
                  <a:cubicBezTo>
                    <a:pt x="31" y="24"/>
                    <a:pt x="33" y="22"/>
                    <a:pt x="33" y="22"/>
                  </a:cubicBezTo>
                  <a:cubicBezTo>
                    <a:pt x="33" y="22"/>
                    <a:pt x="33" y="22"/>
                    <a:pt x="33" y="22"/>
                  </a:cubicBezTo>
                  <a:cubicBezTo>
                    <a:pt x="33" y="19"/>
                    <a:pt x="35" y="15"/>
                    <a:pt x="38" y="11"/>
                  </a:cubicBezTo>
                  <a:cubicBezTo>
                    <a:pt x="38" y="11"/>
                    <a:pt x="38" y="11"/>
                    <a:pt x="38" y="11"/>
                  </a:cubicBezTo>
                  <a:cubicBezTo>
                    <a:pt x="40" y="6"/>
                    <a:pt x="42" y="2"/>
                    <a:pt x="42" y="2"/>
                  </a:cubicBezTo>
                  <a:cubicBezTo>
                    <a:pt x="42" y="2"/>
                    <a:pt x="42" y="2"/>
                    <a:pt x="42" y="2"/>
                  </a:cubicBezTo>
                  <a:cubicBezTo>
                    <a:pt x="42" y="2"/>
                    <a:pt x="43" y="1"/>
                    <a:pt x="44" y="2"/>
                  </a:cubicBezTo>
                  <a:cubicBezTo>
                    <a:pt x="44" y="2"/>
                    <a:pt x="44" y="2"/>
                    <a:pt x="44" y="2"/>
                  </a:cubicBezTo>
                  <a:cubicBezTo>
                    <a:pt x="45" y="2"/>
                    <a:pt x="45" y="3"/>
                    <a:pt x="45" y="4"/>
                  </a:cubicBezTo>
                  <a:cubicBezTo>
                    <a:pt x="45" y="4"/>
                    <a:pt x="45" y="4"/>
                    <a:pt x="45" y="4"/>
                  </a:cubicBezTo>
                  <a:cubicBezTo>
                    <a:pt x="45" y="4"/>
                    <a:pt x="43" y="8"/>
                    <a:pt x="40" y="12"/>
                  </a:cubicBezTo>
                  <a:cubicBezTo>
                    <a:pt x="40" y="12"/>
                    <a:pt x="40" y="12"/>
                    <a:pt x="40" y="12"/>
                  </a:cubicBezTo>
                  <a:cubicBezTo>
                    <a:pt x="38" y="16"/>
                    <a:pt x="36" y="21"/>
                    <a:pt x="36" y="22"/>
                  </a:cubicBezTo>
                  <a:cubicBezTo>
                    <a:pt x="36" y="22"/>
                    <a:pt x="36" y="22"/>
                    <a:pt x="36" y="22"/>
                  </a:cubicBezTo>
                  <a:cubicBezTo>
                    <a:pt x="35" y="25"/>
                    <a:pt x="33" y="27"/>
                    <a:pt x="30" y="28"/>
                  </a:cubicBezTo>
                  <a:cubicBezTo>
                    <a:pt x="30" y="28"/>
                    <a:pt x="30" y="28"/>
                    <a:pt x="30" y="28"/>
                  </a:cubicBezTo>
                  <a:cubicBezTo>
                    <a:pt x="26" y="30"/>
                    <a:pt x="22" y="31"/>
                    <a:pt x="17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7" y="32"/>
                    <a:pt x="16" y="32"/>
                    <a:pt x="16" y="32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0" y="31"/>
                    <a:pt x="7" y="23"/>
                    <a:pt x="4" y="1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4" name="Freeform 92"/>
            <p:cNvSpPr>
              <a:spLocks noEditPoints="1"/>
            </p:cNvSpPr>
            <p:nvPr/>
          </p:nvSpPr>
          <p:spPr bwMode="auto">
            <a:xfrm>
              <a:off x="5756275" y="3090863"/>
              <a:ext cx="258763" cy="188913"/>
            </a:xfrm>
            <a:custGeom>
              <a:avLst/>
              <a:gdLst>
                <a:gd name="T0" fmla="*/ 6 w 49"/>
                <a:gd name="T1" fmla="*/ 18 h 36"/>
                <a:gd name="T2" fmla="*/ 0 w 49"/>
                <a:gd name="T3" fmla="*/ 4 h 36"/>
                <a:gd name="T4" fmla="*/ 0 w 49"/>
                <a:gd name="T5" fmla="*/ 3 h 36"/>
                <a:gd name="T6" fmla="*/ 3 w 49"/>
                <a:gd name="T7" fmla="*/ 0 h 36"/>
                <a:gd name="T8" fmla="*/ 3 w 49"/>
                <a:gd name="T9" fmla="*/ 0 h 36"/>
                <a:gd name="T10" fmla="*/ 7 w 49"/>
                <a:gd name="T11" fmla="*/ 2 h 36"/>
                <a:gd name="T12" fmla="*/ 7 w 49"/>
                <a:gd name="T13" fmla="*/ 2 h 36"/>
                <a:gd name="T14" fmla="*/ 7 w 49"/>
                <a:gd name="T15" fmla="*/ 3 h 36"/>
                <a:gd name="T16" fmla="*/ 7 w 49"/>
                <a:gd name="T17" fmla="*/ 3 h 36"/>
                <a:gd name="T18" fmla="*/ 7 w 49"/>
                <a:gd name="T19" fmla="*/ 3 h 36"/>
                <a:gd name="T20" fmla="*/ 7 w 49"/>
                <a:gd name="T21" fmla="*/ 4 h 36"/>
                <a:gd name="T22" fmla="*/ 8 w 49"/>
                <a:gd name="T23" fmla="*/ 7 h 36"/>
                <a:gd name="T24" fmla="*/ 11 w 49"/>
                <a:gd name="T25" fmla="*/ 17 h 36"/>
                <a:gd name="T26" fmla="*/ 15 w 49"/>
                <a:gd name="T27" fmla="*/ 25 h 36"/>
                <a:gd name="T28" fmla="*/ 18 w 49"/>
                <a:gd name="T29" fmla="*/ 29 h 36"/>
                <a:gd name="T30" fmla="*/ 18 w 49"/>
                <a:gd name="T31" fmla="*/ 29 h 36"/>
                <a:gd name="T32" fmla="*/ 19 w 49"/>
                <a:gd name="T33" fmla="*/ 29 h 36"/>
                <a:gd name="T34" fmla="*/ 29 w 49"/>
                <a:gd name="T35" fmla="*/ 26 h 36"/>
                <a:gd name="T36" fmla="*/ 33 w 49"/>
                <a:gd name="T37" fmla="*/ 23 h 36"/>
                <a:gd name="T38" fmla="*/ 33 w 49"/>
                <a:gd name="T39" fmla="*/ 23 h 36"/>
                <a:gd name="T40" fmla="*/ 38 w 49"/>
                <a:gd name="T41" fmla="*/ 12 h 36"/>
                <a:gd name="T42" fmla="*/ 42 w 49"/>
                <a:gd name="T43" fmla="*/ 4 h 36"/>
                <a:gd name="T44" fmla="*/ 45 w 49"/>
                <a:gd name="T45" fmla="*/ 2 h 36"/>
                <a:gd name="T46" fmla="*/ 47 w 49"/>
                <a:gd name="T47" fmla="*/ 2 h 36"/>
                <a:gd name="T48" fmla="*/ 49 w 49"/>
                <a:gd name="T49" fmla="*/ 5 h 36"/>
                <a:gd name="T50" fmla="*/ 49 w 49"/>
                <a:gd name="T51" fmla="*/ 7 h 36"/>
                <a:gd name="T52" fmla="*/ 49 w 49"/>
                <a:gd name="T53" fmla="*/ 7 h 36"/>
                <a:gd name="T54" fmla="*/ 48 w 49"/>
                <a:gd name="T55" fmla="*/ 7 h 36"/>
                <a:gd name="T56" fmla="*/ 48 w 49"/>
                <a:gd name="T57" fmla="*/ 7 h 36"/>
                <a:gd name="T58" fmla="*/ 48 w 49"/>
                <a:gd name="T59" fmla="*/ 7 h 36"/>
                <a:gd name="T60" fmla="*/ 48 w 49"/>
                <a:gd name="T61" fmla="*/ 7 h 36"/>
                <a:gd name="T62" fmla="*/ 48 w 49"/>
                <a:gd name="T63" fmla="*/ 8 h 36"/>
                <a:gd name="T64" fmla="*/ 47 w 49"/>
                <a:gd name="T65" fmla="*/ 9 h 36"/>
                <a:gd name="T66" fmla="*/ 44 w 49"/>
                <a:gd name="T67" fmla="*/ 15 h 36"/>
                <a:gd name="T68" fmla="*/ 40 w 49"/>
                <a:gd name="T69" fmla="*/ 24 h 36"/>
                <a:gd name="T70" fmla="*/ 40 w 49"/>
                <a:gd name="T71" fmla="*/ 24 h 36"/>
                <a:gd name="T72" fmla="*/ 33 w 49"/>
                <a:gd name="T73" fmla="*/ 32 h 36"/>
                <a:gd name="T74" fmla="*/ 19 w 49"/>
                <a:gd name="T75" fmla="*/ 36 h 36"/>
                <a:gd name="T76" fmla="*/ 4 w 49"/>
                <a:gd name="T77" fmla="*/ 19 h 36"/>
                <a:gd name="T78" fmla="*/ 46 w 49"/>
                <a:gd name="T79" fmla="*/ 5 h 36"/>
                <a:gd name="T80" fmla="*/ 46 w 49"/>
                <a:gd name="T81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9" h="36">
                  <a:moveTo>
                    <a:pt x="4" y="19"/>
                  </a:moveTo>
                  <a:cubicBezTo>
                    <a:pt x="6" y="18"/>
                    <a:pt x="6" y="18"/>
                    <a:pt x="6" y="18"/>
                  </a:cubicBezTo>
                  <a:cubicBezTo>
                    <a:pt x="4" y="19"/>
                    <a:pt x="4" y="19"/>
                    <a:pt x="4" y="19"/>
                  </a:cubicBezTo>
                  <a:cubicBezTo>
                    <a:pt x="1" y="11"/>
                    <a:pt x="0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2"/>
                    <a:pt x="1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5" y="0"/>
                    <a:pt x="6" y="1"/>
                    <a:pt x="7" y="2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7" y="3"/>
                    <a:pt x="7" y="3"/>
                    <a:pt x="7" y="4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7" y="5"/>
                    <a:pt x="8" y="6"/>
                    <a:pt x="8" y="7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8" y="10"/>
                    <a:pt x="9" y="13"/>
                    <a:pt x="11" y="17"/>
                  </a:cubicBezTo>
                  <a:cubicBezTo>
                    <a:pt x="11" y="17"/>
                    <a:pt x="11" y="17"/>
                    <a:pt x="11" y="17"/>
                  </a:cubicBezTo>
                  <a:cubicBezTo>
                    <a:pt x="12" y="20"/>
                    <a:pt x="13" y="23"/>
                    <a:pt x="15" y="25"/>
                  </a:cubicBezTo>
                  <a:cubicBezTo>
                    <a:pt x="15" y="25"/>
                    <a:pt x="15" y="25"/>
                    <a:pt x="15" y="25"/>
                  </a:cubicBezTo>
                  <a:cubicBezTo>
                    <a:pt x="16" y="28"/>
                    <a:pt x="18" y="29"/>
                    <a:pt x="18" y="29"/>
                  </a:cubicBezTo>
                  <a:cubicBezTo>
                    <a:pt x="18" y="29"/>
                    <a:pt x="18" y="29"/>
                    <a:pt x="18" y="29"/>
                  </a:cubicBezTo>
                  <a:cubicBezTo>
                    <a:pt x="18" y="29"/>
                    <a:pt x="18" y="29"/>
                    <a:pt x="18" y="29"/>
                  </a:cubicBezTo>
                  <a:cubicBezTo>
                    <a:pt x="18" y="29"/>
                    <a:pt x="18" y="29"/>
                    <a:pt x="18" y="29"/>
                  </a:cubicBezTo>
                  <a:cubicBezTo>
                    <a:pt x="18" y="29"/>
                    <a:pt x="18" y="29"/>
                    <a:pt x="18" y="29"/>
                  </a:cubicBezTo>
                  <a:cubicBezTo>
                    <a:pt x="19" y="29"/>
                    <a:pt x="19" y="29"/>
                    <a:pt x="19" y="29"/>
                  </a:cubicBezTo>
                  <a:cubicBezTo>
                    <a:pt x="23" y="28"/>
                    <a:pt x="27" y="27"/>
                    <a:pt x="29" y="26"/>
                  </a:cubicBezTo>
                  <a:cubicBezTo>
                    <a:pt x="29" y="26"/>
                    <a:pt x="29" y="26"/>
                    <a:pt x="29" y="26"/>
                  </a:cubicBezTo>
                  <a:cubicBezTo>
                    <a:pt x="31" y="25"/>
                    <a:pt x="33" y="24"/>
                    <a:pt x="33" y="23"/>
                  </a:cubicBezTo>
                  <a:cubicBezTo>
                    <a:pt x="33" y="23"/>
                    <a:pt x="33" y="23"/>
                    <a:pt x="33" y="23"/>
                  </a:cubicBezTo>
                  <a:cubicBezTo>
                    <a:pt x="33" y="23"/>
                    <a:pt x="33" y="23"/>
                    <a:pt x="33" y="23"/>
                  </a:cubicBezTo>
                  <a:cubicBezTo>
                    <a:pt x="33" y="23"/>
                    <a:pt x="33" y="23"/>
                    <a:pt x="33" y="23"/>
                  </a:cubicBezTo>
                  <a:cubicBezTo>
                    <a:pt x="34" y="20"/>
                    <a:pt x="36" y="16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40" y="8"/>
                    <a:pt x="42" y="4"/>
                    <a:pt x="42" y="4"/>
                  </a:cubicBezTo>
                  <a:cubicBezTo>
                    <a:pt x="42" y="4"/>
                    <a:pt x="42" y="4"/>
                    <a:pt x="42" y="4"/>
                  </a:cubicBezTo>
                  <a:cubicBezTo>
                    <a:pt x="42" y="4"/>
                    <a:pt x="42" y="4"/>
                    <a:pt x="42" y="4"/>
                  </a:cubicBezTo>
                  <a:cubicBezTo>
                    <a:pt x="43" y="2"/>
                    <a:pt x="44" y="2"/>
                    <a:pt x="45" y="2"/>
                  </a:cubicBezTo>
                  <a:cubicBezTo>
                    <a:pt x="45" y="2"/>
                    <a:pt x="45" y="2"/>
                    <a:pt x="45" y="2"/>
                  </a:cubicBezTo>
                  <a:cubicBezTo>
                    <a:pt x="46" y="2"/>
                    <a:pt x="47" y="2"/>
                    <a:pt x="47" y="2"/>
                  </a:cubicBezTo>
                  <a:cubicBezTo>
                    <a:pt x="47" y="2"/>
                    <a:pt x="47" y="2"/>
                    <a:pt x="47" y="2"/>
                  </a:cubicBezTo>
                  <a:cubicBezTo>
                    <a:pt x="48" y="3"/>
                    <a:pt x="49" y="4"/>
                    <a:pt x="49" y="5"/>
                  </a:cubicBezTo>
                  <a:cubicBezTo>
                    <a:pt x="49" y="5"/>
                    <a:pt x="49" y="5"/>
                    <a:pt x="49" y="5"/>
                  </a:cubicBezTo>
                  <a:cubicBezTo>
                    <a:pt x="49" y="6"/>
                    <a:pt x="49" y="6"/>
                    <a:pt x="49" y="7"/>
                  </a:cubicBezTo>
                  <a:cubicBezTo>
                    <a:pt x="49" y="7"/>
                    <a:pt x="49" y="7"/>
                    <a:pt x="49" y="7"/>
                  </a:cubicBezTo>
                  <a:cubicBezTo>
                    <a:pt x="49" y="7"/>
                    <a:pt x="49" y="7"/>
                    <a:pt x="49" y="7"/>
                  </a:cubicBezTo>
                  <a:cubicBezTo>
                    <a:pt x="49" y="7"/>
                    <a:pt x="49" y="7"/>
                    <a:pt x="49" y="7"/>
                  </a:cubicBezTo>
                  <a:cubicBezTo>
                    <a:pt x="49" y="7"/>
                    <a:pt x="48" y="7"/>
                    <a:pt x="48" y="7"/>
                  </a:cubicBezTo>
                  <a:cubicBezTo>
                    <a:pt x="48" y="7"/>
                    <a:pt x="48" y="7"/>
                    <a:pt x="48" y="7"/>
                  </a:cubicBezTo>
                  <a:cubicBezTo>
                    <a:pt x="48" y="7"/>
                    <a:pt x="48" y="7"/>
                    <a:pt x="48" y="7"/>
                  </a:cubicBezTo>
                  <a:cubicBezTo>
                    <a:pt x="48" y="7"/>
                    <a:pt x="48" y="7"/>
                    <a:pt x="48" y="7"/>
                  </a:cubicBezTo>
                  <a:cubicBezTo>
                    <a:pt x="48" y="7"/>
                    <a:pt x="48" y="7"/>
                    <a:pt x="48" y="7"/>
                  </a:cubicBezTo>
                  <a:cubicBezTo>
                    <a:pt x="48" y="7"/>
                    <a:pt x="48" y="7"/>
                    <a:pt x="48" y="7"/>
                  </a:cubicBezTo>
                  <a:cubicBezTo>
                    <a:pt x="48" y="7"/>
                    <a:pt x="48" y="7"/>
                    <a:pt x="48" y="7"/>
                  </a:cubicBezTo>
                  <a:cubicBezTo>
                    <a:pt x="48" y="7"/>
                    <a:pt x="48" y="7"/>
                    <a:pt x="48" y="8"/>
                  </a:cubicBezTo>
                  <a:cubicBezTo>
                    <a:pt x="48" y="8"/>
                    <a:pt x="48" y="8"/>
                    <a:pt x="48" y="8"/>
                  </a:cubicBezTo>
                  <a:cubicBezTo>
                    <a:pt x="48" y="8"/>
                    <a:pt x="47" y="9"/>
                    <a:pt x="47" y="9"/>
                  </a:cubicBezTo>
                  <a:cubicBezTo>
                    <a:pt x="47" y="9"/>
                    <a:pt x="47" y="9"/>
                    <a:pt x="47" y="9"/>
                  </a:cubicBezTo>
                  <a:cubicBezTo>
                    <a:pt x="46" y="11"/>
                    <a:pt x="45" y="13"/>
                    <a:pt x="44" y="15"/>
                  </a:cubicBezTo>
                  <a:cubicBezTo>
                    <a:pt x="44" y="15"/>
                    <a:pt x="44" y="15"/>
                    <a:pt x="44" y="15"/>
                  </a:cubicBezTo>
                  <a:cubicBezTo>
                    <a:pt x="42" y="19"/>
                    <a:pt x="40" y="23"/>
                    <a:pt x="40" y="24"/>
                  </a:cubicBezTo>
                  <a:cubicBezTo>
                    <a:pt x="40" y="24"/>
                    <a:pt x="40" y="24"/>
                    <a:pt x="40" y="24"/>
                  </a:cubicBezTo>
                  <a:cubicBezTo>
                    <a:pt x="40" y="24"/>
                    <a:pt x="40" y="24"/>
                    <a:pt x="40" y="24"/>
                  </a:cubicBezTo>
                  <a:cubicBezTo>
                    <a:pt x="40" y="24"/>
                    <a:pt x="40" y="24"/>
                    <a:pt x="40" y="24"/>
                  </a:cubicBezTo>
                  <a:cubicBezTo>
                    <a:pt x="39" y="28"/>
                    <a:pt x="36" y="30"/>
                    <a:pt x="33" y="32"/>
                  </a:cubicBezTo>
                  <a:cubicBezTo>
                    <a:pt x="33" y="32"/>
                    <a:pt x="33" y="32"/>
                    <a:pt x="33" y="32"/>
                  </a:cubicBezTo>
                  <a:cubicBezTo>
                    <a:pt x="29" y="34"/>
                    <a:pt x="24" y="35"/>
                    <a:pt x="19" y="36"/>
                  </a:cubicBezTo>
                  <a:cubicBezTo>
                    <a:pt x="19" y="36"/>
                    <a:pt x="19" y="36"/>
                    <a:pt x="19" y="36"/>
                  </a:cubicBezTo>
                  <a:cubicBezTo>
                    <a:pt x="18" y="36"/>
                    <a:pt x="18" y="36"/>
                    <a:pt x="18" y="36"/>
                  </a:cubicBezTo>
                  <a:cubicBezTo>
                    <a:pt x="10" y="35"/>
                    <a:pt x="7" y="26"/>
                    <a:pt x="4" y="19"/>
                  </a:cubicBezTo>
                  <a:close/>
                  <a:moveTo>
                    <a:pt x="46" y="5"/>
                  </a:moveTo>
                  <a:cubicBezTo>
                    <a:pt x="46" y="5"/>
                    <a:pt x="46" y="5"/>
                    <a:pt x="46" y="5"/>
                  </a:cubicBezTo>
                  <a:cubicBezTo>
                    <a:pt x="46" y="5"/>
                    <a:pt x="46" y="5"/>
                    <a:pt x="46" y="5"/>
                  </a:cubicBezTo>
                  <a:cubicBezTo>
                    <a:pt x="46" y="5"/>
                    <a:pt x="46" y="5"/>
                    <a:pt x="46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5" name="Freeform 93"/>
            <p:cNvSpPr/>
            <p:nvPr/>
          </p:nvSpPr>
          <p:spPr bwMode="auto">
            <a:xfrm>
              <a:off x="5729288" y="3052763"/>
              <a:ext cx="74613" cy="63500"/>
            </a:xfrm>
            <a:custGeom>
              <a:avLst/>
              <a:gdLst>
                <a:gd name="T0" fmla="*/ 1 w 14"/>
                <a:gd name="T1" fmla="*/ 11 h 12"/>
                <a:gd name="T2" fmla="*/ 1 w 14"/>
                <a:gd name="T3" fmla="*/ 9 h 12"/>
                <a:gd name="T4" fmla="*/ 1 w 14"/>
                <a:gd name="T5" fmla="*/ 9 h 12"/>
                <a:gd name="T6" fmla="*/ 12 w 14"/>
                <a:gd name="T7" fmla="*/ 1 h 12"/>
                <a:gd name="T8" fmla="*/ 14 w 14"/>
                <a:gd name="T9" fmla="*/ 1 h 12"/>
                <a:gd name="T10" fmla="*/ 14 w 14"/>
                <a:gd name="T11" fmla="*/ 1 h 12"/>
                <a:gd name="T12" fmla="*/ 14 w 14"/>
                <a:gd name="T13" fmla="*/ 3 h 12"/>
                <a:gd name="T14" fmla="*/ 14 w 14"/>
                <a:gd name="T15" fmla="*/ 3 h 12"/>
                <a:gd name="T16" fmla="*/ 3 w 14"/>
                <a:gd name="T17" fmla="*/ 11 h 12"/>
                <a:gd name="T18" fmla="*/ 2 w 14"/>
                <a:gd name="T19" fmla="*/ 12 h 12"/>
                <a:gd name="T20" fmla="*/ 2 w 14"/>
                <a:gd name="T21" fmla="*/ 12 h 12"/>
                <a:gd name="T22" fmla="*/ 1 w 14"/>
                <a:gd name="T23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4" h="12">
                  <a:moveTo>
                    <a:pt x="1" y="11"/>
                  </a:moveTo>
                  <a:cubicBezTo>
                    <a:pt x="0" y="11"/>
                    <a:pt x="1" y="10"/>
                    <a:pt x="1" y="9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12" y="1"/>
                    <a:pt x="12" y="1"/>
                    <a:pt x="12" y="1"/>
                  </a:cubicBezTo>
                  <a:cubicBezTo>
                    <a:pt x="12" y="0"/>
                    <a:pt x="13" y="0"/>
                    <a:pt x="14" y="1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14" y="2"/>
                    <a:pt x="14" y="3"/>
                    <a:pt x="14" y="3"/>
                  </a:cubicBezTo>
                  <a:cubicBezTo>
                    <a:pt x="14" y="3"/>
                    <a:pt x="14" y="3"/>
                    <a:pt x="14" y="3"/>
                  </a:cubicBezTo>
                  <a:cubicBezTo>
                    <a:pt x="3" y="11"/>
                    <a:pt x="3" y="11"/>
                    <a:pt x="3" y="11"/>
                  </a:cubicBezTo>
                  <a:cubicBezTo>
                    <a:pt x="3" y="12"/>
                    <a:pt x="2" y="12"/>
                    <a:pt x="2" y="12"/>
                  </a:cubicBezTo>
                  <a:cubicBezTo>
                    <a:pt x="2" y="12"/>
                    <a:pt x="2" y="12"/>
                    <a:pt x="2" y="12"/>
                  </a:cubicBezTo>
                  <a:cubicBezTo>
                    <a:pt x="2" y="12"/>
                    <a:pt x="1" y="12"/>
                    <a:pt x="1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6" name="Freeform 94"/>
            <p:cNvSpPr>
              <a:spLocks noEditPoints="1"/>
            </p:cNvSpPr>
            <p:nvPr/>
          </p:nvSpPr>
          <p:spPr bwMode="auto">
            <a:xfrm>
              <a:off x="5724525" y="3043238"/>
              <a:ext cx="88900" cy="84138"/>
            </a:xfrm>
            <a:custGeom>
              <a:avLst/>
              <a:gdLst>
                <a:gd name="T0" fmla="*/ 0 w 17"/>
                <a:gd name="T1" fmla="*/ 15 h 16"/>
                <a:gd name="T2" fmla="*/ 0 w 17"/>
                <a:gd name="T3" fmla="*/ 12 h 16"/>
                <a:gd name="T4" fmla="*/ 0 w 17"/>
                <a:gd name="T5" fmla="*/ 12 h 16"/>
                <a:gd name="T6" fmla="*/ 1 w 17"/>
                <a:gd name="T7" fmla="*/ 10 h 16"/>
                <a:gd name="T8" fmla="*/ 1 w 17"/>
                <a:gd name="T9" fmla="*/ 10 h 16"/>
                <a:gd name="T10" fmla="*/ 11 w 17"/>
                <a:gd name="T11" fmla="*/ 1 h 16"/>
                <a:gd name="T12" fmla="*/ 14 w 17"/>
                <a:gd name="T13" fmla="*/ 0 h 16"/>
                <a:gd name="T14" fmla="*/ 14 w 17"/>
                <a:gd name="T15" fmla="*/ 0 h 16"/>
                <a:gd name="T16" fmla="*/ 16 w 17"/>
                <a:gd name="T17" fmla="*/ 2 h 16"/>
                <a:gd name="T18" fmla="*/ 16 w 17"/>
                <a:gd name="T19" fmla="*/ 2 h 16"/>
                <a:gd name="T20" fmla="*/ 17 w 17"/>
                <a:gd name="T21" fmla="*/ 4 h 16"/>
                <a:gd name="T22" fmla="*/ 17 w 17"/>
                <a:gd name="T23" fmla="*/ 4 h 16"/>
                <a:gd name="T24" fmla="*/ 16 w 17"/>
                <a:gd name="T25" fmla="*/ 7 h 16"/>
                <a:gd name="T26" fmla="*/ 16 w 17"/>
                <a:gd name="T27" fmla="*/ 7 h 16"/>
                <a:gd name="T28" fmla="*/ 5 w 17"/>
                <a:gd name="T29" fmla="*/ 15 h 16"/>
                <a:gd name="T30" fmla="*/ 3 w 17"/>
                <a:gd name="T31" fmla="*/ 16 h 16"/>
                <a:gd name="T32" fmla="*/ 3 w 17"/>
                <a:gd name="T33" fmla="*/ 16 h 16"/>
                <a:gd name="T34" fmla="*/ 3 w 17"/>
                <a:gd name="T35" fmla="*/ 16 h 16"/>
                <a:gd name="T36" fmla="*/ 3 w 17"/>
                <a:gd name="T37" fmla="*/ 16 h 16"/>
                <a:gd name="T38" fmla="*/ 0 w 17"/>
                <a:gd name="T39" fmla="*/ 15 h 16"/>
                <a:gd name="T40" fmla="*/ 2 w 17"/>
                <a:gd name="T41" fmla="*/ 13 h 16"/>
                <a:gd name="T42" fmla="*/ 3 w 17"/>
                <a:gd name="T43" fmla="*/ 12 h 16"/>
                <a:gd name="T44" fmla="*/ 3 w 17"/>
                <a:gd name="T45" fmla="*/ 12 h 16"/>
                <a:gd name="T46" fmla="*/ 2 w 17"/>
                <a:gd name="T47" fmla="*/ 13 h 16"/>
                <a:gd name="T48" fmla="*/ 3 w 17"/>
                <a:gd name="T49" fmla="*/ 12 h 16"/>
                <a:gd name="T50" fmla="*/ 3 w 17"/>
                <a:gd name="T51" fmla="*/ 12 h 16"/>
                <a:gd name="T52" fmla="*/ 3 w 17"/>
                <a:gd name="T53" fmla="*/ 12 h 16"/>
                <a:gd name="T54" fmla="*/ 3 w 17"/>
                <a:gd name="T55" fmla="*/ 12 h 16"/>
                <a:gd name="T56" fmla="*/ 3 w 17"/>
                <a:gd name="T57" fmla="*/ 12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7" h="16">
                  <a:moveTo>
                    <a:pt x="0" y="15"/>
                  </a:moveTo>
                  <a:cubicBezTo>
                    <a:pt x="0" y="14"/>
                    <a:pt x="0" y="13"/>
                    <a:pt x="0" y="12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11"/>
                    <a:pt x="0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1" y="1"/>
                    <a:pt x="11" y="1"/>
                    <a:pt x="11" y="1"/>
                  </a:cubicBezTo>
                  <a:cubicBezTo>
                    <a:pt x="12" y="1"/>
                    <a:pt x="13" y="0"/>
                    <a:pt x="14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5" y="0"/>
                    <a:pt x="16" y="1"/>
                    <a:pt x="16" y="2"/>
                  </a:cubicBezTo>
                  <a:cubicBezTo>
                    <a:pt x="16" y="2"/>
                    <a:pt x="16" y="2"/>
                    <a:pt x="16" y="2"/>
                  </a:cubicBezTo>
                  <a:cubicBezTo>
                    <a:pt x="17" y="2"/>
                    <a:pt x="17" y="3"/>
                    <a:pt x="17" y="4"/>
                  </a:cubicBezTo>
                  <a:cubicBezTo>
                    <a:pt x="17" y="4"/>
                    <a:pt x="17" y="4"/>
                    <a:pt x="17" y="4"/>
                  </a:cubicBezTo>
                  <a:cubicBezTo>
                    <a:pt x="17" y="5"/>
                    <a:pt x="17" y="6"/>
                    <a:pt x="16" y="7"/>
                  </a:cubicBezTo>
                  <a:cubicBezTo>
                    <a:pt x="16" y="7"/>
                    <a:pt x="16" y="7"/>
                    <a:pt x="16" y="7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5" y="16"/>
                    <a:pt x="4" y="16"/>
                    <a:pt x="3" y="16"/>
                  </a:cubicBezTo>
                  <a:cubicBezTo>
                    <a:pt x="3" y="16"/>
                    <a:pt x="3" y="16"/>
                    <a:pt x="3" y="16"/>
                  </a:cubicBezTo>
                  <a:cubicBezTo>
                    <a:pt x="3" y="16"/>
                    <a:pt x="3" y="16"/>
                    <a:pt x="3" y="16"/>
                  </a:cubicBezTo>
                  <a:cubicBezTo>
                    <a:pt x="3" y="16"/>
                    <a:pt x="3" y="16"/>
                    <a:pt x="3" y="16"/>
                  </a:cubicBezTo>
                  <a:cubicBezTo>
                    <a:pt x="2" y="16"/>
                    <a:pt x="1" y="15"/>
                    <a:pt x="0" y="15"/>
                  </a:cubicBezTo>
                  <a:close/>
                  <a:moveTo>
                    <a:pt x="2" y="13"/>
                  </a:moveTo>
                  <a:cubicBezTo>
                    <a:pt x="3" y="12"/>
                    <a:pt x="3" y="12"/>
                    <a:pt x="3" y="12"/>
                  </a:cubicBezTo>
                  <a:cubicBezTo>
                    <a:pt x="3" y="12"/>
                    <a:pt x="3" y="12"/>
                    <a:pt x="3" y="12"/>
                  </a:cubicBezTo>
                  <a:cubicBezTo>
                    <a:pt x="2" y="13"/>
                    <a:pt x="2" y="13"/>
                    <a:pt x="2" y="13"/>
                  </a:cubicBezTo>
                  <a:close/>
                  <a:moveTo>
                    <a:pt x="3" y="12"/>
                  </a:moveTo>
                  <a:cubicBezTo>
                    <a:pt x="3" y="12"/>
                    <a:pt x="3" y="12"/>
                    <a:pt x="3" y="12"/>
                  </a:cubicBezTo>
                  <a:cubicBezTo>
                    <a:pt x="3" y="12"/>
                    <a:pt x="3" y="12"/>
                    <a:pt x="3" y="12"/>
                  </a:cubicBezTo>
                  <a:cubicBezTo>
                    <a:pt x="3" y="12"/>
                    <a:pt x="3" y="12"/>
                    <a:pt x="3" y="12"/>
                  </a:cubicBezTo>
                  <a:cubicBezTo>
                    <a:pt x="3" y="12"/>
                    <a:pt x="3" y="12"/>
                    <a:pt x="3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7" name="Freeform 95"/>
            <p:cNvSpPr/>
            <p:nvPr/>
          </p:nvSpPr>
          <p:spPr bwMode="auto">
            <a:xfrm>
              <a:off x="6019800" y="3016251"/>
              <a:ext cx="58738" cy="26988"/>
            </a:xfrm>
            <a:custGeom>
              <a:avLst/>
              <a:gdLst>
                <a:gd name="T0" fmla="*/ 9 w 11"/>
                <a:gd name="T1" fmla="*/ 5 h 5"/>
                <a:gd name="T2" fmla="*/ 1 w 11"/>
                <a:gd name="T3" fmla="*/ 3 h 5"/>
                <a:gd name="T4" fmla="*/ 0 w 11"/>
                <a:gd name="T5" fmla="*/ 1 h 5"/>
                <a:gd name="T6" fmla="*/ 0 w 11"/>
                <a:gd name="T7" fmla="*/ 1 h 5"/>
                <a:gd name="T8" fmla="*/ 2 w 11"/>
                <a:gd name="T9" fmla="*/ 0 h 5"/>
                <a:gd name="T10" fmla="*/ 2 w 11"/>
                <a:gd name="T11" fmla="*/ 0 h 5"/>
                <a:gd name="T12" fmla="*/ 10 w 11"/>
                <a:gd name="T13" fmla="*/ 2 h 5"/>
                <a:gd name="T14" fmla="*/ 11 w 11"/>
                <a:gd name="T15" fmla="*/ 4 h 5"/>
                <a:gd name="T16" fmla="*/ 11 w 11"/>
                <a:gd name="T17" fmla="*/ 4 h 5"/>
                <a:gd name="T18" fmla="*/ 9 w 11"/>
                <a:gd name="T19" fmla="*/ 5 h 5"/>
                <a:gd name="T20" fmla="*/ 9 w 11"/>
                <a:gd name="T21" fmla="*/ 5 h 5"/>
                <a:gd name="T22" fmla="*/ 9 w 11"/>
                <a:gd name="T23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1" h="5">
                  <a:moveTo>
                    <a:pt x="9" y="5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0" y="3"/>
                    <a:pt x="0" y="2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1" y="2"/>
                    <a:pt x="11" y="3"/>
                    <a:pt x="11" y="4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1" y="5"/>
                    <a:pt x="10" y="5"/>
                    <a:pt x="9" y="5"/>
                  </a:cubicBezTo>
                  <a:cubicBezTo>
                    <a:pt x="9" y="5"/>
                    <a:pt x="9" y="5"/>
                    <a:pt x="9" y="5"/>
                  </a:cubicBezTo>
                  <a:cubicBezTo>
                    <a:pt x="9" y="5"/>
                    <a:pt x="9" y="5"/>
                    <a:pt x="9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8" name="Freeform 96"/>
            <p:cNvSpPr/>
            <p:nvPr/>
          </p:nvSpPr>
          <p:spPr bwMode="auto">
            <a:xfrm>
              <a:off x="6010275" y="3006726"/>
              <a:ext cx="79375" cy="46038"/>
            </a:xfrm>
            <a:custGeom>
              <a:avLst/>
              <a:gdLst>
                <a:gd name="T0" fmla="*/ 11 w 15"/>
                <a:gd name="T1" fmla="*/ 9 h 9"/>
                <a:gd name="T2" fmla="*/ 11 w 15"/>
                <a:gd name="T3" fmla="*/ 9 h 9"/>
                <a:gd name="T4" fmla="*/ 11 w 15"/>
                <a:gd name="T5" fmla="*/ 9 h 9"/>
                <a:gd name="T6" fmla="*/ 11 w 15"/>
                <a:gd name="T7" fmla="*/ 7 h 9"/>
                <a:gd name="T8" fmla="*/ 11 w 15"/>
                <a:gd name="T9" fmla="*/ 9 h 9"/>
                <a:gd name="T10" fmla="*/ 2 w 15"/>
                <a:gd name="T11" fmla="*/ 7 h 9"/>
                <a:gd name="T12" fmla="*/ 0 w 15"/>
                <a:gd name="T13" fmla="*/ 4 h 9"/>
                <a:gd name="T14" fmla="*/ 0 w 15"/>
                <a:gd name="T15" fmla="*/ 4 h 9"/>
                <a:gd name="T16" fmla="*/ 0 w 15"/>
                <a:gd name="T17" fmla="*/ 3 h 9"/>
                <a:gd name="T18" fmla="*/ 0 w 15"/>
                <a:gd name="T19" fmla="*/ 3 h 9"/>
                <a:gd name="T20" fmla="*/ 3 w 15"/>
                <a:gd name="T21" fmla="*/ 0 h 9"/>
                <a:gd name="T22" fmla="*/ 3 w 15"/>
                <a:gd name="T23" fmla="*/ 0 h 9"/>
                <a:gd name="T24" fmla="*/ 4 w 15"/>
                <a:gd name="T25" fmla="*/ 0 h 9"/>
                <a:gd name="T26" fmla="*/ 4 w 15"/>
                <a:gd name="T27" fmla="*/ 0 h 9"/>
                <a:gd name="T28" fmla="*/ 12 w 15"/>
                <a:gd name="T29" fmla="*/ 2 h 9"/>
                <a:gd name="T30" fmla="*/ 15 w 15"/>
                <a:gd name="T31" fmla="*/ 6 h 9"/>
                <a:gd name="T32" fmla="*/ 15 w 15"/>
                <a:gd name="T33" fmla="*/ 6 h 9"/>
                <a:gd name="T34" fmla="*/ 15 w 15"/>
                <a:gd name="T35" fmla="*/ 7 h 9"/>
                <a:gd name="T36" fmla="*/ 15 w 15"/>
                <a:gd name="T37" fmla="*/ 7 h 9"/>
                <a:gd name="T38" fmla="*/ 11 w 15"/>
                <a:gd name="T39" fmla="*/ 9 h 9"/>
                <a:gd name="T40" fmla="*/ 11 w 15"/>
                <a:gd name="T41" fmla="*/ 9 h 9"/>
                <a:gd name="T42" fmla="*/ 11 w 15"/>
                <a:gd name="T43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5" h="9">
                  <a:moveTo>
                    <a:pt x="11" y="9"/>
                  </a:moveTo>
                  <a:cubicBezTo>
                    <a:pt x="11" y="9"/>
                    <a:pt x="11" y="9"/>
                    <a:pt x="11" y="9"/>
                  </a:cubicBezTo>
                  <a:cubicBezTo>
                    <a:pt x="11" y="9"/>
                    <a:pt x="11" y="9"/>
                    <a:pt x="11" y="9"/>
                  </a:cubicBezTo>
                  <a:cubicBezTo>
                    <a:pt x="11" y="7"/>
                    <a:pt x="11" y="7"/>
                    <a:pt x="11" y="7"/>
                  </a:cubicBezTo>
                  <a:cubicBezTo>
                    <a:pt x="11" y="9"/>
                    <a:pt x="11" y="9"/>
                    <a:pt x="11" y="9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1" y="7"/>
                    <a:pt x="0" y="5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1"/>
                    <a:pt x="2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14" y="3"/>
                    <a:pt x="15" y="4"/>
                    <a:pt x="15" y="6"/>
                  </a:cubicBezTo>
                  <a:cubicBezTo>
                    <a:pt x="15" y="6"/>
                    <a:pt x="15" y="6"/>
                    <a:pt x="15" y="6"/>
                  </a:cubicBezTo>
                  <a:cubicBezTo>
                    <a:pt x="15" y="6"/>
                    <a:pt x="15" y="6"/>
                    <a:pt x="15" y="7"/>
                  </a:cubicBezTo>
                  <a:cubicBezTo>
                    <a:pt x="15" y="7"/>
                    <a:pt x="15" y="7"/>
                    <a:pt x="15" y="7"/>
                  </a:cubicBezTo>
                  <a:cubicBezTo>
                    <a:pt x="14" y="8"/>
                    <a:pt x="13" y="9"/>
                    <a:pt x="11" y="9"/>
                  </a:cubicBezTo>
                  <a:cubicBezTo>
                    <a:pt x="11" y="9"/>
                    <a:pt x="11" y="9"/>
                    <a:pt x="11" y="9"/>
                  </a:cubicBezTo>
                  <a:cubicBezTo>
                    <a:pt x="11" y="9"/>
                    <a:pt x="11" y="9"/>
                    <a:pt x="11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9" name="Freeform 97"/>
            <p:cNvSpPr/>
            <p:nvPr/>
          </p:nvSpPr>
          <p:spPr bwMode="auto">
            <a:xfrm>
              <a:off x="5729288" y="3311526"/>
              <a:ext cx="95250" cy="127000"/>
            </a:xfrm>
            <a:custGeom>
              <a:avLst/>
              <a:gdLst>
                <a:gd name="T0" fmla="*/ 1 w 18"/>
                <a:gd name="T1" fmla="*/ 14 h 24"/>
                <a:gd name="T2" fmla="*/ 1 w 18"/>
                <a:gd name="T3" fmla="*/ 12 h 24"/>
                <a:gd name="T4" fmla="*/ 1 w 18"/>
                <a:gd name="T5" fmla="*/ 12 h 24"/>
                <a:gd name="T6" fmla="*/ 3 w 18"/>
                <a:gd name="T7" fmla="*/ 12 h 24"/>
                <a:gd name="T8" fmla="*/ 3 w 18"/>
                <a:gd name="T9" fmla="*/ 12 h 24"/>
                <a:gd name="T10" fmla="*/ 12 w 18"/>
                <a:gd name="T11" fmla="*/ 19 h 24"/>
                <a:gd name="T12" fmla="*/ 15 w 18"/>
                <a:gd name="T13" fmla="*/ 9 h 24"/>
                <a:gd name="T14" fmla="*/ 15 w 18"/>
                <a:gd name="T15" fmla="*/ 2 h 24"/>
                <a:gd name="T16" fmla="*/ 17 w 18"/>
                <a:gd name="T17" fmla="*/ 0 h 24"/>
                <a:gd name="T18" fmla="*/ 17 w 18"/>
                <a:gd name="T19" fmla="*/ 0 h 24"/>
                <a:gd name="T20" fmla="*/ 18 w 18"/>
                <a:gd name="T21" fmla="*/ 2 h 24"/>
                <a:gd name="T22" fmla="*/ 18 w 18"/>
                <a:gd name="T23" fmla="*/ 2 h 24"/>
                <a:gd name="T24" fmla="*/ 18 w 18"/>
                <a:gd name="T25" fmla="*/ 10 h 24"/>
                <a:gd name="T26" fmla="*/ 13 w 18"/>
                <a:gd name="T27" fmla="*/ 24 h 24"/>
                <a:gd name="T28" fmla="*/ 1 w 18"/>
                <a:gd name="T29" fmla="*/ 1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" h="24">
                  <a:moveTo>
                    <a:pt x="1" y="14"/>
                  </a:moveTo>
                  <a:cubicBezTo>
                    <a:pt x="1" y="14"/>
                    <a:pt x="0" y="13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cubicBezTo>
                    <a:pt x="1" y="11"/>
                    <a:pt x="2" y="11"/>
                    <a:pt x="3" y="12"/>
                  </a:cubicBezTo>
                  <a:cubicBezTo>
                    <a:pt x="3" y="12"/>
                    <a:pt x="3" y="12"/>
                    <a:pt x="3" y="12"/>
                  </a:cubicBezTo>
                  <a:cubicBezTo>
                    <a:pt x="12" y="19"/>
                    <a:pt x="12" y="19"/>
                    <a:pt x="12" y="19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5" y="2"/>
                    <a:pt x="15" y="2"/>
                    <a:pt x="15" y="2"/>
                  </a:cubicBezTo>
                  <a:cubicBezTo>
                    <a:pt x="15" y="1"/>
                    <a:pt x="16" y="0"/>
                    <a:pt x="17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7" y="0"/>
                    <a:pt x="18" y="1"/>
                    <a:pt x="18" y="2"/>
                  </a:cubicBezTo>
                  <a:cubicBezTo>
                    <a:pt x="18" y="2"/>
                    <a:pt x="18" y="2"/>
                    <a:pt x="18" y="2"/>
                  </a:cubicBezTo>
                  <a:cubicBezTo>
                    <a:pt x="18" y="10"/>
                    <a:pt x="18" y="10"/>
                    <a:pt x="18" y="10"/>
                  </a:cubicBezTo>
                  <a:cubicBezTo>
                    <a:pt x="13" y="24"/>
                    <a:pt x="13" y="24"/>
                    <a:pt x="13" y="24"/>
                  </a:cubicBezTo>
                  <a:cubicBezTo>
                    <a:pt x="1" y="14"/>
                    <a:pt x="1" y="14"/>
                    <a:pt x="1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0" name="Freeform 98"/>
            <p:cNvSpPr>
              <a:spLocks noEditPoints="1"/>
            </p:cNvSpPr>
            <p:nvPr/>
          </p:nvSpPr>
          <p:spPr bwMode="auto">
            <a:xfrm>
              <a:off x="5724525" y="3300413"/>
              <a:ext cx="111125" cy="153988"/>
            </a:xfrm>
            <a:custGeom>
              <a:avLst/>
              <a:gdLst>
                <a:gd name="T0" fmla="*/ 1 w 21"/>
                <a:gd name="T1" fmla="*/ 18 h 29"/>
                <a:gd name="T2" fmla="*/ 1 w 21"/>
                <a:gd name="T3" fmla="*/ 18 h 29"/>
                <a:gd name="T4" fmla="*/ 0 w 21"/>
                <a:gd name="T5" fmla="*/ 15 h 29"/>
                <a:gd name="T6" fmla="*/ 0 w 21"/>
                <a:gd name="T7" fmla="*/ 15 h 29"/>
                <a:gd name="T8" fmla="*/ 0 w 21"/>
                <a:gd name="T9" fmla="*/ 13 h 29"/>
                <a:gd name="T10" fmla="*/ 0 w 21"/>
                <a:gd name="T11" fmla="*/ 13 h 29"/>
                <a:gd name="T12" fmla="*/ 3 w 21"/>
                <a:gd name="T13" fmla="*/ 11 h 29"/>
                <a:gd name="T14" fmla="*/ 3 w 21"/>
                <a:gd name="T15" fmla="*/ 11 h 29"/>
                <a:gd name="T16" fmla="*/ 5 w 21"/>
                <a:gd name="T17" fmla="*/ 12 h 29"/>
                <a:gd name="T18" fmla="*/ 5 w 21"/>
                <a:gd name="T19" fmla="*/ 12 h 29"/>
                <a:gd name="T20" fmla="*/ 12 w 21"/>
                <a:gd name="T21" fmla="*/ 17 h 29"/>
                <a:gd name="T22" fmla="*/ 14 w 21"/>
                <a:gd name="T23" fmla="*/ 11 h 29"/>
                <a:gd name="T24" fmla="*/ 14 w 21"/>
                <a:gd name="T25" fmla="*/ 4 h 29"/>
                <a:gd name="T26" fmla="*/ 18 w 21"/>
                <a:gd name="T27" fmla="*/ 0 h 29"/>
                <a:gd name="T28" fmla="*/ 18 w 21"/>
                <a:gd name="T29" fmla="*/ 0 h 29"/>
                <a:gd name="T30" fmla="*/ 21 w 21"/>
                <a:gd name="T31" fmla="*/ 4 h 29"/>
                <a:gd name="T32" fmla="*/ 21 w 21"/>
                <a:gd name="T33" fmla="*/ 4 h 29"/>
                <a:gd name="T34" fmla="*/ 21 w 21"/>
                <a:gd name="T35" fmla="*/ 12 h 29"/>
                <a:gd name="T36" fmla="*/ 15 w 21"/>
                <a:gd name="T37" fmla="*/ 29 h 29"/>
                <a:gd name="T38" fmla="*/ 1 w 21"/>
                <a:gd name="T39" fmla="*/ 18 h 29"/>
                <a:gd name="T40" fmla="*/ 2 w 21"/>
                <a:gd name="T41" fmla="*/ 16 h 29"/>
                <a:gd name="T42" fmla="*/ 3 w 21"/>
                <a:gd name="T43" fmla="*/ 15 h 29"/>
                <a:gd name="T44" fmla="*/ 3 w 21"/>
                <a:gd name="T45" fmla="*/ 15 h 29"/>
                <a:gd name="T46" fmla="*/ 3 w 21"/>
                <a:gd name="T47" fmla="*/ 15 h 29"/>
                <a:gd name="T48" fmla="*/ 2 w 21"/>
                <a:gd name="T49" fmla="*/ 16 h 29"/>
                <a:gd name="T50" fmla="*/ 3 w 21"/>
                <a:gd name="T51" fmla="*/ 15 h 29"/>
                <a:gd name="T52" fmla="*/ 3 w 21"/>
                <a:gd name="T53" fmla="*/ 15 h 29"/>
                <a:gd name="T54" fmla="*/ 3 w 21"/>
                <a:gd name="T55" fmla="*/ 15 h 29"/>
                <a:gd name="T56" fmla="*/ 3 w 21"/>
                <a:gd name="T57" fmla="*/ 15 h 29"/>
                <a:gd name="T58" fmla="*/ 3 w 21"/>
                <a:gd name="T59" fmla="*/ 15 h 29"/>
                <a:gd name="T60" fmla="*/ 3 w 21"/>
                <a:gd name="T61" fmla="*/ 15 h 29"/>
                <a:gd name="T62" fmla="*/ 3 w 21"/>
                <a:gd name="T63" fmla="*/ 15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1" h="29">
                  <a:moveTo>
                    <a:pt x="1" y="18"/>
                  </a:moveTo>
                  <a:cubicBezTo>
                    <a:pt x="1" y="18"/>
                    <a:pt x="1" y="18"/>
                    <a:pt x="1" y="18"/>
                  </a:cubicBezTo>
                  <a:cubicBezTo>
                    <a:pt x="0" y="17"/>
                    <a:pt x="0" y="16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14"/>
                    <a:pt x="0" y="13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1" y="12"/>
                    <a:pt x="2" y="11"/>
                    <a:pt x="3" y="11"/>
                  </a:cubicBezTo>
                  <a:cubicBezTo>
                    <a:pt x="3" y="11"/>
                    <a:pt x="3" y="11"/>
                    <a:pt x="3" y="11"/>
                  </a:cubicBezTo>
                  <a:cubicBezTo>
                    <a:pt x="4" y="11"/>
                    <a:pt x="5" y="12"/>
                    <a:pt x="5" y="12"/>
                  </a:cubicBezTo>
                  <a:cubicBezTo>
                    <a:pt x="5" y="12"/>
                    <a:pt x="5" y="12"/>
                    <a:pt x="5" y="12"/>
                  </a:cubicBezTo>
                  <a:cubicBezTo>
                    <a:pt x="12" y="17"/>
                    <a:pt x="12" y="17"/>
                    <a:pt x="12" y="17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14" y="2"/>
                    <a:pt x="16" y="0"/>
                    <a:pt x="18" y="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20" y="0"/>
                    <a:pt x="21" y="2"/>
                    <a:pt x="21" y="4"/>
                  </a:cubicBezTo>
                  <a:cubicBezTo>
                    <a:pt x="21" y="4"/>
                    <a:pt x="21" y="4"/>
                    <a:pt x="21" y="4"/>
                  </a:cubicBezTo>
                  <a:cubicBezTo>
                    <a:pt x="21" y="12"/>
                    <a:pt x="21" y="12"/>
                    <a:pt x="21" y="12"/>
                  </a:cubicBezTo>
                  <a:cubicBezTo>
                    <a:pt x="15" y="29"/>
                    <a:pt x="15" y="29"/>
                    <a:pt x="15" y="29"/>
                  </a:cubicBezTo>
                  <a:cubicBezTo>
                    <a:pt x="1" y="18"/>
                    <a:pt x="1" y="18"/>
                    <a:pt x="1" y="18"/>
                  </a:cubicBezTo>
                  <a:close/>
                  <a:moveTo>
                    <a:pt x="2" y="16"/>
                  </a:moveTo>
                  <a:cubicBezTo>
                    <a:pt x="3" y="15"/>
                    <a:pt x="3" y="15"/>
                    <a:pt x="3" y="15"/>
                  </a:cubicBezTo>
                  <a:cubicBezTo>
                    <a:pt x="3" y="15"/>
                    <a:pt x="3" y="15"/>
                    <a:pt x="3" y="15"/>
                  </a:cubicBezTo>
                  <a:cubicBezTo>
                    <a:pt x="3" y="15"/>
                    <a:pt x="3" y="15"/>
                    <a:pt x="3" y="15"/>
                  </a:cubicBezTo>
                  <a:cubicBezTo>
                    <a:pt x="2" y="16"/>
                    <a:pt x="2" y="16"/>
                    <a:pt x="2" y="16"/>
                  </a:cubicBezTo>
                  <a:close/>
                  <a:moveTo>
                    <a:pt x="3" y="15"/>
                  </a:moveTo>
                  <a:cubicBezTo>
                    <a:pt x="3" y="15"/>
                    <a:pt x="3" y="15"/>
                    <a:pt x="3" y="15"/>
                  </a:cubicBezTo>
                  <a:cubicBezTo>
                    <a:pt x="3" y="15"/>
                    <a:pt x="3" y="15"/>
                    <a:pt x="3" y="15"/>
                  </a:cubicBezTo>
                  <a:cubicBezTo>
                    <a:pt x="3" y="15"/>
                    <a:pt x="3" y="15"/>
                    <a:pt x="3" y="15"/>
                  </a:cubicBezTo>
                  <a:close/>
                  <a:moveTo>
                    <a:pt x="3" y="15"/>
                  </a:moveTo>
                  <a:cubicBezTo>
                    <a:pt x="3" y="15"/>
                    <a:pt x="3" y="15"/>
                    <a:pt x="3" y="15"/>
                  </a:cubicBezTo>
                  <a:cubicBezTo>
                    <a:pt x="3" y="15"/>
                    <a:pt x="3" y="15"/>
                    <a:pt x="3" y="1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1" name="Freeform 99"/>
            <p:cNvSpPr/>
            <p:nvPr/>
          </p:nvSpPr>
          <p:spPr bwMode="auto">
            <a:xfrm>
              <a:off x="5808663" y="3338513"/>
              <a:ext cx="84138" cy="88900"/>
            </a:xfrm>
            <a:custGeom>
              <a:avLst/>
              <a:gdLst>
                <a:gd name="T0" fmla="*/ 0 w 16"/>
                <a:gd name="T1" fmla="*/ 5 h 17"/>
                <a:gd name="T2" fmla="*/ 1 w 16"/>
                <a:gd name="T3" fmla="*/ 3 h 17"/>
                <a:gd name="T4" fmla="*/ 1 w 16"/>
                <a:gd name="T5" fmla="*/ 3 h 17"/>
                <a:gd name="T6" fmla="*/ 3 w 16"/>
                <a:gd name="T7" fmla="*/ 3 h 17"/>
                <a:gd name="T8" fmla="*/ 3 w 16"/>
                <a:gd name="T9" fmla="*/ 3 h 17"/>
                <a:gd name="T10" fmla="*/ 9 w 16"/>
                <a:gd name="T11" fmla="*/ 11 h 17"/>
                <a:gd name="T12" fmla="*/ 13 w 16"/>
                <a:gd name="T13" fmla="*/ 1 h 17"/>
                <a:gd name="T14" fmla="*/ 15 w 16"/>
                <a:gd name="T15" fmla="*/ 1 h 17"/>
                <a:gd name="T16" fmla="*/ 15 w 16"/>
                <a:gd name="T17" fmla="*/ 1 h 17"/>
                <a:gd name="T18" fmla="*/ 16 w 16"/>
                <a:gd name="T19" fmla="*/ 2 h 17"/>
                <a:gd name="T20" fmla="*/ 16 w 16"/>
                <a:gd name="T21" fmla="*/ 2 h 17"/>
                <a:gd name="T22" fmla="*/ 10 w 16"/>
                <a:gd name="T23" fmla="*/ 17 h 17"/>
                <a:gd name="T24" fmla="*/ 0 w 16"/>
                <a:gd name="T25" fmla="*/ 5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6" h="17">
                  <a:moveTo>
                    <a:pt x="0" y="5"/>
                  </a:moveTo>
                  <a:cubicBezTo>
                    <a:pt x="0" y="5"/>
                    <a:pt x="0" y="4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2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9" y="11"/>
                    <a:pt x="9" y="11"/>
                    <a:pt x="9" y="11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3" y="1"/>
                    <a:pt x="14" y="0"/>
                    <a:pt x="15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6" y="1"/>
                    <a:pt x="16" y="2"/>
                    <a:pt x="16" y="2"/>
                  </a:cubicBezTo>
                  <a:cubicBezTo>
                    <a:pt x="16" y="2"/>
                    <a:pt x="16" y="2"/>
                    <a:pt x="16" y="2"/>
                  </a:cubicBezTo>
                  <a:cubicBezTo>
                    <a:pt x="10" y="17"/>
                    <a:pt x="10" y="17"/>
                    <a:pt x="10" y="17"/>
                  </a:cubicBezTo>
                  <a:cubicBezTo>
                    <a:pt x="0" y="5"/>
                    <a:pt x="0" y="5"/>
                    <a:pt x="0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2" name="Freeform 100"/>
            <p:cNvSpPr/>
            <p:nvPr/>
          </p:nvSpPr>
          <p:spPr bwMode="auto">
            <a:xfrm>
              <a:off x="5797550" y="3327401"/>
              <a:ext cx="106363" cy="115888"/>
            </a:xfrm>
            <a:custGeom>
              <a:avLst/>
              <a:gdLst>
                <a:gd name="T0" fmla="*/ 1 w 20"/>
                <a:gd name="T1" fmla="*/ 9 h 22"/>
                <a:gd name="T2" fmla="*/ 2 w 20"/>
                <a:gd name="T3" fmla="*/ 7 h 22"/>
                <a:gd name="T4" fmla="*/ 4 w 20"/>
                <a:gd name="T5" fmla="*/ 6 h 22"/>
                <a:gd name="T6" fmla="*/ 4 w 20"/>
                <a:gd name="T7" fmla="*/ 6 h 22"/>
                <a:gd name="T8" fmla="*/ 2 w 20"/>
                <a:gd name="T9" fmla="*/ 7 h 22"/>
                <a:gd name="T10" fmla="*/ 1 w 20"/>
                <a:gd name="T11" fmla="*/ 9 h 22"/>
                <a:gd name="T12" fmla="*/ 0 w 20"/>
                <a:gd name="T13" fmla="*/ 6 h 22"/>
                <a:gd name="T14" fmla="*/ 0 w 20"/>
                <a:gd name="T15" fmla="*/ 6 h 22"/>
                <a:gd name="T16" fmla="*/ 1 w 20"/>
                <a:gd name="T17" fmla="*/ 4 h 22"/>
                <a:gd name="T18" fmla="*/ 1 w 20"/>
                <a:gd name="T19" fmla="*/ 4 h 22"/>
                <a:gd name="T20" fmla="*/ 4 w 20"/>
                <a:gd name="T21" fmla="*/ 3 h 22"/>
                <a:gd name="T22" fmla="*/ 4 w 20"/>
                <a:gd name="T23" fmla="*/ 3 h 22"/>
                <a:gd name="T24" fmla="*/ 6 w 20"/>
                <a:gd name="T25" fmla="*/ 4 h 22"/>
                <a:gd name="T26" fmla="*/ 6 w 20"/>
                <a:gd name="T27" fmla="*/ 4 h 22"/>
                <a:gd name="T28" fmla="*/ 11 w 20"/>
                <a:gd name="T29" fmla="*/ 9 h 22"/>
                <a:gd name="T30" fmla="*/ 13 w 20"/>
                <a:gd name="T31" fmla="*/ 3 h 22"/>
                <a:gd name="T32" fmla="*/ 16 w 20"/>
                <a:gd name="T33" fmla="*/ 0 h 22"/>
                <a:gd name="T34" fmla="*/ 16 w 20"/>
                <a:gd name="T35" fmla="*/ 0 h 22"/>
                <a:gd name="T36" fmla="*/ 18 w 20"/>
                <a:gd name="T37" fmla="*/ 1 h 22"/>
                <a:gd name="T38" fmla="*/ 18 w 20"/>
                <a:gd name="T39" fmla="*/ 1 h 22"/>
                <a:gd name="T40" fmla="*/ 20 w 20"/>
                <a:gd name="T41" fmla="*/ 4 h 22"/>
                <a:gd name="T42" fmla="*/ 20 w 20"/>
                <a:gd name="T43" fmla="*/ 4 h 22"/>
                <a:gd name="T44" fmla="*/ 20 w 20"/>
                <a:gd name="T45" fmla="*/ 5 h 22"/>
                <a:gd name="T46" fmla="*/ 20 w 20"/>
                <a:gd name="T47" fmla="*/ 5 h 22"/>
                <a:gd name="T48" fmla="*/ 13 w 20"/>
                <a:gd name="T49" fmla="*/ 22 h 22"/>
                <a:gd name="T50" fmla="*/ 1 w 20"/>
                <a:gd name="T51" fmla="*/ 9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0" h="22">
                  <a:moveTo>
                    <a:pt x="1" y="9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0" y="8"/>
                    <a:pt x="0" y="7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5"/>
                    <a:pt x="0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2" y="3"/>
                    <a:pt x="3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5" y="3"/>
                    <a:pt x="6" y="3"/>
                    <a:pt x="6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11" y="9"/>
                    <a:pt x="11" y="9"/>
                    <a:pt x="11" y="9"/>
                  </a:cubicBezTo>
                  <a:cubicBezTo>
                    <a:pt x="13" y="3"/>
                    <a:pt x="13" y="3"/>
                    <a:pt x="13" y="3"/>
                  </a:cubicBezTo>
                  <a:cubicBezTo>
                    <a:pt x="14" y="1"/>
                    <a:pt x="15" y="0"/>
                    <a:pt x="16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8" y="1"/>
                  </a:cubicBezTo>
                  <a:cubicBezTo>
                    <a:pt x="18" y="1"/>
                    <a:pt x="18" y="1"/>
                    <a:pt x="18" y="1"/>
                  </a:cubicBezTo>
                  <a:cubicBezTo>
                    <a:pt x="19" y="1"/>
                    <a:pt x="20" y="3"/>
                    <a:pt x="20" y="4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20" y="4"/>
                    <a:pt x="20" y="5"/>
                    <a:pt x="20" y="5"/>
                  </a:cubicBezTo>
                  <a:cubicBezTo>
                    <a:pt x="20" y="5"/>
                    <a:pt x="20" y="5"/>
                    <a:pt x="20" y="5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1" y="9"/>
                    <a:pt x="1" y="9"/>
                    <a:pt x="1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3" name="Freeform 101"/>
            <p:cNvSpPr>
              <a:spLocks noEditPoints="1"/>
            </p:cNvSpPr>
            <p:nvPr/>
          </p:nvSpPr>
          <p:spPr bwMode="auto">
            <a:xfrm>
              <a:off x="5580063" y="3348038"/>
              <a:ext cx="498475" cy="747713"/>
            </a:xfrm>
            <a:custGeom>
              <a:avLst/>
              <a:gdLst>
                <a:gd name="T0" fmla="*/ 13 w 94"/>
                <a:gd name="T1" fmla="*/ 109 h 142"/>
                <a:gd name="T2" fmla="*/ 0 w 94"/>
                <a:gd name="T3" fmla="*/ 50 h 142"/>
                <a:gd name="T4" fmla="*/ 0 w 94"/>
                <a:gd name="T5" fmla="*/ 50 h 142"/>
                <a:gd name="T6" fmla="*/ 15 w 94"/>
                <a:gd name="T7" fmla="*/ 11 h 142"/>
                <a:gd name="T8" fmla="*/ 15 w 94"/>
                <a:gd name="T9" fmla="*/ 11 h 142"/>
                <a:gd name="T10" fmla="*/ 48 w 94"/>
                <a:gd name="T11" fmla="*/ 0 h 142"/>
                <a:gd name="T12" fmla="*/ 48 w 94"/>
                <a:gd name="T13" fmla="*/ 0 h 142"/>
                <a:gd name="T14" fmla="*/ 80 w 94"/>
                <a:gd name="T15" fmla="*/ 10 h 142"/>
                <a:gd name="T16" fmla="*/ 80 w 94"/>
                <a:gd name="T17" fmla="*/ 10 h 142"/>
                <a:gd name="T18" fmla="*/ 94 w 94"/>
                <a:gd name="T19" fmla="*/ 49 h 142"/>
                <a:gd name="T20" fmla="*/ 94 w 94"/>
                <a:gd name="T21" fmla="*/ 49 h 142"/>
                <a:gd name="T22" fmla="*/ 79 w 94"/>
                <a:gd name="T23" fmla="*/ 109 h 142"/>
                <a:gd name="T24" fmla="*/ 79 w 94"/>
                <a:gd name="T25" fmla="*/ 109 h 142"/>
                <a:gd name="T26" fmla="*/ 46 w 94"/>
                <a:gd name="T27" fmla="*/ 142 h 142"/>
                <a:gd name="T28" fmla="*/ 46 w 94"/>
                <a:gd name="T29" fmla="*/ 142 h 142"/>
                <a:gd name="T30" fmla="*/ 13 w 94"/>
                <a:gd name="T31" fmla="*/ 109 h 142"/>
                <a:gd name="T32" fmla="*/ 77 w 94"/>
                <a:gd name="T33" fmla="*/ 108 h 142"/>
                <a:gd name="T34" fmla="*/ 91 w 94"/>
                <a:gd name="T35" fmla="*/ 49 h 142"/>
                <a:gd name="T36" fmla="*/ 91 w 94"/>
                <a:gd name="T37" fmla="*/ 49 h 142"/>
                <a:gd name="T38" fmla="*/ 48 w 94"/>
                <a:gd name="T39" fmla="*/ 3 h 142"/>
                <a:gd name="T40" fmla="*/ 48 w 94"/>
                <a:gd name="T41" fmla="*/ 3 h 142"/>
                <a:gd name="T42" fmla="*/ 3 w 94"/>
                <a:gd name="T43" fmla="*/ 50 h 142"/>
                <a:gd name="T44" fmla="*/ 3 w 94"/>
                <a:gd name="T45" fmla="*/ 50 h 142"/>
                <a:gd name="T46" fmla="*/ 16 w 94"/>
                <a:gd name="T47" fmla="*/ 108 h 142"/>
                <a:gd name="T48" fmla="*/ 16 w 94"/>
                <a:gd name="T49" fmla="*/ 108 h 142"/>
                <a:gd name="T50" fmla="*/ 46 w 94"/>
                <a:gd name="T51" fmla="*/ 139 h 142"/>
                <a:gd name="T52" fmla="*/ 46 w 94"/>
                <a:gd name="T53" fmla="*/ 139 h 142"/>
                <a:gd name="T54" fmla="*/ 77 w 94"/>
                <a:gd name="T55" fmla="*/ 108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94" h="142">
                  <a:moveTo>
                    <a:pt x="13" y="109"/>
                  </a:moveTo>
                  <a:cubicBezTo>
                    <a:pt x="5" y="91"/>
                    <a:pt x="0" y="68"/>
                    <a:pt x="0" y="50"/>
                  </a:cubicBezTo>
                  <a:cubicBezTo>
                    <a:pt x="0" y="50"/>
                    <a:pt x="0" y="50"/>
                    <a:pt x="0" y="50"/>
                  </a:cubicBezTo>
                  <a:cubicBezTo>
                    <a:pt x="0" y="31"/>
                    <a:pt x="6" y="18"/>
                    <a:pt x="15" y="11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24" y="3"/>
                    <a:pt x="36" y="0"/>
                    <a:pt x="48" y="0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60" y="0"/>
                    <a:pt x="71" y="3"/>
                    <a:pt x="80" y="10"/>
                  </a:cubicBezTo>
                  <a:cubicBezTo>
                    <a:pt x="80" y="10"/>
                    <a:pt x="80" y="10"/>
                    <a:pt x="80" y="10"/>
                  </a:cubicBezTo>
                  <a:cubicBezTo>
                    <a:pt x="89" y="18"/>
                    <a:pt x="94" y="30"/>
                    <a:pt x="94" y="49"/>
                  </a:cubicBezTo>
                  <a:cubicBezTo>
                    <a:pt x="94" y="49"/>
                    <a:pt x="94" y="49"/>
                    <a:pt x="94" y="49"/>
                  </a:cubicBezTo>
                  <a:cubicBezTo>
                    <a:pt x="94" y="68"/>
                    <a:pt x="88" y="91"/>
                    <a:pt x="79" y="109"/>
                  </a:cubicBezTo>
                  <a:cubicBezTo>
                    <a:pt x="79" y="109"/>
                    <a:pt x="79" y="109"/>
                    <a:pt x="79" y="109"/>
                  </a:cubicBezTo>
                  <a:cubicBezTo>
                    <a:pt x="70" y="127"/>
                    <a:pt x="59" y="142"/>
                    <a:pt x="46" y="142"/>
                  </a:cubicBezTo>
                  <a:cubicBezTo>
                    <a:pt x="46" y="142"/>
                    <a:pt x="46" y="142"/>
                    <a:pt x="46" y="142"/>
                  </a:cubicBezTo>
                  <a:cubicBezTo>
                    <a:pt x="33" y="142"/>
                    <a:pt x="22" y="128"/>
                    <a:pt x="13" y="109"/>
                  </a:cubicBezTo>
                  <a:close/>
                  <a:moveTo>
                    <a:pt x="77" y="108"/>
                  </a:moveTo>
                  <a:cubicBezTo>
                    <a:pt x="85" y="90"/>
                    <a:pt x="91" y="67"/>
                    <a:pt x="91" y="49"/>
                  </a:cubicBezTo>
                  <a:cubicBezTo>
                    <a:pt x="91" y="49"/>
                    <a:pt x="91" y="49"/>
                    <a:pt x="91" y="49"/>
                  </a:cubicBezTo>
                  <a:cubicBezTo>
                    <a:pt x="91" y="13"/>
                    <a:pt x="71" y="3"/>
                    <a:pt x="48" y="3"/>
                  </a:cubicBezTo>
                  <a:cubicBezTo>
                    <a:pt x="48" y="3"/>
                    <a:pt x="48" y="3"/>
                    <a:pt x="48" y="3"/>
                  </a:cubicBezTo>
                  <a:cubicBezTo>
                    <a:pt x="25" y="3"/>
                    <a:pt x="3" y="14"/>
                    <a:pt x="3" y="50"/>
                  </a:cubicBezTo>
                  <a:cubicBezTo>
                    <a:pt x="3" y="50"/>
                    <a:pt x="3" y="50"/>
                    <a:pt x="3" y="50"/>
                  </a:cubicBezTo>
                  <a:cubicBezTo>
                    <a:pt x="3" y="68"/>
                    <a:pt x="8" y="90"/>
                    <a:pt x="16" y="108"/>
                  </a:cubicBezTo>
                  <a:cubicBezTo>
                    <a:pt x="16" y="108"/>
                    <a:pt x="16" y="108"/>
                    <a:pt x="16" y="108"/>
                  </a:cubicBezTo>
                  <a:cubicBezTo>
                    <a:pt x="24" y="126"/>
                    <a:pt x="35" y="139"/>
                    <a:pt x="46" y="139"/>
                  </a:cubicBezTo>
                  <a:cubicBezTo>
                    <a:pt x="46" y="139"/>
                    <a:pt x="46" y="139"/>
                    <a:pt x="46" y="139"/>
                  </a:cubicBezTo>
                  <a:cubicBezTo>
                    <a:pt x="56" y="139"/>
                    <a:pt x="68" y="126"/>
                    <a:pt x="77" y="10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4" name="Freeform 102"/>
            <p:cNvSpPr>
              <a:spLocks noEditPoints="1"/>
            </p:cNvSpPr>
            <p:nvPr/>
          </p:nvSpPr>
          <p:spPr bwMode="auto">
            <a:xfrm>
              <a:off x="5570538" y="3338513"/>
              <a:ext cx="519113" cy="768350"/>
            </a:xfrm>
            <a:custGeom>
              <a:avLst/>
              <a:gdLst>
                <a:gd name="T0" fmla="*/ 14 w 98"/>
                <a:gd name="T1" fmla="*/ 112 h 146"/>
                <a:gd name="T2" fmla="*/ 15 w 98"/>
                <a:gd name="T3" fmla="*/ 111 h 146"/>
                <a:gd name="T4" fmla="*/ 14 w 98"/>
                <a:gd name="T5" fmla="*/ 112 h 146"/>
                <a:gd name="T6" fmla="*/ 0 w 98"/>
                <a:gd name="T7" fmla="*/ 52 h 146"/>
                <a:gd name="T8" fmla="*/ 0 w 98"/>
                <a:gd name="T9" fmla="*/ 52 h 146"/>
                <a:gd name="T10" fmla="*/ 0 w 98"/>
                <a:gd name="T11" fmla="*/ 52 h 146"/>
                <a:gd name="T12" fmla="*/ 0 w 98"/>
                <a:gd name="T13" fmla="*/ 52 h 146"/>
                <a:gd name="T14" fmla="*/ 16 w 98"/>
                <a:gd name="T15" fmla="*/ 11 h 146"/>
                <a:gd name="T16" fmla="*/ 16 w 98"/>
                <a:gd name="T17" fmla="*/ 11 h 146"/>
                <a:gd name="T18" fmla="*/ 50 w 98"/>
                <a:gd name="T19" fmla="*/ 0 h 146"/>
                <a:gd name="T20" fmla="*/ 50 w 98"/>
                <a:gd name="T21" fmla="*/ 0 h 146"/>
                <a:gd name="T22" fmla="*/ 83 w 98"/>
                <a:gd name="T23" fmla="*/ 11 h 146"/>
                <a:gd name="T24" fmla="*/ 83 w 98"/>
                <a:gd name="T25" fmla="*/ 11 h 146"/>
                <a:gd name="T26" fmla="*/ 98 w 98"/>
                <a:gd name="T27" fmla="*/ 51 h 146"/>
                <a:gd name="T28" fmla="*/ 98 w 98"/>
                <a:gd name="T29" fmla="*/ 51 h 146"/>
                <a:gd name="T30" fmla="*/ 98 w 98"/>
                <a:gd name="T31" fmla="*/ 51 h 146"/>
                <a:gd name="T32" fmla="*/ 98 w 98"/>
                <a:gd name="T33" fmla="*/ 51 h 146"/>
                <a:gd name="T34" fmla="*/ 83 w 98"/>
                <a:gd name="T35" fmla="*/ 112 h 146"/>
                <a:gd name="T36" fmla="*/ 83 w 98"/>
                <a:gd name="T37" fmla="*/ 112 h 146"/>
                <a:gd name="T38" fmla="*/ 48 w 98"/>
                <a:gd name="T39" fmla="*/ 146 h 146"/>
                <a:gd name="T40" fmla="*/ 48 w 98"/>
                <a:gd name="T41" fmla="*/ 146 h 146"/>
                <a:gd name="T42" fmla="*/ 14 w 98"/>
                <a:gd name="T43" fmla="*/ 112 h 146"/>
                <a:gd name="T44" fmla="*/ 48 w 98"/>
                <a:gd name="T45" fmla="*/ 139 h 146"/>
                <a:gd name="T46" fmla="*/ 48 w 98"/>
                <a:gd name="T47" fmla="*/ 139 h 146"/>
                <a:gd name="T48" fmla="*/ 48 w 98"/>
                <a:gd name="T49" fmla="*/ 139 h 146"/>
                <a:gd name="T50" fmla="*/ 77 w 98"/>
                <a:gd name="T51" fmla="*/ 109 h 146"/>
                <a:gd name="T52" fmla="*/ 77 w 98"/>
                <a:gd name="T53" fmla="*/ 109 h 146"/>
                <a:gd name="T54" fmla="*/ 79 w 98"/>
                <a:gd name="T55" fmla="*/ 110 h 146"/>
                <a:gd name="T56" fmla="*/ 77 w 98"/>
                <a:gd name="T57" fmla="*/ 109 h 146"/>
                <a:gd name="T58" fmla="*/ 91 w 98"/>
                <a:gd name="T59" fmla="*/ 51 h 146"/>
                <a:gd name="T60" fmla="*/ 91 w 98"/>
                <a:gd name="T61" fmla="*/ 51 h 146"/>
                <a:gd name="T62" fmla="*/ 91 w 98"/>
                <a:gd name="T63" fmla="*/ 51 h 146"/>
                <a:gd name="T64" fmla="*/ 91 w 98"/>
                <a:gd name="T65" fmla="*/ 51 h 146"/>
                <a:gd name="T66" fmla="*/ 91 w 98"/>
                <a:gd name="T67" fmla="*/ 51 h 146"/>
                <a:gd name="T68" fmla="*/ 50 w 98"/>
                <a:gd name="T69" fmla="*/ 7 h 146"/>
                <a:gd name="T70" fmla="*/ 50 w 98"/>
                <a:gd name="T71" fmla="*/ 7 h 146"/>
                <a:gd name="T72" fmla="*/ 7 w 98"/>
                <a:gd name="T73" fmla="*/ 52 h 146"/>
                <a:gd name="T74" fmla="*/ 7 w 98"/>
                <a:gd name="T75" fmla="*/ 52 h 146"/>
                <a:gd name="T76" fmla="*/ 7 w 98"/>
                <a:gd name="T77" fmla="*/ 52 h 146"/>
                <a:gd name="T78" fmla="*/ 7 w 98"/>
                <a:gd name="T79" fmla="*/ 52 h 146"/>
                <a:gd name="T80" fmla="*/ 20 w 98"/>
                <a:gd name="T81" fmla="*/ 109 h 146"/>
                <a:gd name="T82" fmla="*/ 20 w 98"/>
                <a:gd name="T83" fmla="*/ 109 h 146"/>
                <a:gd name="T84" fmla="*/ 48 w 98"/>
                <a:gd name="T85" fmla="*/ 139 h 146"/>
                <a:gd name="T86" fmla="*/ 48 w 98"/>
                <a:gd name="T87" fmla="*/ 139 h 146"/>
                <a:gd name="T88" fmla="*/ 48 w 98"/>
                <a:gd name="T89" fmla="*/ 139 h 146"/>
                <a:gd name="T90" fmla="*/ 48 w 98"/>
                <a:gd name="T91" fmla="*/ 139 h 146"/>
                <a:gd name="T92" fmla="*/ 48 w 98"/>
                <a:gd name="T93" fmla="*/ 139 h 146"/>
                <a:gd name="T94" fmla="*/ 48 w 98"/>
                <a:gd name="T95" fmla="*/ 139 h 146"/>
                <a:gd name="T96" fmla="*/ 48 w 98"/>
                <a:gd name="T97" fmla="*/ 139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98" h="146">
                  <a:moveTo>
                    <a:pt x="14" y="112"/>
                  </a:moveTo>
                  <a:cubicBezTo>
                    <a:pt x="15" y="111"/>
                    <a:pt x="15" y="111"/>
                    <a:pt x="15" y="111"/>
                  </a:cubicBezTo>
                  <a:cubicBezTo>
                    <a:pt x="14" y="112"/>
                    <a:pt x="14" y="112"/>
                    <a:pt x="14" y="112"/>
                  </a:cubicBezTo>
                  <a:cubicBezTo>
                    <a:pt x="5" y="94"/>
                    <a:pt x="0" y="71"/>
                    <a:pt x="0" y="52"/>
                  </a:cubicBezTo>
                  <a:cubicBezTo>
                    <a:pt x="0" y="52"/>
                    <a:pt x="0" y="52"/>
                    <a:pt x="0" y="52"/>
                  </a:cubicBezTo>
                  <a:cubicBezTo>
                    <a:pt x="0" y="52"/>
                    <a:pt x="0" y="52"/>
                    <a:pt x="0" y="52"/>
                  </a:cubicBezTo>
                  <a:cubicBezTo>
                    <a:pt x="0" y="52"/>
                    <a:pt x="0" y="52"/>
                    <a:pt x="0" y="52"/>
                  </a:cubicBezTo>
                  <a:cubicBezTo>
                    <a:pt x="0" y="33"/>
                    <a:pt x="6" y="19"/>
                    <a:pt x="16" y="11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25" y="3"/>
                    <a:pt x="38" y="0"/>
                    <a:pt x="50" y="0"/>
                  </a:cubicBezTo>
                  <a:cubicBezTo>
                    <a:pt x="50" y="0"/>
                    <a:pt x="50" y="0"/>
                    <a:pt x="50" y="0"/>
                  </a:cubicBezTo>
                  <a:cubicBezTo>
                    <a:pt x="62" y="0"/>
                    <a:pt x="74" y="3"/>
                    <a:pt x="83" y="11"/>
                  </a:cubicBezTo>
                  <a:cubicBezTo>
                    <a:pt x="83" y="11"/>
                    <a:pt x="83" y="11"/>
                    <a:pt x="83" y="11"/>
                  </a:cubicBezTo>
                  <a:cubicBezTo>
                    <a:pt x="92" y="19"/>
                    <a:pt x="98" y="32"/>
                    <a:pt x="98" y="51"/>
                  </a:cubicBezTo>
                  <a:cubicBezTo>
                    <a:pt x="98" y="51"/>
                    <a:pt x="98" y="51"/>
                    <a:pt x="98" y="51"/>
                  </a:cubicBezTo>
                  <a:cubicBezTo>
                    <a:pt x="98" y="51"/>
                    <a:pt x="98" y="51"/>
                    <a:pt x="98" y="51"/>
                  </a:cubicBezTo>
                  <a:cubicBezTo>
                    <a:pt x="98" y="51"/>
                    <a:pt x="98" y="51"/>
                    <a:pt x="98" y="51"/>
                  </a:cubicBezTo>
                  <a:cubicBezTo>
                    <a:pt x="98" y="70"/>
                    <a:pt x="92" y="93"/>
                    <a:pt x="83" y="112"/>
                  </a:cubicBezTo>
                  <a:cubicBezTo>
                    <a:pt x="83" y="112"/>
                    <a:pt x="83" y="112"/>
                    <a:pt x="83" y="112"/>
                  </a:cubicBezTo>
                  <a:cubicBezTo>
                    <a:pt x="74" y="130"/>
                    <a:pt x="62" y="145"/>
                    <a:pt x="48" y="146"/>
                  </a:cubicBezTo>
                  <a:cubicBezTo>
                    <a:pt x="48" y="146"/>
                    <a:pt x="48" y="146"/>
                    <a:pt x="48" y="146"/>
                  </a:cubicBezTo>
                  <a:cubicBezTo>
                    <a:pt x="33" y="145"/>
                    <a:pt x="22" y="131"/>
                    <a:pt x="14" y="112"/>
                  </a:cubicBezTo>
                  <a:close/>
                  <a:moveTo>
                    <a:pt x="48" y="139"/>
                  </a:moveTo>
                  <a:cubicBezTo>
                    <a:pt x="48" y="139"/>
                    <a:pt x="48" y="139"/>
                    <a:pt x="48" y="139"/>
                  </a:cubicBezTo>
                  <a:cubicBezTo>
                    <a:pt x="48" y="139"/>
                    <a:pt x="48" y="139"/>
                    <a:pt x="48" y="139"/>
                  </a:cubicBezTo>
                  <a:cubicBezTo>
                    <a:pt x="57" y="139"/>
                    <a:pt x="68" y="127"/>
                    <a:pt x="77" y="109"/>
                  </a:cubicBezTo>
                  <a:cubicBezTo>
                    <a:pt x="77" y="109"/>
                    <a:pt x="77" y="109"/>
                    <a:pt x="77" y="109"/>
                  </a:cubicBezTo>
                  <a:cubicBezTo>
                    <a:pt x="79" y="110"/>
                    <a:pt x="79" y="110"/>
                    <a:pt x="79" y="110"/>
                  </a:cubicBezTo>
                  <a:cubicBezTo>
                    <a:pt x="77" y="109"/>
                    <a:pt x="77" y="109"/>
                    <a:pt x="77" y="109"/>
                  </a:cubicBezTo>
                  <a:cubicBezTo>
                    <a:pt x="85" y="91"/>
                    <a:pt x="91" y="69"/>
                    <a:pt x="91" y="51"/>
                  </a:cubicBezTo>
                  <a:cubicBezTo>
                    <a:pt x="91" y="51"/>
                    <a:pt x="91" y="51"/>
                    <a:pt x="91" y="51"/>
                  </a:cubicBezTo>
                  <a:cubicBezTo>
                    <a:pt x="91" y="51"/>
                    <a:pt x="91" y="51"/>
                    <a:pt x="91" y="51"/>
                  </a:cubicBezTo>
                  <a:cubicBezTo>
                    <a:pt x="91" y="51"/>
                    <a:pt x="91" y="51"/>
                    <a:pt x="91" y="51"/>
                  </a:cubicBezTo>
                  <a:cubicBezTo>
                    <a:pt x="91" y="51"/>
                    <a:pt x="91" y="51"/>
                    <a:pt x="91" y="51"/>
                  </a:cubicBezTo>
                  <a:cubicBezTo>
                    <a:pt x="90" y="16"/>
                    <a:pt x="72" y="8"/>
                    <a:pt x="50" y="7"/>
                  </a:cubicBezTo>
                  <a:cubicBezTo>
                    <a:pt x="50" y="7"/>
                    <a:pt x="50" y="7"/>
                    <a:pt x="50" y="7"/>
                  </a:cubicBezTo>
                  <a:cubicBezTo>
                    <a:pt x="27" y="7"/>
                    <a:pt x="7" y="17"/>
                    <a:pt x="7" y="52"/>
                  </a:cubicBezTo>
                  <a:cubicBezTo>
                    <a:pt x="7" y="52"/>
                    <a:pt x="7" y="52"/>
                    <a:pt x="7" y="52"/>
                  </a:cubicBezTo>
                  <a:cubicBezTo>
                    <a:pt x="7" y="52"/>
                    <a:pt x="7" y="52"/>
                    <a:pt x="7" y="52"/>
                  </a:cubicBezTo>
                  <a:cubicBezTo>
                    <a:pt x="7" y="52"/>
                    <a:pt x="7" y="52"/>
                    <a:pt x="7" y="52"/>
                  </a:cubicBezTo>
                  <a:cubicBezTo>
                    <a:pt x="7" y="70"/>
                    <a:pt x="12" y="92"/>
                    <a:pt x="20" y="109"/>
                  </a:cubicBezTo>
                  <a:cubicBezTo>
                    <a:pt x="20" y="109"/>
                    <a:pt x="20" y="109"/>
                    <a:pt x="20" y="109"/>
                  </a:cubicBezTo>
                  <a:cubicBezTo>
                    <a:pt x="28" y="127"/>
                    <a:pt x="39" y="139"/>
                    <a:pt x="48" y="139"/>
                  </a:cubicBezTo>
                  <a:cubicBezTo>
                    <a:pt x="48" y="139"/>
                    <a:pt x="48" y="139"/>
                    <a:pt x="48" y="139"/>
                  </a:cubicBezTo>
                  <a:cubicBezTo>
                    <a:pt x="48" y="139"/>
                    <a:pt x="48" y="139"/>
                    <a:pt x="48" y="139"/>
                  </a:cubicBezTo>
                  <a:cubicBezTo>
                    <a:pt x="48" y="139"/>
                    <a:pt x="48" y="139"/>
                    <a:pt x="48" y="139"/>
                  </a:cubicBezTo>
                  <a:cubicBezTo>
                    <a:pt x="48" y="139"/>
                    <a:pt x="48" y="139"/>
                    <a:pt x="48" y="139"/>
                  </a:cubicBezTo>
                  <a:cubicBezTo>
                    <a:pt x="48" y="139"/>
                    <a:pt x="48" y="139"/>
                    <a:pt x="48" y="139"/>
                  </a:cubicBezTo>
                  <a:cubicBezTo>
                    <a:pt x="48" y="139"/>
                    <a:pt x="48" y="139"/>
                    <a:pt x="48" y="13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5" name="Freeform 103"/>
            <p:cNvSpPr>
              <a:spLocks noEditPoints="1"/>
            </p:cNvSpPr>
            <p:nvPr/>
          </p:nvSpPr>
          <p:spPr bwMode="auto">
            <a:xfrm>
              <a:off x="5808663" y="3359151"/>
              <a:ext cx="127000" cy="547688"/>
            </a:xfrm>
            <a:custGeom>
              <a:avLst/>
              <a:gdLst>
                <a:gd name="T0" fmla="*/ 0 w 80"/>
                <a:gd name="T1" fmla="*/ 292 h 345"/>
                <a:gd name="T2" fmla="*/ 0 w 80"/>
                <a:gd name="T3" fmla="*/ 10 h 345"/>
                <a:gd name="T4" fmla="*/ 3 w 80"/>
                <a:gd name="T5" fmla="*/ 10 h 345"/>
                <a:gd name="T6" fmla="*/ 7 w 80"/>
                <a:gd name="T7" fmla="*/ 3 h 345"/>
                <a:gd name="T8" fmla="*/ 13 w 80"/>
                <a:gd name="T9" fmla="*/ 0 h 345"/>
                <a:gd name="T10" fmla="*/ 80 w 80"/>
                <a:gd name="T11" fmla="*/ 249 h 345"/>
                <a:gd name="T12" fmla="*/ 50 w 80"/>
                <a:gd name="T13" fmla="*/ 345 h 345"/>
                <a:gd name="T14" fmla="*/ 0 w 80"/>
                <a:gd name="T15" fmla="*/ 292 h 345"/>
                <a:gd name="T16" fmla="*/ 0 w 80"/>
                <a:gd name="T17" fmla="*/ 292 h 345"/>
                <a:gd name="T18" fmla="*/ 10 w 80"/>
                <a:gd name="T19" fmla="*/ 285 h 345"/>
                <a:gd name="T20" fmla="*/ 47 w 80"/>
                <a:gd name="T21" fmla="*/ 325 h 345"/>
                <a:gd name="T22" fmla="*/ 70 w 80"/>
                <a:gd name="T23" fmla="*/ 249 h 345"/>
                <a:gd name="T24" fmla="*/ 10 w 80"/>
                <a:gd name="T25" fmla="*/ 23 h 345"/>
                <a:gd name="T26" fmla="*/ 10 w 80"/>
                <a:gd name="T27" fmla="*/ 285 h 345"/>
                <a:gd name="T28" fmla="*/ 10 w 80"/>
                <a:gd name="T29" fmla="*/ 285 h 345"/>
                <a:gd name="T30" fmla="*/ 7 w 80"/>
                <a:gd name="T31" fmla="*/ 10 h 345"/>
                <a:gd name="T32" fmla="*/ 10 w 80"/>
                <a:gd name="T33" fmla="*/ 7 h 345"/>
                <a:gd name="T34" fmla="*/ 7 w 80"/>
                <a:gd name="T35" fmla="*/ 10 h 345"/>
                <a:gd name="T36" fmla="*/ 7 w 80"/>
                <a:gd name="T37" fmla="*/ 10 h 3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80" h="345">
                  <a:moveTo>
                    <a:pt x="0" y="292"/>
                  </a:moveTo>
                  <a:lnTo>
                    <a:pt x="0" y="10"/>
                  </a:lnTo>
                  <a:lnTo>
                    <a:pt x="3" y="10"/>
                  </a:lnTo>
                  <a:lnTo>
                    <a:pt x="7" y="3"/>
                  </a:lnTo>
                  <a:lnTo>
                    <a:pt x="13" y="0"/>
                  </a:lnTo>
                  <a:lnTo>
                    <a:pt x="80" y="249"/>
                  </a:lnTo>
                  <a:lnTo>
                    <a:pt x="50" y="345"/>
                  </a:lnTo>
                  <a:lnTo>
                    <a:pt x="0" y="292"/>
                  </a:lnTo>
                  <a:lnTo>
                    <a:pt x="0" y="292"/>
                  </a:lnTo>
                  <a:close/>
                  <a:moveTo>
                    <a:pt x="10" y="285"/>
                  </a:moveTo>
                  <a:lnTo>
                    <a:pt x="47" y="325"/>
                  </a:lnTo>
                  <a:lnTo>
                    <a:pt x="70" y="249"/>
                  </a:lnTo>
                  <a:lnTo>
                    <a:pt x="10" y="23"/>
                  </a:lnTo>
                  <a:lnTo>
                    <a:pt x="10" y="285"/>
                  </a:lnTo>
                  <a:lnTo>
                    <a:pt x="10" y="285"/>
                  </a:lnTo>
                  <a:close/>
                  <a:moveTo>
                    <a:pt x="7" y="10"/>
                  </a:moveTo>
                  <a:lnTo>
                    <a:pt x="10" y="7"/>
                  </a:lnTo>
                  <a:lnTo>
                    <a:pt x="7" y="10"/>
                  </a:lnTo>
                  <a:lnTo>
                    <a:pt x="7" y="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6" name="Freeform 104"/>
            <p:cNvSpPr>
              <a:spLocks noEditPoints="1"/>
            </p:cNvSpPr>
            <p:nvPr/>
          </p:nvSpPr>
          <p:spPr bwMode="auto">
            <a:xfrm>
              <a:off x="5797550" y="3338513"/>
              <a:ext cx="149225" cy="588963"/>
            </a:xfrm>
            <a:custGeom>
              <a:avLst/>
              <a:gdLst>
                <a:gd name="T0" fmla="*/ 4 w 94"/>
                <a:gd name="T1" fmla="*/ 308 h 371"/>
                <a:gd name="T2" fmla="*/ 7 w 94"/>
                <a:gd name="T3" fmla="*/ 305 h 371"/>
                <a:gd name="T4" fmla="*/ 14 w 94"/>
                <a:gd name="T5" fmla="*/ 305 h 371"/>
                <a:gd name="T6" fmla="*/ 7 w 94"/>
                <a:gd name="T7" fmla="*/ 305 h 371"/>
                <a:gd name="T8" fmla="*/ 4 w 94"/>
                <a:gd name="T9" fmla="*/ 308 h 371"/>
                <a:gd name="T10" fmla="*/ 0 w 94"/>
                <a:gd name="T11" fmla="*/ 305 h 371"/>
                <a:gd name="T12" fmla="*/ 0 w 94"/>
                <a:gd name="T13" fmla="*/ 20 h 371"/>
                <a:gd name="T14" fmla="*/ 4 w 94"/>
                <a:gd name="T15" fmla="*/ 20 h 371"/>
                <a:gd name="T16" fmla="*/ 4 w 94"/>
                <a:gd name="T17" fmla="*/ 16 h 371"/>
                <a:gd name="T18" fmla="*/ 10 w 94"/>
                <a:gd name="T19" fmla="*/ 13 h 371"/>
                <a:gd name="T20" fmla="*/ 24 w 94"/>
                <a:gd name="T21" fmla="*/ 0 h 371"/>
                <a:gd name="T22" fmla="*/ 94 w 94"/>
                <a:gd name="T23" fmla="*/ 262 h 371"/>
                <a:gd name="T24" fmla="*/ 60 w 94"/>
                <a:gd name="T25" fmla="*/ 371 h 371"/>
                <a:gd name="T26" fmla="*/ 4 w 94"/>
                <a:gd name="T27" fmla="*/ 308 h 371"/>
                <a:gd name="T28" fmla="*/ 4 w 94"/>
                <a:gd name="T29" fmla="*/ 308 h 371"/>
                <a:gd name="T30" fmla="*/ 50 w 94"/>
                <a:gd name="T31" fmla="*/ 325 h 371"/>
                <a:gd name="T32" fmla="*/ 70 w 94"/>
                <a:gd name="T33" fmla="*/ 262 h 371"/>
                <a:gd name="T34" fmla="*/ 24 w 94"/>
                <a:gd name="T35" fmla="*/ 89 h 371"/>
                <a:gd name="T36" fmla="*/ 24 w 94"/>
                <a:gd name="T37" fmla="*/ 298 h 371"/>
                <a:gd name="T38" fmla="*/ 50 w 94"/>
                <a:gd name="T39" fmla="*/ 325 h 371"/>
                <a:gd name="T40" fmla="*/ 50 w 94"/>
                <a:gd name="T41" fmla="*/ 325 h 371"/>
                <a:gd name="T42" fmla="*/ 14 w 94"/>
                <a:gd name="T43" fmla="*/ 36 h 371"/>
                <a:gd name="T44" fmla="*/ 20 w 94"/>
                <a:gd name="T45" fmla="*/ 36 h 371"/>
                <a:gd name="T46" fmla="*/ 17 w 94"/>
                <a:gd name="T47" fmla="*/ 26 h 371"/>
                <a:gd name="T48" fmla="*/ 14 w 94"/>
                <a:gd name="T49" fmla="*/ 29 h 371"/>
                <a:gd name="T50" fmla="*/ 14 w 94"/>
                <a:gd name="T51" fmla="*/ 26 h 371"/>
                <a:gd name="T52" fmla="*/ 14 w 94"/>
                <a:gd name="T53" fmla="*/ 26 h 371"/>
                <a:gd name="T54" fmla="*/ 14 w 94"/>
                <a:gd name="T55" fmla="*/ 36 h 371"/>
                <a:gd name="T56" fmla="*/ 14 w 94"/>
                <a:gd name="T57" fmla="*/ 36 h 371"/>
                <a:gd name="T58" fmla="*/ 14 w 94"/>
                <a:gd name="T59" fmla="*/ 29 h 371"/>
                <a:gd name="T60" fmla="*/ 14 w 94"/>
                <a:gd name="T61" fmla="*/ 26 h 371"/>
                <a:gd name="T62" fmla="*/ 14 w 94"/>
                <a:gd name="T63" fmla="*/ 29 h 371"/>
                <a:gd name="T64" fmla="*/ 14 w 94"/>
                <a:gd name="T65" fmla="*/ 29 h 371"/>
                <a:gd name="T66" fmla="*/ 14 w 94"/>
                <a:gd name="T67" fmla="*/ 29 h 371"/>
                <a:gd name="T68" fmla="*/ 14 w 94"/>
                <a:gd name="T69" fmla="*/ 26 h 371"/>
                <a:gd name="T70" fmla="*/ 14 w 94"/>
                <a:gd name="T71" fmla="*/ 26 h 371"/>
                <a:gd name="T72" fmla="*/ 14 w 94"/>
                <a:gd name="T73" fmla="*/ 29 h 371"/>
                <a:gd name="T74" fmla="*/ 14 w 94"/>
                <a:gd name="T75" fmla="*/ 29 h 3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94" h="371">
                  <a:moveTo>
                    <a:pt x="4" y="308"/>
                  </a:moveTo>
                  <a:lnTo>
                    <a:pt x="7" y="305"/>
                  </a:lnTo>
                  <a:lnTo>
                    <a:pt x="14" y="305"/>
                  </a:lnTo>
                  <a:lnTo>
                    <a:pt x="7" y="305"/>
                  </a:lnTo>
                  <a:lnTo>
                    <a:pt x="4" y="308"/>
                  </a:lnTo>
                  <a:lnTo>
                    <a:pt x="0" y="305"/>
                  </a:lnTo>
                  <a:lnTo>
                    <a:pt x="0" y="20"/>
                  </a:lnTo>
                  <a:lnTo>
                    <a:pt x="4" y="20"/>
                  </a:lnTo>
                  <a:lnTo>
                    <a:pt x="4" y="16"/>
                  </a:lnTo>
                  <a:lnTo>
                    <a:pt x="10" y="13"/>
                  </a:lnTo>
                  <a:lnTo>
                    <a:pt x="24" y="0"/>
                  </a:lnTo>
                  <a:lnTo>
                    <a:pt x="94" y="262"/>
                  </a:lnTo>
                  <a:lnTo>
                    <a:pt x="60" y="371"/>
                  </a:lnTo>
                  <a:lnTo>
                    <a:pt x="4" y="308"/>
                  </a:lnTo>
                  <a:lnTo>
                    <a:pt x="4" y="308"/>
                  </a:lnTo>
                  <a:close/>
                  <a:moveTo>
                    <a:pt x="50" y="325"/>
                  </a:moveTo>
                  <a:lnTo>
                    <a:pt x="70" y="262"/>
                  </a:lnTo>
                  <a:lnTo>
                    <a:pt x="24" y="89"/>
                  </a:lnTo>
                  <a:lnTo>
                    <a:pt x="24" y="298"/>
                  </a:lnTo>
                  <a:lnTo>
                    <a:pt x="50" y="325"/>
                  </a:lnTo>
                  <a:lnTo>
                    <a:pt x="50" y="325"/>
                  </a:lnTo>
                  <a:close/>
                  <a:moveTo>
                    <a:pt x="14" y="36"/>
                  </a:moveTo>
                  <a:lnTo>
                    <a:pt x="20" y="36"/>
                  </a:lnTo>
                  <a:lnTo>
                    <a:pt x="17" y="26"/>
                  </a:lnTo>
                  <a:lnTo>
                    <a:pt x="14" y="29"/>
                  </a:lnTo>
                  <a:lnTo>
                    <a:pt x="14" y="26"/>
                  </a:lnTo>
                  <a:lnTo>
                    <a:pt x="14" y="26"/>
                  </a:lnTo>
                  <a:lnTo>
                    <a:pt x="14" y="36"/>
                  </a:lnTo>
                  <a:lnTo>
                    <a:pt x="14" y="36"/>
                  </a:lnTo>
                  <a:close/>
                  <a:moveTo>
                    <a:pt x="14" y="29"/>
                  </a:moveTo>
                  <a:lnTo>
                    <a:pt x="14" y="26"/>
                  </a:lnTo>
                  <a:lnTo>
                    <a:pt x="14" y="29"/>
                  </a:lnTo>
                  <a:lnTo>
                    <a:pt x="14" y="29"/>
                  </a:lnTo>
                  <a:close/>
                  <a:moveTo>
                    <a:pt x="14" y="29"/>
                  </a:moveTo>
                  <a:lnTo>
                    <a:pt x="14" y="26"/>
                  </a:lnTo>
                  <a:lnTo>
                    <a:pt x="14" y="26"/>
                  </a:lnTo>
                  <a:lnTo>
                    <a:pt x="14" y="29"/>
                  </a:lnTo>
                  <a:lnTo>
                    <a:pt x="14" y="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7" name="Freeform 105"/>
            <p:cNvSpPr/>
            <p:nvPr/>
          </p:nvSpPr>
          <p:spPr bwMode="auto">
            <a:xfrm>
              <a:off x="6248400" y="3470276"/>
              <a:ext cx="42863" cy="73025"/>
            </a:xfrm>
            <a:custGeom>
              <a:avLst/>
              <a:gdLst>
                <a:gd name="T0" fmla="*/ 5 w 8"/>
                <a:gd name="T1" fmla="*/ 13 h 14"/>
                <a:gd name="T2" fmla="*/ 0 w 8"/>
                <a:gd name="T3" fmla="*/ 2 h 14"/>
                <a:gd name="T4" fmla="*/ 1 w 8"/>
                <a:gd name="T5" fmla="*/ 0 h 14"/>
                <a:gd name="T6" fmla="*/ 1 w 8"/>
                <a:gd name="T7" fmla="*/ 0 h 14"/>
                <a:gd name="T8" fmla="*/ 3 w 8"/>
                <a:gd name="T9" fmla="*/ 1 h 14"/>
                <a:gd name="T10" fmla="*/ 3 w 8"/>
                <a:gd name="T11" fmla="*/ 1 h 14"/>
                <a:gd name="T12" fmla="*/ 7 w 8"/>
                <a:gd name="T13" fmla="*/ 12 h 14"/>
                <a:gd name="T14" fmla="*/ 7 w 8"/>
                <a:gd name="T15" fmla="*/ 14 h 14"/>
                <a:gd name="T16" fmla="*/ 7 w 8"/>
                <a:gd name="T17" fmla="*/ 14 h 14"/>
                <a:gd name="T18" fmla="*/ 6 w 8"/>
                <a:gd name="T19" fmla="*/ 14 h 14"/>
                <a:gd name="T20" fmla="*/ 6 w 8"/>
                <a:gd name="T21" fmla="*/ 14 h 14"/>
                <a:gd name="T22" fmla="*/ 5 w 8"/>
                <a:gd name="T23" fmla="*/ 1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8" h="14">
                  <a:moveTo>
                    <a:pt x="5" y="13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0" y="1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2" y="0"/>
                    <a:pt x="3" y="0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7" y="12"/>
                    <a:pt x="7" y="12"/>
                    <a:pt x="7" y="12"/>
                  </a:cubicBezTo>
                  <a:cubicBezTo>
                    <a:pt x="8" y="13"/>
                    <a:pt x="7" y="14"/>
                    <a:pt x="7" y="14"/>
                  </a:cubicBezTo>
                  <a:cubicBezTo>
                    <a:pt x="7" y="14"/>
                    <a:pt x="7" y="14"/>
                    <a:pt x="7" y="14"/>
                  </a:cubicBezTo>
                  <a:cubicBezTo>
                    <a:pt x="6" y="14"/>
                    <a:pt x="6" y="14"/>
                    <a:pt x="6" y="14"/>
                  </a:cubicBezTo>
                  <a:cubicBezTo>
                    <a:pt x="6" y="14"/>
                    <a:pt x="6" y="14"/>
                    <a:pt x="6" y="14"/>
                  </a:cubicBezTo>
                  <a:cubicBezTo>
                    <a:pt x="5" y="14"/>
                    <a:pt x="5" y="14"/>
                    <a:pt x="5" y="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8" name="Freeform 106"/>
            <p:cNvSpPr>
              <a:spLocks noEditPoints="1"/>
            </p:cNvSpPr>
            <p:nvPr/>
          </p:nvSpPr>
          <p:spPr bwMode="auto">
            <a:xfrm>
              <a:off x="6237288" y="3459163"/>
              <a:ext cx="63500" cy="95250"/>
            </a:xfrm>
            <a:custGeom>
              <a:avLst/>
              <a:gdLst>
                <a:gd name="T0" fmla="*/ 5 w 12"/>
                <a:gd name="T1" fmla="*/ 16 h 18"/>
                <a:gd name="T2" fmla="*/ 5 w 12"/>
                <a:gd name="T3" fmla="*/ 16 h 18"/>
                <a:gd name="T4" fmla="*/ 0 w 12"/>
                <a:gd name="T5" fmla="*/ 5 h 18"/>
                <a:gd name="T6" fmla="*/ 0 w 12"/>
                <a:gd name="T7" fmla="*/ 4 h 18"/>
                <a:gd name="T8" fmla="*/ 0 w 12"/>
                <a:gd name="T9" fmla="*/ 4 h 18"/>
                <a:gd name="T10" fmla="*/ 2 w 12"/>
                <a:gd name="T11" fmla="*/ 0 h 18"/>
                <a:gd name="T12" fmla="*/ 2 w 12"/>
                <a:gd name="T13" fmla="*/ 0 h 18"/>
                <a:gd name="T14" fmla="*/ 4 w 12"/>
                <a:gd name="T15" fmla="*/ 0 h 18"/>
                <a:gd name="T16" fmla="*/ 4 w 12"/>
                <a:gd name="T17" fmla="*/ 0 h 18"/>
                <a:gd name="T18" fmla="*/ 7 w 12"/>
                <a:gd name="T19" fmla="*/ 2 h 18"/>
                <a:gd name="T20" fmla="*/ 7 w 12"/>
                <a:gd name="T21" fmla="*/ 2 h 18"/>
                <a:gd name="T22" fmla="*/ 11 w 12"/>
                <a:gd name="T23" fmla="*/ 13 h 18"/>
                <a:gd name="T24" fmla="*/ 12 w 12"/>
                <a:gd name="T25" fmla="*/ 15 h 18"/>
                <a:gd name="T26" fmla="*/ 12 w 12"/>
                <a:gd name="T27" fmla="*/ 15 h 18"/>
                <a:gd name="T28" fmla="*/ 9 w 12"/>
                <a:gd name="T29" fmla="*/ 18 h 18"/>
                <a:gd name="T30" fmla="*/ 9 w 12"/>
                <a:gd name="T31" fmla="*/ 18 h 18"/>
                <a:gd name="T32" fmla="*/ 8 w 12"/>
                <a:gd name="T33" fmla="*/ 18 h 18"/>
                <a:gd name="T34" fmla="*/ 8 w 12"/>
                <a:gd name="T35" fmla="*/ 18 h 18"/>
                <a:gd name="T36" fmla="*/ 8 w 12"/>
                <a:gd name="T37" fmla="*/ 18 h 18"/>
                <a:gd name="T38" fmla="*/ 8 w 12"/>
                <a:gd name="T39" fmla="*/ 18 h 18"/>
                <a:gd name="T40" fmla="*/ 5 w 12"/>
                <a:gd name="T41" fmla="*/ 16 h 18"/>
                <a:gd name="T42" fmla="*/ 7 w 12"/>
                <a:gd name="T43" fmla="*/ 15 h 18"/>
                <a:gd name="T44" fmla="*/ 9 w 12"/>
                <a:gd name="T45" fmla="*/ 14 h 18"/>
                <a:gd name="T46" fmla="*/ 8 w 12"/>
                <a:gd name="T47" fmla="*/ 15 h 18"/>
                <a:gd name="T48" fmla="*/ 8 w 12"/>
                <a:gd name="T49" fmla="*/ 15 h 18"/>
                <a:gd name="T50" fmla="*/ 8 w 12"/>
                <a:gd name="T51" fmla="*/ 15 h 18"/>
                <a:gd name="T52" fmla="*/ 8 w 12"/>
                <a:gd name="T53" fmla="*/ 15 h 18"/>
                <a:gd name="T54" fmla="*/ 8 w 12"/>
                <a:gd name="T55" fmla="*/ 15 h 18"/>
                <a:gd name="T56" fmla="*/ 7 w 12"/>
                <a:gd name="T57" fmla="*/ 15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2" h="18">
                  <a:moveTo>
                    <a:pt x="5" y="16"/>
                  </a:moveTo>
                  <a:cubicBezTo>
                    <a:pt x="5" y="16"/>
                    <a:pt x="5" y="16"/>
                    <a:pt x="5" y="16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1" y="1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0"/>
                    <a:pt x="3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5" y="0"/>
                    <a:pt x="6" y="1"/>
                    <a:pt x="7" y="2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11" y="13"/>
                    <a:pt x="11" y="13"/>
                    <a:pt x="11" y="13"/>
                  </a:cubicBezTo>
                  <a:cubicBezTo>
                    <a:pt x="12" y="14"/>
                    <a:pt x="12" y="14"/>
                    <a:pt x="12" y="15"/>
                  </a:cubicBezTo>
                  <a:cubicBezTo>
                    <a:pt x="12" y="15"/>
                    <a:pt x="12" y="15"/>
                    <a:pt x="12" y="15"/>
                  </a:cubicBezTo>
                  <a:cubicBezTo>
                    <a:pt x="12" y="16"/>
                    <a:pt x="11" y="17"/>
                    <a:pt x="9" y="18"/>
                  </a:cubicBezTo>
                  <a:cubicBezTo>
                    <a:pt x="9" y="18"/>
                    <a:pt x="9" y="18"/>
                    <a:pt x="9" y="18"/>
                  </a:cubicBezTo>
                  <a:cubicBezTo>
                    <a:pt x="9" y="18"/>
                    <a:pt x="8" y="18"/>
                    <a:pt x="8" y="18"/>
                  </a:cubicBezTo>
                  <a:cubicBezTo>
                    <a:pt x="8" y="18"/>
                    <a:pt x="8" y="18"/>
                    <a:pt x="8" y="18"/>
                  </a:cubicBezTo>
                  <a:cubicBezTo>
                    <a:pt x="8" y="18"/>
                    <a:pt x="8" y="18"/>
                    <a:pt x="8" y="18"/>
                  </a:cubicBezTo>
                  <a:cubicBezTo>
                    <a:pt x="8" y="18"/>
                    <a:pt x="8" y="18"/>
                    <a:pt x="8" y="18"/>
                  </a:cubicBezTo>
                  <a:cubicBezTo>
                    <a:pt x="7" y="18"/>
                    <a:pt x="5" y="17"/>
                    <a:pt x="5" y="16"/>
                  </a:cubicBezTo>
                  <a:close/>
                  <a:moveTo>
                    <a:pt x="7" y="15"/>
                  </a:moveTo>
                  <a:cubicBezTo>
                    <a:pt x="9" y="14"/>
                    <a:pt x="9" y="14"/>
                    <a:pt x="9" y="14"/>
                  </a:cubicBezTo>
                  <a:cubicBezTo>
                    <a:pt x="8" y="15"/>
                    <a:pt x="8" y="15"/>
                    <a:pt x="8" y="15"/>
                  </a:cubicBezTo>
                  <a:cubicBezTo>
                    <a:pt x="8" y="15"/>
                    <a:pt x="8" y="15"/>
                    <a:pt x="8" y="15"/>
                  </a:cubicBezTo>
                  <a:cubicBezTo>
                    <a:pt x="8" y="15"/>
                    <a:pt x="8" y="15"/>
                    <a:pt x="8" y="15"/>
                  </a:cubicBezTo>
                  <a:cubicBezTo>
                    <a:pt x="8" y="15"/>
                    <a:pt x="8" y="15"/>
                    <a:pt x="8" y="15"/>
                  </a:cubicBezTo>
                  <a:cubicBezTo>
                    <a:pt x="8" y="15"/>
                    <a:pt x="8" y="15"/>
                    <a:pt x="8" y="15"/>
                  </a:cubicBezTo>
                  <a:cubicBezTo>
                    <a:pt x="7" y="15"/>
                    <a:pt x="7" y="15"/>
                    <a:pt x="7" y="1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9" name="Freeform 107"/>
            <p:cNvSpPr/>
            <p:nvPr/>
          </p:nvSpPr>
          <p:spPr bwMode="auto">
            <a:xfrm>
              <a:off x="6062663" y="3443288"/>
              <a:ext cx="238125" cy="327025"/>
            </a:xfrm>
            <a:custGeom>
              <a:avLst/>
              <a:gdLst>
                <a:gd name="T0" fmla="*/ 0 w 45"/>
                <a:gd name="T1" fmla="*/ 42 h 62"/>
                <a:gd name="T2" fmla="*/ 0 w 45"/>
                <a:gd name="T3" fmla="*/ 40 h 62"/>
                <a:gd name="T4" fmla="*/ 0 w 45"/>
                <a:gd name="T5" fmla="*/ 40 h 62"/>
                <a:gd name="T6" fmla="*/ 3 w 45"/>
                <a:gd name="T7" fmla="*/ 40 h 62"/>
                <a:gd name="T8" fmla="*/ 3 w 45"/>
                <a:gd name="T9" fmla="*/ 40 h 62"/>
                <a:gd name="T10" fmla="*/ 20 w 45"/>
                <a:gd name="T11" fmla="*/ 57 h 62"/>
                <a:gd name="T12" fmla="*/ 42 w 45"/>
                <a:gd name="T13" fmla="*/ 17 h 62"/>
                <a:gd name="T14" fmla="*/ 37 w 45"/>
                <a:gd name="T15" fmla="*/ 2 h 62"/>
                <a:gd name="T16" fmla="*/ 37 w 45"/>
                <a:gd name="T17" fmla="*/ 2 h 62"/>
                <a:gd name="T18" fmla="*/ 38 w 45"/>
                <a:gd name="T19" fmla="*/ 0 h 62"/>
                <a:gd name="T20" fmla="*/ 38 w 45"/>
                <a:gd name="T21" fmla="*/ 0 h 62"/>
                <a:gd name="T22" fmla="*/ 40 w 45"/>
                <a:gd name="T23" fmla="*/ 1 h 62"/>
                <a:gd name="T24" fmla="*/ 40 w 45"/>
                <a:gd name="T25" fmla="*/ 1 h 62"/>
                <a:gd name="T26" fmla="*/ 45 w 45"/>
                <a:gd name="T27" fmla="*/ 18 h 62"/>
                <a:gd name="T28" fmla="*/ 21 w 45"/>
                <a:gd name="T29" fmla="*/ 62 h 62"/>
                <a:gd name="T30" fmla="*/ 0 w 45"/>
                <a:gd name="T31" fmla="*/ 4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5" h="62">
                  <a:moveTo>
                    <a:pt x="0" y="42"/>
                  </a:moveTo>
                  <a:cubicBezTo>
                    <a:pt x="0" y="42"/>
                    <a:pt x="0" y="41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1" y="39"/>
                    <a:pt x="2" y="39"/>
                    <a:pt x="3" y="40"/>
                  </a:cubicBezTo>
                  <a:cubicBezTo>
                    <a:pt x="3" y="40"/>
                    <a:pt x="3" y="40"/>
                    <a:pt x="3" y="40"/>
                  </a:cubicBezTo>
                  <a:cubicBezTo>
                    <a:pt x="20" y="57"/>
                    <a:pt x="20" y="57"/>
                    <a:pt x="20" y="57"/>
                  </a:cubicBezTo>
                  <a:cubicBezTo>
                    <a:pt x="42" y="17"/>
                    <a:pt x="42" y="17"/>
                    <a:pt x="42" y="17"/>
                  </a:cubicBezTo>
                  <a:cubicBezTo>
                    <a:pt x="37" y="2"/>
                    <a:pt x="37" y="2"/>
                    <a:pt x="37" y="2"/>
                  </a:cubicBezTo>
                  <a:cubicBezTo>
                    <a:pt x="37" y="2"/>
                    <a:pt x="37" y="2"/>
                    <a:pt x="37" y="2"/>
                  </a:cubicBezTo>
                  <a:cubicBezTo>
                    <a:pt x="37" y="2"/>
                    <a:pt x="38" y="1"/>
                    <a:pt x="38" y="0"/>
                  </a:cubicBezTo>
                  <a:cubicBezTo>
                    <a:pt x="38" y="0"/>
                    <a:pt x="38" y="0"/>
                    <a:pt x="38" y="0"/>
                  </a:cubicBezTo>
                  <a:cubicBezTo>
                    <a:pt x="39" y="0"/>
                    <a:pt x="40" y="1"/>
                    <a:pt x="40" y="1"/>
                  </a:cubicBezTo>
                  <a:cubicBezTo>
                    <a:pt x="40" y="1"/>
                    <a:pt x="40" y="1"/>
                    <a:pt x="40" y="1"/>
                  </a:cubicBezTo>
                  <a:cubicBezTo>
                    <a:pt x="45" y="18"/>
                    <a:pt x="45" y="18"/>
                    <a:pt x="45" y="18"/>
                  </a:cubicBezTo>
                  <a:cubicBezTo>
                    <a:pt x="21" y="62"/>
                    <a:pt x="21" y="62"/>
                    <a:pt x="21" y="62"/>
                  </a:cubicBezTo>
                  <a:cubicBezTo>
                    <a:pt x="0" y="42"/>
                    <a:pt x="0" y="42"/>
                    <a:pt x="0" y="4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0" name="Freeform 108"/>
            <p:cNvSpPr>
              <a:spLocks noEditPoints="1"/>
            </p:cNvSpPr>
            <p:nvPr/>
          </p:nvSpPr>
          <p:spPr bwMode="auto">
            <a:xfrm>
              <a:off x="6051550" y="3432176"/>
              <a:ext cx="265113" cy="358775"/>
            </a:xfrm>
            <a:custGeom>
              <a:avLst/>
              <a:gdLst>
                <a:gd name="T0" fmla="*/ 1 w 50"/>
                <a:gd name="T1" fmla="*/ 46 h 68"/>
                <a:gd name="T2" fmla="*/ 1 w 50"/>
                <a:gd name="T3" fmla="*/ 46 h 68"/>
                <a:gd name="T4" fmla="*/ 0 w 50"/>
                <a:gd name="T5" fmla="*/ 43 h 68"/>
                <a:gd name="T6" fmla="*/ 0 w 50"/>
                <a:gd name="T7" fmla="*/ 43 h 68"/>
                <a:gd name="T8" fmla="*/ 1 w 50"/>
                <a:gd name="T9" fmla="*/ 41 h 68"/>
                <a:gd name="T10" fmla="*/ 1 w 50"/>
                <a:gd name="T11" fmla="*/ 41 h 68"/>
                <a:gd name="T12" fmla="*/ 3 w 50"/>
                <a:gd name="T13" fmla="*/ 40 h 68"/>
                <a:gd name="T14" fmla="*/ 3 w 50"/>
                <a:gd name="T15" fmla="*/ 40 h 68"/>
                <a:gd name="T16" fmla="*/ 6 w 50"/>
                <a:gd name="T17" fmla="*/ 41 h 68"/>
                <a:gd name="T18" fmla="*/ 6 w 50"/>
                <a:gd name="T19" fmla="*/ 41 h 68"/>
                <a:gd name="T20" fmla="*/ 22 w 50"/>
                <a:gd name="T21" fmla="*/ 56 h 68"/>
                <a:gd name="T22" fmla="*/ 42 w 50"/>
                <a:gd name="T23" fmla="*/ 19 h 68"/>
                <a:gd name="T24" fmla="*/ 37 w 50"/>
                <a:gd name="T25" fmla="*/ 2 h 68"/>
                <a:gd name="T26" fmla="*/ 38 w 50"/>
                <a:gd name="T27" fmla="*/ 2 h 68"/>
                <a:gd name="T28" fmla="*/ 40 w 50"/>
                <a:gd name="T29" fmla="*/ 1 h 68"/>
                <a:gd name="T30" fmla="*/ 40 w 50"/>
                <a:gd name="T31" fmla="*/ 1 h 68"/>
                <a:gd name="T32" fmla="*/ 41 w 50"/>
                <a:gd name="T33" fmla="*/ 0 h 68"/>
                <a:gd name="T34" fmla="*/ 41 w 50"/>
                <a:gd name="T35" fmla="*/ 0 h 68"/>
                <a:gd name="T36" fmla="*/ 44 w 50"/>
                <a:gd name="T37" fmla="*/ 3 h 68"/>
                <a:gd name="T38" fmla="*/ 44 w 50"/>
                <a:gd name="T39" fmla="*/ 3 h 68"/>
                <a:gd name="T40" fmla="*/ 50 w 50"/>
                <a:gd name="T41" fmla="*/ 20 h 68"/>
                <a:gd name="T42" fmla="*/ 24 w 50"/>
                <a:gd name="T43" fmla="*/ 68 h 68"/>
                <a:gd name="T44" fmla="*/ 1 w 50"/>
                <a:gd name="T45" fmla="*/ 46 h 68"/>
                <a:gd name="T46" fmla="*/ 2 w 50"/>
                <a:gd name="T47" fmla="*/ 44 h 68"/>
                <a:gd name="T48" fmla="*/ 3 w 50"/>
                <a:gd name="T49" fmla="*/ 43 h 68"/>
                <a:gd name="T50" fmla="*/ 3 w 50"/>
                <a:gd name="T51" fmla="*/ 43 h 68"/>
                <a:gd name="T52" fmla="*/ 2 w 50"/>
                <a:gd name="T53" fmla="*/ 44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0" h="68">
                  <a:moveTo>
                    <a:pt x="1" y="46"/>
                  </a:moveTo>
                  <a:cubicBezTo>
                    <a:pt x="1" y="46"/>
                    <a:pt x="1" y="46"/>
                    <a:pt x="1" y="46"/>
                  </a:cubicBezTo>
                  <a:cubicBezTo>
                    <a:pt x="0" y="45"/>
                    <a:pt x="0" y="44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cubicBezTo>
                    <a:pt x="0" y="42"/>
                    <a:pt x="0" y="41"/>
                    <a:pt x="1" y="41"/>
                  </a:cubicBezTo>
                  <a:cubicBezTo>
                    <a:pt x="1" y="41"/>
                    <a:pt x="1" y="41"/>
                    <a:pt x="1" y="41"/>
                  </a:cubicBezTo>
                  <a:cubicBezTo>
                    <a:pt x="2" y="40"/>
                    <a:pt x="3" y="40"/>
                    <a:pt x="3" y="40"/>
                  </a:cubicBezTo>
                  <a:cubicBezTo>
                    <a:pt x="3" y="40"/>
                    <a:pt x="3" y="40"/>
                    <a:pt x="3" y="40"/>
                  </a:cubicBezTo>
                  <a:cubicBezTo>
                    <a:pt x="4" y="40"/>
                    <a:pt x="5" y="40"/>
                    <a:pt x="6" y="41"/>
                  </a:cubicBezTo>
                  <a:cubicBezTo>
                    <a:pt x="6" y="41"/>
                    <a:pt x="6" y="41"/>
                    <a:pt x="6" y="41"/>
                  </a:cubicBezTo>
                  <a:cubicBezTo>
                    <a:pt x="22" y="56"/>
                    <a:pt x="22" y="56"/>
                    <a:pt x="22" y="56"/>
                  </a:cubicBezTo>
                  <a:cubicBezTo>
                    <a:pt x="42" y="19"/>
                    <a:pt x="42" y="19"/>
                    <a:pt x="42" y="19"/>
                  </a:cubicBezTo>
                  <a:cubicBezTo>
                    <a:pt x="37" y="2"/>
                    <a:pt x="37" y="2"/>
                    <a:pt x="37" y="2"/>
                  </a:cubicBezTo>
                  <a:cubicBezTo>
                    <a:pt x="38" y="2"/>
                    <a:pt x="38" y="2"/>
                    <a:pt x="38" y="2"/>
                  </a:cubicBezTo>
                  <a:cubicBezTo>
                    <a:pt x="38" y="2"/>
                    <a:pt x="39" y="1"/>
                    <a:pt x="40" y="1"/>
                  </a:cubicBezTo>
                  <a:cubicBezTo>
                    <a:pt x="40" y="1"/>
                    <a:pt x="40" y="1"/>
                    <a:pt x="40" y="1"/>
                  </a:cubicBezTo>
                  <a:cubicBezTo>
                    <a:pt x="40" y="0"/>
                    <a:pt x="41" y="0"/>
                    <a:pt x="41" y="0"/>
                  </a:cubicBezTo>
                  <a:cubicBezTo>
                    <a:pt x="41" y="0"/>
                    <a:pt x="41" y="0"/>
                    <a:pt x="41" y="0"/>
                  </a:cubicBezTo>
                  <a:cubicBezTo>
                    <a:pt x="42" y="0"/>
                    <a:pt x="44" y="1"/>
                    <a:pt x="44" y="3"/>
                  </a:cubicBezTo>
                  <a:cubicBezTo>
                    <a:pt x="44" y="3"/>
                    <a:pt x="44" y="3"/>
                    <a:pt x="44" y="3"/>
                  </a:cubicBezTo>
                  <a:cubicBezTo>
                    <a:pt x="50" y="20"/>
                    <a:pt x="50" y="20"/>
                    <a:pt x="50" y="20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1" y="46"/>
                    <a:pt x="1" y="46"/>
                    <a:pt x="1" y="46"/>
                  </a:cubicBezTo>
                  <a:close/>
                  <a:moveTo>
                    <a:pt x="2" y="44"/>
                  </a:moveTo>
                  <a:cubicBezTo>
                    <a:pt x="3" y="43"/>
                    <a:pt x="3" y="43"/>
                    <a:pt x="3" y="43"/>
                  </a:cubicBezTo>
                  <a:cubicBezTo>
                    <a:pt x="3" y="43"/>
                    <a:pt x="3" y="43"/>
                    <a:pt x="3" y="43"/>
                  </a:cubicBezTo>
                  <a:cubicBezTo>
                    <a:pt x="2" y="44"/>
                    <a:pt x="2" y="44"/>
                    <a:pt x="2" y="4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1" name="Freeform 109"/>
            <p:cNvSpPr/>
            <p:nvPr/>
          </p:nvSpPr>
          <p:spPr bwMode="auto">
            <a:xfrm>
              <a:off x="6284913" y="3427413"/>
              <a:ext cx="15875" cy="115888"/>
            </a:xfrm>
            <a:custGeom>
              <a:avLst/>
              <a:gdLst>
                <a:gd name="T0" fmla="*/ 0 w 3"/>
                <a:gd name="T1" fmla="*/ 21 h 22"/>
                <a:gd name="T2" fmla="*/ 0 w 3"/>
                <a:gd name="T3" fmla="*/ 1 h 22"/>
                <a:gd name="T4" fmla="*/ 2 w 3"/>
                <a:gd name="T5" fmla="*/ 0 h 22"/>
                <a:gd name="T6" fmla="*/ 2 w 3"/>
                <a:gd name="T7" fmla="*/ 0 h 22"/>
                <a:gd name="T8" fmla="*/ 3 w 3"/>
                <a:gd name="T9" fmla="*/ 1 h 22"/>
                <a:gd name="T10" fmla="*/ 3 w 3"/>
                <a:gd name="T11" fmla="*/ 1 h 22"/>
                <a:gd name="T12" fmla="*/ 3 w 3"/>
                <a:gd name="T13" fmla="*/ 21 h 22"/>
                <a:gd name="T14" fmla="*/ 2 w 3"/>
                <a:gd name="T15" fmla="*/ 22 h 22"/>
                <a:gd name="T16" fmla="*/ 2 w 3"/>
                <a:gd name="T17" fmla="*/ 22 h 22"/>
                <a:gd name="T18" fmla="*/ 0 w 3"/>
                <a:gd name="T19" fmla="*/ 21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" h="22">
                  <a:moveTo>
                    <a:pt x="0" y="2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0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3" y="21"/>
                    <a:pt x="3" y="22"/>
                    <a:pt x="2" y="22"/>
                  </a:cubicBezTo>
                  <a:cubicBezTo>
                    <a:pt x="2" y="22"/>
                    <a:pt x="2" y="22"/>
                    <a:pt x="2" y="22"/>
                  </a:cubicBezTo>
                  <a:cubicBezTo>
                    <a:pt x="1" y="22"/>
                    <a:pt x="0" y="21"/>
                    <a:pt x="0" y="2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2" name="Freeform 110"/>
            <p:cNvSpPr/>
            <p:nvPr/>
          </p:nvSpPr>
          <p:spPr bwMode="auto">
            <a:xfrm>
              <a:off x="6275388" y="3416301"/>
              <a:ext cx="36513" cy="138113"/>
            </a:xfrm>
            <a:custGeom>
              <a:avLst/>
              <a:gdLst>
                <a:gd name="T0" fmla="*/ 0 w 7"/>
                <a:gd name="T1" fmla="*/ 23 h 26"/>
                <a:gd name="T2" fmla="*/ 0 w 7"/>
                <a:gd name="T3" fmla="*/ 3 h 26"/>
                <a:gd name="T4" fmla="*/ 4 w 7"/>
                <a:gd name="T5" fmla="*/ 0 h 26"/>
                <a:gd name="T6" fmla="*/ 4 w 7"/>
                <a:gd name="T7" fmla="*/ 0 h 26"/>
                <a:gd name="T8" fmla="*/ 7 w 7"/>
                <a:gd name="T9" fmla="*/ 3 h 26"/>
                <a:gd name="T10" fmla="*/ 7 w 7"/>
                <a:gd name="T11" fmla="*/ 3 h 26"/>
                <a:gd name="T12" fmla="*/ 7 w 7"/>
                <a:gd name="T13" fmla="*/ 23 h 26"/>
                <a:gd name="T14" fmla="*/ 4 w 7"/>
                <a:gd name="T15" fmla="*/ 26 h 26"/>
                <a:gd name="T16" fmla="*/ 4 w 7"/>
                <a:gd name="T17" fmla="*/ 26 h 26"/>
                <a:gd name="T18" fmla="*/ 0 w 7"/>
                <a:gd name="T19" fmla="*/ 23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" h="26">
                  <a:moveTo>
                    <a:pt x="0" y="23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0" y="1"/>
                    <a:pt x="2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6" y="0"/>
                    <a:pt x="7" y="1"/>
                    <a:pt x="7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7" y="23"/>
                    <a:pt x="7" y="23"/>
                    <a:pt x="7" y="23"/>
                  </a:cubicBezTo>
                  <a:cubicBezTo>
                    <a:pt x="7" y="25"/>
                    <a:pt x="6" y="26"/>
                    <a:pt x="4" y="26"/>
                  </a:cubicBezTo>
                  <a:cubicBezTo>
                    <a:pt x="4" y="26"/>
                    <a:pt x="4" y="26"/>
                    <a:pt x="4" y="26"/>
                  </a:cubicBezTo>
                  <a:cubicBezTo>
                    <a:pt x="2" y="26"/>
                    <a:pt x="0" y="25"/>
                    <a:pt x="0" y="2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3" name="Freeform 111"/>
            <p:cNvSpPr/>
            <p:nvPr/>
          </p:nvSpPr>
          <p:spPr bwMode="auto">
            <a:xfrm>
              <a:off x="5380038" y="2643188"/>
              <a:ext cx="269875" cy="800100"/>
            </a:xfrm>
            <a:custGeom>
              <a:avLst/>
              <a:gdLst>
                <a:gd name="T0" fmla="*/ 48 w 51"/>
                <a:gd name="T1" fmla="*/ 151 h 152"/>
                <a:gd name="T2" fmla="*/ 25 w 51"/>
                <a:gd name="T3" fmla="*/ 125 h 152"/>
                <a:gd name="T4" fmla="*/ 25 w 51"/>
                <a:gd name="T5" fmla="*/ 125 h 152"/>
                <a:gd name="T6" fmla="*/ 0 w 51"/>
                <a:gd name="T7" fmla="*/ 91 h 152"/>
                <a:gd name="T8" fmla="*/ 0 w 51"/>
                <a:gd name="T9" fmla="*/ 91 h 152"/>
                <a:gd name="T10" fmla="*/ 0 w 51"/>
                <a:gd name="T11" fmla="*/ 89 h 152"/>
                <a:gd name="T12" fmla="*/ 0 w 51"/>
                <a:gd name="T13" fmla="*/ 89 h 152"/>
                <a:gd name="T14" fmla="*/ 22 w 51"/>
                <a:gd name="T15" fmla="*/ 1 h 152"/>
                <a:gd name="T16" fmla="*/ 22 w 51"/>
                <a:gd name="T17" fmla="*/ 1 h 152"/>
                <a:gd name="T18" fmla="*/ 24 w 51"/>
                <a:gd name="T19" fmla="*/ 0 h 152"/>
                <a:gd name="T20" fmla="*/ 24 w 51"/>
                <a:gd name="T21" fmla="*/ 0 h 152"/>
                <a:gd name="T22" fmla="*/ 25 w 51"/>
                <a:gd name="T23" fmla="*/ 2 h 152"/>
                <a:gd name="T24" fmla="*/ 25 w 51"/>
                <a:gd name="T25" fmla="*/ 2 h 152"/>
                <a:gd name="T26" fmla="*/ 14 w 51"/>
                <a:gd name="T27" fmla="*/ 40 h 152"/>
                <a:gd name="T28" fmla="*/ 14 w 51"/>
                <a:gd name="T29" fmla="*/ 40 h 152"/>
                <a:gd name="T30" fmla="*/ 3 w 51"/>
                <a:gd name="T31" fmla="*/ 89 h 152"/>
                <a:gd name="T32" fmla="*/ 3 w 51"/>
                <a:gd name="T33" fmla="*/ 89 h 152"/>
                <a:gd name="T34" fmla="*/ 3 w 51"/>
                <a:gd name="T35" fmla="*/ 90 h 152"/>
                <a:gd name="T36" fmla="*/ 3 w 51"/>
                <a:gd name="T37" fmla="*/ 90 h 152"/>
                <a:gd name="T38" fmla="*/ 28 w 51"/>
                <a:gd name="T39" fmla="*/ 123 h 152"/>
                <a:gd name="T40" fmla="*/ 28 w 51"/>
                <a:gd name="T41" fmla="*/ 123 h 152"/>
                <a:gd name="T42" fmla="*/ 50 w 51"/>
                <a:gd name="T43" fmla="*/ 149 h 152"/>
                <a:gd name="T44" fmla="*/ 50 w 51"/>
                <a:gd name="T45" fmla="*/ 149 h 152"/>
                <a:gd name="T46" fmla="*/ 50 w 51"/>
                <a:gd name="T47" fmla="*/ 152 h 152"/>
                <a:gd name="T48" fmla="*/ 50 w 51"/>
                <a:gd name="T49" fmla="*/ 152 h 152"/>
                <a:gd name="T50" fmla="*/ 49 w 51"/>
                <a:gd name="T51" fmla="*/ 152 h 152"/>
                <a:gd name="T52" fmla="*/ 49 w 51"/>
                <a:gd name="T53" fmla="*/ 152 h 152"/>
                <a:gd name="T54" fmla="*/ 48 w 51"/>
                <a:gd name="T55" fmla="*/ 151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51" h="152">
                  <a:moveTo>
                    <a:pt x="48" y="151"/>
                  </a:moveTo>
                  <a:cubicBezTo>
                    <a:pt x="48" y="151"/>
                    <a:pt x="37" y="139"/>
                    <a:pt x="25" y="125"/>
                  </a:cubicBezTo>
                  <a:cubicBezTo>
                    <a:pt x="25" y="125"/>
                    <a:pt x="25" y="125"/>
                    <a:pt x="25" y="125"/>
                  </a:cubicBezTo>
                  <a:cubicBezTo>
                    <a:pt x="14" y="111"/>
                    <a:pt x="2" y="97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0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72"/>
                    <a:pt x="22" y="1"/>
                    <a:pt x="22" y="1"/>
                  </a:cubicBezTo>
                  <a:cubicBezTo>
                    <a:pt x="22" y="1"/>
                    <a:pt x="22" y="1"/>
                    <a:pt x="22" y="1"/>
                  </a:cubicBezTo>
                  <a:cubicBezTo>
                    <a:pt x="23" y="0"/>
                    <a:pt x="23" y="0"/>
                    <a:pt x="24" y="0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5" y="0"/>
                    <a:pt x="26" y="1"/>
                    <a:pt x="25" y="2"/>
                  </a:cubicBezTo>
                  <a:cubicBezTo>
                    <a:pt x="25" y="2"/>
                    <a:pt x="25" y="2"/>
                    <a:pt x="25" y="2"/>
                  </a:cubicBezTo>
                  <a:cubicBezTo>
                    <a:pt x="25" y="2"/>
                    <a:pt x="20" y="20"/>
                    <a:pt x="14" y="40"/>
                  </a:cubicBezTo>
                  <a:cubicBezTo>
                    <a:pt x="14" y="40"/>
                    <a:pt x="14" y="40"/>
                    <a:pt x="14" y="40"/>
                  </a:cubicBezTo>
                  <a:cubicBezTo>
                    <a:pt x="9" y="59"/>
                    <a:pt x="3" y="81"/>
                    <a:pt x="3" y="89"/>
                  </a:cubicBezTo>
                  <a:cubicBezTo>
                    <a:pt x="3" y="89"/>
                    <a:pt x="3" y="89"/>
                    <a:pt x="3" y="89"/>
                  </a:cubicBezTo>
                  <a:cubicBezTo>
                    <a:pt x="3" y="89"/>
                    <a:pt x="3" y="90"/>
                    <a:pt x="3" y="90"/>
                  </a:cubicBezTo>
                  <a:cubicBezTo>
                    <a:pt x="3" y="90"/>
                    <a:pt x="3" y="90"/>
                    <a:pt x="3" y="90"/>
                  </a:cubicBezTo>
                  <a:cubicBezTo>
                    <a:pt x="4" y="94"/>
                    <a:pt x="16" y="110"/>
                    <a:pt x="28" y="123"/>
                  </a:cubicBezTo>
                  <a:cubicBezTo>
                    <a:pt x="28" y="123"/>
                    <a:pt x="28" y="123"/>
                    <a:pt x="28" y="123"/>
                  </a:cubicBezTo>
                  <a:cubicBezTo>
                    <a:pt x="39" y="137"/>
                    <a:pt x="50" y="149"/>
                    <a:pt x="50" y="149"/>
                  </a:cubicBezTo>
                  <a:cubicBezTo>
                    <a:pt x="50" y="149"/>
                    <a:pt x="50" y="149"/>
                    <a:pt x="50" y="149"/>
                  </a:cubicBezTo>
                  <a:cubicBezTo>
                    <a:pt x="51" y="150"/>
                    <a:pt x="51" y="151"/>
                    <a:pt x="50" y="152"/>
                  </a:cubicBezTo>
                  <a:cubicBezTo>
                    <a:pt x="50" y="152"/>
                    <a:pt x="50" y="152"/>
                    <a:pt x="50" y="152"/>
                  </a:cubicBezTo>
                  <a:cubicBezTo>
                    <a:pt x="50" y="152"/>
                    <a:pt x="50" y="152"/>
                    <a:pt x="49" y="152"/>
                  </a:cubicBezTo>
                  <a:cubicBezTo>
                    <a:pt x="49" y="152"/>
                    <a:pt x="49" y="152"/>
                    <a:pt x="49" y="152"/>
                  </a:cubicBezTo>
                  <a:cubicBezTo>
                    <a:pt x="49" y="152"/>
                    <a:pt x="49" y="152"/>
                    <a:pt x="48" y="15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4" name="Freeform 112"/>
            <p:cNvSpPr>
              <a:spLocks noEditPoints="1"/>
            </p:cNvSpPr>
            <p:nvPr/>
          </p:nvSpPr>
          <p:spPr bwMode="auto">
            <a:xfrm>
              <a:off x="5368925" y="2632076"/>
              <a:ext cx="290513" cy="822325"/>
            </a:xfrm>
            <a:custGeom>
              <a:avLst/>
              <a:gdLst>
                <a:gd name="T0" fmla="*/ 49 w 55"/>
                <a:gd name="T1" fmla="*/ 155 h 156"/>
                <a:gd name="T2" fmla="*/ 26 w 55"/>
                <a:gd name="T3" fmla="*/ 128 h 156"/>
                <a:gd name="T4" fmla="*/ 0 w 55"/>
                <a:gd name="T5" fmla="*/ 93 h 156"/>
                <a:gd name="T6" fmla="*/ 0 w 55"/>
                <a:gd name="T7" fmla="*/ 91 h 156"/>
                <a:gd name="T8" fmla="*/ 22 w 55"/>
                <a:gd name="T9" fmla="*/ 3 h 156"/>
                <a:gd name="T10" fmla="*/ 22 w 55"/>
                <a:gd name="T11" fmla="*/ 3 h 156"/>
                <a:gd name="T12" fmla="*/ 26 w 55"/>
                <a:gd name="T13" fmla="*/ 0 h 156"/>
                <a:gd name="T14" fmla="*/ 27 w 55"/>
                <a:gd name="T15" fmla="*/ 0 h 156"/>
                <a:gd name="T16" fmla="*/ 29 w 55"/>
                <a:gd name="T17" fmla="*/ 4 h 156"/>
                <a:gd name="T18" fmla="*/ 29 w 55"/>
                <a:gd name="T19" fmla="*/ 4 h 156"/>
                <a:gd name="T20" fmla="*/ 29 w 55"/>
                <a:gd name="T21" fmla="*/ 5 h 156"/>
                <a:gd name="T22" fmla="*/ 29 w 55"/>
                <a:gd name="T23" fmla="*/ 5 h 156"/>
                <a:gd name="T24" fmla="*/ 28 w 55"/>
                <a:gd name="T25" fmla="*/ 8 h 156"/>
                <a:gd name="T26" fmla="*/ 26 w 55"/>
                <a:gd name="T27" fmla="*/ 16 h 156"/>
                <a:gd name="T28" fmla="*/ 18 w 55"/>
                <a:gd name="T29" fmla="*/ 42 h 156"/>
                <a:gd name="T30" fmla="*/ 7 w 55"/>
                <a:gd name="T31" fmla="*/ 90 h 156"/>
                <a:gd name="T32" fmla="*/ 7 w 55"/>
                <a:gd name="T33" fmla="*/ 90 h 156"/>
                <a:gd name="T34" fmla="*/ 7 w 55"/>
                <a:gd name="T35" fmla="*/ 92 h 156"/>
                <a:gd name="T36" fmla="*/ 15 w 55"/>
                <a:gd name="T37" fmla="*/ 104 h 156"/>
                <a:gd name="T38" fmla="*/ 31 w 55"/>
                <a:gd name="T39" fmla="*/ 124 h 156"/>
                <a:gd name="T40" fmla="*/ 54 w 55"/>
                <a:gd name="T41" fmla="*/ 150 h 156"/>
                <a:gd name="T42" fmla="*/ 55 w 55"/>
                <a:gd name="T43" fmla="*/ 152 h 156"/>
                <a:gd name="T44" fmla="*/ 54 w 55"/>
                <a:gd name="T45" fmla="*/ 155 h 156"/>
                <a:gd name="T46" fmla="*/ 51 w 55"/>
                <a:gd name="T47" fmla="*/ 156 h 156"/>
                <a:gd name="T48" fmla="*/ 49 w 55"/>
                <a:gd name="T49" fmla="*/ 155 h 156"/>
                <a:gd name="T50" fmla="*/ 51 w 55"/>
                <a:gd name="T51" fmla="*/ 153 h 156"/>
                <a:gd name="T52" fmla="*/ 51 w 55"/>
                <a:gd name="T53" fmla="*/ 153 h 156"/>
                <a:gd name="T54" fmla="*/ 51 w 55"/>
                <a:gd name="T55" fmla="*/ 153 h 156"/>
                <a:gd name="T56" fmla="*/ 50 w 55"/>
                <a:gd name="T57" fmla="*/ 153 h 156"/>
                <a:gd name="T58" fmla="*/ 52 w 55"/>
                <a:gd name="T59" fmla="*/ 152 h 156"/>
                <a:gd name="T60" fmla="*/ 51 w 55"/>
                <a:gd name="T61" fmla="*/ 152 h 156"/>
                <a:gd name="T62" fmla="*/ 51 w 55"/>
                <a:gd name="T63" fmla="*/ 152 h 156"/>
                <a:gd name="T64" fmla="*/ 51 w 55"/>
                <a:gd name="T65" fmla="*/ 152 h 156"/>
                <a:gd name="T66" fmla="*/ 51 w 55"/>
                <a:gd name="T67" fmla="*/ 152 h 156"/>
                <a:gd name="T68" fmla="*/ 51 w 55"/>
                <a:gd name="T69" fmla="*/ 152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55" h="156">
                  <a:moveTo>
                    <a:pt x="49" y="155"/>
                  </a:moveTo>
                  <a:cubicBezTo>
                    <a:pt x="49" y="155"/>
                    <a:pt x="49" y="155"/>
                    <a:pt x="49" y="155"/>
                  </a:cubicBezTo>
                  <a:cubicBezTo>
                    <a:pt x="49" y="155"/>
                    <a:pt x="37" y="142"/>
                    <a:pt x="26" y="128"/>
                  </a:cubicBezTo>
                  <a:cubicBezTo>
                    <a:pt x="26" y="128"/>
                    <a:pt x="26" y="128"/>
                    <a:pt x="26" y="128"/>
                  </a:cubicBezTo>
                  <a:cubicBezTo>
                    <a:pt x="14" y="114"/>
                    <a:pt x="2" y="100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2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74"/>
                    <a:pt x="21" y="7"/>
                    <a:pt x="22" y="3"/>
                  </a:cubicBezTo>
                  <a:cubicBezTo>
                    <a:pt x="22" y="3"/>
                    <a:pt x="22" y="3"/>
                    <a:pt x="22" y="3"/>
                  </a:cubicBezTo>
                  <a:cubicBezTo>
                    <a:pt x="22" y="3"/>
                    <a:pt x="22" y="3"/>
                    <a:pt x="22" y="3"/>
                  </a:cubicBezTo>
                  <a:cubicBezTo>
                    <a:pt x="22" y="3"/>
                    <a:pt x="22" y="3"/>
                    <a:pt x="22" y="3"/>
                  </a:cubicBezTo>
                  <a:cubicBezTo>
                    <a:pt x="23" y="1"/>
                    <a:pt x="24" y="0"/>
                    <a:pt x="26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6" y="0"/>
                    <a:pt x="26" y="0"/>
                    <a:pt x="27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8" y="1"/>
                    <a:pt x="29" y="2"/>
                    <a:pt x="29" y="4"/>
                  </a:cubicBezTo>
                  <a:cubicBezTo>
                    <a:pt x="29" y="4"/>
                    <a:pt x="29" y="4"/>
                    <a:pt x="29" y="4"/>
                  </a:cubicBezTo>
                  <a:cubicBezTo>
                    <a:pt x="29" y="4"/>
                    <a:pt x="29" y="4"/>
                    <a:pt x="29" y="4"/>
                  </a:cubicBezTo>
                  <a:cubicBezTo>
                    <a:pt x="29" y="4"/>
                    <a:pt x="29" y="4"/>
                    <a:pt x="29" y="4"/>
                  </a:cubicBezTo>
                  <a:cubicBezTo>
                    <a:pt x="29" y="5"/>
                    <a:pt x="29" y="5"/>
                    <a:pt x="29" y="5"/>
                  </a:cubicBezTo>
                  <a:cubicBezTo>
                    <a:pt x="29" y="5"/>
                    <a:pt x="29" y="5"/>
                    <a:pt x="29" y="5"/>
                  </a:cubicBezTo>
                  <a:cubicBezTo>
                    <a:pt x="29" y="5"/>
                    <a:pt x="29" y="5"/>
                    <a:pt x="29" y="5"/>
                  </a:cubicBezTo>
                  <a:cubicBezTo>
                    <a:pt x="29" y="5"/>
                    <a:pt x="29" y="5"/>
                    <a:pt x="29" y="5"/>
                  </a:cubicBezTo>
                  <a:cubicBezTo>
                    <a:pt x="29" y="5"/>
                    <a:pt x="29" y="5"/>
                    <a:pt x="29" y="5"/>
                  </a:cubicBezTo>
                  <a:cubicBezTo>
                    <a:pt x="29" y="6"/>
                    <a:pt x="29" y="7"/>
                    <a:pt x="28" y="8"/>
                  </a:cubicBezTo>
                  <a:cubicBezTo>
                    <a:pt x="28" y="8"/>
                    <a:pt x="28" y="8"/>
                    <a:pt x="28" y="8"/>
                  </a:cubicBezTo>
                  <a:cubicBezTo>
                    <a:pt x="28" y="10"/>
                    <a:pt x="27" y="13"/>
                    <a:pt x="26" y="16"/>
                  </a:cubicBezTo>
                  <a:cubicBezTo>
                    <a:pt x="26" y="16"/>
                    <a:pt x="26" y="16"/>
                    <a:pt x="26" y="16"/>
                  </a:cubicBezTo>
                  <a:cubicBezTo>
                    <a:pt x="24" y="23"/>
                    <a:pt x="21" y="32"/>
                    <a:pt x="18" y="42"/>
                  </a:cubicBezTo>
                  <a:cubicBezTo>
                    <a:pt x="18" y="42"/>
                    <a:pt x="18" y="42"/>
                    <a:pt x="18" y="42"/>
                  </a:cubicBezTo>
                  <a:cubicBezTo>
                    <a:pt x="13" y="61"/>
                    <a:pt x="7" y="83"/>
                    <a:pt x="7" y="90"/>
                  </a:cubicBezTo>
                  <a:cubicBezTo>
                    <a:pt x="7" y="90"/>
                    <a:pt x="7" y="90"/>
                    <a:pt x="7" y="90"/>
                  </a:cubicBezTo>
                  <a:cubicBezTo>
                    <a:pt x="7" y="90"/>
                    <a:pt x="7" y="90"/>
                    <a:pt x="7" y="90"/>
                  </a:cubicBezTo>
                  <a:cubicBezTo>
                    <a:pt x="7" y="91"/>
                    <a:pt x="7" y="91"/>
                    <a:pt x="7" y="91"/>
                  </a:cubicBezTo>
                  <a:cubicBezTo>
                    <a:pt x="7" y="91"/>
                    <a:pt x="7" y="92"/>
                    <a:pt x="7" y="92"/>
                  </a:cubicBezTo>
                  <a:cubicBezTo>
                    <a:pt x="7" y="92"/>
                    <a:pt x="7" y="92"/>
                    <a:pt x="7" y="92"/>
                  </a:cubicBezTo>
                  <a:cubicBezTo>
                    <a:pt x="7" y="93"/>
                    <a:pt x="11" y="98"/>
                    <a:pt x="15" y="104"/>
                  </a:cubicBezTo>
                  <a:cubicBezTo>
                    <a:pt x="15" y="104"/>
                    <a:pt x="15" y="104"/>
                    <a:pt x="15" y="104"/>
                  </a:cubicBezTo>
                  <a:cubicBezTo>
                    <a:pt x="20" y="110"/>
                    <a:pt x="25" y="117"/>
                    <a:pt x="31" y="124"/>
                  </a:cubicBezTo>
                  <a:cubicBezTo>
                    <a:pt x="31" y="124"/>
                    <a:pt x="31" y="124"/>
                    <a:pt x="31" y="124"/>
                  </a:cubicBezTo>
                  <a:cubicBezTo>
                    <a:pt x="43" y="138"/>
                    <a:pt x="54" y="150"/>
                    <a:pt x="54" y="150"/>
                  </a:cubicBezTo>
                  <a:cubicBezTo>
                    <a:pt x="54" y="150"/>
                    <a:pt x="54" y="150"/>
                    <a:pt x="54" y="150"/>
                  </a:cubicBezTo>
                  <a:cubicBezTo>
                    <a:pt x="55" y="151"/>
                    <a:pt x="55" y="152"/>
                    <a:pt x="55" y="152"/>
                  </a:cubicBezTo>
                  <a:cubicBezTo>
                    <a:pt x="55" y="152"/>
                    <a:pt x="55" y="152"/>
                    <a:pt x="55" y="152"/>
                  </a:cubicBezTo>
                  <a:cubicBezTo>
                    <a:pt x="55" y="153"/>
                    <a:pt x="54" y="154"/>
                    <a:pt x="54" y="155"/>
                  </a:cubicBezTo>
                  <a:cubicBezTo>
                    <a:pt x="54" y="155"/>
                    <a:pt x="54" y="155"/>
                    <a:pt x="54" y="155"/>
                  </a:cubicBezTo>
                  <a:cubicBezTo>
                    <a:pt x="53" y="156"/>
                    <a:pt x="52" y="156"/>
                    <a:pt x="51" y="156"/>
                  </a:cubicBezTo>
                  <a:cubicBezTo>
                    <a:pt x="51" y="156"/>
                    <a:pt x="51" y="156"/>
                    <a:pt x="51" y="156"/>
                  </a:cubicBezTo>
                  <a:cubicBezTo>
                    <a:pt x="50" y="156"/>
                    <a:pt x="49" y="156"/>
                    <a:pt x="49" y="155"/>
                  </a:cubicBezTo>
                  <a:close/>
                  <a:moveTo>
                    <a:pt x="50" y="153"/>
                  </a:moveTo>
                  <a:cubicBezTo>
                    <a:pt x="51" y="153"/>
                    <a:pt x="51" y="153"/>
                    <a:pt x="51" y="153"/>
                  </a:cubicBezTo>
                  <a:cubicBezTo>
                    <a:pt x="51" y="153"/>
                    <a:pt x="51" y="153"/>
                    <a:pt x="51" y="153"/>
                  </a:cubicBezTo>
                  <a:cubicBezTo>
                    <a:pt x="51" y="153"/>
                    <a:pt x="51" y="153"/>
                    <a:pt x="51" y="153"/>
                  </a:cubicBezTo>
                  <a:cubicBezTo>
                    <a:pt x="51" y="153"/>
                    <a:pt x="51" y="153"/>
                    <a:pt x="51" y="153"/>
                  </a:cubicBezTo>
                  <a:cubicBezTo>
                    <a:pt x="51" y="153"/>
                    <a:pt x="51" y="153"/>
                    <a:pt x="51" y="153"/>
                  </a:cubicBezTo>
                  <a:cubicBezTo>
                    <a:pt x="51" y="153"/>
                    <a:pt x="51" y="153"/>
                    <a:pt x="51" y="153"/>
                  </a:cubicBezTo>
                  <a:cubicBezTo>
                    <a:pt x="50" y="153"/>
                    <a:pt x="50" y="153"/>
                    <a:pt x="50" y="153"/>
                  </a:cubicBezTo>
                  <a:close/>
                  <a:moveTo>
                    <a:pt x="51" y="152"/>
                  </a:moveTo>
                  <a:cubicBezTo>
                    <a:pt x="52" y="152"/>
                    <a:pt x="52" y="152"/>
                    <a:pt x="52" y="152"/>
                  </a:cubicBezTo>
                  <a:cubicBezTo>
                    <a:pt x="51" y="152"/>
                    <a:pt x="51" y="152"/>
                    <a:pt x="51" y="152"/>
                  </a:cubicBezTo>
                  <a:cubicBezTo>
                    <a:pt x="51" y="152"/>
                    <a:pt x="51" y="152"/>
                    <a:pt x="51" y="152"/>
                  </a:cubicBezTo>
                  <a:close/>
                  <a:moveTo>
                    <a:pt x="51" y="152"/>
                  </a:moveTo>
                  <a:cubicBezTo>
                    <a:pt x="51" y="152"/>
                    <a:pt x="51" y="152"/>
                    <a:pt x="51" y="152"/>
                  </a:cubicBezTo>
                  <a:cubicBezTo>
                    <a:pt x="51" y="152"/>
                    <a:pt x="51" y="152"/>
                    <a:pt x="51" y="152"/>
                  </a:cubicBezTo>
                  <a:close/>
                  <a:moveTo>
                    <a:pt x="51" y="152"/>
                  </a:moveTo>
                  <a:cubicBezTo>
                    <a:pt x="51" y="152"/>
                    <a:pt x="51" y="152"/>
                    <a:pt x="51" y="152"/>
                  </a:cubicBezTo>
                  <a:cubicBezTo>
                    <a:pt x="51" y="152"/>
                    <a:pt x="51" y="152"/>
                    <a:pt x="51" y="152"/>
                  </a:cubicBezTo>
                  <a:cubicBezTo>
                    <a:pt x="51" y="152"/>
                    <a:pt x="51" y="152"/>
                    <a:pt x="51" y="152"/>
                  </a:cubicBezTo>
                  <a:cubicBezTo>
                    <a:pt x="51" y="152"/>
                    <a:pt x="51" y="152"/>
                    <a:pt x="51" y="15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5" name="Freeform 113"/>
            <p:cNvSpPr/>
            <p:nvPr/>
          </p:nvSpPr>
          <p:spPr bwMode="auto">
            <a:xfrm>
              <a:off x="5484813" y="2543176"/>
              <a:ext cx="101600" cy="136525"/>
            </a:xfrm>
            <a:custGeom>
              <a:avLst/>
              <a:gdLst>
                <a:gd name="T0" fmla="*/ 2 w 19"/>
                <a:gd name="T1" fmla="*/ 22 h 26"/>
                <a:gd name="T2" fmla="*/ 10 w 19"/>
                <a:gd name="T3" fmla="*/ 2 h 26"/>
                <a:gd name="T4" fmla="*/ 10 w 19"/>
                <a:gd name="T5" fmla="*/ 2 h 26"/>
                <a:gd name="T6" fmla="*/ 11 w 19"/>
                <a:gd name="T7" fmla="*/ 0 h 26"/>
                <a:gd name="T8" fmla="*/ 11 w 19"/>
                <a:gd name="T9" fmla="*/ 0 h 26"/>
                <a:gd name="T10" fmla="*/ 13 w 19"/>
                <a:gd name="T11" fmla="*/ 1 h 26"/>
                <a:gd name="T12" fmla="*/ 13 w 19"/>
                <a:gd name="T13" fmla="*/ 1 h 26"/>
                <a:gd name="T14" fmla="*/ 13 w 19"/>
                <a:gd name="T15" fmla="*/ 3 h 26"/>
                <a:gd name="T16" fmla="*/ 13 w 19"/>
                <a:gd name="T17" fmla="*/ 3 h 26"/>
                <a:gd name="T18" fmla="*/ 13 w 19"/>
                <a:gd name="T19" fmla="*/ 3 h 26"/>
                <a:gd name="T20" fmla="*/ 13 w 19"/>
                <a:gd name="T21" fmla="*/ 3 h 26"/>
                <a:gd name="T22" fmla="*/ 13 w 19"/>
                <a:gd name="T23" fmla="*/ 3 h 26"/>
                <a:gd name="T24" fmla="*/ 13 w 19"/>
                <a:gd name="T25" fmla="*/ 3 h 26"/>
                <a:gd name="T26" fmla="*/ 12 w 19"/>
                <a:gd name="T27" fmla="*/ 6 h 26"/>
                <a:gd name="T28" fmla="*/ 12 w 19"/>
                <a:gd name="T29" fmla="*/ 6 h 26"/>
                <a:gd name="T30" fmla="*/ 9 w 19"/>
                <a:gd name="T31" fmla="*/ 13 h 26"/>
                <a:gd name="T32" fmla="*/ 9 w 19"/>
                <a:gd name="T33" fmla="*/ 13 h 26"/>
                <a:gd name="T34" fmla="*/ 6 w 19"/>
                <a:gd name="T35" fmla="*/ 19 h 26"/>
                <a:gd name="T36" fmla="*/ 6 w 19"/>
                <a:gd name="T37" fmla="*/ 19 h 26"/>
                <a:gd name="T38" fmla="*/ 16 w 19"/>
                <a:gd name="T39" fmla="*/ 13 h 26"/>
                <a:gd name="T40" fmla="*/ 16 w 19"/>
                <a:gd name="T41" fmla="*/ 13 h 26"/>
                <a:gd name="T42" fmla="*/ 18 w 19"/>
                <a:gd name="T43" fmla="*/ 14 h 26"/>
                <a:gd name="T44" fmla="*/ 18 w 19"/>
                <a:gd name="T45" fmla="*/ 14 h 26"/>
                <a:gd name="T46" fmla="*/ 18 w 19"/>
                <a:gd name="T47" fmla="*/ 16 h 26"/>
                <a:gd name="T48" fmla="*/ 18 w 19"/>
                <a:gd name="T49" fmla="*/ 16 h 26"/>
                <a:gd name="T50" fmla="*/ 0 w 19"/>
                <a:gd name="T51" fmla="*/ 26 h 26"/>
                <a:gd name="T52" fmla="*/ 2 w 19"/>
                <a:gd name="T53" fmla="*/ 22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9" h="26">
                  <a:moveTo>
                    <a:pt x="2" y="22"/>
                  </a:moveTo>
                  <a:cubicBezTo>
                    <a:pt x="2" y="22"/>
                    <a:pt x="8" y="7"/>
                    <a:pt x="10" y="2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0" y="1"/>
                    <a:pt x="10" y="1"/>
                    <a:pt x="11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2" y="0"/>
                    <a:pt x="13" y="0"/>
                    <a:pt x="13" y="1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4" y="1"/>
                    <a:pt x="14" y="2"/>
                    <a:pt x="13" y="3"/>
                  </a:cubicBezTo>
                  <a:cubicBezTo>
                    <a:pt x="13" y="3"/>
                    <a:pt x="13" y="3"/>
                    <a:pt x="13" y="3"/>
                  </a:cubicBezTo>
                  <a:cubicBezTo>
                    <a:pt x="13" y="3"/>
                    <a:pt x="13" y="3"/>
                    <a:pt x="13" y="3"/>
                  </a:cubicBezTo>
                  <a:cubicBezTo>
                    <a:pt x="13" y="3"/>
                    <a:pt x="13" y="3"/>
                    <a:pt x="13" y="3"/>
                  </a:cubicBezTo>
                  <a:cubicBezTo>
                    <a:pt x="13" y="3"/>
                    <a:pt x="13" y="3"/>
                    <a:pt x="13" y="3"/>
                  </a:cubicBezTo>
                  <a:cubicBezTo>
                    <a:pt x="13" y="3"/>
                    <a:pt x="13" y="3"/>
                    <a:pt x="13" y="3"/>
                  </a:cubicBezTo>
                  <a:cubicBezTo>
                    <a:pt x="12" y="4"/>
                    <a:pt x="12" y="5"/>
                    <a:pt x="12" y="6"/>
                  </a:cubicBezTo>
                  <a:cubicBezTo>
                    <a:pt x="12" y="6"/>
                    <a:pt x="12" y="6"/>
                    <a:pt x="12" y="6"/>
                  </a:cubicBezTo>
                  <a:cubicBezTo>
                    <a:pt x="11" y="8"/>
                    <a:pt x="10" y="10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8" y="15"/>
                    <a:pt x="7" y="18"/>
                    <a:pt x="6" y="19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16" y="13"/>
                    <a:pt x="16" y="13"/>
                    <a:pt x="16" y="13"/>
                  </a:cubicBezTo>
                  <a:cubicBezTo>
                    <a:pt x="16" y="13"/>
                    <a:pt x="16" y="13"/>
                    <a:pt x="16" y="13"/>
                  </a:cubicBezTo>
                  <a:cubicBezTo>
                    <a:pt x="17" y="13"/>
                    <a:pt x="18" y="13"/>
                    <a:pt x="18" y="14"/>
                  </a:cubicBezTo>
                  <a:cubicBezTo>
                    <a:pt x="18" y="14"/>
                    <a:pt x="18" y="14"/>
                    <a:pt x="18" y="14"/>
                  </a:cubicBezTo>
                  <a:cubicBezTo>
                    <a:pt x="19" y="14"/>
                    <a:pt x="19" y="15"/>
                    <a:pt x="18" y="16"/>
                  </a:cubicBezTo>
                  <a:cubicBezTo>
                    <a:pt x="18" y="16"/>
                    <a:pt x="18" y="16"/>
                    <a:pt x="18" y="16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2" y="22"/>
                    <a:pt x="2" y="22"/>
                    <a:pt x="2" y="2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6" name="Freeform 114"/>
            <p:cNvSpPr/>
            <p:nvPr/>
          </p:nvSpPr>
          <p:spPr bwMode="auto">
            <a:xfrm>
              <a:off x="5464175" y="2532063"/>
              <a:ext cx="131763" cy="173038"/>
            </a:xfrm>
            <a:custGeom>
              <a:avLst/>
              <a:gdLst>
                <a:gd name="T0" fmla="*/ 4 w 25"/>
                <a:gd name="T1" fmla="*/ 24 h 33"/>
                <a:gd name="T2" fmla="*/ 4 w 25"/>
                <a:gd name="T3" fmla="*/ 24 h 33"/>
                <a:gd name="T4" fmla="*/ 4 w 25"/>
                <a:gd name="T5" fmla="*/ 24 h 33"/>
                <a:gd name="T6" fmla="*/ 4 w 25"/>
                <a:gd name="T7" fmla="*/ 24 h 33"/>
                <a:gd name="T8" fmla="*/ 4 w 25"/>
                <a:gd name="T9" fmla="*/ 24 h 33"/>
                <a:gd name="T10" fmla="*/ 4 w 25"/>
                <a:gd name="T11" fmla="*/ 24 h 33"/>
                <a:gd name="T12" fmla="*/ 4 w 25"/>
                <a:gd name="T13" fmla="*/ 23 h 33"/>
                <a:gd name="T14" fmla="*/ 4 w 25"/>
                <a:gd name="T15" fmla="*/ 23 h 33"/>
                <a:gd name="T16" fmla="*/ 4 w 25"/>
                <a:gd name="T17" fmla="*/ 23 h 33"/>
                <a:gd name="T18" fmla="*/ 5 w 25"/>
                <a:gd name="T19" fmla="*/ 21 h 33"/>
                <a:gd name="T20" fmla="*/ 5 w 25"/>
                <a:gd name="T21" fmla="*/ 21 h 33"/>
                <a:gd name="T22" fmla="*/ 7 w 25"/>
                <a:gd name="T23" fmla="*/ 15 h 33"/>
                <a:gd name="T24" fmla="*/ 7 w 25"/>
                <a:gd name="T25" fmla="*/ 15 h 33"/>
                <a:gd name="T26" fmla="*/ 12 w 25"/>
                <a:gd name="T27" fmla="*/ 3 h 33"/>
                <a:gd name="T28" fmla="*/ 12 w 25"/>
                <a:gd name="T29" fmla="*/ 3 h 33"/>
                <a:gd name="T30" fmla="*/ 14 w 25"/>
                <a:gd name="T31" fmla="*/ 1 h 33"/>
                <a:gd name="T32" fmla="*/ 14 w 25"/>
                <a:gd name="T33" fmla="*/ 1 h 33"/>
                <a:gd name="T34" fmla="*/ 16 w 25"/>
                <a:gd name="T35" fmla="*/ 0 h 33"/>
                <a:gd name="T36" fmla="*/ 16 w 25"/>
                <a:gd name="T37" fmla="*/ 0 h 33"/>
                <a:gd name="T38" fmla="*/ 19 w 25"/>
                <a:gd name="T39" fmla="*/ 2 h 33"/>
                <a:gd name="T40" fmla="*/ 19 w 25"/>
                <a:gd name="T41" fmla="*/ 2 h 33"/>
                <a:gd name="T42" fmla="*/ 20 w 25"/>
                <a:gd name="T43" fmla="*/ 4 h 33"/>
                <a:gd name="T44" fmla="*/ 20 w 25"/>
                <a:gd name="T45" fmla="*/ 4 h 33"/>
                <a:gd name="T46" fmla="*/ 19 w 25"/>
                <a:gd name="T47" fmla="*/ 6 h 33"/>
                <a:gd name="T48" fmla="*/ 19 w 25"/>
                <a:gd name="T49" fmla="*/ 6 h 33"/>
                <a:gd name="T50" fmla="*/ 18 w 25"/>
                <a:gd name="T51" fmla="*/ 6 h 33"/>
                <a:gd name="T52" fmla="*/ 18 w 25"/>
                <a:gd name="T53" fmla="*/ 6 h 33"/>
                <a:gd name="T54" fmla="*/ 17 w 25"/>
                <a:gd name="T55" fmla="*/ 9 h 33"/>
                <a:gd name="T56" fmla="*/ 17 w 25"/>
                <a:gd name="T57" fmla="*/ 9 h 33"/>
                <a:gd name="T58" fmla="*/ 14 w 25"/>
                <a:gd name="T59" fmla="*/ 16 h 33"/>
                <a:gd name="T60" fmla="*/ 14 w 25"/>
                <a:gd name="T61" fmla="*/ 16 h 33"/>
                <a:gd name="T62" fmla="*/ 14 w 25"/>
                <a:gd name="T63" fmla="*/ 17 h 33"/>
                <a:gd name="T64" fmla="*/ 14 w 25"/>
                <a:gd name="T65" fmla="*/ 17 h 33"/>
                <a:gd name="T66" fmla="*/ 20 w 25"/>
                <a:gd name="T67" fmla="*/ 13 h 33"/>
                <a:gd name="T68" fmla="*/ 20 w 25"/>
                <a:gd name="T69" fmla="*/ 13 h 33"/>
                <a:gd name="T70" fmla="*/ 21 w 25"/>
                <a:gd name="T71" fmla="*/ 13 h 33"/>
                <a:gd name="T72" fmla="*/ 21 w 25"/>
                <a:gd name="T73" fmla="*/ 13 h 33"/>
                <a:gd name="T74" fmla="*/ 24 w 25"/>
                <a:gd name="T75" fmla="*/ 15 h 33"/>
                <a:gd name="T76" fmla="*/ 24 w 25"/>
                <a:gd name="T77" fmla="*/ 15 h 33"/>
                <a:gd name="T78" fmla="*/ 25 w 25"/>
                <a:gd name="T79" fmla="*/ 17 h 33"/>
                <a:gd name="T80" fmla="*/ 25 w 25"/>
                <a:gd name="T81" fmla="*/ 17 h 33"/>
                <a:gd name="T82" fmla="*/ 23 w 25"/>
                <a:gd name="T83" fmla="*/ 20 h 33"/>
                <a:gd name="T84" fmla="*/ 23 w 25"/>
                <a:gd name="T85" fmla="*/ 20 h 33"/>
                <a:gd name="T86" fmla="*/ 0 w 25"/>
                <a:gd name="T87" fmla="*/ 33 h 33"/>
                <a:gd name="T88" fmla="*/ 4 w 25"/>
                <a:gd name="T89" fmla="*/ 24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25" h="33">
                  <a:moveTo>
                    <a:pt x="4" y="24"/>
                  </a:moveTo>
                  <a:cubicBezTo>
                    <a:pt x="4" y="24"/>
                    <a:pt x="4" y="24"/>
                    <a:pt x="4" y="24"/>
                  </a:cubicBezTo>
                  <a:cubicBezTo>
                    <a:pt x="4" y="24"/>
                    <a:pt x="4" y="24"/>
                    <a:pt x="4" y="24"/>
                  </a:cubicBezTo>
                  <a:cubicBezTo>
                    <a:pt x="4" y="24"/>
                    <a:pt x="4" y="24"/>
                    <a:pt x="4" y="24"/>
                  </a:cubicBezTo>
                  <a:cubicBezTo>
                    <a:pt x="4" y="24"/>
                    <a:pt x="4" y="24"/>
                    <a:pt x="4" y="24"/>
                  </a:cubicBezTo>
                  <a:cubicBezTo>
                    <a:pt x="4" y="24"/>
                    <a:pt x="4" y="24"/>
                    <a:pt x="4" y="24"/>
                  </a:cubicBezTo>
                  <a:cubicBezTo>
                    <a:pt x="4" y="23"/>
                    <a:pt x="4" y="23"/>
                    <a:pt x="4" y="23"/>
                  </a:cubicBezTo>
                  <a:cubicBezTo>
                    <a:pt x="4" y="23"/>
                    <a:pt x="4" y="23"/>
                    <a:pt x="4" y="23"/>
                  </a:cubicBezTo>
                  <a:cubicBezTo>
                    <a:pt x="4" y="23"/>
                    <a:pt x="4" y="23"/>
                    <a:pt x="4" y="23"/>
                  </a:cubicBezTo>
                  <a:cubicBezTo>
                    <a:pt x="4" y="22"/>
                    <a:pt x="5" y="22"/>
                    <a:pt x="5" y="21"/>
                  </a:cubicBezTo>
                  <a:cubicBezTo>
                    <a:pt x="5" y="21"/>
                    <a:pt x="5" y="21"/>
                    <a:pt x="5" y="21"/>
                  </a:cubicBezTo>
                  <a:cubicBezTo>
                    <a:pt x="5" y="20"/>
                    <a:pt x="6" y="17"/>
                    <a:pt x="7" y="15"/>
                  </a:cubicBezTo>
                  <a:cubicBezTo>
                    <a:pt x="7" y="15"/>
                    <a:pt x="7" y="15"/>
                    <a:pt x="7" y="15"/>
                  </a:cubicBezTo>
                  <a:cubicBezTo>
                    <a:pt x="9" y="11"/>
                    <a:pt x="11" y="6"/>
                    <a:pt x="12" y="3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12" y="3"/>
                    <a:pt x="13" y="2"/>
                    <a:pt x="14" y="1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15" y="0"/>
                    <a:pt x="15" y="0"/>
                    <a:pt x="16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8" y="1"/>
                    <a:pt x="19" y="2"/>
                  </a:cubicBezTo>
                  <a:cubicBezTo>
                    <a:pt x="19" y="2"/>
                    <a:pt x="19" y="2"/>
                    <a:pt x="19" y="2"/>
                  </a:cubicBezTo>
                  <a:cubicBezTo>
                    <a:pt x="19" y="2"/>
                    <a:pt x="20" y="3"/>
                    <a:pt x="20" y="4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20" y="4"/>
                    <a:pt x="19" y="5"/>
                    <a:pt x="19" y="6"/>
                  </a:cubicBezTo>
                  <a:cubicBezTo>
                    <a:pt x="19" y="6"/>
                    <a:pt x="19" y="6"/>
                    <a:pt x="19" y="6"/>
                  </a:cubicBezTo>
                  <a:cubicBezTo>
                    <a:pt x="19" y="6"/>
                    <a:pt x="19" y="6"/>
                    <a:pt x="18" y="6"/>
                  </a:cubicBezTo>
                  <a:cubicBezTo>
                    <a:pt x="18" y="6"/>
                    <a:pt x="18" y="6"/>
                    <a:pt x="18" y="6"/>
                  </a:cubicBezTo>
                  <a:cubicBezTo>
                    <a:pt x="18" y="7"/>
                    <a:pt x="18" y="8"/>
                    <a:pt x="17" y="9"/>
                  </a:cubicBezTo>
                  <a:cubicBezTo>
                    <a:pt x="17" y="9"/>
                    <a:pt x="17" y="9"/>
                    <a:pt x="17" y="9"/>
                  </a:cubicBezTo>
                  <a:cubicBezTo>
                    <a:pt x="17" y="11"/>
                    <a:pt x="15" y="13"/>
                    <a:pt x="14" y="16"/>
                  </a:cubicBezTo>
                  <a:cubicBezTo>
                    <a:pt x="14" y="16"/>
                    <a:pt x="14" y="16"/>
                    <a:pt x="14" y="16"/>
                  </a:cubicBezTo>
                  <a:cubicBezTo>
                    <a:pt x="14" y="16"/>
                    <a:pt x="14" y="16"/>
                    <a:pt x="14" y="17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0" y="13"/>
                    <a:pt x="21" y="13"/>
                    <a:pt x="21" y="13"/>
                  </a:cubicBezTo>
                  <a:cubicBezTo>
                    <a:pt x="21" y="13"/>
                    <a:pt x="21" y="13"/>
                    <a:pt x="21" y="13"/>
                  </a:cubicBezTo>
                  <a:cubicBezTo>
                    <a:pt x="22" y="13"/>
                    <a:pt x="24" y="14"/>
                    <a:pt x="24" y="15"/>
                  </a:cubicBezTo>
                  <a:cubicBezTo>
                    <a:pt x="24" y="15"/>
                    <a:pt x="24" y="15"/>
                    <a:pt x="24" y="15"/>
                  </a:cubicBezTo>
                  <a:cubicBezTo>
                    <a:pt x="25" y="15"/>
                    <a:pt x="25" y="16"/>
                    <a:pt x="25" y="17"/>
                  </a:cubicBezTo>
                  <a:cubicBezTo>
                    <a:pt x="25" y="17"/>
                    <a:pt x="25" y="17"/>
                    <a:pt x="25" y="17"/>
                  </a:cubicBezTo>
                  <a:cubicBezTo>
                    <a:pt x="25" y="18"/>
                    <a:pt x="24" y="19"/>
                    <a:pt x="23" y="20"/>
                  </a:cubicBezTo>
                  <a:cubicBezTo>
                    <a:pt x="23" y="20"/>
                    <a:pt x="23" y="20"/>
                    <a:pt x="23" y="20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4" y="24"/>
                    <a:pt x="4" y="24"/>
                    <a:pt x="4" y="2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7" name="Freeform 115"/>
            <p:cNvSpPr/>
            <p:nvPr/>
          </p:nvSpPr>
          <p:spPr bwMode="auto">
            <a:xfrm>
              <a:off x="5507038" y="2579688"/>
              <a:ext cx="79375" cy="84138"/>
            </a:xfrm>
            <a:custGeom>
              <a:avLst/>
              <a:gdLst>
                <a:gd name="T0" fmla="*/ 0 w 15"/>
                <a:gd name="T1" fmla="*/ 15 h 16"/>
                <a:gd name="T2" fmla="*/ 1 w 15"/>
                <a:gd name="T3" fmla="*/ 13 h 16"/>
                <a:gd name="T4" fmla="*/ 1 w 15"/>
                <a:gd name="T5" fmla="*/ 13 h 16"/>
                <a:gd name="T6" fmla="*/ 5 w 15"/>
                <a:gd name="T7" fmla="*/ 7 h 16"/>
                <a:gd name="T8" fmla="*/ 5 w 15"/>
                <a:gd name="T9" fmla="*/ 7 h 16"/>
                <a:gd name="T10" fmla="*/ 12 w 15"/>
                <a:gd name="T11" fmla="*/ 0 h 16"/>
                <a:gd name="T12" fmla="*/ 12 w 15"/>
                <a:gd name="T13" fmla="*/ 0 h 16"/>
                <a:gd name="T14" fmla="*/ 12 w 15"/>
                <a:gd name="T15" fmla="*/ 0 h 16"/>
                <a:gd name="T16" fmla="*/ 14 w 15"/>
                <a:gd name="T17" fmla="*/ 1 h 16"/>
                <a:gd name="T18" fmla="*/ 14 w 15"/>
                <a:gd name="T19" fmla="*/ 1 h 16"/>
                <a:gd name="T20" fmla="*/ 14 w 15"/>
                <a:gd name="T21" fmla="*/ 3 h 16"/>
                <a:gd name="T22" fmla="*/ 14 w 15"/>
                <a:gd name="T23" fmla="*/ 3 h 16"/>
                <a:gd name="T24" fmla="*/ 8 w 15"/>
                <a:gd name="T25" fmla="*/ 9 h 16"/>
                <a:gd name="T26" fmla="*/ 8 w 15"/>
                <a:gd name="T27" fmla="*/ 9 h 16"/>
                <a:gd name="T28" fmla="*/ 2 w 15"/>
                <a:gd name="T29" fmla="*/ 16 h 16"/>
                <a:gd name="T30" fmla="*/ 2 w 15"/>
                <a:gd name="T31" fmla="*/ 16 h 16"/>
                <a:gd name="T32" fmla="*/ 2 w 15"/>
                <a:gd name="T33" fmla="*/ 16 h 16"/>
                <a:gd name="T34" fmla="*/ 2 w 15"/>
                <a:gd name="T35" fmla="*/ 16 h 16"/>
                <a:gd name="T36" fmla="*/ 0 w 15"/>
                <a:gd name="T37" fmla="*/ 15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5" h="16">
                  <a:moveTo>
                    <a:pt x="0" y="15"/>
                  </a:moveTo>
                  <a:cubicBezTo>
                    <a:pt x="0" y="14"/>
                    <a:pt x="0" y="14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3" y="10"/>
                    <a:pt x="5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7" y="5"/>
                    <a:pt x="9" y="2"/>
                    <a:pt x="12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3" y="0"/>
                    <a:pt x="14" y="0"/>
                    <a:pt x="14" y="1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15" y="1"/>
                    <a:pt x="15" y="2"/>
                    <a:pt x="14" y="3"/>
                  </a:cubicBezTo>
                  <a:cubicBezTo>
                    <a:pt x="14" y="3"/>
                    <a:pt x="14" y="3"/>
                    <a:pt x="14" y="3"/>
                  </a:cubicBezTo>
                  <a:cubicBezTo>
                    <a:pt x="12" y="4"/>
                    <a:pt x="9" y="6"/>
                    <a:pt x="8" y="9"/>
                  </a:cubicBezTo>
                  <a:cubicBezTo>
                    <a:pt x="8" y="9"/>
                    <a:pt x="8" y="9"/>
                    <a:pt x="8" y="9"/>
                  </a:cubicBezTo>
                  <a:cubicBezTo>
                    <a:pt x="6" y="12"/>
                    <a:pt x="4" y="15"/>
                    <a:pt x="2" y="16"/>
                  </a:cubicBezTo>
                  <a:cubicBezTo>
                    <a:pt x="2" y="16"/>
                    <a:pt x="2" y="16"/>
                    <a:pt x="2" y="16"/>
                  </a:cubicBezTo>
                  <a:cubicBezTo>
                    <a:pt x="2" y="16"/>
                    <a:pt x="2" y="16"/>
                    <a:pt x="2" y="16"/>
                  </a:cubicBezTo>
                  <a:cubicBezTo>
                    <a:pt x="2" y="16"/>
                    <a:pt x="2" y="16"/>
                    <a:pt x="2" y="16"/>
                  </a:cubicBezTo>
                  <a:cubicBezTo>
                    <a:pt x="1" y="16"/>
                    <a:pt x="1" y="16"/>
                    <a:pt x="0" y="1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8" name="Freeform 116"/>
            <p:cNvSpPr>
              <a:spLocks noEditPoints="1"/>
            </p:cNvSpPr>
            <p:nvPr/>
          </p:nvSpPr>
          <p:spPr bwMode="auto">
            <a:xfrm>
              <a:off x="5495925" y="2563813"/>
              <a:ext cx="100013" cy="109538"/>
            </a:xfrm>
            <a:custGeom>
              <a:avLst/>
              <a:gdLst>
                <a:gd name="T0" fmla="*/ 1 w 19"/>
                <a:gd name="T1" fmla="*/ 19 h 21"/>
                <a:gd name="T2" fmla="*/ 1 w 19"/>
                <a:gd name="T3" fmla="*/ 19 h 21"/>
                <a:gd name="T4" fmla="*/ 0 w 19"/>
                <a:gd name="T5" fmla="*/ 17 h 21"/>
                <a:gd name="T6" fmla="*/ 0 w 19"/>
                <a:gd name="T7" fmla="*/ 17 h 21"/>
                <a:gd name="T8" fmla="*/ 2 w 19"/>
                <a:gd name="T9" fmla="*/ 14 h 21"/>
                <a:gd name="T10" fmla="*/ 2 w 19"/>
                <a:gd name="T11" fmla="*/ 14 h 21"/>
                <a:gd name="T12" fmla="*/ 2 w 19"/>
                <a:gd name="T13" fmla="*/ 14 h 21"/>
                <a:gd name="T14" fmla="*/ 2 w 19"/>
                <a:gd name="T15" fmla="*/ 14 h 21"/>
                <a:gd name="T16" fmla="*/ 3 w 19"/>
                <a:gd name="T17" fmla="*/ 13 h 21"/>
                <a:gd name="T18" fmla="*/ 3 w 19"/>
                <a:gd name="T19" fmla="*/ 13 h 21"/>
                <a:gd name="T20" fmla="*/ 5 w 19"/>
                <a:gd name="T21" fmla="*/ 9 h 21"/>
                <a:gd name="T22" fmla="*/ 5 w 19"/>
                <a:gd name="T23" fmla="*/ 9 h 21"/>
                <a:gd name="T24" fmla="*/ 13 w 19"/>
                <a:gd name="T25" fmla="*/ 1 h 21"/>
                <a:gd name="T26" fmla="*/ 13 w 19"/>
                <a:gd name="T27" fmla="*/ 1 h 21"/>
                <a:gd name="T28" fmla="*/ 16 w 19"/>
                <a:gd name="T29" fmla="*/ 0 h 21"/>
                <a:gd name="T30" fmla="*/ 16 w 19"/>
                <a:gd name="T31" fmla="*/ 1 h 21"/>
                <a:gd name="T32" fmla="*/ 18 w 19"/>
                <a:gd name="T33" fmla="*/ 3 h 21"/>
                <a:gd name="T34" fmla="*/ 18 w 19"/>
                <a:gd name="T35" fmla="*/ 3 h 21"/>
                <a:gd name="T36" fmla="*/ 19 w 19"/>
                <a:gd name="T37" fmla="*/ 4 h 21"/>
                <a:gd name="T38" fmla="*/ 19 w 19"/>
                <a:gd name="T39" fmla="*/ 4 h 21"/>
                <a:gd name="T40" fmla="*/ 17 w 19"/>
                <a:gd name="T41" fmla="*/ 7 h 21"/>
                <a:gd name="T42" fmla="*/ 17 w 19"/>
                <a:gd name="T43" fmla="*/ 7 h 21"/>
                <a:gd name="T44" fmla="*/ 11 w 19"/>
                <a:gd name="T45" fmla="*/ 13 h 21"/>
                <a:gd name="T46" fmla="*/ 11 w 19"/>
                <a:gd name="T47" fmla="*/ 13 h 21"/>
                <a:gd name="T48" fmla="*/ 5 w 19"/>
                <a:gd name="T49" fmla="*/ 20 h 21"/>
                <a:gd name="T50" fmla="*/ 5 w 19"/>
                <a:gd name="T51" fmla="*/ 20 h 21"/>
                <a:gd name="T52" fmla="*/ 4 w 19"/>
                <a:gd name="T53" fmla="*/ 21 h 21"/>
                <a:gd name="T54" fmla="*/ 4 w 19"/>
                <a:gd name="T55" fmla="*/ 21 h 21"/>
                <a:gd name="T56" fmla="*/ 4 w 19"/>
                <a:gd name="T57" fmla="*/ 21 h 21"/>
                <a:gd name="T58" fmla="*/ 4 w 19"/>
                <a:gd name="T59" fmla="*/ 21 h 21"/>
                <a:gd name="T60" fmla="*/ 1 w 19"/>
                <a:gd name="T61" fmla="*/ 19 h 21"/>
                <a:gd name="T62" fmla="*/ 2 w 19"/>
                <a:gd name="T63" fmla="*/ 18 h 21"/>
                <a:gd name="T64" fmla="*/ 3 w 19"/>
                <a:gd name="T65" fmla="*/ 18 h 21"/>
                <a:gd name="T66" fmla="*/ 3 w 19"/>
                <a:gd name="T67" fmla="*/ 18 h 21"/>
                <a:gd name="T68" fmla="*/ 2 w 19"/>
                <a:gd name="T69" fmla="*/ 18 h 21"/>
                <a:gd name="T70" fmla="*/ 4 w 19"/>
                <a:gd name="T71" fmla="*/ 17 h 21"/>
                <a:gd name="T72" fmla="*/ 4 w 19"/>
                <a:gd name="T73" fmla="*/ 17 h 21"/>
                <a:gd name="T74" fmla="*/ 4 w 19"/>
                <a:gd name="T75" fmla="*/ 17 h 21"/>
                <a:gd name="T76" fmla="*/ 4 w 19"/>
                <a:gd name="T77" fmla="*/ 17 h 21"/>
                <a:gd name="T78" fmla="*/ 4 w 19"/>
                <a:gd name="T79" fmla="*/ 17 h 21"/>
                <a:gd name="T80" fmla="*/ 4 w 19"/>
                <a:gd name="T81" fmla="*/ 17 h 21"/>
                <a:gd name="T82" fmla="*/ 4 w 19"/>
                <a:gd name="T83" fmla="*/ 17 h 21"/>
                <a:gd name="T84" fmla="*/ 4 w 19"/>
                <a:gd name="T85" fmla="*/ 17 h 21"/>
                <a:gd name="T86" fmla="*/ 4 w 19"/>
                <a:gd name="T87" fmla="*/ 17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9" h="21">
                  <a:moveTo>
                    <a:pt x="1" y="19"/>
                  </a:moveTo>
                  <a:cubicBezTo>
                    <a:pt x="1" y="19"/>
                    <a:pt x="1" y="19"/>
                    <a:pt x="1" y="19"/>
                  </a:cubicBezTo>
                  <a:cubicBezTo>
                    <a:pt x="0" y="19"/>
                    <a:pt x="0" y="18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0" y="16"/>
                    <a:pt x="1" y="15"/>
                    <a:pt x="2" y="14"/>
                  </a:cubicBezTo>
                  <a:cubicBezTo>
                    <a:pt x="2" y="14"/>
                    <a:pt x="2" y="14"/>
                    <a:pt x="2" y="14"/>
                  </a:cubicBezTo>
                  <a:cubicBezTo>
                    <a:pt x="2" y="14"/>
                    <a:pt x="2" y="14"/>
                    <a:pt x="2" y="14"/>
                  </a:cubicBezTo>
                  <a:cubicBezTo>
                    <a:pt x="2" y="14"/>
                    <a:pt x="2" y="14"/>
                    <a:pt x="2" y="14"/>
                  </a:cubicBezTo>
                  <a:cubicBezTo>
                    <a:pt x="2" y="14"/>
                    <a:pt x="2" y="14"/>
                    <a:pt x="3" y="13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4" y="12"/>
                    <a:pt x="4" y="11"/>
                    <a:pt x="5" y="9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8" y="6"/>
                    <a:pt x="10" y="3"/>
                    <a:pt x="13" y="1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7" y="1"/>
                    <a:pt x="18" y="2"/>
                    <a:pt x="18" y="3"/>
                  </a:cubicBezTo>
                  <a:cubicBezTo>
                    <a:pt x="18" y="3"/>
                    <a:pt x="18" y="3"/>
                    <a:pt x="18" y="3"/>
                  </a:cubicBezTo>
                  <a:cubicBezTo>
                    <a:pt x="19" y="3"/>
                    <a:pt x="19" y="4"/>
                    <a:pt x="19" y="4"/>
                  </a:cubicBezTo>
                  <a:cubicBezTo>
                    <a:pt x="19" y="4"/>
                    <a:pt x="19" y="4"/>
                    <a:pt x="19" y="4"/>
                  </a:cubicBezTo>
                  <a:cubicBezTo>
                    <a:pt x="19" y="6"/>
                    <a:pt x="18" y="7"/>
                    <a:pt x="17" y="7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5" y="8"/>
                    <a:pt x="13" y="11"/>
                    <a:pt x="11" y="13"/>
                  </a:cubicBezTo>
                  <a:cubicBezTo>
                    <a:pt x="11" y="13"/>
                    <a:pt x="11" y="13"/>
                    <a:pt x="11" y="13"/>
                  </a:cubicBezTo>
                  <a:cubicBezTo>
                    <a:pt x="9" y="16"/>
                    <a:pt x="8" y="19"/>
                    <a:pt x="5" y="20"/>
                  </a:cubicBezTo>
                  <a:cubicBezTo>
                    <a:pt x="5" y="20"/>
                    <a:pt x="5" y="20"/>
                    <a:pt x="5" y="20"/>
                  </a:cubicBezTo>
                  <a:cubicBezTo>
                    <a:pt x="5" y="21"/>
                    <a:pt x="4" y="21"/>
                    <a:pt x="4" y="21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2" y="21"/>
                    <a:pt x="1" y="20"/>
                    <a:pt x="1" y="19"/>
                  </a:cubicBezTo>
                  <a:close/>
                  <a:moveTo>
                    <a:pt x="2" y="18"/>
                  </a:moveTo>
                  <a:cubicBezTo>
                    <a:pt x="3" y="18"/>
                    <a:pt x="3" y="18"/>
                    <a:pt x="3" y="18"/>
                  </a:cubicBezTo>
                  <a:cubicBezTo>
                    <a:pt x="3" y="18"/>
                    <a:pt x="3" y="18"/>
                    <a:pt x="3" y="18"/>
                  </a:cubicBezTo>
                  <a:cubicBezTo>
                    <a:pt x="2" y="18"/>
                    <a:pt x="2" y="18"/>
                    <a:pt x="2" y="18"/>
                  </a:cubicBezTo>
                  <a:close/>
                  <a:moveTo>
                    <a:pt x="4" y="17"/>
                  </a:moveTo>
                  <a:cubicBezTo>
                    <a:pt x="4" y="17"/>
                    <a:pt x="4" y="17"/>
                    <a:pt x="4" y="17"/>
                  </a:cubicBezTo>
                  <a:cubicBezTo>
                    <a:pt x="4" y="17"/>
                    <a:pt x="4" y="17"/>
                    <a:pt x="4" y="17"/>
                  </a:cubicBezTo>
                  <a:close/>
                  <a:moveTo>
                    <a:pt x="4" y="17"/>
                  </a:moveTo>
                  <a:cubicBezTo>
                    <a:pt x="4" y="17"/>
                    <a:pt x="4" y="17"/>
                    <a:pt x="4" y="17"/>
                  </a:cubicBezTo>
                  <a:cubicBezTo>
                    <a:pt x="4" y="17"/>
                    <a:pt x="4" y="17"/>
                    <a:pt x="4" y="17"/>
                  </a:cubicBezTo>
                  <a:cubicBezTo>
                    <a:pt x="4" y="17"/>
                    <a:pt x="4" y="17"/>
                    <a:pt x="4" y="17"/>
                  </a:cubicBezTo>
                  <a:cubicBezTo>
                    <a:pt x="4" y="17"/>
                    <a:pt x="4" y="17"/>
                    <a:pt x="4" y="17"/>
                  </a:cubicBezTo>
                  <a:cubicBezTo>
                    <a:pt x="4" y="17"/>
                    <a:pt x="4" y="17"/>
                    <a:pt x="4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9" name="Freeform 117"/>
            <p:cNvSpPr/>
            <p:nvPr/>
          </p:nvSpPr>
          <p:spPr bwMode="auto">
            <a:xfrm>
              <a:off x="5522913" y="4059238"/>
              <a:ext cx="274638" cy="542925"/>
            </a:xfrm>
            <a:custGeom>
              <a:avLst/>
              <a:gdLst>
                <a:gd name="T0" fmla="*/ 19 w 52"/>
                <a:gd name="T1" fmla="*/ 99 h 103"/>
                <a:gd name="T2" fmla="*/ 9 w 52"/>
                <a:gd name="T3" fmla="*/ 71 h 103"/>
                <a:gd name="T4" fmla="*/ 9 w 52"/>
                <a:gd name="T5" fmla="*/ 71 h 103"/>
                <a:gd name="T6" fmla="*/ 3 w 52"/>
                <a:gd name="T7" fmla="*/ 90 h 103"/>
                <a:gd name="T8" fmla="*/ 2 w 52"/>
                <a:gd name="T9" fmla="*/ 91 h 103"/>
                <a:gd name="T10" fmla="*/ 2 w 52"/>
                <a:gd name="T11" fmla="*/ 91 h 103"/>
                <a:gd name="T12" fmla="*/ 0 w 52"/>
                <a:gd name="T13" fmla="*/ 89 h 103"/>
                <a:gd name="T14" fmla="*/ 0 w 52"/>
                <a:gd name="T15" fmla="*/ 89 h 103"/>
                <a:gd name="T16" fmla="*/ 8 w 52"/>
                <a:gd name="T17" fmla="*/ 61 h 103"/>
                <a:gd name="T18" fmla="*/ 10 w 52"/>
                <a:gd name="T19" fmla="*/ 66 h 103"/>
                <a:gd name="T20" fmla="*/ 22 w 52"/>
                <a:gd name="T21" fmla="*/ 98 h 103"/>
                <a:gd name="T22" fmla="*/ 22 w 52"/>
                <a:gd name="T23" fmla="*/ 98 h 103"/>
                <a:gd name="T24" fmla="*/ 23 w 52"/>
                <a:gd name="T25" fmla="*/ 100 h 103"/>
                <a:gd name="T26" fmla="*/ 23 w 52"/>
                <a:gd name="T27" fmla="*/ 100 h 103"/>
                <a:gd name="T28" fmla="*/ 26 w 52"/>
                <a:gd name="T29" fmla="*/ 97 h 103"/>
                <a:gd name="T30" fmla="*/ 26 w 52"/>
                <a:gd name="T31" fmla="*/ 97 h 103"/>
                <a:gd name="T32" fmla="*/ 28 w 52"/>
                <a:gd name="T33" fmla="*/ 95 h 103"/>
                <a:gd name="T34" fmla="*/ 28 w 52"/>
                <a:gd name="T35" fmla="*/ 95 h 103"/>
                <a:gd name="T36" fmla="*/ 49 w 52"/>
                <a:gd name="T37" fmla="*/ 1 h 103"/>
                <a:gd name="T38" fmla="*/ 50 w 52"/>
                <a:gd name="T39" fmla="*/ 0 h 103"/>
                <a:gd name="T40" fmla="*/ 50 w 52"/>
                <a:gd name="T41" fmla="*/ 0 h 103"/>
                <a:gd name="T42" fmla="*/ 52 w 52"/>
                <a:gd name="T43" fmla="*/ 2 h 103"/>
                <a:gd name="T44" fmla="*/ 52 w 52"/>
                <a:gd name="T45" fmla="*/ 2 h 103"/>
                <a:gd name="T46" fmla="*/ 30 w 52"/>
                <a:gd name="T47" fmla="*/ 96 h 103"/>
                <a:gd name="T48" fmla="*/ 30 w 52"/>
                <a:gd name="T49" fmla="*/ 96 h 103"/>
                <a:gd name="T50" fmla="*/ 28 w 52"/>
                <a:gd name="T51" fmla="*/ 99 h 103"/>
                <a:gd name="T52" fmla="*/ 28 w 52"/>
                <a:gd name="T53" fmla="*/ 99 h 103"/>
                <a:gd name="T54" fmla="*/ 23 w 52"/>
                <a:gd name="T55" fmla="*/ 103 h 103"/>
                <a:gd name="T56" fmla="*/ 23 w 52"/>
                <a:gd name="T57" fmla="*/ 103 h 103"/>
                <a:gd name="T58" fmla="*/ 19 w 52"/>
                <a:gd name="T59" fmla="*/ 99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52" h="103">
                  <a:moveTo>
                    <a:pt x="19" y="99"/>
                  </a:moveTo>
                  <a:cubicBezTo>
                    <a:pt x="17" y="92"/>
                    <a:pt x="12" y="78"/>
                    <a:pt x="9" y="71"/>
                  </a:cubicBezTo>
                  <a:cubicBezTo>
                    <a:pt x="9" y="71"/>
                    <a:pt x="9" y="71"/>
                    <a:pt x="9" y="71"/>
                  </a:cubicBezTo>
                  <a:cubicBezTo>
                    <a:pt x="3" y="90"/>
                    <a:pt x="3" y="90"/>
                    <a:pt x="3" y="90"/>
                  </a:cubicBezTo>
                  <a:cubicBezTo>
                    <a:pt x="3" y="91"/>
                    <a:pt x="2" y="91"/>
                    <a:pt x="2" y="91"/>
                  </a:cubicBezTo>
                  <a:cubicBezTo>
                    <a:pt x="2" y="91"/>
                    <a:pt x="2" y="91"/>
                    <a:pt x="2" y="91"/>
                  </a:cubicBezTo>
                  <a:cubicBezTo>
                    <a:pt x="1" y="91"/>
                    <a:pt x="0" y="90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8" y="61"/>
                    <a:pt x="8" y="61"/>
                    <a:pt x="8" y="61"/>
                  </a:cubicBezTo>
                  <a:cubicBezTo>
                    <a:pt x="10" y="66"/>
                    <a:pt x="10" y="66"/>
                    <a:pt x="10" y="66"/>
                  </a:cubicBezTo>
                  <a:cubicBezTo>
                    <a:pt x="10" y="66"/>
                    <a:pt x="19" y="89"/>
                    <a:pt x="22" y="98"/>
                  </a:cubicBezTo>
                  <a:cubicBezTo>
                    <a:pt x="22" y="98"/>
                    <a:pt x="22" y="98"/>
                    <a:pt x="22" y="98"/>
                  </a:cubicBezTo>
                  <a:cubicBezTo>
                    <a:pt x="23" y="100"/>
                    <a:pt x="23" y="100"/>
                    <a:pt x="23" y="100"/>
                  </a:cubicBezTo>
                  <a:cubicBezTo>
                    <a:pt x="23" y="100"/>
                    <a:pt x="23" y="100"/>
                    <a:pt x="23" y="100"/>
                  </a:cubicBezTo>
                  <a:cubicBezTo>
                    <a:pt x="23" y="100"/>
                    <a:pt x="25" y="99"/>
                    <a:pt x="26" y="97"/>
                  </a:cubicBezTo>
                  <a:cubicBezTo>
                    <a:pt x="26" y="97"/>
                    <a:pt x="26" y="97"/>
                    <a:pt x="26" y="97"/>
                  </a:cubicBezTo>
                  <a:cubicBezTo>
                    <a:pt x="27" y="96"/>
                    <a:pt x="27" y="95"/>
                    <a:pt x="28" y="95"/>
                  </a:cubicBezTo>
                  <a:cubicBezTo>
                    <a:pt x="28" y="95"/>
                    <a:pt x="28" y="95"/>
                    <a:pt x="28" y="95"/>
                  </a:cubicBezTo>
                  <a:cubicBezTo>
                    <a:pt x="49" y="1"/>
                    <a:pt x="49" y="1"/>
                    <a:pt x="49" y="1"/>
                  </a:cubicBezTo>
                  <a:cubicBezTo>
                    <a:pt x="49" y="0"/>
                    <a:pt x="50" y="0"/>
                    <a:pt x="50" y="0"/>
                  </a:cubicBezTo>
                  <a:cubicBezTo>
                    <a:pt x="50" y="0"/>
                    <a:pt x="50" y="0"/>
                    <a:pt x="50" y="0"/>
                  </a:cubicBezTo>
                  <a:cubicBezTo>
                    <a:pt x="51" y="0"/>
                    <a:pt x="52" y="1"/>
                    <a:pt x="52" y="2"/>
                  </a:cubicBezTo>
                  <a:cubicBezTo>
                    <a:pt x="52" y="2"/>
                    <a:pt x="52" y="2"/>
                    <a:pt x="52" y="2"/>
                  </a:cubicBezTo>
                  <a:cubicBezTo>
                    <a:pt x="30" y="96"/>
                    <a:pt x="30" y="96"/>
                    <a:pt x="30" y="96"/>
                  </a:cubicBezTo>
                  <a:cubicBezTo>
                    <a:pt x="30" y="96"/>
                    <a:pt x="30" y="96"/>
                    <a:pt x="30" y="96"/>
                  </a:cubicBezTo>
                  <a:cubicBezTo>
                    <a:pt x="30" y="96"/>
                    <a:pt x="30" y="97"/>
                    <a:pt x="28" y="99"/>
                  </a:cubicBezTo>
                  <a:cubicBezTo>
                    <a:pt x="28" y="99"/>
                    <a:pt x="28" y="99"/>
                    <a:pt x="28" y="99"/>
                  </a:cubicBezTo>
                  <a:cubicBezTo>
                    <a:pt x="27" y="101"/>
                    <a:pt x="26" y="103"/>
                    <a:pt x="23" y="103"/>
                  </a:cubicBezTo>
                  <a:cubicBezTo>
                    <a:pt x="23" y="103"/>
                    <a:pt x="23" y="103"/>
                    <a:pt x="23" y="103"/>
                  </a:cubicBezTo>
                  <a:cubicBezTo>
                    <a:pt x="21" y="103"/>
                    <a:pt x="20" y="101"/>
                    <a:pt x="19" y="9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0" name="Freeform 118"/>
            <p:cNvSpPr>
              <a:spLocks noEditPoints="1"/>
            </p:cNvSpPr>
            <p:nvPr/>
          </p:nvSpPr>
          <p:spPr bwMode="auto">
            <a:xfrm>
              <a:off x="5511800" y="4049713"/>
              <a:ext cx="296863" cy="563563"/>
            </a:xfrm>
            <a:custGeom>
              <a:avLst/>
              <a:gdLst>
                <a:gd name="T0" fmla="*/ 19 w 56"/>
                <a:gd name="T1" fmla="*/ 101 h 107"/>
                <a:gd name="T2" fmla="*/ 19 w 56"/>
                <a:gd name="T3" fmla="*/ 101 h 107"/>
                <a:gd name="T4" fmla="*/ 11 w 56"/>
                <a:gd name="T5" fmla="*/ 79 h 107"/>
                <a:gd name="T6" fmla="*/ 11 w 56"/>
                <a:gd name="T7" fmla="*/ 79 h 107"/>
                <a:gd name="T8" fmla="*/ 7 w 56"/>
                <a:gd name="T9" fmla="*/ 93 h 107"/>
                <a:gd name="T10" fmla="*/ 4 w 56"/>
                <a:gd name="T11" fmla="*/ 95 h 107"/>
                <a:gd name="T12" fmla="*/ 4 w 56"/>
                <a:gd name="T13" fmla="*/ 95 h 107"/>
                <a:gd name="T14" fmla="*/ 3 w 56"/>
                <a:gd name="T15" fmla="*/ 95 h 107"/>
                <a:gd name="T16" fmla="*/ 3 w 56"/>
                <a:gd name="T17" fmla="*/ 95 h 107"/>
                <a:gd name="T18" fmla="*/ 0 w 56"/>
                <a:gd name="T19" fmla="*/ 92 h 107"/>
                <a:gd name="T20" fmla="*/ 0 w 56"/>
                <a:gd name="T21" fmla="*/ 92 h 107"/>
                <a:gd name="T22" fmla="*/ 1 w 56"/>
                <a:gd name="T23" fmla="*/ 91 h 107"/>
                <a:gd name="T24" fmla="*/ 1 w 56"/>
                <a:gd name="T25" fmla="*/ 91 h 107"/>
                <a:gd name="T26" fmla="*/ 10 w 56"/>
                <a:gd name="T27" fmla="*/ 57 h 107"/>
                <a:gd name="T28" fmla="*/ 14 w 56"/>
                <a:gd name="T29" fmla="*/ 67 h 107"/>
                <a:gd name="T30" fmla="*/ 26 w 56"/>
                <a:gd name="T31" fmla="*/ 99 h 107"/>
                <a:gd name="T32" fmla="*/ 26 w 56"/>
                <a:gd name="T33" fmla="*/ 99 h 107"/>
                <a:gd name="T34" fmla="*/ 26 w 56"/>
                <a:gd name="T35" fmla="*/ 98 h 107"/>
                <a:gd name="T36" fmla="*/ 26 w 56"/>
                <a:gd name="T37" fmla="*/ 98 h 107"/>
                <a:gd name="T38" fmla="*/ 28 w 56"/>
                <a:gd name="T39" fmla="*/ 96 h 107"/>
                <a:gd name="T40" fmla="*/ 28 w 56"/>
                <a:gd name="T41" fmla="*/ 96 h 107"/>
                <a:gd name="T42" fmla="*/ 49 w 56"/>
                <a:gd name="T43" fmla="*/ 3 h 107"/>
                <a:gd name="T44" fmla="*/ 52 w 56"/>
                <a:gd name="T45" fmla="*/ 0 h 107"/>
                <a:gd name="T46" fmla="*/ 52 w 56"/>
                <a:gd name="T47" fmla="*/ 0 h 107"/>
                <a:gd name="T48" fmla="*/ 53 w 56"/>
                <a:gd name="T49" fmla="*/ 0 h 107"/>
                <a:gd name="T50" fmla="*/ 53 w 56"/>
                <a:gd name="T51" fmla="*/ 0 h 107"/>
                <a:gd name="T52" fmla="*/ 56 w 56"/>
                <a:gd name="T53" fmla="*/ 3 h 107"/>
                <a:gd name="T54" fmla="*/ 56 w 56"/>
                <a:gd name="T55" fmla="*/ 3 h 107"/>
                <a:gd name="T56" fmla="*/ 56 w 56"/>
                <a:gd name="T57" fmla="*/ 4 h 107"/>
                <a:gd name="T58" fmla="*/ 56 w 56"/>
                <a:gd name="T59" fmla="*/ 4 h 107"/>
                <a:gd name="T60" fmla="*/ 34 w 56"/>
                <a:gd name="T61" fmla="*/ 98 h 107"/>
                <a:gd name="T62" fmla="*/ 34 w 56"/>
                <a:gd name="T63" fmla="*/ 98 h 107"/>
                <a:gd name="T64" fmla="*/ 34 w 56"/>
                <a:gd name="T65" fmla="*/ 99 h 107"/>
                <a:gd name="T66" fmla="*/ 32 w 56"/>
                <a:gd name="T67" fmla="*/ 102 h 107"/>
                <a:gd name="T68" fmla="*/ 32 w 56"/>
                <a:gd name="T69" fmla="*/ 102 h 107"/>
                <a:gd name="T70" fmla="*/ 25 w 56"/>
                <a:gd name="T71" fmla="*/ 107 h 107"/>
                <a:gd name="T72" fmla="*/ 25 w 56"/>
                <a:gd name="T73" fmla="*/ 107 h 107"/>
                <a:gd name="T74" fmla="*/ 19 w 56"/>
                <a:gd name="T75" fmla="*/ 101 h 107"/>
                <a:gd name="T76" fmla="*/ 27 w 56"/>
                <a:gd name="T77" fmla="*/ 101 h 107"/>
                <a:gd name="T78" fmla="*/ 27 w 56"/>
                <a:gd name="T79" fmla="*/ 101 h 107"/>
                <a:gd name="T80" fmla="*/ 27 w 56"/>
                <a:gd name="T81" fmla="*/ 101 h 107"/>
                <a:gd name="T82" fmla="*/ 27 w 56"/>
                <a:gd name="T83" fmla="*/ 101 h 107"/>
                <a:gd name="T84" fmla="*/ 21 w 56"/>
                <a:gd name="T85" fmla="*/ 101 h 107"/>
                <a:gd name="T86" fmla="*/ 22 w 56"/>
                <a:gd name="T87" fmla="*/ 100 h 107"/>
                <a:gd name="T88" fmla="*/ 22 w 56"/>
                <a:gd name="T89" fmla="*/ 100 h 107"/>
                <a:gd name="T90" fmla="*/ 22 w 56"/>
                <a:gd name="T91" fmla="*/ 100 h 107"/>
                <a:gd name="T92" fmla="*/ 21 w 56"/>
                <a:gd name="T93" fmla="*/ 101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56" h="107">
                  <a:moveTo>
                    <a:pt x="19" y="101"/>
                  </a:moveTo>
                  <a:cubicBezTo>
                    <a:pt x="19" y="101"/>
                    <a:pt x="19" y="101"/>
                    <a:pt x="19" y="101"/>
                  </a:cubicBezTo>
                  <a:cubicBezTo>
                    <a:pt x="17" y="96"/>
                    <a:pt x="14" y="87"/>
                    <a:pt x="11" y="79"/>
                  </a:cubicBezTo>
                  <a:cubicBezTo>
                    <a:pt x="11" y="79"/>
                    <a:pt x="11" y="79"/>
                    <a:pt x="11" y="79"/>
                  </a:cubicBezTo>
                  <a:cubicBezTo>
                    <a:pt x="7" y="93"/>
                    <a:pt x="7" y="93"/>
                    <a:pt x="7" y="93"/>
                  </a:cubicBezTo>
                  <a:cubicBezTo>
                    <a:pt x="7" y="94"/>
                    <a:pt x="5" y="95"/>
                    <a:pt x="4" y="95"/>
                  </a:cubicBezTo>
                  <a:cubicBezTo>
                    <a:pt x="4" y="95"/>
                    <a:pt x="4" y="95"/>
                    <a:pt x="4" y="95"/>
                  </a:cubicBezTo>
                  <a:cubicBezTo>
                    <a:pt x="4" y="95"/>
                    <a:pt x="3" y="95"/>
                    <a:pt x="3" y="95"/>
                  </a:cubicBezTo>
                  <a:cubicBezTo>
                    <a:pt x="3" y="95"/>
                    <a:pt x="3" y="95"/>
                    <a:pt x="3" y="95"/>
                  </a:cubicBezTo>
                  <a:cubicBezTo>
                    <a:pt x="1" y="95"/>
                    <a:pt x="0" y="93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1"/>
                    <a:pt x="0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0" y="57"/>
                    <a:pt x="10" y="57"/>
                    <a:pt x="10" y="57"/>
                  </a:cubicBezTo>
                  <a:cubicBezTo>
                    <a:pt x="14" y="67"/>
                    <a:pt x="14" y="67"/>
                    <a:pt x="14" y="67"/>
                  </a:cubicBezTo>
                  <a:cubicBezTo>
                    <a:pt x="14" y="67"/>
                    <a:pt x="23" y="90"/>
                    <a:pt x="26" y="99"/>
                  </a:cubicBezTo>
                  <a:cubicBezTo>
                    <a:pt x="26" y="99"/>
                    <a:pt x="26" y="99"/>
                    <a:pt x="26" y="99"/>
                  </a:cubicBezTo>
                  <a:cubicBezTo>
                    <a:pt x="26" y="99"/>
                    <a:pt x="26" y="98"/>
                    <a:pt x="26" y="98"/>
                  </a:cubicBezTo>
                  <a:cubicBezTo>
                    <a:pt x="26" y="98"/>
                    <a:pt x="26" y="98"/>
                    <a:pt x="26" y="98"/>
                  </a:cubicBezTo>
                  <a:cubicBezTo>
                    <a:pt x="27" y="97"/>
                    <a:pt x="27" y="96"/>
                    <a:pt x="28" y="96"/>
                  </a:cubicBezTo>
                  <a:cubicBezTo>
                    <a:pt x="28" y="96"/>
                    <a:pt x="28" y="96"/>
                    <a:pt x="28" y="96"/>
                  </a:cubicBezTo>
                  <a:cubicBezTo>
                    <a:pt x="49" y="3"/>
                    <a:pt x="49" y="3"/>
                    <a:pt x="49" y="3"/>
                  </a:cubicBezTo>
                  <a:cubicBezTo>
                    <a:pt x="49" y="1"/>
                    <a:pt x="51" y="0"/>
                    <a:pt x="52" y="0"/>
                  </a:cubicBezTo>
                  <a:cubicBezTo>
                    <a:pt x="52" y="0"/>
                    <a:pt x="52" y="0"/>
                    <a:pt x="52" y="0"/>
                  </a:cubicBezTo>
                  <a:cubicBezTo>
                    <a:pt x="52" y="0"/>
                    <a:pt x="53" y="0"/>
                    <a:pt x="53" y="0"/>
                  </a:cubicBezTo>
                  <a:cubicBezTo>
                    <a:pt x="53" y="0"/>
                    <a:pt x="53" y="0"/>
                    <a:pt x="53" y="0"/>
                  </a:cubicBezTo>
                  <a:cubicBezTo>
                    <a:pt x="55" y="0"/>
                    <a:pt x="56" y="2"/>
                    <a:pt x="56" y="3"/>
                  </a:cubicBezTo>
                  <a:cubicBezTo>
                    <a:pt x="56" y="3"/>
                    <a:pt x="56" y="3"/>
                    <a:pt x="56" y="3"/>
                  </a:cubicBezTo>
                  <a:cubicBezTo>
                    <a:pt x="56" y="4"/>
                    <a:pt x="56" y="4"/>
                    <a:pt x="56" y="4"/>
                  </a:cubicBezTo>
                  <a:cubicBezTo>
                    <a:pt x="56" y="4"/>
                    <a:pt x="56" y="4"/>
                    <a:pt x="56" y="4"/>
                  </a:cubicBezTo>
                  <a:cubicBezTo>
                    <a:pt x="34" y="98"/>
                    <a:pt x="34" y="98"/>
                    <a:pt x="34" y="98"/>
                  </a:cubicBezTo>
                  <a:cubicBezTo>
                    <a:pt x="34" y="98"/>
                    <a:pt x="34" y="98"/>
                    <a:pt x="34" y="98"/>
                  </a:cubicBezTo>
                  <a:cubicBezTo>
                    <a:pt x="34" y="99"/>
                    <a:pt x="34" y="99"/>
                    <a:pt x="34" y="99"/>
                  </a:cubicBezTo>
                  <a:cubicBezTo>
                    <a:pt x="34" y="99"/>
                    <a:pt x="33" y="100"/>
                    <a:pt x="32" y="102"/>
                  </a:cubicBezTo>
                  <a:cubicBezTo>
                    <a:pt x="32" y="102"/>
                    <a:pt x="32" y="102"/>
                    <a:pt x="32" y="102"/>
                  </a:cubicBezTo>
                  <a:cubicBezTo>
                    <a:pt x="31" y="104"/>
                    <a:pt x="29" y="107"/>
                    <a:pt x="25" y="107"/>
                  </a:cubicBezTo>
                  <a:cubicBezTo>
                    <a:pt x="25" y="107"/>
                    <a:pt x="25" y="107"/>
                    <a:pt x="25" y="107"/>
                  </a:cubicBezTo>
                  <a:cubicBezTo>
                    <a:pt x="22" y="107"/>
                    <a:pt x="20" y="104"/>
                    <a:pt x="19" y="101"/>
                  </a:cubicBezTo>
                  <a:close/>
                  <a:moveTo>
                    <a:pt x="27" y="101"/>
                  </a:moveTo>
                  <a:cubicBezTo>
                    <a:pt x="27" y="101"/>
                    <a:pt x="27" y="101"/>
                    <a:pt x="27" y="101"/>
                  </a:cubicBezTo>
                  <a:cubicBezTo>
                    <a:pt x="27" y="101"/>
                    <a:pt x="27" y="101"/>
                    <a:pt x="27" y="101"/>
                  </a:cubicBezTo>
                  <a:cubicBezTo>
                    <a:pt x="27" y="101"/>
                    <a:pt x="27" y="101"/>
                    <a:pt x="27" y="101"/>
                  </a:cubicBezTo>
                  <a:close/>
                  <a:moveTo>
                    <a:pt x="21" y="101"/>
                  </a:moveTo>
                  <a:cubicBezTo>
                    <a:pt x="22" y="100"/>
                    <a:pt x="22" y="100"/>
                    <a:pt x="22" y="100"/>
                  </a:cubicBezTo>
                  <a:cubicBezTo>
                    <a:pt x="22" y="100"/>
                    <a:pt x="22" y="100"/>
                    <a:pt x="22" y="100"/>
                  </a:cubicBezTo>
                  <a:cubicBezTo>
                    <a:pt x="22" y="100"/>
                    <a:pt x="22" y="100"/>
                    <a:pt x="22" y="100"/>
                  </a:cubicBezTo>
                  <a:cubicBezTo>
                    <a:pt x="21" y="101"/>
                    <a:pt x="21" y="101"/>
                    <a:pt x="21" y="10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1" name="Freeform 119"/>
            <p:cNvSpPr/>
            <p:nvPr/>
          </p:nvSpPr>
          <p:spPr bwMode="auto">
            <a:xfrm>
              <a:off x="5951538" y="3890963"/>
              <a:ext cx="333375" cy="590550"/>
            </a:xfrm>
            <a:custGeom>
              <a:avLst/>
              <a:gdLst>
                <a:gd name="T0" fmla="*/ 44 w 63"/>
                <a:gd name="T1" fmla="*/ 110 h 112"/>
                <a:gd name="T2" fmla="*/ 60 w 63"/>
                <a:gd name="T3" fmla="*/ 9 h 112"/>
                <a:gd name="T4" fmla="*/ 60 w 63"/>
                <a:gd name="T5" fmla="*/ 9 h 112"/>
                <a:gd name="T6" fmla="*/ 60 w 63"/>
                <a:gd name="T7" fmla="*/ 7 h 112"/>
                <a:gd name="T8" fmla="*/ 60 w 63"/>
                <a:gd name="T9" fmla="*/ 7 h 112"/>
                <a:gd name="T10" fmla="*/ 53 w 63"/>
                <a:gd name="T11" fmla="*/ 3 h 112"/>
                <a:gd name="T12" fmla="*/ 53 w 63"/>
                <a:gd name="T13" fmla="*/ 3 h 112"/>
                <a:gd name="T14" fmla="*/ 23 w 63"/>
                <a:gd name="T15" fmla="*/ 11 h 112"/>
                <a:gd name="T16" fmla="*/ 23 w 63"/>
                <a:gd name="T17" fmla="*/ 11 h 112"/>
                <a:gd name="T18" fmla="*/ 2 w 63"/>
                <a:gd name="T19" fmla="*/ 18 h 112"/>
                <a:gd name="T20" fmla="*/ 2 w 63"/>
                <a:gd name="T21" fmla="*/ 18 h 112"/>
                <a:gd name="T22" fmla="*/ 0 w 63"/>
                <a:gd name="T23" fmla="*/ 17 h 112"/>
                <a:gd name="T24" fmla="*/ 0 w 63"/>
                <a:gd name="T25" fmla="*/ 17 h 112"/>
                <a:gd name="T26" fmla="*/ 1 w 63"/>
                <a:gd name="T27" fmla="*/ 15 h 112"/>
                <a:gd name="T28" fmla="*/ 1 w 63"/>
                <a:gd name="T29" fmla="*/ 15 h 112"/>
                <a:gd name="T30" fmla="*/ 22 w 63"/>
                <a:gd name="T31" fmla="*/ 8 h 112"/>
                <a:gd name="T32" fmla="*/ 22 w 63"/>
                <a:gd name="T33" fmla="*/ 8 h 112"/>
                <a:gd name="T34" fmla="*/ 53 w 63"/>
                <a:gd name="T35" fmla="*/ 0 h 112"/>
                <a:gd name="T36" fmla="*/ 53 w 63"/>
                <a:gd name="T37" fmla="*/ 0 h 112"/>
                <a:gd name="T38" fmla="*/ 60 w 63"/>
                <a:gd name="T39" fmla="*/ 2 h 112"/>
                <a:gd name="T40" fmla="*/ 60 w 63"/>
                <a:gd name="T41" fmla="*/ 2 h 112"/>
                <a:gd name="T42" fmla="*/ 63 w 63"/>
                <a:gd name="T43" fmla="*/ 7 h 112"/>
                <a:gd name="T44" fmla="*/ 63 w 63"/>
                <a:gd name="T45" fmla="*/ 7 h 112"/>
                <a:gd name="T46" fmla="*/ 63 w 63"/>
                <a:gd name="T47" fmla="*/ 9 h 112"/>
                <a:gd name="T48" fmla="*/ 63 w 63"/>
                <a:gd name="T49" fmla="*/ 9 h 112"/>
                <a:gd name="T50" fmla="*/ 48 w 63"/>
                <a:gd name="T51" fmla="*/ 108 h 112"/>
                <a:gd name="T52" fmla="*/ 48 w 63"/>
                <a:gd name="T53" fmla="*/ 108 h 112"/>
                <a:gd name="T54" fmla="*/ 62 w 63"/>
                <a:gd name="T55" fmla="*/ 107 h 112"/>
                <a:gd name="T56" fmla="*/ 63 w 63"/>
                <a:gd name="T57" fmla="*/ 108 h 112"/>
                <a:gd name="T58" fmla="*/ 63 w 63"/>
                <a:gd name="T59" fmla="*/ 108 h 112"/>
                <a:gd name="T60" fmla="*/ 62 w 63"/>
                <a:gd name="T61" fmla="*/ 110 h 112"/>
                <a:gd name="T62" fmla="*/ 62 w 63"/>
                <a:gd name="T63" fmla="*/ 110 h 112"/>
                <a:gd name="T64" fmla="*/ 44 w 63"/>
                <a:gd name="T65" fmla="*/ 112 h 112"/>
                <a:gd name="T66" fmla="*/ 44 w 63"/>
                <a:gd name="T67" fmla="*/ 11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63" h="112">
                  <a:moveTo>
                    <a:pt x="44" y="110"/>
                  </a:moveTo>
                  <a:cubicBezTo>
                    <a:pt x="45" y="110"/>
                    <a:pt x="57" y="28"/>
                    <a:pt x="60" y="9"/>
                  </a:cubicBezTo>
                  <a:cubicBezTo>
                    <a:pt x="60" y="9"/>
                    <a:pt x="60" y="9"/>
                    <a:pt x="60" y="9"/>
                  </a:cubicBezTo>
                  <a:cubicBezTo>
                    <a:pt x="60" y="8"/>
                    <a:pt x="60" y="8"/>
                    <a:pt x="60" y="7"/>
                  </a:cubicBezTo>
                  <a:cubicBezTo>
                    <a:pt x="60" y="7"/>
                    <a:pt x="60" y="7"/>
                    <a:pt x="60" y="7"/>
                  </a:cubicBezTo>
                  <a:cubicBezTo>
                    <a:pt x="60" y="4"/>
                    <a:pt x="58" y="3"/>
                    <a:pt x="53" y="3"/>
                  </a:cubicBezTo>
                  <a:cubicBezTo>
                    <a:pt x="53" y="3"/>
                    <a:pt x="53" y="3"/>
                    <a:pt x="53" y="3"/>
                  </a:cubicBezTo>
                  <a:cubicBezTo>
                    <a:pt x="46" y="3"/>
                    <a:pt x="33" y="7"/>
                    <a:pt x="23" y="11"/>
                  </a:cubicBezTo>
                  <a:cubicBezTo>
                    <a:pt x="23" y="11"/>
                    <a:pt x="23" y="11"/>
                    <a:pt x="23" y="11"/>
                  </a:cubicBezTo>
                  <a:cubicBezTo>
                    <a:pt x="12" y="14"/>
                    <a:pt x="4" y="18"/>
                    <a:pt x="2" y="18"/>
                  </a:cubicBezTo>
                  <a:cubicBezTo>
                    <a:pt x="2" y="18"/>
                    <a:pt x="2" y="18"/>
                    <a:pt x="2" y="18"/>
                  </a:cubicBezTo>
                  <a:cubicBezTo>
                    <a:pt x="1" y="19"/>
                    <a:pt x="0" y="18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0" y="16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cubicBezTo>
                    <a:pt x="2" y="15"/>
                    <a:pt x="11" y="11"/>
                    <a:pt x="22" y="8"/>
                  </a:cubicBezTo>
                  <a:cubicBezTo>
                    <a:pt x="22" y="8"/>
                    <a:pt x="22" y="8"/>
                    <a:pt x="22" y="8"/>
                  </a:cubicBezTo>
                  <a:cubicBezTo>
                    <a:pt x="32" y="4"/>
                    <a:pt x="45" y="0"/>
                    <a:pt x="53" y="0"/>
                  </a:cubicBezTo>
                  <a:cubicBezTo>
                    <a:pt x="53" y="0"/>
                    <a:pt x="53" y="0"/>
                    <a:pt x="53" y="0"/>
                  </a:cubicBezTo>
                  <a:cubicBezTo>
                    <a:pt x="56" y="0"/>
                    <a:pt x="58" y="0"/>
                    <a:pt x="60" y="2"/>
                  </a:cubicBezTo>
                  <a:cubicBezTo>
                    <a:pt x="60" y="2"/>
                    <a:pt x="60" y="2"/>
                    <a:pt x="60" y="2"/>
                  </a:cubicBezTo>
                  <a:cubicBezTo>
                    <a:pt x="62" y="3"/>
                    <a:pt x="63" y="5"/>
                    <a:pt x="63" y="7"/>
                  </a:cubicBezTo>
                  <a:cubicBezTo>
                    <a:pt x="63" y="7"/>
                    <a:pt x="63" y="7"/>
                    <a:pt x="63" y="7"/>
                  </a:cubicBezTo>
                  <a:cubicBezTo>
                    <a:pt x="63" y="8"/>
                    <a:pt x="63" y="8"/>
                    <a:pt x="63" y="9"/>
                  </a:cubicBezTo>
                  <a:cubicBezTo>
                    <a:pt x="63" y="9"/>
                    <a:pt x="63" y="9"/>
                    <a:pt x="63" y="9"/>
                  </a:cubicBezTo>
                  <a:cubicBezTo>
                    <a:pt x="61" y="27"/>
                    <a:pt x="50" y="96"/>
                    <a:pt x="48" y="108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62" y="107"/>
                    <a:pt x="62" y="107"/>
                    <a:pt x="62" y="107"/>
                  </a:cubicBezTo>
                  <a:cubicBezTo>
                    <a:pt x="62" y="107"/>
                    <a:pt x="63" y="107"/>
                    <a:pt x="63" y="108"/>
                  </a:cubicBezTo>
                  <a:cubicBezTo>
                    <a:pt x="63" y="108"/>
                    <a:pt x="63" y="108"/>
                    <a:pt x="63" y="108"/>
                  </a:cubicBezTo>
                  <a:cubicBezTo>
                    <a:pt x="63" y="109"/>
                    <a:pt x="63" y="110"/>
                    <a:pt x="62" y="110"/>
                  </a:cubicBezTo>
                  <a:cubicBezTo>
                    <a:pt x="62" y="110"/>
                    <a:pt x="62" y="110"/>
                    <a:pt x="62" y="110"/>
                  </a:cubicBezTo>
                  <a:cubicBezTo>
                    <a:pt x="44" y="112"/>
                    <a:pt x="44" y="112"/>
                    <a:pt x="44" y="112"/>
                  </a:cubicBezTo>
                  <a:cubicBezTo>
                    <a:pt x="44" y="110"/>
                    <a:pt x="44" y="110"/>
                    <a:pt x="44" y="1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2" name="Freeform 120"/>
            <p:cNvSpPr>
              <a:spLocks noEditPoints="1"/>
            </p:cNvSpPr>
            <p:nvPr/>
          </p:nvSpPr>
          <p:spPr bwMode="auto">
            <a:xfrm>
              <a:off x="5940425" y="3879851"/>
              <a:ext cx="355600" cy="611188"/>
            </a:xfrm>
            <a:custGeom>
              <a:avLst/>
              <a:gdLst>
                <a:gd name="T0" fmla="*/ 44 w 67"/>
                <a:gd name="T1" fmla="*/ 114 h 116"/>
                <a:gd name="T2" fmla="*/ 45 w 67"/>
                <a:gd name="T3" fmla="*/ 112 h 116"/>
                <a:gd name="T4" fmla="*/ 46 w 67"/>
                <a:gd name="T5" fmla="*/ 112 h 116"/>
                <a:gd name="T6" fmla="*/ 46 w 67"/>
                <a:gd name="T7" fmla="*/ 112 h 116"/>
                <a:gd name="T8" fmla="*/ 45 w 67"/>
                <a:gd name="T9" fmla="*/ 112 h 116"/>
                <a:gd name="T10" fmla="*/ 60 w 67"/>
                <a:gd name="T11" fmla="*/ 10 h 116"/>
                <a:gd name="T12" fmla="*/ 60 w 67"/>
                <a:gd name="T13" fmla="*/ 10 h 116"/>
                <a:gd name="T14" fmla="*/ 60 w 67"/>
                <a:gd name="T15" fmla="*/ 9 h 116"/>
                <a:gd name="T16" fmla="*/ 60 w 67"/>
                <a:gd name="T17" fmla="*/ 9 h 116"/>
                <a:gd name="T18" fmla="*/ 60 w 67"/>
                <a:gd name="T19" fmla="*/ 8 h 116"/>
                <a:gd name="T20" fmla="*/ 60 w 67"/>
                <a:gd name="T21" fmla="*/ 8 h 116"/>
                <a:gd name="T22" fmla="*/ 55 w 67"/>
                <a:gd name="T23" fmla="*/ 7 h 116"/>
                <a:gd name="T24" fmla="*/ 55 w 67"/>
                <a:gd name="T25" fmla="*/ 7 h 116"/>
                <a:gd name="T26" fmla="*/ 55 w 67"/>
                <a:gd name="T27" fmla="*/ 7 h 116"/>
                <a:gd name="T28" fmla="*/ 26 w 67"/>
                <a:gd name="T29" fmla="*/ 14 h 116"/>
                <a:gd name="T30" fmla="*/ 26 w 67"/>
                <a:gd name="T31" fmla="*/ 14 h 116"/>
                <a:gd name="T32" fmla="*/ 4 w 67"/>
                <a:gd name="T33" fmla="*/ 22 h 116"/>
                <a:gd name="T34" fmla="*/ 4 w 67"/>
                <a:gd name="T35" fmla="*/ 22 h 116"/>
                <a:gd name="T36" fmla="*/ 4 w 67"/>
                <a:gd name="T37" fmla="*/ 22 h 116"/>
                <a:gd name="T38" fmla="*/ 4 w 67"/>
                <a:gd name="T39" fmla="*/ 22 h 116"/>
                <a:gd name="T40" fmla="*/ 0 w 67"/>
                <a:gd name="T41" fmla="*/ 19 h 116"/>
                <a:gd name="T42" fmla="*/ 0 w 67"/>
                <a:gd name="T43" fmla="*/ 19 h 116"/>
                <a:gd name="T44" fmla="*/ 0 w 67"/>
                <a:gd name="T45" fmla="*/ 19 h 116"/>
                <a:gd name="T46" fmla="*/ 0 w 67"/>
                <a:gd name="T47" fmla="*/ 19 h 116"/>
                <a:gd name="T48" fmla="*/ 3 w 67"/>
                <a:gd name="T49" fmla="*/ 15 h 116"/>
                <a:gd name="T50" fmla="*/ 3 w 67"/>
                <a:gd name="T51" fmla="*/ 15 h 116"/>
                <a:gd name="T52" fmla="*/ 3 w 67"/>
                <a:gd name="T53" fmla="*/ 15 h 116"/>
                <a:gd name="T54" fmla="*/ 3 w 67"/>
                <a:gd name="T55" fmla="*/ 15 h 116"/>
                <a:gd name="T56" fmla="*/ 3 w 67"/>
                <a:gd name="T57" fmla="*/ 15 h 116"/>
                <a:gd name="T58" fmla="*/ 3 w 67"/>
                <a:gd name="T59" fmla="*/ 15 h 116"/>
                <a:gd name="T60" fmla="*/ 5 w 67"/>
                <a:gd name="T61" fmla="*/ 15 h 116"/>
                <a:gd name="T62" fmla="*/ 5 w 67"/>
                <a:gd name="T63" fmla="*/ 15 h 116"/>
                <a:gd name="T64" fmla="*/ 9 w 67"/>
                <a:gd name="T65" fmla="*/ 13 h 116"/>
                <a:gd name="T66" fmla="*/ 9 w 67"/>
                <a:gd name="T67" fmla="*/ 13 h 116"/>
                <a:gd name="T68" fmla="*/ 23 w 67"/>
                <a:gd name="T69" fmla="*/ 8 h 116"/>
                <a:gd name="T70" fmla="*/ 23 w 67"/>
                <a:gd name="T71" fmla="*/ 8 h 116"/>
                <a:gd name="T72" fmla="*/ 55 w 67"/>
                <a:gd name="T73" fmla="*/ 0 h 116"/>
                <a:gd name="T74" fmla="*/ 55 w 67"/>
                <a:gd name="T75" fmla="*/ 0 h 116"/>
                <a:gd name="T76" fmla="*/ 63 w 67"/>
                <a:gd name="T77" fmla="*/ 2 h 116"/>
                <a:gd name="T78" fmla="*/ 63 w 67"/>
                <a:gd name="T79" fmla="*/ 2 h 116"/>
                <a:gd name="T80" fmla="*/ 67 w 67"/>
                <a:gd name="T81" fmla="*/ 9 h 116"/>
                <a:gd name="T82" fmla="*/ 67 w 67"/>
                <a:gd name="T83" fmla="*/ 9 h 116"/>
                <a:gd name="T84" fmla="*/ 66 w 67"/>
                <a:gd name="T85" fmla="*/ 9 h 116"/>
                <a:gd name="T86" fmla="*/ 67 w 67"/>
                <a:gd name="T87" fmla="*/ 9 h 116"/>
                <a:gd name="T88" fmla="*/ 67 w 67"/>
                <a:gd name="T89" fmla="*/ 11 h 116"/>
                <a:gd name="T90" fmla="*/ 67 w 67"/>
                <a:gd name="T91" fmla="*/ 11 h 116"/>
                <a:gd name="T92" fmla="*/ 52 w 67"/>
                <a:gd name="T93" fmla="*/ 108 h 116"/>
                <a:gd name="T94" fmla="*/ 52 w 67"/>
                <a:gd name="T95" fmla="*/ 108 h 116"/>
                <a:gd name="T96" fmla="*/ 63 w 67"/>
                <a:gd name="T97" fmla="*/ 107 h 116"/>
                <a:gd name="T98" fmla="*/ 64 w 67"/>
                <a:gd name="T99" fmla="*/ 107 h 116"/>
                <a:gd name="T100" fmla="*/ 64 w 67"/>
                <a:gd name="T101" fmla="*/ 107 h 116"/>
                <a:gd name="T102" fmla="*/ 67 w 67"/>
                <a:gd name="T103" fmla="*/ 110 h 116"/>
                <a:gd name="T104" fmla="*/ 67 w 67"/>
                <a:gd name="T105" fmla="*/ 110 h 116"/>
                <a:gd name="T106" fmla="*/ 67 w 67"/>
                <a:gd name="T107" fmla="*/ 110 h 116"/>
                <a:gd name="T108" fmla="*/ 67 w 67"/>
                <a:gd name="T109" fmla="*/ 110 h 116"/>
                <a:gd name="T110" fmla="*/ 64 w 67"/>
                <a:gd name="T111" fmla="*/ 114 h 116"/>
                <a:gd name="T112" fmla="*/ 64 w 67"/>
                <a:gd name="T113" fmla="*/ 114 h 116"/>
                <a:gd name="T114" fmla="*/ 44 w 67"/>
                <a:gd name="T115" fmla="*/ 116 h 116"/>
                <a:gd name="T116" fmla="*/ 44 w 67"/>
                <a:gd name="T117" fmla="*/ 114 h 116"/>
                <a:gd name="T118" fmla="*/ 3 w 67"/>
                <a:gd name="T119" fmla="*/ 15 h 116"/>
                <a:gd name="T120" fmla="*/ 3 w 67"/>
                <a:gd name="T121" fmla="*/ 15 h 116"/>
                <a:gd name="T122" fmla="*/ 3 w 67"/>
                <a:gd name="T123" fmla="*/ 15 h 116"/>
                <a:gd name="T124" fmla="*/ 3 w 67"/>
                <a:gd name="T125" fmla="*/ 15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67" h="116">
                  <a:moveTo>
                    <a:pt x="44" y="114"/>
                  </a:moveTo>
                  <a:cubicBezTo>
                    <a:pt x="45" y="112"/>
                    <a:pt x="45" y="112"/>
                    <a:pt x="45" y="112"/>
                  </a:cubicBezTo>
                  <a:cubicBezTo>
                    <a:pt x="46" y="112"/>
                    <a:pt x="46" y="112"/>
                    <a:pt x="46" y="112"/>
                  </a:cubicBezTo>
                  <a:cubicBezTo>
                    <a:pt x="46" y="112"/>
                    <a:pt x="46" y="112"/>
                    <a:pt x="46" y="112"/>
                  </a:cubicBezTo>
                  <a:cubicBezTo>
                    <a:pt x="45" y="112"/>
                    <a:pt x="45" y="112"/>
                    <a:pt x="45" y="112"/>
                  </a:cubicBezTo>
                  <a:cubicBezTo>
                    <a:pt x="45" y="112"/>
                    <a:pt x="57" y="30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10"/>
                    <a:pt x="60" y="10"/>
                    <a:pt x="60" y="9"/>
                  </a:cubicBezTo>
                  <a:cubicBezTo>
                    <a:pt x="60" y="9"/>
                    <a:pt x="60" y="9"/>
                    <a:pt x="60" y="9"/>
                  </a:cubicBezTo>
                  <a:cubicBezTo>
                    <a:pt x="60" y="8"/>
                    <a:pt x="60" y="8"/>
                    <a:pt x="60" y="8"/>
                  </a:cubicBezTo>
                  <a:cubicBezTo>
                    <a:pt x="60" y="8"/>
                    <a:pt x="60" y="8"/>
                    <a:pt x="60" y="8"/>
                  </a:cubicBezTo>
                  <a:cubicBezTo>
                    <a:pt x="59" y="8"/>
                    <a:pt x="57" y="7"/>
                    <a:pt x="55" y="7"/>
                  </a:cubicBezTo>
                  <a:cubicBezTo>
                    <a:pt x="55" y="7"/>
                    <a:pt x="55" y="7"/>
                    <a:pt x="55" y="7"/>
                  </a:cubicBezTo>
                  <a:cubicBezTo>
                    <a:pt x="55" y="7"/>
                    <a:pt x="55" y="7"/>
                    <a:pt x="55" y="7"/>
                  </a:cubicBezTo>
                  <a:cubicBezTo>
                    <a:pt x="48" y="7"/>
                    <a:pt x="36" y="11"/>
                    <a:pt x="26" y="14"/>
                  </a:cubicBezTo>
                  <a:cubicBezTo>
                    <a:pt x="26" y="14"/>
                    <a:pt x="26" y="14"/>
                    <a:pt x="26" y="14"/>
                  </a:cubicBezTo>
                  <a:cubicBezTo>
                    <a:pt x="15" y="18"/>
                    <a:pt x="7" y="22"/>
                    <a:pt x="4" y="22"/>
                  </a:cubicBezTo>
                  <a:cubicBezTo>
                    <a:pt x="4" y="22"/>
                    <a:pt x="4" y="22"/>
                    <a:pt x="4" y="22"/>
                  </a:cubicBezTo>
                  <a:cubicBezTo>
                    <a:pt x="4" y="22"/>
                    <a:pt x="4" y="22"/>
                    <a:pt x="4" y="22"/>
                  </a:cubicBezTo>
                  <a:cubicBezTo>
                    <a:pt x="4" y="22"/>
                    <a:pt x="4" y="22"/>
                    <a:pt x="4" y="22"/>
                  </a:cubicBezTo>
                  <a:cubicBezTo>
                    <a:pt x="2" y="22"/>
                    <a:pt x="0" y="21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0" y="17"/>
                    <a:pt x="1" y="16"/>
                    <a:pt x="3" y="15"/>
                  </a:cubicBezTo>
                  <a:cubicBezTo>
                    <a:pt x="3" y="15"/>
                    <a:pt x="3" y="15"/>
                    <a:pt x="3" y="15"/>
                  </a:cubicBezTo>
                  <a:cubicBezTo>
                    <a:pt x="3" y="15"/>
                    <a:pt x="3" y="15"/>
                    <a:pt x="3" y="15"/>
                  </a:cubicBezTo>
                  <a:cubicBezTo>
                    <a:pt x="3" y="15"/>
                    <a:pt x="3" y="15"/>
                    <a:pt x="3" y="15"/>
                  </a:cubicBezTo>
                  <a:cubicBezTo>
                    <a:pt x="3" y="15"/>
                    <a:pt x="3" y="15"/>
                    <a:pt x="3" y="15"/>
                  </a:cubicBezTo>
                  <a:cubicBezTo>
                    <a:pt x="3" y="15"/>
                    <a:pt x="3" y="15"/>
                    <a:pt x="3" y="15"/>
                  </a:cubicBezTo>
                  <a:cubicBezTo>
                    <a:pt x="4" y="15"/>
                    <a:pt x="4" y="15"/>
                    <a:pt x="5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6" y="14"/>
                    <a:pt x="7" y="14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13" y="12"/>
                    <a:pt x="18" y="10"/>
                    <a:pt x="23" y="8"/>
                  </a:cubicBezTo>
                  <a:cubicBezTo>
                    <a:pt x="23" y="8"/>
                    <a:pt x="23" y="8"/>
                    <a:pt x="23" y="8"/>
                  </a:cubicBezTo>
                  <a:cubicBezTo>
                    <a:pt x="34" y="4"/>
                    <a:pt x="46" y="0"/>
                    <a:pt x="55" y="0"/>
                  </a:cubicBezTo>
                  <a:cubicBezTo>
                    <a:pt x="55" y="0"/>
                    <a:pt x="55" y="0"/>
                    <a:pt x="55" y="0"/>
                  </a:cubicBezTo>
                  <a:cubicBezTo>
                    <a:pt x="58" y="0"/>
                    <a:pt x="61" y="0"/>
                    <a:pt x="63" y="2"/>
                  </a:cubicBezTo>
                  <a:cubicBezTo>
                    <a:pt x="63" y="2"/>
                    <a:pt x="63" y="2"/>
                    <a:pt x="63" y="2"/>
                  </a:cubicBezTo>
                  <a:cubicBezTo>
                    <a:pt x="66" y="3"/>
                    <a:pt x="67" y="6"/>
                    <a:pt x="67" y="9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66" y="9"/>
                    <a:pt x="66" y="9"/>
                    <a:pt x="66" y="9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67" y="10"/>
                    <a:pt x="67" y="11"/>
                    <a:pt x="67" y="11"/>
                  </a:cubicBezTo>
                  <a:cubicBezTo>
                    <a:pt x="67" y="11"/>
                    <a:pt x="67" y="11"/>
                    <a:pt x="67" y="11"/>
                  </a:cubicBezTo>
                  <a:cubicBezTo>
                    <a:pt x="65" y="28"/>
                    <a:pt x="55" y="91"/>
                    <a:pt x="52" y="108"/>
                  </a:cubicBezTo>
                  <a:cubicBezTo>
                    <a:pt x="52" y="108"/>
                    <a:pt x="52" y="108"/>
                    <a:pt x="52" y="108"/>
                  </a:cubicBezTo>
                  <a:cubicBezTo>
                    <a:pt x="63" y="107"/>
                    <a:pt x="63" y="107"/>
                    <a:pt x="63" y="107"/>
                  </a:cubicBezTo>
                  <a:cubicBezTo>
                    <a:pt x="63" y="107"/>
                    <a:pt x="64" y="107"/>
                    <a:pt x="64" y="107"/>
                  </a:cubicBezTo>
                  <a:cubicBezTo>
                    <a:pt x="64" y="107"/>
                    <a:pt x="64" y="107"/>
                    <a:pt x="64" y="107"/>
                  </a:cubicBezTo>
                  <a:cubicBezTo>
                    <a:pt x="66" y="107"/>
                    <a:pt x="67" y="108"/>
                    <a:pt x="67" y="110"/>
                  </a:cubicBezTo>
                  <a:cubicBezTo>
                    <a:pt x="67" y="110"/>
                    <a:pt x="67" y="110"/>
                    <a:pt x="67" y="110"/>
                  </a:cubicBezTo>
                  <a:cubicBezTo>
                    <a:pt x="67" y="110"/>
                    <a:pt x="67" y="110"/>
                    <a:pt x="67" y="110"/>
                  </a:cubicBezTo>
                  <a:cubicBezTo>
                    <a:pt x="67" y="110"/>
                    <a:pt x="67" y="110"/>
                    <a:pt x="67" y="110"/>
                  </a:cubicBezTo>
                  <a:cubicBezTo>
                    <a:pt x="67" y="112"/>
                    <a:pt x="66" y="114"/>
                    <a:pt x="64" y="114"/>
                  </a:cubicBezTo>
                  <a:cubicBezTo>
                    <a:pt x="64" y="114"/>
                    <a:pt x="64" y="114"/>
                    <a:pt x="64" y="114"/>
                  </a:cubicBezTo>
                  <a:cubicBezTo>
                    <a:pt x="44" y="116"/>
                    <a:pt x="44" y="116"/>
                    <a:pt x="44" y="116"/>
                  </a:cubicBezTo>
                  <a:cubicBezTo>
                    <a:pt x="44" y="114"/>
                    <a:pt x="44" y="114"/>
                    <a:pt x="44" y="114"/>
                  </a:cubicBezTo>
                  <a:close/>
                  <a:moveTo>
                    <a:pt x="3" y="15"/>
                  </a:moveTo>
                  <a:cubicBezTo>
                    <a:pt x="3" y="15"/>
                    <a:pt x="3" y="15"/>
                    <a:pt x="3" y="15"/>
                  </a:cubicBezTo>
                  <a:cubicBezTo>
                    <a:pt x="3" y="15"/>
                    <a:pt x="3" y="15"/>
                    <a:pt x="3" y="15"/>
                  </a:cubicBezTo>
                  <a:cubicBezTo>
                    <a:pt x="3" y="15"/>
                    <a:pt x="3" y="15"/>
                    <a:pt x="3" y="1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124" name="Group 123"/>
          <p:cNvGrpSpPr>
            <a:grpSpLocks noChangeAspect="1"/>
          </p:cNvGrpSpPr>
          <p:nvPr/>
        </p:nvGrpSpPr>
        <p:grpSpPr bwMode="auto">
          <a:xfrm>
            <a:off x="8798256" y="1427750"/>
            <a:ext cx="1288137" cy="2245258"/>
            <a:chOff x="4553" y="1725"/>
            <a:chExt cx="502" cy="875"/>
          </a:xfrm>
          <a:solidFill>
            <a:srgbClr val="70AD47"/>
          </a:solidFill>
        </p:grpSpPr>
        <p:sp>
          <p:nvSpPr>
            <p:cNvPr id="127" name="Freeform 125"/>
            <p:cNvSpPr>
              <a:spLocks noEditPoints="1"/>
            </p:cNvSpPr>
            <p:nvPr/>
          </p:nvSpPr>
          <p:spPr bwMode="auto">
            <a:xfrm>
              <a:off x="4666" y="1791"/>
              <a:ext cx="300" cy="298"/>
            </a:xfrm>
            <a:custGeom>
              <a:avLst/>
              <a:gdLst>
                <a:gd name="T0" fmla="*/ 0 w 125"/>
                <a:gd name="T1" fmla="*/ 62 h 125"/>
                <a:gd name="T2" fmla="*/ 63 w 125"/>
                <a:gd name="T3" fmla="*/ 0 h 125"/>
                <a:gd name="T4" fmla="*/ 63 w 125"/>
                <a:gd name="T5" fmla="*/ 0 h 125"/>
                <a:gd name="T6" fmla="*/ 125 w 125"/>
                <a:gd name="T7" fmla="*/ 62 h 125"/>
                <a:gd name="T8" fmla="*/ 125 w 125"/>
                <a:gd name="T9" fmla="*/ 62 h 125"/>
                <a:gd name="T10" fmla="*/ 63 w 125"/>
                <a:gd name="T11" fmla="*/ 125 h 125"/>
                <a:gd name="T12" fmla="*/ 63 w 125"/>
                <a:gd name="T13" fmla="*/ 125 h 125"/>
                <a:gd name="T14" fmla="*/ 0 w 125"/>
                <a:gd name="T15" fmla="*/ 62 h 125"/>
                <a:gd name="T16" fmla="*/ 4 w 125"/>
                <a:gd name="T17" fmla="*/ 62 h 125"/>
                <a:gd name="T18" fmla="*/ 63 w 125"/>
                <a:gd name="T19" fmla="*/ 121 h 125"/>
                <a:gd name="T20" fmla="*/ 63 w 125"/>
                <a:gd name="T21" fmla="*/ 121 h 125"/>
                <a:gd name="T22" fmla="*/ 121 w 125"/>
                <a:gd name="T23" fmla="*/ 62 h 125"/>
                <a:gd name="T24" fmla="*/ 121 w 125"/>
                <a:gd name="T25" fmla="*/ 62 h 125"/>
                <a:gd name="T26" fmla="*/ 63 w 125"/>
                <a:gd name="T27" fmla="*/ 4 h 125"/>
                <a:gd name="T28" fmla="*/ 63 w 125"/>
                <a:gd name="T29" fmla="*/ 4 h 125"/>
                <a:gd name="T30" fmla="*/ 4 w 125"/>
                <a:gd name="T31" fmla="*/ 62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25" h="125">
                  <a:moveTo>
                    <a:pt x="0" y="62"/>
                  </a:moveTo>
                  <a:cubicBezTo>
                    <a:pt x="0" y="28"/>
                    <a:pt x="28" y="0"/>
                    <a:pt x="63" y="0"/>
                  </a:cubicBezTo>
                  <a:cubicBezTo>
                    <a:pt x="63" y="0"/>
                    <a:pt x="63" y="0"/>
                    <a:pt x="63" y="0"/>
                  </a:cubicBezTo>
                  <a:cubicBezTo>
                    <a:pt x="97" y="0"/>
                    <a:pt x="125" y="28"/>
                    <a:pt x="125" y="62"/>
                  </a:cubicBezTo>
                  <a:cubicBezTo>
                    <a:pt x="125" y="62"/>
                    <a:pt x="125" y="62"/>
                    <a:pt x="125" y="62"/>
                  </a:cubicBezTo>
                  <a:cubicBezTo>
                    <a:pt x="125" y="97"/>
                    <a:pt x="97" y="125"/>
                    <a:pt x="63" y="125"/>
                  </a:cubicBezTo>
                  <a:cubicBezTo>
                    <a:pt x="63" y="125"/>
                    <a:pt x="63" y="125"/>
                    <a:pt x="63" y="125"/>
                  </a:cubicBezTo>
                  <a:cubicBezTo>
                    <a:pt x="28" y="125"/>
                    <a:pt x="0" y="97"/>
                    <a:pt x="0" y="62"/>
                  </a:cubicBezTo>
                  <a:close/>
                  <a:moveTo>
                    <a:pt x="4" y="62"/>
                  </a:moveTo>
                  <a:cubicBezTo>
                    <a:pt x="4" y="95"/>
                    <a:pt x="30" y="121"/>
                    <a:pt x="63" y="121"/>
                  </a:cubicBezTo>
                  <a:cubicBezTo>
                    <a:pt x="63" y="121"/>
                    <a:pt x="63" y="121"/>
                    <a:pt x="63" y="121"/>
                  </a:cubicBezTo>
                  <a:cubicBezTo>
                    <a:pt x="95" y="121"/>
                    <a:pt x="121" y="95"/>
                    <a:pt x="121" y="62"/>
                  </a:cubicBezTo>
                  <a:cubicBezTo>
                    <a:pt x="121" y="62"/>
                    <a:pt x="121" y="62"/>
                    <a:pt x="121" y="62"/>
                  </a:cubicBezTo>
                  <a:cubicBezTo>
                    <a:pt x="121" y="30"/>
                    <a:pt x="95" y="4"/>
                    <a:pt x="63" y="4"/>
                  </a:cubicBezTo>
                  <a:cubicBezTo>
                    <a:pt x="63" y="4"/>
                    <a:pt x="63" y="4"/>
                    <a:pt x="63" y="4"/>
                  </a:cubicBezTo>
                  <a:cubicBezTo>
                    <a:pt x="30" y="4"/>
                    <a:pt x="4" y="30"/>
                    <a:pt x="4" y="6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8" name="Freeform 126"/>
            <p:cNvSpPr>
              <a:spLocks noEditPoints="1"/>
            </p:cNvSpPr>
            <p:nvPr/>
          </p:nvSpPr>
          <p:spPr bwMode="auto">
            <a:xfrm>
              <a:off x="4661" y="1787"/>
              <a:ext cx="310" cy="306"/>
            </a:xfrm>
            <a:custGeom>
              <a:avLst/>
              <a:gdLst>
                <a:gd name="T0" fmla="*/ 0 w 129"/>
                <a:gd name="T1" fmla="*/ 64 h 129"/>
                <a:gd name="T2" fmla="*/ 65 w 129"/>
                <a:gd name="T3" fmla="*/ 0 h 129"/>
                <a:gd name="T4" fmla="*/ 65 w 129"/>
                <a:gd name="T5" fmla="*/ 0 h 129"/>
                <a:gd name="T6" fmla="*/ 129 w 129"/>
                <a:gd name="T7" fmla="*/ 64 h 129"/>
                <a:gd name="T8" fmla="*/ 129 w 129"/>
                <a:gd name="T9" fmla="*/ 64 h 129"/>
                <a:gd name="T10" fmla="*/ 65 w 129"/>
                <a:gd name="T11" fmla="*/ 129 h 129"/>
                <a:gd name="T12" fmla="*/ 65 w 129"/>
                <a:gd name="T13" fmla="*/ 129 h 129"/>
                <a:gd name="T14" fmla="*/ 0 w 129"/>
                <a:gd name="T15" fmla="*/ 64 h 129"/>
                <a:gd name="T16" fmla="*/ 125 w 129"/>
                <a:gd name="T17" fmla="*/ 64 h 129"/>
                <a:gd name="T18" fmla="*/ 69 w 129"/>
                <a:gd name="T19" fmla="*/ 125 h 129"/>
                <a:gd name="T20" fmla="*/ 69 w 129"/>
                <a:gd name="T21" fmla="*/ 125 h 129"/>
                <a:gd name="T22" fmla="*/ 125 w 129"/>
                <a:gd name="T23" fmla="*/ 64 h 129"/>
                <a:gd name="T24" fmla="*/ 125 w 129"/>
                <a:gd name="T25" fmla="*/ 64 h 129"/>
                <a:gd name="T26" fmla="*/ 65 w 129"/>
                <a:gd name="T27" fmla="*/ 4 h 129"/>
                <a:gd name="T28" fmla="*/ 65 w 129"/>
                <a:gd name="T29" fmla="*/ 4 h 129"/>
                <a:gd name="T30" fmla="*/ 125 w 129"/>
                <a:gd name="T31" fmla="*/ 64 h 129"/>
                <a:gd name="T32" fmla="*/ 65 w 129"/>
                <a:gd name="T33" fmla="*/ 121 h 129"/>
                <a:gd name="T34" fmla="*/ 121 w 129"/>
                <a:gd name="T35" fmla="*/ 64 h 129"/>
                <a:gd name="T36" fmla="*/ 121 w 129"/>
                <a:gd name="T37" fmla="*/ 64 h 129"/>
                <a:gd name="T38" fmla="*/ 65 w 129"/>
                <a:gd name="T39" fmla="*/ 8 h 129"/>
                <a:gd name="T40" fmla="*/ 65 w 129"/>
                <a:gd name="T41" fmla="*/ 8 h 129"/>
                <a:gd name="T42" fmla="*/ 8 w 129"/>
                <a:gd name="T43" fmla="*/ 64 h 129"/>
                <a:gd name="T44" fmla="*/ 8 w 129"/>
                <a:gd name="T45" fmla="*/ 64 h 129"/>
                <a:gd name="T46" fmla="*/ 65 w 129"/>
                <a:gd name="T47" fmla="*/ 121 h 129"/>
                <a:gd name="T48" fmla="*/ 22 w 129"/>
                <a:gd name="T49" fmla="*/ 22 h 129"/>
                <a:gd name="T50" fmla="*/ 63 w 129"/>
                <a:gd name="T51" fmla="*/ 4 h 129"/>
                <a:gd name="T52" fmla="*/ 63 w 129"/>
                <a:gd name="T53" fmla="*/ 4 h 129"/>
                <a:gd name="T54" fmla="*/ 22 w 129"/>
                <a:gd name="T55" fmla="*/ 22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29" h="129">
                  <a:moveTo>
                    <a:pt x="0" y="64"/>
                  </a:moveTo>
                  <a:cubicBezTo>
                    <a:pt x="0" y="29"/>
                    <a:pt x="29" y="0"/>
                    <a:pt x="65" y="0"/>
                  </a:cubicBezTo>
                  <a:cubicBezTo>
                    <a:pt x="65" y="0"/>
                    <a:pt x="65" y="0"/>
                    <a:pt x="65" y="0"/>
                  </a:cubicBezTo>
                  <a:cubicBezTo>
                    <a:pt x="100" y="0"/>
                    <a:pt x="129" y="29"/>
                    <a:pt x="129" y="64"/>
                  </a:cubicBezTo>
                  <a:cubicBezTo>
                    <a:pt x="129" y="64"/>
                    <a:pt x="129" y="64"/>
                    <a:pt x="129" y="64"/>
                  </a:cubicBezTo>
                  <a:cubicBezTo>
                    <a:pt x="129" y="100"/>
                    <a:pt x="100" y="129"/>
                    <a:pt x="65" y="129"/>
                  </a:cubicBezTo>
                  <a:cubicBezTo>
                    <a:pt x="65" y="129"/>
                    <a:pt x="65" y="129"/>
                    <a:pt x="65" y="129"/>
                  </a:cubicBezTo>
                  <a:cubicBezTo>
                    <a:pt x="29" y="129"/>
                    <a:pt x="0" y="100"/>
                    <a:pt x="0" y="64"/>
                  </a:cubicBezTo>
                  <a:close/>
                  <a:moveTo>
                    <a:pt x="125" y="64"/>
                  </a:moveTo>
                  <a:cubicBezTo>
                    <a:pt x="125" y="96"/>
                    <a:pt x="100" y="122"/>
                    <a:pt x="69" y="125"/>
                  </a:cubicBezTo>
                  <a:cubicBezTo>
                    <a:pt x="69" y="125"/>
                    <a:pt x="69" y="125"/>
                    <a:pt x="69" y="125"/>
                  </a:cubicBezTo>
                  <a:cubicBezTo>
                    <a:pt x="100" y="122"/>
                    <a:pt x="125" y="96"/>
                    <a:pt x="125" y="64"/>
                  </a:cubicBezTo>
                  <a:cubicBezTo>
                    <a:pt x="125" y="64"/>
                    <a:pt x="125" y="64"/>
                    <a:pt x="125" y="64"/>
                  </a:cubicBezTo>
                  <a:cubicBezTo>
                    <a:pt x="125" y="31"/>
                    <a:pt x="98" y="4"/>
                    <a:pt x="65" y="4"/>
                  </a:cubicBezTo>
                  <a:cubicBezTo>
                    <a:pt x="65" y="4"/>
                    <a:pt x="65" y="4"/>
                    <a:pt x="65" y="4"/>
                  </a:cubicBezTo>
                  <a:cubicBezTo>
                    <a:pt x="98" y="4"/>
                    <a:pt x="125" y="31"/>
                    <a:pt x="125" y="64"/>
                  </a:cubicBezTo>
                  <a:close/>
                  <a:moveTo>
                    <a:pt x="65" y="121"/>
                  </a:moveTo>
                  <a:cubicBezTo>
                    <a:pt x="96" y="121"/>
                    <a:pt x="121" y="95"/>
                    <a:pt x="121" y="64"/>
                  </a:cubicBezTo>
                  <a:cubicBezTo>
                    <a:pt x="121" y="64"/>
                    <a:pt x="121" y="64"/>
                    <a:pt x="121" y="64"/>
                  </a:cubicBezTo>
                  <a:cubicBezTo>
                    <a:pt x="121" y="33"/>
                    <a:pt x="96" y="8"/>
                    <a:pt x="65" y="8"/>
                  </a:cubicBezTo>
                  <a:cubicBezTo>
                    <a:pt x="65" y="8"/>
                    <a:pt x="65" y="8"/>
                    <a:pt x="65" y="8"/>
                  </a:cubicBezTo>
                  <a:cubicBezTo>
                    <a:pt x="33" y="8"/>
                    <a:pt x="8" y="33"/>
                    <a:pt x="8" y="64"/>
                  </a:cubicBezTo>
                  <a:cubicBezTo>
                    <a:pt x="8" y="64"/>
                    <a:pt x="8" y="64"/>
                    <a:pt x="8" y="64"/>
                  </a:cubicBezTo>
                  <a:cubicBezTo>
                    <a:pt x="8" y="95"/>
                    <a:pt x="33" y="121"/>
                    <a:pt x="65" y="121"/>
                  </a:cubicBezTo>
                  <a:close/>
                  <a:moveTo>
                    <a:pt x="22" y="22"/>
                  </a:moveTo>
                  <a:cubicBezTo>
                    <a:pt x="33" y="11"/>
                    <a:pt x="47" y="4"/>
                    <a:pt x="63" y="4"/>
                  </a:cubicBezTo>
                  <a:cubicBezTo>
                    <a:pt x="63" y="4"/>
                    <a:pt x="63" y="4"/>
                    <a:pt x="63" y="4"/>
                  </a:cubicBezTo>
                  <a:cubicBezTo>
                    <a:pt x="47" y="4"/>
                    <a:pt x="33" y="11"/>
                    <a:pt x="22" y="2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9" name="Freeform 127"/>
            <p:cNvSpPr/>
            <p:nvPr/>
          </p:nvSpPr>
          <p:spPr bwMode="auto">
            <a:xfrm>
              <a:off x="4642" y="1941"/>
              <a:ext cx="31" cy="26"/>
            </a:xfrm>
            <a:custGeom>
              <a:avLst/>
              <a:gdLst>
                <a:gd name="T0" fmla="*/ 0 w 31"/>
                <a:gd name="T1" fmla="*/ 17 h 26"/>
                <a:gd name="T2" fmla="*/ 27 w 31"/>
                <a:gd name="T3" fmla="*/ 0 h 26"/>
                <a:gd name="T4" fmla="*/ 31 w 31"/>
                <a:gd name="T5" fmla="*/ 10 h 26"/>
                <a:gd name="T6" fmla="*/ 5 w 31"/>
                <a:gd name="T7" fmla="*/ 26 h 26"/>
                <a:gd name="T8" fmla="*/ 0 w 31"/>
                <a:gd name="T9" fmla="*/ 17 h 26"/>
                <a:gd name="T10" fmla="*/ 0 w 31"/>
                <a:gd name="T11" fmla="*/ 17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26">
                  <a:moveTo>
                    <a:pt x="0" y="17"/>
                  </a:moveTo>
                  <a:lnTo>
                    <a:pt x="27" y="0"/>
                  </a:lnTo>
                  <a:lnTo>
                    <a:pt x="31" y="10"/>
                  </a:lnTo>
                  <a:lnTo>
                    <a:pt x="5" y="26"/>
                  </a:lnTo>
                  <a:lnTo>
                    <a:pt x="0" y="17"/>
                  </a:lnTo>
                  <a:lnTo>
                    <a:pt x="0" y="1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0" name="Freeform 128"/>
            <p:cNvSpPr/>
            <p:nvPr/>
          </p:nvSpPr>
          <p:spPr bwMode="auto">
            <a:xfrm>
              <a:off x="4635" y="1936"/>
              <a:ext cx="46" cy="36"/>
            </a:xfrm>
            <a:custGeom>
              <a:avLst/>
              <a:gdLst>
                <a:gd name="T0" fmla="*/ 2 w 46"/>
                <a:gd name="T1" fmla="*/ 24 h 36"/>
                <a:gd name="T2" fmla="*/ 7 w 46"/>
                <a:gd name="T3" fmla="*/ 22 h 36"/>
                <a:gd name="T4" fmla="*/ 10 w 46"/>
                <a:gd name="T5" fmla="*/ 27 h 36"/>
                <a:gd name="T6" fmla="*/ 7 w 46"/>
                <a:gd name="T7" fmla="*/ 22 h 36"/>
                <a:gd name="T8" fmla="*/ 2 w 46"/>
                <a:gd name="T9" fmla="*/ 24 h 36"/>
                <a:gd name="T10" fmla="*/ 0 w 46"/>
                <a:gd name="T11" fmla="*/ 19 h 36"/>
                <a:gd name="T12" fmla="*/ 36 w 46"/>
                <a:gd name="T13" fmla="*/ 0 h 36"/>
                <a:gd name="T14" fmla="*/ 46 w 46"/>
                <a:gd name="T15" fmla="*/ 17 h 36"/>
                <a:gd name="T16" fmla="*/ 10 w 46"/>
                <a:gd name="T17" fmla="*/ 36 h 36"/>
                <a:gd name="T18" fmla="*/ 2 w 46"/>
                <a:gd name="T19" fmla="*/ 24 h 36"/>
                <a:gd name="T20" fmla="*/ 2 w 46"/>
                <a:gd name="T21" fmla="*/ 24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6" h="36">
                  <a:moveTo>
                    <a:pt x="2" y="24"/>
                  </a:moveTo>
                  <a:lnTo>
                    <a:pt x="7" y="22"/>
                  </a:lnTo>
                  <a:lnTo>
                    <a:pt x="10" y="27"/>
                  </a:lnTo>
                  <a:lnTo>
                    <a:pt x="7" y="22"/>
                  </a:lnTo>
                  <a:lnTo>
                    <a:pt x="2" y="24"/>
                  </a:lnTo>
                  <a:lnTo>
                    <a:pt x="0" y="19"/>
                  </a:lnTo>
                  <a:lnTo>
                    <a:pt x="36" y="0"/>
                  </a:lnTo>
                  <a:lnTo>
                    <a:pt x="46" y="17"/>
                  </a:lnTo>
                  <a:lnTo>
                    <a:pt x="10" y="36"/>
                  </a:lnTo>
                  <a:lnTo>
                    <a:pt x="2" y="24"/>
                  </a:lnTo>
                  <a:lnTo>
                    <a:pt x="2" y="2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1" name="Freeform 129"/>
            <p:cNvSpPr/>
            <p:nvPr/>
          </p:nvSpPr>
          <p:spPr bwMode="auto">
            <a:xfrm>
              <a:off x="4693" y="1951"/>
              <a:ext cx="115" cy="78"/>
            </a:xfrm>
            <a:custGeom>
              <a:avLst/>
              <a:gdLst>
                <a:gd name="T0" fmla="*/ 0 w 48"/>
                <a:gd name="T1" fmla="*/ 30 h 33"/>
                <a:gd name="T2" fmla="*/ 0 w 48"/>
                <a:gd name="T3" fmla="*/ 30 h 33"/>
                <a:gd name="T4" fmla="*/ 2 w 48"/>
                <a:gd name="T5" fmla="*/ 26 h 33"/>
                <a:gd name="T6" fmla="*/ 5 w 48"/>
                <a:gd name="T7" fmla="*/ 28 h 33"/>
                <a:gd name="T8" fmla="*/ 5 w 48"/>
                <a:gd name="T9" fmla="*/ 28 h 33"/>
                <a:gd name="T10" fmla="*/ 13 w 48"/>
                <a:gd name="T11" fmla="*/ 29 h 33"/>
                <a:gd name="T12" fmla="*/ 13 w 48"/>
                <a:gd name="T13" fmla="*/ 29 h 33"/>
                <a:gd name="T14" fmla="*/ 23 w 48"/>
                <a:gd name="T15" fmla="*/ 26 h 33"/>
                <a:gd name="T16" fmla="*/ 23 w 48"/>
                <a:gd name="T17" fmla="*/ 26 h 33"/>
                <a:gd name="T18" fmla="*/ 37 w 48"/>
                <a:gd name="T19" fmla="*/ 11 h 33"/>
                <a:gd name="T20" fmla="*/ 37 w 48"/>
                <a:gd name="T21" fmla="*/ 11 h 33"/>
                <a:gd name="T22" fmla="*/ 44 w 48"/>
                <a:gd name="T23" fmla="*/ 0 h 33"/>
                <a:gd name="T24" fmla="*/ 44 w 48"/>
                <a:gd name="T25" fmla="*/ 0 h 33"/>
                <a:gd name="T26" fmla="*/ 48 w 48"/>
                <a:gd name="T27" fmla="*/ 3 h 33"/>
                <a:gd name="T28" fmla="*/ 25 w 48"/>
                <a:gd name="T29" fmla="*/ 30 h 33"/>
                <a:gd name="T30" fmla="*/ 25 w 48"/>
                <a:gd name="T31" fmla="*/ 30 h 33"/>
                <a:gd name="T32" fmla="*/ 13 w 48"/>
                <a:gd name="T33" fmla="*/ 33 h 33"/>
                <a:gd name="T34" fmla="*/ 13 w 48"/>
                <a:gd name="T35" fmla="*/ 33 h 33"/>
                <a:gd name="T36" fmla="*/ 0 w 48"/>
                <a:gd name="T37" fmla="*/ 3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8" h="33"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2" y="26"/>
                    <a:pt x="2" y="26"/>
                    <a:pt x="2" y="26"/>
                  </a:cubicBezTo>
                  <a:cubicBezTo>
                    <a:pt x="2" y="26"/>
                    <a:pt x="3" y="27"/>
                    <a:pt x="5" y="28"/>
                  </a:cubicBezTo>
                  <a:cubicBezTo>
                    <a:pt x="5" y="28"/>
                    <a:pt x="5" y="28"/>
                    <a:pt x="5" y="28"/>
                  </a:cubicBezTo>
                  <a:cubicBezTo>
                    <a:pt x="7" y="28"/>
                    <a:pt x="10" y="29"/>
                    <a:pt x="13" y="29"/>
                  </a:cubicBezTo>
                  <a:cubicBezTo>
                    <a:pt x="13" y="29"/>
                    <a:pt x="13" y="29"/>
                    <a:pt x="13" y="29"/>
                  </a:cubicBezTo>
                  <a:cubicBezTo>
                    <a:pt x="17" y="29"/>
                    <a:pt x="20" y="28"/>
                    <a:pt x="23" y="26"/>
                  </a:cubicBezTo>
                  <a:cubicBezTo>
                    <a:pt x="23" y="26"/>
                    <a:pt x="23" y="26"/>
                    <a:pt x="23" y="26"/>
                  </a:cubicBezTo>
                  <a:cubicBezTo>
                    <a:pt x="27" y="23"/>
                    <a:pt x="33" y="17"/>
                    <a:pt x="37" y="11"/>
                  </a:cubicBezTo>
                  <a:cubicBezTo>
                    <a:pt x="37" y="11"/>
                    <a:pt x="37" y="11"/>
                    <a:pt x="37" y="11"/>
                  </a:cubicBezTo>
                  <a:cubicBezTo>
                    <a:pt x="41" y="5"/>
                    <a:pt x="44" y="0"/>
                    <a:pt x="44" y="0"/>
                  </a:cubicBezTo>
                  <a:cubicBezTo>
                    <a:pt x="44" y="0"/>
                    <a:pt x="44" y="0"/>
                    <a:pt x="44" y="0"/>
                  </a:cubicBezTo>
                  <a:cubicBezTo>
                    <a:pt x="48" y="3"/>
                    <a:pt x="48" y="3"/>
                    <a:pt x="48" y="3"/>
                  </a:cubicBezTo>
                  <a:cubicBezTo>
                    <a:pt x="48" y="3"/>
                    <a:pt x="35" y="22"/>
                    <a:pt x="25" y="30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1" y="32"/>
                    <a:pt x="17" y="33"/>
                    <a:pt x="13" y="33"/>
                  </a:cubicBezTo>
                  <a:cubicBezTo>
                    <a:pt x="13" y="33"/>
                    <a:pt x="13" y="33"/>
                    <a:pt x="13" y="33"/>
                  </a:cubicBezTo>
                  <a:cubicBezTo>
                    <a:pt x="6" y="33"/>
                    <a:pt x="0" y="30"/>
                    <a:pt x="0" y="3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2" name="Freeform 130"/>
            <p:cNvSpPr>
              <a:spLocks noEditPoints="1"/>
            </p:cNvSpPr>
            <p:nvPr/>
          </p:nvSpPr>
          <p:spPr bwMode="auto">
            <a:xfrm>
              <a:off x="4688" y="1946"/>
              <a:ext cx="127" cy="88"/>
            </a:xfrm>
            <a:custGeom>
              <a:avLst/>
              <a:gdLst>
                <a:gd name="T0" fmla="*/ 1 w 53"/>
                <a:gd name="T1" fmla="*/ 33 h 37"/>
                <a:gd name="T2" fmla="*/ 0 w 53"/>
                <a:gd name="T3" fmla="*/ 31 h 37"/>
                <a:gd name="T4" fmla="*/ 2 w 53"/>
                <a:gd name="T5" fmla="*/ 27 h 37"/>
                <a:gd name="T6" fmla="*/ 4 w 53"/>
                <a:gd name="T7" fmla="*/ 26 h 37"/>
                <a:gd name="T8" fmla="*/ 4 w 53"/>
                <a:gd name="T9" fmla="*/ 26 h 37"/>
                <a:gd name="T10" fmla="*/ 4 w 53"/>
                <a:gd name="T11" fmla="*/ 26 h 37"/>
                <a:gd name="T12" fmla="*/ 4 w 53"/>
                <a:gd name="T13" fmla="*/ 26 h 37"/>
                <a:gd name="T14" fmla="*/ 5 w 53"/>
                <a:gd name="T15" fmla="*/ 26 h 37"/>
                <a:gd name="T16" fmla="*/ 5 w 53"/>
                <a:gd name="T17" fmla="*/ 26 h 37"/>
                <a:gd name="T18" fmla="*/ 5 w 53"/>
                <a:gd name="T19" fmla="*/ 27 h 37"/>
                <a:gd name="T20" fmla="*/ 8 w 53"/>
                <a:gd name="T21" fmla="*/ 28 h 37"/>
                <a:gd name="T22" fmla="*/ 15 w 53"/>
                <a:gd name="T23" fmla="*/ 29 h 37"/>
                <a:gd name="T24" fmla="*/ 15 w 53"/>
                <a:gd name="T25" fmla="*/ 29 h 37"/>
                <a:gd name="T26" fmla="*/ 16 w 53"/>
                <a:gd name="T27" fmla="*/ 29 h 37"/>
                <a:gd name="T28" fmla="*/ 24 w 53"/>
                <a:gd name="T29" fmla="*/ 27 h 37"/>
                <a:gd name="T30" fmla="*/ 37 w 53"/>
                <a:gd name="T31" fmla="*/ 12 h 37"/>
                <a:gd name="T32" fmla="*/ 45 w 53"/>
                <a:gd name="T33" fmla="*/ 1 h 37"/>
                <a:gd name="T34" fmla="*/ 45 w 53"/>
                <a:gd name="T35" fmla="*/ 1 h 37"/>
                <a:gd name="T36" fmla="*/ 53 w 53"/>
                <a:gd name="T37" fmla="*/ 4 h 37"/>
                <a:gd name="T38" fmla="*/ 51 w 53"/>
                <a:gd name="T39" fmla="*/ 6 h 37"/>
                <a:gd name="T40" fmla="*/ 51 w 53"/>
                <a:gd name="T41" fmla="*/ 7 h 37"/>
                <a:gd name="T42" fmla="*/ 49 w 53"/>
                <a:gd name="T43" fmla="*/ 9 h 37"/>
                <a:gd name="T44" fmla="*/ 44 w 53"/>
                <a:gd name="T45" fmla="*/ 17 h 37"/>
                <a:gd name="T46" fmla="*/ 28 w 53"/>
                <a:gd name="T47" fmla="*/ 33 h 37"/>
                <a:gd name="T48" fmla="*/ 15 w 53"/>
                <a:gd name="T49" fmla="*/ 37 h 37"/>
                <a:gd name="T50" fmla="*/ 1 w 53"/>
                <a:gd name="T51" fmla="*/ 34 h 37"/>
                <a:gd name="T52" fmla="*/ 2 w 53"/>
                <a:gd name="T53" fmla="*/ 32 h 37"/>
                <a:gd name="T54" fmla="*/ 15 w 53"/>
                <a:gd name="T55" fmla="*/ 33 h 37"/>
                <a:gd name="T56" fmla="*/ 22 w 53"/>
                <a:gd name="T57" fmla="*/ 32 h 37"/>
                <a:gd name="T58" fmla="*/ 15 w 53"/>
                <a:gd name="T59" fmla="*/ 33 h 37"/>
                <a:gd name="T60" fmla="*/ 15 w 53"/>
                <a:gd name="T61" fmla="*/ 33 h 37"/>
                <a:gd name="T62" fmla="*/ 14 w 53"/>
                <a:gd name="T63" fmla="*/ 33 h 37"/>
                <a:gd name="T64" fmla="*/ 11 w 53"/>
                <a:gd name="T65" fmla="*/ 32 h 37"/>
                <a:gd name="T66" fmla="*/ 7 w 53"/>
                <a:gd name="T67" fmla="*/ 31 h 37"/>
                <a:gd name="T68" fmla="*/ 5 w 53"/>
                <a:gd name="T69" fmla="*/ 31 h 37"/>
                <a:gd name="T70" fmla="*/ 11 w 53"/>
                <a:gd name="T71" fmla="*/ 32 h 37"/>
                <a:gd name="T72" fmla="*/ 22 w 53"/>
                <a:gd name="T73" fmla="*/ 32 h 37"/>
                <a:gd name="T74" fmla="*/ 22 w 53"/>
                <a:gd name="T75" fmla="*/ 32 h 37"/>
                <a:gd name="T76" fmla="*/ 3 w 53"/>
                <a:gd name="T77" fmla="*/ 30 h 37"/>
                <a:gd name="T78" fmla="*/ 3 w 53"/>
                <a:gd name="T79" fmla="*/ 30 h 37"/>
                <a:gd name="T80" fmla="*/ 3 w 53"/>
                <a:gd name="T81" fmla="*/ 30 h 37"/>
                <a:gd name="T82" fmla="*/ 3 w 53"/>
                <a:gd name="T83" fmla="*/ 30 h 37"/>
                <a:gd name="T84" fmla="*/ 2 w 53"/>
                <a:gd name="T85" fmla="*/ 29 h 37"/>
                <a:gd name="T86" fmla="*/ 2 w 53"/>
                <a:gd name="T87" fmla="*/ 29 h 37"/>
                <a:gd name="T88" fmla="*/ 41 w 53"/>
                <a:gd name="T89" fmla="*/ 14 h 37"/>
                <a:gd name="T90" fmla="*/ 39 w 53"/>
                <a:gd name="T91" fmla="*/ 17 h 37"/>
                <a:gd name="T92" fmla="*/ 46 w 53"/>
                <a:gd name="T93" fmla="*/ 7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53" h="37">
                  <a:moveTo>
                    <a:pt x="1" y="34"/>
                  </a:moveTo>
                  <a:cubicBezTo>
                    <a:pt x="1" y="33"/>
                    <a:pt x="1" y="33"/>
                    <a:pt x="1" y="33"/>
                  </a:cubicBezTo>
                  <a:cubicBezTo>
                    <a:pt x="1" y="31"/>
                    <a:pt x="1" y="31"/>
                    <a:pt x="1" y="31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2" y="27"/>
                    <a:pt x="2" y="27"/>
                    <a:pt x="2" y="27"/>
                  </a:cubicBezTo>
                  <a:cubicBezTo>
                    <a:pt x="2" y="27"/>
                    <a:pt x="2" y="27"/>
                    <a:pt x="2" y="27"/>
                  </a:cubicBezTo>
                  <a:cubicBezTo>
                    <a:pt x="2" y="27"/>
                    <a:pt x="2" y="27"/>
                    <a:pt x="2" y="27"/>
                  </a:cubicBezTo>
                  <a:cubicBezTo>
                    <a:pt x="3" y="26"/>
                    <a:pt x="3" y="26"/>
                    <a:pt x="4" y="26"/>
                  </a:cubicBezTo>
                  <a:cubicBezTo>
                    <a:pt x="4" y="26"/>
                    <a:pt x="4" y="26"/>
                    <a:pt x="4" y="26"/>
                  </a:cubicBezTo>
                  <a:cubicBezTo>
                    <a:pt x="4" y="26"/>
                    <a:pt x="4" y="26"/>
                    <a:pt x="4" y="26"/>
                  </a:cubicBezTo>
                  <a:cubicBezTo>
                    <a:pt x="4" y="26"/>
                    <a:pt x="4" y="26"/>
                    <a:pt x="4" y="26"/>
                  </a:cubicBezTo>
                  <a:cubicBezTo>
                    <a:pt x="4" y="26"/>
                    <a:pt x="4" y="26"/>
                    <a:pt x="4" y="26"/>
                  </a:cubicBezTo>
                  <a:cubicBezTo>
                    <a:pt x="4" y="26"/>
                    <a:pt x="4" y="26"/>
                    <a:pt x="4" y="26"/>
                  </a:cubicBezTo>
                  <a:cubicBezTo>
                    <a:pt x="4" y="26"/>
                    <a:pt x="4" y="26"/>
                    <a:pt x="4" y="26"/>
                  </a:cubicBezTo>
                  <a:cubicBezTo>
                    <a:pt x="4" y="26"/>
                    <a:pt x="4" y="26"/>
                    <a:pt x="4" y="26"/>
                  </a:cubicBezTo>
                  <a:cubicBezTo>
                    <a:pt x="4" y="26"/>
                    <a:pt x="4" y="26"/>
                    <a:pt x="5" y="26"/>
                  </a:cubicBezTo>
                  <a:cubicBezTo>
                    <a:pt x="5" y="26"/>
                    <a:pt x="5" y="26"/>
                    <a:pt x="5" y="26"/>
                  </a:cubicBezTo>
                  <a:cubicBezTo>
                    <a:pt x="5" y="26"/>
                    <a:pt x="5" y="26"/>
                    <a:pt x="5" y="26"/>
                  </a:cubicBezTo>
                  <a:cubicBezTo>
                    <a:pt x="5" y="26"/>
                    <a:pt x="5" y="26"/>
                    <a:pt x="5" y="26"/>
                  </a:cubicBezTo>
                  <a:cubicBezTo>
                    <a:pt x="5" y="26"/>
                    <a:pt x="5" y="27"/>
                    <a:pt x="5" y="27"/>
                  </a:cubicBezTo>
                  <a:cubicBezTo>
                    <a:pt x="5" y="27"/>
                    <a:pt x="5" y="27"/>
                    <a:pt x="5" y="27"/>
                  </a:cubicBezTo>
                  <a:cubicBezTo>
                    <a:pt x="6" y="27"/>
                    <a:pt x="7" y="27"/>
                    <a:pt x="8" y="28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10" y="28"/>
                    <a:pt x="13" y="29"/>
                    <a:pt x="15" y="29"/>
                  </a:cubicBezTo>
                  <a:cubicBezTo>
                    <a:pt x="15" y="29"/>
                    <a:pt x="15" y="29"/>
                    <a:pt x="15" y="29"/>
                  </a:cubicBezTo>
                  <a:cubicBezTo>
                    <a:pt x="15" y="29"/>
                    <a:pt x="15" y="29"/>
                    <a:pt x="15" y="29"/>
                  </a:cubicBezTo>
                  <a:cubicBezTo>
                    <a:pt x="15" y="29"/>
                    <a:pt x="16" y="29"/>
                    <a:pt x="16" y="29"/>
                  </a:cubicBezTo>
                  <a:cubicBezTo>
                    <a:pt x="16" y="29"/>
                    <a:pt x="16" y="29"/>
                    <a:pt x="16" y="29"/>
                  </a:cubicBezTo>
                  <a:cubicBezTo>
                    <a:pt x="18" y="29"/>
                    <a:pt x="21" y="28"/>
                    <a:pt x="24" y="27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28" y="24"/>
                    <a:pt x="33" y="17"/>
                    <a:pt x="37" y="12"/>
                  </a:cubicBezTo>
                  <a:cubicBezTo>
                    <a:pt x="37" y="12"/>
                    <a:pt x="37" y="12"/>
                    <a:pt x="37" y="12"/>
                  </a:cubicBezTo>
                  <a:cubicBezTo>
                    <a:pt x="42" y="6"/>
                    <a:pt x="45" y="1"/>
                    <a:pt x="45" y="1"/>
                  </a:cubicBezTo>
                  <a:cubicBezTo>
                    <a:pt x="45" y="1"/>
                    <a:pt x="45" y="1"/>
                    <a:pt x="45" y="1"/>
                  </a:cubicBezTo>
                  <a:cubicBezTo>
                    <a:pt x="45" y="1"/>
                    <a:pt x="45" y="1"/>
                    <a:pt x="45" y="1"/>
                  </a:cubicBezTo>
                  <a:cubicBezTo>
                    <a:pt x="45" y="1"/>
                    <a:pt x="45" y="1"/>
                    <a:pt x="45" y="1"/>
                  </a:cubicBezTo>
                  <a:cubicBezTo>
                    <a:pt x="46" y="0"/>
                    <a:pt x="46" y="0"/>
                    <a:pt x="46" y="0"/>
                  </a:cubicBezTo>
                  <a:cubicBezTo>
                    <a:pt x="53" y="4"/>
                    <a:pt x="53" y="4"/>
                    <a:pt x="53" y="4"/>
                  </a:cubicBezTo>
                  <a:cubicBezTo>
                    <a:pt x="51" y="6"/>
                    <a:pt x="51" y="6"/>
                    <a:pt x="51" y="6"/>
                  </a:cubicBezTo>
                  <a:cubicBezTo>
                    <a:pt x="51" y="6"/>
                    <a:pt x="51" y="6"/>
                    <a:pt x="51" y="6"/>
                  </a:cubicBezTo>
                  <a:cubicBezTo>
                    <a:pt x="51" y="6"/>
                    <a:pt x="51" y="6"/>
                    <a:pt x="51" y="6"/>
                  </a:cubicBezTo>
                  <a:cubicBezTo>
                    <a:pt x="51" y="6"/>
                    <a:pt x="51" y="6"/>
                    <a:pt x="51" y="7"/>
                  </a:cubicBezTo>
                  <a:cubicBezTo>
                    <a:pt x="51" y="7"/>
                    <a:pt x="51" y="7"/>
                    <a:pt x="51" y="7"/>
                  </a:cubicBezTo>
                  <a:cubicBezTo>
                    <a:pt x="50" y="7"/>
                    <a:pt x="50" y="8"/>
                    <a:pt x="49" y="9"/>
                  </a:cubicBezTo>
                  <a:cubicBezTo>
                    <a:pt x="49" y="9"/>
                    <a:pt x="49" y="9"/>
                    <a:pt x="49" y="9"/>
                  </a:cubicBezTo>
                  <a:cubicBezTo>
                    <a:pt x="48" y="11"/>
                    <a:pt x="46" y="14"/>
                    <a:pt x="44" y="17"/>
                  </a:cubicBezTo>
                  <a:cubicBezTo>
                    <a:pt x="44" y="17"/>
                    <a:pt x="44" y="17"/>
                    <a:pt x="44" y="17"/>
                  </a:cubicBezTo>
                  <a:cubicBezTo>
                    <a:pt x="39" y="22"/>
                    <a:pt x="34" y="29"/>
                    <a:pt x="28" y="33"/>
                  </a:cubicBezTo>
                  <a:cubicBezTo>
                    <a:pt x="28" y="33"/>
                    <a:pt x="28" y="33"/>
                    <a:pt x="28" y="33"/>
                  </a:cubicBezTo>
                  <a:cubicBezTo>
                    <a:pt x="24" y="36"/>
                    <a:pt x="19" y="37"/>
                    <a:pt x="15" y="37"/>
                  </a:cubicBezTo>
                  <a:cubicBezTo>
                    <a:pt x="15" y="37"/>
                    <a:pt x="15" y="37"/>
                    <a:pt x="15" y="37"/>
                  </a:cubicBezTo>
                  <a:cubicBezTo>
                    <a:pt x="8" y="37"/>
                    <a:pt x="2" y="34"/>
                    <a:pt x="1" y="34"/>
                  </a:cubicBezTo>
                  <a:close/>
                  <a:moveTo>
                    <a:pt x="1" y="34"/>
                  </a:moveTo>
                  <a:cubicBezTo>
                    <a:pt x="2" y="32"/>
                    <a:pt x="2" y="32"/>
                    <a:pt x="2" y="32"/>
                  </a:cubicBezTo>
                  <a:cubicBezTo>
                    <a:pt x="1" y="34"/>
                    <a:pt x="1" y="34"/>
                    <a:pt x="1" y="34"/>
                  </a:cubicBezTo>
                  <a:close/>
                  <a:moveTo>
                    <a:pt x="15" y="33"/>
                  </a:moveTo>
                  <a:cubicBezTo>
                    <a:pt x="17" y="33"/>
                    <a:pt x="20" y="33"/>
                    <a:pt x="22" y="32"/>
                  </a:cubicBezTo>
                  <a:cubicBezTo>
                    <a:pt x="22" y="32"/>
                    <a:pt x="22" y="32"/>
                    <a:pt x="22" y="32"/>
                  </a:cubicBezTo>
                  <a:cubicBezTo>
                    <a:pt x="20" y="33"/>
                    <a:pt x="17" y="33"/>
                    <a:pt x="15" y="33"/>
                  </a:cubicBezTo>
                  <a:cubicBezTo>
                    <a:pt x="15" y="33"/>
                    <a:pt x="15" y="33"/>
                    <a:pt x="15" y="33"/>
                  </a:cubicBezTo>
                  <a:cubicBezTo>
                    <a:pt x="15" y="33"/>
                    <a:pt x="15" y="33"/>
                    <a:pt x="15" y="33"/>
                  </a:cubicBezTo>
                  <a:cubicBezTo>
                    <a:pt x="15" y="33"/>
                    <a:pt x="15" y="33"/>
                    <a:pt x="15" y="33"/>
                  </a:cubicBezTo>
                  <a:cubicBezTo>
                    <a:pt x="15" y="33"/>
                    <a:pt x="15" y="33"/>
                    <a:pt x="14" y="33"/>
                  </a:cubicBezTo>
                  <a:cubicBezTo>
                    <a:pt x="14" y="33"/>
                    <a:pt x="14" y="33"/>
                    <a:pt x="14" y="33"/>
                  </a:cubicBezTo>
                  <a:cubicBezTo>
                    <a:pt x="15" y="33"/>
                    <a:pt x="15" y="33"/>
                    <a:pt x="15" y="33"/>
                  </a:cubicBezTo>
                  <a:close/>
                  <a:moveTo>
                    <a:pt x="11" y="32"/>
                  </a:moveTo>
                  <a:cubicBezTo>
                    <a:pt x="9" y="32"/>
                    <a:pt x="8" y="32"/>
                    <a:pt x="7" y="31"/>
                  </a:cubicBezTo>
                  <a:cubicBezTo>
                    <a:pt x="7" y="31"/>
                    <a:pt x="7" y="31"/>
                    <a:pt x="7" y="31"/>
                  </a:cubicBezTo>
                  <a:cubicBezTo>
                    <a:pt x="6" y="31"/>
                    <a:pt x="5" y="31"/>
                    <a:pt x="5" y="31"/>
                  </a:cubicBezTo>
                  <a:cubicBezTo>
                    <a:pt x="5" y="31"/>
                    <a:pt x="5" y="31"/>
                    <a:pt x="5" y="31"/>
                  </a:cubicBezTo>
                  <a:cubicBezTo>
                    <a:pt x="5" y="31"/>
                    <a:pt x="5" y="31"/>
                    <a:pt x="5" y="31"/>
                  </a:cubicBezTo>
                  <a:cubicBezTo>
                    <a:pt x="6" y="31"/>
                    <a:pt x="8" y="32"/>
                    <a:pt x="11" y="32"/>
                  </a:cubicBezTo>
                  <a:close/>
                  <a:moveTo>
                    <a:pt x="22" y="32"/>
                  </a:moveTo>
                  <a:cubicBezTo>
                    <a:pt x="22" y="32"/>
                    <a:pt x="22" y="32"/>
                    <a:pt x="22" y="32"/>
                  </a:cubicBezTo>
                  <a:cubicBezTo>
                    <a:pt x="22" y="32"/>
                    <a:pt x="22" y="32"/>
                    <a:pt x="22" y="32"/>
                  </a:cubicBezTo>
                  <a:cubicBezTo>
                    <a:pt x="22" y="32"/>
                    <a:pt x="22" y="32"/>
                    <a:pt x="22" y="32"/>
                  </a:cubicBezTo>
                  <a:close/>
                  <a:moveTo>
                    <a:pt x="3" y="30"/>
                  </a:moveTo>
                  <a:cubicBezTo>
                    <a:pt x="3" y="30"/>
                    <a:pt x="3" y="30"/>
                    <a:pt x="3" y="30"/>
                  </a:cubicBezTo>
                  <a:cubicBezTo>
                    <a:pt x="3" y="30"/>
                    <a:pt x="3" y="30"/>
                    <a:pt x="3" y="30"/>
                  </a:cubicBezTo>
                  <a:cubicBezTo>
                    <a:pt x="3" y="30"/>
                    <a:pt x="3" y="30"/>
                    <a:pt x="3" y="30"/>
                  </a:cubicBezTo>
                  <a:cubicBezTo>
                    <a:pt x="3" y="30"/>
                    <a:pt x="3" y="30"/>
                    <a:pt x="3" y="30"/>
                  </a:cubicBezTo>
                  <a:cubicBezTo>
                    <a:pt x="3" y="30"/>
                    <a:pt x="3" y="30"/>
                    <a:pt x="3" y="30"/>
                  </a:cubicBezTo>
                  <a:cubicBezTo>
                    <a:pt x="3" y="30"/>
                    <a:pt x="3" y="30"/>
                    <a:pt x="3" y="30"/>
                  </a:cubicBezTo>
                  <a:cubicBezTo>
                    <a:pt x="3" y="30"/>
                    <a:pt x="3" y="30"/>
                    <a:pt x="3" y="30"/>
                  </a:cubicBezTo>
                  <a:cubicBezTo>
                    <a:pt x="3" y="30"/>
                    <a:pt x="3" y="30"/>
                    <a:pt x="3" y="30"/>
                  </a:cubicBezTo>
                  <a:close/>
                  <a:moveTo>
                    <a:pt x="2" y="29"/>
                  </a:moveTo>
                  <a:cubicBezTo>
                    <a:pt x="2" y="29"/>
                    <a:pt x="2" y="29"/>
                    <a:pt x="2" y="29"/>
                  </a:cubicBezTo>
                  <a:cubicBezTo>
                    <a:pt x="2" y="29"/>
                    <a:pt x="2" y="29"/>
                    <a:pt x="2" y="29"/>
                  </a:cubicBezTo>
                  <a:cubicBezTo>
                    <a:pt x="2" y="29"/>
                    <a:pt x="2" y="29"/>
                    <a:pt x="2" y="29"/>
                  </a:cubicBezTo>
                  <a:close/>
                  <a:moveTo>
                    <a:pt x="41" y="14"/>
                  </a:moveTo>
                  <a:cubicBezTo>
                    <a:pt x="40" y="15"/>
                    <a:pt x="39" y="16"/>
                    <a:pt x="39" y="17"/>
                  </a:cubicBezTo>
                  <a:cubicBezTo>
                    <a:pt x="39" y="17"/>
                    <a:pt x="39" y="17"/>
                    <a:pt x="39" y="17"/>
                  </a:cubicBezTo>
                  <a:cubicBezTo>
                    <a:pt x="41" y="13"/>
                    <a:pt x="44" y="10"/>
                    <a:pt x="46" y="7"/>
                  </a:cubicBezTo>
                  <a:cubicBezTo>
                    <a:pt x="46" y="7"/>
                    <a:pt x="46" y="7"/>
                    <a:pt x="46" y="7"/>
                  </a:cubicBezTo>
                  <a:cubicBezTo>
                    <a:pt x="44" y="9"/>
                    <a:pt x="43" y="11"/>
                    <a:pt x="41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3" name="Freeform 131"/>
            <p:cNvSpPr/>
            <p:nvPr/>
          </p:nvSpPr>
          <p:spPr bwMode="auto">
            <a:xfrm>
              <a:off x="4789" y="1936"/>
              <a:ext cx="24" cy="22"/>
            </a:xfrm>
            <a:custGeom>
              <a:avLst/>
              <a:gdLst>
                <a:gd name="T0" fmla="*/ 0 w 24"/>
                <a:gd name="T1" fmla="*/ 8 h 22"/>
                <a:gd name="T2" fmla="*/ 7 w 24"/>
                <a:gd name="T3" fmla="*/ 0 h 22"/>
                <a:gd name="T4" fmla="*/ 24 w 24"/>
                <a:gd name="T5" fmla="*/ 15 h 22"/>
                <a:gd name="T6" fmla="*/ 16 w 24"/>
                <a:gd name="T7" fmla="*/ 22 h 22"/>
                <a:gd name="T8" fmla="*/ 0 w 24"/>
                <a:gd name="T9" fmla="*/ 8 h 22"/>
                <a:gd name="T10" fmla="*/ 0 w 24"/>
                <a:gd name="T11" fmla="*/ 8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" h="22">
                  <a:moveTo>
                    <a:pt x="0" y="8"/>
                  </a:moveTo>
                  <a:lnTo>
                    <a:pt x="7" y="0"/>
                  </a:lnTo>
                  <a:lnTo>
                    <a:pt x="24" y="15"/>
                  </a:lnTo>
                  <a:lnTo>
                    <a:pt x="16" y="22"/>
                  </a:lnTo>
                  <a:lnTo>
                    <a:pt x="0" y="8"/>
                  </a:lnTo>
                  <a:lnTo>
                    <a:pt x="0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4" name="Freeform 132"/>
            <p:cNvSpPr>
              <a:spLocks noEditPoints="1"/>
            </p:cNvSpPr>
            <p:nvPr/>
          </p:nvSpPr>
          <p:spPr bwMode="auto">
            <a:xfrm>
              <a:off x="4781" y="1929"/>
              <a:ext cx="39" cy="36"/>
            </a:xfrm>
            <a:custGeom>
              <a:avLst/>
              <a:gdLst>
                <a:gd name="T0" fmla="*/ 5 w 39"/>
                <a:gd name="T1" fmla="*/ 17 h 36"/>
                <a:gd name="T2" fmla="*/ 8 w 39"/>
                <a:gd name="T3" fmla="*/ 15 h 36"/>
                <a:gd name="T4" fmla="*/ 12 w 39"/>
                <a:gd name="T5" fmla="*/ 17 h 36"/>
                <a:gd name="T6" fmla="*/ 8 w 39"/>
                <a:gd name="T7" fmla="*/ 15 h 36"/>
                <a:gd name="T8" fmla="*/ 5 w 39"/>
                <a:gd name="T9" fmla="*/ 17 h 36"/>
                <a:gd name="T10" fmla="*/ 0 w 39"/>
                <a:gd name="T11" fmla="*/ 15 h 36"/>
                <a:gd name="T12" fmla="*/ 15 w 39"/>
                <a:gd name="T13" fmla="*/ 0 h 36"/>
                <a:gd name="T14" fmla="*/ 39 w 39"/>
                <a:gd name="T15" fmla="*/ 22 h 36"/>
                <a:gd name="T16" fmla="*/ 24 w 39"/>
                <a:gd name="T17" fmla="*/ 36 h 36"/>
                <a:gd name="T18" fmla="*/ 5 w 39"/>
                <a:gd name="T19" fmla="*/ 17 h 36"/>
                <a:gd name="T20" fmla="*/ 5 w 39"/>
                <a:gd name="T21" fmla="*/ 17 h 36"/>
                <a:gd name="T22" fmla="*/ 24 w 39"/>
                <a:gd name="T23" fmla="*/ 24 h 36"/>
                <a:gd name="T24" fmla="*/ 24 w 39"/>
                <a:gd name="T25" fmla="*/ 24 h 36"/>
                <a:gd name="T26" fmla="*/ 17 w 39"/>
                <a:gd name="T27" fmla="*/ 15 h 36"/>
                <a:gd name="T28" fmla="*/ 24 w 39"/>
                <a:gd name="T29" fmla="*/ 24 h 36"/>
                <a:gd name="T30" fmla="*/ 24 w 39"/>
                <a:gd name="T31" fmla="*/ 24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9" h="36">
                  <a:moveTo>
                    <a:pt x="5" y="17"/>
                  </a:moveTo>
                  <a:lnTo>
                    <a:pt x="8" y="15"/>
                  </a:lnTo>
                  <a:lnTo>
                    <a:pt x="12" y="17"/>
                  </a:lnTo>
                  <a:lnTo>
                    <a:pt x="8" y="15"/>
                  </a:lnTo>
                  <a:lnTo>
                    <a:pt x="5" y="17"/>
                  </a:lnTo>
                  <a:lnTo>
                    <a:pt x="0" y="15"/>
                  </a:lnTo>
                  <a:lnTo>
                    <a:pt x="15" y="0"/>
                  </a:lnTo>
                  <a:lnTo>
                    <a:pt x="39" y="22"/>
                  </a:lnTo>
                  <a:lnTo>
                    <a:pt x="24" y="36"/>
                  </a:lnTo>
                  <a:lnTo>
                    <a:pt x="5" y="17"/>
                  </a:lnTo>
                  <a:lnTo>
                    <a:pt x="5" y="17"/>
                  </a:lnTo>
                  <a:close/>
                  <a:moveTo>
                    <a:pt x="24" y="24"/>
                  </a:moveTo>
                  <a:lnTo>
                    <a:pt x="24" y="24"/>
                  </a:lnTo>
                  <a:lnTo>
                    <a:pt x="17" y="15"/>
                  </a:lnTo>
                  <a:lnTo>
                    <a:pt x="24" y="24"/>
                  </a:lnTo>
                  <a:lnTo>
                    <a:pt x="24" y="2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5" name="Freeform 133"/>
            <p:cNvSpPr/>
            <p:nvPr/>
          </p:nvSpPr>
          <p:spPr bwMode="auto">
            <a:xfrm>
              <a:off x="4688" y="1744"/>
              <a:ext cx="50" cy="81"/>
            </a:xfrm>
            <a:custGeom>
              <a:avLst/>
              <a:gdLst>
                <a:gd name="T0" fmla="*/ 10 w 21"/>
                <a:gd name="T1" fmla="*/ 29 h 34"/>
                <a:gd name="T2" fmla="*/ 0 w 21"/>
                <a:gd name="T3" fmla="*/ 15 h 34"/>
                <a:gd name="T4" fmla="*/ 0 w 21"/>
                <a:gd name="T5" fmla="*/ 15 h 34"/>
                <a:gd name="T6" fmla="*/ 1 w 21"/>
                <a:gd name="T7" fmla="*/ 9 h 34"/>
                <a:gd name="T8" fmla="*/ 1 w 21"/>
                <a:gd name="T9" fmla="*/ 9 h 34"/>
                <a:gd name="T10" fmla="*/ 5 w 21"/>
                <a:gd name="T11" fmla="*/ 2 h 34"/>
                <a:gd name="T12" fmla="*/ 5 w 21"/>
                <a:gd name="T13" fmla="*/ 2 h 34"/>
                <a:gd name="T14" fmla="*/ 7 w 21"/>
                <a:gd name="T15" fmla="*/ 0 h 34"/>
                <a:gd name="T16" fmla="*/ 7 w 21"/>
                <a:gd name="T17" fmla="*/ 0 h 34"/>
                <a:gd name="T18" fmla="*/ 9 w 21"/>
                <a:gd name="T19" fmla="*/ 0 h 34"/>
                <a:gd name="T20" fmla="*/ 9 w 21"/>
                <a:gd name="T21" fmla="*/ 0 h 34"/>
                <a:gd name="T22" fmla="*/ 10 w 21"/>
                <a:gd name="T23" fmla="*/ 0 h 34"/>
                <a:gd name="T24" fmla="*/ 10 w 21"/>
                <a:gd name="T25" fmla="*/ 0 h 34"/>
                <a:gd name="T26" fmla="*/ 11 w 21"/>
                <a:gd name="T27" fmla="*/ 0 h 34"/>
                <a:gd name="T28" fmla="*/ 11 w 21"/>
                <a:gd name="T29" fmla="*/ 0 h 34"/>
                <a:gd name="T30" fmla="*/ 17 w 21"/>
                <a:gd name="T31" fmla="*/ 0 h 34"/>
                <a:gd name="T32" fmla="*/ 17 w 21"/>
                <a:gd name="T33" fmla="*/ 4 h 34"/>
                <a:gd name="T34" fmla="*/ 11 w 21"/>
                <a:gd name="T35" fmla="*/ 4 h 34"/>
                <a:gd name="T36" fmla="*/ 10 w 21"/>
                <a:gd name="T37" fmla="*/ 4 h 34"/>
                <a:gd name="T38" fmla="*/ 10 w 21"/>
                <a:gd name="T39" fmla="*/ 4 h 34"/>
                <a:gd name="T40" fmla="*/ 8 w 21"/>
                <a:gd name="T41" fmla="*/ 4 h 34"/>
                <a:gd name="T42" fmla="*/ 8 w 21"/>
                <a:gd name="T43" fmla="*/ 4 h 34"/>
                <a:gd name="T44" fmla="*/ 8 w 21"/>
                <a:gd name="T45" fmla="*/ 4 h 34"/>
                <a:gd name="T46" fmla="*/ 8 w 21"/>
                <a:gd name="T47" fmla="*/ 4 h 34"/>
                <a:gd name="T48" fmla="*/ 4 w 21"/>
                <a:gd name="T49" fmla="*/ 11 h 34"/>
                <a:gd name="T50" fmla="*/ 4 w 21"/>
                <a:gd name="T51" fmla="*/ 11 h 34"/>
                <a:gd name="T52" fmla="*/ 4 w 21"/>
                <a:gd name="T53" fmla="*/ 15 h 34"/>
                <a:gd name="T54" fmla="*/ 4 w 21"/>
                <a:gd name="T55" fmla="*/ 15 h 34"/>
                <a:gd name="T56" fmla="*/ 12 w 21"/>
                <a:gd name="T57" fmla="*/ 26 h 34"/>
                <a:gd name="T58" fmla="*/ 12 w 21"/>
                <a:gd name="T59" fmla="*/ 26 h 34"/>
                <a:gd name="T60" fmla="*/ 21 w 21"/>
                <a:gd name="T61" fmla="*/ 30 h 34"/>
                <a:gd name="T62" fmla="*/ 21 w 21"/>
                <a:gd name="T63" fmla="*/ 30 h 34"/>
                <a:gd name="T64" fmla="*/ 19 w 21"/>
                <a:gd name="T65" fmla="*/ 34 h 34"/>
                <a:gd name="T66" fmla="*/ 10 w 21"/>
                <a:gd name="T67" fmla="*/ 29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1" h="34">
                  <a:moveTo>
                    <a:pt x="10" y="29"/>
                  </a:moveTo>
                  <a:cubicBezTo>
                    <a:pt x="5" y="26"/>
                    <a:pt x="0" y="21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13"/>
                    <a:pt x="0" y="11"/>
                    <a:pt x="1" y="9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3" y="6"/>
                    <a:pt x="4" y="4"/>
                    <a:pt x="5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1"/>
                    <a:pt x="5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9" y="0"/>
                    <a:pt x="10" y="0"/>
                    <a:pt x="10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7" y="4"/>
                    <a:pt x="17" y="4"/>
                    <a:pt x="17" y="4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1" y="4"/>
                    <a:pt x="11" y="4"/>
                    <a:pt x="10" y="4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10" y="4"/>
                    <a:pt x="9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7" y="5"/>
                    <a:pt x="6" y="8"/>
                    <a:pt x="4" y="11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12"/>
                    <a:pt x="4" y="13"/>
                    <a:pt x="4" y="15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3" y="18"/>
                    <a:pt x="7" y="23"/>
                    <a:pt x="12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6" y="29"/>
                    <a:pt x="21" y="30"/>
                    <a:pt x="21" y="30"/>
                  </a:cubicBezTo>
                  <a:cubicBezTo>
                    <a:pt x="21" y="30"/>
                    <a:pt x="21" y="30"/>
                    <a:pt x="21" y="30"/>
                  </a:cubicBezTo>
                  <a:cubicBezTo>
                    <a:pt x="19" y="34"/>
                    <a:pt x="19" y="34"/>
                    <a:pt x="19" y="34"/>
                  </a:cubicBezTo>
                  <a:cubicBezTo>
                    <a:pt x="19" y="34"/>
                    <a:pt x="14" y="32"/>
                    <a:pt x="10" y="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6" name="Freeform 134"/>
            <p:cNvSpPr>
              <a:spLocks noEditPoints="1"/>
            </p:cNvSpPr>
            <p:nvPr/>
          </p:nvSpPr>
          <p:spPr bwMode="auto">
            <a:xfrm>
              <a:off x="4681" y="1739"/>
              <a:ext cx="62" cy="93"/>
            </a:xfrm>
            <a:custGeom>
              <a:avLst/>
              <a:gdLst>
                <a:gd name="T0" fmla="*/ 11 w 26"/>
                <a:gd name="T1" fmla="*/ 33 h 39"/>
                <a:gd name="T2" fmla="*/ 13 w 26"/>
                <a:gd name="T3" fmla="*/ 31 h 39"/>
                <a:gd name="T4" fmla="*/ 1 w 26"/>
                <a:gd name="T5" fmla="*/ 17 h 39"/>
                <a:gd name="T6" fmla="*/ 2 w 26"/>
                <a:gd name="T7" fmla="*/ 10 h 39"/>
                <a:gd name="T8" fmla="*/ 6 w 26"/>
                <a:gd name="T9" fmla="*/ 3 h 39"/>
                <a:gd name="T10" fmla="*/ 6 w 26"/>
                <a:gd name="T11" fmla="*/ 3 h 39"/>
                <a:gd name="T12" fmla="*/ 7 w 26"/>
                <a:gd name="T13" fmla="*/ 2 h 39"/>
                <a:gd name="T14" fmla="*/ 10 w 26"/>
                <a:gd name="T15" fmla="*/ 0 h 39"/>
                <a:gd name="T16" fmla="*/ 10 w 26"/>
                <a:gd name="T17" fmla="*/ 0 h 39"/>
                <a:gd name="T18" fmla="*/ 13 w 26"/>
                <a:gd name="T19" fmla="*/ 0 h 39"/>
                <a:gd name="T20" fmla="*/ 13 w 26"/>
                <a:gd name="T21" fmla="*/ 0 h 39"/>
                <a:gd name="T22" fmla="*/ 14 w 26"/>
                <a:gd name="T23" fmla="*/ 0 h 39"/>
                <a:gd name="T24" fmla="*/ 14 w 26"/>
                <a:gd name="T25" fmla="*/ 0 h 39"/>
                <a:gd name="T26" fmla="*/ 22 w 26"/>
                <a:gd name="T27" fmla="*/ 0 h 39"/>
                <a:gd name="T28" fmla="*/ 14 w 26"/>
                <a:gd name="T29" fmla="*/ 8 h 39"/>
                <a:gd name="T30" fmla="*/ 13 w 26"/>
                <a:gd name="T31" fmla="*/ 8 h 39"/>
                <a:gd name="T32" fmla="*/ 13 w 26"/>
                <a:gd name="T33" fmla="*/ 8 h 39"/>
                <a:gd name="T34" fmla="*/ 12 w 26"/>
                <a:gd name="T35" fmla="*/ 8 h 39"/>
                <a:gd name="T36" fmla="*/ 9 w 26"/>
                <a:gd name="T37" fmla="*/ 14 h 39"/>
                <a:gd name="T38" fmla="*/ 8 w 26"/>
                <a:gd name="T39" fmla="*/ 17 h 39"/>
                <a:gd name="T40" fmla="*/ 16 w 26"/>
                <a:gd name="T41" fmla="*/ 26 h 39"/>
                <a:gd name="T42" fmla="*/ 25 w 26"/>
                <a:gd name="T43" fmla="*/ 31 h 39"/>
                <a:gd name="T44" fmla="*/ 25 w 26"/>
                <a:gd name="T45" fmla="*/ 31 h 39"/>
                <a:gd name="T46" fmla="*/ 26 w 26"/>
                <a:gd name="T47" fmla="*/ 32 h 39"/>
                <a:gd name="T48" fmla="*/ 21 w 26"/>
                <a:gd name="T49" fmla="*/ 38 h 39"/>
                <a:gd name="T50" fmla="*/ 12 w 26"/>
                <a:gd name="T51" fmla="*/ 28 h 39"/>
                <a:gd name="T52" fmla="*/ 14 w 26"/>
                <a:gd name="T53" fmla="*/ 29 h 39"/>
                <a:gd name="T54" fmla="*/ 12 w 26"/>
                <a:gd name="T55" fmla="*/ 28 h 39"/>
                <a:gd name="T56" fmla="*/ 12 w 26"/>
                <a:gd name="T57" fmla="*/ 28 h 39"/>
                <a:gd name="T58" fmla="*/ 5 w 26"/>
                <a:gd name="T59" fmla="*/ 13 h 39"/>
                <a:gd name="T60" fmla="*/ 6 w 26"/>
                <a:gd name="T61" fmla="*/ 12 h 39"/>
                <a:gd name="T62" fmla="*/ 9 w 26"/>
                <a:gd name="T63" fmla="*/ 5 h 39"/>
                <a:gd name="T64" fmla="*/ 9 w 26"/>
                <a:gd name="T65" fmla="*/ 5 h 39"/>
                <a:gd name="T66" fmla="*/ 6 w 26"/>
                <a:gd name="T67" fmla="*/ 12 h 39"/>
                <a:gd name="T68" fmla="*/ 18 w 26"/>
                <a:gd name="T69" fmla="*/ 4 h 39"/>
                <a:gd name="T70" fmla="*/ 14 w 26"/>
                <a:gd name="T71" fmla="*/ 4 h 39"/>
                <a:gd name="T72" fmla="*/ 13 w 26"/>
                <a:gd name="T73" fmla="*/ 4 h 39"/>
                <a:gd name="T74" fmla="*/ 12 w 26"/>
                <a:gd name="T75" fmla="*/ 4 h 39"/>
                <a:gd name="T76" fmla="*/ 13 w 26"/>
                <a:gd name="T77" fmla="*/ 4 h 39"/>
                <a:gd name="T78" fmla="*/ 11 w 26"/>
                <a:gd name="T79" fmla="*/ 4 h 39"/>
                <a:gd name="T80" fmla="*/ 11 w 26"/>
                <a:gd name="T81" fmla="*/ 4 h 39"/>
                <a:gd name="T82" fmla="*/ 11 w 26"/>
                <a:gd name="T83" fmla="*/ 4 h 39"/>
                <a:gd name="T84" fmla="*/ 11 w 26"/>
                <a:gd name="T85" fmla="*/ 4 h 39"/>
                <a:gd name="T86" fmla="*/ 11 w 26"/>
                <a:gd name="T87" fmla="*/ 4 h 39"/>
                <a:gd name="T88" fmla="*/ 11 w 26"/>
                <a:gd name="T89" fmla="*/ 4 h 39"/>
                <a:gd name="T90" fmla="*/ 10 w 26"/>
                <a:gd name="T91" fmla="*/ 4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26" h="39">
                  <a:moveTo>
                    <a:pt x="21" y="38"/>
                  </a:moveTo>
                  <a:cubicBezTo>
                    <a:pt x="21" y="38"/>
                    <a:pt x="16" y="36"/>
                    <a:pt x="11" y="33"/>
                  </a:cubicBezTo>
                  <a:cubicBezTo>
                    <a:pt x="11" y="33"/>
                    <a:pt x="11" y="33"/>
                    <a:pt x="11" y="33"/>
                  </a:cubicBezTo>
                  <a:cubicBezTo>
                    <a:pt x="13" y="31"/>
                    <a:pt x="13" y="31"/>
                    <a:pt x="13" y="31"/>
                  </a:cubicBezTo>
                  <a:cubicBezTo>
                    <a:pt x="11" y="33"/>
                    <a:pt x="11" y="33"/>
                    <a:pt x="11" y="33"/>
                  </a:cubicBezTo>
                  <a:cubicBezTo>
                    <a:pt x="7" y="29"/>
                    <a:pt x="1" y="24"/>
                    <a:pt x="1" y="17"/>
                  </a:cubicBezTo>
                  <a:cubicBezTo>
                    <a:pt x="1" y="17"/>
                    <a:pt x="1" y="17"/>
                    <a:pt x="1" y="17"/>
                  </a:cubicBezTo>
                  <a:cubicBezTo>
                    <a:pt x="0" y="14"/>
                    <a:pt x="1" y="12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4" y="7"/>
                    <a:pt x="5" y="5"/>
                    <a:pt x="6" y="3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6" y="3"/>
                    <a:pt x="6" y="3"/>
                    <a:pt x="7" y="2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7" y="1"/>
                    <a:pt x="8" y="0"/>
                    <a:pt x="10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2" y="0"/>
                    <a:pt x="13" y="0"/>
                    <a:pt x="13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3" y="0"/>
                    <a:pt x="14" y="0"/>
                    <a:pt x="14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2" y="8"/>
                    <a:pt x="22" y="8"/>
                    <a:pt x="22" y="8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4" y="8"/>
                    <a:pt x="14" y="8"/>
                    <a:pt x="13" y="8"/>
                  </a:cubicBezTo>
                  <a:cubicBezTo>
                    <a:pt x="13" y="8"/>
                    <a:pt x="13" y="8"/>
                    <a:pt x="13" y="8"/>
                  </a:cubicBezTo>
                  <a:cubicBezTo>
                    <a:pt x="13" y="8"/>
                    <a:pt x="13" y="8"/>
                    <a:pt x="13" y="8"/>
                  </a:cubicBezTo>
                  <a:cubicBezTo>
                    <a:pt x="13" y="8"/>
                    <a:pt x="13" y="8"/>
                    <a:pt x="13" y="8"/>
                  </a:cubicBezTo>
                  <a:cubicBezTo>
                    <a:pt x="13" y="8"/>
                    <a:pt x="13" y="8"/>
                    <a:pt x="12" y="8"/>
                  </a:cubicBezTo>
                  <a:cubicBezTo>
                    <a:pt x="12" y="8"/>
                    <a:pt x="12" y="8"/>
                    <a:pt x="12" y="8"/>
                  </a:cubicBezTo>
                  <a:cubicBezTo>
                    <a:pt x="12" y="10"/>
                    <a:pt x="11" y="12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9" y="15"/>
                    <a:pt x="9" y="16"/>
                    <a:pt x="8" y="17"/>
                  </a:cubicBezTo>
                  <a:cubicBezTo>
                    <a:pt x="8" y="17"/>
                    <a:pt x="8" y="17"/>
                    <a:pt x="8" y="17"/>
                  </a:cubicBezTo>
                  <a:cubicBezTo>
                    <a:pt x="8" y="17"/>
                    <a:pt x="8" y="17"/>
                    <a:pt x="8" y="17"/>
                  </a:cubicBezTo>
                  <a:cubicBezTo>
                    <a:pt x="8" y="19"/>
                    <a:pt x="12" y="23"/>
                    <a:pt x="16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20" y="29"/>
                    <a:pt x="24" y="31"/>
                    <a:pt x="25" y="31"/>
                  </a:cubicBezTo>
                  <a:cubicBezTo>
                    <a:pt x="25" y="31"/>
                    <a:pt x="25" y="31"/>
                    <a:pt x="25" y="31"/>
                  </a:cubicBezTo>
                  <a:cubicBezTo>
                    <a:pt x="25" y="31"/>
                    <a:pt x="25" y="31"/>
                    <a:pt x="25" y="31"/>
                  </a:cubicBezTo>
                  <a:cubicBezTo>
                    <a:pt x="25" y="31"/>
                    <a:pt x="25" y="31"/>
                    <a:pt x="25" y="31"/>
                  </a:cubicBezTo>
                  <a:cubicBezTo>
                    <a:pt x="26" y="32"/>
                    <a:pt x="26" y="32"/>
                    <a:pt x="26" y="32"/>
                  </a:cubicBezTo>
                  <a:cubicBezTo>
                    <a:pt x="23" y="39"/>
                    <a:pt x="23" y="39"/>
                    <a:pt x="23" y="39"/>
                  </a:cubicBezTo>
                  <a:cubicBezTo>
                    <a:pt x="21" y="38"/>
                    <a:pt x="21" y="38"/>
                    <a:pt x="21" y="38"/>
                  </a:cubicBezTo>
                  <a:close/>
                  <a:moveTo>
                    <a:pt x="14" y="29"/>
                  </a:moveTo>
                  <a:cubicBezTo>
                    <a:pt x="13" y="29"/>
                    <a:pt x="13" y="29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3" y="29"/>
                    <a:pt x="13" y="29"/>
                    <a:pt x="14" y="29"/>
                  </a:cubicBezTo>
                  <a:close/>
                  <a:moveTo>
                    <a:pt x="12" y="28"/>
                  </a:move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lose/>
                  <a:moveTo>
                    <a:pt x="6" y="12"/>
                  </a:moveTo>
                  <a:cubicBezTo>
                    <a:pt x="6" y="12"/>
                    <a:pt x="5" y="13"/>
                    <a:pt x="5" y="13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5" y="13"/>
                    <a:pt x="6" y="12"/>
                    <a:pt x="6" y="12"/>
                  </a:cubicBezTo>
                  <a:cubicBezTo>
                    <a:pt x="6" y="12"/>
                    <a:pt x="6" y="12"/>
                    <a:pt x="6" y="12"/>
                  </a:cubicBezTo>
                  <a:cubicBezTo>
                    <a:pt x="8" y="9"/>
                    <a:pt x="9" y="7"/>
                    <a:pt x="9" y="5"/>
                  </a:cubicBezTo>
                  <a:cubicBezTo>
                    <a:pt x="9" y="5"/>
                    <a:pt x="9" y="5"/>
                    <a:pt x="9" y="5"/>
                  </a:cubicBezTo>
                  <a:cubicBezTo>
                    <a:pt x="9" y="5"/>
                    <a:pt x="9" y="5"/>
                    <a:pt x="9" y="5"/>
                  </a:cubicBezTo>
                  <a:cubicBezTo>
                    <a:pt x="9" y="5"/>
                    <a:pt x="9" y="5"/>
                    <a:pt x="9" y="5"/>
                  </a:cubicBezTo>
                  <a:cubicBezTo>
                    <a:pt x="9" y="7"/>
                    <a:pt x="8" y="9"/>
                    <a:pt x="6" y="12"/>
                  </a:cubicBezTo>
                  <a:close/>
                  <a:moveTo>
                    <a:pt x="14" y="4"/>
                  </a:moveTo>
                  <a:cubicBezTo>
                    <a:pt x="18" y="4"/>
                    <a:pt x="18" y="4"/>
                    <a:pt x="18" y="4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14" y="4"/>
                    <a:pt x="14" y="4"/>
                    <a:pt x="14" y="4"/>
                  </a:cubicBezTo>
                  <a:close/>
                  <a:moveTo>
                    <a:pt x="13" y="4"/>
                  </a:moveTo>
                  <a:cubicBezTo>
                    <a:pt x="13" y="4"/>
                    <a:pt x="13" y="4"/>
                    <a:pt x="13" y="4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3" y="4"/>
                    <a:pt x="12" y="4"/>
                    <a:pt x="12" y="4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2" y="4"/>
                    <a:pt x="13" y="4"/>
                    <a:pt x="13" y="4"/>
                  </a:cubicBezTo>
                  <a:close/>
                  <a:moveTo>
                    <a:pt x="12" y="4"/>
                  </a:moveTo>
                  <a:cubicBezTo>
                    <a:pt x="12" y="4"/>
                    <a:pt x="12" y="4"/>
                    <a:pt x="11" y="4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12" y="4"/>
                    <a:pt x="12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7" name="Freeform 135"/>
            <p:cNvSpPr/>
            <p:nvPr/>
          </p:nvSpPr>
          <p:spPr bwMode="auto">
            <a:xfrm>
              <a:off x="4738" y="1729"/>
              <a:ext cx="60" cy="72"/>
            </a:xfrm>
            <a:custGeom>
              <a:avLst/>
              <a:gdLst>
                <a:gd name="T0" fmla="*/ 0 w 25"/>
                <a:gd name="T1" fmla="*/ 14 h 30"/>
                <a:gd name="T2" fmla="*/ 3 w 25"/>
                <a:gd name="T3" fmla="*/ 7 h 30"/>
                <a:gd name="T4" fmla="*/ 3 w 25"/>
                <a:gd name="T5" fmla="*/ 7 h 30"/>
                <a:gd name="T6" fmla="*/ 18 w 25"/>
                <a:gd name="T7" fmla="*/ 0 h 30"/>
                <a:gd name="T8" fmla="*/ 18 w 25"/>
                <a:gd name="T9" fmla="*/ 0 h 30"/>
                <a:gd name="T10" fmla="*/ 25 w 25"/>
                <a:gd name="T11" fmla="*/ 5 h 30"/>
                <a:gd name="T12" fmla="*/ 25 w 25"/>
                <a:gd name="T13" fmla="*/ 5 h 30"/>
                <a:gd name="T14" fmla="*/ 24 w 25"/>
                <a:gd name="T15" fmla="*/ 6 h 30"/>
                <a:gd name="T16" fmla="*/ 24 w 25"/>
                <a:gd name="T17" fmla="*/ 6 h 30"/>
                <a:gd name="T18" fmla="*/ 24 w 25"/>
                <a:gd name="T19" fmla="*/ 10 h 30"/>
                <a:gd name="T20" fmla="*/ 24 w 25"/>
                <a:gd name="T21" fmla="*/ 10 h 30"/>
                <a:gd name="T22" fmla="*/ 24 w 25"/>
                <a:gd name="T23" fmla="*/ 15 h 30"/>
                <a:gd name="T24" fmla="*/ 24 w 25"/>
                <a:gd name="T25" fmla="*/ 15 h 30"/>
                <a:gd name="T26" fmla="*/ 21 w 25"/>
                <a:gd name="T27" fmla="*/ 16 h 30"/>
                <a:gd name="T28" fmla="*/ 20 w 25"/>
                <a:gd name="T29" fmla="*/ 10 h 30"/>
                <a:gd name="T30" fmla="*/ 20 w 25"/>
                <a:gd name="T31" fmla="*/ 10 h 30"/>
                <a:gd name="T32" fmla="*/ 21 w 25"/>
                <a:gd name="T33" fmla="*/ 5 h 30"/>
                <a:gd name="T34" fmla="*/ 21 w 25"/>
                <a:gd name="T35" fmla="*/ 5 h 30"/>
                <a:gd name="T36" fmla="*/ 21 w 25"/>
                <a:gd name="T37" fmla="*/ 5 h 30"/>
                <a:gd name="T38" fmla="*/ 21 w 25"/>
                <a:gd name="T39" fmla="*/ 5 h 30"/>
                <a:gd name="T40" fmla="*/ 20 w 25"/>
                <a:gd name="T41" fmla="*/ 5 h 30"/>
                <a:gd name="T42" fmla="*/ 20 w 25"/>
                <a:gd name="T43" fmla="*/ 5 h 30"/>
                <a:gd name="T44" fmla="*/ 18 w 25"/>
                <a:gd name="T45" fmla="*/ 4 h 30"/>
                <a:gd name="T46" fmla="*/ 18 w 25"/>
                <a:gd name="T47" fmla="*/ 4 h 30"/>
                <a:gd name="T48" fmla="*/ 6 w 25"/>
                <a:gd name="T49" fmla="*/ 10 h 30"/>
                <a:gd name="T50" fmla="*/ 6 w 25"/>
                <a:gd name="T51" fmla="*/ 10 h 30"/>
                <a:gd name="T52" fmla="*/ 4 w 25"/>
                <a:gd name="T53" fmla="*/ 14 h 30"/>
                <a:gd name="T54" fmla="*/ 4 w 25"/>
                <a:gd name="T55" fmla="*/ 14 h 30"/>
                <a:gd name="T56" fmla="*/ 10 w 25"/>
                <a:gd name="T57" fmla="*/ 22 h 30"/>
                <a:gd name="T58" fmla="*/ 10 w 25"/>
                <a:gd name="T59" fmla="*/ 22 h 30"/>
                <a:gd name="T60" fmla="*/ 16 w 25"/>
                <a:gd name="T61" fmla="*/ 26 h 30"/>
                <a:gd name="T62" fmla="*/ 16 w 25"/>
                <a:gd name="T63" fmla="*/ 26 h 30"/>
                <a:gd name="T64" fmla="*/ 16 w 25"/>
                <a:gd name="T65" fmla="*/ 26 h 30"/>
                <a:gd name="T66" fmla="*/ 14 w 25"/>
                <a:gd name="T67" fmla="*/ 30 h 30"/>
                <a:gd name="T68" fmla="*/ 0 w 25"/>
                <a:gd name="T69" fmla="*/ 14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5" h="30">
                  <a:moveTo>
                    <a:pt x="0" y="14"/>
                  </a:moveTo>
                  <a:cubicBezTo>
                    <a:pt x="0" y="11"/>
                    <a:pt x="1" y="9"/>
                    <a:pt x="3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8" y="2"/>
                    <a:pt x="14" y="0"/>
                    <a:pt x="18" y="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21" y="0"/>
                    <a:pt x="24" y="1"/>
                    <a:pt x="25" y="5"/>
                  </a:cubicBezTo>
                  <a:cubicBezTo>
                    <a:pt x="25" y="5"/>
                    <a:pt x="25" y="5"/>
                    <a:pt x="25" y="5"/>
                  </a:cubicBezTo>
                  <a:cubicBezTo>
                    <a:pt x="25" y="5"/>
                    <a:pt x="24" y="6"/>
                    <a:pt x="24" y="6"/>
                  </a:cubicBezTo>
                  <a:cubicBezTo>
                    <a:pt x="24" y="6"/>
                    <a:pt x="24" y="6"/>
                    <a:pt x="24" y="6"/>
                  </a:cubicBezTo>
                  <a:cubicBezTo>
                    <a:pt x="24" y="7"/>
                    <a:pt x="24" y="9"/>
                    <a:pt x="24" y="10"/>
                  </a:cubicBezTo>
                  <a:cubicBezTo>
                    <a:pt x="24" y="10"/>
                    <a:pt x="24" y="10"/>
                    <a:pt x="24" y="10"/>
                  </a:cubicBezTo>
                  <a:cubicBezTo>
                    <a:pt x="24" y="13"/>
                    <a:pt x="24" y="15"/>
                    <a:pt x="24" y="15"/>
                  </a:cubicBezTo>
                  <a:cubicBezTo>
                    <a:pt x="24" y="15"/>
                    <a:pt x="24" y="15"/>
                    <a:pt x="24" y="15"/>
                  </a:cubicBezTo>
                  <a:cubicBezTo>
                    <a:pt x="21" y="16"/>
                    <a:pt x="21" y="16"/>
                    <a:pt x="21" y="16"/>
                  </a:cubicBezTo>
                  <a:cubicBezTo>
                    <a:pt x="20" y="16"/>
                    <a:pt x="20" y="13"/>
                    <a:pt x="20" y="10"/>
                  </a:cubicBezTo>
                  <a:cubicBezTo>
                    <a:pt x="20" y="10"/>
                    <a:pt x="20" y="10"/>
                    <a:pt x="20" y="10"/>
                  </a:cubicBezTo>
                  <a:cubicBezTo>
                    <a:pt x="20" y="9"/>
                    <a:pt x="20" y="7"/>
                    <a:pt x="21" y="5"/>
                  </a:cubicBezTo>
                  <a:cubicBezTo>
                    <a:pt x="21" y="5"/>
                    <a:pt x="21" y="5"/>
                    <a:pt x="21" y="5"/>
                  </a:cubicBezTo>
                  <a:cubicBezTo>
                    <a:pt x="21" y="5"/>
                    <a:pt x="21" y="5"/>
                    <a:pt x="21" y="5"/>
                  </a:cubicBezTo>
                  <a:cubicBezTo>
                    <a:pt x="21" y="5"/>
                    <a:pt x="21" y="5"/>
                    <a:pt x="21" y="5"/>
                  </a:cubicBezTo>
                  <a:cubicBezTo>
                    <a:pt x="21" y="5"/>
                    <a:pt x="21" y="5"/>
                    <a:pt x="20" y="5"/>
                  </a:cubicBezTo>
                  <a:cubicBezTo>
                    <a:pt x="20" y="5"/>
                    <a:pt x="20" y="5"/>
                    <a:pt x="20" y="5"/>
                  </a:cubicBezTo>
                  <a:cubicBezTo>
                    <a:pt x="20" y="4"/>
                    <a:pt x="19" y="4"/>
                    <a:pt x="18" y="4"/>
                  </a:cubicBezTo>
                  <a:cubicBezTo>
                    <a:pt x="18" y="4"/>
                    <a:pt x="18" y="4"/>
                    <a:pt x="18" y="4"/>
                  </a:cubicBezTo>
                  <a:cubicBezTo>
                    <a:pt x="15" y="4"/>
                    <a:pt x="10" y="6"/>
                    <a:pt x="6" y="10"/>
                  </a:cubicBezTo>
                  <a:cubicBezTo>
                    <a:pt x="6" y="10"/>
                    <a:pt x="6" y="10"/>
                    <a:pt x="6" y="10"/>
                  </a:cubicBezTo>
                  <a:cubicBezTo>
                    <a:pt x="4" y="11"/>
                    <a:pt x="4" y="12"/>
                    <a:pt x="4" y="14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4" y="16"/>
                    <a:pt x="7" y="19"/>
                    <a:pt x="10" y="22"/>
                  </a:cubicBezTo>
                  <a:cubicBezTo>
                    <a:pt x="10" y="22"/>
                    <a:pt x="10" y="22"/>
                    <a:pt x="10" y="22"/>
                  </a:cubicBezTo>
                  <a:cubicBezTo>
                    <a:pt x="13" y="25"/>
                    <a:pt x="16" y="26"/>
                    <a:pt x="16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30"/>
                    <a:pt x="0" y="23"/>
                    <a:pt x="0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8" name="Freeform 136"/>
            <p:cNvSpPr>
              <a:spLocks noEditPoints="1"/>
            </p:cNvSpPr>
            <p:nvPr/>
          </p:nvSpPr>
          <p:spPr bwMode="auto">
            <a:xfrm>
              <a:off x="4733" y="1725"/>
              <a:ext cx="70" cy="90"/>
            </a:xfrm>
            <a:custGeom>
              <a:avLst/>
              <a:gdLst>
                <a:gd name="T0" fmla="*/ 12 w 29"/>
                <a:gd name="T1" fmla="*/ 32 h 38"/>
                <a:gd name="T2" fmla="*/ 8 w 29"/>
                <a:gd name="T3" fmla="*/ 29 h 38"/>
                <a:gd name="T4" fmla="*/ 0 w 29"/>
                <a:gd name="T5" fmla="*/ 16 h 38"/>
                <a:gd name="T6" fmla="*/ 0 w 29"/>
                <a:gd name="T7" fmla="*/ 16 h 38"/>
                <a:gd name="T8" fmla="*/ 0 w 29"/>
                <a:gd name="T9" fmla="*/ 15 h 38"/>
                <a:gd name="T10" fmla="*/ 4 w 29"/>
                <a:gd name="T11" fmla="*/ 8 h 38"/>
                <a:gd name="T12" fmla="*/ 20 w 29"/>
                <a:gd name="T13" fmla="*/ 0 h 38"/>
                <a:gd name="T14" fmla="*/ 29 w 29"/>
                <a:gd name="T15" fmla="*/ 7 h 38"/>
                <a:gd name="T16" fmla="*/ 28 w 29"/>
                <a:gd name="T17" fmla="*/ 9 h 38"/>
                <a:gd name="T18" fmla="*/ 28 w 29"/>
                <a:gd name="T19" fmla="*/ 12 h 38"/>
                <a:gd name="T20" fmla="*/ 28 w 29"/>
                <a:gd name="T21" fmla="*/ 16 h 38"/>
                <a:gd name="T22" fmla="*/ 28 w 29"/>
                <a:gd name="T23" fmla="*/ 17 h 38"/>
                <a:gd name="T24" fmla="*/ 28 w 29"/>
                <a:gd name="T25" fmla="*/ 18 h 38"/>
                <a:gd name="T26" fmla="*/ 21 w 29"/>
                <a:gd name="T27" fmla="*/ 18 h 38"/>
                <a:gd name="T28" fmla="*/ 20 w 29"/>
                <a:gd name="T29" fmla="*/ 12 h 38"/>
                <a:gd name="T30" fmla="*/ 20 w 29"/>
                <a:gd name="T31" fmla="*/ 8 h 38"/>
                <a:gd name="T32" fmla="*/ 9 w 29"/>
                <a:gd name="T33" fmla="*/ 13 h 38"/>
                <a:gd name="T34" fmla="*/ 8 w 29"/>
                <a:gd name="T35" fmla="*/ 16 h 38"/>
                <a:gd name="T36" fmla="*/ 8 w 29"/>
                <a:gd name="T37" fmla="*/ 16 h 38"/>
                <a:gd name="T38" fmla="*/ 13 w 29"/>
                <a:gd name="T39" fmla="*/ 23 h 38"/>
                <a:gd name="T40" fmla="*/ 18 w 29"/>
                <a:gd name="T41" fmla="*/ 26 h 38"/>
                <a:gd name="T42" fmla="*/ 14 w 29"/>
                <a:gd name="T43" fmla="*/ 38 h 38"/>
                <a:gd name="T44" fmla="*/ 10 w 29"/>
                <a:gd name="T45" fmla="*/ 25 h 38"/>
                <a:gd name="T46" fmla="*/ 13 w 29"/>
                <a:gd name="T47" fmla="*/ 28 h 38"/>
                <a:gd name="T48" fmla="*/ 10 w 29"/>
                <a:gd name="T49" fmla="*/ 26 h 38"/>
                <a:gd name="T50" fmla="*/ 7 w 29"/>
                <a:gd name="T51" fmla="*/ 22 h 38"/>
                <a:gd name="T52" fmla="*/ 24 w 29"/>
                <a:gd name="T53" fmla="*/ 17 h 38"/>
                <a:gd name="T54" fmla="*/ 24 w 29"/>
                <a:gd name="T55" fmla="*/ 17 h 38"/>
                <a:gd name="T56" fmla="*/ 24 w 29"/>
                <a:gd name="T57" fmla="*/ 17 h 38"/>
                <a:gd name="T58" fmla="*/ 4 w 29"/>
                <a:gd name="T59" fmla="*/ 15 h 38"/>
                <a:gd name="T60" fmla="*/ 4 w 29"/>
                <a:gd name="T61" fmla="*/ 15 h 38"/>
                <a:gd name="T62" fmla="*/ 4 w 29"/>
                <a:gd name="T63" fmla="*/ 15 h 38"/>
                <a:gd name="T64" fmla="*/ 4 w 29"/>
                <a:gd name="T65" fmla="*/ 15 h 38"/>
                <a:gd name="T66" fmla="*/ 6 w 29"/>
                <a:gd name="T67" fmla="*/ 11 h 38"/>
                <a:gd name="T68" fmla="*/ 4 w 29"/>
                <a:gd name="T69" fmla="*/ 15 h 38"/>
                <a:gd name="T70" fmla="*/ 24 w 29"/>
                <a:gd name="T71" fmla="*/ 13 h 38"/>
                <a:gd name="T72" fmla="*/ 24 w 29"/>
                <a:gd name="T73" fmla="*/ 13 h 38"/>
                <a:gd name="T74" fmla="*/ 24 w 29"/>
                <a:gd name="T75" fmla="*/ 13 h 38"/>
                <a:gd name="T76" fmla="*/ 24 w 29"/>
                <a:gd name="T77" fmla="*/ 13 h 38"/>
                <a:gd name="T78" fmla="*/ 24 w 29"/>
                <a:gd name="T79" fmla="*/ 13 h 38"/>
                <a:gd name="T80" fmla="*/ 24 w 29"/>
                <a:gd name="T81" fmla="*/ 12 h 38"/>
                <a:gd name="T82" fmla="*/ 24 w 29"/>
                <a:gd name="T83" fmla="*/ 12 h 38"/>
                <a:gd name="T84" fmla="*/ 24 w 29"/>
                <a:gd name="T85" fmla="*/ 12 h 38"/>
                <a:gd name="T86" fmla="*/ 24 w 29"/>
                <a:gd name="T87" fmla="*/ 12 h 38"/>
                <a:gd name="T88" fmla="*/ 25 w 29"/>
                <a:gd name="T89" fmla="*/ 7 h 38"/>
                <a:gd name="T90" fmla="*/ 25 w 29"/>
                <a:gd name="T91" fmla="*/ 7 h 38"/>
                <a:gd name="T92" fmla="*/ 25 w 29"/>
                <a:gd name="T93" fmla="*/ 7 h 38"/>
                <a:gd name="T94" fmla="*/ 25 w 29"/>
                <a:gd name="T95" fmla="*/ 7 h 38"/>
                <a:gd name="T96" fmla="*/ 25 w 29"/>
                <a:gd name="T97" fmla="*/ 7 h 38"/>
                <a:gd name="T98" fmla="*/ 24 w 29"/>
                <a:gd name="T99" fmla="*/ 5 h 38"/>
                <a:gd name="T100" fmla="*/ 24 w 29"/>
                <a:gd name="T101" fmla="*/ 5 h 38"/>
                <a:gd name="T102" fmla="*/ 19 w 29"/>
                <a:gd name="T103" fmla="*/ 4 h 38"/>
                <a:gd name="T104" fmla="*/ 19 w 29"/>
                <a:gd name="T105" fmla="*/ 4 h 38"/>
                <a:gd name="T106" fmla="*/ 20 w 29"/>
                <a:gd name="T107" fmla="*/ 4 h 38"/>
                <a:gd name="T108" fmla="*/ 20 w 29"/>
                <a:gd name="T109" fmla="*/ 4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9" h="38">
                  <a:moveTo>
                    <a:pt x="14" y="33"/>
                  </a:moveTo>
                  <a:cubicBezTo>
                    <a:pt x="13" y="33"/>
                    <a:pt x="13" y="32"/>
                    <a:pt x="12" y="32"/>
                  </a:cubicBezTo>
                  <a:cubicBezTo>
                    <a:pt x="12" y="32"/>
                    <a:pt x="12" y="32"/>
                    <a:pt x="12" y="32"/>
                  </a:cubicBezTo>
                  <a:cubicBezTo>
                    <a:pt x="11" y="31"/>
                    <a:pt x="9" y="30"/>
                    <a:pt x="8" y="29"/>
                  </a:cubicBezTo>
                  <a:cubicBezTo>
                    <a:pt x="8" y="29"/>
                    <a:pt x="8" y="29"/>
                    <a:pt x="8" y="29"/>
                  </a:cubicBezTo>
                  <a:cubicBezTo>
                    <a:pt x="4" y="26"/>
                    <a:pt x="0" y="21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5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13"/>
                    <a:pt x="1" y="10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9" y="2"/>
                    <a:pt x="15" y="0"/>
                    <a:pt x="20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23" y="0"/>
                    <a:pt x="28" y="2"/>
                    <a:pt x="29" y="7"/>
                  </a:cubicBezTo>
                  <a:cubicBezTo>
                    <a:pt x="29" y="7"/>
                    <a:pt x="29" y="7"/>
                    <a:pt x="29" y="7"/>
                  </a:cubicBezTo>
                  <a:cubicBezTo>
                    <a:pt x="29" y="7"/>
                    <a:pt x="29" y="7"/>
                    <a:pt x="29" y="7"/>
                  </a:cubicBezTo>
                  <a:cubicBezTo>
                    <a:pt x="29" y="8"/>
                    <a:pt x="28" y="8"/>
                    <a:pt x="28" y="9"/>
                  </a:cubicBezTo>
                  <a:cubicBezTo>
                    <a:pt x="28" y="9"/>
                    <a:pt x="28" y="9"/>
                    <a:pt x="28" y="9"/>
                  </a:cubicBezTo>
                  <a:cubicBezTo>
                    <a:pt x="28" y="10"/>
                    <a:pt x="28" y="11"/>
                    <a:pt x="28" y="12"/>
                  </a:cubicBezTo>
                  <a:cubicBezTo>
                    <a:pt x="28" y="12"/>
                    <a:pt x="28" y="12"/>
                    <a:pt x="28" y="12"/>
                  </a:cubicBezTo>
                  <a:cubicBezTo>
                    <a:pt x="28" y="14"/>
                    <a:pt x="28" y="16"/>
                    <a:pt x="28" y="16"/>
                  </a:cubicBezTo>
                  <a:cubicBezTo>
                    <a:pt x="28" y="16"/>
                    <a:pt x="28" y="16"/>
                    <a:pt x="28" y="16"/>
                  </a:cubicBezTo>
                  <a:cubicBezTo>
                    <a:pt x="28" y="16"/>
                    <a:pt x="28" y="16"/>
                    <a:pt x="28" y="17"/>
                  </a:cubicBezTo>
                  <a:cubicBezTo>
                    <a:pt x="28" y="17"/>
                    <a:pt x="28" y="17"/>
                    <a:pt x="28" y="17"/>
                  </a:cubicBezTo>
                  <a:cubicBezTo>
                    <a:pt x="28" y="18"/>
                    <a:pt x="28" y="18"/>
                    <a:pt x="28" y="18"/>
                  </a:cubicBezTo>
                  <a:cubicBezTo>
                    <a:pt x="21" y="20"/>
                    <a:pt x="21" y="20"/>
                    <a:pt x="21" y="20"/>
                  </a:cubicBezTo>
                  <a:cubicBezTo>
                    <a:pt x="21" y="18"/>
                    <a:pt x="21" y="18"/>
                    <a:pt x="21" y="18"/>
                  </a:cubicBezTo>
                  <a:cubicBezTo>
                    <a:pt x="21" y="18"/>
                    <a:pt x="20" y="15"/>
                    <a:pt x="20" y="12"/>
                  </a:cubicBezTo>
                  <a:cubicBezTo>
                    <a:pt x="20" y="12"/>
                    <a:pt x="20" y="12"/>
                    <a:pt x="20" y="12"/>
                  </a:cubicBezTo>
                  <a:cubicBezTo>
                    <a:pt x="20" y="11"/>
                    <a:pt x="20" y="10"/>
                    <a:pt x="20" y="8"/>
                  </a:cubicBezTo>
                  <a:cubicBezTo>
                    <a:pt x="20" y="8"/>
                    <a:pt x="20" y="8"/>
                    <a:pt x="20" y="8"/>
                  </a:cubicBezTo>
                  <a:cubicBezTo>
                    <a:pt x="20" y="8"/>
                    <a:pt x="20" y="8"/>
                    <a:pt x="20" y="8"/>
                  </a:cubicBezTo>
                  <a:cubicBezTo>
                    <a:pt x="17" y="8"/>
                    <a:pt x="13" y="10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8" y="14"/>
                    <a:pt x="8" y="15"/>
                    <a:pt x="8" y="16"/>
                  </a:cubicBezTo>
                  <a:cubicBezTo>
                    <a:pt x="8" y="16"/>
                    <a:pt x="8" y="16"/>
                    <a:pt x="8" y="16"/>
                  </a:cubicBezTo>
                  <a:cubicBezTo>
                    <a:pt x="8" y="16"/>
                    <a:pt x="8" y="16"/>
                    <a:pt x="8" y="16"/>
                  </a:cubicBezTo>
                  <a:cubicBezTo>
                    <a:pt x="8" y="17"/>
                    <a:pt x="10" y="20"/>
                    <a:pt x="13" y="23"/>
                  </a:cubicBezTo>
                  <a:cubicBezTo>
                    <a:pt x="13" y="23"/>
                    <a:pt x="13" y="23"/>
                    <a:pt x="13" y="23"/>
                  </a:cubicBezTo>
                  <a:cubicBezTo>
                    <a:pt x="15" y="24"/>
                    <a:pt x="17" y="26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21" y="26"/>
                    <a:pt x="21" y="26"/>
                    <a:pt x="21" y="26"/>
                  </a:cubicBezTo>
                  <a:cubicBezTo>
                    <a:pt x="14" y="38"/>
                    <a:pt x="14" y="38"/>
                    <a:pt x="14" y="38"/>
                  </a:cubicBezTo>
                  <a:cubicBezTo>
                    <a:pt x="14" y="33"/>
                    <a:pt x="14" y="33"/>
                    <a:pt x="14" y="33"/>
                  </a:cubicBezTo>
                  <a:close/>
                  <a:moveTo>
                    <a:pt x="10" y="25"/>
                  </a:moveTo>
                  <a:cubicBezTo>
                    <a:pt x="11" y="26"/>
                    <a:pt x="12" y="27"/>
                    <a:pt x="13" y="28"/>
                  </a:cubicBezTo>
                  <a:cubicBezTo>
                    <a:pt x="13" y="28"/>
                    <a:pt x="13" y="28"/>
                    <a:pt x="13" y="28"/>
                  </a:cubicBezTo>
                  <a:cubicBezTo>
                    <a:pt x="12" y="27"/>
                    <a:pt x="11" y="26"/>
                    <a:pt x="10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9" y="24"/>
                    <a:pt x="8" y="23"/>
                    <a:pt x="7" y="22"/>
                  </a:cubicBezTo>
                  <a:cubicBezTo>
                    <a:pt x="7" y="22"/>
                    <a:pt x="7" y="22"/>
                    <a:pt x="7" y="22"/>
                  </a:cubicBezTo>
                  <a:cubicBezTo>
                    <a:pt x="8" y="23"/>
                    <a:pt x="9" y="24"/>
                    <a:pt x="10" y="25"/>
                  </a:cubicBezTo>
                  <a:close/>
                  <a:moveTo>
                    <a:pt x="24" y="17"/>
                  </a:moveTo>
                  <a:cubicBezTo>
                    <a:pt x="24" y="17"/>
                    <a:pt x="24" y="17"/>
                    <a:pt x="24" y="17"/>
                  </a:cubicBezTo>
                  <a:cubicBezTo>
                    <a:pt x="24" y="17"/>
                    <a:pt x="24" y="17"/>
                    <a:pt x="24" y="17"/>
                  </a:cubicBezTo>
                  <a:cubicBezTo>
                    <a:pt x="24" y="17"/>
                    <a:pt x="24" y="17"/>
                    <a:pt x="24" y="17"/>
                  </a:cubicBezTo>
                  <a:cubicBezTo>
                    <a:pt x="24" y="17"/>
                    <a:pt x="24" y="17"/>
                    <a:pt x="24" y="17"/>
                  </a:cubicBezTo>
                  <a:close/>
                  <a:moveTo>
                    <a:pt x="2" y="16"/>
                  </a:moveTo>
                  <a:cubicBezTo>
                    <a:pt x="4" y="15"/>
                    <a:pt x="4" y="15"/>
                    <a:pt x="4" y="15"/>
                  </a:cubicBezTo>
                  <a:cubicBezTo>
                    <a:pt x="3" y="15"/>
                    <a:pt x="3" y="15"/>
                    <a:pt x="3" y="15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2" y="16"/>
                    <a:pt x="2" y="16"/>
                    <a:pt x="2" y="16"/>
                  </a:cubicBezTo>
                  <a:close/>
                  <a:moveTo>
                    <a:pt x="4" y="15"/>
                  </a:moveTo>
                  <a:cubicBezTo>
                    <a:pt x="4" y="15"/>
                    <a:pt x="4" y="15"/>
                    <a:pt x="4" y="15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4" y="14"/>
                    <a:pt x="5" y="12"/>
                    <a:pt x="6" y="11"/>
                  </a:cubicBezTo>
                  <a:cubicBezTo>
                    <a:pt x="6" y="11"/>
                    <a:pt x="6" y="11"/>
                    <a:pt x="6" y="11"/>
                  </a:cubicBezTo>
                  <a:cubicBezTo>
                    <a:pt x="5" y="12"/>
                    <a:pt x="4" y="14"/>
                    <a:pt x="4" y="15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4" y="15"/>
                    <a:pt x="4" y="15"/>
                    <a:pt x="4" y="15"/>
                  </a:cubicBezTo>
                  <a:close/>
                  <a:moveTo>
                    <a:pt x="24" y="13"/>
                  </a:moveTo>
                  <a:cubicBezTo>
                    <a:pt x="24" y="13"/>
                    <a:pt x="24" y="13"/>
                    <a:pt x="24" y="13"/>
                  </a:cubicBezTo>
                  <a:cubicBezTo>
                    <a:pt x="24" y="13"/>
                    <a:pt x="24" y="13"/>
                    <a:pt x="24" y="13"/>
                  </a:cubicBezTo>
                  <a:cubicBezTo>
                    <a:pt x="24" y="13"/>
                    <a:pt x="24" y="13"/>
                    <a:pt x="24" y="13"/>
                  </a:cubicBezTo>
                  <a:close/>
                  <a:moveTo>
                    <a:pt x="24" y="13"/>
                  </a:moveTo>
                  <a:cubicBezTo>
                    <a:pt x="24" y="13"/>
                    <a:pt x="24" y="13"/>
                    <a:pt x="24" y="13"/>
                  </a:cubicBezTo>
                  <a:cubicBezTo>
                    <a:pt x="24" y="13"/>
                    <a:pt x="24" y="13"/>
                    <a:pt x="24" y="13"/>
                  </a:cubicBezTo>
                  <a:cubicBezTo>
                    <a:pt x="24" y="13"/>
                    <a:pt x="24" y="13"/>
                    <a:pt x="24" y="13"/>
                  </a:cubicBezTo>
                  <a:close/>
                  <a:moveTo>
                    <a:pt x="24" y="13"/>
                  </a:moveTo>
                  <a:cubicBezTo>
                    <a:pt x="24" y="13"/>
                    <a:pt x="24" y="12"/>
                    <a:pt x="24" y="12"/>
                  </a:cubicBezTo>
                  <a:cubicBezTo>
                    <a:pt x="24" y="12"/>
                    <a:pt x="24" y="12"/>
                    <a:pt x="24" y="12"/>
                  </a:cubicBezTo>
                  <a:cubicBezTo>
                    <a:pt x="24" y="12"/>
                    <a:pt x="24" y="13"/>
                    <a:pt x="24" y="13"/>
                  </a:cubicBezTo>
                  <a:close/>
                  <a:moveTo>
                    <a:pt x="24" y="12"/>
                  </a:moveTo>
                  <a:cubicBezTo>
                    <a:pt x="24" y="12"/>
                    <a:pt x="24" y="12"/>
                    <a:pt x="24" y="12"/>
                  </a:cubicBezTo>
                  <a:cubicBezTo>
                    <a:pt x="24" y="12"/>
                    <a:pt x="24" y="12"/>
                    <a:pt x="24" y="12"/>
                  </a:cubicBezTo>
                  <a:cubicBezTo>
                    <a:pt x="24" y="12"/>
                    <a:pt x="24" y="12"/>
                    <a:pt x="24" y="12"/>
                  </a:cubicBezTo>
                  <a:cubicBezTo>
                    <a:pt x="24" y="12"/>
                    <a:pt x="24" y="12"/>
                    <a:pt x="24" y="12"/>
                  </a:cubicBezTo>
                  <a:cubicBezTo>
                    <a:pt x="24" y="12"/>
                    <a:pt x="24" y="12"/>
                    <a:pt x="24" y="12"/>
                  </a:cubicBezTo>
                  <a:close/>
                  <a:moveTo>
                    <a:pt x="25" y="7"/>
                  </a:moveTo>
                  <a:cubicBezTo>
                    <a:pt x="25" y="7"/>
                    <a:pt x="25" y="7"/>
                    <a:pt x="25" y="7"/>
                  </a:cubicBezTo>
                  <a:cubicBezTo>
                    <a:pt x="25" y="7"/>
                    <a:pt x="25" y="7"/>
                    <a:pt x="25" y="7"/>
                  </a:cubicBezTo>
                  <a:cubicBezTo>
                    <a:pt x="25" y="7"/>
                    <a:pt x="25" y="7"/>
                    <a:pt x="25" y="7"/>
                  </a:cubicBezTo>
                  <a:cubicBezTo>
                    <a:pt x="25" y="7"/>
                    <a:pt x="25" y="7"/>
                    <a:pt x="25" y="7"/>
                  </a:cubicBezTo>
                  <a:cubicBezTo>
                    <a:pt x="25" y="7"/>
                    <a:pt x="25" y="7"/>
                    <a:pt x="25" y="7"/>
                  </a:cubicBezTo>
                  <a:close/>
                  <a:moveTo>
                    <a:pt x="25" y="7"/>
                  </a:moveTo>
                  <a:cubicBezTo>
                    <a:pt x="25" y="7"/>
                    <a:pt x="25" y="7"/>
                    <a:pt x="25" y="7"/>
                  </a:cubicBezTo>
                  <a:cubicBezTo>
                    <a:pt x="25" y="7"/>
                    <a:pt x="25" y="7"/>
                    <a:pt x="25" y="7"/>
                  </a:cubicBezTo>
                  <a:cubicBezTo>
                    <a:pt x="25" y="7"/>
                    <a:pt x="25" y="7"/>
                    <a:pt x="25" y="7"/>
                  </a:cubicBezTo>
                  <a:close/>
                  <a:moveTo>
                    <a:pt x="24" y="5"/>
                  </a:moveTo>
                  <a:cubicBezTo>
                    <a:pt x="24" y="5"/>
                    <a:pt x="24" y="5"/>
                    <a:pt x="24" y="5"/>
                  </a:cubicBezTo>
                  <a:cubicBezTo>
                    <a:pt x="24" y="5"/>
                    <a:pt x="24" y="5"/>
                    <a:pt x="24" y="5"/>
                  </a:cubicBezTo>
                  <a:cubicBezTo>
                    <a:pt x="24" y="5"/>
                    <a:pt x="24" y="5"/>
                    <a:pt x="24" y="5"/>
                  </a:cubicBezTo>
                  <a:close/>
                  <a:moveTo>
                    <a:pt x="19" y="4"/>
                  </a:moveTo>
                  <a:cubicBezTo>
                    <a:pt x="19" y="4"/>
                    <a:pt x="19" y="4"/>
                    <a:pt x="19" y="4"/>
                  </a:cubicBezTo>
                  <a:cubicBezTo>
                    <a:pt x="19" y="4"/>
                    <a:pt x="19" y="4"/>
                    <a:pt x="19" y="4"/>
                  </a:cubicBezTo>
                  <a:cubicBezTo>
                    <a:pt x="19" y="4"/>
                    <a:pt x="19" y="4"/>
                    <a:pt x="19" y="4"/>
                  </a:cubicBezTo>
                  <a:close/>
                  <a:moveTo>
                    <a:pt x="20" y="4"/>
                  </a:moveTo>
                  <a:cubicBezTo>
                    <a:pt x="20" y="4"/>
                    <a:pt x="20" y="4"/>
                    <a:pt x="20" y="4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20" y="4"/>
                    <a:pt x="20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9" name="Freeform 137"/>
            <p:cNvSpPr/>
            <p:nvPr/>
          </p:nvSpPr>
          <p:spPr bwMode="auto">
            <a:xfrm>
              <a:off x="4714" y="1908"/>
              <a:ext cx="12" cy="9"/>
            </a:xfrm>
            <a:custGeom>
              <a:avLst/>
              <a:gdLst>
                <a:gd name="T0" fmla="*/ 0 w 12"/>
                <a:gd name="T1" fmla="*/ 9 h 9"/>
                <a:gd name="T2" fmla="*/ 0 w 12"/>
                <a:gd name="T3" fmla="*/ 0 h 9"/>
                <a:gd name="T4" fmla="*/ 12 w 12"/>
                <a:gd name="T5" fmla="*/ 0 h 9"/>
                <a:gd name="T6" fmla="*/ 12 w 12"/>
                <a:gd name="T7" fmla="*/ 9 h 9"/>
                <a:gd name="T8" fmla="*/ 0 w 12"/>
                <a:gd name="T9" fmla="*/ 9 h 9"/>
                <a:gd name="T10" fmla="*/ 0 w 12"/>
                <a:gd name="T11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" h="9">
                  <a:moveTo>
                    <a:pt x="0" y="9"/>
                  </a:moveTo>
                  <a:lnTo>
                    <a:pt x="0" y="0"/>
                  </a:lnTo>
                  <a:lnTo>
                    <a:pt x="12" y="0"/>
                  </a:lnTo>
                  <a:lnTo>
                    <a:pt x="12" y="9"/>
                  </a:lnTo>
                  <a:lnTo>
                    <a:pt x="0" y="9"/>
                  </a:lnTo>
                  <a:lnTo>
                    <a:pt x="0" y="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0" name="Freeform 138"/>
            <p:cNvSpPr>
              <a:spLocks noEditPoints="1"/>
            </p:cNvSpPr>
            <p:nvPr/>
          </p:nvSpPr>
          <p:spPr bwMode="auto">
            <a:xfrm>
              <a:off x="4709" y="1903"/>
              <a:ext cx="22" cy="19"/>
            </a:xfrm>
            <a:custGeom>
              <a:avLst/>
              <a:gdLst>
                <a:gd name="T0" fmla="*/ 17 w 22"/>
                <a:gd name="T1" fmla="*/ 19 h 19"/>
                <a:gd name="T2" fmla="*/ 5 w 22"/>
                <a:gd name="T3" fmla="*/ 19 h 19"/>
                <a:gd name="T4" fmla="*/ 5 w 22"/>
                <a:gd name="T5" fmla="*/ 14 h 19"/>
                <a:gd name="T6" fmla="*/ 10 w 22"/>
                <a:gd name="T7" fmla="*/ 14 h 19"/>
                <a:gd name="T8" fmla="*/ 5 w 22"/>
                <a:gd name="T9" fmla="*/ 14 h 19"/>
                <a:gd name="T10" fmla="*/ 5 w 22"/>
                <a:gd name="T11" fmla="*/ 19 h 19"/>
                <a:gd name="T12" fmla="*/ 0 w 22"/>
                <a:gd name="T13" fmla="*/ 19 h 19"/>
                <a:gd name="T14" fmla="*/ 0 w 22"/>
                <a:gd name="T15" fmla="*/ 0 h 19"/>
                <a:gd name="T16" fmla="*/ 22 w 22"/>
                <a:gd name="T17" fmla="*/ 0 h 19"/>
                <a:gd name="T18" fmla="*/ 22 w 22"/>
                <a:gd name="T19" fmla="*/ 19 h 19"/>
                <a:gd name="T20" fmla="*/ 17 w 22"/>
                <a:gd name="T21" fmla="*/ 19 h 19"/>
                <a:gd name="T22" fmla="*/ 17 w 22"/>
                <a:gd name="T23" fmla="*/ 19 h 19"/>
                <a:gd name="T24" fmla="*/ 12 w 22"/>
                <a:gd name="T25" fmla="*/ 10 h 19"/>
                <a:gd name="T26" fmla="*/ 12 w 22"/>
                <a:gd name="T27" fmla="*/ 10 h 19"/>
                <a:gd name="T28" fmla="*/ 10 w 22"/>
                <a:gd name="T29" fmla="*/ 10 h 19"/>
                <a:gd name="T30" fmla="*/ 10 w 22"/>
                <a:gd name="T31" fmla="*/ 10 h 19"/>
                <a:gd name="T32" fmla="*/ 12 w 22"/>
                <a:gd name="T33" fmla="*/ 10 h 19"/>
                <a:gd name="T34" fmla="*/ 12 w 22"/>
                <a:gd name="T35" fmla="*/ 1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2" h="19">
                  <a:moveTo>
                    <a:pt x="17" y="19"/>
                  </a:moveTo>
                  <a:lnTo>
                    <a:pt x="5" y="19"/>
                  </a:lnTo>
                  <a:lnTo>
                    <a:pt x="5" y="14"/>
                  </a:lnTo>
                  <a:lnTo>
                    <a:pt x="10" y="14"/>
                  </a:lnTo>
                  <a:lnTo>
                    <a:pt x="5" y="14"/>
                  </a:lnTo>
                  <a:lnTo>
                    <a:pt x="5" y="19"/>
                  </a:lnTo>
                  <a:lnTo>
                    <a:pt x="0" y="19"/>
                  </a:lnTo>
                  <a:lnTo>
                    <a:pt x="0" y="0"/>
                  </a:lnTo>
                  <a:lnTo>
                    <a:pt x="22" y="0"/>
                  </a:lnTo>
                  <a:lnTo>
                    <a:pt x="22" y="19"/>
                  </a:lnTo>
                  <a:lnTo>
                    <a:pt x="17" y="19"/>
                  </a:lnTo>
                  <a:lnTo>
                    <a:pt x="17" y="19"/>
                  </a:lnTo>
                  <a:close/>
                  <a:moveTo>
                    <a:pt x="12" y="10"/>
                  </a:moveTo>
                  <a:lnTo>
                    <a:pt x="12" y="10"/>
                  </a:lnTo>
                  <a:lnTo>
                    <a:pt x="10" y="10"/>
                  </a:lnTo>
                  <a:lnTo>
                    <a:pt x="10" y="10"/>
                  </a:lnTo>
                  <a:lnTo>
                    <a:pt x="12" y="10"/>
                  </a:lnTo>
                  <a:lnTo>
                    <a:pt x="12" y="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1" name="Freeform 139"/>
            <p:cNvSpPr/>
            <p:nvPr/>
          </p:nvSpPr>
          <p:spPr bwMode="auto">
            <a:xfrm>
              <a:off x="4805" y="2084"/>
              <a:ext cx="10" cy="33"/>
            </a:xfrm>
            <a:custGeom>
              <a:avLst/>
              <a:gdLst>
                <a:gd name="T0" fmla="*/ 0 w 10"/>
                <a:gd name="T1" fmla="*/ 33 h 33"/>
                <a:gd name="T2" fmla="*/ 0 w 10"/>
                <a:gd name="T3" fmla="*/ 0 h 33"/>
                <a:gd name="T4" fmla="*/ 10 w 10"/>
                <a:gd name="T5" fmla="*/ 0 h 33"/>
                <a:gd name="T6" fmla="*/ 10 w 10"/>
                <a:gd name="T7" fmla="*/ 33 h 33"/>
                <a:gd name="T8" fmla="*/ 0 w 10"/>
                <a:gd name="T9" fmla="*/ 33 h 33"/>
                <a:gd name="T10" fmla="*/ 0 w 10"/>
                <a:gd name="T11" fmla="*/ 3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" h="33">
                  <a:moveTo>
                    <a:pt x="0" y="33"/>
                  </a:moveTo>
                  <a:lnTo>
                    <a:pt x="0" y="0"/>
                  </a:lnTo>
                  <a:lnTo>
                    <a:pt x="10" y="0"/>
                  </a:lnTo>
                  <a:lnTo>
                    <a:pt x="10" y="33"/>
                  </a:lnTo>
                  <a:lnTo>
                    <a:pt x="0" y="33"/>
                  </a:lnTo>
                  <a:lnTo>
                    <a:pt x="0" y="3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2" name="Freeform 140"/>
            <p:cNvSpPr>
              <a:spLocks noEditPoints="1"/>
            </p:cNvSpPr>
            <p:nvPr/>
          </p:nvSpPr>
          <p:spPr bwMode="auto">
            <a:xfrm>
              <a:off x="4801" y="2079"/>
              <a:ext cx="19" cy="43"/>
            </a:xfrm>
            <a:custGeom>
              <a:avLst/>
              <a:gdLst>
                <a:gd name="T0" fmla="*/ 14 w 19"/>
                <a:gd name="T1" fmla="*/ 43 h 43"/>
                <a:gd name="T2" fmla="*/ 4 w 19"/>
                <a:gd name="T3" fmla="*/ 43 h 43"/>
                <a:gd name="T4" fmla="*/ 4 w 19"/>
                <a:gd name="T5" fmla="*/ 38 h 43"/>
                <a:gd name="T6" fmla="*/ 9 w 19"/>
                <a:gd name="T7" fmla="*/ 38 h 43"/>
                <a:gd name="T8" fmla="*/ 4 w 19"/>
                <a:gd name="T9" fmla="*/ 38 h 43"/>
                <a:gd name="T10" fmla="*/ 4 w 19"/>
                <a:gd name="T11" fmla="*/ 43 h 43"/>
                <a:gd name="T12" fmla="*/ 0 w 19"/>
                <a:gd name="T13" fmla="*/ 43 h 43"/>
                <a:gd name="T14" fmla="*/ 0 w 19"/>
                <a:gd name="T15" fmla="*/ 0 h 43"/>
                <a:gd name="T16" fmla="*/ 19 w 19"/>
                <a:gd name="T17" fmla="*/ 0 h 43"/>
                <a:gd name="T18" fmla="*/ 19 w 19"/>
                <a:gd name="T19" fmla="*/ 43 h 43"/>
                <a:gd name="T20" fmla="*/ 14 w 19"/>
                <a:gd name="T21" fmla="*/ 43 h 43"/>
                <a:gd name="T22" fmla="*/ 14 w 19"/>
                <a:gd name="T23" fmla="*/ 43 h 43"/>
                <a:gd name="T24" fmla="*/ 9 w 19"/>
                <a:gd name="T25" fmla="*/ 33 h 43"/>
                <a:gd name="T26" fmla="*/ 9 w 19"/>
                <a:gd name="T27" fmla="*/ 10 h 43"/>
                <a:gd name="T28" fmla="*/ 9 w 19"/>
                <a:gd name="T29" fmla="*/ 33 h 43"/>
                <a:gd name="T30" fmla="*/ 9 w 19"/>
                <a:gd name="T31" fmla="*/ 3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9" h="43">
                  <a:moveTo>
                    <a:pt x="14" y="43"/>
                  </a:moveTo>
                  <a:lnTo>
                    <a:pt x="4" y="43"/>
                  </a:lnTo>
                  <a:lnTo>
                    <a:pt x="4" y="38"/>
                  </a:lnTo>
                  <a:lnTo>
                    <a:pt x="9" y="38"/>
                  </a:lnTo>
                  <a:lnTo>
                    <a:pt x="4" y="38"/>
                  </a:lnTo>
                  <a:lnTo>
                    <a:pt x="4" y="43"/>
                  </a:lnTo>
                  <a:lnTo>
                    <a:pt x="0" y="43"/>
                  </a:lnTo>
                  <a:lnTo>
                    <a:pt x="0" y="0"/>
                  </a:lnTo>
                  <a:lnTo>
                    <a:pt x="19" y="0"/>
                  </a:lnTo>
                  <a:lnTo>
                    <a:pt x="19" y="43"/>
                  </a:lnTo>
                  <a:lnTo>
                    <a:pt x="14" y="43"/>
                  </a:lnTo>
                  <a:lnTo>
                    <a:pt x="14" y="43"/>
                  </a:lnTo>
                  <a:close/>
                  <a:moveTo>
                    <a:pt x="9" y="33"/>
                  </a:moveTo>
                  <a:lnTo>
                    <a:pt x="9" y="10"/>
                  </a:lnTo>
                  <a:lnTo>
                    <a:pt x="9" y="33"/>
                  </a:lnTo>
                  <a:lnTo>
                    <a:pt x="9" y="3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3" name="Freeform 141"/>
            <p:cNvSpPr>
              <a:spLocks noEditPoints="1"/>
            </p:cNvSpPr>
            <p:nvPr/>
          </p:nvSpPr>
          <p:spPr bwMode="auto">
            <a:xfrm>
              <a:off x="4688" y="2112"/>
              <a:ext cx="197" cy="260"/>
            </a:xfrm>
            <a:custGeom>
              <a:avLst/>
              <a:gdLst>
                <a:gd name="T0" fmla="*/ 35 w 82"/>
                <a:gd name="T1" fmla="*/ 109 h 109"/>
                <a:gd name="T2" fmla="*/ 10 w 82"/>
                <a:gd name="T3" fmla="*/ 85 h 109"/>
                <a:gd name="T4" fmla="*/ 10 w 82"/>
                <a:gd name="T5" fmla="*/ 85 h 109"/>
                <a:gd name="T6" fmla="*/ 0 w 82"/>
                <a:gd name="T7" fmla="*/ 43 h 109"/>
                <a:gd name="T8" fmla="*/ 0 w 82"/>
                <a:gd name="T9" fmla="*/ 43 h 109"/>
                <a:gd name="T10" fmla="*/ 51 w 82"/>
                <a:gd name="T11" fmla="*/ 0 h 109"/>
                <a:gd name="T12" fmla="*/ 51 w 82"/>
                <a:gd name="T13" fmla="*/ 0 h 109"/>
                <a:gd name="T14" fmla="*/ 75 w 82"/>
                <a:gd name="T15" fmla="*/ 16 h 109"/>
                <a:gd name="T16" fmla="*/ 75 w 82"/>
                <a:gd name="T17" fmla="*/ 16 h 109"/>
                <a:gd name="T18" fmla="*/ 82 w 82"/>
                <a:gd name="T19" fmla="*/ 54 h 109"/>
                <a:gd name="T20" fmla="*/ 82 w 82"/>
                <a:gd name="T21" fmla="*/ 54 h 109"/>
                <a:gd name="T22" fmla="*/ 42 w 82"/>
                <a:gd name="T23" fmla="*/ 107 h 109"/>
                <a:gd name="T24" fmla="*/ 42 w 82"/>
                <a:gd name="T25" fmla="*/ 107 h 109"/>
                <a:gd name="T26" fmla="*/ 35 w 82"/>
                <a:gd name="T27" fmla="*/ 109 h 109"/>
                <a:gd name="T28" fmla="*/ 35 w 82"/>
                <a:gd name="T29" fmla="*/ 109 h 109"/>
                <a:gd name="T30" fmla="*/ 35 w 82"/>
                <a:gd name="T31" fmla="*/ 109 h 109"/>
                <a:gd name="T32" fmla="*/ 19 w 82"/>
                <a:gd name="T33" fmla="*/ 13 h 109"/>
                <a:gd name="T34" fmla="*/ 4 w 82"/>
                <a:gd name="T35" fmla="*/ 43 h 109"/>
                <a:gd name="T36" fmla="*/ 4 w 82"/>
                <a:gd name="T37" fmla="*/ 43 h 109"/>
                <a:gd name="T38" fmla="*/ 14 w 82"/>
                <a:gd name="T39" fmla="*/ 83 h 109"/>
                <a:gd name="T40" fmla="*/ 14 w 82"/>
                <a:gd name="T41" fmla="*/ 83 h 109"/>
                <a:gd name="T42" fmla="*/ 35 w 82"/>
                <a:gd name="T43" fmla="*/ 105 h 109"/>
                <a:gd name="T44" fmla="*/ 35 w 82"/>
                <a:gd name="T45" fmla="*/ 105 h 109"/>
                <a:gd name="T46" fmla="*/ 40 w 82"/>
                <a:gd name="T47" fmla="*/ 103 h 109"/>
                <a:gd name="T48" fmla="*/ 40 w 82"/>
                <a:gd name="T49" fmla="*/ 103 h 109"/>
                <a:gd name="T50" fmla="*/ 78 w 82"/>
                <a:gd name="T51" fmla="*/ 54 h 109"/>
                <a:gd name="T52" fmla="*/ 78 w 82"/>
                <a:gd name="T53" fmla="*/ 54 h 109"/>
                <a:gd name="T54" fmla="*/ 72 w 82"/>
                <a:gd name="T55" fmla="*/ 18 h 109"/>
                <a:gd name="T56" fmla="*/ 72 w 82"/>
                <a:gd name="T57" fmla="*/ 18 h 109"/>
                <a:gd name="T58" fmla="*/ 51 w 82"/>
                <a:gd name="T59" fmla="*/ 4 h 109"/>
                <a:gd name="T60" fmla="*/ 51 w 82"/>
                <a:gd name="T61" fmla="*/ 4 h 109"/>
                <a:gd name="T62" fmla="*/ 51 w 82"/>
                <a:gd name="T63" fmla="*/ 4 h 109"/>
                <a:gd name="T64" fmla="*/ 51 w 82"/>
                <a:gd name="T65" fmla="*/ 4 h 109"/>
                <a:gd name="T66" fmla="*/ 19 w 82"/>
                <a:gd name="T67" fmla="*/ 13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82" h="109">
                  <a:moveTo>
                    <a:pt x="35" y="109"/>
                  </a:moveTo>
                  <a:cubicBezTo>
                    <a:pt x="25" y="108"/>
                    <a:pt x="16" y="98"/>
                    <a:pt x="10" y="85"/>
                  </a:cubicBezTo>
                  <a:cubicBezTo>
                    <a:pt x="10" y="85"/>
                    <a:pt x="10" y="85"/>
                    <a:pt x="10" y="85"/>
                  </a:cubicBezTo>
                  <a:cubicBezTo>
                    <a:pt x="4" y="72"/>
                    <a:pt x="0" y="56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cubicBezTo>
                    <a:pt x="0" y="13"/>
                    <a:pt x="28" y="0"/>
                    <a:pt x="51" y="0"/>
                  </a:cubicBezTo>
                  <a:cubicBezTo>
                    <a:pt x="51" y="0"/>
                    <a:pt x="51" y="0"/>
                    <a:pt x="51" y="0"/>
                  </a:cubicBezTo>
                  <a:cubicBezTo>
                    <a:pt x="62" y="0"/>
                    <a:pt x="70" y="6"/>
                    <a:pt x="75" y="16"/>
                  </a:cubicBezTo>
                  <a:cubicBezTo>
                    <a:pt x="75" y="16"/>
                    <a:pt x="75" y="16"/>
                    <a:pt x="75" y="16"/>
                  </a:cubicBezTo>
                  <a:cubicBezTo>
                    <a:pt x="80" y="26"/>
                    <a:pt x="82" y="39"/>
                    <a:pt x="82" y="54"/>
                  </a:cubicBezTo>
                  <a:cubicBezTo>
                    <a:pt x="82" y="54"/>
                    <a:pt x="82" y="54"/>
                    <a:pt x="82" y="54"/>
                  </a:cubicBezTo>
                  <a:cubicBezTo>
                    <a:pt x="82" y="83"/>
                    <a:pt x="60" y="97"/>
                    <a:pt x="42" y="107"/>
                  </a:cubicBezTo>
                  <a:cubicBezTo>
                    <a:pt x="42" y="107"/>
                    <a:pt x="42" y="107"/>
                    <a:pt x="42" y="107"/>
                  </a:cubicBezTo>
                  <a:cubicBezTo>
                    <a:pt x="40" y="108"/>
                    <a:pt x="37" y="109"/>
                    <a:pt x="35" y="109"/>
                  </a:cubicBezTo>
                  <a:cubicBezTo>
                    <a:pt x="35" y="109"/>
                    <a:pt x="35" y="109"/>
                    <a:pt x="35" y="109"/>
                  </a:cubicBezTo>
                  <a:cubicBezTo>
                    <a:pt x="35" y="109"/>
                    <a:pt x="35" y="109"/>
                    <a:pt x="35" y="109"/>
                  </a:cubicBezTo>
                  <a:close/>
                  <a:moveTo>
                    <a:pt x="19" y="13"/>
                  </a:moveTo>
                  <a:cubicBezTo>
                    <a:pt x="10" y="20"/>
                    <a:pt x="4" y="29"/>
                    <a:pt x="4" y="43"/>
                  </a:cubicBezTo>
                  <a:cubicBezTo>
                    <a:pt x="4" y="43"/>
                    <a:pt x="4" y="43"/>
                    <a:pt x="4" y="43"/>
                  </a:cubicBezTo>
                  <a:cubicBezTo>
                    <a:pt x="4" y="55"/>
                    <a:pt x="7" y="71"/>
                    <a:pt x="14" y="83"/>
                  </a:cubicBezTo>
                  <a:cubicBezTo>
                    <a:pt x="14" y="83"/>
                    <a:pt x="14" y="83"/>
                    <a:pt x="14" y="83"/>
                  </a:cubicBezTo>
                  <a:cubicBezTo>
                    <a:pt x="20" y="96"/>
                    <a:pt x="28" y="105"/>
                    <a:pt x="35" y="105"/>
                  </a:cubicBezTo>
                  <a:cubicBezTo>
                    <a:pt x="35" y="105"/>
                    <a:pt x="35" y="105"/>
                    <a:pt x="35" y="105"/>
                  </a:cubicBezTo>
                  <a:cubicBezTo>
                    <a:pt x="37" y="105"/>
                    <a:pt x="38" y="104"/>
                    <a:pt x="40" y="103"/>
                  </a:cubicBezTo>
                  <a:cubicBezTo>
                    <a:pt x="40" y="103"/>
                    <a:pt x="40" y="103"/>
                    <a:pt x="40" y="103"/>
                  </a:cubicBezTo>
                  <a:cubicBezTo>
                    <a:pt x="58" y="93"/>
                    <a:pt x="78" y="81"/>
                    <a:pt x="78" y="54"/>
                  </a:cubicBezTo>
                  <a:cubicBezTo>
                    <a:pt x="78" y="54"/>
                    <a:pt x="78" y="54"/>
                    <a:pt x="78" y="54"/>
                  </a:cubicBezTo>
                  <a:cubicBezTo>
                    <a:pt x="78" y="40"/>
                    <a:pt x="76" y="27"/>
                    <a:pt x="72" y="18"/>
                  </a:cubicBezTo>
                  <a:cubicBezTo>
                    <a:pt x="72" y="18"/>
                    <a:pt x="72" y="18"/>
                    <a:pt x="72" y="18"/>
                  </a:cubicBezTo>
                  <a:cubicBezTo>
                    <a:pt x="67" y="9"/>
                    <a:pt x="61" y="4"/>
                    <a:pt x="51" y="4"/>
                  </a:cubicBezTo>
                  <a:cubicBezTo>
                    <a:pt x="51" y="4"/>
                    <a:pt x="51" y="4"/>
                    <a:pt x="51" y="4"/>
                  </a:cubicBezTo>
                  <a:cubicBezTo>
                    <a:pt x="51" y="4"/>
                    <a:pt x="51" y="4"/>
                    <a:pt x="51" y="4"/>
                  </a:cubicBezTo>
                  <a:cubicBezTo>
                    <a:pt x="51" y="4"/>
                    <a:pt x="51" y="4"/>
                    <a:pt x="51" y="4"/>
                  </a:cubicBezTo>
                  <a:cubicBezTo>
                    <a:pt x="40" y="4"/>
                    <a:pt x="28" y="7"/>
                    <a:pt x="19" y="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4" name="Freeform 142"/>
            <p:cNvSpPr>
              <a:spLocks noEditPoints="1"/>
            </p:cNvSpPr>
            <p:nvPr/>
          </p:nvSpPr>
          <p:spPr bwMode="auto">
            <a:xfrm>
              <a:off x="4683" y="2108"/>
              <a:ext cx="206" cy="268"/>
            </a:xfrm>
            <a:custGeom>
              <a:avLst/>
              <a:gdLst>
                <a:gd name="T0" fmla="*/ 37 w 86"/>
                <a:gd name="T1" fmla="*/ 111 h 113"/>
                <a:gd name="T2" fmla="*/ 10 w 86"/>
                <a:gd name="T3" fmla="*/ 88 h 113"/>
                <a:gd name="T4" fmla="*/ 0 w 86"/>
                <a:gd name="T5" fmla="*/ 45 h 113"/>
                <a:gd name="T6" fmla="*/ 52 w 86"/>
                <a:gd name="T7" fmla="*/ 0 h 113"/>
                <a:gd name="T8" fmla="*/ 53 w 86"/>
                <a:gd name="T9" fmla="*/ 0 h 113"/>
                <a:gd name="T10" fmla="*/ 79 w 86"/>
                <a:gd name="T11" fmla="*/ 17 h 113"/>
                <a:gd name="T12" fmla="*/ 86 w 86"/>
                <a:gd name="T13" fmla="*/ 56 h 113"/>
                <a:gd name="T14" fmla="*/ 45 w 86"/>
                <a:gd name="T15" fmla="*/ 111 h 113"/>
                <a:gd name="T16" fmla="*/ 37 w 86"/>
                <a:gd name="T17" fmla="*/ 113 h 113"/>
                <a:gd name="T18" fmla="*/ 37 w 86"/>
                <a:gd name="T19" fmla="*/ 113 h 113"/>
                <a:gd name="T20" fmla="*/ 43 w 86"/>
                <a:gd name="T21" fmla="*/ 107 h 113"/>
                <a:gd name="T22" fmla="*/ 82 w 86"/>
                <a:gd name="T23" fmla="*/ 56 h 113"/>
                <a:gd name="T24" fmla="*/ 43 w 86"/>
                <a:gd name="T25" fmla="*/ 107 h 113"/>
                <a:gd name="T26" fmla="*/ 37 w 86"/>
                <a:gd name="T27" fmla="*/ 109 h 113"/>
                <a:gd name="T28" fmla="*/ 37 w 86"/>
                <a:gd name="T29" fmla="*/ 109 h 113"/>
                <a:gd name="T30" fmla="*/ 37 w 86"/>
                <a:gd name="T31" fmla="*/ 109 h 113"/>
                <a:gd name="T32" fmla="*/ 36 w 86"/>
                <a:gd name="T33" fmla="*/ 108 h 113"/>
                <a:gd name="T34" fmla="*/ 36 w 86"/>
                <a:gd name="T35" fmla="*/ 108 h 113"/>
                <a:gd name="T36" fmla="*/ 35 w 86"/>
                <a:gd name="T37" fmla="*/ 108 h 113"/>
                <a:gd name="T38" fmla="*/ 30 w 86"/>
                <a:gd name="T39" fmla="*/ 106 h 113"/>
                <a:gd name="T40" fmla="*/ 37 w 86"/>
                <a:gd name="T41" fmla="*/ 105 h 113"/>
                <a:gd name="T42" fmla="*/ 41 w 86"/>
                <a:gd name="T43" fmla="*/ 104 h 113"/>
                <a:gd name="T44" fmla="*/ 78 w 86"/>
                <a:gd name="T45" fmla="*/ 56 h 113"/>
                <a:gd name="T46" fmla="*/ 78 w 86"/>
                <a:gd name="T47" fmla="*/ 56 h 113"/>
                <a:gd name="T48" fmla="*/ 72 w 86"/>
                <a:gd name="T49" fmla="*/ 21 h 113"/>
                <a:gd name="T50" fmla="*/ 53 w 86"/>
                <a:gd name="T51" fmla="*/ 8 h 113"/>
                <a:gd name="T52" fmla="*/ 22 w 86"/>
                <a:gd name="T53" fmla="*/ 17 h 113"/>
                <a:gd name="T54" fmla="*/ 8 w 86"/>
                <a:gd name="T55" fmla="*/ 45 h 113"/>
                <a:gd name="T56" fmla="*/ 8 w 86"/>
                <a:gd name="T57" fmla="*/ 45 h 113"/>
                <a:gd name="T58" fmla="*/ 17 w 86"/>
                <a:gd name="T59" fmla="*/ 85 h 113"/>
                <a:gd name="T60" fmla="*/ 37 w 86"/>
                <a:gd name="T61" fmla="*/ 105 h 113"/>
                <a:gd name="T62" fmla="*/ 37 w 86"/>
                <a:gd name="T63" fmla="*/ 105 h 113"/>
                <a:gd name="T64" fmla="*/ 14 w 86"/>
                <a:gd name="T65" fmla="*/ 86 h 113"/>
                <a:gd name="T66" fmla="*/ 17 w 86"/>
                <a:gd name="T67" fmla="*/ 92 h 113"/>
                <a:gd name="T68" fmla="*/ 14 w 86"/>
                <a:gd name="T69" fmla="*/ 86 h 113"/>
                <a:gd name="T70" fmla="*/ 9 w 86"/>
                <a:gd name="T71" fmla="*/ 74 h 113"/>
                <a:gd name="T72" fmla="*/ 82 w 86"/>
                <a:gd name="T73" fmla="*/ 56 h 113"/>
                <a:gd name="T74" fmla="*/ 82 w 86"/>
                <a:gd name="T75" fmla="*/ 56 h 113"/>
                <a:gd name="T76" fmla="*/ 76 w 86"/>
                <a:gd name="T77" fmla="*/ 21 h 113"/>
                <a:gd name="T78" fmla="*/ 4 w 86"/>
                <a:gd name="T79" fmla="*/ 45 h 113"/>
                <a:gd name="T80" fmla="*/ 4 w 86"/>
                <a:gd name="T81" fmla="*/ 45 h 113"/>
                <a:gd name="T82" fmla="*/ 4 w 86"/>
                <a:gd name="T83" fmla="*/ 45 h 113"/>
                <a:gd name="T84" fmla="*/ 6 w 86"/>
                <a:gd name="T85" fmla="*/ 31 h 113"/>
                <a:gd name="T86" fmla="*/ 76 w 86"/>
                <a:gd name="T87" fmla="*/ 21 h 113"/>
                <a:gd name="T88" fmla="*/ 76 w 86"/>
                <a:gd name="T89" fmla="*/ 21 h 113"/>
                <a:gd name="T90" fmla="*/ 75 w 86"/>
                <a:gd name="T91" fmla="*/ 18 h 113"/>
                <a:gd name="T92" fmla="*/ 75 w 86"/>
                <a:gd name="T93" fmla="*/ 18 h 113"/>
                <a:gd name="T94" fmla="*/ 75 w 86"/>
                <a:gd name="T95" fmla="*/ 18 h 113"/>
                <a:gd name="T96" fmla="*/ 75 w 86"/>
                <a:gd name="T97" fmla="*/ 18 h 113"/>
                <a:gd name="T98" fmla="*/ 75 w 86"/>
                <a:gd name="T99" fmla="*/ 18 h 113"/>
                <a:gd name="T100" fmla="*/ 53 w 86"/>
                <a:gd name="T101" fmla="*/ 4 h 113"/>
                <a:gd name="T102" fmla="*/ 53 w 86"/>
                <a:gd name="T103" fmla="*/ 4 h 113"/>
                <a:gd name="T104" fmla="*/ 51 w 86"/>
                <a:gd name="T105" fmla="*/ 4 h 113"/>
                <a:gd name="T106" fmla="*/ 53 w 86"/>
                <a:gd name="T107" fmla="*/ 4 h 113"/>
                <a:gd name="T108" fmla="*/ 53 w 86"/>
                <a:gd name="T109" fmla="*/ 4 h 113"/>
                <a:gd name="T110" fmla="*/ 21 w 86"/>
                <a:gd name="T111" fmla="*/ 15 h 113"/>
                <a:gd name="T112" fmla="*/ 20 w 86"/>
                <a:gd name="T113" fmla="*/ 14 h 113"/>
                <a:gd name="T114" fmla="*/ 21 w 86"/>
                <a:gd name="T115" fmla="*/ 15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86" h="113">
                  <a:moveTo>
                    <a:pt x="37" y="113"/>
                  </a:moveTo>
                  <a:cubicBezTo>
                    <a:pt x="37" y="111"/>
                    <a:pt x="37" y="111"/>
                    <a:pt x="37" y="111"/>
                  </a:cubicBezTo>
                  <a:cubicBezTo>
                    <a:pt x="37" y="113"/>
                    <a:pt x="37" y="113"/>
                    <a:pt x="37" y="113"/>
                  </a:cubicBezTo>
                  <a:cubicBezTo>
                    <a:pt x="25" y="112"/>
                    <a:pt x="17" y="101"/>
                    <a:pt x="10" y="88"/>
                  </a:cubicBezTo>
                  <a:cubicBezTo>
                    <a:pt x="10" y="88"/>
                    <a:pt x="10" y="88"/>
                    <a:pt x="10" y="88"/>
                  </a:cubicBezTo>
                  <a:cubicBezTo>
                    <a:pt x="4" y="75"/>
                    <a:pt x="0" y="59"/>
                    <a:pt x="0" y="45"/>
                  </a:cubicBezTo>
                  <a:cubicBezTo>
                    <a:pt x="0" y="45"/>
                    <a:pt x="0" y="45"/>
                    <a:pt x="0" y="45"/>
                  </a:cubicBezTo>
                  <a:cubicBezTo>
                    <a:pt x="0" y="14"/>
                    <a:pt x="30" y="0"/>
                    <a:pt x="52" y="0"/>
                  </a:cubicBezTo>
                  <a:cubicBezTo>
                    <a:pt x="52" y="0"/>
                    <a:pt x="52" y="0"/>
                    <a:pt x="52" y="0"/>
                  </a:cubicBezTo>
                  <a:cubicBezTo>
                    <a:pt x="53" y="0"/>
                    <a:pt x="53" y="0"/>
                    <a:pt x="53" y="0"/>
                  </a:cubicBezTo>
                  <a:cubicBezTo>
                    <a:pt x="53" y="0"/>
                    <a:pt x="53" y="0"/>
                    <a:pt x="53" y="0"/>
                  </a:cubicBezTo>
                  <a:cubicBezTo>
                    <a:pt x="65" y="0"/>
                    <a:pt x="74" y="7"/>
                    <a:pt x="79" y="17"/>
                  </a:cubicBezTo>
                  <a:cubicBezTo>
                    <a:pt x="79" y="17"/>
                    <a:pt x="79" y="17"/>
                    <a:pt x="79" y="17"/>
                  </a:cubicBezTo>
                  <a:cubicBezTo>
                    <a:pt x="84" y="28"/>
                    <a:pt x="86" y="41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86"/>
                    <a:pt x="63" y="101"/>
                    <a:pt x="45" y="111"/>
                  </a:cubicBezTo>
                  <a:cubicBezTo>
                    <a:pt x="45" y="111"/>
                    <a:pt x="45" y="111"/>
                    <a:pt x="45" y="111"/>
                  </a:cubicBezTo>
                  <a:cubicBezTo>
                    <a:pt x="42" y="112"/>
                    <a:pt x="40" y="113"/>
                    <a:pt x="37" y="113"/>
                  </a:cubicBezTo>
                  <a:cubicBezTo>
                    <a:pt x="37" y="113"/>
                    <a:pt x="37" y="113"/>
                    <a:pt x="37" y="113"/>
                  </a:cubicBezTo>
                  <a:cubicBezTo>
                    <a:pt x="37" y="113"/>
                    <a:pt x="37" y="113"/>
                    <a:pt x="37" y="113"/>
                  </a:cubicBezTo>
                  <a:close/>
                  <a:moveTo>
                    <a:pt x="37" y="109"/>
                  </a:moveTo>
                  <a:cubicBezTo>
                    <a:pt x="39" y="109"/>
                    <a:pt x="41" y="108"/>
                    <a:pt x="43" y="107"/>
                  </a:cubicBezTo>
                  <a:cubicBezTo>
                    <a:pt x="43" y="107"/>
                    <a:pt x="43" y="107"/>
                    <a:pt x="43" y="107"/>
                  </a:cubicBezTo>
                  <a:cubicBezTo>
                    <a:pt x="61" y="97"/>
                    <a:pt x="82" y="84"/>
                    <a:pt x="82" y="56"/>
                  </a:cubicBezTo>
                  <a:cubicBezTo>
                    <a:pt x="82" y="56"/>
                    <a:pt x="82" y="56"/>
                    <a:pt x="82" y="56"/>
                  </a:cubicBezTo>
                  <a:cubicBezTo>
                    <a:pt x="82" y="84"/>
                    <a:pt x="61" y="97"/>
                    <a:pt x="43" y="107"/>
                  </a:cubicBezTo>
                  <a:cubicBezTo>
                    <a:pt x="43" y="107"/>
                    <a:pt x="43" y="107"/>
                    <a:pt x="43" y="107"/>
                  </a:cubicBezTo>
                  <a:cubicBezTo>
                    <a:pt x="41" y="108"/>
                    <a:pt x="39" y="109"/>
                    <a:pt x="37" y="109"/>
                  </a:cubicBezTo>
                  <a:cubicBezTo>
                    <a:pt x="37" y="109"/>
                    <a:pt x="37" y="109"/>
                    <a:pt x="37" y="109"/>
                  </a:cubicBezTo>
                  <a:cubicBezTo>
                    <a:pt x="37" y="109"/>
                    <a:pt x="37" y="109"/>
                    <a:pt x="37" y="109"/>
                  </a:cubicBezTo>
                  <a:cubicBezTo>
                    <a:pt x="37" y="109"/>
                    <a:pt x="37" y="109"/>
                    <a:pt x="37" y="109"/>
                  </a:cubicBezTo>
                  <a:cubicBezTo>
                    <a:pt x="37" y="109"/>
                    <a:pt x="37" y="109"/>
                    <a:pt x="37" y="109"/>
                  </a:cubicBezTo>
                  <a:cubicBezTo>
                    <a:pt x="37" y="109"/>
                    <a:pt x="37" y="109"/>
                    <a:pt x="37" y="109"/>
                  </a:cubicBezTo>
                  <a:close/>
                  <a:moveTo>
                    <a:pt x="36" y="108"/>
                  </a:moveTo>
                  <a:cubicBezTo>
                    <a:pt x="36" y="108"/>
                    <a:pt x="36" y="108"/>
                    <a:pt x="36" y="108"/>
                  </a:cubicBezTo>
                  <a:cubicBezTo>
                    <a:pt x="36" y="108"/>
                    <a:pt x="36" y="108"/>
                    <a:pt x="36" y="108"/>
                  </a:cubicBezTo>
                  <a:cubicBezTo>
                    <a:pt x="36" y="108"/>
                    <a:pt x="36" y="108"/>
                    <a:pt x="36" y="108"/>
                  </a:cubicBezTo>
                  <a:close/>
                  <a:moveTo>
                    <a:pt x="35" y="108"/>
                  </a:moveTo>
                  <a:cubicBezTo>
                    <a:pt x="34" y="108"/>
                    <a:pt x="32" y="107"/>
                    <a:pt x="30" y="106"/>
                  </a:cubicBezTo>
                  <a:cubicBezTo>
                    <a:pt x="30" y="106"/>
                    <a:pt x="30" y="106"/>
                    <a:pt x="30" y="106"/>
                  </a:cubicBezTo>
                  <a:cubicBezTo>
                    <a:pt x="32" y="107"/>
                    <a:pt x="34" y="108"/>
                    <a:pt x="35" y="108"/>
                  </a:cubicBezTo>
                  <a:close/>
                  <a:moveTo>
                    <a:pt x="37" y="105"/>
                  </a:moveTo>
                  <a:cubicBezTo>
                    <a:pt x="38" y="105"/>
                    <a:pt x="39" y="104"/>
                    <a:pt x="41" y="104"/>
                  </a:cubicBezTo>
                  <a:cubicBezTo>
                    <a:pt x="41" y="104"/>
                    <a:pt x="41" y="104"/>
                    <a:pt x="41" y="104"/>
                  </a:cubicBezTo>
                  <a:cubicBezTo>
                    <a:pt x="59" y="94"/>
                    <a:pt x="78" y="82"/>
                    <a:pt x="78" y="56"/>
                  </a:cubicBezTo>
                  <a:cubicBezTo>
                    <a:pt x="78" y="56"/>
                    <a:pt x="78" y="56"/>
                    <a:pt x="78" y="56"/>
                  </a:cubicBezTo>
                  <a:cubicBezTo>
                    <a:pt x="78" y="56"/>
                    <a:pt x="78" y="56"/>
                    <a:pt x="78" y="56"/>
                  </a:cubicBezTo>
                  <a:cubicBezTo>
                    <a:pt x="78" y="56"/>
                    <a:pt x="78" y="56"/>
                    <a:pt x="78" y="56"/>
                  </a:cubicBezTo>
                  <a:cubicBezTo>
                    <a:pt x="78" y="42"/>
                    <a:pt x="76" y="29"/>
                    <a:pt x="72" y="21"/>
                  </a:cubicBezTo>
                  <a:cubicBezTo>
                    <a:pt x="72" y="21"/>
                    <a:pt x="72" y="21"/>
                    <a:pt x="72" y="21"/>
                  </a:cubicBezTo>
                  <a:cubicBezTo>
                    <a:pt x="67" y="12"/>
                    <a:pt x="62" y="8"/>
                    <a:pt x="53" y="8"/>
                  </a:cubicBezTo>
                  <a:cubicBezTo>
                    <a:pt x="53" y="8"/>
                    <a:pt x="53" y="8"/>
                    <a:pt x="53" y="8"/>
                  </a:cubicBezTo>
                  <a:cubicBezTo>
                    <a:pt x="53" y="8"/>
                    <a:pt x="53" y="8"/>
                    <a:pt x="53" y="8"/>
                  </a:cubicBezTo>
                  <a:cubicBezTo>
                    <a:pt x="43" y="8"/>
                    <a:pt x="31" y="11"/>
                    <a:pt x="22" y="17"/>
                  </a:cubicBezTo>
                  <a:cubicBezTo>
                    <a:pt x="22" y="17"/>
                    <a:pt x="22" y="17"/>
                    <a:pt x="22" y="17"/>
                  </a:cubicBezTo>
                  <a:cubicBezTo>
                    <a:pt x="14" y="23"/>
                    <a:pt x="8" y="32"/>
                    <a:pt x="8" y="45"/>
                  </a:cubicBezTo>
                  <a:cubicBezTo>
                    <a:pt x="8" y="45"/>
                    <a:pt x="8" y="45"/>
                    <a:pt x="8" y="45"/>
                  </a:cubicBezTo>
                  <a:cubicBezTo>
                    <a:pt x="8" y="45"/>
                    <a:pt x="8" y="45"/>
                    <a:pt x="8" y="45"/>
                  </a:cubicBezTo>
                  <a:cubicBezTo>
                    <a:pt x="7" y="57"/>
                    <a:pt x="11" y="72"/>
                    <a:pt x="17" y="85"/>
                  </a:cubicBezTo>
                  <a:cubicBezTo>
                    <a:pt x="17" y="85"/>
                    <a:pt x="17" y="85"/>
                    <a:pt x="17" y="85"/>
                  </a:cubicBezTo>
                  <a:cubicBezTo>
                    <a:pt x="23" y="97"/>
                    <a:pt x="31" y="105"/>
                    <a:pt x="37" y="105"/>
                  </a:cubicBezTo>
                  <a:cubicBezTo>
                    <a:pt x="37" y="105"/>
                    <a:pt x="37" y="105"/>
                    <a:pt x="37" y="105"/>
                  </a:cubicBezTo>
                  <a:cubicBezTo>
                    <a:pt x="37" y="105"/>
                    <a:pt x="37" y="105"/>
                    <a:pt x="37" y="105"/>
                  </a:cubicBezTo>
                  <a:cubicBezTo>
                    <a:pt x="37" y="105"/>
                    <a:pt x="37" y="105"/>
                    <a:pt x="37" y="105"/>
                  </a:cubicBezTo>
                  <a:cubicBezTo>
                    <a:pt x="37" y="105"/>
                    <a:pt x="37" y="105"/>
                    <a:pt x="37" y="105"/>
                  </a:cubicBezTo>
                  <a:close/>
                  <a:moveTo>
                    <a:pt x="14" y="86"/>
                  </a:moveTo>
                  <a:cubicBezTo>
                    <a:pt x="15" y="88"/>
                    <a:pt x="16" y="90"/>
                    <a:pt x="17" y="92"/>
                  </a:cubicBezTo>
                  <a:cubicBezTo>
                    <a:pt x="17" y="92"/>
                    <a:pt x="17" y="92"/>
                    <a:pt x="17" y="92"/>
                  </a:cubicBezTo>
                  <a:cubicBezTo>
                    <a:pt x="16" y="90"/>
                    <a:pt x="15" y="88"/>
                    <a:pt x="14" y="86"/>
                  </a:cubicBezTo>
                  <a:cubicBezTo>
                    <a:pt x="14" y="86"/>
                    <a:pt x="14" y="86"/>
                    <a:pt x="14" y="86"/>
                  </a:cubicBezTo>
                  <a:cubicBezTo>
                    <a:pt x="12" y="82"/>
                    <a:pt x="10" y="78"/>
                    <a:pt x="9" y="74"/>
                  </a:cubicBezTo>
                  <a:cubicBezTo>
                    <a:pt x="9" y="74"/>
                    <a:pt x="9" y="74"/>
                    <a:pt x="9" y="74"/>
                  </a:cubicBezTo>
                  <a:cubicBezTo>
                    <a:pt x="10" y="78"/>
                    <a:pt x="12" y="82"/>
                    <a:pt x="14" y="86"/>
                  </a:cubicBezTo>
                  <a:close/>
                  <a:moveTo>
                    <a:pt x="82" y="56"/>
                  </a:moveTo>
                  <a:cubicBezTo>
                    <a:pt x="82" y="56"/>
                    <a:pt x="82" y="56"/>
                    <a:pt x="82" y="56"/>
                  </a:cubicBezTo>
                  <a:cubicBezTo>
                    <a:pt x="82" y="56"/>
                    <a:pt x="82" y="56"/>
                    <a:pt x="82" y="56"/>
                  </a:cubicBezTo>
                  <a:cubicBezTo>
                    <a:pt x="82" y="43"/>
                    <a:pt x="80" y="31"/>
                    <a:pt x="76" y="21"/>
                  </a:cubicBezTo>
                  <a:cubicBezTo>
                    <a:pt x="76" y="21"/>
                    <a:pt x="76" y="21"/>
                    <a:pt x="76" y="21"/>
                  </a:cubicBezTo>
                  <a:cubicBezTo>
                    <a:pt x="80" y="31"/>
                    <a:pt x="82" y="43"/>
                    <a:pt x="82" y="56"/>
                  </a:cubicBezTo>
                  <a:close/>
                  <a:moveTo>
                    <a:pt x="4" y="45"/>
                  </a:moveTo>
                  <a:cubicBezTo>
                    <a:pt x="4" y="45"/>
                    <a:pt x="4" y="45"/>
                    <a:pt x="4" y="45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0"/>
                    <a:pt x="4" y="35"/>
                    <a:pt x="6" y="31"/>
                  </a:cubicBezTo>
                  <a:cubicBezTo>
                    <a:pt x="6" y="31"/>
                    <a:pt x="6" y="31"/>
                    <a:pt x="6" y="31"/>
                  </a:cubicBezTo>
                  <a:cubicBezTo>
                    <a:pt x="4" y="35"/>
                    <a:pt x="4" y="40"/>
                    <a:pt x="4" y="45"/>
                  </a:cubicBezTo>
                  <a:close/>
                  <a:moveTo>
                    <a:pt x="76" y="21"/>
                  </a:moveTo>
                  <a:cubicBezTo>
                    <a:pt x="76" y="21"/>
                    <a:pt x="76" y="21"/>
                    <a:pt x="76" y="21"/>
                  </a:cubicBezTo>
                  <a:cubicBezTo>
                    <a:pt x="76" y="21"/>
                    <a:pt x="76" y="21"/>
                    <a:pt x="76" y="21"/>
                  </a:cubicBezTo>
                  <a:cubicBezTo>
                    <a:pt x="76" y="21"/>
                    <a:pt x="76" y="21"/>
                    <a:pt x="76" y="21"/>
                  </a:cubicBezTo>
                  <a:close/>
                  <a:moveTo>
                    <a:pt x="75" y="18"/>
                  </a:moveTo>
                  <a:cubicBezTo>
                    <a:pt x="75" y="18"/>
                    <a:pt x="75" y="18"/>
                    <a:pt x="75" y="18"/>
                  </a:cubicBezTo>
                  <a:cubicBezTo>
                    <a:pt x="75" y="18"/>
                    <a:pt x="75" y="18"/>
                    <a:pt x="75" y="18"/>
                  </a:cubicBezTo>
                  <a:cubicBezTo>
                    <a:pt x="75" y="18"/>
                    <a:pt x="75" y="18"/>
                    <a:pt x="75" y="18"/>
                  </a:cubicBezTo>
                  <a:close/>
                  <a:moveTo>
                    <a:pt x="75" y="18"/>
                  </a:moveTo>
                  <a:cubicBezTo>
                    <a:pt x="75" y="18"/>
                    <a:pt x="75" y="18"/>
                    <a:pt x="75" y="18"/>
                  </a:cubicBezTo>
                  <a:cubicBezTo>
                    <a:pt x="75" y="18"/>
                    <a:pt x="75" y="18"/>
                    <a:pt x="75" y="18"/>
                  </a:cubicBezTo>
                  <a:cubicBezTo>
                    <a:pt x="75" y="18"/>
                    <a:pt x="75" y="18"/>
                    <a:pt x="75" y="18"/>
                  </a:cubicBezTo>
                  <a:close/>
                  <a:moveTo>
                    <a:pt x="75" y="18"/>
                  </a:moveTo>
                  <a:cubicBezTo>
                    <a:pt x="70" y="9"/>
                    <a:pt x="63" y="4"/>
                    <a:pt x="53" y="4"/>
                  </a:cubicBezTo>
                  <a:cubicBezTo>
                    <a:pt x="53" y="4"/>
                    <a:pt x="53" y="4"/>
                    <a:pt x="53" y="4"/>
                  </a:cubicBezTo>
                  <a:cubicBezTo>
                    <a:pt x="53" y="3"/>
                    <a:pt x="53" y="3"/>
                    <a:pt x="53" y="3"/>
                  </a:cubicBezTo>
                  <a:cubicBezTo>
                    <a:pt x="53" y="4"/>
                    <a:pt x="53" y="4"/>
                    <a:pt x="53" y="4"/>
                  </a:cubicBezTo>
                  <a:cubicBezTo>
                    <a:pt x="52" y="4"/>
                    <a:pt x="51" y="4"/>
                    <a:pt x="51" y="4"/>
                  </a:cubicBezTo>
                  <a:cubicBezTo>
                    <a:pt x="51" y="4"/>
                    <a:pt x="51" y="4"/>
                    <a:pt x="51" y="4"/>
                  </a:cubicBezTo>
                  <a:cubicBezTo>
                    <a:pt x="51" y="4"/>
                    <a:pt x="52" y="4"/>
                    <a:pt x="53" y="4"/>
                  </a:cubicBezTo>
                  <a:cubicBezTo>
                    <a:pt x="53" y="4"/>
                    <a:pt x="53" y="4"/>
                    <a:pt x="53" y="4"/>
                  </a:cubicBezTo>
                  <a:cubicBezTo>
                    <a:pt x="53" y="4"/>
                    <a:pt x="53" y="4"/>
                    <a:pt x="53" y="4"/>
                  </a:cubicBezTo>
                  <a:cubicBezTo>
                    <a:pt x="53" y="4"/>
                    <a:pt x="53" y="4"/>
                    <a:pt x="53" y="4"/>
                  </a:cubicBezTo>
                  <a:cubicBezTo>
                    <a:pt x="63" y="4"/>
                    <a:pt x="70" y="9"/>
                    <a:pt x="75" y="18"/>
                  </a:cubicBezTo>
                  <a:close/>
                  <a:moveTo>
                    <a:pt x="21" y="15"/>
                  </a:moveTo>
                  <a:cubicBezTo>
                    <a:pt x="20" y="14"/>
                    <a:pt x="20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21" y="15"/>
                    <a:pt x="21" y="15"/>
                    <a:pt x="21" y="1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5" name="Freeform 143"/>
            <p:cNvSpPr/>
            <p:nvPr/>
          </p:nvSpPr>
          <p:spPr bwMode="auto">
            <a:xfrm>
              <a:off x="4853" y="2117"/>
              <a:ext cx="178" cy="167"/>
            </a:xfrm>
            <a:custGeom>
              <a:avLst/>
              <a:gdLst>
                <a:gd name="T0" fmla="*/ 55 w 74"/>
                <a:gd name="T1" fmla="*/ 67 h 70"/>
                <a:gd name="T2" fmla="*/ 70 w 74"/>
                <a:gd name="T3" fmla="*/ 58 h 70"/>
                <a:gd name="T4" fmla="*/ 70 w 74"/>
                <a:gd name="T5" fmla="*/ 56 h 70"/>
                <a:gd name="T6" fmla="*/ 70 w 74"/>
                <a:gd name="T7" fmla="*/ 56 h 70"/>
                <a:gd name="T8" fmla="*/ 50 w 74"/>
                <a:gd name="T9" fmla="*/ 6 h 70"/>
                <a:gd name="T10" fmla="*/ 50 w 74"/>
                <a:gd name="T11" fmla="*/ 6 h 70"/>
                <a:gd name="T12" fmla="*/ 41 w 74"/>
                <a:gd name="T13" fmla="*/ 4 h 70"/>
                <a:gd name="T14" fmla="*/ 41 w 74"/>
                <a:gd name="T15" fmla="*/ 4 h 70"/>
                <a:gd name="T16" fmla="*/ 2 w 74"/>
                <a:gd name="T17" fmla="*/ 11 h 70"/>
                <a:gd name="T18" fmla="*/ 2 w 74"/>
                <a:gd name="T19" fmla="*/ 11 h 70"/>
                <a:gd name="T20" fmla="*/ 0 w 74"/>
                <a:gd name="T21" fmla="*/ 7 h 70"/>
                <a:gd name="T22" fmla="*/ 41 w 74"/>
                <a:gd name="T23" fmla="*/ 0 h 70"/>
                <a:gd name="T24" fmla="*/ 41 w 74"/>
                <a:gd name="T25" fmla="*/ 0 h 70"/>
                <a:gd name="T26" fmla="*/ 53 w 74"/>
                <a:gd name="T27" fmla="*/ 3 h 70"/>
                <a:gd name="T28" fmla="*/ 53 w 74"/>
                <a:gd name="T29" fmla="*/ 3 h 70"/>
                <a:gd name="T30" fmla="*/ 74 w 74"/>
                <a:gd name="T31" fmla="*/ 56 h 70"/>
                <a:gd name="T32" fmla="*/ 74 w 74"/>
                <a:gd name="T33" fmla="*/ 56 h 70"/>
                <a:gd name="T34" fmla="*/ 72 w 74"/>
                <a:gd name="T35" fmla="*/ 62 h 70"/>
                <a:gd name="T36" fmla="*/ 72 w 74"/>
                <a:gd name="T37" fmla="*/ 62 h 70"/>
                <a:gd name="T38" fmla="*/ 72 w 74"/>
                <a:gd name="T39" fmla="*/ 62 h 70"/>
                <a:gd name="T40" fmla="*/ 57 w 74"/>
                <a:gd name="T41" fmla="*/ 70 h 70"/>
                <a:gd name="T42" fmla="*/ 57 w 74"/>
                <a:gd name="T43" fmla="*/ 70 h 70"/>
                <a:gd name="T44" fmla="*/ 55 w 74"/>
                <a:gd name="T45" fmla="*/ 67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74" h="70">
                  <a:moveTo>
                    <a:pt x="55" y="67"/>
                  </a:moveTo>
                  <a:cubicBezTo>
                    <a:pt x="70" y="58"/>
                    <a:pt x="70" y="58"/>
                    <a:pt x="70" y="58"/>
                  </a:cubicBezTo>
                  <a:cubicBezTo>
                    <a:pt x="70" y="58"/>
                    <a:pt x="70" y="57"/>
                    <a:pt x="70" y="56"/>
                  </a:cubicBezTo>
                  <a:cubicBezTo>
                    <a:pt x="70" y="56"/>
                    <a:pt x="70" y="56"/>
                    <a:pt x="70" y="56"/>
                  </a:cubicBezTo>
                  <a:cubicBezTo>
                    <a:pt x="71" y="45"/>
                    <a:pt x="55" y="12"/>
                    <a:pt x="50" y="6"/>
                  </a:cubicBezTo>
                  <a:cubicBezTo>
                    <a:pt x="50" y="6"/>
                    <a:pt x="50" y="6"/>
                    <a:pt x="50" y="6"/>
                  </a:cubicBezTo>
                  <a:cubicBezTo>
                    <a:pt x="49" y="5"/>
                    <a:pt x="46" y="4"/>
                    <a:pt x="41" y="4"/>
                  </a:cubicBezTo>
                  <a:cubicBezTo>
                    <a:pt x="41" y="4"/>
                    <a:pt x="41" y="4"/>
                    <a:pt x="41" y="4"/>
                  </a:cubicBezTo>
                  <a:cubicBezTo>
                    <a:pt x="27" y="4"/>
                    <a:pt x="2" y="11"/>
                    <a:pt x="2" y="11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1" y="7"/>
                    <a:pt x="26" y="0"/>
                    <a:pt x="41" y="0"/>
                  </a:cubicBezTo>
                  <a:cubicBezTo>
                    <a:pt x="41" y="0"/>
                    <a:pt x="41" y="0"/>
                    <a:pt x="41" y="0"/>
                  </a:cubicBezTo>
                  <a:cubicBezTo>
                    <a:pt x="46" y="0"/>
                    <a:pt x="51" y="0"/>
                    <a:pt x="53" y="3"/>
                  </a:cubicBezTo>
                  <a:cubicBezTo>
                    <a:pt x="53" y="3"/>
                    <a:pt x="53" y="3"/>
                    <a:pt x="53" y="3"/>
                  </a:cubicBezTo>
                  <a:cubicBezTo>
                    <a:pt x="59" y="11"/>
                    <a:pt x="74" y="43"/>
                    <a:pt x="74" y="56"/>
                  </a:cubicBezTo>
                  <a:cubicBezTo>
                    <a:pt x="74" y="56"/>
                    <a:pt x="74" y="56"/>
                    <a:pt x="74" y="56"/>
                  </a:cubicBezTo>
                  <a:cubicBezTo>
                    <a:pt x="74" y="58"/>
                    <a:pt x="74" y="60"/>
                    <a:pt x="72" y="62"/>
                  </a:cubicBezTo>
                  <a:cubicBezTo>
                    <a:pt x="72" y="62"/>
                    <a:pt x="72" y="62"/>
                    <a:pt x="72" y="62"/>
                  </a:cubicBezTo>
                  <a:cubicBezTo>
                    <a:pt x="72" y="62"/>
                    <a:pt x="72" y="62"/>
                    <a:pt x="72" y="62"/>
                  </a:cubicBezTo>
                  <a:cubicBezTo>
                    <a:pt x="57" y="70"/>
                    <a:pt x="57" y="70"/>
                    <a:pt x="57" y="70"/>
                  </a:cubicBezTo>
                  <a:cubicBezTo>
                    <a:pt x="57" y="70"/>
                    <a:pt x="57" y="70"/>
                    <a:pt x="57" y="70"/>
                  </a:cubicBezTo>
                  <a:cubicBezTo>
                    <a:pt x="55" y="67"/>
                    <a:pt x="55" y="67"/>
                    <a:pt x="55" y="6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6" name="Freeform 144"/>
            <p:cNvSpPr>
              <a:spLocks noEditPoints="1"/>
            </p:cNvSpPr>
            <p:nvPr/>
          </p:nvSpPr>
          <p:spPr bwMode="auto">
            <a:xfrm>
              <a:off x="4849" y="2112"/>
              <a:ext cx="187" cy="191"/>
            </a:xfrm>
            <a:custGeom>
              <a:avLst/>
              <a:gdLst>
                <a:gd name="T0" fmla="*/ 57 w 78"/>
                <a:gd name="T1" fmla="*/ 69 h 80"/>
                <a:gd name="T2" fmla="*/ 57 w 78"/>
                <a:gd name="T3" fmla="*/ 69 h 80"/>
                <a:gd name="T4" fmla="*/ 54 w 78"/>
                <a:gd name="T5" fmla="*/ 68 h 80"/>
                <a:gd name="T6" fmla="*/ 70 w 78"/>
                <a:gd name="T7" fmla="*/ 58 h 80"/>
                <a:gd name="T8" fmla="*/ 70 w 78"/>
                <a:gd name="T9" fmla="*/ 58 h 80"/>
                <a:gd name="T10" fmla="*/ 70 w 78"/>
                <a:gd name="T11" fmla="*/ 58 h 80"/>
                <a:gd name="T12" fmla="*/ 50 w 78"/>
                <a:gd name="T13" fmla="*/ 9 h 80"/>
                <a:gd name="T14" fmla="*/ 50 w 78"/>
                <a:gd name="T15" fmla="*/ 9 h 80"/>
                <a:gd name="T16" fmla="*/ 50 w 78"/>
                <a:gd name="T17" fmla="*/ 9 h 80"/>
                <a:gd name="T18" fmla="*/ 50 w 78"/>
                <a:gd name="T19" fmla="*/ 9 h 80"/>
                <a:gd name="T20" fmla="*/ 49 w 78"/>
                <a:gd name="T21" fmla="*/ 8 h 80"/>
                <a:gd name="T22" fmla="*/ 44 w 78"/>
                <a:gd name="T23" fmla="*/ 8 h 80"/>
                <a:gd name="T24" fmla="*/ 44 w 78"/>
                <a:gd name="T25" fmla="*/ 8 h 80"/>
                <a:gd name="T26" fmla="*/ 43 w 78"/>
                <a:gd name="T27" fmla="*/ 8 h 80"/>
                <a:gd name="T28" fmla="*/ 5 w 78"/>
                <a:gd name="T29" fmla="*/ 15 h 80"/>
                <a:gd name="T30" fmla="*/ 3 w 78"/>
                <a:gd name="T31" fmla="*/ 18 h 80"/>
                <a:gd name="T32" fmla="*/ 2 w 78"/>
                <a:gd name="T33" fmla="*/ 7 h 80"/>
                <a:gd name="T34" fmla="*/ 2 w 78"/>
                <a:gd name="T35" fmla="*/ 7 h 80"/>
                <a:gd name="T36" fmla="*/ 3 w 78"/>
                <a:gd name="T37" fmla="*/ 7 h 80"/>
                <a:gd name="T38" fmla="*/ 6 w 78"/>
                <a:gd name="T39" fmla="*/ 6 h 80"/>
                <a:gd name="T40" fmla="*/ 17 w 78"/>
                <a:gd name="T41" fmla="*/ 4 h 80"/>
                <a:gd name="T42" fmla="*/ 43 w 78"/>
                <a:gd name="T43" fmla="*/ 0 h 80"/>
                <a:gd name="T44" fmla="*/ 57 w 78"/>
                <a:gd name="T45" fmla="*/ 4 h 80"/>
                <a:gd name="T46" fmla="*/ 78 w 78"/>
                <a:gd name="T47" fmla="*/ 58 h 80"/>
                <a:gd name="T48" fmla="*/ 76 w 78"/>
                <a:gd name="T49" fmla="*/ 65 h 80"/>
                <a:gd name="T50" fmla="*/ 61 w 78"/>
                <a:gd name="T51" fmla="*/ 73 h 80"/>
                <a:gd name="T52" fmla="*/ 55 w 78"/>
                <a:gd name="T53" fmla="*/ 70 h 80"/>
                <a:gd name="T54" fmla="*/ 73 w 78"/>
                <a:gd name="T55" fmla="*/ 62 h 80"/>
                <a:gd name="T56" fmla="*/ 73 w 78"/>
                <a:gd name="T57" fmla="*/ 62 h 80"/>
                <a:gd name="T58" fmla="*/ 60 w 78"/>
                <a:gd name="T59" fmla="*/ 69 h 80"/>
                <a:gd name="T60" fmla="*/ 74 w 78"/>
                <a:gd name="T61" fmla="*/ 61 h 80"/>
                <a:gd name="T62" fmla="*/ 74 w 78"/>
                <a:gd name="T63" fmla="*/ 58 h 80"/>
                <a:gd name="T64" fmla="*/ 54 w 78"/>
                <a:gd name="T65" fmla="*/ 7 h 80"/>
                <a:gd name="T66" fmla="*/ 53 w 78"/>
                <a:gd name="T67" fmla="*/ 7 h 80"/>
                <a:gd name="T68" fmla="*/ 74 w 78"/>
                <a:gd name="T69" fmla="*/ 58 h 80"/>
                <a:gd name="T70" fmla="*/ 74 w 78"/>
                <a:gd name="T71" fmla="*/ 58 h 80"/>
                <a:gd name="T72" fmla="*/ 74 w 78"/>
                <a:gd name="T73" fmla="*/ 58 h 80"/>
                <a:gd name="T74" fmla="*/ 48 w 78"/>
                <a:gd name="T75" fmla="*/ 4 h 80"/>
                <a:gd name="T76" fmla="*/ 44 w 78"/>
                <a:gd name="T77" fmla="*/ 4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78" h="80">
                  <a:moveTo>
                    <a:pt x="55" y="70"/>
                  </a:moveTo>
                  <a:cubicBezTo>
                    <a:pt x="57" y="69"/>
                    <a:pt x="57" y="69"/>
                    <a:pt x="57" y="69"/>
                  </a:cubicBezTo>
                  <a:cubicBezTo>
                    <a:pt x="58" y="70"/>
                    <a:pt x="58" y="70"/>
                    <a:pt x="58" y="70"/>
                  </a:cubicBezTo>
                  <a:cubicBezTo>
                    <a:pt x="57" y="69"/>
                    <a:pt x="57" y="69"/>
                    <a:pt x="57" y="69"/>
                  </a:cubicBezTo>
                  <a:cubicBezTo>
                    <a:pt x="55" y="70"/>
                    <a:pt x="55" y="70"/>
                    <a:pt x="55" y="70"/>
                  </a:cubicBezTo>
                  <a:cubicBezTo>
                    <a:pt x="54" y="68"/>
                    <a:pt x="54" y="68"/>
                    <a:pt x="54" y="68"/>
                  </a:cubicBezTo>
                  <a:cubicBezTo>
                    <a:pt x="70" y="59"/>
                    <a:pt x="70" y="59"/>
                    <a:pt x="70" y="59"/>
                  </a:cubicBezTo>
                  <a:cubicBezTo>
                    <a:pt x="70" y="59"/>
                    <a:pt x="70" y="58"/>
                    <a:pt x="70" y="58"/>
                  </a:cubicBezTo>
                  <a:cubicBezTo>
                    <a:pt x="70" y="58"/>
                    <a:pt x="70" y="58"/>
                    <a:pt x="70" y="58"/>
                  </a:cubicBezTo>
                  <a:cubicBezTo>
                    <a:pt x="70" y="58"/>
                    <a:pt x="70" y="58"/>
                    <a:pt x="70" y="58"/>
                  </a:cubicBezTo>
                  <a:cubicBezTo>
                    <a:pt x="70" y="58"/>
                    <a:pt x="70" y="58"/>
                    <a:pt x="70" y="58"/>
                  </a:cubicBezTo>
                  <a:cubicBezTo>
                    <a:pt x="70" y="58"/>
                    <a:pt x="70" y="58"/>
                    <a:pt x="70" y="58"/>
                  </a:cubicBezTo>
                  <a:cubicBezTo>
                    <a:pt x="70" y="58"/>
                    <a:pt x="70" y="58"/>
                    <a:pt x="70" y="58"/>
                  </a:cubicBezTo>
                  <a:cubicBezTo>
                    <a:pt x="71" y="48"/>
                    <a:pt x="55" y="15"/>
                    <a:pt x="50" y="9"/>
                  </a:cubicBezTo>
                  <a:cubicBezTo>
                    <a:pt x="50" y="9"/>
                    <a:pt x="50" y="9"/>
                    <a:pt x="50" y="9"/>
                  </a:cubicBezTo>
                  <a:cubicBezTo>
                    <a:pt x="50" y="9"/>
                    <a:pt x="50" y="9"/>
                    <a:pt x="50" y="9"/>
                  </a:cubicBezTo>
                  <a:cubicBezTo>
                    <a:pt x="50" y="9"/>
                    <a:pt x="50" y="9"/>
                    <a:pt x="50" y="9"/>
                  </a:cubicBezTo>
                  <a:cubicBezTo>
                    <a:pt x="50" y="9"/>
                    <a:pt x="50" y="9"/>
                    <a:pt x="50" y="9"/>
                  </a:cubicBezTo>
                  <a:cubicBezTo>
                    <a:pt x="50" y="9"/>
                    <a:pt x="50" y="9"/>
                    <a:pt x="50" y="9"/>
                  </a:cubicBezTo>
                  <a:cubicBezTo>
                    <a:pt x="50" y="9"/>
                    <a:pt x="50" y="9"/>
                    <a:pt x="50" y="9"/>
                  </a:cubicBezTo>
                  <a:cubicBezTo>
                    <a:pt x="50" y="9"/>
                    <a:pt x="49" y="8"/>
                    <a:pt x="49" y="8"/>
                  </a:cubicBezTo>
                  <a:cubicBezTo>
                    <a:pt x="49" y="8"/>
                    <a:pt x="49" y="8"/>
                    <a:pt x="49" y="8"/>
                  </a:cubicBezTo>
                  <a:cubicBezTo>
                    <a:pt x="48" y="8"/>
                    <a:pt x="46" y="8"/>
                    <a:pt x="44" y="8"/>
                  </a:cubicBezTo>
                  <a:cubicBezTo>
                    <a:pt x="44" y="8"/>
                    <a:pt x="44" y="8"/>
                    <a:pt x="44" y="8"/>
                  </a:cubicBezTo>
                  <a:cubicBezTo>
                    <a:pt x="44" y="8"/>
                    <a:pt x="44" y="8"/>
                    <a:pt x="44" y="8"/>
                  </a:cubicBezTo>
                  <a:cubicBezTo>
                    <a:pt x="44" y="8"/>
                    <a:pt x="44" y="8"/>
                    <a:pt x="44" y="8"/>
                  </a:cubicBezTo>
                  <a:cubicBezTo>
                    <a:pt x="43" y="8"/>
                    <a:pt x="43" y="8"/>
                    <a:pt x="43" y="8"/>
                  </a:cubicBezTo>
                  <a:cubicBezTo>
                    <a:pt x="43" y="8"/>
                    <a:pt x="43" y="8"/>
                    <a:pt x="43" y="8"/>
                  </a:cubicBezTo>
                  <a:cubicBezTo>
                    <a:pt x="43" y="8"/>
                    <a:pt x="43" y="8"/>
                    <a:pt x="43" y="8"/>
                  </a:cubicBezTo>
                  <a:cubicBezTo>
                    <a:pt x="31" y="8"/>
                    <a:pt x="9" y="14"/>
                    <a:pt x="5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3" y="18"/>
                    <a:pt x="3" y="18"/>
                    <a:pt x="3" y="1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3" y="7"/>
                    <a:pt x="3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4" y="7"/>
                    <a:pt x="5" y="7"/>
                    <a:pt x="6" y="6"/>
                  </a:cubicBezTo>
                  <a:cubicBezTo>
                    <a:pt x="6" y="6"/>
                    <a:pt x="6" y="6"/>
                    <a:pt x="6" y="6"/>
                  </a:cubicBezTo>
                  <a:cubicBezTo>
                    <a:pt x="9" y="6"/>
                    <a:pt x="12" y="5"/>
                    <a:pt x="17" y="4"/>
                  </a:cubicBezTo>
                  <a:cubicBezTo>
                    <a:pt x="17" y="4"/>
                    <a:pt x="17" y="4"/>
                    <a:pt x="17" y="4"/>
                  </a:cubicBezTo>
                  <a:cubicBezTo>
                    <a:pt x="25" y="2"/>
                    <a:pt x="35" y="0"/>
                    <a:pt x="43" y="0"/>
                  </a:cubicBezTo>
                  <a:cubicBezTo>
                    <a:pt x="43" y="0"/>
                    <a:pt x="43" y="0"/>
                    <a:pt x="43" y="0"/>
                  </a:cubicBezTo>
                  <a:cubicBezTo>
                    <a:pt x="48" y="0"/>
                    <a:pt x="53" y="0"/>
                    <a:pt x="57" y="4"/>
                  </a:cubicBezTo>
                  <a:cubicBezTo>
                    <a:pt x="57" y="4"/>
                    <a:pt x="57" y="4"/>
                    <a:pt x="57" y="4"/>
                  </a:cubicBezTo>
                  <a:cubicBezTo>
                    <a:pt x="63" y="13"/>
                    <a:pt x="78" y="43"/>
                    <a:pt x="78" y="58"/>
                  </a:cubicBezTo>
                  <a:cubicBezTo>
                    <a:pt x="78" y="58"/>
                    <a:pt x="78" y="58"/>
                    <a:pt x="78" y="58"/>
                  </a:cubicBezTo>
                  <a:cubicBezTo>
                    <a:pt x="78" y="60"/>
                    <a:pt x="78" y="63"/>
                    <a:pt x="76" y="65"/>
                  </a:cubicBezTo>
                  <a:cubicBezTo>
                    <a:pt x="76" y="65"/>
                    <a:pt x="76" y="65"/>
                    <a:pt x="76" y="65"/>
                  </a:cubicBezTo>
                  <a:cubicBezTo>
                    <a:pt x="75" y="65"/>
                    <a:pt x="75" y="65"/>
                    <a:pt x="75" y="65"/>
                  </a:cubicBezTo>
                  <a:cubicBezTo>
                    <a:pt x="61" y="73"/>
                    <a:pt x="61" y="73"/>
                    <a:pt x="61" y="73"/>
                  </a:cubicBezTo>
                  <a:cubicBezTo>
                    <a:pt x="61" y="80"/>
                    <a:pt x="61" y="80"/>
                    <a:pt x="61" y="80"/>
                  </a:cubicBezTo>
                  <a:cubicBezTo>
                    <a:pt x="55" y="70"/>
                    <a:pt x="55" y="70"/>
                    <a:pt x="55" y="70"/>
                  </a:cubicBezTo>
                  <a:close/>
                  <a:moveTo>
                    <a:pt x="60" y="69"/>
                  </a:moveTo>
                  <a:cubicBezTo>
                    <a:pt x="73" y="62"/>
                    <a:pt x="73" y="62"/>
                    <a:pt x="73" y="62"/>
                  </a:cubicBezTo>
                  <a:cubicBezTo>
                    <a:pt x="73" y="62"/>
                    <a:pt x="73" y="62"/>
                    <a:pt x="73" y="62"/>
                  </a:cubicBezTo>
                  <a:cubicBezTo>
                    <a:pt x="73" y="62"/>
                    <a:pt x="73" y="62"/>
                    <a:pt x="73" y="62"/>
                  </a:cubicBezTo>
                  <a:cubicBezTo>
                    <a:pt x="73" y="62"/>
                    <a:pt x="73" y="62"/>
                    <a:pt x="73" y="62"/>
                  </a:cubicBezTo>
                  <a:cubicBezTo>
                    <a:pt x="60" y="69"/>
                    <a:pt x="60" y="69"/>
                    <a:pt x="60" y="69"/>
                  </a:cubicBezTo>
                  <a:cubicBezTo>
                    <a:pt x="60" y="69"/>
                    <a:pt x="60" y="69"/>
                    <a:pt x="60" y="69"/>
                  </a:cubicBezTo>
                  <a:close/>
                  <a:moveTo>
                    <a:pt x="74" y="61"/>
                  </a:moveTo>
                  <a:cubicBezTo>
                    <a:pt x="74" y="60"/>
                    <a:pt x="74" y="59"/>
                    <a:pt x="74" y="58"/>
                  </a:cubicBezTo>
                  <a:cubicBezTo>
                    <a:pt x="74" y="58"/>
                    <a:pt x="74" y="58"/>
                    <a:pt x="74" y="58"/>
                  </a:cubicBezTo>
                  <a:cubicBezTo>
                    <a:pt x="74" y="46"/>
                    <a:pt x="59" y="14"/>
                    <a:pt x="54" y="7"/>
                  </a:cubicBezTo>
                  <a:cubicBezTo>
                    <a:pt x="54" y="7"/>
                    <a:pt x="54" y="7"/>
                    <a:pt x="54" y="7"/>
                  </a:cubicBezTo>
                  <a:cubicBezTo>
                    <a:pt x="54" y="7"/>
                    <a:pt x="53" y="7"/>
                    <a:pt x="53" y="7"/>
                  </a:cubicBezTo>
                  <a:cubicBezTo>
                    <a:pt x="53" y="7"/>
                    <a:pt x="53" y="7"/>
                    <a:pt x="53" y="7"/>
                  </a:cubicBezTo>
                  <a:cubicBezTo>
                    <a:pt x="59" y="14"/>
                    <a:pt x="74" y="45"/>
                    <a:pt x="74" y="58"/>
                  </a:cubicBezTo>
                  <a:cubicBezTo>
                    <a:pt x="74" y="58"/>
                    <a:pt x="74" y="58"/>
                    <a:pt x="74" y="58"/>
                  </a:cubicBezTo>
                  <a:cubicBezTo>
                    <a:pt x="74" y="58"/>
                    <a:pt x="74" y="58"/>
                    <a:pt x="74" y="58"/>
                  </a:cubicBezTo>
                  <a:cubicBezTo>
                    <a:pt x="74" y="58"/>
                    <a:pt x="74" y="58"/>
                    <a:pt x="74" y="58"/>
                  </a:cubicBezTo>
                  <a:cubicBezTo>
                    <a:pt x="74" y="58"/>
                    <a:pt x="74" y="58"/>
                    <a:pt x="74" y="58"/>
                  </a:cubicBezTo>
                  <a:cubicBezTo>
                    <a:pt x="74" y="58"/>
                    <a:pt x="74" y="58"/>
                    <a:pt x="74" y="58"/>
                  </a:cubicBezTo>
                  <a:cubicBezTo>
                    <a:pt x="74" y="60"/>
                    <a:pt x="74" y="60"/>
                    <a:pt x="74" y="61"/>
                  </a:cubicBezTo>
                  <a:close/>
                  <a:moveTo>
                    <a:pt x="48" y="4"/>
                  </a:moveTo>
                  <a:cubicBezTo>
                    <a:pt x="47" y="4"/>
                    <a:pt x="46" y="4"/>
                    <a:pt x="44" y="4"/>
                  </a:cubicBezTo>
                  <a:cubicBezTo>
                    <a:pt x="44" y="4"/>
                    <a:pt x="44" y="4"/>
                    <a:pt x="44" y="4"/>
                  </a:cubicBezTo>
                  <a:cubicBezTo>
                    <a:pt x="46" y="4"/>
                    <a:pt x="47" y="4"/>
                    <a:pt x="4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7" name="Freeform 145"/>
            <p:cNvSpPr/>
            <p:nvPr/>
          </p:nvSpPr>
          <p:spPr bwMode="auto">
            <a:xfrm>
              <a:off x="5014" y="2262"/>
              <a:ext cx="10" cy="29"/>
            </a:xfrm>
            <a:custGeom>
              <a:avLst/>
              <a:gdLst>
                <a:gd name="T0" fmla="*/ 0 w 10"/>
                <a:gd name="T1" fmla="*/ 29 h 29"/>
                <a:gd name="T2" fmla="*/ 0 w 10"/>
                <a:gd name="T3" fmla="*/ 0 h 29"/>
                <a:gd name="T4" fmla="*/ 10 w 10"/>
                <a:gd name="T5" fmla="*/ 0 h 29"/>
                <a:gd name="T6" fmla="*/ 10 w 10"/>
                <a:gd name="T7" fmla="*/ 29 h 29"/>
                <a:gd name="T8" fmla="*/ 0 w 10"/>
                <a:gd name="T9" fmla="*/ 29 h 29"/>
                <a:gd name="T10" fmla="*/ 0 w 10"/>
                <a:gd name="T11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" h="29">
                  <a:moveTo>
                    <a:pt x="0" y="29"/>
                  </a:moveTo>
                  <a:lnTo>
                    <a:pt x="0" y="0"/>
                  </a:lnTo>
                  <a:lnTo>
                    <a:pt x="10" y="0"/>
                  </a:lnTo>
                  <a:lnTo>
                    <a:pt x="10" y="29"/>
                  </a:lnTo>
                  <a:lnTo>
                    <a:pt x="0" y="29"/>
                  </a:lnTo>
                  <a:lnTo>
                    <a:pt x="0" y="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8" name="Freeform 146"/>
            <p:cNvSpPr>
              <a:spLocks noEditPoints="1"/>
            </p:cNvSpPr>
            <p:nvPr/>
          </p:nvSpPr>
          <p:spPr bwMode="auto">
            <a:xfrm>
              <a:off x="5009" y="2258"/>
              <a:ext cx="20" cy="38"/>
            </a:xfrm>
            <a:custGeom>
              <a:avLst/>
              <a:gdLst>
                <a:gd name="T0" fmla="*/ 15 w 20"/>
                <a:gd name="T1" fmla="*/ 38 h 38"/>
                <a:gd name="T2" fmla="*/ 5 w 20"/>
                <a:gd name="T3" fmla="*/ 38 h 38"/>
                <a:gd name="T4" fmla="*/ 5 w 20"/>
                <a:gd name="T5" fmla="*/ 33 h 38"/>
                <a:gd name="T6" fmla="*/ 10 w 20"/>
                <a:gd name="T7" fmla="*/ 33 h 38"/>
                <a:gd name="T8" fmla="*/ 5 w 20"/>
                <a:gd name="T9" fmla="*/ 33 h 38"/>
                <a:gd name="T10" fmla="*/ 5 w 20"/>
                <a:gd name="T11" fmla="*/ 38 h 38"/>
                <a:gd name="T12" fmla="*/ 0 w 20"/>
                <a:gd name="T13" fmla="*/ 38 h 38"/>
                <a:gd name="T14" fmla="*/ 0 w 20"/>
                <a:gd name="T15" fmla="*/ 0 h 38"/>
                <a:gd name="T16" fmla="*/ 20 w 20"/>
                <a:gd name="T17" fmla="*/ 0 h 38"/>
                <a:gd name="T18" fmla="*/ 20 w 20"/>
                <a:gd name="T19" fmla="*/ 38 h 38"/>
                <a:gd name="T20" fmla="*/ 15 w 20"/>
                <a:gd name="T21" fmla="*/ 38 h 38"/>
                <a:gd name="T22" fmla="*/ 15 w 20"/>
                <a:gd name="T23" fmla="*/ 38 h 38"/>
                <a:gd name="T24" fmla="*/ 10 w 20"/>
                <a:gd name="T25" fmla="*/ 28 h 38"/>
                <a:gd name="T26" fmla="*/ 10 w 20"/>
                <a:gd name="T27" fmla="*/ 9 h 38"/>
                <a:gd name="T28" fmla="*/ 10 w 20"/>
                <a:gd name="T29" fmla="*/ 28 h 38"/>
                <a:gd name="T30" fmla="*/ 10 w 20"/>
                <a:gd name="T31" fmla="*/ 28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0" h="38">
                  <a:moveTo>
                    <a:pt x="15" y="38"/>
                  </a:moveTo>
                  <a:lnTo>
                    <a:pt x="5" y="38"/>
                  </a:lnTo>
                  <a:lnTo>
                    <a:pt x="5" y="33"/>
                  </a:lnTo>
                  <a:lnTo>
                    <a:pt x="10" y="33"/>
                  </a:lnTo>
                  <a:lnTo>
                    <a:pt x="5" y="33"/>
                  </a:lnTo>
                  <a:lnTo>
                    <a:pt x="5" y="38"/>
                  </a:lnTo>
                  <a:lnTo>
                    <a:pt x="0" y="38"/>
                  </a:lnTo>
                  <a:lnTo>
                    <a:pt x="0" y="0"/>
                  </a:lnTo>
                  <a:lnTo>
                    <a:pt x="20" y="0"/>
                  </a:lnTo>
                  <a:lnTo>
                    <a:pt x="20" y="38"/>
                  </a:lnTo>
                  <a:lnTo>
                    <a:pt x="15" y="38"/>
                  </a:lnTo>
                  <a:lnTo>
                    <a:pt x="15" y="38"/>
                  </a:lnTo>
                  <a:close/>
                  <a:moveTo>
                    <a:pt x="10" y="28"/>
                  </a:moveTo>
                  <a:lnTo>
                    <a:pt x="10" y="9"/>
                  </a:lnTo>
                  <a:lnTo>
                    <a:pt x="10" y="28"/>
                  </a:lnTo>
                  <a:lnTo>
                    <a:pt x="10" y="2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9" name="Freeform 147"/>
            <p:cNvSpPr/>
            <p:nvPr/>
          </p:nvSpPr>
          <p:spPr bwMode="auto">
            <a:xfrm>
              <a:off x="4558" y="2048"/>
              <a:ext cx="178" cy="122"/>
            </a:xfrm>
            <a:custGeom>
              <a:avLst/>
              <a:gdLst>
                <a:gd name="T0" fmla="*/ 7 w 74"/>
                <a:gd name="T1" fmla="*/ 47 h 51"/>
                <a:gd name="T2" fmla="*/ 1 w 74"/>
                <a:gd name="T3" fmla="*/ 34 h 51"/>
                <a:gd name="T4" fmla="*/ 1 w 74"/>
                <a:gd name="T5" fmla="*/ 34 h 51"/>
                <a:gd name="T6" fmla="*/ 0 w 74"/>
                <a:gd name="T7" fmla="*/ 29 h 51"/>
                <a:gd name="T8" fmla="*/ 0 w 74"/>
                <a:gd name="T9" fmla="*/ 29 h 51"/>
                <a:gd name="T10" fmla="*/ 13 w 74"/>
                <a:gd name="T11" fmla="*/ 5 h 51"/>
                <a:gd name="T12" fmla="*/ 13 w 74"/>
                <a:gd name="T13" fmla="*/ 5 h 51"/>
                <a:gd name="T14" fmla="*/ 15 w 74"/>
                <a:gd name="T15" fmla="*/ 0 h 51"/>
                <a:gd name="T16" fmla="*/ 15 w 74"/>
                <a:gd name="T17" fmla="*/ 0 h 51"/>
                <a:gd name="T18" fmla="*/ 18 w 74"/>
                <a:gd name="T19" fmla="*/ 2 h 51"/>
                <a:gd name="T20" fmla="*/ 16 w 74"/>
                <a:gd name="T21" fmla="*/ 7 h 51"/>
                <a:gd name="T22" fmla="*/ 16 w 74"/>
                <a:gd name="T23" fmla="*/ 8 h 51"/>
                <a:gd name="T24" fmla="*/ 10 w 74"/>
                <a:gd name="T25" fmla="*/ 14 h 51"/>
                <a:gd name="T26" fmla="*/ 10 w 74"/>
                <a:gd name="T27" fmla="*/ 14 h 51"/>
                <a:gd name="T28" fmla="*/ 4 w 74"/>
                <a:gd name="T29" fmla="*/ 29 h 51"/>
                <a:gd name="T30" fmla="*/ 4 w 74"/>
                <a:gd name="T31" fmla="*/ 29 h 51"/>
                <a:gd name="T32" fmla="*/ 5 w 74"/>
                <a:gd name="T33" fmla="*/ 33 h 51"/>
                <a:gd name="T34" fmla="*/ 5 w 74"/>
                <a:gd name="T35" fmla="*/ 33 h 51"/>
                <a:gd name="T36" fmla="*/ 10 w 74"/>
                <a:gd name="T37" fmla="*/ 44 h 51"/>
                <a:gd name="T38" fmla="*/ 10 w 74"/>
                <a:gd name="T39" fmla="*/ 44 h 51"/>
                <a:gd name="T40" fmla="*/ 18 w 74"/>
                <a:gd name="T41" fmla="*/ 47 h 51"/>
                <a:gd name="T42" fmla="*/ 18 w 74"/>
                <a:gd name="T43" fmla="*/ 47 h 51"/>
                <a:gd name="T44" fmla="*/ 22 w 74"/>
                <a:gd name="T45" fmla="*/ 47 h 51"/>
                <a:gd name="T46" fmla="*/ 22 w 74"/>
                <a:gd name="T47" fmla="*/ 47 h 51"/>
                <a:gd name="T48" fmla="*/ 73 w 74"/>
                <a:gd name="T49" fmla="*/ 35 h 51"/>
                <a:gd name="T50" fmla="*/ 73 w 74"/>
                <a:gd name="T51" fmla="*/ 35 h 51"/>
                <a:gd name="T52" fmla="*/ 74 w 74"/>
                <a:gd name="T53" fmla="*/ 39 h 51"/>
                <a:gd name="T54" fmla="*/ 22 w 74"/>
                <a:gd name="T55" fmla="*/ 51 h 51"/>
                <a:gd name="T56" fmla="*/ 22 w 74"/>
                <a:gd name="T57" fmla="*/ 51 h 51"/>
                <a:gd name="T58" fmla="*/ 18 w 74"/>
                <a:gd name="T59" fmla="*/ 51 h 51"/>
                <a:gd name="T60" fmla="*/ 18 w 74"/>
                <a:gd name="T61" fmla="*/ 51 h 51"/>
                <a:gd name="T62" fmla="*/ 17 w 74"/>
                <a:gd name="T63" fmla="*/ 51 h 51"/>
                <a:gd name="T64" fmla="*/ 17 w 74"/>
                <a:gd name="T65" fmla="*/ 51 h 51"/>
                <a:gd name="T66" fmla="*/ 7 w 74"/>
                <a:gd name="T67" fmla="*/ 47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74" h="51">
                  <a:moveTo>
                    <a:pt x="7" y="47"/>
                  </a:moveTo>
                  <a:cubicBezTo>
                    <a:pt x="4" y="44"/>
                    <a:pt x="3" y="40"/>
                    <a:pt x="1" y="34"/>
                  </a:cubicBezTo>
                  <a:cubicBezTo>
                    <a:pt x="1" y="34"/>
                    <a:pt x="1" y="34"/>
                    <a:pt x="1" y="34"/>
                  </a:cubicBezTo>
                  <a:cubicBezTo>
                    <a:pt x="0" y="32"/>
                    <a:pt x="0" y="31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17"/>
                    <a:pt x="11" y="7"/>
                    <a:pt x="13" y="5"/>
                  </a:cubicBezTo>
                  <a:cubicBezTo>
                    <a:pt x="13" y="5"/>
                    <a:pt x="13" y="5"/>
                    <a:pt x="13" y="5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8" y="2"/>
                    <a:pt x="18" y="2"/>
                    <a:pt x="18" y="2"/>
                  </a:cubicBezTo>
                  <a:cubicBezTo>
                    <a:pt x="16" y="7"/>
                    <a:pt x="16" y="7"/>
                    <a:pt x="16" y="7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6" y="8"/>
                    <a:pt x="13" y="10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7" y="19"/>
                    <a:pt x="4" y="24"/>
                    <a:pt x="4" y="29"/>
                  </a:cubicBezTo>
                  <a:cubicBezTo>
                    <a:pt x="4" y="29"/>
                    <a:pt x="4" y="29"/>
                    <a:pt x="4" y="29"/>
                  </a:cubicBezTo>
                  <a:cubicBezTo>
                    <a:pt x="4" y="30"/>
                    <a:pt x="4" y="32"/>
                    <a:pt x="5" y="33"/>
                  </a:cubicBezTo>
                  <a:cubicBezTo>
                    <a:pt x="5" y="33"/>
                    <a:pt x="5" y="33"/>
                    <a:pt x="5" y="33"/>
                  </a:cubicBezTo>
                  <a:cubicBezTo>
                    <a:pt x="6" y="39"/>
                    <a:pt x="8" y="42"/>
                    <a:pt x="10" y="44"/>
                  </a:cubicBezTo>
                  <a:cubicBezTo>
                    <a:pt x="10" y="44"/>
                    <a:pt x="10" y="44"/>
                    <a:pt x="10" y="44"/>
                  </a:cubicBezTo>
                  <a:cubicBezTo>
                    <a:pt x="11" y="46"/>
                    <a:pt x="13" y="47"/>
                    <a:pt x="18" y="47"/>
                  </a:cubicBezTo>
                  <a:cubicBezTo>
                    <a:pt x="18" y="47"/>
                    <a:pt x="18" y="47"/>
                    <a:pt x="18" y="47"/>
                  </a:cubicBezTo>
                  <a:cubicBezTo>
                    <a:pt x="19" y="47"/>
                    <a:pt x="20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34" y="46"/>
                    <a:pt x="73" y="35"/>
                    <a:pt x="73" y="35"/>
                  </a:cubicBezTo>
                  <a:cubicBezTo>
                    <a:pt x="73" y="35"/>
                    <a:pt x="73" y="35"/>
                    <a:pt x="73" y="35"/>
                  </a:cubicBezTo>
                  <a:cubicBezTo>
                    <a:pt x="74" y="39"/>
                    <a:pt x="74" y="39"/>
                    <a:pt x="74" y="39"/>
                  </a:cubicBezTo>
                  <a:cubicBezTo>
                    <a:pt x="74" y="39"/>
                    <a:pt x="35" y="50"/>
                    <a:pt x="22" y="51"/>
                  </a:cubicBezTo>
                  <a:cubicBezTo>
                    <a:pt x="22" y="51"/>
                    <a:pt x="22" y="51"/>
                    <a:pt x="22" y="51"/>
                  </a:cubicBezTo>
                  <a:cubicBezTo>
                    <a:pt x="20" y="51"/>
                    <a:pt x="19" y="51"/>
                    <a:pt x="18" y="51"/>
                  </a:cubicBezTo>
                  <a:cubicBezTo>
                    <a:pt x="18" y="51"/>
                    <a:pt x="18" y="51"/>
                    <a:pt x="18" y="51"/>
                  </a:cubicBezTo>
                  <a:cubicBezTo>
                    <a:pt x="18" y="51"/>
                    <a:pt x="18" y="51"/>
                    <a:pt x="17" y="51"/>
                  </a:cubicBezTo>
                  <a:cubicBezTo>
                    <a:pt x="17" y="51"/>
                    <a:pt x="17" y="51"/>
                    <a:pt x="17" y="51"/>
                  </a:cubicBezTo>
                  <a:cubicBezTo>
                    <a:pt x="13" y="51"/>
                    <a:pt x="9" y="50"/>
                    <a:pt x="7" y="4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0" name="Freeform 148"/>
            <p:cNvSpPr>
              <a:spLocks noEditPoints="1"/>
            </p:cNvSpPr>
            <p:nvPr/>
          </p:nvSpPr>
          <p:spPr bwMode="auto">
            <a:xfrm>
              <a:off x="4553" y="2043"/>
              <a:ext cx="190" cy="131"/>
            </a:xfrm>
            <a:custGeom>
              <a:avLst/>
              <a:gdLst>
                <a:gd name="T0" fmla="*/ 1 w 79"/>
                <a:gd name="T1" fmla="*/ 37 h 55"/>
                <a:gd name="T2" fmla="*/ 0 w 79"/>
                <a:gd name="T3" fmla="*/ 31 h 55"/>
                <a:gd name="T4" fmla="*/ 15 w 79"/>
                <a:gd name="T5" fmla="*/ 1 h 55"/>
                <a:gd name="T6" fmla="*/ 23 w 79"/>
                <a:gd name="T7" fmla="*/ 2 h 55"/>
                <a:gd name="T8" fmla="*/ 19 w 79"/>
                <a:gd name="T9" fmla="*/ 11 h 55"/>
                <a:gd name="T10" fmla="*/ 18 w 79"/>
                <a:gd name="T11" fmla="*/ 13 h 55"/>
                <a:gd name="T12" fmla="*/ 14 w 79"/>
                <a:gd name="T13" fmla="*/ 18 h 55"/>
                <a:gd name="T14" fmla="*/ 8 w 79"/>
                <a:gd name="T15" fmla="*/ 31 h 55"/>
                <a:gd name="T16" fmla="*/ 13 w 79"/>
                <a:gd name="T17" fmla="*/ 45 h 55"/>
                <a:gd name="T18" fmla="*/ 20 w 79"/>
                <a:gd name="T19" fmla="*/ 47 h 55"/>
                <a:gd name="T20" fmla="*/ 74 w 79"/>
                <a:gd name="T21" fmla="*/ 36 h 55"/>
                <a:gd name="T22" fmla="*/ 77 w 79"/>
                <a:gd name="T23" fmla="*/ 35 h 55"/>
                <a:gd name="T24" fmla="*/ 76 w 79"/>
                <a:gd name="T25" fmla="*/ 43 h 55"/>
                <a:gd name="T26" fmla="*/ 75 w 79"/>
                <a:gd name="T27" fmla="*/ 44 h 55"/>
                <a:gd name="T28" fmla="*/ 55 w 79"/>
                <a:gd name="T29" fmla="*/ 49 h 55"/>
                <a:gd name="T30" fmla="*/ 24 w 79"/>
                <a:gd name="T31" fmla="*/ 55 h 55"/>
                <a:gd name="T32" fmla="*/ 19 w 79"/>
                <a:gd name="T33" fmla="*/ 55 h 55"/>
                <a:gd name="T34" fmla="*/ 19 w 79"/>
                <a:gd name="T35" fmla="*/ 55 h 55"/>
                <a:gd name="T36" fmla="*/ 23 w 79"/>
                <a:gd name="T37" fmla="*/ 51 h 55"/>
                <a:gd name="T38" fmla="*/ 20 w 79"/>
                <a:gd name="T39" fmla="*/ 51 h 55"/>
                <a:gd name="T40" fmla="*/ 19 w 79"/>
                <a:gd name="T41" fmla="*/ 51 h 55"/>
                <a:gd name="T42" fmla="*/ 19 w 79"/>
                <a:gd name="T43" fmla="*/ 51 h 55"/>
                <a:gd name="T44" fmla="*/ 17 w 79"/>
                <a:gd name="T45" fmla="*/ 51 h 55"/>
                <a:gd name="T46" fmla="*/ 17 w 79"/>
                <a:gd name="T47" fmla="*/ 51 h 55"/>
                <a:gd name="T48" fmla="*/ 17 w 79"/>
                <a:gd name="T49" fmla="*/ 51 h 55"/>
                <a:gd name="T50" fmla="*/ 10 w 79"/>
                <a:gd name="T51" fmla="*/ 48 h 55"/>
                <a:gd name="T52" fmla="*/ 10 w 79"/>
                <a:gd name="T53" fmla="*/ 48 h 55"/>
                <a:gd name="T54" fmla="*/ 54 w 79"/>
                <a:gd name="T55" fmla="*/ 45 h 55"/>
                <a:gd name="T56" fmla="*/ 47 w 79"/>
                <a:gd name="T57" fmla="*/ 46 h 55"/>
                <a:gd name="T58" fmla="*/ 74 w 79"/>
                <a:gd name="T59" fmla="*/ 40 h 55"/>
                <a:gd name="T60" fmla="*/ 5 w 79"/>
                <a:gd name="T61" fmla="*/ 36 h 55"/>
                <a:gd name="T62" fmla="*/ 5 w 79"/>
                <a:gd name="T63" fmla="*/ 36 h 55"/>
                <a:gd name="T64" fmla="*/ 4 w 79"/>
                <a:gd name="T65" fmla="*/ 31 h 55"/>
                <a:gd name="T66" fmla="*/ 5 w 79"/>
                <a:gd name="T67" fmla="*/ 36 h 55"/>
                <a:gd name="T68" fmla="*/ 7 w 79"/>
                <a:gd name="T69" fmla="*/ 21 h 55"/>
                <a:gd name="T70" fmla="*/ 10 w 79"/>
                <a:gd name="T71" fmla="*/ 15 h 55"/>
                <a:gd name="T72" fmla="*/ 13 w 79"/>
                <a:gd name="T73" fmla="*/ 12 h 55"/>
                <a:gd name="T74" fmla="*/ 20 w 79"/>
                <a:gd name="T75" fmla="*/ 9 h 55"/>
                <a:gd name="T76" fmla="*/ 16 w 79"/>
                <a:gd name="T77" fmla="*/ 9 h 55"/>
                <a:gd name="T78" fmla="*/ 16 w 79"/>
                <a:gd name="T79" fmla="*/ 9 h 55"/>
                <a:gd name="T80" fmla="*/ 16 w 79"/>
                <a:gd name="T81" fmla="*/ 8 h 55"/>
                <a:gd name="T82" fmla="*/ 16 w 79"/>
                <a:gd name="T83" fmla="*/ 8 h 55"/>
                <a:gd name="T84" fmla="*/ 19 w 79"/>
                <a:gd name="T85" fmla="*/ 8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79" h="55">
                  <a:moveTo>
                    <a:pt x="7" y="50"/>
                  </a:moveTo>
                  <a:cubicBezTo>
                    <a:pt x="7" y="50"/>
                    <a:pt x="7" y="50"/>
                    <a:pt x="7" y="50"/>
                  </a:cubicBezTo>
                  <a:cubicBezTo>
                    <a:pt x="4" y="47"/>
                    <a:pt x="3" y="42"/>
                    <a:pt x="1" y="37"/>
                  </a:cubicBezTo>
                  <a:cubicBezTo>
                    <a:pt x="1" y="37"/>
                    <a:pt x="1" y="37"/>
                    <a:pt x="1" y="37"/>
                  </a:cubicBezTo>
                  <a:cubicBezTo>
                    <a:pt x="0" y="35"/>
                    <a:pt x="0" y="33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0" y="19"/>
                    <a:pt x="10" y="9"/>
                    <a:pt x="13" y="6"/>
                  </a:cubicBezTo>
                  <a:cubicBezTo>
                    <a:pt x="13" y="6"/>
                    <a:pt x="13" y="6"/>
                    <a:pt x="13" y="6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7" y="2"/>
                    <a:pt x="17" y="2"/>
                    <a:pt x="17" y="2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23" y="2"/>
                    <a:pt x="23" y="2"/>
                    <a:pt x="23" y="2"/>
                  </a:cubicBezTo>
                  <a:cubicBezTo>
                    <a:pt x="20" y="10"/>
                    <a:pt x="20" y="10"/>
                    <a:pt x="20" y="10"/>
                  </a:cubicBezTo>
                  <a:cubicBezTo>
                    <a:pt x="20" y="11"/>
                    <a:pt x="20" y="11"/>
                    <a:pt x="20" y="11"/>
                  </a:cubicBezTo>
                  <a:cubicBezTo>
                    <a:pt x="19" y="11"/>
                    <a:pt x="19" y="11"/>
                    <a:pt x="19" y="11"/>
                  </a:cubicBezTo>
                  <a:cubicBezTo>
                    <a:pt x="19" y="11"/>
                    <a:pt x="19" y="11"/>
                    <a:pt x="19" y="11"/>
                  </a:cubicBezTo>
                  <a:cubicBezTo>
                    <a:pt x="19" y="11"/>
                    <a:pt x="19" y="11"/>
                    <a:pt x="19" y="11"/>
                  </a:cubicBezTo>
                  <a:cubicBezTo>
                    <a:pt x="19" y="12"/>
                    <a:pt x="18" y="12"/>
                    <a:pt x="18" y="13"/>
                  </a:cubicBezTo>
                  <a:cubicBezTo>
                    <a:pt x="18" y="13"/>
                    <a:pt x="18" y="13"/>
                    <a:pt x="18" y="13"/>
                  </a:cubicBezTo>
                  <a:cubicBezTo>
                    <a:pt x="16" y="14"/>
                    <a:pt x="15" y="16"/>
                    <a:pt x="14" y="18"/>
                  </a:cubicBezTo>
                  <a:cubicBezTo>
                    <a:pt x="14" y="18"/>
                    <a:pt x="14" y="18"/>
                    <a:pt x="14" y="18"/>
                  </a:cubicBezTo>
                  <a:cubicBezTo>
                    <a:pt x="11" y="21"/>
                    <a:pt x="8" y="27"/>
                    <a:pt x="8" y="31"/>
                  </a:cubicBezTo>
                  <a:cubicBezTo>
                    <a:pt x="8" y="31"/>
                    <a:pt x="8" y="31"/>
                    <a:pt x="8" y="31"/>
                  </a:cubicBezTo>
                  <a:cubicBezTo>
                    <a:pt x="8" y="31"/>
                    <a:pt x="8" y="31"/>
                    <a:pt x="8" y="31"/>
                  </a:cubicBezTo>
                  <a:cubicBezTo>
                    <a:pt x="8" y="32"/>
                    <a:pt x="8" y="33"/>
                    <a:pt x="9" y="34"/>
                  </a:cubicBezTo>
                  <a:cubicBezTo>
                    <a:pt x="9" y="34"/>
                    <a:pt x="9" y="34"/>
                    <a:pt x="9" y="34"/>
                  </a:cubicBezTo>
                  <a:cubicBezTo>
                    <a:pt x="10" y="40"/>
                    <a:pt x="12" y="44"/>
                    <a:pt x="13" y="45"/>
                  </a:cubicBezTo>
                  <a:cubicBezTo>
                    <a:pt x="13" y="45"/>
                    <a:pt x="13" y="45"/>
                    <a:pt x="13" y="45"/>
                  </a:cubicBezTo>
                  <a:cubicBezTo>
                    <a:pt x="15" y="47"/>
                    <a:pt x="16" y="47"/>
                    <a:pt x="20" y="47"/>
                  </a:cubicBezTo>
                  <a:cubicBezTo>
                    <a:pt x="20" y="47"/>
                    <a:pt x="20" y="47"/>
                    <a:pt x="20" y="47"/>
                  </a:cubicBezTo>
                  <a:cubicBezTo>
                    <a:pt x="21" y="47"/>
                    <a:pt x="22" y="47"/>
                    <a:pt x="23" y="47"/>
                  </a:cubicBezTo>
                  <a:cubicBezTo>
                    <a:pt x="23" y="47"/>
                    <a:pt x="23" y="47"/>
                    <a:pt x="23" y="47"/>
                  </a:cubicBezTo>
                  <a:cubicBezTo>
                    <a:pt x="34" y="46"/>
                    <a:pt x="70" y="37"/>
                    <a:pt x="74" y="36"/>
                  </a:cubicBezTo>
                  <a:cubicBezTo>
                    <a:pt x="74" y="36"/>
                    <a:pt x="74" y="36"/>
                    <a:pt x="74" y="36"/>
                  </a:cubicBezTo>
                  <a:cubicBezTo>
                    <a:pt x="75" y="36"/>
                    <a:pt x="75" y="36"/>
                    <a:pt x="75" y="36"/>
                  </a:cubicBezTo>
                  <a:cubicBezTo>
                    <a:pt x="77" y="35"/>
                    <a:pt x="77" y="35"/>
                    <a:pt x="77" y="35"/>
                  </a:cubicBezTo>
                  <a:cubicBezTo>
                    <a:pt x="79" y="43"/>
                    <a:pt x="79" y="43"/>
                    <a:pt x="79" y="43"/>
                  </a:cubicBezTo>
                  <a:cubicBezTo>
                    <a:pt x="77" y="43"/>
                    <a:pt x="77" y="43"/>
                    <a:pt x="77" y="43"/>
                  </a:cubicBezTo>
                  <a:cubicBezTo>
                    <a:pt x="77" y="43"/>
                    <a:pt x="77" y="43"/>
                    <a:pt x="76" y="43"/>
                  </a:cubicBezTo>
                  <a:cubicBezTo>
                    <a:pt x="76" y="43"/>
                    <a:pt x="76" y="43"/>
                    <a:pt x="76" y="43"/>
                  </a:cubicBezTo>
                  <a:cubicBezTo>
                    <a:pt x="76" y="43"/>
                    <a:pt x="76" y="44"/>
                    <a:pt x="75" y="44"/>
                  </a:cubicBezTo>
                  <a:cubicBezTo>
                    <a:pt x="75" y="44"/>
                    <a:pt x="75" y="44"/>
                    <a:pt x="75" y="44"/>
                  </a:cubicBezTo>
                  <a:cubicBezTo>
                    <a:pt x="74" y="44"/>
                    <a:pt x="72" y="44"/>
                    <a:pt x="71" y="45"/>
                  </a:cubicBezTo>
                  <a:cubicBezTo>
                    <a:pt x="71" y="45"/>
                    <a:pt x="71" y="45"/>
                    <a:pt x="71" y="45"/>
                  </a:cubicBezTo>
                  <a:cubicBezTo>
                    <a:pt x="67" y="46"/>
                    <a:pt x="61" y="47"/>
                    <a:pt x="55" y="49"/>
                  </a:cubicBezTo>
                  <a:cubicBezTo>
                    <a:pt x="55" y="49"/>
                    <a:pt x="55" y="49"/>
                    <a:pt x="55" y="49"/>
                  </a:cubicBezTo>
                  <a:cubicBezTo>
                    <a:pt x="44" y="51"/>
                    <a:pt x="31" y="54"/>
                    <a:pt x="24" y="55"/>
                  </a:cubicBezTo>
                  <a:cubicBezTo>
                    <a:pt x="24" y="55"/>
                    <a:pt x="24" y="55"/>
                    <a:pt x="24" y="55"/>
                  </a:cubicBezTo>
                  <a:cubicBezTo>
                    <a:pt x="23" y="55"/>
                    <a:pt x="21" y="55"/>
                    <a:pt x="20" y="55"/>
                  </a:cubicBezTo>
                  <a:cubicBezTo>
                    <a:pt x="20" y="55"/>
                    <a:pt x="20" y="55"/>
                    <a:pt x="20" y="55"/>
                  </a:cubicBezTo>
                  <a:cubicBezTo>
                    <a:pt x="20" y="55"/>
                    <a:pt x="20" y="55"/>
                    <a:pt x="19" y="55"/>
                  </a:cubicBezTo>
                  <a:cubicBezTo>
                    <a:pt x="19" y="55"/>
                    <a:pt x="19" y="55"/>
                    <a:pt x="19" y="55"/>
                  </a:cubicBezTo>
                  <a:cubicBezTo>
                    <a:pt x="19" y="55"/>
                    <a:pt x="19" y="55"/>
                    <a:pt x="19" y="55"/>
                  </a:cubicBezTo>
                  <a:cubicBezTo>
                    <a:pt x="19" y="55"/>
                    <a:pt x="19" y="55"/>
                    <a:pt x="19" y="55"/>
                  </a:cubicBezTo>
                  <a:cubicBezTo>
                    <a:pt x="14" y="55"/>
                    <a:pt x="10" y="54"/>
                    <a:pt x="7" y="50"/>
                  </a:cubicBezTo>
                  <a:close/>
                  <a:moveTo>
                    <a:pt x="20" y="51"/>
                  </a:moveTo>
                  <a:cubicBezTo>
                    <a:pt x="21" y="51"/>
                    <a:pt x="22" y="51"/>
                    <a:pt x="23" y="51"/>
                  </a:cubicBezTo>
                  <a:cubicBezTo>
                    <a:pt x="23" y="51"/>
                    <a:pt x="23" y="51"/>
                    <a:pt x="23" y="51"/>
                  </a:cubicBezTo>
                  <a:cubicBezTo>
                    <a:pt x="22" y="51"/>
                    <a:pt x="21" y="51"/>
                    <a:pt x="20" y="51"/>
                  </a:cubicBezTo>
                  <a:cubicBezTo>
                    <a:pt x="20" y="51"/>
                    <a:pt x="20" y="51"/>
                    <a:pt x="20" y="51"/>
                  </a:cubicBezTo>
                  <a:cubicBezTo>
                    <a:pt x="20" y="51"/>
                    <a:pt x="20" y="51"/>
                    <a:pt x="20" y="51"/>
                  </a:cubicBezTo>
                  <a:close/>
                  <a:moveTo>
                    <a:pt x="19" y="51"/>
                  </a:moveTo>
                  <a:cubicBezTo>
                    <a:pt x="19" y="51"/>
                    <a:pt x="19" y="51"/>
                    <a:pt x="19" y="51"/>
                  </a:cubicBezTo>
                  <a:cubicBezTo>
                    <a:pt x="19" y="51"/>
                    <a:pt x="19" y="51"/>
                    <a:pt x="19" y="51"/>
                  </a:cubicBezTo>
                  <a:cubicBezTo>
                    <a:pt x="19" y="51"/>
                    <a:pt x="19" y="51"/>
                    <a:pt x="19" y="51"/>
                  </a:cubicBezTo>
                  <a:cubicBezTo>
                    <a:pt x="19" y="51"/>
                    <a:pt x="19" y="51"/>
                    <a:pt x="19" y="51"/>
                  </a:cubicBezTo>
                  <a:cubicBezTo>
                    <a:pt x="19" y="51"/>
                    <a:pt x="19" y="51"/>
                    <a:pt x="19" y="51"/>
                  </a:cubicBezTo>
                  <a:close/>
                  <a:moveTo>
                    <a:pt x="17" y="51"/>
                  </a:moveTo>
                  <a:cubicBezTo>
                    <a:pt x="17" y="51"/>
                    <a:pt x="17" y="51"/>
                    <a:pt x="17" y="51"/>
                  </a:cubicBezTo>
                  <a:cubicBezTo>
                    <a:pt x="17" y="51"/>
                    <a:pt x="17" y="51"/>
                    <a:pt x="17" y="51"/>
                  </a:cubicBezTo>
                  <a:cubicBezTo>
                    <a:pt x="17" y="51"/>
                    <a:pt x="17" y="51"/>
                    <a:pt x="17" y="51"/>
                  </a:cubicBezTo>
                  <a:close/>
                  <a:moveTo>
                    <a:pt x="17" y="51"/>
                  </a:moveTo>
                  <a:cubicBezTo>
                    <a:pt x="14" y="51"/>
                    <a:pt x="13" y="50"/>
                    <a:pt x="11" y="49"/>
                  </a:cubicBezTo>
                  <a:cubicBezTo>
                    <a:pt x="11" y="49"/>
                    <a:pt x="11" y="49"/>
                    <a:pt x="11" y="49"/>
                  </a:cubicBezTo>
                  <a:cubicBezTo>
                    <a:pt x="13" y="50"/>
                    <a:pt x="14" y="51"/>
                    <a:pt x="17" y="51"/>
                  </a:cubicBezTo>
                  <a:close/>
                  <a:moveTo>
                    <a:pt x="9" y="49"/>
                  </a:moveTo>
                  <a:cubicBezTo>
                    <a:pt x="10" y="48"/>
                    <a:pt x="10" y="48"/>
                    <a:pt x="10" y="48"/>
                  </a:cubicBezTo>
                  <a:cubicBezTo>
                    <a:pt x="10" y="48"/>
                    <a:pt x="10" y="48"/>
                    <a:pt x="10" y="48"/>
                  </a:cubicBezTo>
                  <a:cubicBezTo>
                    <a:pt x="10" y="48"/>
                    <a:pt x="10" y="48"/>
                    <a:pt x="10" y="48"/>
                  </a:cubicBezTo>
                  <a:cubicBezTo>
                    <a:pt x="10" y="48"/>
                    <a:pt x="10" y="48"/>
                    <a:pt x="10" y="48"/>
                  </a:cubicBezTo>
                  <a:cubicBezTo>
                    <a:pt x="10" y="48"/>
                    <a:pt x="10" y="48"/>
                    <a:pt x="10" y="48"/>
                  </a:cubicBezTo>
                  <a:cubicBezTo>
                    <a:pt x="9" y="49"/>
                    <a:pt x="9" y="49"/>
                    <a:pt x="9" y="49"/>
                  </a:cubicBezTo>
                  <a:close/>
                  <a:moveTo>
                    <a:pt x="69" y="41"/>
                  </a:moveTo>
                  <a:cubicBezTo>
                    <a:pt x="66" y="42"/>
                    <a:pt x="60" y="43"/>
                    <a:pt x="54" y="45"/>
                  </a:cubicBezTo>
                  <a:cubicBezTo>
                    <a:pt x="54" y="45"/>
                    <a:pt x="54" y="45"/>
                    <a:pt x="54" y="45"/>
                  </a:cubicBezTo>
                  <a:cubicBezTo>
                    <a:pt x="52" y="45"/>
                    <a:pt x="50" y="46"/>
                    <a:pt x="47" y="46"/>
                  </a:cubicBezTo>
                  <a:cubicBezTo>
                    <a:pt x="47" y="46"/>
                    <a:pt x="47" y="46"/>
                    <a:pt x="47" y="46"/>
                  </a:cubicBezTo>
                  <a:cubicBezTo>
                    <a:pt x="56" y="45"/>
                    <a:pt x="64" y="42"/>
                    <a:pt x="70" y="41"/>
                  </a:cubicBezTo>
                  <a:cubicBezTo>
                    <a:pt x="70" y="41"/>
                    <a:pt x="70" y="41"/>
                    <a:pt x="70" y="41"/>
                  </a:cubicBezTo>
                  <a:cubicBezTo>
                    <a:pt x="71" y="41"/>
                    <a:pt x="73" y="40"/>
                    <a:pt x="74" y="40"/>
                  </a:cubicBezTo>
                  <a:cubicBezTo>
                    <a:pt x="74" y="40"/>
                    <a:pt x="74" y="40"/>
                    <a:pt x="74" y="40"/>
                  </a:cubicBezTo>
                  <a:cubicBezTo>
                    <a:pt x="73" y="40"/>
                    <a:pt x="71" y="41"/>
                    <a:pt x="69" y="41"/>
                  </a:cubicBezTo>
                  <a:close/>
                  <a:moveTo>
                    <a:pt x="5" y="36"/>
                  </a:moveTo>
                  <a:cubicBezTo>
                    <a:pt x="6" y="39"/>
                    <a:pt x="7" y="41"/>
                    <a:pt x="8" y="44"/>
                  </a:cubicBezTo>
                  <a:cubicBezTo>
                    <a:pt x="8" y="44"/>
                    <a:pt x="8" y="44"/>
                    <a:pt x="8" y="44"/>
                  </a:cubicBezTo>
                  <a:cubicBezTo>
                    <a:pt x="7" y="41"/>
                    <a:pt x="6" y="39"/>
                    <a:pt x="5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4" y="34"/>
                    <a:pt x="4" y="33"/>
                    <a:pt x="4" y="31"/>
                  </a:cubicBezTo>
                  <a:cubicBezTo>
                    <a:pt x="4" y="31"/>
                    <a:pt x="4" y="31"/>
                    <a:pt x="4" y="31"/>
                  </a:cubicBezTo>
                  <a:cubicBezTo>
                    <a:pt x="4" y="31"/>
                    <a:pt x="4" y="31"/>
                    <a:pt x="4" y="31"/>
                  </a:cubicBezTo>
                  <a:cubicBezTo>
                    <a:pt x="4" y="31"/>
                    <a:pt x="4" y="31"/>
                    <a:pt x="4" y="31"/>
                  </a:cubicBezTo>
                  <a:cubicBezTo>
                    <a:pt x="4" y="33"/>
                    <a:pt x="4" y="34"/>
                    <a:pt x="5" y="36"/>
                  </a:cubicBezTo>
                  <a:close/>
                  <a:moveTo>
                    <a:pt x="7" y="21"/>
                  </a:moveTo>
                  <a:cubicBezTo>
                    <a:pt x="7" y="21"/>
                    <a:pt x="7" y="21"/>
                    <a:pt x="7" y="21"/>
                  </a:cubicBezTo>
                  <a:cubicBezTo>
                    <a:pt x="7" y="21"/>
                    <a:pt x="7" y="21"/>
                    <a:pt x="7" y="21"/>
                  </a:cubicBezTo>
                  <a:cubicBezTo>
                    <a:pt x="7" y="21"/>
                    <a:pt x="7" y="21"/>
                    <a:pt x="7" y="21"/>
                  </a:cubicBezTo>
                  <a:close/>
                  <a:moveTo>
                    <a:pt x="7" y="21"/>
                  </a:moveTo>
                  <a:cubicBezTo>
                    <a:pt x="8" y="19"/>
                    <a:pt x="9" y="17"/>
                    <a:pt x="10" y="15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11" y="14"/>
                    <a:pt x="12" y="13"/>
                    <a:pt x="13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1" y="15"/>
                    <a:pt x="9" y="18"/>
                    <a:pt x="7" y="21"/>
                  </a:cubicBezTo>
                  <a:close/>
                  <a:moveTo>
                    <a:pt x="20" y="10"/>
                  </a:moveTo>
                  <a:cubicBezTo>
                    <a:pt x="20" y="9"/>
                    <a:pt x="20" y="9"/>
                    <a:pt x="20" y="9"/>
                  </a:cubicBezTo>
                  <a:cubicBezTo>
                    <a:pt x="20" y="9"/>
                    <a:pt x="20" y="9"/>
                    <a:pt x="20" y="9"/>
                  </a:cubicBezTo>
                  <a:cubicBezTo>
                    <a:pt x="20" y="9"/>
                    <a:pt x="20" y="9"/>
                    <a:pt x="20" y="10"/>
                  </a:cubicBezTo>
                  <a:close/>
                  <a:moveTo>
                    <a:pt x="16" y="9"/>
                  </a:moveTo>
                  <a:cubicBezTo>
                    <a:pt x="16" y="9"/>
                    <a:pt x="16" y="9"/>
                    <a:pt x="16" y="9"/>
                  </a:cubicBezTo>
                  <a:cubicBezTo>
                    <a:pt x="16" y="9"/>
                    <a:pt x="16" y="9"/>
                    <a:pt x="16" y="9"/>
                  </a:cubicBezTo>
                  <a:cubicBezTo>
                    <a:pt x="16" y="9"/>
                    <a:pt x="16" y="9"/>
                    <a:pt x="16" y="9"/>
                  </a:cubicBezTo>
                  <a:close/>
                  <a:moveTo>
                    <a:pt x="16" y="8"/>
                  </a:moveTo>
                  <a:cubicBezTo>
                    <a:pt x="16" y="8"/>
                    <a:pt x="16" y="8"/>
                    <a:pt x="16" y="8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6" y="8"/>
                    <a:pt x="16" y="8"/>
                    <a:pt x="16" y="8"/>
                  </a:cubicBezTo>
                  <a:close/>
                  <a:moveTo>
                    <a:pt x="19" y="8"/>
                  </a:moveTo>
                  <a:cubicBezTo>
                    <a:pt x="19" y="8"/>
                    <a:pt x="19" y="8"/>
                    <a:pt x="19" y="8"/>
                  </a:cubicBezTo>
                  <a:cubicBezTo>
                    <a:pt x="19" y="8"/>
                    <a:pt x="19" y="8"/>
                    <a:pt x="19" y="8"/>
                  </a:cubicBezTo>
                  <a:cubicBezTo>
                    <a:pt x="19" y="8"/>
                    <a:pt x="19" y="8"/>
                    <a:pt x="19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1" name="Freeform 149"/>
            <p:cNvSpPr/>
            <p:nvPr/>
          </p:nvSpPr>
          <p:spPr bwMode="auto">
            <a:xfrm>
              <a:off x="4592" y="2058"/>
              <a:ext cx="24" cy="16"/>
            </a:xfrm>
            <a:custGeom>
              <a:avLst/>
              <a:gdLst>
                <a:gd name="T0" fmla="*/ 0 w 24"/>
                <a:gd name="T1" fmla="*/ 9 h 16"/>
                <a:gd name="T2" fmla="*/ 2 w 24"/>
                <a:gd name="T3" fmla="*/ 0 h 16"/>
                <a:gd name="T4" fmla="*/ 24 w 24"/>
                <a:gd name="T5" fmla="*/ 7 h 16"/>
                <a:gd name="T6" fmla="*/ 19 w 24"/>
                <a:gd name="T7" fmla="*/ 16 h 16"/>
                <a:gd name="T8" fmla="*/ 0 w 24"/>
                <a:gd name="T9" fmla="*/ 9 h 16"/>
                <a:gd name="T10" fmla="*/ 0 w 24"/>
                <a:gd name="T11" fmla="*/ 9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" h="16">
                  <a:moveTo>
                    <a:pt x="0" y="9"/>
                  </a:moveTo>
                  <a:lnTo>
                    <a:pt x="2" y="0"/>
                  </a:lnTo>
                  <a:lnTo>
                    <a:pt x="24" y="7"/>
                  </a:lnTo>
                  <a:lnTo>
                    <a:pt x="19" y="16"/>
                  </a:lnTo>
                  <a:lnTo>
                    <a:pt x="0" y="9"/>
                  </a:lnTo>
                  <a:lnTo>
                    <a:pt x="0" y="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2" name="Freeform 150"/>
            <p:cNvSpPr>
              <a:spLocks noEditPoints="1"/>
            </p:cNvSpPr>
            <p:nvPr/>
          </p:nvSpPr>
          <p:spPr bwMode="auto">
            <a:xfrm>
              <a:off x="4585" y="2053"/>
              <a:ext cx="36" cy="26"/>
            </a:xfrm>
            <a:custGeom>
              <a:avLst/>
              <a:gdLst>
                <a:gd name="T0" fmla="*/ 4 w 36"/>
                <a:gd name="T1" fmla="*/ 19 h 26"/>
                <a:gd name="T2" fmla="*/ 7 w 36"/>
                <a:gd name="T3" fmla="*/ 14 h 26"/>
                <a:gd name="T4" fmla="*/ 12 w 36"/>
                <a:gd name="T5" fmla="*/ 17 h 26"/>
                <a:gd name="T6" fmla="*/ 7 w 36"/>
                <a:gd name="T7" fmla="*/ 14 h 26"/>
                <a:gd name="T8" fmla="*/ 4 w 36"/>
                <a:gd name="T9" fmla="*/ 19 h 26"/>
                <a:gd name="T10" fmla="*/ 0 w 36"/>
                <a:gd name="T11" fmla="*/ 17 h 26"/>
                <a:gd name="T12" fmla="*/ 7 w 36"/>
                <a:gd name="T13" fmla="*/ 0 h 26"/>
                <a:gd name="T14" fmla="*/ 36 w 36"/>
                <a:gd name="T15" fmla="*/ 7 h 26"/>
                <a:gd name="T16" fmla="*/ 31 w 36"/>
                <a:gd name="T17" fmla="*/ 26 h 26"/>
                <a:gd name="T18" fmla="*/ 4 w 36"/>
                <a:gd name="T19" fmla="*/ 19 h 26"/>
                <a:gd name="T20" fmla="*/ 4 w 36"/>
                <a:gd name="T21" fmla="*/ 19 h 26"/>
                <a:gd name="T22" fmla="*/ 24 w 36"/>
                <a:gd name="T23" fmla="*/ 14 h 26"/>
                <a:gd name="T24" fmla="*/ 12 w 36"/>
                <a:gd name="T25" fmla="*/ 12 h 26"/>
                <a:gd name="T26" fmla="*/ 12 w 36"/>
                <a:gd name="T27" fmla="*/ 12 h 26"/>
                <a:gd name="T28" fmla="*/ 24 w 36"/>
                <a:gd name="T29" fmla="*/ 14 h 26"/>
                <a:gd name="T30" fmla="*/ 24 w 36"/>
                <a:gd name="T31" fmla="*/ 14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6" h="26">
                  <a:moveTo>
                    <a:pt x="4" y="19"/>
                  </a:moveTo>
                  <a:lnTo>
                    <a:pt x="7" y="14"/>
                  </a:lnTo>
                  <a:lnTo>
                    <a:pt x="12" y="17"/>
                  </a:lnTo>
                  <a:lnTo>
                    <a:pt x="7" y="14"/>
                  </a:lnTo>
                  <a:lnTo>
                    <a:pt x="4" y="19"/>
                  </a:lnTo>
                  <a:lnTo>
                    <a:pt x="0" y="17"/>
                  </a:lnTo>
                  <a:lnTo>
                    <a:pt x="7" y="0"/>
                  </a:lnTo>
                  <a:lnTo>
                    <a:pt x="36" y="7"/>
                  </a:lnTo>
                  <a:lnTo>
                    <a:pt x="31" y="26"/>
                  </a:lnTo>
                  <a:lnTo>
                    <a:pt x="4" y="19"/>
                  </a:lnTo>
                  <a:lnTo>
                    <a:pt x="4" y="19"/>
                  </a:lnTo>
                  <a:close/>
                  <a:moveTo>
                    <a:pt x="24" y="14"/>
                  </a:moveTo>
                  <a:lnTo>
                    <a:pt x="12" y="12"/>
                  </a:lnTo>
                  <a:lnTo>
                    <a:pt x="12" y="12"/>
                  </a:lnTo>
                  <a:lnTo>
                    <a:pt x="24" y="14"/>
                  </a:lnTo>
                  <a:lnTo>
                    <a:pt x="24" y="1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3" name="Freeform 151"/>
            <p:cNvSpPr/>
            <p:nvPr/>
          </p:nvSpPr>
          <p:spPr bwMode="auto">
            <a:xfrm>
              <a:off x="4587" y="2341"/>
              <a:ext cx="163" cy="254"/>
            </a:xfrm>
            <a:custGeom>
              <a:avLst/>
              <a:gdLst>
                <a:gd name="T0" fmla="*/ 7 w 68"/>
                <a:gd name="T1" fmla="*/ 103 h 107"/>
                <a:gd name="T2" fmla="*/ 21 w 68"/>
                <a:gd name="T3" fmla="*/ 103 h 107"/>
                <a:gd name="T4" fmla="*/ 0 w 68"/>
                <a:gd name="T5" fmla="*/ 13 h 107"/>
                <a:gd name="T6" fmla="*/ 0 w 68"/>
                <a:gd name="T7" fmla="*/ 13 h 107"/>
                <a:gd name="T8" fmla="*/ 1 w 68"/>
                <a:gd name="T9" fmla="*/ 10 h 107"/>
                <a:gd name="T10" fmla="*/ 1 w 68"/>
                <a:gd name="T11" fmla="*/ 10 h 107"/>
                <a:gd name="T12" fmla="*/ 7 w 68"/>
                <a:gd name="T13" fmla="*/ 2 h 107"/>
                <a:gd name="T14" fmla="*/ 7 w 68"/>
                <a:gd name="T15" fmla="*/ 2 h 107"/>
                <a:gd name="T16" fmla="*/ 20 w 68"/>
                <a:gd name="T17" fmla="*/ 0 h 107"/>
                <a:gd name="T18" fmla="*/ 20 w 68"/>
                <a:gd name="T19" fmla="*/ 0 h 107"/>
                <a:gd name="T20" fmla="*/ 68 w 68"/>
                <a:gd name="T21" fmla="*/ 9 h 107"/>
                <a:gd name="T22" fmla="*/ 68 w 68"/>
                <a:gd name="T23" fmla="*/ 9 h 107"/>
                <a:gd name="T24" fmla="*/ 68 w 68"/>
                <a:gd name="T25" fmla="*/ 9 h 107"/>
                <a:gd name="T26" fmla="*/ 67 w 68"/>
                <a:gd name="T27" fmla="*/ 12 h 107"/>
                <a:gd name="T28" fmla="*/ 50 w 68"/>
                <a:gd name="T29" fmla="*/ 8 h 107"/>
                <a:gd name="T30" fmla="*/ 50 w 68"/>
                <a:gd name="T31" fmla="*/ 8 h 107"/>
                <a:gd name="T32" fmla="*/ 20 w 68"/>
                <a:gd name="T33" fmla="*/ 4 h 107"/>
                <a:gd name="T34" fmla="*/ 20 w 68"/>
                <a:gd name="T35" fmla="*/ 4 h 107"/>
                <a:gd name="T36" fmla="*/ 9 w 68"/>
                <a:gd name="T37" fmla="*/ 6 h 107"/>
                <a:gd name="T38" fmla="*/ 9 w 68"/>
                <a:gd name="T39" fmla="*/ 6 h 107"/>
                <a:gd name="T40" fmla="*/ 5 w 68"/>
                <a:gd name="T41" fmla="*/ 11 h 107"/>
                <a:gd name="T42" fmla="*/ 5 w 68"/>
                <a:gd name="T43" fmla="*/ 11 h 107"/>
                <a:gd name="T44" fmla="*/ 4 w 68"/>
                <a:gd name="T45" fmla="*/ 13 h 107"/>
                <a:gd name="T46" fmla="*/ 4 w 68"/>
                <a:gd name="T47" fmla="*/ 13 h 107"/>
                <a:gd name="T48" fmla="*/ 15 w 68"/>
                <a:gd name="T49" fmla="*/ 67 h 107"/>
                <a:gd name="T50" fmla="*/ 15 w 68"/>
                <a:gd name="T51" fmla="*/ 67 h 107"/>
                <a:gd name="T52" fmla="*/ 26 w 68"/>
                <a:gd name="T53" fmla="*/ 104 h 107"/>
                <a:gd name="T54" fmla="*/ 26 w 68"/>
                <a:gd name="T55" fmla="*/ 104 h 107"/>
                <a:gd name="T56" fmla="*/ 27 w 68"/>
                <a:gd name="T57" fmla="*/ 107 h 107"/>
                <a:gd name="T58" fmla="*/ 7 w 68"/>
                <a:gd name="T59" fmla="*/ 107 h 107"/>
                <a:gd name="T60" fmla="*/ 7 w 68"/>
                <a:gd name="T61" fmla="*/ 103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68" h="107">
                  <a:moveTo>
                    <a:pt x="7" y="103"/>
                  </a:moveTo>
                  <a:cubicBezTo>
                    <a:pt x="21" y="103"/>
                    <a:pt x="21" y="103"/>
                    <a:pt x="21" y="103"/>
                  </a:cubicBezTo>
                  <a:cubicBezTo>
                    <a:pt x="18" y="90"/>
                    <a:pt x="1" y="34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12"/>
                    <a:pt x="0" y="11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6"/>
                    <a:pt x="4" y="3"/>
                    <a:pt x="7" y="2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11" y="0"/>
                    <a:pt x="15" y="0"/>
                    <a:pt x="20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40" y="0"/>
                    <a:pt x="68" y="9"/>
                    <a:pt x="68" y="9"/>
                  </a:cubicBezTo>
                  <a:cubicBezTo>
                    <a:pt x="68" y="9"/>
                    <a:pt x="68" y="9"/>
                    <a:pt x="68" y="9"/>
                  </a:cubicBezTo>
                  <a:cubicBezTo>
                    <a:pt x="68" y="9"/>
                    <a:pt x="68" y="9"/>
                    <a:pt x="68" y="9"/>
                  </a:cubicBezTo>
                  <a:cubicBezTo>
                    <a:pt x="67" y="12"/>
                    <a:pt x="67" y="12"/>
                    <a:pt x="67" y="12"/>
                  </a:cubicBezTo>
                  <a:cubicBezTo>
                    <a:pt x="67" y="12"/>
                    <a:pt x="60" y="10"/>
                    <a:pt x="50" y="8"/>
                  </a:cubicBezTo>
                  <a:cubicBezTo>
                    <a:pt x="50" y="8"/>
                    <a:pt x="50" y="8"/>
                    <a:pt x="50" y="8"/>
                  </a:cubicBezTo>
                  <a:cubicBezTo>
                    <a:pt x="41" y="6"/>
                    <a:pt x="30" y="4"/>
                    <a:pt x="20" y="4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16" y="4"/>
                    <a:pt x="12" y="4"/>
                    <a:pt x="9" y="6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6" y="7"/>
                    <a:pt x="5" y="8"/>
                    <a:pt x="5" y="11"/>
                  </a:cubicBezTo>
                  <a:cubicBezTo>
                    <a:pt x="5" y="11"/>
                    <a:pt x="5" y="11"/>
                    <a:pt x="5" y="11"/>
                  </a:cubicBezTo>
                  <a:cubicBezTo>
                    <a:pt x="4" y="11"/>
                    <a:pt x="4" y="12"/>
                    <a:pt x="4" y="13"/>
                  </a:cubicBezTo>
                  <a:cubicBezTo>
                    <a:pt x="4" y="13"/>
                    <a:pt x="4" y="13"/>
                    <a:pt x="4" y="13"/>
                  </a:cubicBezTo>
                  <a:cubicBezTo>
                    <a:pt x="4" y="24"/>
                    <a:pt x="10" y="47"/>
                    <a:pt x="15" y="67"/>
                  </a:cubicBezTo>
                  <a:cubicBezTo>
                    <a:pt x="15" y="67"/>
                    <a:pt x="15" y="67"/>
                    <a:pt x="15" y="67"/>
                  </a:cubicBezTo>
                  <a:cubicBezTo>
                    <a:pt x="21" y="87"/>
                    <a:pt x="26" y="104"/>
                    <a:pt x="26" y="104"/>
                  </a:cubicBezTo>
                  <a:cubicBezTo>
                    <a:pt x="26" y="104"/>
                    <a:pt x="26" y="104"/>
                    <a:pt x="26" y="104"/>
                  </a:cubicBezTo>
                  <a:cubicBezTo>
                    <a:pt x="27" y="107"/>
                    <a:pt x="27" y="107"/>
                    <a:pt x="27" y="107"/>
                  </a:cubicBezTo>
                  <a:cubicBezTo>
                    <a:pt x="7" y="107"/>
                    <a:pt x="7" y="107"/>
                    <a:pt x="7" y="107"/>
                  </a:cubicBezTo>
                  <a:cubicBezTo>
                    <a:pt x="7" y="103"/>
                    <a:pt x="7" y="103"/>
                    <a:pt x="7" y="10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4" name="Freeform 152"/>
            <p:cNvSpPr>
              <a:spLocks noEditPoints="1"/>
            </p:cNvSpPr>
            <p:nvPr/>
          </p:nvSpPr>
          <p:spPr bwMode="auto">
            <a:xfrm>
              <a:off x="4582" y="2336"/>
              <a:ext cx="173" cy="264"/>
            </a:xfrm>
            <a:custGeom>
              <a:avLst/>
              <a:gdLst>
                <a:gd name="T0" fmla="*/ 7 w 72"/>
                <a:gd name="T1" fmla="*/ 105 h 111"/>
                <a:gd name="T2" fmla="*/ 21 w 72"/>
                <a:gd name="T3" fmla="*/ 103 h 111"/>
                <a:gd name="T4" fmla="*/ 0 w 72"/>
                <a:gd name="T5" fmla="*/ 15 h 111"/>
                <a:gd name="T6" fmla="*/ 1 w 72"/>
                <a:gd name="T7" fmla="*/ 12 h 111"/>
                <a:gd name="T8" fmla="*/ 8 w 72"/>
                <a:gd name="T9" fmla="*/ 2 h 111"/>
                <a:gd name="T10" fmla="*/ 22 w 72"/>
                <a:gd name="T11" fmla="*/ 0 h 111"/>
                <a:gd name="T12" fmla="*/ 70 w 72"/>
                <a:gd name="T13" fmla="*/ 9 h 111"/>
                <a:gd name="T14" fmla="*/ 71 w 72"/>
                <a:gd name="T15" fmla="*/ 9 h 111"/>
                <a:gd name="T16" fmla="*/ 72 w 72"/>
                <a:gd name="T17" fmla="*/ 10 h 111"/>
                <a:gd name="T18" fmla="*/ 69 w 72"/>
                <a:gd name="T19" fmla="*/ 16 h 111"/>
                <a:gd name="T20" fmla="*/ 69 w 72"/>
                <a:gd name="T21" fmla="*/ 16 h 111"/>
                <a:gd name="T22" fmla="*/ 68 w 72"/>
                <a:gd name="T23" fmla="*/ 16 h 111"/>
                <a:gd name="T24" fmla="*/ 68 w 72"/>
                <a:gd name="T25" fmla="*/ 16 h 111"/>
                <a:gd name="T26" fmla="*/ 68 w 72"/>
                <a:gd name="T27" fmla="*/ 16 h 111"/>
                <a:gd name="T28" fmla="*/ 68 w 72"/>
                <a:gd name="T29" fmla="*/ 16 h 111"/>
                <a:gd name="T30" fmla="*/ 67 w 72"/>
                <a:gd name="T31" fmla="*/ 16 h 111"/>
                <a:gd name="T32" fmla="*/ 64 w 72"/>
                <a:gd name="T33" fmla="*/ 15 h 111"/>
                <a:gd name="T34" fmla="*/ 52 w 72"/>
                <a:gd name="T35" fmla="*/ 12 h 111"/>
                <a:gd name="T36" fmla="*/ 23 w 72"/>
                <a:gd name="T37" fmla="*/ 8 h 111"/>
                <a:gd name="T38" fmla="*/ 22 w 72"/>
                <a:gd name="T39" fmla="*/ 8 h 111"/>
                <a:gd name="T40" fmla="*/ 12 w 72"/>
                <a:gd name="T41" fmla="*/ 9 h 111"/>
                <a:gd name="T42" fmla="*/ 9 w 72"/>
                <a:gd name="T43" fmla="*/ 13 h 111"/>
                <a:gd name="T44" fmla="*/ 8 w 72"/>
                <a:gd name="T45" fmla="*/ 15 h 111"/>
                <a:gd name="T46" fmla="*/ 8 w 72"/>
                <a:gd name="T47" fmla="*/ 15 h 111"/>
                <a:gd name="T48" fmla="*/ 19 w 72"/>
                <a:gd name="T49" fmla="*/ 69 h 111"/>
                <a:gd name="T50" fmla="*/ 30 w 72"/>
                <a:gd name="T51" fmla="*/ 106 h 111"/>
                <a:gd name="T52" fmla="*/ 30 w 72"/>
                <a:gd name="T53" fmla="*/ 106 h 111"/>
                <a:gd name="T54" fmla="*/ 7 w 72"/>
                <a:gd name="T55" fmla="*/ 111 h 111"/>
                <a:gd name="T56" fmla="*/ 23 w 72"/>
                <a:gd name="T57" fmla="*/ 96 h 111"/>
                <a:gd name="T58" fmla="*/ 17 w 72"/>
                <a:gd name="T59" fmla="*/ 76 h 111"/>
                <a:gd name="T60" fmla="*/ 4 w 72"/>
                <a:gd name="T61" fmla="*/ 15 h 111"/>
                <a:gd name="T62" fmla="*/ 4 w 72"/>
                <a:gd name="T63" fmla="*/ 15 h 111"/>
                <a:gd name="T64" fmla="*/ 4 w 72"/>
                <a:gd name="T65" fmla="*/ 14 h 111"/>
                <a:gd name="T66" fmla="*/ 4 w 72"/>
                <a:gd name="T67" fmla="*/ 14 h 111"/>
                <a:gd name="T68" fmla="*/ 4 w 72"/>
                <a:gd name="T69" fmla="*/ 14 h 111"/>
                <a:gd name="T70" fmla="*/ 53 w 72"/>
                <a:gd name="T71" fmla="*/ 8 h 111"/>
                <a:gd name="T72" fmla="*/ 67 w 72"/>
                <a:gd name="T73" fmla="*/ 12 h 111"/>
                <a:gd name="T74" fmla="*/ 65 w 72"/>
                <a:gd name="T75" fmla="*/ 11 h 111"/>
                <a:gd name="T76" fmla="*/ 53 w 72"/>
                <a:gd name="T77" fmla="*/ 8 h 111"/>
                <a:gd name="T78" fmla="*/ 41 w 72"/>
                <a:gd name="T79" fmla="*/ 6 h 111"/>
                <a:gd name="T80" fmla="*/ 53 w 72"/>
                <a:gd name="T81" fmla="*/ 8 h 111"/>
                <a:gd name="T82" fmla="*/ 6 w 72"/>
                <a:gd name="T83" fmla="*/ 8 h 111"/>
                <a:gd name="T84" fmla="*/ 6 w 72"/>
                <a:gd name="T85" fmla="*/ 8 h 111"/>
                <a:gd name="T86" fmla="*/ 8 w 72"/>
                <a:gd name="T87" fmla="*/ 7 h 111"/>
                <a:gd name="T88" fmla="*/ 6 w 72"/>
                <a:gd name="T89" fmla="*/ 8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72" h="111">
                  <a:moveTo>
                    <a:pt x="7" y="109"/>
                  </a:moveTo>
                  <a:cubicBezTo>
                    <a:pt x="7" y="105"/>
                    <a:pt x="7" y="105"/>
                    <a:pt x="7" y="105"/>
                  </a:cubicBezTo>
                  <a:cubicBezTo>
                    <a:pt x="7" y="103"/>
                    <a:pt x="7" y="103"/>
                    <a:pt x="7" y="103"/>
                  </a:cubicBezTo>
                  <a:cubicBezTo>
                    <a:pt x="21" y="103"/>
                    <a:pt x="21" y="103"/>
                    <a:pt x="21" y="103"/>
                  </a:cubicBezTo>
                  <a:cubicBezTo>
                    <a:pt x="16" y="86"/>
                    <a:pt x="1" y="35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14"/>
                    <a:pt x="0" y="13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cubicBezTo>
                    <a:pt x="1" y="7"/>
                    <a:pt x="4" y="4"/>
                    <a:pt x="8" y="2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12" y="0"/>
                    <a:pt x="17" y="0"/>
                    <a:pt x="22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41" y="0"/>
                    <a:pt x="67" y="8"/>
                    <a:pt x="70" y="9"/>
                  </a:cubicBezTo>
                  <a:cubicBezTo>
                    <a:pt x="70" y="9"/>
                    <a:pt x="70" y="9"/>
                    <a:pt x="70" y="9"/>
                  </a:cubicBezTo>
                  <a:cubicBezTo>
                    <a:pt x="70" y="9"/>
                    <a:pt x="70" y="9"/>
                    <a:pt x="70" y="9"/>
                  </a:cubicBezTo>
                  <a:cubicBezTo>
                    <a:pt x="71" y="9"/>
                    <a:pt x="71" y="9"/>
                    <a:pt x="71" y="9"/>
                  </a:cubicBezTo>
                  <a:cubicBezTo>
                    <a:pt x="71" y="9"/>
                    <a:pt x="71" y="9"/>
                    <a:pt x="71" y="9"/>
                  </a:cubicBezTo>
                  <a:cubicBezTo>
                    <a:pt x="72" y="10"/>
                    <a:pt x="72" y="10"/>
                    <a:pt x="72" y="10"/>
                  </a:cubicBezTo>
                  <a:cubicBezTo>
                    <a:pt x="70" y="16"/>
                    <a:pt x="70" y="16"/>
                    <a:pt x="70" y="16"/>
                  </a:cubicBezTo>
                  <a:cubicBezTo>
                    <a:pt x="69" y="16"/>
                    <a:pt x="69" y="16"/>
                    <a:pt x="69" y="16"/>
                  </a:cubicBezTo>
                  <a:cubicBezTo>
                    <a:pt x="69" y="16"/>
                    <a:pt x="69" y="16"/>
                    <a:pt x="69" y="16"/>
                  </a:cubicBezTo>
                  <a:cubicBezTo>
                    <a:pt x="69" y="16"/>
                    <a:pt x="69" y="16"/>
                    <a:pt x="69" y="16"/>
                  </a:cubicBezTo>
                  <a:cubicBezTo>
                    <a:pt x="69" y="16"/>
                    <a:pt x="69" y="16"/>
                    <a:pt x="69" y="16"/>
                  </a:cubicBezTo>
                  <a:cubicBezTo>
                    <a:pt x="68" y="16"/>
                    <a:pt x="68" y="16"/>
                    <a:pt x="68" y="16"/>
                  </a:cubicBezTo>
                  <a:cubicBezTo>
                    <a:pt x="68" y="16"/>
                    <a:pt x="68" y="16"/>
                    <a:pt x="68" y="16"/>
                  </a:cubicBezTo>
                  <a:cubicBezTo>
                    <a:pt x="68" y="16"/>
                    <a:pt x="68" y="16"/>
                    <a:pt x="68" y="16"/>
                  </a:cubicBezTo>
                  <a:cubicBezTo>
                    <a:pt x="68" y="16"/>
                    <a:pt x="68" y="16"/>
                    <a:pt x="68" y="16"/>
                  </a:cubicBezTo>
                  <a:cubicBezTo>
                    <a:pt x="68" y="16"/>
                    <a:pt x="68" y="16"/>
                    <a:pt x="68" y="16"/>
                  </a:cubicBezTo>
                  <a:cubicBezTo>
                    <a:pt x="68" y="16"/>
                    <a:pt x="68" y="16"/>
                    <a:pt x="68" y="16"/>
                  </a:cubicBezTo>
                  <a:cubicBezTo>
                    <a:pt x="68" y="16"/>
                    <a:pt x="68" y="16"/>
                    <a:pt x="68" y="16"/>
                  </a:cubicBezTo>
                  <a:cubicBezTo>
                    <a:pt x="68" y="16"/>
                    <a:pt x="67" y="16"/>
                    <a:pt x="67" y="16"/>
                  </a:cubicBezTo>
                  <a:cubicBezTo>
                    <a:pt x="67" y="16"/>
                    <a:pt x="67" y="16"/>
                    <a:pt x="67" y="16"/>
                  </a:cubicBezTo>
                  <a:cubicBezTo>
                    <a:pt x="66" y="16"/>
                    <a:pt x="65" y="15"/>
                    <a:pt x="64" y="15"/>
                  </a:cubicBezTo>
                  <a:cubicBezTo>
                    <a:pt x="64" y="15"/>
                    <a:pt x="64" y="15"/>
                    <a:pt x="64" y="15"/>
                  </a:cubicBezTo>
                  <a:cubicBezTo>
                    <a:pt x="61" y="14"/>
                    <a:pt x="57" y="13"/>
                    <a:pt x="52" y="12"/>
                  </a:cubicBezTo>
                  <a:cubicBezTo>
                    <a:pt x="52" y="12"/>
                    <a:pt x="52" y="12"/>
                    <a:pt x="52" y="12"/>
                  </a:cubicBezTo>
                  <a:cubicBezTo>
                    <a:pt x="43" y="10"/>
                    <a:pt x="32" y="8"/>
                    <a:pt x="23" y="8"/>
                  </a:cubicBezTo>
                  <a:cubicBezTo>
                    <a:pt x="23" y="8"/>
                    <a:pt x="23" y="8"/>
                    <a:pt x="23" y="8"/>
                  </a:cubicBezTo>
                  <a:cubicBezTo>
                    <a:pt x="23" y="8"/>
                    <a:pt x="23" y="8"/>
                    <a:pt x="23" y="8"/>
                  </a:cubicBezTo>
                  <a:cubicBezTo>
                    <a:pt x="22" y="8"/>
                    <a:pt x="22" y="8"/>
                    <a:pt x="22" y="8"/>
                  </a:cubicBezTo>
                  <a:cubicBezTo>
                    <a:pt x="18" y="8"/>
                    <a:pt x="14" y="8"/>
                    <a:pt x="12" y="9"/>
                  </a:cubicBezTo>
                  <a:cubicBezTo>
                    <a:pt x="12" y="9"/>
                    <a:pt x="12" y="9"/>
                    <a:pt x="12" y="9"/>
                  </a:cubicBezTo>
                  <a:cubicBezTo>
                    <a:pt x="9" y="11"/>
                    <a:pt x="9" y="11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8" y="14"/>
                    <a:pt x="8" y="14"/>
                    <a:pt x="8" y="15"/>
                  </a:cubicBezTo>
                  <a:cubicBezTo>
                    <a:pt x="8" y="15"/>
                    <a:pt x="8" y="15"/>
                    <a:pt x="8" y="15"/>
                  </a:cubicBezTo>
                  <a:cubicBezTo>
                    <a:pt x="8" y="15"/>
                    <a:pt x="8" y="15"/>
                    <a:pt x="8" y="15"/>
                  </a:cubicBezTo>
                  <a:cubicBezTo>
                    <a:pt x="8" y="15"/>
                    <a:pt x="8" y="15"/>
                    <a:pt x="8" y="15"/>
                  </a:cubicBezTo>
                  <a:cubicBezTo>
                    <a:pt x="8" y="26"/>
                    <a:pt x="14" y="49"/>
                    <a:pt x="19" y="69"/>
                  </a:cubicBezTo>
                  <a:cubicBezTo>
                    <a:pt x="19" y="69"/>
                    <a:pt x="19" y="69"/>
                    <a:pt x="19" y="69"/>
                  </a:cubicBezTo>
                  <a:cubicBezTo>
                    <a:pt x="24" y="87"/>
                    <a:pt x="29" y="104"/>
                    <a:pt x="30" y="106"/>
                  </a:cubicBezTo>
                  <a:cubicBezTo>
                    <a:pt x="30" y="106"/>
                    <a:pt x="30" y="106"/>
                    <a:pt x="30" y="106"/>
                  </a:cubicBezTo>
                  <a:cubicBezTo>
                    <a:pt x="30" y="106"/>
                    <a:pt x="30" y="106"/>
                    <a:pt x="30" y="106"/>
                  </a:cubicBezTo>
                  <a:cubicBezTo>
                    <a:pt x="30" y="106"/>
                    <a:pt x="30" y="106"/>
                    <a:pt x="30" y="106"/>
                  </a:cubicBezTo>
                  <a:cubicBezTo>
                    <a:pt x="32" y="111"/>
                    <a:pt x="32" y="111"/>
                    <a:pt x="32" y="111"/>
                  </a:cubicBezTo>
                  <a:cubicBezTo>
                    <a:pt x="7" y="111"/>
                    <a:pt x="7" y="111"/>
                    <a:pt x="7" y="111"/>
                  </a:cubicBezTo>
                  <a:cubicBezTo>
                    <a:pt x="7" y="109"/>
                    <a:pt x="7" y="109"/>
                    <a:pt x="7" y="109"/>
                  </a:cubicBezTo>
                  <a:close/>
                  <a:moveTo>
                    <a:pt x="23" y="96"/>
                  </a:moveTo>
                  <a:cubicBezTo>
                    <a:pt x="21" y="90"/>
                    <a:pt x="19" y="84"/>
                    <a:pt x="17" y="76"/>
                  </a:cubicBezTo>
                  <a:cubicBezTo>
                    <a:pt x="17" y="76"/>
                    <a:pt x="17" y="76"/>
                    <a:pt x="17" y="76"/>
                  </a:cubicBezTo>
                  <a:cubicBezTo>
                    <a:pt x="19" y="84"/>
                    <a:pt x="21" y="90"/>
                    <a:pt x="23" y="96"/>
                  </a:cubicBezTo>
                  <a:close/>
                  <a:moveTo>
                    <a:pt x="4" y="15"/>
                  </a:moveTo>
                  <a:cubicBezTo>
                    <a:pt x="4" y="15"/>
                    <a:pt x="4" y="15"/>
                    <a:pt x="4" y="15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4" y="15"/>
                    <a:pt x="4" y="14"/>
                    <a:pt x="4" y="14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4" y="14"/>
                    <a:pt x="4" y="15"/>
                    <a:pt x="4" y="15"/>
                  </a:cubicBezTo>
                  <a:close/>
                  <a:moveTo>
                    <a:pt x="4" y="14"/>
                  </a:moveTo>
                  <a:cubicBezTo>
                    <a:pt x="4" y="14"/>
                    <a:pt x="4" y="14"/>
                    <a:pt x="4" y="14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4" y="14"/>
                    <a:pt x="4" y="14"/>
                    <a:pt x="4" y="14"/>
                  </a:cubicBezTo>
                  <a:close/>
                  <a:moveTo>
                    <a:pt x="53" y="8"/>
                  </a:moveTo>
                  <a:cubicBezTo>
                    <a:pt x="59" y="10"/>
                    <a:pt x="65" y="11"/>
                    <a:pt x="67" y="12"/>
                  </a:cubicBezTo>
                  <a:cubicBezTo>
                    <a:pt x="67" y="12"/>
                    <a:pt x="67" y="12"/>
                    <a:pt x="67" y="12"/>
                  </a:cubicBezTo>
                  <a:cubicBezTo>
                    <a:pt x="67" y="12"/>
                    <a:pt x="67" y="12"/>
                    <a:pt x="67" y="12"/>
                  </a:cubicBezTo>
                  <a:cubicBezTo>
                    <a:pt x="67" y="12"/>
                    <a:pt x="66" y="11"/>
                    <a:pt x="65" y="11"/>
                  </a:cubicBezTo>
                  <a:cubicBezTo>
                    <a:pt x="65" y="11"/>
                    <a:pt x="65" y="11"/>
                    <a:pt x="65" y="11"/>
                  </a:cubicBezTo>
                  <a:cubicBezTo>
                    <a:pt x="62" y="10"/>
                    <a:pt x="58" y="9"/>
                    <a:pt x="53" y="8"/>
                  </a:cubicBezTo>
                  <a:cubicBezTo>
                    <a:pt x="53" y="8"/>
                    <a:pt x="53" y="8"/>
                    <a:pt x="53" y="8"/>
                  </a:cubicBezTo>
                  <a:cubicBezTo>
                    <a:pt x="49" y="7"/>
                    <a:pt x="45" y="7"/>
                    <a:pt x="41" y="6"/>
                  </a:cubicBezTo>
                  <a:cubicBezTo>
                    <a:pt x="41" y="6"/>
                    <a:pt x="41" y="6"/>
                    <a:pt x="41" y="6"/>
                  </a:cubicBezTo>
                  <a:cubicBezTo>
                    <a:pt x="45" y="7"/>
                    <a:pt x="49" y="7"/>
                    <a:pt x="53" y="8"/>
                  </a:cubicBezTo>
                  <a:close/>
                  <a:moveTo>
                    <a:pt x="6" y="8"/>
                  </a:moveTo>
                  <a:cubicBezTo>
                    <a:pt x="6" y="8"/>
                    <a:pt x="6" y="8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lose/>
                  <a:moveTo>
                    <a:pt x="6" y="8"/>
                  </a:moveTo>
                  <a:cubicBezTo>
                    <a:pt x="7" y="8"/>
                    <a:pt x="7" y="8"/>
                    <a:pt x="8" y="7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7" y="8"/>
                    <a:pt x="7" y="8"/>
                    <a:pt x="6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5" name="Freeform 153"/>
            <p:cNvSpPr>
              <a:spLocks noEditPoints="1"/>
            </p:cNvSpPr>
            <p:nvPr/>
          </p:nvSpPr>
          <p:spPr bwMode="auto">
            <a:xfrm>
              <a:off x="4805" y="2365"/>
              <a:ext cx="243" cy="180"/>
            </a:xfrm>
            <a:custGeom>
              <a:avLst/>
              <a:gdLst>
                <a:gd name="T0" fmla="*/ 30 w 101"/>
                <a:gd name="T1" fmla="*/ 72 h 76"/>
                <a:gd name="T2" fmla="*/ 25 w 101"/>
                <a:gd name="T3" fmla="*/ 64 h 76"/>
                <a:gd name="T4" fmla="*/ 25 w 101"/>
                <a:gd name="T5" fmla="*/ 64 h 76"/>
                <a:gd name="T6" fmla="*/ 13 w 101"/>
                <a:gd name="T7" fmla="*/ 38 h 76"/>
                <a:gd name="T8" fmla="*/ 13 w 101"/>
                <a:gd name="T9" fmla="*/ 38 h 76"/>
                <a:gd name="T10" fmla="*/ 0 w 101"/>
                <a:gd name="T11" fmla="*/ 1 h 76"/>
                <a:gd name="T12" fmla="*/ 0 w 101"/>
                <a:gd name="T13" fmla="*/ 1 h 76"/>
                <a:gd name="T14" fmla="*/ 4 w 101"/>
                <a:gd name="T15" fmla="*/ 0 h 76"/>
                <a:gd name="T16" fmla="*/ 16 w 101"/>
                <a:gd name="T17" fmla="*/ 33 h 76"/>
                <a:gd name="T18" fmla="*/ 16 w 101"/>
                <a:gd name="T19" fmla="*/ 33 h 76"/>
                <a:gd name="T20" fmla="*/ 35 w 101"/>
                <a:gd name="T21" fmla="*/ 72 h 76"/>
                <a:gd name="T22" fmla="*/ 35 w 101"/>
                <a:gd name="T23" fmla="*/ 72 h 76"/>
                <a:gd name="T24" fmla="*/ 36 w 101"/>
                <a:gd name="T25" fmla="*/ 72 h 76"/>
                <a:gd name="T26" fmla="*/ 36 w 101"/>
                <a:gd name="T27" fmla="*/ 72 h 76"/>
                <a:gd name="T28" fmla="*/ 59 w 101"/>
                <a:gd name="T29" fmla="*/ 52 h 76"/>
                <a:gd name="T30" fmla="*/ 59 w 101"/>
                <a:gd name="T31" fmla="*/ 52 h 76"/>
                <a:gd name="T32" fmla="*/ 76 w 101"/>
                <a:gd name="T33" fmla="*/ 36 h 76"/>
                <a:gd name="T34" fmla="*/ 76 w 101"/>
                <a:gd name="T35" fmla="*/ 36 h 76"/>
                <a:gd name="T36" fmla="*/ 78 w 101"/>
                <a:gd name="T37" fmla="*/ 34 h 76"/>
                <a:gd name="T38" fmla="*/ 101 w 101"/>
                <a:gd name="T39" fmla="*/ 63 h 76"/>
                <a:gd name="T40" fmla="*/ 98 w 101"/>
                <a:gd name="T41" fmla="*/ 66 h 76"/>
                <a:gd name="T42" fmla="*/ 77 w 101"/>
                <a:gd name="T43" fmla="*/ 40 h 76"/>
                <a:gd name="T44" fmla="*/ 38 w 101"/>
                <a:gd name="T45" fmla="*/ 76 h 76"/>
                <a:gd name="T46" fmla="*/ 38 w 101"/>
                <a:gd name="T47" fmla="*/ 76 h 76"/>
                <a:gd name="T48" fmla="*/ 36 w 101"/>
                <a:gd name="T49" fmla="*/ 76 h 76"/>
                <a:gd name="T50" fmla="*/ 36 w 101"/>
                <a:gd name="T51" fmla="*/ 76 h 76"/>
                <a:gd name="T52" fmla="*/ 30 w 101"/>
                <a:gd name="T53" fmla="*/ 72 h 76"/>
                <a:gd name="T54" fmla="*/ 0 w 101"/>
                <a:gd name="T55" fmla="*/ 1 h 76"/>
                <a:gd name="T56" fmla="*/ 0 w 101"/>
                <a:gd name="T57" fmla="*/ 1 h 76"/>
                <a:gd name="T58" fmla="*/ 0 w 101"/>
                <a:gd name="T59" fmla="*/ 1 h 76"/>
                <a:gd name="T60" fmla="*/ 0 w 101"/>
                <a:gd name="T61" fmla="*/ 1 h 76"/>
                <a:gd name="T62" fmla="*/ 0 w 101"/>
                <a:gd name="T63" fmla="*/ 1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01" h="76">
                  <a:moveTo>
                    <a:pt x="30" y="72"/>
                  </a:moveTo>
                  <a:cubicBezTo>
                    <a:pt x="29" y="70"/>
                    <a:pt x="27" y="67"/>
                    <a:pt x="25" y="64"/>
                  </a:cubicBezTo>
                  <a:cubicBezTo>
                    <a:pt x="25" y="64"/>
                    <a:pt x="25" y="64"/>
                    <a:pt x="25" y="64"/>
                  </a:cubicBezTo>
                  <a:cubicBezTo>
                    <a:pt x="21" y="57"/>
                    <a:pt x="17" y="47"/>
                    <a:pt x="13" y="38"/>
                  </a:cubicBezTo>
                  <a:cubicBezTo>
                    <a:pt x="13" y="38"/>
                    <a:pt x="13" y="38"/>
                    <a:pt x="13" y="38"/>
                  </a:cubicBezTo>
                  <a:cubicBezTo>
                    <a:pt x="6" y="20"/>
                    <a:pt x="0" y="2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9" y="16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22" y="50"/>
                    <a:pt x="31" y="69"/>
                    <a:pt x="35" y="72"/>
                  </a:cubicBezTo>
                  <a:cubicBezTo>
                    <a:pt x="35" y="72"/>
                    <a:pt x="35" y="72"/>
                    <a:pt x="35" y="72"/>
                  </a:cubicBezTo>
                  <a:cubicBezTo>
                    <a:pt x="36" y="72"/>
                    <a:pt x="36" y="72"/>
                    <a:pt x="36" y="72"/>
                  </a:cubicBezTo>
                  <a:cubicBezTo>
                    <a:pt x="36" y="72"/>
                    <a:pt x="36" y="72"/>
                    <a:pt x="36" y="72"/>
                  </a:cubicBezTo>
                  <a:cubicBezTo>
                    <a:pt x="40" y="69"/>
                    <a:pt x="50" y="60"/>
                    <a:pt x="59" y="52"/>
                  </a:cubicBezTo>
                  <a:cubicBezTo>
                    <a:pt x="59" y="52"/>
                    <a:pt x="59" y="52"/>
                    <a:pt x="59" y="52"/>
                  </a:cubicBezTo>
                  <a:cubicBezTo>
                    <a:pt x="68" y="44"/>
                    <a:pt x="76" y="36"/>
                    <a:pt x="76" y="36"/>
                  </a:cubicBezTo>
                  <a:cubicBezTo>
                    <a:pt x="76" y="36"/>
                    <a:pt x="76" y="36"/>
                    <a:pt x="76" y="36"/>
                  </a:cubicBezTo>
                  <a:cubicBezTo>
                    <a:pt x="78" y="34"/>
                    <a:pt x="78" y="34"/>
                    <a:pt x="78" y="34"/>
                  </a:cubicBezTo>
                  <a:cubicBezTo>
                    <a:pt x="101" y="63"/>
                    <a:pt x="101" y="63"/>
                    <a:pt x="101" y="63"/>
                  </a:cubicBezTo>
                  <a:cubicBezTo>
                    <a:pt x="98" y="66"/>
                    <a:pt x="98" y="66"/>
                    <a:pt x="98" y="66"/>
                  </a:cubicBezTo>
                  <a:cubicBezTo>
                    <a:pt x="77" y="40"/>
                    <a:pt x="77" y="40"/>
                    <a:pt x="77" y="40"/>
                  </a:cubicBezTo>
                  <a:cubicBezTo>
                    <a:pt x="71" y="46"/>
                    <a:pt x="46" y="70"/>
                    <a:pt x="38" y="76"/>
                  </a:cubicBezTo>
                  <a:cubicBezTo>
                    <a:pt x="38" y="76"/>
                    <a:pt x="38" y="76"/>
                    <a:pt x="38" y="76"/>
                  </a:cubicBezTo>
                  <a:cubicBezTo>
                    <a:pt x="37" y="76"/>
                    <a:pt x="37" y="76"/>
                    <a:pt x="36" y="76"/>
                  </a:cubicBezTo>
                  <a:cubicBezTo>
                    <a:pt x="36" y="76"/>
                    <a:pt x="36" y="76"/>
                    <a:pt x="36" y="76"/>
                  </a:cubicBezTo>
                  <a:cubicBezTo>
                    <a:pt x="33" y="76"/>
                    <a:pt x="32" y="74"/>
                    <a:pt x="30" y="72"/>
                  </a:cubicBezTo>
                  <a:close/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6" name="Freeform 154"/>
            <p:cNvSpPr>
              <a:spLocks noEditPoints="1"/>
            </p:cNvSpPr>
            <p:nvPr/>
          </p:nvSpPr>
          <p:spPr bwMode="auto">
            <a:xfrm>
              <a:off x="4798" y="2357"/>
              <a:ext cx="257" cy="193"/>
            </a:xfrm>
            <a:custGeom>
              <a:avLst/>
              <a:gdLst>
                <a:gd name="T0" fmla="*/ 32 w 107"/>
                <a:gd name="T1" fmla="*/ 76 h 81"/>
                <a:gd name="T2" fmla="*/ 33 w 107"/>
                <a:gd name="T3" fmla="*/ 75 h 81"/>
                <a:gd name="T4" fmla="*/ 32 w 107"/>
                <a:gd name="T5" fmla="*/ 76 h 81"/>
                <a:gd name="T6" fmla="*/ 26 w 107"/>
                <a:gd name="T7" fmla="*/ 67 h 81"/>
                <a:gd name="T8" fmla="*/ 26 w 107"/>
                <a:gd name="T9" fmla="*/ 67 h 81"/>
                <a:gd name="T10" fmla="*/ 15 w 107"/>
                <a:gd name="T11" fmla="*/ 42 h 81"/>
                <a:gd name="T12" fmla="*/ 15 w 107"/>
                <a:gd name="T13" fmla="*/ 42 h 81"/>
                <a:gd name="T14" fmla="*/ 1 w 107"/>
                <a:gd name="T15" fmla="*/ 5 h 81"/>
                <a:gd name="T16" fmla="*/ 1 w 107"/>
                <a:gd name="T17" fmla="*/ 5 h 81"/>
                <a:gd name="T18" fmla="*/ 0 w 107"/>
                <a:gd name="T19" fmla="*/ 3 h 81"/>
                <a:gd name="T20" fmla="*/ 8 w 107"/>
                <a:gd name="T21" fmla="*/ 0 h 81"/>
                <a:gd name="T22" fmla="*/ 8 w 107"/>
                <a:gd name="T23" fmla="*/ 2 h 81"/>
                <a:gd name="T24" fmla="*/ 21 w 107"/>
                <a:gd name="T25" fmla="*/ 35 h 81"/>
                <a:gd name="T26" fmla="*/ 21 w 107"/>
                <a:gd name="T27" fmla="*/ 35 h 81"/>
                <a:gd name="T28" fmla="*/ 31 w 107"/>
                <a:gd name="T29" fmla="*/ 60 h 81"/>
                <a:gd name="T30" fmla="*/ 31 w 107"/>
                <a:gd name="T31" fmla="*/ 60 h 81"/>
                <a:gd name="T32" fmla="*/ 39 w 107"/>
                <a:gd name="T33" fmla="*/ 73 h 81"/>
                <a:gd name="T34" fmla="*/ 39 w 107"/>
                <a:gd name="T35" fmla="*/ 73 h 81"/>
                <a:gd name="T36" fmla="*/ 61 w 107"/>
                <a:gd name="T37" fmla="*/ 54 h 81"/>
                <a:gd name="T38" fmla="*/ 61 w 107"/>
                <a:gd name="T39" fmla="*/ 54 h 81"/>
                <a:gd name="T40" fmla="*/ 77 w 107"/>
                <a:gd name="T41" fmla="*/ 38 h 81"/>
                <a:gd name="T42" fmla="*/ 77 w 107"/>
                <a:gd name="T43" fmla="*/ 38 h 81"/>
                <a:gd name="T44" fmla="*/ 77 w 107"/>
                <a:gd name="T45" fmla="*/ 38 h 81"/>
                <a:gd name="T46" fmla="*/ 81 w 107"/>
                <a:gd name="T47" fmla="*/ 34 h 81"/>
                <a:gd name="T48" fmla="*/ 107 w 107"/>
                <a:gd name="T49" fmla="*/ 66 h 81"/>
                <a:gd name="T50" fmla="*/ 101 w 107"/>
                <a:gd name="T51" fmla="*/ 71 h 81"/>
                <a:gd name="T52" fmla="*/ 80 w 107"/>
                <a:gd name="T53" fmla="*/ 46 h 81"/>
                <a:gd name="T54" fmla="*/ 42 w 107"/>
                <a:gd name="T55" fmla="*/ 80 h 81"/>
                <a:gd name="T56" fmla="*/ 42 w 107"/>
                <a:gd name="T57" fmla="*/ 80 h 81"/>
                <a:gd name="T58" fmla="*/ 39 w 107"/>
                <a:gd name="T59" fmla="*/ 81 h 81"/>
                <a:gd name="T60" fmla="*/ 39 w 107"/>
                <a:gd name="T61" fmla="*/ 81 h 81"/>
                <a:gd name="T62" fmla="*/ 32 w 107"/>
                <a:gd name="T63" fmla="*/ 76 h 81"/>
                <a:gd name="T64" fmla="*/ 38 w 107"/>
                <a:gd name="T65" fmla="*/ 77 h 81"/>
                <a:gd name="T66" fmla="*/ 37 w 107"/>
                <a:gd name="T67" fmla="*/ 76 h 81"/>
                <a:gd name="T68" fmla="*/ 37 w 107"/>
                <a:gd name="T69" fmla="*/ 76 h 81"/>
                <a:gd name="T70" fmla="*/ 36 w 107"/>
                <a:gd name="T71" fmla="*/ 76 h 81"/>
                <a:gd name="T72" fmla="*/ 36 w 107"/>
                <a:gd name="T73" fmla="*/ 76 h 81"/>
                <a:gd name="T74" fmla="*/ 38 w 107"/>
                <a:gd name="T75" fmla="*/ 77 h 81"/>
                <a:gd name="T76" fmla="*/ 30 w 107"/>
                <a:gd name="T77" fmla="*/ 66 h 81"/>
                <a:gd name="T78" fmla="*/ 32 w 107"/>
                <a:gd name="T79" fmla="*/ 69 h 81"/>
                <a:gd name="T80" fmla="*/ 32 w 107"/>
                <a:gd name="T81" fmla="*/ 69 h 81"/>
                <a:gd name="T82" fmla="*/ 28 w 107"/>
                <a:gd name="T83" fmla="*/ 61 h 81"/>
                <a:gd name="T84" fmla="*/ 28 w 107"/>
                <a:gd name="T85" fmla="*/ 61 h 81"/>
                <a:gd name="T86" fmla="*/ 25 w 107"/>
                <a:gd name="T87" fmla="*/ 56 h 81"/>
                <a:gd name="T88" fmla="*/ 25 w 107"/>
                <a:gd name="T89" fmla="*/ 56 h 81"/>
                <a:gd name="T90" fmla="*/ 30 w 107"/>
                <a:gd name="T91" fmla="*/ 66 h 81"/>
                <a:gd name="T92" fmla="*/ 99 w 107"/>
                <a:gd name="T93" fmla="*/ 63 h 81"/>
                <a:gd name="T94" fmla="*/ 80 w 107"/>
                <a:gd name="T95" fmla="*/ 40 h 81"/>
                <a:gd name="T96" fmla="*/ 80 w 107"/>
                <a:gd name="T97" fmla="*/ 40 h 81"/>
                <a:gd name="T98" fmla="*/ 99 w 107"/>
                <a:gd name="T99" fmla="*/ 63 h 81"/>
                <a:gd name="T100" fmla="*/ 57 w 107"/>
                <a:gd name="T101" fmla="*/ 63 h 81"/>
                <a:gd name="T102" fmla="*/ 57 w 107"/>
                <a:gd name="T103" fmla="*/ 62 h 81"/>
                <a:gd name="T104" fmla="*/ 57 w 107"/>
                <a:gd name="T105" fmla="*/ 62 h 81"/>
                <a:gd name="T106" fmla="*/ 57 w 107"/>
                <a:gd name="T107" fmla="*/ 63 h 81"/>
                <a:gd name="T108" fmla="*/ 57 w 107"/>
                <a:gd name="T109" fmla="*/ 62 h 81"/>
                <a:gd name="T110" fmla="*/ 62 w 107"/>
                <a:gd name="T111" fmla="*/ 57 h 81"/>
                <a:gd name="T112" fmla="*/ 62 w 107"/>
                <a:gd name="T113" fmla="*/ 57 h 81"/>
                <a:gd name="T114" fmla="*/ 57 w 107"/>
                <a:gd name="T115" fmla="*/ 62 h 81"/>
                <a:gd name="T116" fmla="*/ 14 w 107"/>
                <a:gd name="T117" fmla="*/ 29 h 81"/>
                <a:gd name="T118" fmla="*/ 5 w 107"/>
                <a:gd name="T119" fmla="*/ 5 h 81"/>
                <a:gd name="T120" fmla="*/ 5 w 107"/>
                <a:gd name="T121" fmla="*/ 5 h 81"/>
                <a:gd name="T122" fmla="*/ 5 w 107"/>
                <a:gd name="T123" fmla="*/ 5 h 81"/>
                <a:gd name="T124" fmla="*/ 14 w 107"/>
                <a:gd name="T125" fmla="*/ 29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07" h="81">
                  <a:moveTo>
                    <a:pt x="32" y="76"/>
                  </a:moveTo>
                  <a:cubicBezTo>
                    <a:pt x="33" y="75"/>
                    <a:pt x="33" y="75"/>
                    <a:pt x="33" y="75"/>
                  </a:cubicBezTo>
                  <a:cubicBezTo>
                    <a:pt x="32" y="76"/>
                    <a:pt x="32" y="76"/>
                    <a:pt x="32" y="76"/>
                  </a:cubicBezTo>
                  <a:cubicBezTo>
                    <a:pt x="30" y="74"/>
                    <a:pt x="28" y="71"/>
                    <a:pt x="26" y="67"/>
                  </a:cubicBezTo>
                  <a:cubicBezTo>
                    <a:pt x="26" y="67"/>
                    <a:pt x="26" y="67"/>
                    <a:pt x="26" y="67"/>
                  </a:cubicBezTo>
                  <a:cubicBezTo>
                    <a:pt x="22" y="60"/>
                    <a:pt x="18" y="51"/>
                    <a:pt x="15" y="42"/>
                  </a:cubicBezTo>
                  <a:cubicBezTo>
                    <a:pt x="15" y="42"/>
                    <a:pt x="15" y="42"/>
                    <a:pt x="15" y="42"/>
                  </a:cubicBezTo>
                  <a:cubicBezTo>
                    <a:pt x="7" y="23"/>
                    <a:pt x="1" y="5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9" y="2"/>
                    <a:pt x="14" y="18"/>
                    <a:pt x="21" y="35"/>
                  </a:cubicBezTo>
                  <a:cubicBezTo>
                    <a:pt x="21" y="35"/>
                    <a:pt x="21" y="35"/>
                    <a:pt x="21" y="35"/>
                  </a:cubicBezTo>
                  <a:cubicBezTo>
                    <a:pt x="24" y="44"/>
                    <a:pt x="28" y="53"/>
                    <a:pt x="31" y="60"/>
                  </a:cubicBezTo>
                  <a:cubicBezTo>
                    <a:pt x="31" y="60"/>
                    <a:pt x="31" y="60"/>
                    <a:pt x="31" y="60"/>
                  </a:cubicBezTo>
                  <a:cubicBezTo>
                    <a:pt x="34" y="66"/>
                    <a:pt x="37" y="71"/>
                    <a:pt x="39" y="73"/>
                  </a:cubicBezTo>
                  <a:cubicBezTo>
                    <a:pt x="39" y="73"/>
                    <a:pt x="39" y="73"/>
                    <a:pt x="39" y="73"/>
                  </a:cubicBezTo>
                  <a:cubicBezTo>
                    <a:pt x="43" y="69"/>
                    <a:pt x="52" y="61"/>
                    <a:pt x="61" y="54"/>
                  </a:cubicBezTo>
                  <a:cubicBezTo>
                    <a:pt x="61" y="54"/>
                    <a:pt x="61" y="54"/>
                    <a:pt x="61" y="54"/>
                  </a:cubicBezTo>
                  <a:cubicBezTo>
                    <a:pt x="69" y="46"/>
                    <a:pt x="76" y="39"/>
                    <a:pt x="77" y="38"/>
                  </a:cubicBezTo>
                  <a:cubicBezTo>
                    <a:pt x="77" y="38"/>
                    <a:pt x="77" y="38"/>
                    <a:pt x="77" y="38"/>
                  </a:cubicBezTo>
                  <a:cubicBezTo>
                    <a:pt x="77" y="38"/>
                    <a:pt x="77" y="38"/>
                    <a:pt x="77" y="38"/>
                  </a:cubicBezTo>
                  <a:cubicBezTo>
                    <a:pt x="81" y="34"/>
                    <a:pt x="81" y="34"/>
                    <a:pt x="81" y="34"/>
                  </a:cubicBezTo>
                  <a:cubicBezTo>
                    <a:pt x="107" y="66"/>
                    <a:pt x="107" y="66"/>
                    <a:pt x="107" y="66"/>
                  </a:cubicBezTo>
                  <a:cubicBezTo>
                    <a:pt x="101" y="71"/>
                    <a:pt x="101" y="71"/>
                    <a:pt x="101" y="71"/>
                  </a:cubicBezTo>
                  <a:cubicBezTo>
                    <a:pt x="80" y="46"/>
                    <a:pt x="80" y="46"/>
                    <a:pt x="80" y="46"/>
                  </a:cubicBezTo>
                  <a:cubicBezTo>
                    <a:pt x="72" y="54"/>
                    <a:pt x="50" y="75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1" y="81"/>
                    <a:pt x="40" y="81"/>
                    <a:pt x="39" y="81"/>
                  </a:cubicBezTo>
                  <a:cubicBezTo>
                    <a:pt x="39" y="81"/>
                    <a:pt x="39" y="81"/>
                    <a:pt x="39" y="81"/>
                  </a:cubicBezTo>
                  <a:cubicBezTo>
                    <a:pt x="35" y="81"/>
                    <a:pt x="33" y="78"/>
                    <a:pt x="32" y="76"/>
                  </a:cubicBezTo>
                  <a:close/>
                  <a:moveTo>
                    <a:pt x="38" y="77"/>
                  </a:moveTo>
                  <a:cubicBezTo>
                    <a:pt x="38" y="77"/>
                    <a:pt x="37" y="77"/>
                    <a:pt x="37" y="76"/>
                  </a:cubicBezTo>
                  <a:cubicBezTo>
                    <a:pt x="37" y="76"/>
                    <a:pt x="37" y="76"/>
                    <a:pt x="37" y="76"/>
                  </a:cubicBezTo>
                  <a:cubicBezTo>
                    <a:pt x="37" y="76"/>
                    <a:pt x="37" y="76"/>
                    <a:pt x="36" y="76"/>
                  </a:cubicBezTo>
                  <a:cubicBezTo>
                    <a:pt x="36" y="76"/>
                    <a:pt x="36" y="76"/>
                    <a:pt x="36" y="76"/>
                  </a:cubicBezTo>
                  <a:cubicBezTo>
                    <a:pt x="37" y="76"/>
                    <a:pt x="37" y="77"/>
                    <a:pt x="38" y="77"/>
                  </a:cubicBezTo>
                  <a:close/>
                  <a:moveTo>
                    <a:pt x="30" y="66"/>
                  </a:moveTo>
                  <a:cubicBezTo>
                    <a:pt x="30" y="67"/>
                    <a:pt x="31" y="68"/>
                    <a:pt x="32" y="69"/>
                  </a:cubicBezTo>
                  <a:cubicBezTo>
                    <a:pt x="32" y="69"/>
                    <a:pt x="32" y="69"/>
                    <a:pt x="32" y="69"/>
                  </a:cubicBezTo>
                  <a:cubicBezTo>
                    <a:pt x="30" y="67"/>
                    <a:pt x="29" y="65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7" y="60"/>
                    <a:pt x="26" y="58"/>
                    <a:pt x="25" y="56"/>
                  </a:cubicBezTo>
                  <a:cubicBezTo>
                    <a:pt x="25" y="56"/>
                    <a:pt x="25" y="56"/>
                    <a:pt x="25" y="56"/>
                  </a:cubicBezTo>
                  <a:cubicBezTo>
                    <a:pt x="26" y="59"/>
                    <a:pt x="28" y="63"/>
                    <a:pt x="30" y="66"/>
                  </a:cubicBezTo>
                  <a:close/>
                  <a:moveTo>
                    <a:pt x="99" y="63"/>
                  </a:moveTo>
                  <a:cubicBezTo>
                    <a:pt x="80" y="40"/>
                    <a:pt x="80" y="40"/>
                    <a:pt x="80" y="40"/>
                  </a:cubicBezTo>
                  <a:cubicBezTo>
                    <a:pt x="80" y="40"/>
                    <a:pt x="80" y="40"/>
                    <a:pt x="80" y="40"/>
                  </a:cubicBezTo>
                  <a:cubicBezTo>
                    <a:pt x="99" y="63"/>
                    <a:pt x="99" y="63"/>
                    <a:pt x="99" y="63"/>
                  </a:cubicBezTo>
                  <a:close/>
                  <a:moveTo>
                    <a:pt x="57" y="63"/>
                  </a:moveTo>
                  <a:cubicBezTo>
                    <a:pt x="57" y="63"/>
                    <a:pt x="57" y="62"/>
                    <a:pt x="57" y="62"/>
                  </a:cubicBezTo>
                  <a:cubicBezTo>
                    <a:pt x="57" y="62"/>
                    <a:pt x="57" y="62"/>
                    <a:pt x="57" y="62"/>
                  </a:cubicBezTo>
                  <a:cubicBezTo>
                    <a:pt x="57" y="62"/>
                    <a:pt x="57" y="63"/>
                    <a:pt x="57" y="63"/>
                  </a:cubicBezTo>
                  <a:close/>
                  <a:moveTo>
                    <a:pt x="57" y="62"/>
                  </a:moveTo>
                  <a:cubicBezTo>
                    <a:pt x="59" y="61"/>
                    <a:pt x="61" y="59"/>
                    <a:pt x="62" y="57"/>
                  </a:cubicBezTo>
                  <a:cubicBezTo>
                    <a:pt x="62" y="57"/>
                    <a:pt x="62" y="57"/>
                    <a:pt x="62" y="57"/>
                  </a:cubicBezTo>
                  <a:cubicBezTo>
                    <a:pt x="61" y="59"/>
                    <a:pt x="59" y="61"/>
                    <a:pt x="57" y="62"/>
                  </a:cubicBezTo>
                  <a:close/>
                  <a:moveTo>
                    <a:pt x="14" y="29"/>
                  </a:moveTo>
                  <a:cubicBezTo>
                    <a:pt x="10" y="18"/>
                    <a:pt x="7" y="9"/>
                    <a:pt x="5" y="5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7" y="9"/>
                    <a:pt x="10" y="18"/>
                    <a:pt x="14" y="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260" name="Group 256"/>
          <p:cNvGrpSpPr>
            <a:grpSpLocks noChangeAspect="1"/>
          </p:cNvGrpSpPr>
          <p:nvPr/>
        </p:nvGrpSpPr>
        <p:grpSpPr bwMode="auto">
          <a:xfrm>
            <a:off x="5210938" y="1926723"/>
            <a:ext cx="1219680" cy="2209679"/>
            <a:chOff x="1972" y="1052"/>
            <a:chExt cx="616" cy="1116"/>
          </a:xfrm>
          <a:solidFill>
            <a:srgbClr val="F7B63E"/>
          </a:solidFill>
        </p:grpSpPr>
        <p:sp>
          <p:nvSpPr>
            <p:cNvPr id="262" name="Freeform 257"/>
            <p:cNvSpPr>
              <a:spLocks noEditPoints="1"/>
            </p:cNvSpPr>
            <p:nvPr/>
          </p:nvSpPr>
          <p:spPr bwMode="auto">
            <a:xfrm>
              <a:off x="2161" y="1160"/>
              <a:ext cx="288" cy="287"/>
            </a:xfrm>
            <a:custGeom>
              <a:avLst/>
              <a:gdLst>
                <a:gd name="T0" fmla="*/ 0 w 114"/>
                <a:gd name="T1" fmla="*/ 57 h 114"/>
                <a:gd name="T2" fmla="*/ 55 w 114"/>
                <a:gd name="T3" fmla="*/ 0 h 114"/>
                <a:gd name="T4" fmla="*/ 55 w 114"/>
                <a:gd name="T5" fmla="*/ 0 h 114"/>
                <a:gd name="T6" fmla="*/ 114 w 114"/>
                <a:gd name="T7" fmla="*/ 57 h 114"/>
                <a:gd name="T8" fmla="*/ 114 w 114"/>
                <a:gd name="T9" fmla="*/ 57 h 114"/>
                <a:gd name="T10" fmla="*/ 55 w 114"/>
                <a:gd name="T11" fmla="*/ 114 h 114"/>
                <a:gd name="T12" fmla="*/ 55 w 114"/>
                <a:gd name="T13" fmla="*/ 114 h 114"/>
                <a:gd name="T14" fmla="*/ 0 w 114"/>
                <a:gd name="T15" fmla="*/ 57 h 114"/>
                <a:gd name="T16" fmla="*/ 4 w 114"/>
                <a:gd name="T17" fmla="*/ 57 h 114"/>
                <a:gd name="T18" fmla="*/ 55 w 114"/>
                <a:gd name="T19" fmla="*/ 110 h 114"/>
                <a:gd name="T20" fmla="*/ 55 w 114"/>
                <a:gd name="T21" fmla="*/ 110 h 114"/>
                <a:gd name="T22" fmla="*/ 110 w 114"/>
                <a:gd name="T23" fmla="*/ 57 h 114"/>
                <a:gd name="T24" fmla="*/ 110 w 114"/>
                <a:gd name="T25" fmla="*/ 57 h 114"/>
                <a:gd name="T26" fmla="*/ 55 w 114"/>
                <a:gd name="T27" fmla="*/ 4 h 114"/>
                <a:gd name="T28" fmla="*/ 55 w 114"/>
                <a:gd name="T29" fmla="*/ 4 h 114"/>
                <a:gd name="T30" fmla="*/ 4 w 114"/>
                <a:gd name="T31" fmla="*/ 57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4" h="114">
                  <a:moveTo>
                    <a:pt x="0" y="57"/>
                  </a:moveTo>
                  <a:cubicBezTo>
                    <a:pt x="0" y="26"/>
                    <a:pt x="25" y="0"/>
                    <a:pt x="55" y="0"/>
                  </a:cubicBezTo>
                  <a:cubicBezTo>
                    <a:pt x="55" y="0"/>
                    <a:pt x="55" y="0"/>
                    <a:pt x="55" y="0"/>
                  </a:cubicBezTo>
                  <a:cubicBezTo>
                    <a:pt x="86" y="1"/>
                    <a:pt x="114" y="26"/>
                    <a:pt x="114" y="57"/>
                  </a:cubicBezTo>
                  <a:cubicBezTo>
                    <a:pt x="114" y="57"/>
                    <a:pt x="114" y="57"/>
                    <a:pt x="114" y="57"/>
                  </a:cubicBezTo>
                  <a:cubicBezTo>
                    <a:pt x="114" y="89"/>
                    <a:pt x="86" y="114"/>
                    <a:pt x="55" y="114"/>
                  </a:cubicBezTo>
                  <a:cubicBezTo>
                    <a:pt x="55" y="114"/>
                    <a:pt x="55" y="114"/>
                    <a:pt x="55" y="114"/>
                  </a:cubicBezTo>
                  <a:cubicBezTo>
                    <a:pt x="25" y="114"/>
                    <a:pt x="0" y="89"/>
                    <a:pt x="0" y="57"/>
                  </a:cubicBezTo>
                  <a:close/>
                  <a:moveTo>
                    <a:pt x="4" y="57"/>
                  </a:moveTo>
                  <a:cubicBezTo>
                    <a:pt x="4" y="87"/>
                    <a:pt x="27" y="110"/>
                    <a:pt x="55" y="110"/>
                  </a:cubicBezTo>
                  <a:cubicBezTo>
                    <a:pt x="55" y="110"/>
                    <a:pt x="55" y="110"/>
                    <a:pt x="55" y="110"/>
                  </a:cubicBezTo>
                  <a:cubicBezTo>
                    <a:pt x="84" y="110"/>
                    <a:pt x="110" y="87"/>
                    <a:pt x="110" y="57"/>
                  </a:cubicBezTo>
                  <a:cubicBezTo>
                    <a:pt x="110" y="57"/>
                    <a:pt x="110" y="57"/>
                    <a:pt x="110" y="57"/>
                  </a:cubicBezTo>
                  <a:cubicBezTo>
                    <a:pt x="110" y="28"/>
                    <a:pt x="84" y="5"/>
                    <a:pt x="55" y="4"/>
                  </a:cubicBezTo>
                  <a:cubicBezTo>
                    <a:pt x="55" y="4"/>
                    <a:pt x="55" y="4"/>
                    <a:pt x="55" y="4"/>
                  </a:cubicBezTo>
                  <a:cubicBezTo>
                    <a:pt x="27" y="5"/>
                    <a:pt x="4" y="28"/>
                    <a:pt x="4" y="5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3" name="Freeform 258"/>
            <p:cNvSpPr>
              <a:spLocks noEditPoints="1"/>
            </p:cNvSpPr>
            <p:nvPr/>
          </p:nvSpPr>
          <p:spPr bwMode="auto">
            <a:xfrm>
              <a:off x="2156" y="1155"/>
              <a:ext cx="298" cy="297"/>
            </a:xfrm>
            <a:custGeom>
              <a:avLst/>
              <a:gdLst>
                <a:gd name="T0" fmla="*/ 0 w 118"/>
                <a:gd name="T1" fmla="*/ 59 h 118"/>
                <a:gd name="T2" fmla="*/ 2 w 118"/>
                <a:gd name="T3" fmla="*/ 59 h 118"/>
                <a:gd name="T4" fmla="*/ 0 w 118"/>
                <a:gd name="T5" fmla="*/ 59 h 118"/>
                <a:gd name="T6" fmla="*/ 57 w 118"/>
                <a:gd name="T7" fmla="*/ 0 h 118"/>
                <a:gd name="T8" fmla="*/ 57 w 118"/>
                <a:gd name="T9" fmla="*/ 0 h 118"/>
                <a:gd name="T10" fmla="*/ 118 w 118"/>
                <a:gd name="T11" fmla="*/ 59 h 118"/>
                <a:gd name="T12" fmla="*/ 118 w 118"/>
                <a:gd name="T13" fmla="*/ 59 h 118"/>
                <a:gd name="T14" fmla="*/ 57 w 118"/>
                <a:gd name="T15" fmla="*/ 118 h 118"/>
                <a:gd name="T16" fmla="*/ 57 w 118"/>
                <a:gd name="T17" fmla="*/ 118 h 118"/>
                <a:gd name="T18" fmla="*/ 0 w 118"/>
                <a:gd name="T19" fmla="*/ 59 h 118"/>
                <a:gd name="T20" fmla="*/ 57 w 118"/>
                <a:gd name="T21" fmla="*/ 114 h 118"/>
                <a:gd name="T22" fmla="*/ 114 w 118"/>
                <a:gd name="T23" fmla="*/ 59 h 118"/>
                <a:gd name="T24" fmla="*/ 114 w 118"/>
                <a:gd name="T25" fmla="*/ 59 h 118"/>
                <a:gd name="T26" fmla="*/ 57 w 118"/>
                <a:gd name="T27" fmla="*/ 4 h 118"/>
                <a:gd name="T28" fmla="*/ 57 w 118"/>
                <a:gd name="T29" fmla="*/ 4 h 118"/>
                <a:gd name="T30" fmla="*/ 19 w 118"/>
                <a:gd name="T31" fmla="*/ 21 h 118"/>
                <a:gd name="T32" fmla="*/ 19 w 118"/>
                <a:gd name="T33" fmla="*/ 21 h 118"/>
                <a:gd name="T34" fmla="*/ 57 w 118"/>
                <a:gd name="T35" fmla="*/ 4 h 118"/>
                <a:gd name="T36" fmla="*/ 57 w 118"/>
                <a:gd name="T37" fmla="*/ 4 h 118"/>
                <a:gd name="T38" fmla="*/ 114 w 118"/>
                <a:gd name="T39" fmla="*/ 59 h 118"/>
                <a:gd name="T40" fmla="*/ 114 w 118"/>
                <a:gd name="T41" fmla="*/ 59 h 118"/>
                <a:gd name="T42" fmla="*/ 57 w 118"/>
                <a:gd name="T43" fmla="*/ 114 h 118"/>
                <a:gd name="T44" fmla="*/ 57 w 118"/>
                <a:gd name="T45" fmla="*/ 114 h 118"/>
                <a:gd name="T46" fmla="*/ 17 w 118"/>
                <a:gd name="T47" fmla="*/ 96 h 118"/>
                <a:gd name="T48" fmla="*/ 17 w 118"/>
                <a:gd name="T49" fmla="*/ 96 h 118"/>
                <a:gd name="T50" fmla="*/ 57 w 118"/>
                <a:gd name="T51" fmla="*/ 114 h 118"/>
                <a:gd name="T52" fmla="*/ 57 w 118"/>
                <a:gd name="T53" fmla="*/ 110 h 118"/>
                <a:gd name="T54" fmla="*/ 110 w 118"/>
                <a:gd name="T55" fmla="*/ 59 h 118"/>
                <a:gd name="T56" fmla="*/ 110 w 118"/>
                <a:gd name="T57" fmla="*/ 59 h 118"/>
                <a:gd name="T58" fmla="*/ 57 w 118"/>
                <a:gd name="T59" fmla="*/ 8 h 118"/>
                <a:gd name="T60" fmla="*/ 57 w 118"/>
                <a:gd name="T61" fmla="*/ 8 h 118"/>
                <a:gd name="T62" fmla="*/ 8 w 118"/>
                <a:gd name="T63" fmla="*/ 59 h 118"/>
                <a:gd name="T64" fmla="*/ 8 w 118"/>
                <a:gd name="T65" fmla="*/ 59 h 118"/>
                <a:gd name="T66" fmla="*/ 57 w 118"/>
                <a:gd name="T67" fmla="*/ 110 h 118"/>
                <a:gd name="T68" fmla="*/ 4 w 118"/>
                <a:gd name="T69" fmla="*/ 64 h 118"/>
                <a:gd name="T70" fmla="*/ 4 w 118"/>
                <a:gd name="T71" fmla="*/ 59 h 118"/>
                <a:gd name="T72" fmla="*/ 4 w 118"/>
                <a:gd name="T73" fmla="*/ 59 h 118"/>
                <a:gd name="T74" fmla="*/ 6 w 118"/>
                <a:gd name="T75" fmla="*/ 59 h 118"/>
                <a:gd name="T76" fmla="*/ 4 w 118"/>
                <a:gd name="T77" fmla="*/ 59 h 118"/>
                <a:gd name="T78" fmla="*/ 4 w 118"/>
                <a:gd name="T79" fmla="*/ 55 h 118"/>
                <a:gd name="T80" fmla="*/ 4 w 118"/>
                <a:gd name="T81" fmla="*/ 55 h 118"/>
                <a:gd name="T82" fmla="*/ 4 w 118"/>
                <a:gd name="T83" fmla="*/ 59 h 118"/>
                <a:gd name="T84" fmla="*/ 4 w 118"/>
                <a:gd name="T85" fmla="*/ 59 h 118"/>
                <a:gd name="T86" fmla="*/ 4 w 118"/>
                <a:gd name="T87" fmla="*/ 64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18" h="118">
                  <a:moveTo>
                    <a:pt x="0" y="59"/>
                  </a:moveTo>
                  <a:cubicBezTo>
                    <a:pt x="2" y="59"/>
                    <a:pt x="2" y="59"/>
                    <a:pt x="2" y="59"/>
                  </a:cubicBezTo>
                  <a:cubicBezTo>
                    <a:pt x="0" y="59"/>
                    <a:pt x="0" y="59"/>
                    <a:pt x="0" y="59"/>
                  </a:cubicBezTo>
                  <a:cubicBezTo>
                    <a:pt x="0" y="27"/>
                    <a:pt x="26" y="0"/>
                    <a:pt x="57" y="0"/>
                  </a:cubicBezTo>
                  <a:cubicBezTo>
                    <a:pt x="57" y="0"/>
                    <a:pt x="57" y="0"/>
                    <a:pt x="57" y="0"/>
                  </a:cubicBezTo>
                  <a:cubicBezTo>
                    <a:pt x="89" y="1"/>
                    <a:pt x="118" y="27"/>
                    <a:pt x="118" y="59"/>
                  </a:cubicBezTo>
                  <a:cubicBezTo>
                    <a:pt x="118" y="59"/>
                    <a:pt x="118" y="59"/>
                    <a:pt x="118" y="59"/>
                  </a:cubicBezTo>
                  <a:cubicBezTo>
                    <a:pt x="118" y="92"/>
                    <a:pt x="89" y="118"/>
                    <a:pt x="57" y="118"/>
                  </a:cubicBezTo>
                  <a:cubicBezTo>
                    <a:pt x="57" y="118"/>
                    <a:pt x="57" y="118"/>
                    <a:pt x="57" y="118"/>
                  </a:cubicBezTo>
                  <a:cubicBezTo>
                    <a:pt x="26" y="118"/>
                    <a:pt x="0" y="92"/>
                    <a:pt x="0" y="59"/>
                  </a:cubicBezTo>
                  <a:close/>
                  <a:moveTo>
                    <a:pt x="57" y="114"/>
                  </a:moveTo>
                  <a:cubicBezTo>
                    <a:pt x="87" y="114"/>
                    <a:pt x="114" y="90"/>
                    <a:pt x="114" y="59"/>
                  </a:cubicBezTo>
                  <a:cubicBezTo>
                    <a:pt x="114" y="59"/>
                    <a:pt x="114" y="59"/>
                    <a:pt x="114" y="59"/>
                  </a:cubicBezTo>
                  <a:cubicBezTo>
                    <a:pt x="114" y="29"/>
                    <a:pt x="87" y="4"/>
                    <a:pt x="57" y="4"/>
                  </a:cubicBezTo>
                  <a:cubicBezTo>
                    <a:pt x="57" y="4"/>
                    <a:pt x="57" y="4"/>
                    <a:pt x="57" y="4"/>
                  </a:cubicBezTo>
                  <a:cubicBezTo>
                    <a:pt x="42" y="4"/>
                    <a:pt x="29" y="11"/>
                    <a:pt x="19" y="21"/>
                  </a:cubicBezTo>
                  <a:cubicBezTo>
                    <a:pt x="19" y="21"/>
                    <a:pt x="19" y="21"/>
                    <a:pt x="19" y="21"/>
                  </a:cubicBezTo>
                  <a:cubicBezTo>
                    <a:pt x="29" y="11"/>
                    <a:pt x="42" y="5"/>
                    <a:pt x="57" y="4"/>
                  </a:cubicBezTo>
                  <a:cubicBezTo>
                    <a:pt x="57" y="4"/>
                    <a:pt x="57" y="4"/>
                    <a:pt x="57" y="4"/>
                  </a:cubicBezTo>
                  <a:cubicBezTo>
                    <a:pt x="87" y="5"/>
                    <a:pt x="114" y="29"/>
                    <a:pt x="114" y="59"/>
                  </a:cubicBezTo>
                  <a:cubicBezTo>
                    <a:pt x="114" y="59"/>
                    <a:pt x="114" y="59"/>
                    <a:pt x="114" y="59"/>
                  </a:cubicBezTo>
                  <a:cubicBezTo>
                    <a:pt x="114" y="90"/>
                    <a:pt x="87" y="114"/>
                    <a:pt x="57" y="114"/>
                  </a:cubicBezTo>
                  <a:cubicBezTo>
                    <a:pt x="57" y="114"/>
                    <a:pt x="57" y="114"/>
                    <a:pt x="57" y="114"/>
                  </a:cubicBezTo>
                  <a:cubicBezTo>
                    <a:pt x="41" y="114"/>
                    <a:pt x="27" y="107"/>
                    <a:pt x="17" y="96"/>
                  </a:cubicBezTo>
                  <a:cubicBezTo>
                    <a:pt x="17" y="96"/>
                    <a:pt x="17" y="96"/>
                    <a:pt x="17" y="96"/>
                  </a:cubicBezTo>
                  <a:cubicBezTo>
                    <a:pt x="27" y="107"/>
                    <a:pt x="41" y="114"/>
                    <a:pt x="57" y="114"/>
                  </a:cubicBezTo>
                  <a:close/>
                  <a:moveTo>
                    <a:pt x="57" y="110"/>
                  </a:moveTo>
                  <a:cubicBezTo>
                    <a:pt x="84" y="110"/>
                    <a:pt x="110" y="87"/>
                    <a:pt x="110" y="59"/>
                  </a:cubicBezTo>
                  <a:cubicBezTo>
                    <a:pt x="110" y="59"/>
                    <a:pt x="110" y="59"/>
                    <a:pt x="110" y="59"/>
                  </a:cubicBezTo>
                  <a:cubicBezTo>
                    <a:pt x="110" y="32"/>
                    <a:pt x="84" y="8"/>
                    <a:pt x="57" y="8"/>
                  </a:cubicBezTo>
                  <a:cubicBezTo>
                    <a:pt x="57" y="8"/>
                    <a:pt x="57" y="8"/>
                    <a:pt x="57" y="8"/>
                  </a:cubicBezTo>
                  <a:cubicBezTo>
                    <a:pt x="30" y="9"/>
                    <a:pt x="8" y="31"/>
                    <a:pt x="8" y="59"/>
                  </a:cubicBezTo>
                  <a:cubicBezTo>
                    <a:pt x="8" y="59"/>
                    <a:pt x="8" y="59"/>
                    <a:pt x="8" y="59"/>
                  </a:cubicBezTo>
                  <a:cubicBezTo>
                    <a:pt x="8" y="88"/>
                    <a:pt x="30" y="110"/>
                    <a:pt x="57" y="110"/>
                  </a:cubicBezTo>
                  <a:close/>
                  <a:moveTo>
                    <a:pt x="4" y="64"/>
                  </a:moveTo>
                  <a:cubicBezTo>
                    <a:pt x="4" y="62"/>
                    <a:pt x="4" y="61"/>
                    <a:pt x="4" y="59"/>
                  </a:cubicBezTo>
                  <a:cubicBezTo>
                    <a:pt x="4" y="59"/>
                    <a:pt x="4" y="59"/>
                    <a:pt x="4" y="59"/>
                  </a:cubicBezTo>
                  <a:cubicBezTo>
                    <a:pt x="6" y="59"/>
                    <a:pt x="6" y="59"/>
                    <a:pt x="6" y="59"/>
                  </a:cubicBezTo>
                  <a:cubicBezTo>
                    <a:pt x="4" y="59"/>
                    <a:pt x="4" y="59"/>
                    <a:pt x="4" y="59"/>
                  </a:cubicBezTo>
                  <a:cubicBezTo>
                    <a:pt x="4" y="58"/>
                    <a:pt x="4" y="57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7"/>
                    <a:pt x="4" y="58"/>
                    <a:pt x="4" y="59"/>
                  </a:cubicBezTo>
                  <a:cubicBezTo>
                    <a:pt x="4" y="59"/>
                    <a:pt x="4" y="59"/>
                    <a:pt x="4" y="59"/>
                  </a:cubicBezTo>
                  <a:cubicBezTo>
                    <a:pt x="4" y="61"/>
                    <a:pt x="4" y="62"/>
                    <a:pt x="4" y="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4" name="Freeform 259"/>
            <p:cNvSpPr>
              <a:spLocks noEditPoints="1"/>
            </p:cNvSpPr>
            <p:nvPr/>
          </p:nvSpPr>
          <p:spPr bwMode="auto">
            <a:xfrm>
              <a:off x="2212" y="1291"/>
              <a:ext cx="161" cy="75"/>
            </a:xfrm>
            <a:custGeom>
              <a:avLst/>
              <a:gdLst>
                <a:gd name="T0" fmla="*/ 0 w 64"/>
                <a:gd name="T1" fmla="*/ 10 h 30"/>
                <a:gd name="T2" fmla="*/ 3 w 64"/>
                <a:gd name="T3" fmla="*/ 8 h 30"/>
                <a:gd name="T4" fmla="*/ 11 w 64"/>
                <a:gd name="T5" fmla="*/ 17 h 30"/>
                <a:gd name="T6" fmla="*/ 11 w 64"/>
                <a:gd name="T7" fmla="*/ 17 h 30"/>
                <a:gd name="T8" fmla="*/ 31 w 64"/>
                <a:gd name="T9" fmla="*/ 26 h 30"/>
                <a:gd name="T10" fmla="*/ 31 w 64"/>
                <a:gd name="T11" fmla="*/ 26 h 30"/>
                <a:gd name="T12" fmla="*/ 35 w 64"/>
                <a:gd name="T13" fmla="*/ 25 h 30"/>
                <a:gd name="T14" fmla="*/ 35 w 64"/>
                <a:gd name="T15" fmla="*/ 25 h 30"/>
                <a:gd name="T16" fmla="*/ 54 w 64"/>
                <a:gd name="T17" fmla="*/ 11 h 30"/>
                <a:gd name="T18" fmla="*/ 54 w 64"/>
                <a:gd name="T19" fmla="*/ 11 h 30"/>
                <a:gd name="T20" fmla="*/ 60 w 64"/>
                <a:gd name="T21" fmla="*/ 0 h 30"/>
                <a:gd name="T22" fmla="*/ 60 w 64"/>
                <a:gd name="T23" fmla="*/ 0 h 30"/>
                <a:gd name="T24" fmla="*/ 64 w 64"/>
                <a:gd name="T25" fmla="*/ 1 h 30"/>
                <a:gd name="T26" fmla="*/ 36 w 64"/>
                <a:gd name="T27" fmla="*/ 29 h 30"/>
                <a:gd name="T28" fmla="*/ 36 w 64"/>
                <a:gd name="T29" fmla="*/ 29 h 30"/>
                <a:gd name="T30" fmla="*/ 31 w 64"/>
                <a:gd name="T31" fmla="*/ 30 h 30"/>
                <a:gd name="T32" fmla="*/ 31 w 64"/>
                <a:gd name="T33" fmla="*/ 30 h 30"/>
                <a:gd name="T34" fmla="*/ 0 w 64"/>
                <a:gd name="T35" fmla="*/ 10 h 30"/>
                <a:gd name="T36" fmla="*/ 0 w 64"/>
                <a:gd name="T37" fmla="*/ 10 h 30"/>
                <a:gd name="T38" fmla="*/ 0 w 64"/>
                <a:gd name="T39" fmla="*/ 10 h 30"/>
                <a:gd name="T40" fmla="*/ 0 w 64"/>
                <a:gd name="T41" fmla="*/ 10 h 30"/>
                <a:gd name="T42" fmla="*/ 0 w 64"/>
                <a:gd name="T43" fmla="*/ 10 h 30"/>
                <a:gd name="T44" fmla="*/ 0 w 64"/>
                <a:gd name="T45" fmla="*/ 1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64" h="30">
                  <a:moveTo>
                    <a:pt x="0" y="10"/>
                  </a:move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6" y="12"/>
                    <a:pt x="11" y="17"/>
                  </a:cubicBezTo>
                  <a:cubicBezTo>
                    <a:pt x="11" y="17"/>
                    <a:pt x="11" y="17"/>
                    <a:pt x="11" y="17"/>
                  </a:cubicBezTo>
                  <a:cubicBezTo>
                    <a:pt x="16" y="21"/>
                    <a:pt x="23" y="26"/>
                    <a:pt x="31" y="26"/>
                  </a:cubicBezTo>
                  <a:cubicBezTo>
                    <a:pt x="31" y="26"/>
                    <a:pt x="31" y="26"/>
                    <a:pt x="31" y="26"/>
                  </a:cubicBezTo>
                  <a:cubicBezTo>
                    <a:pt x="32" y="26"/>
                    <a:pt x="34" y="25"/>
                    <a:pt x="35" y="25"/>
                  </a:cubicBezTo>
                  <a:cubicBezTo>
                    <a:pt x="35" y="25"/>
                    <a:pt x="35" y="25"/>
                    <a:pt x="35" y="25"/>
                  </a:cubicBezTo>
                  <a:cubicBezTo>
                    <a:pt x="44" y="24"/>
                    <a:pt x="50" y="17"/>
                    <a:pt x="54" y="11"/>
                  </a:cubicBezTo>
                  <a:cubicBezTo>
                    <a:pt x="54" y="11"/>
                    <a:pt x="54" y="11"/>
                    <a:pt x="54" y="11"/>
                  </a:cubicBezTo>
                  <a:cubicBezTo>
                    <a:pt x="58" y="5"/>
                    <a:pt x="60" y="0"/>
                    <a:pt x="60" y="0"/>
                  </a:cubicBezTo>
                  <a:cubicBezTo>
                    <a:pt x="60" y="0"/>
                    <a:pt x="60" y="0"/>
                    <a:pt x="60" y="0"/>
                  </a:cubicBezTo>
                  <a:cubicBezTo>
                    <a:pt x="64" y="1"/>
                    <a:pt x="64" y="1"/>
                    <a:pt x="64" y="1"/>
                  </a:cubicBezTo>
                  <a:cubicBezTo>
                    <a:pt x="64" y="1"/>
                    <a:pt x="56" y="25"/>
                    <a:pt x="36" y="29"/>
                  </a:cubicBezTo>
                  <a:cubicBezTo>
                    <a:pt x="36" y="29"/>
                    <a:pt x="36" y="29"/>
                    <a:pt x="36" y="29"/>
                  </a:cubicBezTo>
                  <a:cubicBezTo>
                    <a:pt x="34" y="29"/>
                    <a:pt x="32" y="30"/>
                    <a:pt x="31" y="30"/>
                  </a:cubicBezTo>
                  <a:cubicBezTo>
                    <a:pt x="31" y="30"/>
                    <a:pt x="31" y="30"/>
                    <a:pt x="31" y="30"/>
                  </a:cubicBezTo>
                  <a:cubicBezTo>
                    <a:pt x="13" y="29"/>
                    <a:pt x="0" y="10"/>
                    <a:pt x="0" y="10"/>
                  </a:cubicBezTo>
                  <a:close/>
                  <a:moveTo>
                    <a:pt x="0" y="10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5" name="Freeform 260"/>
            <p:cNvSpPr>
              <a:spLocks noEditPoints="1"/>
            </p:cNvSpPr>
            <p:nvPr/>
          </p:nvSpPr>
          <p:spPr bwMode="auto">
            <a:xfrm>
              <a:off x="2204" y="1283"/>
              <a:ext cx="180" cy="88"/>
            </a:xfrm>
            <a:custGeom>
              <a:avLst/>
              <a:gdLst>
                <a:gd name="T0" fmla="*/ 0 w 71"/>
                <a:gd name="T1" fmla="*/ 13 h 35"/>
                <a:gd name="T2" fmla="*/ 6 w 71"/>
                <a:gd name="T3" fmla="*/ 9 h 35"/>
                <a:gd name="T4" fmla="*/ 7 w 71"/>
                <a:gd name="T5" fmla="*/ 9 h 35"/>
                <a:gd name="T6" fmla="*/ 8 w 71"/>
                <a:gd name="T7" fmla="*/ 9 h 35"/>
                <a:gd name="T8" fmla="*/ 8 w 71"/>
                <a:gd name="T9" fmla="*/ 9 h 35"/>
                <a:gd name="T10" fmla="*/ 8 w 71"/>
                <a:gd name="T11" fmla="*/ 9 h 35"/>
                <a:gd name="T12" fmla="*/ 8 w 71"/>
                <a:gd name="T13" fmla="*/ 9 h 35"/>
                <a:gd name="T14" fmla="*/ 8 w 71"/>
                <a:gd name="T15" fmla="*/ 9 h 35"/>
                <a:gd name="T16" fmla="*/ 8 w 71"/>
                <a:gd name="T17" fmla="*/ 10 h 35"/>
                <a:gd name="T18" fmla="*/ 8 w 71"/>
                <a:gd name="T19" fmla="*/ 10 h 35"/>
                <a:gd name="T20" fmla="*/ 9 w 71"/>
                <a:gd name="T21" fmla="*/ 10 h 35"/>
                <a:gd name="T22" fmla="*/ 10 w 71"/>
                <a:gd name="T23" fmla="*/ 12 h 35"/>
                <a:gd name="T24" fmla="*/ 16 w 71"/>
                <a:gd name="T25" fmla="*/ 18 h 35"/>
                <a:gd name="T26" fmla="*/ 34 w 71"/>
                <a:gd name="T27" fmla="*/ 27 h 35"/>
                <a:gd name="T28" fmla="*/ 34 w 71"/>
                <a:gd name="T29" fmla="*/ 27 h 35"/>
                <a:gd name="T30" fmla="*/ 34 w 71"/>
                <a:gd name="T31" fmla="*/ 27 h 35"/>
                <a:gd name="T32" fmla="*/ 37 w 71"/>
                <a:gd name="T33" fmla="*/ 26 h 35"/>
                <a:gd name="T34" fmla="*/ 55 w 71"/>
                <a:gd name="T35" fmla="*/ 13 h 35"/>
                <a:gd name="T36" fmla="*/ 61 w 71"/>
                <a:gd name="T37" fmla="*/ 2 h 35"/>
                <a:gd name="T38" fmla="*/ 61 w 71"/>
                <a:gd name="T39" fmla="*/ 0 h 35"/>
                <a:gd name="T40" fmla="*/ 68 w 71"/>
                <a:gd name="T41" fmla="*/ 5 h 35"/>
                <a:gd name="T42" fmla="*/ 68 w 71"/>
                <a:gd name="T43" fmla="*/ 6 h 35"/>
                <a:gd name="T44" fmla="*/ 67 w 71"/>
                <a:gd name="T45" fmla="*/ 8 h 35"/>
                <a:gd name="T46" fmla="*/ 62 w 71"/>
                <a:gd name="T47" fmla="*/ 18 h 35"/>
                <a:gd name="T48" fmla="*/ 39 w 71"/>
                <a:gd name="T49" fmla="*/ 34 h 35"/>
                <a:gd name="T50" fmla="*/ 34 w 71"/>
                <a:gd name="T51" fmla="*/ 35 h 35"/>
                <a:gd name="T52" fmla="*/ 34 w 71"/>
                <a:gd name="T53" fmla="*/ 31 h 35"/>
                <a:gd name="T54" fmla="*/ 36 w 71"/>
                <a:gd name="T55" fmla="*/ 30 h 35"/>
                <a:gd name="T56" fmla="*/ 33 w 71"/>
                <a:gd name="T57" fmla="*/ 31 h 35"/>
                <a:gd name="T58" fmla="*/ 33 w 71"/>
                <a:gd name="T59" fmla="*/ 31 h 35"/>
                <a:gd name="T60" fmla="*/ 33 w 71"/>
                <a:gd name="T61" fmla="*/ 31 h 35"/>
                <a:gd name="T62" fmla="*/ 21 w 71"/>
                <a:gd name="T63" fmla="*/ 27 h 35"/>
                <a:gd name="T64" fmla="*/ 13 w 71"/>
                <a:gd name="T65" fmla="*/ 21 h 35"/>
                <a:gd name="T66" fmla="*/ 9 w 71"/>
                <a:gd name="T67" fmla="*/ 17 h 35"/>
                <a:gd name="T68" fmla="*/ 13 w 71"/>
                <a:gd name="T69" fmla="*/ 21 h 35"/>
                <a:gd name="T70" fmla="*/ 55 w 71"/>
                <a:gd name="T71" fmla="*/ 20 h 35"/>
                <a:gd name="T72" fmla="*/ 55 w 71"/>
                <a:gd name="T73" fmla="*/ 20 h 35"/>
                <a:gd name="T74" fmla="*/ 55 w 71"/>
                <a:gd name="T75" fmla="*/ 20 h 35"/>
                <a:gd name="T76" fmla="*/ 61 w 71"/>
                <a:gd name="T77" fmla="*/ 12 h 35"/>
                <a:gd name="T78" fmla="*/ 59 w 71"/>
                <a:gd name="T79" fmla="*/ 15 h 35"/>
                <a:gd name="T80" fmla="*/ 3 w 71"/>
                <a:gd name="T81" fmla="*/ 13 h 35"/>
                <a:gd name="T82" fmla="*/ 3 w 71"/>
                <a:gd name="T83" fmla="*/ 13 h 35"/>
                <a:gd name="T84" fmla="*/ 2 w 71"/>
                <a:gd name="T85" fmla="*/ 14 h 35"/>
                <a:gd name="T86" fmla="*/ 2 w 71"/>
                <a:gd name="T87" fmla="*/ 14 h 35"/>
                <a:gd name="T88" fmla="*/ 5 w 71"/>
                <a:gd name="T89" fmla="*/ 11 h 35"/>
                <a:gd name="T90" fmla="*/ 5 w 71"/>
                <a:gd name="T91" fmla="*/ 12 h 35"/>
                <a:gd name="T92" fmla="*/ 5 w 71"/>
                <a:gd name="T93" fmla="*/ 1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71" h="35">
                  <a:moveTo>
                    <a:pt x="2" y="14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8" y="9"/>
                    <a:pt x="8" y="9"/>
                    <a:pt x="8" y="9"/>
                  </a:cubicBezTo>
                  <a:cubicBezTo>
                    <a:pt x="8" y="9"/>
                    <a:pt x="8" y="9"/>
                    <a:pt x="8" y="9"/>
                  </a:cubicBezTo>
                  <a:cubicBezTo>
                    <a:pt x="8" y="9"/>
                    <a:pt x="8" y="9"/>
                    <a:pt x="8" y="9"/>
                  </a:cubicBezTo>
                  <a:cubicBezTo>
                    <a:pt x="8" y="9"/>
                    <a:pt x="8" y="9"/>
                    <a:pt x="8" y="9"/>
                  </a:cubicBezTo>
                  <a:cubicBezTo>
                    <a:pt x="8" y="9"/>
                    <a:pt x="8" y="9"/>
                    <a:pt x="8" y="9"/>
                  </a:cubicBezTo>
                  <a:cubicBezTo>
                    <a:pt x="8" y="9"/>
                    <a:pt x="8" y="9"/>
                    <a:pt x="8" y="9"/>
                  </a:cubicBezTo>
                  <a:cubicBezTo>
                    <a:pt x="8" y="9"/>
                    <a:pt x="8" y="9"/>
                    <a:pt x="8" y="9"/>
                  </a:cubicBezTo>
                  <a:cubicBezTo>
                    <a:pt x="8" y="9"/>
                    <a:pt x="8" y="9"/>
                    <a:pt x="8" y="9"/>
                  </a:cubicBezTo>
                  <a:cubicBezTo>
                    <a:pt x="8" y="9"/>
                    <a:pt x="8" y="9"/>
                    <a:pt x="8" y="9"/>
                  </a:cubicBezTo>
                  <a:cubicBezTo>
                    <a:pt x="8" y="9"/>
                    <a:pt x="8" y="9"/>
                    <a:pt x="8" y="9"/>
                  </a:cubicBezTo>
                  <a:cubicBezTo>
                    <a:pt x="8" y="9"/>
                    <a:pt x="8" y="10"/>
                    <a:pt x="8" y="10"/>
                  </a:cubicBezTo>
                  <a:cubicBezTo>
                    <a:pt x="8" y="10"/>
                    <a:pt x="8" y="10"/>
                    <a:pt x="8" y="10"/>
                  </a:cubicBezTo>
                  <a:cubicBezTo>
                    <a:pt x="8" y="10"/>
                    <a:pt x="8" y="10"/>
                    <a:pt x="8" y="10"/>
                  </a:cubicBezTo>
                  <a:cubicBezTo>
                    <a:pt x="8" y="10"/>
                    <a:pt x="8" y="10"/>
                    <a:pt x="8" y="10"/>
                  </a:cubicBezTo>
                  <a:cubicBezTo>
                    <a:pt x="8" y="10"/>
                    <a:pt x="8" y="10"/>
                    <a:pt x="9" y="10"/>
                  </a:cubicBezTo>
                  <a:cubicBezTo>
                    <a:pt x="9" y="10"/>
                    <a:pt x="9" y="10"/>
                    <a:pt x="9" y="10"/>
                  </a:cubicBezTo>
                  <a:cubicBezTo>
                    <a:pt x="9" y="11"/>
                    <a:pt x="9" y="11"/>
                    <a:pt x="10" y="12"/>
                  </a:cubicBezTo>
                  <a:cubicBezTo>
                    <a:pt x="10" y="12"/>
                    <a:pt x="10" y="12"/>
                    <a:pt x="10" y="12"/>
                  </a:cubicBezTo>
                  <a:cubicBezTo>
                    <a:pt x="11" y="14"/>
                    <a:pt x="13" y="16"/>
                    <a:pt x="16" y="18"/>
                  </a:cubicBezTo>
                  <a:cubicBezTo>
                    <a:pt x="16" y="18"/>
                    <a:pt x="16" y="18"/>
                    <a:pt x="16" y="18"/>
                  </a:cubicBezTo>
                  <a:cubicBezTo>
                    <a:pt x="21" y="23"/>
                    <a:pt x="27" y="27"/>
                    <a:pt x="34" y="27"/>
                  </a:cubicBezTo>
                  <a:cubicBezTo>
                    <a:pt x="34" y="27"/>
                    <a:pt x="34" y="27"/>
                    <a:pt x="34" y="27"/>
                  </a:cubicBezTo>
                  <a:cubicBezTo>
                    <a:pt x="34" y="27"/>
                    <a:pt x="34" y="27"/>
                    <a:pt x="34" y="27"/>
                  </a:cubicBezTo>
                  <a:cubicBezTo>
                    <a:pt x="34" y="27"/>
                    <a:pt x="34" y="27"/>
                    <a:pt x="34" y="27"/>
                  </a:cubicBezTo>
                  <a:cubicBezTo>
                    <a:pt x="34" y="27"/>
                    <a:pt x="34" y="27"/>
                    <a:pt x="34" y="27"/>
                  </a:cubicBezTo>
                  <a:cubicBezTo>
                    <a:pt x="34" y="27"/>
                    <a:pt x="34" y="27"/>
                    <a:pt x="34" y="27"/>
                  </a:cubicBezTo>
                  <a:cubicBezTo>
                    <a:pt x="35" y="27"/>
                    <a:pt x="36" y="26"/>
                    <a:pt x="37" y="26"/>
                  </a:cubicBezTo>
                  <a:cubicBezTo>
                    <a:pt x="37" y="26"/>
                    <a:pt x="37" y="26"/>
                    <a:pt x="37" y="26"/>
                  </a:cubicBezTo>
                  <a:cubicBezTo>
                    <a:pt x="45" y="25"/>
                    <a:pt x="51" y="19"/>
                    <a:pt x="55" y="13"/>
                  </a:cubicBezTo>
                  <a:cubicBezTo>
                    <a:pt x="55" y="13"/>
                    <a:pt x="55" y="13"/>
                    <a:pt x="55" y="13"/>
                  </a:cubicBezTo>
                  <a:cubicBezTo>
                    <a:pt x="59" y="8"/>
                    <a:pt x="60" y="3"/>
                    <a:pt x="61" y="2"/>
                  </a:cubicBezTo>
                  <a:cubicBezTo>
                    <a:pt x="61" y="2"/>
                    <a:pt x="61" y="2"/>
                    <a:pt x="61" y="2"/>
                  </a:cubicBezTo>
                  <a:cubicBezTo>
                    <a:pt x="61" y="0"/>
                    <a:pt x="61" y="0"/>
                    <a:pt x="61" y="0"/>
                  </a:cubicBezTo>
                  <a:cubicBezTo>
                    <a:pt x="71" y="3"/>
                    <a:pt x="71" y="3"/>
                    <a:pt x="71" y="3"/>
                  </a:cubicBezTo>
                  <a:cubicBezTo>
                    <a:pt x="68" y="5"/>
                    <a:pt x="68" y="5"/>
                    <a:pt x="68" y="5"/>
                  </a:cubicBezTo>
                  <a:cubicBezTo>
                    <a:pt x="68" y="5"/>
                    <a:pt x="68" y="5"/>
                    <a:pt x="68" y="6"/>
                  </a:cubicBezTo>
                  <a:cubicBezTo>
                    <a:pt x="68" y="6"/>
                    <a:pt x="68" y="6"/>
                    <a:pt x="68" y="6"/>
                  </a:cubicBezTo>
                  <a:cubicBezTo>
                    <a:pt x="68" y="6"/>
                    <a:pt x="67" y="7"/>
                    <a:pt x="67" y="8"/>
                  </a:cubicBezTo>
                  <a:cubicBezTo>
                    <a:pt x="67" y="8"/>
                    <a:pt x="67" y="8"/>
                    <a:pt x="67" y="8"/>
                  </a:cubicBezTo>
                  <a:cubicBezTo>
                    <a:pt x="66" y="11"/>
                    <a:pt x="64" y="14"/>
                    <a:pt x="62" y="18"/>
                  </a:cubicBezTo>
                  <a:cubicBezTo>
                    <a:pt x="62" y="18"/>
                    <a:pt x="62" y="18"/>
                    <a:pt x="62" y="18"/>
                  </a:cubicBezTo>
                  <a:cubicBezTo>
                    <a:pt x="57" y="24"/>
                    <a:pt x="50" y="32"/>
                    <a:pt x="39" y="34"/>
                  </a:cubicBezTo>
                  <a:cubicBezTo>
                    <a:pt x="39" y="34"/>
                    <a:pt x="39" y="34"/>
                    <a:pt x="39" y="34"/>
                  </a:cubicBezTo>
                  <a:cubicBezTo>
                    <a:pt x="37" y="34"/>
                    <a:pt x="36" y="35"/>
                    <a:pt x="34" y="35"/>
                  </a:cubicBezTo>
                  <a:cubicBezTo>
                    <a:pt x="34" y="35"/>
                    <a:pt x="34" y="35"/>
                    <a:pt x="34" y="35"/>
                  </a:cubicBezTo>
                  <a:cubicBezTo>
                    <a:pt x="15" y="34"/>
                    <a:pt x="3" y="16"/>
                    <a:pt x="2" y="14"/>
                  </a:cubicBezTo>
                  <a:close/>
                  <a:moveTo>
                    <a:pt x="34" y="31"/>
                  </a:moveTo>
                  <a:cubicBezTo>
                    <a:pt x="35" y="31"/>
                    <a:pt x="35" y="31"/>
                    <a:pt x="36" y="30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5" y="31"/>
                    <a:pt x="35" y="31"/>
                    <a:pt x="34" y="31"/>
                  </a:cubicBezTo>
                  <a:close/>
                  <a:moveTo>
                    <a:pt x="33" y="31"/>
                  </a:moveTo>
                  <a:cubicBezTo>
                    <a:pt x="33" y="31"/>
                    <a:pt x="33" y="31"/>
                    <a:pt x="33" y="31"/>
                  </a:cubicBezTo>
                  <a:cubicBezTo>
                    <a:pt x="33" y="31"/>
                    <a:pt x="33" y="31"/>
                    <a:pt x="33" y="31"/>
                  </a:cubicBezTo>
                  <a:cubicBezTo>
                    <a:pt x="33" y="31"/>
                    <a:pt x="33" y="31"/>
                    <a:pt x="33" y="31"/>
                  </a:cubicBezTo>
                  <a:cubicBezTo>
                    <a:pt x="33" y="31"/>
                    <a:pt x="33" y="31"/>
                    <a:pt x="33" y="31"/>
                  </a:cubicBezTo>
                  <a:close/>
                  <a:moveTo>
                    <a:pt x="13" y="21"/>
                  </a:moveTo>
                  <a:cubicBezTo>
                    <a:pt x="15" y="23"/>
                    <a:pt x="18" y="25"/>
                    <a:pt x="21" y="27"/>
                  </a:cubicBezTo>
                  <a:cubicBezTo>
                    <a:pt x="21" y="27"/>
                    <a:pt x="21" y="27"/>
                    <a:pt x="21" y="27"/>
                  </a:cubicBezTo>
                  <a:cubicBezTo>
                    <a:pt x="18" y="25"/>
                    <a:pt x="15" y="23"/>
                    <a:pt x="13" y="21"/>
                  </a:cubicBezTo>
                  <a:cubicBezTo>
                    <a:pt x="13" y="21"/>
                    <a:pt x="13" y="21"/>
                    <a:pt x="13" y="21"/>
                  </a:cubicBezTo>
                  <a:cubicBezTo>
                    <a:pt x="12" y="20"/>
                    <a:pt x="10" y="19"/>
                    <a:pt x="9" y="17"/>
                  </a:cubicBezTo>
                  <a:cubicBezTo>
                    <a:pt x="9" y="17"/>
                    <a:pt x="9" y="17"/>
                    <a:pt x="9" y="17"/>
                  </a:cubicBezTo>
                  <a:cubicBezTo>
                    <a:pt x="10" y="19"/>
                    <a:pt x="12" y="20"/>
                    <a:pt x="13" y="21"/>
                  </a:cubicBezTo>
                  <a:close/>
                  <a:moveTo>
                    <a:pt x="55" y="20"/>
                  </a:moveTo>
                  <a:cubicBezTo>
                    <a:pt x="55" y="20"/>
                    <a:pt x="55" y="20"/>
                    <a:pt x="55" y="20"/>
                  </a:cubicBezTo>
                  <a:cubicBezTo>
                    <a:pt x="55" y="20"/>
                    <a:pt x="55" y="20"/>
                    <a:pt x="55" y="20"/>
                  </a:cubicBezTo>
                  <a:cubicBezTo>
                    <a:pt x="55" y="20"/>
                    <a:pt x="55" y="20"/>
                    <a:pt x="55" y="20"/>
                  </a:cubicBezTo>
                  <a:close/>
                  <a:moveTo>
                    <a:pt x="59" y="15"/>
                  </a:moveTo>
                  <a:cubicBezTo>
                    <a:pt x="57" y="17"/>
                    <a:pt x="56" y="18"/>
                    <a:pt x="55" y="20"/>
                  </a:cubicBezTo>
                  <a:cubicBezTo>
                    <a:pt x="55" y="20"/>
                    <a:pt x="55" y="20"/>
                    <a:pt x="55" y="20"/>
                  </a:cubicBezTo>
                  <a:cubicBezTo>
                    <a:pt x="57" y="17"/>
                    <a:pt x="59" y="14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0" y="13"/>
                    <a:pt x="59" y="14"/>
                    <a:pt x="59" y="15"/>
                  </a:cubicBezTo>
                  <a:close/>
                  <a:moveTo>
                    <a:pt x="4" y="15"/>
                  </a:moveTo>
                  <a:cubicBezTo>
                    <a:pt x="3" y="13"/>
                    <a:pt x="3" y="13"/>
                    <a:pt x="3" y="13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4" y="15"/>
                    <a:pt x="4" y="15"/>
                    <a:pt x="4" y="15"/>
                  </a:cubicBezTo>
                  <a:close/>
                  <a:moveTo>
                    <a:pt x="2" y="14"/>
                  </a:moveTo>
                  <a:cubicBezTo>
                    <a:pt x="3" y="13"/>
                    <a:pt x="3" y="13"/>
                    <a:pt x="3" y="13"/>
                  </a:cubicBezTo>
                  <a:cubicBezTo>
                    <a:pt x="2" y="14"/>
                    <a:pt x="2" y="14"/>
                    <a:pt x="2" y="14"/>
                  </a:cubicBezTo>
                  <a:close/>
                  <a:moveTo>
                    <a:pt x="5" y="12"/>
                  </a:moveTo>
                  <a:cubicBezTo>
                    <a:pt x="5" y="12"/>
                    <a:pt x="5" y="11"/>
                    <a:pt x="5" y="11"/>
                  </a:cubicBezTo>
                  <a:cubicBezTo>
                    <a:pt x="5" y="11"/>
                    <a:pt x="5" y="11"/>
                    <a:pt x="5" y="11"/>
                  </a:cubicBezTo>
                  <a:cubicBezTo>
                    <a:pt x="5" y="11"/>
                    <a:pt x="5" y="12"/>
                    <a:pt x="5" y="12"/>
                  </a:cubicBezTo>
                  <a:cubicBezTo>
                    <a:pt x="5" y="12"/>
                    <a:pt x="5" y="12"/>
                    <a:pt x="5" y="12"/>
                  </a:cubicBezTo>
                  <a:cubicBezTo>
                    <a:pt x="5" y="12"/>
                    <a:pt x="5" y="12"/>
                    <a:pt x="5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6" name="Freeform 261"/>
            <p:cNvSpPr/>
            <p:nvPr/>
          </p:nvSpPr>
          <p:spPr bwMode="auto">
            <a:xfrm>
              <a:off x="2227" y="1246"/>
              <a:ext cx="12" cy="10"/>
            </a:xfrm>
            <a:custGeom>
              <a:avLst/>
              <a:gdLst>
                <a:gd name="T0" fmla="*/ 0 w 12"/>
                <a:gd name="T1" fmla="*/ 10 h 10"/>
                <a:gd name="T2" fmla="*/ 0 w 12"/>
                <a:gd name="T3" fmla="*/ 0 h 10"/>
                <a:gd name="T4" fmla="*/ 12 w 12"/>
                <a:gd name="T5" fmla="*/ 0 h 10"/>
                <a:gd name="T6" fmla="*/ 12 w 12"/>
                <a:gd name="T7" fmla="*/ 10 h 10"/>
                <a:gd name="T8" fmla="*/ 0 w 12"/>
                <a:gd name="T9" fmla="*/ 10 h 10"/>
                <a:gd name="T10" fmla="*/ 0 w 12"/>
                <a:gd name="T11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" h="10">
                  <a:moveTo>
                    <a:pt x="0" y="10"/>
                  </a:moveTo>
                  <a:lnTo>
                    <a:pt x="0" y="0"/>
                  </a:lnTo>
                  <a:lnTo>
                    <a:pt x="12" y="0"/>
                  </a:lnTo>
                  <a:lnTo>
                    <a:pt x="12" y="10"/>
                  </a:lnTo>
                  <a:lnTo>
                    <a:pt x="0" y="10"/>
                  </a:lnTo>
                  <a:lnTo>
                    <a:pt x="0" y="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7" name="Freeform 262"/>
            <p:cNvSpPr>
              <a:spLocks noEditPoints="1"/>
            </p:cNvSpPr>
            <p:nvPr/>
          </p:nvSpPr>
          <p:spPr bwMode="auto">
            <a:xfrm>
              <a:off x="2222" y="1241"/>
              <a:ext cx="23" cy="20"/>
            </a:xfrm>
            <a:custGeom>
              <a:avLst/>
              <a:gdLst>
                <a:gd name="T0" fmla="*/ 17 w 23"/>
                <a:gd name="T1" fmla="*/ 20 h 20"/>
                <a:gd name="T2" fmla="*/ 5 w 23"/>
                <a:gd name="T3" fmla="*/ 20 h 20"/>
                <a:gd name="T4" fmla="*/ 5 w 23"/>
                <a:gd name="T5" fmla="*/ 15 h 20"/>
                <a:gd name="T6" fmla="*/ 10 w 23"/>
                <a:gd name="T7" fmla="*/ 15 h 20"/>
                <a:gd name="T8" fmla="*/ 5 w 23"/>
                <a:gd name="T9" fmla="*/ 15 h 20"/>
                <a:gd name="T10" fmla="*/ 5 w 23"/>
                <a:gd name="T11" fmla="*/ 20 h 20"/>
                <a:gd name="T12" fmla="*/ 0 w 23"/>
                <a:gd name="T13" fmla="*/ 20 h 20"/>
                <a:gd name="T14" fmla="*/ 0 w 23"/>
                <a:gd name="T15" fmla="*/ 0 h 20"/>
                <a:gd name="T16" fmla="*/ 23 w 23"/>
                <a:gd name="T17" fmla="*/ 0 h 20"/>
                <a:gd name="T18" fmla="*/ 23 w 23"/>
                <a:gd name="T19" fmla="*/ 20 h 20"/>
                <a:gd name="T20" fmla="*/ 17 w 23"/>
                <a:gd name="T21" fmla="*/ 20 h 20"/>
                <a:gd name="T22" fmla="*/ 17 w 23"/>
                <a:gd name="T23" fmla="*/ 20 h 20"/>
                <a:gd name="T24" fmla="*/ 10 w 23"/>
                <a:gd name="T25" fmla="*/ 10 h 20"/>
                <a:gd name="T26" fmla="*/ 12 w 23"/>
                <a:gd name="T27" fmla="*/ 10 h 20"/>
                <a:gd name="T28" fmla="*/ 10 w 23"/>
                <a:gd name="T29" fmla="*/ 10 h 20"/>
                <a:gd name="T30" fmla="*/ 10 w 23"/>
                <a:gd name="T31" fmla="*/ 10 h 20"/>
                <a:gd name="T32" fmla="*/ 10 w 23"/>
                <a:gd name="T33" fmla="*/ 1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3" h="20">
                  <a:moveTo>
                    <a:pt x="17" y="20"/>
                  </a:moveTo>
                  <a:lnTo>
                    <a:pt x="5" y="20"/>
                  </a:lnTo>
                  <a:lnTo>
                    <a:pt x="5" y="15"/>
                  </a:lnTo>
                  <a:lnTo>
                    <a:pt x="10" y="15"/>
                  </a:lnTo>
                  <a:lnTo>
                    <a:pt x="5" y="15"/>
                  </a:lnTo>
                  <a:lnTo>
                    <a:pt x="5" y="20"/>
                  </a:lnTo>
                  <a:lnTo>
                    <a:pt x="0" y="20"/>
                  </a:lnTo>
                  <a:lnTo>
                    <a:pt x="0" y="0"/>
                  </a:lnTo>
                  <a:lnTo>
                    <a:pt x="23" y="0"/>
                  </a:lnTo>
                  <a:lnTo>
                    <a:pt x="23" y="20"/>
                  </a:lnTo>
                  <a:lnTo>
                    <a:pt x="17" y="20"/>
                  </a:lnTo>
                  <a:lnTo>
                    <a:pt x="17" y="20"/>
                  </a:lnTo>
                  <a:close/>
                  <a:moveTo>
                    <a:pt x="10" y="10"/>
                  </a:moveTo>
                  <a:lnTo>
                    <a:pt x="12" y="10"/>
                  </a:lnTo>
                  <a:lnTo>
                    <a:pt x="10" y="10"/>
                  </a:lnTo>
                  <a:lnTo>
                    <a:pt x="10" y="10"/>
                  </a:lnTo>
                  <a:lnTo>
                    <a:pt x="10" y="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8" name="Freeform 263"/>
            <p:cNvSpPr/>
            <p:nvPr/>
          </p:nvSpPr>
          <p:spPr bwMode="auto">
            <a:xfrm>
              <a:off x="2358" y="1225"/>
              <a:ext cx="10" cy="11"/>
            </a:xfrm>
            <a:custGeom>
              <a:avLst/>
              <a:gdLst>
                <a:gd name="T0" fmla="*/ 0 w 10"/>
                <a:gd name="T1" fmla="*/ 11 h 11"/>
                <a:gd name="T2" fmla="*/ 0 w 10"/>
                <a:gd name="T3" fmla="*/ 0 h 11"/>
                <a:gd name="T4" fmla="*/ 10 w 10"/>
                <a:gd name="T5" fmla="*/ 0 h 11"/>
                <a:gd name="T6" fmla="*/ 10 w 10"/>
                <a:gd name="T7" fmla="*/ 11 h 11"/>
                <a:gd name="T8" fmla="*/ 0 w 10"/>
                <a:gd name="T9" fmla="*/ 11 h 11"/>
                <a:gd name="T10" fmla="*/ 0 w 10"/>
                <a:gd name="T11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" h="11">
                  <a:moveTo>
                    <a:pt x="0" y="11"/>
                  </a:moveTo>
                  <a:lnTo>
                    <a:pt x="0" y="0"/>
                  </a:lnTo>
                  <a:lnTo>
                    <a:pt x="10" y="0"/>
                  </a:lnTo>
                  <a:lnTo>
                    <a:pt x="10" y="11"/>
                  </a:lnTo>
                  <a:lnTo>
                    <a:pt x="0" y="11"/>
                  </a:lnTo>
                  <a:lnTo>
                    <a:pt x="0" y="1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9" name="Freeform 264"/>
            <p:cNvSpPr/>
            <p:nvPr/>
          </p:nvSpPr>
          <p:spPr bwMode="auto">
            <a:xfrm>
              <a:off x="2353" y="1220"/>
              <a:ext cx="20" cy="21"/>
            </a:xfrm>
            <a:custGeom>
              <a:avLst/>
              <a:gdLst>
                <a:gd name="T0" fmla="*/ 15 w 20"/>
                <a:gd name="T1" fmla="*/ 21 h 21"/>
                <a:gd name="T2" fmla="*/ 5 w 20"/>
                <a:gd name="T3" fmla="*/ 21 h 21"/>
                <a:gd name="T4" fmla="*/ 5 w 20"/>
                <a:gd name="T5" fmla="*/ 16 h 21"/>
                <a:gd name="T6" fmla="*/ 10 w 20"/>
                <a:gd name="T7" fmla="*/ 16 h 21"/>
                <a:gd name="T8" fmla="*/ 5 w 20"/>
                <a:gd name="T9" fmla="*/ 16 h 21"/>
                <a:gd name="T10" fmla="*/ 5 w 20"/>
                <a:gd name="T11" fmla="*/ 21 h 21"/>
                <a:gd name="T12" fmla="*/ 0 w 20"/>
                <a:gd name="T13" fmla="*/ 21 h 21"/>
                <a:gd name="T14" fmla="*/ 0 w 20"/>
                <a:gd name="T15" fmla="*/ 0 h 21"/>
                <a:gd name="T16" fmla="*/ 20 w 20"/>
                <a:gd name="T17" fmla="*/ 0 h 21"/>
                <a:gd name="T18" fmla="*/ 20 w 20"/>
                <a:gd name="T19" fmla="*/ 21 h 21"/>
                <a:gd name="T20" fmla="*/ 15 w 20"/>
                <a:gd name="T21" fmla="*/ 21 h 21"/>
                <a:gd name="T22" fmla="*/ 15 w 20"/>
                <a:gd name="T23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0" h="21">
                  <a:moveTo>
                    <a:pt x="15" y="21"/>
                  </a:moveTo>
                  <a:lnTo>
                    <a:pt x="5" y="21"/>
                  </a:lnTo>
                  <a:lnTo>
                    <a:pt x="5" y="16"/>
                  </a:lnTo>
                  <a:lnTo>
                    <a:pt x="10" y="16"/>
                  </a:lnTo>
                  <a:lnTo>
                    <a:pt x="5" y="16"/>
                  </a:lnTo>
                  <a:lnTo>
                    <a:pt x="5" y="21"/>
                  </a:lnTo>
                  <a:lnTo>
                    <a:pt x="0" y="21"/>
                  </a:lnTo>
                  <a:lnTo>
                    <a:pt x="0" y="0"/>
                  </a:lnTo>
                  <a:lnTo>
                    <a:pt x="20" y="0"/>
                  </a:lnTo>
                  <a:lnTo>
                    <a:pt x="20" y="21"/>
                  </a:lnTo>
                  <a:lnTo>
                    <a:pt x="15" y="21"/>
                  </a:lnTo>
                  <a:lnTo>
                    <a:pt x="15" y="2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70" name="Freeform 265"/>
            <p:cNvSpPr/>
            <p:nvPr/>
          </p:nvSpPr>
          <p:spPr bwMode="auto">
            <a:xfrm>
              <a:off x="2106" y="1251"/>
              <a:ext cx="78" cy="138"/>
            </a:xfrm>
            <a:custGeom>
              <a:avLst/>
              <a:gdLst>
                <a:gd name="T0" fmla="*/ 0 w 31"/>
                <a:gd name="T1" fmla="*/ 31 h 55"/>
                <a:gd name="T2" fmla="*/ 0 w 31"/>
                <a:gd name="T3" fmla="*/ 30 h 55"/>
                <a:gd name="T4" fmla="*/ 0 w 31"/>
                <a:gd name="T5" fmla="*/ 30 h 55"/>
                <a:gd name="T6" fmla="*/ 25 w 31"/>
                <a:gd name="T7" fmla="*/ 0 h 55"/>
                <a:gd name="T8" fmla="*/ 25 w 31"/>
                <a:gd name="T9" fmla="*/ 0 h 55"/>
                <a:gd name="T10" fmla="*/ 28 w 31"/>
                <a:gd name="T11" fmla="*/ 0 h 55"/>
                <a:gd name="T12" fmla="*/ 28 w 31"/>
                <a:gd name="T13" fmla="*/ 0 h 55"/>
                <a:gd name="T14" fmla="*/ 27 w 31"/>
                <a:gd name="T15" fmla="*/ 4 h 55"/>
                <a:gd name="T16" fmla="*/ 25 w 31"/>
                <a:gd name="T17" fmla="*/ 4 h 55"/>
                <a:gd name="T18" fmla="*/ 25 w 31"/>
                <a:gd name="T19" fmla="*/ 4 h 55"/>
                <a:gd name="T20" fmla="*/ 4 w 31"/>
                <a:gd name="T21" fmla="*/ 30 h 55"/>
                <a:gd name="T22" fmla="*/ 4 w 31"/>
                <a:gd name="T23" fmla="*/ 30 h 55"/>
                <a:gd name="T24" fmla="*/ 4 w 31"/>
                <a:gd name="T25" fmla="*/ 31 h 55"/>
                <a:gd name="T26" fmla="*/ 4 w 31"/>
                <a:gd name="T27" fmla="*/ 31 h 55"/>
                <a:gd name="T28" fmla="*/ 17 w 31"/>
                <a:gd name="T29" fmla="*/ 47 h 55"/>
                <a:gd name="T30" fmla="*/ 17 w 31"/>
                <a:gd name="T31" fmla="*/ 47 h 55"/>
                <a:gd name="T32" fmla="*/ 31 w 31"/>
                <a:gd name="T33" fmla="*/ 51 h 55"/>
                <a:gd name="T34" fmla="*/ 31 w 31"/>
                <a:gd name="T35" fmla="*/ 51 h 55"/>
                <a:gd name="T36" fmla="*/ 30 w 31"/>
                <a:gd name="T37" fmla="*/ 55 h 55"/>
                <a:gd name="T38" fmla="*/ 0 w 31"/>
                <a:gd name="T39" fmla="*/ 31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1" h="55">
                  <a:moveTo>
                    <a:pt x="0" y="31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2" y="12"/>
                    <a:pt x="15" y="0"/>
                    <a:pt x="25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6" y="0"/>
                    <a:pt x="27" y="0"/>
                    <a:pt x="2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7" y="4"/>
                    <a:pt x="27" y="4"/>
                    <a:pt x="27" y="4"/>
                  </a:cubicBezTo>
                  <a:cubicBezTo>
                    <a:pt x="26" y="4"/>
                    <a:pt x="26" y="4"/>
                    <a:pt x="25" y="4"/>
                  </a:cubicBezTo>
                  <a:cubicBezTo>
                    <a:pt x="25" y="4"/>
                    <a:pt x="25" y="4"/>
                    <a:pt x="25" y="4"/>
                  </a:cubicBezTo>
                  <a:cubicBezTo>
                    <a:pt x="18" y="4"/>
                    <a:pt x="5" y="14"/>
                    <a:pt x="4" y="30"/>
                  </a:cubicBezTo>
                  <a:cubicBezTo>
                    <a:pt x="4" y="30"/>
                    <a:pt x="4" y="30"/>
                    <a:pt x="4" y="30"/>
                  </a:cubicBezTo>
                  <a:cubicBezTo>
                    <a:pt x="4" y="30"/>
                    <a:pt x="4" y="30"/>
                    <a:pt x="4" y="31"/>
                  </a:cubicBezTo>
                  <a:cubicBezTo>
                    <a:pt x="4" y="31"/>
                    <a:pt x="4" y="31"/>
                    <a:pt x="4" y="31"/>
                  </a:cubicBezTo>
                  <a:cubicBezTo>
                    <a:pt x="4" y="39"/>
                    <a:pt x="11" y="44"/>
                    <a:pt x="17" y="47"/>
                  </a:cubicBezTo>
                  <a:cubicBezTo>
                    <a:pt x="17" y="47"/>
                    <a:pt x="17" y="47"/>
                    <a:pt x="17" y="47"/>
                  </a:cubicBezTo>
                  <a:cubicBezTo>
                    <a:pt x="24" y="50"/>
                    <a:pt x="31" y="51"/>
                    <a:pt x="31" y="51"/>
                  </a:cubicBezTo>
                  <a:cubicBezTo>
                    <a:pt x="31" y="51"/>
                    <a:pt x="31" y="51"/>
                    <a:pt x="31" y="51"/>
                  </a:cubicBezTo>
                  <a:cubicBezTo>
                    <a:pt x="30" y="55"/>
                    <a:pt x="30" y="55"/>
                    <a:pt x="30" y="55"/>
                  </a:cubicBezTo>
                  <a:cubicBezTo>
                    <a:pt x="30" y="55"/>
                    <a:pt x="1" y="51"/>
                    <a:pt x="0" y="3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71" name="Freeform 266"/>
            <p:cNvSpPr>
              <a:spLocks noEditPoints="1"/>
            </p:cNvSpPr>
            <p:nvPr/>
          </p:nvSpPr>
          <p:spPr bwMode="auto">
            <a:xfrm>
              <a:off x="2100" y="1246"/>
              <a:ext cx="89" cy="148"/>
            </a:xfrm>
            <a:custGeom>
              <a:avLst/>
              <a:gdLst>
                <a:gd name="T0" fmla="*/ 32 w 35"/>
                <a:gd name="T1" fmla="*/ 59 h 59"/>
                <a:gd name="T2" fmla="*/ 31 w 35"/>
                <a:gd name="T3" fmla="*/ 58 h 59"/>
                <a:gd name="T4" fmla="*/ 27 w 35"/>
                <a:gd name="T5" fmla="*/ 58 h 59"/>
                <a:gd name="T6" fmla="*/ 17 w 35"/>
                <a:gd name="T7" fmla="*/ 54 h 59"/>
                <a:gd name="T8" fmla="*/ 0 w 35"/>
                <a:gd name="T9" fmla="*/ 33 h 59"/>
                <a:gd name="T10" fmla="*/ 2 w 35"/>
                <a:gd name="T11" fmla="*/ 33 h 59"/>
                <a:gd name="T12" fmla="*/ 0 w 35"/>
                <a:gd name="T13" fmla="*/ 32 h 59"/>
                <a:gd name="T14" fmla="*/ 27 w 35"/>
                <a:gd name="T15" fmla="*/ 0 h 59"/>
                <a:gd name="T16" fmla="*/ 30 w 35"/>
                <a:gd name="T17" fmla="*/ 0 h 59"/>
                <a:gd name="T18" fmla="*/ 32 w 35"/>
                <a:gd name="T19" fmla="*/ 1 h 59"/>
                <a:gd name="T20" fmla="*/ 28 w 35"/>
                <a:gd name="T21" fmla="*/ 8 h 59"/>
                <a:gd name="T22" fmla="*/ 27 w 35"/>
                <a:gd name="T23" fmla="*/ 8 h 59"/>
                <a:gd name="T24" fmla="*/ 8 w 35"/>
                <a:gd name="T25" fmla="*/ 32 h 59"/>
                <a:gd name="T26" fmla="*/ 8 w 35"/>
                <a:gd name="T27" fmla="*/ 33 h 59"/>
                <a:gd name="T28" fmla="*/ 8 w 35"/>
                <a:gd name="T29" fmla="*/ 33 h 59"/>
                <a:gd name="T30" fmla="*/ 20 w 35"/>
                <a:gd name="T31" fmla="*/ 47 h 59"/>
                <a:gd name="T32" fmla="*/ 33 w 35"/>
                <a:gd name="T33" fmla="*/ 51 h 59"/>
                <a:gd name="T34" fmla="*/ 33 w 35"/>
                <a:gd name="T35" fmla="*/ 51 h 59"/>
                <a:gd name="T36" fmla="*/ 35 w 35"/>
                <a:gd name="T37" fmla="*/ 53 h 59"/>
                <a:gd name="T38" fmla="*/ 32 w 35"/>
                <a:gd name="T39" fmla="*/ 57 h 59"/>
                <a:gd name="T40" fmla="*/ 32 w 35"/>
                <a:gd name="T41" fmla="*/ 57 h 59"/>
                <a:gd name="T42" fmla="*/ 32 w 35"/>
                <a:gd name="T43" fmla="*/ 59 h 59"/>
                <a:gd name="T44" fmla="*/ 32 w 35"/>
                <a:gd name="T45" fmla="*/ 57 h 59"/>
                <a:gd name="T46" fmla="*/ 31 w 35"/>
                <a:gd name="T47" fmla="*/ 58 h 59"/>
                <a:gd name="T48" fmla="*/ 19 w 35"/>
                <a:gd name="T49" fmla="*/ 51 h 59"/>
                <a:gd name="T50" fmla="*/ 10 w 35"/>
                <a:gd name="T51" fmla="*/ 45 h 59"/>
                <a:gd name="T52" fmla="*/ 26 w 35"/>
                <a:gd name="T53" fmla="*/ 53 h 59"/>
                <a:gd name="T54" fmla="*/ 4 w 35"/>
                <a:gd name="T55" fmla="*/ 32 h 59"/>
                <a:gd name="T56" fmla="*/ 4 w 35"/>
                <a:gd name="T57" fmla="*/ 32 h 59"/>
                <a:gd name="T58" fmla="*/ 27 w 35"/>
                <a:gd name="T59" fmla="*/ 4 h 59"/>
                <a:gd name="T60" fmla="*/ 27 w 35"/>
                <a:gd name="T61" fmla="*/ 4 h 59"/>
                <a:gd name="T62" fmla="*/ 27 w 35"/>
                <a:gd name="T63" fmla="*/ 4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35" h="59">
                  <a:moveTo>
                    <a:pt x="32" y="59"/>
                  </a:moveTo>
                  <a:cubicBezTo>
                    <a:pt x="32" y="59"/>
                    <a:pt x="32" y="59"/>
                    <a:pt x="32" y="59"/>
                  </a:cubicBezTo>
                  <a:cubicBezTo>
                    <a:pt x="32" y="59"/>
                    <a:pt x="32" y="59"/>
                    <a:pt x="32" y="59"/>
                  </a:cubicBezTo>
                  <a:cubicBezTo>
                    <a:pt x="32" y="59"/>
                    <a:pt x="31" y="59"/>
                    <a:pt x="31" y="58"/>
                  </a:cubicBezTo>
                  <a:cubicBezTo>
                    <a:pt x="31" y="58"/>
                    <a:pt x="31" y="58"/>
                    <a:pt x="31" y="58"/>
                  </a:cubicBezTo>
                  <a:cubicBezTo>
                    <a:pt x="30" y="58"/>
                    <a:pt x="29" y="58"/>
                    <a:pt x="27" y="58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7"/>
                    <a:pt x="21" y="56"/>
                    <a:pt x="17" y="54"/>
                  </a:cubicBezTo>
                  <a:cubicBezTo>
                    <a:pt x="17" y="54"/>
                    <a:pt x="17" y="54"/>
                    <a:pt x="17" y="54"/>
                  </a:cubicBezTo>
                  <a:cubicBezTo>
                    <a:pt x="9" y="51"/>
                    <a:pt x="1" y="44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2" y="33"/>
                    <a:pt x="2" y="33"/>
                    <a:pt x="2" y="33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2" y="12"/>
                    <a:pt x="16" y="0"/>
                    <a:pt x="27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8" y="0"/>
                    <a:pt x="29" y="0"/>
                    <a:pt x="30" y="0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32" y="1"/>
                    <a:pt x="32" y="1"/>
                    <a:pt x="32" y="1"/>
                  </a:cubicBezTo>
                  <a:cubicBezTo>
                    <a:pt x="30" y="9"/>
                    <a:pt x="30" y="9"/>
                    <a:pt x="30" y="9"/>
                  </a:cubicBezTo>
                  <a:cubicBezTo>
                    <a:pt x="28" y="8"/>
                    <a:pt x="28" y="8"/>
                    <a:pt x="28" y="8"/>
                  </a:cubicBezTo>
                  <a:cubicBezTo>
                    <a:pt x="28" y="8"/>
                    <a:pt x="28" y="8"/>
                    <a:pt x="27" y="8"/>
                  </a:cubicBezTo>
                  <a:cubicBezTo>
                    <a:pt x="27" y="8"/>
                    <a:pt x="27" y="8"/>
                    <a:pt x="27" y="8"/>
                  </a:cubicBezTo>
                  <a:cubicBezTo>
                    <a:pt x="27" y="8"/>
                    <a:pt x="27" y="8"/>
                    <a:pt x="27" y="8"/>
                  </a:cubicBezTo>
                  <a:cubicBezTo>
                    <a:pt x="21" y="8"/>
                    <a:pt x="9" y="17"/>
                    <a:pt x="8" y="32"/>
                  </a:cubicBezTo>
                  <a:cubicBezTo>
                    <a:pt x="8" y="32"/>
                    <a:pt x="8" y="32"/>
                    <a:pt x="8" y="32"/>
                  </a:cubicBezTo>
                  <a:cubicBezTo>
                    <a:pt x="8" y="32"/>
                    <a:pt x="8" y="32"/>
                    <a:pt x="8" y="33"/>
                  </a:cubicBezTo>
                  <a:cubicBezTo>
                    <a:pt x="8" y="33"/>
                    <a:pt x="8" y="33"/>
                    <a:pt x="8" y="33"/>
                  </a:cubicBezTo>
                  <a:cubicBezTo>
                    <a:pt x="8" y="33"/>
                    <a:pt x="8" y="33"/>
                    <a:pt x="8" y="33"/>
                  </a:cubicBezTo>
                  <a:cubicBezTo>
                    <a:pt x="8" y="33"/>
                    <a:pt x="8" y="33"/>
                    <a:pt x="8" y="33"/>
                  </a:cubicBezTo>
                  <a:cubicBezTo>
                    <a:pt x="8" y="39"/>
                    <a:pt x="14" y="44"/>
                    <a:pt x="20" y="47"/>
                  </a:cubicBezTo>
                  <a:cubicBezTo>
                    <a:pt x="20" y="47"/>
                    <a:pt x="20" y="47"/>
                    <a:pt x="20" y="47"/>
                  </a:cubicBezTo>
                  <a:cubicBezTo>
                    <a:pt x="26" y="49"/>
                    <a:pt x="32" y="51"/>
                    <a:pt x="33" y="51"/>
                  </a:cubicBezTo>
                  <a:cubicBezTo>
                    <a:pt x="33" y="51"/>
                    <a:pt x="33" y="51"/>
                    <a:pt x="33" y="51"/>
                  </a:cubicBezTo>
                  <a:cubicBezTo>
                    <a:pt x="33" y="51"/>
                    <a:pt x="33" y="51"/>
                    <a:pt x="33" y="51"/>
                  </a:cubicBezTo>
                  <a:cubicBezTo>
                    <a:pt x="35" y="51"/>
                    <a:pt x="35" y="51"/>
                    <a:pt x="35" y="51"/>
                  </a:cubicBezTo>
                  <a:cubicBezTo>
                    <a:pt x="35" y="53"/>
                    <a:pt x="35" y="53"/>
                    <a:pt x="35" y="53"/>
                  </a:cubicBezTo>
                  <a:cubicBezTo>
                    <a:pt x="34" y="57"/>
                    <a:pt x="34" y="57"/>
                    <a:pt x="34" y="57"/>
                  </a:cubicBezTo>
                  <a:cubicBezTo>
                    <a:pt x="32" y="57"/>
                    <a:pt x="32" y="57"/>
                    <a:pt x="32" y="57"/>
                  </a:cubicBezTo>
                  <a:cubicBezTo>
                    <a:pt x="32" y="59"/>
                    <a:pt x="32" y="59"/>
                    <a:pt x="32" y="59"/>
                  </a:cubicBezTo>
                  <a:cubicBezTo>
                    <a:pt x="32" y="57"/>
                    <a:pt x="32" y="57"/>
                    <a:pt x="32" y="57"/>
                  </a:cubicBezTo>
                  <a:cubicBezTo>
                    <a:pt x="32" y="59"/>
                    <a:pt x="32" y="59"/>
                    <a:pt x="32" y="59"/>
                  </a:cubicBezTo>
                  <a:cubicBezTo>
                    <a:pt x="32" y="59"/>
                    <a:pt x="32" y="59"/>
                    <a:pt x="32" y="59"/>
                  </a:cubicBezTo>
                  <a:close/>
                  <a:moveTo>
                    <a:pt x="31" y="58"/>
                  </a:moveTo>
                  <a:cubicBezTo>
                    <a:pt x="32" y="57"/>
                    <a:pt x="32" y="57"/>
                    <a:pt x="32" y="57"/>
                  </a:cubicBezTo>
                  <a:cubicBezTo>
                    <a:pt x="32" y="57"/>
                    <a:pt x="32" y="57"/>
                    <a:pt x="32" y="57"/>
                  </a:cubicBezTo>
                  <a:cubicBezTo>
                    <a:pt x="31" y="58"/>
                    <a:pt x="31" y="58"/>
                    <a:pt x="31" y="58"/>
                  </a:cubicBezTo>
                  <a:close/>
                  <a:moveTo>
                    <a:pt x="26" y="53"/>
                  </a:moveTo>
                  <a:cubicBezTo>
                    <a:pt x="24" y="53"/>
                    <a:pt x="21" y="52"/>
                    <a:pt x="19" y="51"/>
                  </a:cubicBezTo>
                  <a:cubicBezTo>
                    <a:pt x="19" y="51"/>
                    <a:pt x="19" y="51"/>
                    <a:pt x="19" y="51"/>
                  </a:cubicBezTo>
                  <a:cubicBezTo>
                    <a:pt x="16" y="49"/>
                    <a:pt x="13" y="47"/>
                    <a:pt x="10" y="45"/>
                  </a:cubicBezTo>
                  <a:cubicBezTo>
                    <a:pt x="10" y="45"/>
                    <a:pt x="10" y="45"/>
                    <a:pt x="10" y="45"/>
                  </a:cubicBezTo>
                  <a:cubicBezTo>
                    <a:pt x="15" y="50"/>
                    <a:pt x="21" y="52"/>
                    <a:pt x="26" y="53"/>
                  </a:cubicBezTo>
                  <a:close/>
                  <a:moveTo>
                    <a:pt x="4" y="32"/>
                  </a:moveTo>
                  <a:cubicBezTo>
                    <a:pt x="4" y="32"/>
                    <a:pt x="4" y="32"/>
                    <a:pt x="4" y="32"/>
                  </a:cubicBezTo>
                  <a:cubicBezTo>
                    <a:pt x="4" y="32"/>
                    <a:pt x="4" y="32"/>
                    <a:pt x="4" y="32"/>
                  </a:cubicBezTo>
                  <a:cubicBezTo>
                    <a:pt x="4" y="32"/>
                    <a:pt x="4" y="32"/>
                    <a:pt x="4" y="32"/>
                  </a:cubicBezTo>
                  <a:close/>
                  <a:moveTo>
                    <a:pt x="27" y="4"/>
                  </a:moveTo>
                  <a:cubicBezTo>
                    <a:pt x="27" y="4"/>
                    <a:pt x="27" y="4"/>
                    <a:pt x="27" y="4"/>
                  </a:cubicBezTo>
                  <a:cubicBezTo>
                    <a:pt x="27" y="4"/>
                    <a:pt x="27" y="4"/>
                    <a:pt x="27" y="4"/>
                  </a:cubicBezTo>
                  <a:cubicBezTo>
                    <a:pt x="27" y="4"/>
                    <a:pt x="27" y="4"/>
                    <a:pt x="27" y="4"/>
                  </a:cubicBezTo>
                  <a:cubicBezTo>
                    <a:pt x="27" y="4"/>
                    <a:pt x="27" y="4"/>
                    <a:pt x="27" y="4"/>
                  </a:cubicBezTo>
                  <a:cubicBezTo>
                    <a:pt x="27" y="4"/>
                    <a:pt x="27" y="4"/>
                    <a:pt x="2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72" name="Freeform 267"/>
            <p:cNvSpPr>
              <a:spLocks noEditPoints="1"/>
            </p:cNvSpPr>
            <p:nvPr/>
          </p:nvSpPr>
          <p:spPr bwMode="auto">
            <a:xfrm>
              <a:off x="2419" y="1215"/>
              <a:ext cx="83" cy="134"/>
            </a:xfrm>
            <a:custGeom>
              <a:avLst/>
              <a:gdLst>
                <a:gd name="T0" fmla="*/ 6 w 33"/>
                <a:gd name="T1" fmla="*/ 52 h 53"/>
                <a:gd name="T2" fmla="*/ 9 w 33"/>
                <a:gd name="T3" fmla="*/ 49 h 53"/>
                <a:gd name="T4" fmla="*/ 8 w 33"/>
                <a:gd name="T5" fmla="*/ 50 h 53"/>
                <a:gd name="T6" fmla="*/ 8 w 33"/>
                <a:gd name="T7" fmla="*/ 49 h 53"/>
                <a:gd name="T8" fmla="*/ 8 w 33"/>
                <a:gd name="T9" fmla="*/ 49 h 53"/>
                <a:gd name="T10" fmla="*/ 8 w 33"/>
                <a:gd name="T11" fmla="*/ 49 h 53"/>
                <a:gd name="T12" fmla="*/ 8 w 33"/>
                <a:gd name="T13" fmla="*/ 49 h 53"/>
                <a:gd name="T14" fmla="*/ 8 w 33"/>
                <a:gd name="T15" fmla="*/ 49 h 53"/>
                <a:gd name="T16" fmla="*/ 8 w 33"/>
                <a:gd name="T17" fmla="*/ 49 h 53"/>
                <a:gd name="T18" fmla="*/ 8 w 33"/>
                <a:gd name="T19" fmla="*/ 49 h 53"/>
                <a:gd name="T20" fmla="*/ 20 w 33"/>
                <a:gd name="T21" fmla="*/ 42 h 53"/>
                <a:gd name="T22" fmla="*/ 20 w 33"/>
                <a:gd name="T23" fmla="*/ 42 h 53"/>
                <a:gd name="T24" fmla="*/ 29 w 33"/>
                <a:gd name="T25" fmla="*/ 25 h 53"/>
                <a:gd name="T26" fmla="*/ 29 w 33"/>
                <a:gd name="T27" fmla="*/ 25 h 53"/>
                <a:gd name="T28" fmla="*/ 29 w 33"/>
                <a:gd name="T29" fmla="*/ 21 h 53"/>
                <a:gd name="T30" fmla="*/ 29 w 33"/>
                <a:gd name="T31" fmla="*/ 21 h 53"/>
                <a:gd name="T32" fmla="*/ 13 w 33"/>
                <a:gd name="T33" fmla="*/ 5 h 53"/>
                <a:gd name="T34" fmla="*/ 13 w 33"/>
                <a:gd name="T35" fmla="*/ 5 h 53"/>
                <a:gd name="T36" fmla="*/ 5 w 33"/>
                <a:gd name="T37" fmla="*/ 6 h 53"/>
                <a:gd name="T38" fmla="*/ 5 w 33"/>
                <a:gd name="T39" fmla="*/ 6 h 53"/>
                <a:gd name="T40" fmla="*/ 2 w 33"/>
                <a:gd name="T41" fmla="*/ 8 h 53"/>
                <a:gd name="T42" fmla="*/ 2 w 33"/>
                <a:gd name="T43" fmla="*/ 8 h 53"/>
                <a:gd name="T44" fmla="*/ 0 w 33"/>
                <a:gd name="T45" fmla="*/ 4 h 53"/>
                <a:gd name="T46" fmla="*/ 13 w 33"/>
                <a:gd name="T47" fmla="*/ 1 h 53"/>
                <a:gd name="T48" fmla="*/ 13 w 33"/>
                <a:gd name="T49" fmla="*/ 1 h 53"/>
                <a:gd name="T50" fmla="*/ 33 w 33"/>
                <a:gd name="T51" fmla="*/ 20 h 53"/>
                <a:gd name="T52" fmla="*/ 33 w 33"/>
                <a:gd name="T53" fmla="*/ 20 h 53"/>
                <a:gd name="T54" fmla="*/ 33 w 33"/>
                <a:gd name="T55" fmla="*/ 25 h 53"/>
                <a:gd name="T56" fmla="*/ 33 w 33"/>
                <a:gd name="T57" fmla="*/ 25 h 53"/>
                <a:gd name="T58" fmla="*/ 23 w 33"/>
                <a:gd name="T59" fmla="*/ 46 h 53"/>
                <a:gd name="T60" fmla="*/ 23 w 33"/>
                <a:gd name="T61" fmla="*/ 46 h 53"/>
                <a:gd name="T62" fmla="*/ 8 w 33"/>
                <a:gd name="T63" fmla="*/ 53 h 53"/>
                <a:gd name="T64" fmla="*/ 8 w 33"/>
                <a:gd name="T65" fmla="*/ 53 h 53"/>
                <a:gd name="T66" fmla="*/ 6 w 33"/>
                <a:gd name="T67" fmla="*/ 52 h 53"/>
                <a:gd name="T68" fmla="*/ 2 w 33"/>
                <a:gd name="T69" fmla="*/ 8 h 53"/>
                <a:gd name="T70" fmla="*/ 2 w 33"/>
                <a:gd name="T71" fmla="*/ 8 h 53"/>
                <a:gd name="T72" fmla="*/ 2 w 33"/>
                <a:gd name="T73" fmla="*/ 8 h 53"/>
                <a:gd name="T74" fmla="*/ 2 w 33"/>
                <a:gd name="T75" fmla="*/ 8 h 53"/>
                <a:gd name="T76" fmla="*/ 2 w 33"/>
                <a:gd name="T77" fmla="*/ 8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33" h="53">
                  <a:moveTo>
                    <a:pt x="6" y="52"/>
                  </a:moveTo>
                  <a:cubicBezTo>
                    <a:pt x="9" y="49"/>
                    <a:pt x="9" y="49"/>
                    <a:pt x="9" y="49"/>
                  </a:cubicBezTo>
                  <a:cubicBezTo>
                    <a:pt x="8" y="50"/>
                    <a:pt x="8" y="50"/>
                    <a:pt x="8" y="50"/>
                  </a:cubicBezTo>
                  <a:cubicBezTo>
                    <a:pt x="8" y="49"/>
                    <a:pt x="8" y="49"/>
                    <a:pt x="8" y="49"/>
                  </a:cubicBezTo>
                  <a:cubicBezTo>
                    <a:pt x="8" y="49"/>
                    <a:pt x="8" y="49"/>
                    <a:pt x="8" y="49"/>
                  </a:cubicBezTo>
                  <a:cubicBezTo>
                    <a:pt x="8" y="49"/>
                    <a:pt x="8" y="49"/>
                    <a:pt x="8" y="49"/>
                  </a:cubicBezTo>
                  <a:cubicBezTo>
                    <a:pt x="8" y="49"/>
                    <a:pt x="8" y="49"/>
                    <a:pt x="8" y="49"/>
                  </a:cubicBezTo>
                  <a:cubicBezTo>
                    <a:pt x="8" y="49"/>
                    <a:pt x="8" y="49"/>
                    <a:pt x="8" y="49"/>
                  </a:cubicBezTo>
                  <a:cubicBezTo>
                    <a:pt x="8" y="49"/>
                    <a:pt x="8" y="49"/>
                    <a:pt x="8" y="49"/>
                  </a:cubicBezTo>
                  <a:cubicBezTo>
                    <a:pt x="8" y="49"/>
                    <a:pt x="8" y="49"/>
                    <a:pt x="8" y="49"/>
                  </a:cubicBezTo>
                  <a:cubicBezTo>
                    <a:pt x="10" y="49"/>
                    <a:pt x="15" y="46"/>
                    <a:pt x="20" y="42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25" y="38"/>
                    <a:pt x="29" y="32"/>
                    <a:pt x="29" y="25"/>
                  </a:cubicBezTo>
                  <a:cubicBezTo>
                    <a:pt x="29" y="25"/>
                    <a:pt x="29" y="25"/>
                    <a:pt x="29" y="25"/>
                  </a:cubicBezTo>
                  <a:cubicBezTo>
                    <a:pt x="29" y="24"/>
                    <a:pt x="29" y="22"/>
                    <a:pt x="29" y="21"/>
                  </a:cubicBezTo>
                  <a:cubicBezTo>
                    <a:pt x="29" y="21"/>
                    <a:pt x="29" y="21"/>
                    <a:pt x="29" y="21"/>
                  </a:cubicBezTo>
                  <a:cubicBezTo>
                    <a:pt x="26" y="7"/>
                    <a:pt x="20" y="5"/>
                    <a:pt x="13" y="5"/>
                  </a:cubicBezTo>
                  <a:cubicBezTo>
                    <a:pt x="13" y="5"/>
                    <a:pt x="13" y="5"/>
                    <a:pt x="13" y="5"/>
                  </a:cubicBezTo>
                  <a:cubicBezTo>
                    <a:pt x="10" y="5"/>
                    <a:pt x="7" y="5"/>
                    <a:pt x="5" y="6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3" y="7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6" y="1"/>
                    <a:pt x="13" y="1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21" y="0"/>
                    <a:pt x="30" y="5"/>
                    <a:pt x="33" y="20"/>
                  </a:cubicBezTo>
                  <a:cubicBezTo>
                    <a:pt x="33" y="20"/>
                    <a:pt x="33" y="20"/>
                    <a:pt x="33" y="20"/>
                  </a:cubicBezTo>
                  <a:cubicBezTo>
                    <a:pt x="33" y="22"/>
                    <a:pt x="33" y="23"/>
                    <a:pt x="33" y="25"/>
                  </a:cubicBezTo>
                  <a:cubicBezTo>
                    <a:pt x="33" y="25"/>
                    <a:pt x="33" y="25"/>
                    <a:pt x="33" y="25"/>
                  </a:cubicBezTo>
                  <a:cubicBezTo>
                    <a:pt x="33" y="34"/>
                    <a:pt x="28" y="41"/>
                    <a:pt x="23" y="46"/>
                  </a:cubicBezTo>
                  <a:cubicBezTo>
                    <a:pt x="23" y="46"/>
                    <a:pt x="23" y="46"/>
                    <a:pt x="23" y="46"/>
                  </a:cubicBezTo>
                  <a:cubicBezTo>
                    <a:pt x="17" y="50"/>
                    <a:pt x="12" y="53"/>
                    <a:pt x="8" y="53"/>
                  </a:cubicBezTo>
                  <a:cubicBezTo>
                    <a:pt x="8" y="53"/>
                    <a:pt x="8" y="53"/>
                    <a:pt x="8" y="53"/>
                  </a:cubicBezTo>
                  <a:cubicBezTo>
                    <a:pt x="8" y="53"/>
                    <a:pt x="7" y="53"/>
                    <a:pt x="6" y="52"/>
                  </a:cubicBezTo>
                  <a:close/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73" name="Freeform 268"/>
            <p:cNvSpPr>
              <a:spLocks noEditPoints="1"/>
            </p:cNvSpPr>
            <p:nvPr/>
          </p:nvSpPr>
          <p:spPr bwMode="auto">
            <a:xfrm>
              <a:off x="2411" y="1213"/>
              <a:ext cx="96" cy="141"/>
            </a:xfrm>
            <a:custGeom>
              <a:avLst/>
              <a:gdLst>
                <a:gd name="T0" fmla="*/ 9 w 38"/>
                <a:gd name="T1" fmla="*/ 53 h 56"/>
                <a:gd name="T2" fmla="*/ 6 w 38"/>
                <a:gd name="T3" fmla="*/ 52 h 56"/>
                <a:gd name="T4" fmla="*/ 12 w 38"/>
                <a:gd name="T5" fmla="*/ 48 h 56"/>
                <a:gd name="T6" fmla="*/ 30 w 38"/>
                <a:gd name="T7" fmla="*/ 26 h 56"/>
                <a:gd name="T8" fmla="*/ 30 w 38"/>
                <a:gd name="T9" fmla="*/ 26 h 56"/>
                <a:gd name="T10" fmla="*/ 16 w 38"/>
                <a:gd name="T11" fmla="*/ 8 h 56"/>
                <a:gd name="T12" fmla="*/ 9 w 38"/>
                <a:gd name="T13" fmla="*/ 9 h 56"/>
                <a:gd name="T14" fmla="*/ 7 w 38"/>
                <a:gd name="T15" fmla="*/ 11 h 56"/>
                <a:gd name="T16" fmla="*/ 0 w 38"/>
                <a:gd name="T17" fmla="*/ 4 h 56"/>
                <a:gd name="T18" fmla="*/ 2 w 38"/>
                <a:gd name="T19" fmla="*/ 3 h 56"/>
                <a:gd name="T20" fmla="*/ 3 w 38"/>
                <a:gd name="T21" fmla="*/ 3 h 56"/>
                <a:gd name="T22" fmla="*/ 16 w 38"/>
                <a:gd name="T23" fmla="*/ 0 h 56"/>
                <a:gd name="T24" fmla="*/ 17 w 38"/>
                <a:gd name="T25" fmla="*/ 0 h 56"/>
                <a:gd name="T26" fmla="*/ 38 w 38"/>
                <a:gd name="T27" fmla="*/ 26 h 56"/>
                <a:gd name="T28" fmla="*/ 27 w 38"/>
                <a:gd name="T29" fmla="*/ 48 h 56"/>
                <a:gd name="T30" fmla="*/ 11 w 38"/>
                <a:gd name="T31" fmla="*/ 56 h 56"/>
                <a:gd name="T32" fmla="*/ 10 w 38"/>
                <a:gd name="T33" fmla="*/ 54 h 56"/>
                <a:gd name="T34" fmla="*/ 13 w 38"/>
                <a:gd name="T35" fmla="*/ 51 h 56"/>
                <a:gd name="T36" fmla="*/ 13 w 38"/>
                <a:gd name="T37" fmla="*/ 51 h 56"/>
                <a:gd name="T38" fmla="*/ 20 w 38"/>
                <a:gd name="T39" fmla="*/ 48 h 56"/>
                <a:gd name="T40" fmla="*/ 20 w 38"/>
                <a:gd name="T41" fmla="*/ 48 h 56"/>
                <a:gd name="T42" fmla="*/ 34 w 38"/>
                <a:gd name="T43" fmla="*/ 29 h 56"/>
                <a:gd name="T44" fmla="*/ 34 w 38"/>
                <a:gd name="T45" fmla="*/ 21 h 56"/>
                <a:gd name="T46" fmla="*/ 34 w 38"/>
                <a:gd name="T47" fmla="*/ 27 h 56"/>
                <a:gd name="T48" fmla="*/ 34 w 38"/>
                <a:gd name="T49" fmla="*/ 21 h 56"/>
                <a:gd name="T50" fmla="*/ 32 w 38"/>
                <a:gd name="T51" fmla="*/ 16 h 56"/>
                <a:gd name="T52" fmla="*/ 32 w 38"/>
                <a:gd name="T53" fmla="*/ 16 h 56"/>
                <a:gd name="T54" fmla="*/ 32 w 38"/>
                <a:gd name="T55" fmla="*/ 16 h 56"/>
                <a:gd name="T56" fmla="*/ 32 w 38"/>
                <a:gd name="T57" fmla="*/ 16 h 56"/>
                <a:gd name="T58" fmla="*/ 32 w 38"/>
                <a:gd name="T59" fmla="*/ 16 h 56"/>
                <a:gd name="T60" fmla="*/ 32 w 38"/>
                <a:gd name="T61" fmla="*/ 15 h 56"/>
                <a:gd name="T62" fmla="*/ 32 w 38"/>
                <a:gd name="T63" fmla="*/ 15 h 56"/>
                <a:gd name="T64" fmla="*/ 32 w 38"/>
                <a:gd name="T65" fmla="*/ 15 h 56"/>
                <a:gd name="T66" fmla="*/ 32 w 38"/>
                <a:gd name="T67" fmla="*/ 15 h 56"/>
                <a:gd name="T68" fmla="*/ 32 w 38"/>
                <a:gd name="T69" fmla="*/ 15 h 56"/>
                <a:gd name="T70" fmla="*/ 32 w 38"/>
                <a:gd name="T71" fmla="*/ 14 h 56"/>
                <a:gd name="T72" fmla="*/ 32 w 38"/>
                <a:gd name="T73" fmla="*/ 14 h 56"/>
                <a:gd name="T74" fmla="*/ 32 w 38"/>
                <a:gd name="T75" fmla="*/ 14 h 56"/>
                <a:gd name="T76" fmla="*/ 31 w 38"/>
                <a:gd name="T77" fmla="*/ 14 h 56"/>
                <a:gd name="T78" fmla="*/ 31 w 38"/>
                <a:gd name="T79" fmla="*/ 14 h 56"/>
                <a:gd name="T80" fmla="*/ 31 w 38"/>
                <a:gd name="T81" fmla="*/ 14 h 56"/>
                <a:gd name="T82" fmla="*/ 31 w 38"/>
                <a:gd name="T83" fmla="*/ 13 h 56"/>
                <a:gd name="T84" fmla="*/ 31 w 38"/>
                <a:gd name="T85" fmla="*/ 13 h 56"/>
                <a:gd name="T86" fmla="*/ 31 w 38"/>
                <a:gd name="T87" fmla="*/ 13 h 56"/>
                <a:gd name="T88" fmla="*/ 31 w 38"/>
                <a:gd name="T89" fmla="*/ 13 h 56"/>
                <a:gd name="T90" fmla="*/ 31 w 38"/>
                <a:gd name="T91" fmla="*/ 13 h 56"/>
                <a:gd name="T92" fmla="*/ 31 w 38"/>
                <a:gd name="T93" fmla="*/ 13 h 56"/>
                <a:gd name="T94" fmla="*/ 31 w 38"/>
                <a:gd name="T95" fmla="*/ 12 h 56"/>
                <a:gd name="T96" fmla="*/ 31 w 38"/>
                <a:gd name="T97" fmla="*/ 12 h 56"/>
                <a:gd name="T98" fmla="*/ 30 w 38"/>
                <a:gd name="T99" fmla="*/ 12 h 56"/>
                <a:gd name="T100" fmla="*/ 30 w 38"/>
                <a:gd name="T101" fmla="*/ 12 h 56"/>
                <a:gd name="T102" fmla="*/ 30 w 38"/>
                <a:gd name="T103" fmla="*/ 12 h 56"/>
                <a:gd name="T104" fmla="*/ 30 w 38"/>
                <a:gd name="T105" fmla="*/ 12 h 56"/>
                <a:gd name="T106" fmla="*/ 30 w 38"/>
                <a:gd name="T107" fmla="*/ 11 h 56"/>
                <a:gd name="T108" fmla="*/ 17 w 38"/>
                <a:gd name="T109" fmla="*/ 4 h 56"/>
                <a:gd name="T110" fmla="*/ 16 w 38"/>
                <a:gd name="T111" fmla="*/ 4 h 56"/>
                <a:gd name="T112" fmla="*/ 16 w 38"/>
                <a:gd name="T113" fmla="*/ 4 h 56"/>
                <a:gd name="T114" fmla="*/ 17 w 38"/>
                <a:gd name="T115" fmla="*/ 4 h 56"/>
                <a:gd name="T116" fmla="*/ 7 w 38"/>
                <a:gd name="T117" fmla="*/ 5 h 56"/>
                <a:gd name="T118" fmla="*/ 11 w 38"/>
                <a:gd name="T119" fmla="*/ 4 h 56"/>
                <a:gd name="T120" fmla="*/ 7 w 38"/>
                <a:gd name="T121" fmla="*/ 6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38" h="56">
                  <a:moveTo>
                    <a:pt x="7" y="54"/>
                  </a:moveTo>
                  <a:cubicBezTo>
                    <a:pt x="9" y="53"/>
                    <a:pt x="9" y="53"/>
                    <a:pt x="9" y="53"/>
                  </a:cubicBezTo>
                  <a:cubicBezTo>
                    <a:pt x="9" y="53"/>
                    <a:pt x="9" y="53"/>
                    <a:pt x="9" y="53"/>
                  </a:cubicBezTo>
                  <a:cubicBezTo>
                    <a:pt x="9" y="53"/>
                    <a:pt x="9" y="53"/>
                    <a:pt x="9" y="53"/>
                  </a:cubicBezTo>
                  <a:cubicBezTo>
                    <a:pt x="7" y="54"/>
                    <a:pt x="7" y="54"/>
                    <a:pt x="7" y="54"/>
                  </a:cubicBezTo>
                  <a:cubicBezTo>
                    <a:pt x="6" y="52"/>
                    <a:pt x="6" y="52"/>
                    <a:pt x="6" y="52"/>
                  </a:cubicBezTo>
                  <a:cubicBezTo>
                    <a:pt x="9" y="50"/>
                    <a:pt x="9" y="50"/>
                    <a:pt x="9" y="50"/>
                  </a:cubicBezTo>
                  <a:cubicBezTo>
                    <a:pt x="9" y="46"/>
                    <a:pt x="9" y="46"/>
                    <a:pt x="9" y="46"/>
                  </a:cubicBezTo>
                  <a:cubicBezTo>
                    <a:pt x="12" y="48"/>
                    <a:pt x="12" y="48"/>
                    <a:pt x="12" y="48"/>
                  </a:cubicBezTo>
                  <a:cubicBezTo>
                    <a:pt x="13" y="47"/>
                    <a:pt x="18" y="45"/>
                    <a:pt x="22" y="42"/>
                  </a:cubicBezTo>
                  <a:cubicBezTo>
                    <a:pt x="22" y="42"/>
                    <a:pt x="22" y="42"/>
                    <a:pt x="22" y="42"/>
                  </a:cubicBezTo>
                  <a:cubicBezTo>
                    <a:pt x="26" y="38"/>
                    <a:pt x="30" y="33"/>
                    <a:pt x="30" y="26"/>
                  </a:cubicBezTo>
                  <a:cubicBezTo>
                    <a:pt x="30" y="26"/>
                    <a:pt x="30" y="26"/>
                    <a:pt x="30" y="26"/>
                  </a:cubicBezTo>
                  <a:cubicBezTo>
                    <a:pt x="30" y="26"/>
                    <a:pt x="30" y="26"/>
                    <a:pt x="30" y="26"/>
                  </a:cubicBezTo>
                  <a:cubicBezTo>
                    <a:pt x="30" y="26"/>
                    <a:pt x="30" y="26"/>
                    <a:pt x="30" y="26"/>
                  </a:cubicBezTo>
                  <a:cubicBezTo>
                    <a:pt x="30" y="25"/>
                    <a:pt x="30" y="23"/>
                    <a:pt x="30" y="22"/>
                  </a:cubicBezTo>
                  <a:cubicBezTo>
                    <a:pt x="30" y="22"/>
                    <a:pt x="30" y="22"/>
                    <a:pt x="30" y="22"/>
                  </a:cubicBezTo>
                  <a:cubicBezTo>
                    <a:pt x="27" y="9"/>
                    <a:pt x="22" y="8"/>
                    <a:pt x="16" y="8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4" y="8"/>
                    <a:pt x="11" y="8"/>
                    <a:pt x="9" y="9"/>
                  </a:cubicBezTo>
                  <a:cubicBezTo>
                    <a:pt x="9" y="9"/>
                    <a:pt x="9" y="9"/>
                    <a:pt x="9" y="9"/>
                  </a:cubicBezTo>
                  <a:cubicBezTo>
                    <a:pt x="8" y="9"/>
                    <a:pt x="7" y="10"/>
                    <a:pt x="7" y="10"/>
                  </a:cubicBezTo>
                  <a:cubicBezTo>
                    <a:pt x="7" y="10"/>
                    <a:pt x="7" y="10"/>
                    <a:pt x="7" y="10"/>
                  </a:cubicBezTo>
                  <a:cubicBezTo>
                    <a:pt x="7" y="11"/>
                    <a:pt x="7" y="11"/>
                    <a:pt x="7" y="11"/>
                  </a:cubicBezTo>
                  <a:cubicBezTo>
                    <a:pt x="5" y="11"/>
                    <a:pt x="5" y="11"/>
                    <a:pt x="5" y="11"/>
                  </a:cubicBezTo>
                  <a:cubicBezTo>
                    <a:pt x="4" y="12"/>
                    <a:pt x="4" y="12"/>
                    <a:pt x="4" y="12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2" y="4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4" y="3"/>
                    <a:pt x="5" y="2"/>
                    <a:pt x="6" y="2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9" y="1"/>
                    <a:pt x="12" y="0"/>
                    <a:pt x="16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6" y="0"/>
                    <a:pt x="17" y="0"/>
                    <a:pt x="17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25" y="0"/>
                    <a:pt x="35" y="5"/>
                    <a:pt x="38" y="21"/>
                  </a:cubicBezTo>
                  <a:cubicBezTo>
                    <a:pt x="38" y="21"/>
                    <a:pt x="38" y="21"/>
                    <a:pt x="38" y="21"/>
                  </a:cubicBezTo>
                  <a:cubicBezTo>
                    <a:pt x="38" y="23"/>
                    <a:pt x="38" y="24"/>
                    <a:pt x="38" y="26"/>
                  </a:cubicBezTo>
                  <a:cubicBezTo>
                    <a:pt x="38" y="26"/>
                    <a:pt x="38" y="26"/>
                    <a:pt x="38" y="26"/>
                  </a:cubicBezTo>
                  <a:cubicBezTo>
                    <a:pt x="38" y="36"/>
                    <a:pt x="33" y="43"/>
                    <a:pt x="27" y="48"/>
                  </a:cubicBezTo>
                  <a:cubicBezTo>
                    <a:pt x="27" y="48"/>
                    <a:pt x="27" y="48"/>
                    <a:pt x="27" y="48"/>
                  </a:cubicBezTo>
                  <a:cubicBezTo>
                    <a:pt x="21" y="53"/>
                    <a:pt x="15" y="55"/>
                    <a:pt x="11" y="56"/>
                  </a:cubicBezTo>
                  <a:cubicBezTo>
                    <a:pt x="11" y="56"/>
                    <a:pt x="11" y="56"/>
                    <a:pt x="11" y="56"/>
                  </a:cubicBezTo>
                  <a:cubicBezTo>
                    <a:pt x="11" y="56"/>
                    <a:pt x="11" y="56"/>
                    <a:pt x="11" y="56"/>
                  </a:cubicBezTo>
                  <a:cubicBezTo>
                    <a:pt x="11" y="56"/>
                    <a:pt x="11" y="56"/>
                    <a:pt x="11" y="56"/>
                  </a:cubicBezTo>
                  <a:cubicBezTo>
                    <a:pt x="11" y="56"/>
                    <a:pt x="9" y="55"/>
                    <a:pt x="7" y="54"/>
                  </a:cubicBezTo>
                  <a:close/>
                  <a:moveTo>
                    <a:pt x="10" y="54"/>
                  </a:moveTo>
                  <a:cubicBezTo>
                    <a:pt x="10" y="54"/>
                    <a:pt x="10" y="54"/>
                    <a:pt x="10" y="54"/>
                  </a:cubicBezTo>
                  <a:cubicBezTo>
                    <a:pt x="10" y="54"/>
                    <a:pt x="10" y="54"/>
                    <a:pt x="10" y="54"/>
                  </a:cubicBezTo>
                  <a:close/>
                  <a:moveTo>
                    <a:pt x="13" y="51"/>
                  </a:moveTo>
                  <a:cubicBezTo>
                    <a:pt x="15" y="51"/>
                    <a:pt x="17" y="50"/>
                    <a:pt x="20" y="48"/>
                  </a:cubicBezTo>
                  <a:cubicBezTo>
                    <a:pt x="20" y="48"/>
                    <a:pt x="20" y="48"/>
                    <a:pt x="20" y="48"/>
                  </a:cubicBezTo>
                  <a:cubicBezTo>
                    <a:pt x="17" y="50"/>
                    <a:pt x="15" y="51"/>
                    <a:pt x="13" y="51"/>
                  </a:cubicBezTo>
                  <a:cubicBezTo>
                    <a:pt x="13" y="51"/>
                    <a:pt x="13" y="51"/>
                    <a:pt x="13" y="51"/>
                  </a:cubicBezTo>
                  <a:cubicBezTo>
                    <a:pt x="13" y="51"/>
                    <a:pt x="13" y="51"/>
                    <a:pt x="13" y="51"/>
                  </a:cubicBezTo>
                  <a:close/>
                  <a:moveTo>
                    <a:pt x="20" y="48"/>
                  </a:moveTo>
                  <a:cubicBezTo>
                    <a:pt x="20" y="48"/>
                    <a:pt x="20" y="48"/>
                    <a:pt x="20" y="48"/>
                  </a:cubicBezTo>
                  <a:cubicBezTo>
                    <a:pt x="20" y="48"/>
                    <a:pt x="20" y="48"/>
                    <a:pt x="20" y="48"/>
                  </a:cubicBezTo>
                  <a:cubicBezTo>
                    <a:pt x="20" y="48"/>
                    <a:pt x="20" y="48"/>
                    <a:pt x="20" y="48"/>
                  </a:cubicBezTo>
                  <a:close/>
                  <a:moveTo>
                    <a:pt x="28" y="42"/>
                  </a:moveTo>
                  <a:cubicBezTo>
                    <a:pt x="31" y="38"/>
                    <a:pt x="33" y="34"/>
                    <a:pt x="34" y="29"/>
                  </a:cubicBezTo>
                  <a:cubicBezTo>
                    <a:pt x="34" y="29"/>
                    <a:pt x="34" y="29"/>
                    <a:pt x="34" y="29"/>
                  </a:cubicBezTo>
                  <a:cubicBezTo>
                    <a:pt x="34" y="29"/>
                    <a:pt x="34" y="29"/>
                    <a:pt x="34" y="29"/>
                  </a:cubicBezTo>
                  <a:cubicBezTo>
                    <a:pt x="33" y="34"/>
                    <a:pt x="31" y="38"/>
                    <a:pt x="28" y="42"/>
                  </a:cubicBezTo>
                  <a:close/>
                  <a:moveTo>
                    <a:pt x="34" y="21"/>
                  </a:moveTo>
                  <a:cubicBezTo>
                    <a:pt x="34" y="23"/>
                    <a:pt x="34" y="25"/>
                    <a:pt x="34" y="26"/>
                  </a:cubicBezTo>
                  <a:cubicBezTo>
                    <a:pt x="34" y="26"/>
                    <a:pt x="34" y="26"/>
                    <a:pt x="34" y="26"/>
                  </a:cubicBezTo>
                  <a:cubicBezTo>
                    <a:pt x="34" y="27"/>
                    <a:pt x="34" y="27"/>
                    <a:pt x="34" y="27"/>
                  </a:cubicBezTo>
                  <a:cubicBezTo>
                    <a:pt x="34" y="26"/>
                    <a:pt x="34" y="26"/>
                    <a:pt x="34" y="26"/>
                  </a:cubicBezTo>
                  <a:cubicBezTo>
                    <a:pt x="34" y="26"/>
                    <a:pt x="34" y="26"/>
                    <a:pt x="34" y="26"/>
                  </a:cubicBezTo>
                  <a:cubicBezTo>
                    <a:pt x="34" y="25"/>
                    <a:pt x="34" y="23"/>
                    <a:pt x="34" y="21"/>
                  </a:cubicBezTo>
                  <a:cubicBezTo>
                    <a:pt x="34" y="21"/>
                    <a:pt x="34" y="21"/>
                    <a:pt x="34" y="21"/>
                  </a:cubicBezTo>
                  <a:cubicBezTo>
                    <a:pt x="33" y="20"/>
                    <a:pt x="33" y="18"/>
                    <a:pt x="32" y="16"/>
                  </a:cubicBezTo>
                  <a:cubicBezTo>
                    <a:pt x="32" y="16"/>
                    <a:pt x="32" y="16"/>
                    <a:pt x="32" y="16"/>
                  </a:cubicBezTo>
                  <a:cubicBezTo>
                    <a:pt x="33" y="18"/>
                    <a:pt x="33" y="20"/>
                    <a:pt x="34" y="21"/>
                  </a:cubicBezTo>
                  <a:close/>
                  <a:moveTo>
                    <a:pt x="32" y="16"/>
                  </a:moveTo>
                  <a:cubicBezTo>
                    <a:pt x="32" y="16"/>
                    <a:pt x="32" y="16"/>
                    <a:pt x="32" y="16"/>
                  </a:cubicBezTo>
                  <a:cubicBezTo>
                    <a:pt x="32" y="16"/>
                    <a:pt x="32" y="16"/>
                    <a:pt x="32" y="16"/>
                  </a:cubicBezTo>
                  <a:cubicBezTo>
                    <a:pt x="32" y="16"/>
                    <a:pt x="32" y="16"/>
                    <a:pt x="32" y="16"/>
                  </a:cubicBezTo>
                  <a:close/>
                  <a:moveTo>
                    <a:pt x="32" y="16"/>
                  </a:moveTo>
                  <a:cubicBezTo>
                    <a:pt x="32" y="16"/>
                    <a:pt x="32" y="16"/>
                    <a:pt x="32" y="16"/>
                  </a:cubicBezTo>
                  <a:cubicBezTo>
                    <a:pt x="32" y="16"/>
                    <a:pt x="32" y="16"/>
                    <a:pt x="32" y="16"/>
                  </a:cubicBezTo>
                  <a:cubicBezTo>
                    <a:pt x="32" y="16"/>
                    <a:pt x="32" y="16"/>
                    <a:pt x="32" y="16"/>
                  </a:cubicBezTo>
                  <a:close/>
                  <a:moveTo>
                    <a:pt x="32" y="16"/>
                  </a:moveTo>
                  <a:cubicBezTo>
                    <a:pt x="32" y="16"/>
                    <a:pt x="32" y="16"/>
                    <a:pt x="32" y="16"/>
                  </a:cubicBezTo>
                  <a:cubicBezTo>
                    <a:pt x="32" y="16"/>
                    <a:pt x="32" y="16"/>
                    <a:pt x="32" y="16"/>
                  </a:cubicBezTo>
                  <a:cubicBezTo>
                    <a:pt x="32" y="16"/>
                    <a:pt x="32" y="16"/>
                    <a:pt x="32" y="16"/>
                  </a:cubicBezTo>
                  <a:close/>
                  <a:moveTo>
                    <a:pt x="32" y="15"/>
                  </a:moveTo>
                  <a:cubicBezTo>
                    <a:pt x="32" y="15"/>
                    <a:pt x="32" y="15"/>
                    <a:pt x="32" y="15"/>
                  </a:cubicBezTo>
                  <a:cubicBezTo>
                    <a:pt x="32" y="15"/>
                    <a:pt x="32" y="15"/>
                    <a:pt x="32" y="15"/>
                  </a:cubicBezTo>
                  <a:cubicBezTo>
                    <a:pt x="32" y="15"/>
                    <a:pt x="32" y="15"/>
                    <a:pt x="32" y="15"/>
                  </a:cubicBezTo>
                  <a:close/>
                  <a:moveTo>
                    <a:pt x="32" y="15"/>
                  </a:moveTo>
                  <a:cubicBezTo>
                    <a:pt x="32" y="15"/>
                    <a:pt x="32" y="15"/>
                    <a:pt x="32" y="15"/>
                  </a:cubicBezTo>
                  <a:cubicBezTo>
                    <a:pt x="32" y="15"/>
                    <a:pt x="32" y="15"/>
                    <a:pt x="32" y="15"/>
                  </a:cubicBezTo>
                  <a:cubicBezTo>
                    <a:pt x="32" y="15"/>
                    <a:pt x="32" y="15"/>
                    <a:pt x="32" y="15"/>
                  </a:cubicBezTo>
                  <a:close/>
                  <a:moveTo>
                    <a:pt x="32" y="15"/>
                  </a:moveTo>
                  <a:cubicBezTo>
                    <a:pt x="32" y="15"/>
                    <a:pt x="32" y="15"/>
                    <a:pt x="32" y="15"/>
                  </a:cubicBezTo>
                  <a:cubicBezTo>
                    <a:pt x="32" y="15"/>
                    <a:pt x="32" y="15"/>
                    <a:pt x="32" y="15"/>
                  </a:cubicBezTo>
                  <a:cubicBezTo>
                    <a:pt x="32" y="15"/>
                    <a:pt x="32" y="15"/>
                    <a:pt x="32" y="15"/>
                  </a:cubicBezTo>
                  <a:close/>
                  <a:moveTo>
                    <a:pt x="32" y="15"/>
                  </a:moveTo>
                  <a:cubicBezTo>
                    <a:pt x="32" y="15"/>
                    <a:pt x="32" y="15"/>
                    <a:pt x="32" y="15"/>
                  </a:cubicBezTo>
                  <a:cubicBezTo>
                    <a:pt x="32" y="15"/>
                    <a:pt x="32" y="15"/>
                    <a:pt x="32" y="15"/>
                  </a:cubicBezTo>
                  <a:cubicBezTo>
                    <a:pt x="32" y="15"/>
                    <a:pt x="32" y="15"/>
                    <a:pt x="32" y="15"/>
                  </a:cubicBezTo>
                  <a:close/>
                  <a:moveTo>
                    <a:pt x="32" y="14"/>
                  </a:moveTo>
                  <a:cubicBezTo>
                    <a:pt x="32" y="14"/>
                    <a:pt x="32" y="14"/>
                    <a:pt x="32" y="14"/>
                  </a:cubicBezTo>
                  <a:cubicBezTo>
                    <a:pt x="32" y="14"/>
                    <a:pt x="32" y="14"/>
                    <a:pt x="32" y="14"/>
                  </a:cubicBezTo>
                  <a:cubicBezTo>
                    <a:pt x="32" y="14"/>
                    <a:pt x="32" y="14"/>
                    <a:pt x="32" y="14"/>
                  </a:cubicBezTo>
                  <a:close/>
                  <a:moveTo>
                    <a:pt x="32" y="14"/>
                  </a:moveTo>
                  <a:cubicBezTo>
                    <a:pt x="32" y="14"/>
                    <a:pt x="32" y="14"/>
                    <a:pt x="32" y="14"/>
                  </a:cubicBezTo>
                  <a:cubicBezTo>
                    <a:pt x="32" y="14"/>
                    <a:pt x="32" y="14"/>
                    <a:pt x="32" y="14"/>
                  </a:cubicBezTo>
                  <a:cubicBezTo>
                    <a:pt x="32" y="14"/>
                    <a:pt x="32" y="14"/>
                    <a:pt x="32" y="14"/>
                  </a:cubicBezTo>
                  <a:close/>
                  <a:moveTo>
                    <a:pt x="31" y="14"/>
                  </a:moveTo>
                  <a:cubicBezTo>
                    <a:pt x="31" y="14"/>
                    <a:pt x="31" y="14"/>
                    <a:pt x="31" y="14"/>
                  </a:cubicBezTo>
                  <a:cubicBezTo>
                    <a:pt x="31" y="14"/>
                    <a:pt x="31" y="14"/>
                    <a:pt x="31" y="14"/>
                  </a:cubicBezTo>
                  <a:cubicBezTo>
                    <a:pt x="31" y="14"/>
                    <a:pt x="31" y="14"/>
                    <a:pt x="31" y="14"/>
                  </a:cubicBezTo>
                  <a:close/>
                  <a:moveTo>
                    <a:pt x="31" y="14"/>
                  </a:moveTo>
                  <a:cubicBezTo>
                    <a:pt x="31" y="14"/>
                    <a:pt x="31" y="14"/>
                    <a:pt x="31" y="14"/>
                  </a:cubicBezTo>
                  <a:cubicBezTo>
                    <a:pt x="31" y="14"/>
                    <a:pt x="31" y="14"/>
                    <a:pt x="31" y="14"/>
                  </a:cubicBezTo>
                  <a:cubicBezTo>
                    <a:pt x="31" y="14"/>
                    <a:pt x="31" y="14"/>
                    <a:pt x="31" y="14"/>
                  </a:cubicBezTo>
                  <a:close/>
                  <a:moveTo>
                    <a:pt x="31" y="14"/>
                  </a:moveTo>
                  <a:cubicBezTo>
                    <a:pt x="31" y="13"/>
                    <a:pt x="31" y="13"/>
                    <a:pt x="31" y="13"/>
                  </a:cubicBezTo>
                  <a:cubicBezTo>
                    <a:pt x="31" y="13"/>
                    <a:pt x="31" y="13"/>
                    <a:pt x="31" y="13"/>
                  </a:cubicBezTo>
                  <a:cubicBezTo>
                    <a:pt x="31" y="13"/>
                    <a:pt x="31" y="13"/>
                    <a:pt x="31" y="14"/>
                  </a:cubicBezTo>
                  <a:close/>
                  <a:moveTo>
                    <a:pt x="31" y="13"/>
                  </a:moveTo>
                  <a:cubicBezTo>
                    <a:pt x="31" y="13"/>
                    <a:pt x="31" y="13"/>
                    <a:pt x="31" y="13"/>
                  </a:cubicBezTo>
                  <a:cubicBezTo>
                    <a:pt x="31" y="13"/>
                    <a:pt x="31" y="13"/>
                    <a:pt x="31" y="13"/>
                  </a:cubicBezTo>
                  <a:cubicBezTo>
                    <a:pt x="31" y="13"/>
                    <a:pt x="31" y="13"/>
                    <a:pt x="31" y="13"/>
                  </a:cubicBezTo>
                  <a:close/>
                  <a:moveTo>
                    <a:pt x="31" y="13"/>
                  </a:moveTo>
                  <a:cubicBezTo>
                    <a:pt x="31" y="13"/>
                    <a:pt x="31" y="13"/>
                    <a:pt x="31" y="13"/>
                  </a:cubicBezTo>
                  <a:cubicBezTo>
                    <a:pt x="31" y="13"/>
                    <a:pt x="31" y="13"/>
                    <a:pt x="31" y="13"/>
                  </a:cubicBezTo>
                  <a:cubicBezTo>
                    <a:pt x="31" y="13"/>
                    <a:pt x="31" y="13"/>
                    <a:pt x="31" y="13"/>
                  </a:cubicBezTo>
                  <a:close/>
                  <a:moveTo>
                    <a:pt x="31" y="13"/>
                  </a:moveTo>
                  <a:cubicBezTo>
                    <a:pt x="31" y="13"/>
                    <a:pt x="31" y="13"/>
                    <a:pt x="31" y="13"/>
                  </a:cubicBezTo>
                  <a:cubicBezTo>
                    <a:pt x="31" y="13"/>
                    <a:pt x="31" y="13"/>
                    <a:pt x="31" y="13"/>
                  </a:cubicBezTo>
                  <a:cubicBezTo>
                    <a:pt x="31" y="13"/>
                    <a:pt x="31" y="13"/>
                    <a:pt x="31" y="13"/>
                  </a:cubicBezTo>
                  <a:close/>
                  <a:moveTo>
                    <a:pt x="31" y="13"/>
                  </a:moveTo>
                  <a:cubicBezTo>
                    <a:pt x="31" y="13"/>
                    <a:pt x="31" y="13"/>
                    <a:pt x="31" y="13"/>
                  </a:cubicBezTo>
                  <a:cubicBezTo>
                    <a:pt x="31" y="13"/>
                    <a:pt x="31" y="13"/>
                    <a:pt x="31" y="13"/>
                  </a:cubicBezTo>
                  <a:cubicBezTo>
                    <a:pt x="31" y="13"/>
                    <a:pt x="31" y="13"/>
                    <a:pt x="31" y="13"/>
                  </a:cubicBezTo>
                  <a:close/>
                  <a:moveTo>
                    <a:pt x="31" y="12"/>
                  </a:moveTo>
                  <a:cubicBezTo>
                    <a:pt x="31" y="12"/>
                    <a:pt x="31" y="12"/>
                    <a:pt x="31" y="12"/>
                  </a:cubicBezTo>
                  <a:cubicBezTo>
                    <a:pt x="31" y="12"/>
                    <a:pt x="31" y="12"/>
                    <a:pt x="31" y="12"/>
                  </a:cubicBezTo>
                  <a:cubicBezTo>
                    <a:pt x="31" y="12"/>
                    <a:pt x="31" y="12"/>
                    <a:pt x="31" y="12"/>
                  </a:cubicBezTo>
                  <a:close/>
                  <a:moveTo>
                    <a:pt x="31" y="12"/>
                  </a:moveTo>
                  <a:cubicBezTo>
                    <a:pt x="31" y="12"/>
                    <a:pt x="31" y="12"/>
                    <a:pt x="30" y="12"/>
                  </a:cubicBezTo>
                  <a:cubicBezTo>
                    <a:pt x="30" y="12"/>
                    <a:pt x="30" y="12"/>
                    <a:pt x="30" y="12"/>
                  </a:cubicBezTo>
                  <a:cubicBezTo>
                    <a:pt x="31" y="12"/>
                    <a:pt x="31" y="12"/>
                    <a:pt x="31" y="12"/>
                  </a:cubicBezTo>
                  <a:close/>
                  <a:moveTo>
                    <a:pt x="30" y="12"/>
                  </a:moveTo>
                  <a:cubicBezTo>
                    <a:pt x="30" y="12"/>
                    <a:pt x="30" y="12"/>
                    <a:pt x="30" y="12"/>
                  </a:cubicBezTo>
                  <a:cubicBezTo>
                    <a:pt x="30" y="12"/>
                    <a:pt x="30" y="12"/>
                    <a:pt x="30" y="12"/>
                  </a:cubicBezTo>
                  <a:cubicBezTo>
                    <a:pt x="30" y="12"/>
                    <a:pt x="30" y="12"/>
                    <a:pt x="30" y="12"/>
                  </a:cubicBezTo>
                  <a:close/>
                  <a:moveTo>
                    <a:pt x="30" y="12"/>
                  </a:moveTo>
                  <a:cubicBezTo>
                    <a:pt x="30" y="12"/>
                    <a:pt x="30" y="12"/>
                    <a:pt x="30" y="12"/>
                  </a:cubicBezTo>
                  <a:cubicBezTo>
                    <a:pt x="30" y="12"/>
                    <a:pt x="30" y="12"/>
                    <a:pt x="30" y="12"/>
                  </a:cubicBezTo>
                  <a:cubicBezTo>
                    <a:pt x="30" y="12"/>
                    <a:pt x="30" y="12"/>
                    <a:pt x="30" y="12"/>
                  </a:cubicBezTo>
                  <a:close/>
                  <a:moveTo>
                    <a:pt x="30" y="12"/>
                  </a:moveTo>
                  <a:cubicBezTo>
                    <a:pt x="30" y="12"/>
                    <a:pt x="30" y="12"/>
                    <a:pt x="30" y="11"/>
                  </a:cubicBezTo>
                  <a:cubicBezTo>
                    <a:pt x="30" y="11"/>
                    <a:pt x="30" y="11"/>
                    <a:pt x="30" y="11"/>
                  </a:cubicBezTo>
                  <a:cubicBezTo>
                    <a:pt x="30" y="12"/>
                    <a:pt x="30" y="12"/>
                    <a:pt x="30" y="12"/>
                  </a:cubicBezTo>
                  <a:close/>
                  <a:moveTo>
                    <a:pt x="30" y="11"/>
                  </a:moveTo>
                  <a:cubicBezTo>
                    <a:pt x="27" y="6"/>
                    <a:pt x="21" y="4"/>
                    <a:pt x="17" y="4"/>
                  </a:cubicBezTo>
                  <a:cubicBezTo>
                    <a:pt x="17" y="4"/>
                    <a:pt x="17" y="4"/>
                    <a:pt x="17" y="4"/>
                  </a:cubicBezTo>
                  <a:cubicBezTo>
                    <a:pt x="17" y="4"/>
                    <a:pt x="17" y="4"/>
                    <a:pt x="16" y="4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16" y="4"/>
                    <a:pt x="17" y="4"/>
                    <a:pt x="17" y="4"/>
                  </a:cubicBezTo>
                  <a:cubicBezTo>
                    <a:pt x="17" y="4"/>
                    <a:pt x="17" y="4"/>
                    <a:pt x="17" y="4"/>
                  </a:cubicBezTo>
                  <a:cubicBezTo>
                    <a:pt x="21" y="4"/>
                    <a:pt x="26" y="5"/>
                    <a:pt x="30" y="11"/>
                  </a:cubicBezTo>
                  <a:close/>
                  <a:moveTo>
                    <a:pt x="7" y="6"/>
                  </a:moveTo>
                  <a:cubicBezTo>
                    <a:pt x="7" y="6"/>
                    <a:pt x="7" y="6"/>
                    <a:pt x="7" y="5"/>
                  </a:cubicBezTo>
                  <a:cubicBezTo>
                    <a:pt x="7" y="5"/>
                    <a:pt x="7" y="5"/>
                    <a:pt x="7" y="5"/>
                  </a:cubicBezTo>
                  <a:cubicBezTo>
                    <a:pt x="9" y="5"/>
                    <a:pt x="10" y="5"/>
                    <a:pt x="11" y="4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9" y="5"/>
                    <a:pt x="8" y="5"/>
                    <a:pt x="7" y="6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7" y="6"/>
                    <a:pt x="7" y="6"/>
                    <a:pt x="7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74" name="Freeform 269"/>
            <p:cNvSpPr/>
            <p:nvPr/>
          </p:nvSpPr>
          <p:spPr bwMode="auto">
            <a:xfrm>
              <a:off x="2131" y="1057"/>
              <a:ext cx="323" cy="214"/>
            </a:xfrm>
            <a:custGeom>
              <a:avLst/>
              <a:gdLst>
                <a:gd name="T0" fmla="*/ 2 w 128"/>
                <a:gd name="T1" fmla="*/ 83 h 85"/>
                <a:gd name="T2" fmla="*/ 4 w 128"/>
                <a:gd name="T3" fmla="*/ 84 h 85"/>
                <a:gd name="T4" fmla="*/ 2 w 128"/>
                <a:gd name="T5" fmla="*/ 84 h 85"/>
                <a:gd name="T6" fmla="*/ 2 w 128"/>
                <a:gd name="T7" fmla="*/ 84 h 85"/>
                <a:gd name="T8" fmla="*/ 2 w 128"/>
                <a:gd name="T9" fmla="*/ 84 h 85"/>
                <a:gd name="T10" fmla="*/ 2 w 128"/>
                <a:gd name="T11" fmla="*/ 84 h 85"/>
                <a:gd name="T12" fmla="*/ 2 w 128"/>
                <a:gd name="T13" fmla="*/ 84 h 85"/>
                <a:gd name="T14" fmla="*/ 2 w 128"/>
                <a:gd name="T15" fmla="*/ 84 h 85"/>
                <a:gd name="T16" fmla="*/ 0 w 128"/>
                <a:gd name="T17" fmla="*/ 49 h 85"/>
                <a:gd name="T18" fmla="*/ 0 w 128"/>
                <a:gd name="T19" fmla="*/ 49 h 85"/>
                <a:gd name="T20" fmla="*/ 0 w 128"/>
                <a:gd name="T21" fmla="*/ 40 h 85"/>
                <a:gd name="T22" fmla="*/ 0 w 128"/>
                <a:gd name="T23" fmla="*/ 40 h 85"/>
                <a:gd name="T24" fmla="*/ 2 w 128"/>
                <a:gd name="T25" fmla="*/ 35 h 85"/>
                <a:gd name="T26" fmla="*/ 2 w 128"/>
                <a:gd name="T27" fmla="*/ 35 h 85"/>
                <a:gd name="T28" fmla="*/ 50 w 128"/>
                <a:gd name="T29" fmla="*/ 1 h 85"/>
                <a:gd name="T30" fmla="*/ 50 w 128"/>
                <a:gd name="T31" fmla="*/ 1 h 85"/>
                <a:gd name="T32" fmla="*/ 70 w 128"/>
                <a:gd name="T33" fmla="*/ 0 h 85"/>
                <a:gd name="T34" fmla="*/ 70 w 128"/>
                <a:gd name="T35" fmla="*/ 0 h 85"/>
                <a:gd name="T36" fmla="*/ 103 w 128"/>
                <a:gd name="T37" fmla="*/ 9 h 85"/>
                <a:gd name="T38" fmla="*/ 103 w 128"/>
                <a:gd name="T39" fmla="*/ 9 h 85"/>
                <a:gd name="T40" fmla="*/ 118 w 128"/>
                <a:gd name="T41" fmla="*/ 37 h 85"/>
                <a:gd name="T42" fmla="*/ 118 w 128"/>
                <a:gd name="T43" fmla="*/ 37 h 85"/>
                <a:gd name="T44" fmla="*/ 128 w 128"/>
                <a:gd name="T45" fmla="*/ 65 h 85"/>
                <a:gd name="T46" fmla="*/ 128 w 128"/>
                <a:gd name="T47" fmla="*/ 65 h 85"/>
                <a:gd name="T48" fmla="*/ 124 w 128"/>
                <a:gd name="T49" fmla="*/ 66 h 85"/>
                <a:gd name="T50" fmla="*/ 115 w 128"/>
                <a:gd name="T51" fmla="*/ 39 h 85"/>
                <a:gd name="T52" fmla="*/ 115 w 128"/>
                <a:gd name="T53" fmla="*/ 39 h 85"/>
                <a:gd name="T54" fmla="*/ 100 w 128"/>
                <a:gd name="T55" fmla="*/ 11 h 85"/>
                <a:gd name="T56" fmla="*/ 100 w 128"/>
                <a:gd name="T57" fmla="*/ 11 h 85"/>
                <a:gd name="T58" fmla="*/ 70 w 128"/>
                <a:gd name="T59" fmla="*/ 4 h 85"/>
                <a:gd name="T60" fmla="*/ 70 w 128"/>
                <a:gd name="T61" fmla="*/ 4 h 85"/>
                <a:gd name="T62" fmla="*/ 50 w 128"/>
                <a:gd name="T63" fmla="*/ 5 h 85"/>
                <a:gd name="T64" fmla="*/ 50 w 128"/>
                <a:gd name="T65" fmla="*/ 5 h 85"/>
                <a:gd name="T66" fmla="*/ 5 w 128"/>
                <a:gd name="T67" fmla="*/ 37 h 85"/>
                <a:gd name="T68" fmla="*/ 5 w 128"/>
                <a:gd name="T69" fmla="*/ 37 h 85"/>
                <a:gd name="T70" fmla="*/ 4 w 128"/>
                <a:gd name="T71" fmla="*/ 41 h 85"/>
                <a:gd name="T72" fmla="*/ 4 w 128"/>
                <a:gd name="T73" fmla="*/ 41 h 85"/>
                <a:gd name="T74" fmla="*/ 4 w 128"/>
                <a:gd name="T75" fmla="*/ 49 h 85"/>
                <a:gd name="T76" fmla="*/ 4 w 128"/>
                <a:gd name="T77" fmla="*/ 49 h 85"/>
                <a:gd name="T78" fmla="*/ 6 w 128"/>
                <a:gd name="T79" fmla="*/ 84 h 85"/>
                <a:gd name="T80" fmla="*/ 6 w 128"/>
                <a:gd name="T81" fmla="*/ 84 h 85"/>
                <a:gd name="T82" fmla="*/ 6 w 128"/>
                <a:gd name="T83" fmla="*/ 84 h 85"/>
                <a:gd name="T84" fmla="*/ 6 w 128"/>
                <a:gd name="T85" fmla="*/ 84 h 85"/>
                <a:gd name="T86" fmla="*/ 5 w 128"/>
                <a:gd name="T87" fmla="*/ 85 h 85"/>
                <a:gd name="T88" fmla="*/ 5 w 128"/>
                <a:gd name="T89" fmla="*/ 85 h 85"/>
                <a:gd name="T90" fmla="*/ 2 w 128"/>
                <a:gd name="T91" fmla="*/ 83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28" h="85">
                  <a:moveTo>
                    <a:pt x="2" y="83"/>
                  </a:moveTo>
                  <a:cubicBezTo>
                    <a:pt x="4" y="84"/>
                    <a:pt x="4" y="84"/>
                    <a:pt x="4" y="84"/>
                  </a:cubicBezTo>
                  <a:cubicBezTo>
                    <a:pt x="2" y="84"/>
                    <a:pt x="2" y="84"/>
                    <a:pt x="2" y="84"/>
                  </a:cubicBezTo>
                  <a:cubicBezTo>
                    <a:pt x="2" y="84"/>
                    <a:pt x="2" y="84"/>
                    <a:pt x="2" y="84"/>
                  </a:cubicBezTo>
                  <a:cubicBezTo>
                    <a:pt x="2" y="84"/>
                    <a:pt x="2" y="84"/>
                    <a:pt x="2" y="84"/>
                  </a:cubicBezTo>
                  <a:cubicBezTo>
                    <a:pt x="2" y="84"/>
                    <a:pt x="2" y="84"/>
                    <a:pt x="2" y="84"/>
                  </a:cubicBezTo>
                  <a:cubicBezTo>
                    <a:pt x="2" y="84"/>
                    <a:pt x="2" y="84"/>
                    <a:pt x="2" y="84"/>
                  </a:cubicBezTo>
                  <a:cubicBezTo>
                    <a:pt x="2" y="84"/>
                    <a:pt x="2" y="84"/>
                    <a:pt x="2" y="84"/>
                  </a:cubicBezTo>
                  <a:cubicBezTo>
                    <a:pt x="2" y="81"/>
                    <a:pt x="0" y="63"/>
                    <a:pt x="0" y="49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46"/>
                    <a:pt x="0" y="43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1" y="38"/>
                    <a:pt x="1" y="36"/>
                    <a:pt x="2" y="35"/>
                  </a:cubicBezTo>
                  <a:cubicBezTo>
                    <a:pt x="2" y="35"/>
                    <a:pt x="2" y="35"/>
                    <a:pt x="2" y="35"/>
                  </a:cubicBezTo>
                  <a:cubicBezTo>
                    <a:pt x="5" y="31"/>
                    <a:pt x="17" y="6"/>
                    <a:pt x="50" y="1"/>
                  </a:cubicBezTo>
                  <a:cubicBezTo>
                    <a:pt x="50" y="1"/>
                    <a:pt x="50" y="1"/>
                    <a:pt x="50" y="1"/>
                  </a:cubicBezTo>
                  <a:cubicBezTo>
                    <a:pt x="57" y="0"/>
                    <a:pt x="64" y="0"/>
                    <a:pt x="70" y="0"/>
                  </a:cubicBezTo>
                  <a:cubicBezTo>
                    <a:pt x="70" y="0"/>
                    <a:pt x="70" y="0"/>
                    <a:pt x="70" y="0"/>
                  </a:cubicBezTo>
                  <a:cubicBezTo>
                    <a:pt x="90" y="0"/>
                    <a:pt x="100" y="5"/>
                    <a:pt x="103" y="9"/>
                  </a:cubicBezTo>
                  <a:cubicBezTo>
                    <a:pt x="103" y="9"/>
                    <a:pt x="103" y="9"/>
                    <a:pt x="103" y="9"/>
                  </a:cubicBezTo>
                  <a:cubicBezTo>
                    <a:pt x="107" y="14"/>
                    <a:pt x="113" y="23"/>
                    <a:pt x="118" y="37"/>
                  </a:cubicBezTo>
                  <a:cubicBezTo>
                    <a:pt x="118" y="37"/>
                    <a:pt x="118" y="37"/>
                    <a:pt x="118" y="37"/>
                  </a:cubicBezTo>
                  <a:cubicBezTo>
                    <a:pt x="124" y="52"/>
                    <a:pt x="128" y="65"/>
                    <a:pt x="128" y="65"/>
                  </a:cubicBezTo>
                  <a:cubicBezTo>
                    <a:pt x="128" y="65"/>
                    <a:pt x="128" y="65"/>
                    <a:pt x="128" y="65"/>
                  </a:cubicBezTo>
                  <a:cubicBezTo>
                    <a:pt x="124" y="66"/>
                    <a:pt x="124" y="66"/>
                    <a:pt x="124" y="66"/>
                  </a:cubicBezTo>
                  <a:cubicBezTo>
                    <a:pt x="124" y="66"/>
                    <a:pt x="120" y="53"/>
                    <a:pt x="115" y="39"/>
                  </a:cubicBezTo>
                  <a:cubicBezTo>
                    <a:pt x="115" y="39"/>
                    <a:pt x="115" y="39"/>
                    <a:pt x="115" y="39"/>
                  </a:cubicBezTo>
                  <a:cubicBezTo>
                    <a:pt x="109" y="25"/>
                    <a:pt x="104" y="15"/>
                    <a:pt x="100" y="11"/>
                  </a:cubicBezTo>
                  <a:cubicBezTo>
                    <a:pt x="100" y="11"/>
                    <a:pt x="100" y="11"/>
                    <a:pt x="100" y="11"/>
                  </a:cubicBezTo>
                  <a:cubicBezTo>
                    <a:pt x="98" y="9"/>
                    <a:pt x="89" y="4"/>
                    <a:pt x="70" y="4"/>
                  </a:cubicBezTo>
                  <a:cubicBezTo>
                    <a:pt x="70" y="4"/>
                    <a:pt x="70" y="4"/>
                    <a:pt x="70" y="4"/>
                  </a:cubicBezTo>
                  <a:cubicBezTo>
                    <a:pt x="64" y="4"/>
                    <a:pt x="58" y="4"/>
                    <a:pt x="50" y="5"/>
                  </a:cubicBezTo>
                  <a:cubicBezTo>
                    <a:pt x="50" y="5"/>
                    <a:pt x="50" y="5"/>
                    <a:pt x="50" y="5"/>
                  </a:cubicBezTo>
                  <a:cubicBezTo>
                    <a:pt x="19" y="10"/>
                    <a:pt x="9" y="32"/>
                    <a:pt x="5" y="37"/>
                  </a:cubicBezTo>
                  <a:cubicBezTo>
                    <a:pt x="5" y="37"/>
                    <a:pt x="5" y="37"/>
                    <a:pt x="5" y="37"/>
                  </a:cubicBezTo>
                  <a:cubicBezTo>
                    <a:pt x="5" y="37"/>
                    <a:pt x="5" y="39"/>
                    <a:pt x="4" y="41"/>
                  </a:cubicBezTo>
                  <a:cubicBezTo>
                    <a:pt x="4" y="41"/>
                    <a:pt x="4" y="41"/>
                    <a:pt x="4" y="41"/>
                  </a:cubicBezTo>
                  <a:cubicBezTo>
                    <a:pt x="4" y="43"/>
                    <a:pt x="4" y="46"/>
                    <a:pt x="4" y="49"/>
                  </a:cubicBezTo>
                  <a:cubicBezTo>
                    <a:pt x="4" y="49"/>
                    <a:pt x="4" y="49"/>
                    <a:pt x="4" y="49"/>
                  </a:cubicBezTo>
                  <a:cubicBezTo>
                    <a:pt x="4" y="63"/>
                    <a:pt x="6" y="82"/>
                    <a:pt x="6" y="84"/>
                  </a:cubicBezTo>
                  <a:cubicBezTo>
                    <a:pt x="6" y="84"/>
                    <a:pt x="6" y="84"/>
                    <a:pt x="6" y="84"/>
                  </a:cubicBezTo>
                  <a:cubicBezTo>
                    <a:pt x="6" y="84"/>
                    <a:pt x="6" y="84"/>
                    <a:pt x="6" y="84"/>
                  </a:cubicBezTo>
                  <a:cubicBezTo>
                    <a:pt x="6" y="84"/>
                    <a:pt x="6" y="84"/>
                    <a:pt x="6" y="84"/>
                  </a:cubicBezTo>
                  <a:cubicBezTo>
                    <a:pt x="6" y="84"/>
                    <a:pt x="6" y="84"/>
                    <a:pt x="5" y="85"/>
                  </a:cubicBezTo>
                  <a:cubicBezTo>
                    <a:pt x="5" y="85"/>
                    <a:pt x="5" y="85"/>
                    <a:pt x="5" y="85"/>
                  </a:cubicBezTo>
                  <a:cubicBezTo>
                    <a:pt x="2" y="83"/>
                    <a:pt x="2" y="83"/>
                    <a:pt x="2" y="8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75" name="Freeform 270"/>
            <p:cNvSpPr>
              <a:spLocks noEditPoints="1"/>
            </p:cNvSpPr>
            <p:nvPr/>
          </p:nvSpPr>
          <p:spPr bwMode="auto">
            <a:xfrm>
              <a:off x="2126" y="1052"/>
              <a:ext cx="333" cy="226"/>
            </a:xfrm>
            <a:custGeom>
              <a:avLst/>
              <a:gdLst>
                <a:gd name="T0" fmla="*/ 2 w 132"/>
                <a:gd name="T1" fmla="*/ 88 h 90"/>
                <a:gd name="T2" fmla="*/ 2 w 132"/>
                <a:gd name="T3" fmla="*/ 86 h 90"/>
                <a:gd name="T4" fmla="*/ 2 w 132"/>
                <a:gd name="T5" fmla="*/ 86 h 90"/>
                <a:gd name="T6" fmla="*/ 2 w 132"/>
                <a:gd name="T7" fmla="*/ 86 h 90"/>
                <a:gd name="T8" fmla="*/ 0 w 132"/>
                <a:gd name="T9" fmla="*/ 51 h 90"/>
                <a:gd name="T10" fmla="*/ 0 w 132"/>
                <a:gd name="T11" fmla="*/ 51 h 90"/>
                <a:gd name="T12" fmla="*/ 0 w 132"/>
                <a:gd name="T13" fmla="*/ 51 h 90"/>
                <a:gd name="T14" fmla="*/ 0 w 132"/>
                <a:gd name="T15" fmla="*/ 42 h 90"/>
                <a:gd name="T16" fmla="*/ 3 w 132"/>
                <a:gd name="T17" fmla="*/ 35 h 90"/>
                <a:gd name="T18" fmla="*/ 52 w 132"/>
                <a:gd name="T19" fmla="*/ 1 h 90"/>
                <a:gd name="T20" fmla="*/ 72 w 132"/>
                <a:gd name="T21" fmla="*/ 0 h 90"/>
                <a:gd name="T22" fmla="*/ 107 w 132"/>
                <a:gd name="T23" fmla="*/ 10 h 90"/>
                <a:gd name="T24" fmla="*/ 122 w 132"/>
                <a:gd name="T25" fmla="*/ 39 h 90"/>
                <a:gd name="T26" fmla="*/ 132 w 132"/>
                <a:gd name="T27" fmla="*/ 67 h 90"/>
                <a:gd name="T28" fmla="*/ 125 w 132"/>
                <a:gd name="T29" fmla="*/ 71 h 90"/>
                <a:gd name="T30" fmla="*/ 124 w 132"/>
                <a:gd name="T31" fmla="*/ 69 h 90"/>
                <a:gd name="T32" fmla="*/ 124 w 132"/>
                <a:gd name="T33" fmla="*/ 69 h 90"/>
                <a:gd name="T34" fmla="*/ 124 w 132"/>
                <a:gd name="T35" fmla="*/ 69 h 90"/>
                <a:gd name="T36" fmla="*/ 124 w 132"/>
                <a:gd name="T37" fmla="*/ 68 h 90"/>
                <a:gd name="T38" fmla="*/ 123 w 132"/>
                <a:gd name="T39" fmla="*/ 66 h 90"/>
                <a:gd name="T40" fmla="*/ 121 w 132"/>
                <a:gd name="T41" fmla="*/ 60 h 90"/>
                <a:gd name="T42" fmla="*/ 115 w 132"/>
                <a:gd name="T43" fmla="*/ 42 h 90"/>
                <a:gd name="T44" fmla="*/ 101 w 132"/>
                <a:gd name="T45" fmla="*/ 15 h 90"/>
                <a:gd name="T46" fmla="*/ 72 w 132"/>
                <a:gd name="T47" fmla="*/ 8 h 90"/>
                <a:gd name="T48" fmla="*/ 72 w 132"/>
                <a:gd name="T49" fmla="*/ 8 h 90"/>
                <a:gd name="T50" fmla="*/ 53 w 132"/>
                <a:gd name="T51" fmla="*/ 9 h 90"/>
                <a:gd name="T52" fmla="*/ 9 w 132"/>
                <a:gd name="T53" fmla="*/ 40 h 90"/>
                <a:gd name="T54" fmla="*/ 9 w 132"/>
                <a:gd name="T55" fmla="*/ 41 h 90"/>
                <a:gd name="T56" fmla="*/ 8 w 132"/>
                <a:gd name="T57" fmla="*/ 43 h 90"/>
                <a:gd name="T58" fmla="*/ 8 w 132"/>
                <a:gd name="T59" fmla="*/ 51 h 90"/>
                <a:gd name="T60" fmla="*/ 10 w 132"/>
                <a:gd name="T61" fmla="*/ 86 h 90"/>
                <a:gd name="T62" fmla="*/ 10 w 132"/>
                <a:gd name="T63" fmla="*/ 86 h 90"/>
                <a:gd name="T64" fmla="*/ 10 w 132"/>
                <a:gd name="T65" fmla="*/ 86 h 90"/>
                <a:gd name="T66" fmla="*/ 9 w 132"/>
                <a:gd name="T67" fmla="*/ 88 h 90"/>
                <a:gd name="T68" fmla="*/ 5 w 132"/>
                <a:gd name="T69" fmla="*/ 88 h 90"/>
                <a:gd name="T70" fmla="*/ 4 w 132"/>
                <a:gd name="T71" fmla="*/ 51 h 90"/>
                <a:gd name="T72" fmla="*/ 4 w 132"/>
                <a:gd name="T73" fmla="*/ 52 h 90"/>
                <a:gd name="T74" fmla="*/ 5 w 132"/>
                <a:gd name="T75" fmla="*/ 80 h 90"/>
                <a:gd name="T76" fmla="*/ 126 w 132"/>
                <a:gd name="T77" fmla="*/ 62 h 90"/>
                <a:gd name="T78" fmla="*/ 125 w 132"/>
                <a:gd name="T79" fmla="*/ 59 h 90"/>
                <a:gd name="T80" fmla="*/ 118 w 132"/>
                <a:gd name="T81" fmla="*/ 40 h 90"/>
                <a:gd name="T82" fmla="*/ 109 w 132"/>
                <a:gd name="T83" fmla="*/ 20 h 90"/>
                <a:gd name="T84" fmla="*/ 118 w 132"/>
                <a:gd name="T85" fmla="*/ 40 h 90"/>
                <a:gd name="T86" fmla="*/ 5 w 132"/>
                <a:gd name="T87" fmla="*/ 38 h 90"/>
                <a:gd name="T88" fmla="*/ 5 w 132"/>
                <a:gd name="T89" fmla="*/ 38 h 90"/>
                <a:gd name="T90" fmla="*/ 5 w 132"/>
                <a:gd name="T91" fmla="*/ 41 h 90"/>
                <a:gd name="T92" fmla="*/ 9 w 132"/>
                <a:gd name="T93" fmla="*/ 40 h 90"/>
                <a:gd name="T94" fmla="*/ 9 w 132"/>
                <a:gd name="T95" fmla="*/ 40 h 90"/>
                <a:gd name="T96" fmla="*/ 6 w 132"/>
                <a:gd name="T97" fmla="*/ 38 h 90"/>
                <a:gd name="T98" fmla="*/ 6 w 132"/>
                <a:gd name="T99" fmla="*/ 38 h 90"/>
                <a:gd name="T100" fmla="*/ 6 w 132"/>
                <a:gd name="T101" fmla="*/ 38 h 90"/>
                <a:gd name="T102" fmla="*/ 6 w 132"/>
                <a:gd name="T103" fmla="*/ 38 h 90"/>
                <a:gd name="T104" fmla="*/ 6 w 132"/>
                <a:gd name="T105" fmla="*/ 38 h 90"/>
                <a:gd name="T106" fmla="*/ 6 w 132"/>
                <a:gd name="T107" fmla="*/ 38 h 90"/>
                <a:gd name="T108" fmla="*/ 6 w 132"/>
                <a:gd name="T109" fmla="*/ 38 h 90"/>
                <a:gd name="T110" fmla="*/ 6 w 132"/>
                <a:gd name="T111" fmla="*/ 38 h 90"/>
                <a:gd name="T112" fmla="*/ 6 w 132"/>
                <a:gd name="T113" fmla="*/ 37 h 90"/>
                <a:gd name="T114" fmla="*/ 6 w 132"/>
                <a:gd name="T115" fmla="*/ 38 h 90"/>
                <a:gd name="T116" fmla="*/ 9 w 132"/>
                <a:gd name="T117" fmla="*/ 32 h 90"/>
                <a:gd name="T118" fmla="*/ 52 w 132"/>
                <a:gd name="T119" fmla="*/ 5 h 90"/>
                <a:gd name="T120" fmla="*/ 72 w 132"/>
                <a:gd name="T121" fmla="*/ 4 h 90"/>
                <a:gd name="T122" fmla="*/ 72 w 132"/>
                <a:gd name="T123" fmla="*/ 4 h 90"/>
                <a:gd name="T124" fmla="*/ 52 w 132"/>
                <a:gd name="T125" fmla="*/ 5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32" h="90">
                  <a:moveTo>
                    <a:pt x="5" y="88"/>
                  </a:moveTo>
                  <a:cubicBezTo>
                    <a:pt x="2" y="88"/>
                    <a:pt x="2" y="88"/>
                    <a:pt x="2" y="88"/>
                  </a:cubicBezTo>
                  <a:cubicBezTo>
                    <a:pt x="2" y="86"/>
                    <a:pt x="2" y="86"/>
                    <a:pt x="2" y="86"/>
                  </a:cubicBezTo>
                  <a:cubicBezTo>
                    <a:pt x="2" y="86"/>
                    <a:pt x="2" y="86"/>
                    <a:pt x="2" y="86"/>
                  </a:cubicBezTo>
                  <a:cubicBezTo>
                    <a:pt x="2" y="86"/>
                    <a:pt x="2" y="86"/>
                    <a:pt x="2" y="86"/>
                  </a:cubicBezTo>
                  <a:cubicBezTo>
                    <a:pt x="2" y="86"/>
                    <a:pt x="2" y="86"/>
                    <a:pt x="2" y="86"/>
                  </a:cubicBezTo>
                  <a:cubicBezTo>
                    <a:pt x="2" y="86"/>
                    <a:pt x="2" y="86"/>
                    <a:pt x="2" y="86"/>
                  </a:cubicBezTo>
                  <a:cubicBezTo>
                    <a:pt x="2" y="86"/>
                    <a:pt x="2" y="86"/>
                    <a:pt x="2" y="86"/>
                  </a:cubicBezTo>
                  <a:cubicBezTo>
                    <a:pt x="2" y="86"/>
                    <a:pt x="2" y="86"/>
                    <a:pt x="2" y="86"/>
                  </a:cubicBezTo>
                  <a:cubicBezTo>
                    <a:pt x="2" y="83"/>
                    <a:pt x="0" y="65"/>
                    <a:pt x="0" y="51"/>
                  </a:cubicBezTo>
                  <a:cubicBezTo>
                    <a:pt x="0" y="51"/>
                    <a:pt x="0" y="51"/>
                    <a:pt x="0" y="51"/>
                  </a:cubicBezTo>
                  <a:cubicBezTo>
                    <a:pt x="0" y="51"/>
                    <a:pt x="0" y="51"/>
                    <a:pt x="0" y="51"/>
                  </a:cubicBezTo>
                  <a:cubicBezTo>
                    <a:pt x="0" y="51"/>
                    <a:pt x="0" y="51"/>
                    <a:pt x="0" y="51"/>
                  </a:cubicBezTo>
                  <a:cubicBezTo>
                    <a:pt x="0" y="51"/>
                    <a:pt x="0" y="51"/>
                    <a:pt x="0" y="51"/>
                  </a:cubicBezTo>
                  <a:cubicBezTo>
                    <a:pt x="0" y="48"/>
                    <a:pt x="0" y="45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cubicBezTo>
                    <a:pt x="1" y="40"/>
                    <a:pt x="1" y="38"/>
                    <a:pt x="3" y="35"/>
                  </a:cubicBezTo>
                  <a:cubicBezTo>
                    <a:pt x="3" y="35"/>
                    <a:pt x="3" y="35"/>
                    <a:pt x="3" y="35"/>
                  </a:cubicBezTo>
                  <a:cubicBezTo>
                    <a:pt x="5" y="32"/>
                    <a:pt x="17" y="6"/>
                    <a:pt x="52" y="1"/>
                  </a:cubicBezTo>
                  <a:cubicBezTo>
                    <a:pt x="52" y="1"/>
                    <a:pt x="52" y="1"/>
                    <a:pt x="52" y="1"/>
                  </a:cubicBezTo>
                  <a:cubicBezTo>
                    <a:pt x="59" y="0"/>
                    <a:pt x="66" y="0"/>
                    <a:pt x="72" y="0"/>
                  </a:cubicBezTo>
                  <a:cubicBezTo>
                    <a:pt x="72" y="0"/>
                    <a:pt x="72" y="0"/>
                    <a:pt x="72" y="0"/>
                  </a:cubicBezTo>
                  <a:cubicBezTo>
                    <a:pt x="92" y="0"/>
                    <a:pt x="103" y="5"/>
                    <a:pt x="107" y="10"/>
                  </a:cubicBezTo>
                  <a:cubicBezTo>
                    <a:pt x="107" y="10"/>
                    <a:pt x="107" y="10"/>
                    <a:pt x="107" y="10"/>
                  </a:cubicBezTo>
                  <a:cubicBezTo>
                    <a:pt x="111" y="15"/>
                    <a:pt x="116" y="24"/>
                    <a:pt x="122" y="39"/>
                  </a:cubicBezTo>
                  <a:cubicBezTo>
                    <a:pt x="122" y="39"/>
                    <a:pt x="122" y="39"/>
                    <a:pt x="122" y="39"/>
                  </a:cubicBezTo>
                  <a:cubicBezTo>
                    <a:pt x="128" y="53"/>
                    <a:pt x="131" y="66"/>
                    <a:pt x="132" y="67"/>
                  </a:cubicBezTo>
                  <a:cubicBezTo>
                    <a:pt x="132" y="67"/>
                    <a:pt x="132" y="67"/>
                    <a:pt x="132" y="67"/>
                  </a:cubicBezTo>
                  <a:cubicBezTo>
                    <a:pt x="132" y="69"/>
                    <a:pt x="132" y="69"/>
                    <a:pt x="132" y="69"/>
                  </a:cubicBezTo>
                  <a:cubicBezTo>
                    <a:pt x="125" y="71"/>
                    <a:pt x="125" y="71"/>
                    <a:pt x="125" y="71"/>
                  </a:cubicBezTo>
                  <a:cubicBezTo>
                    <a:pt x="124" y="69"/>
                    <a:pt x="124" y="69"/>
                    <a:pt x="124" y="69"/>
                  </a:cubicBezTo>
                  <a:cubicBezTo>
                    <a:pt x="124" y="69"/>
                    <a:pt x="124" y="69"/>
                    <a:pt x="124" y="69"/>
                  </a:cubicBezTo>
                  <a:cubicBezTo>
                    <a:pt x="124" y="69"/>
                    <a:pt x="124" y="69"/>
                    <a:pt x="124" y="69"/>
                  </a:cubicBezTo>
                  <a:cubicBezTo>
                    <a:pt x="124" y="69"/>
                    <a:pt x="124" y="69"/>
                    <a:pt x="124" y="69"/>
                  </a:cubicBezTo>
                  <a:cubicBezTo>
                    <a:pt x="124" y="69"/>
                    <a:pt x="124" y="69"/>
                    <a:pt x="124" y="69"/>
                  </a:cubicBezTo>
                  <a:cubicBezTo>
                    <a:pt x="124" y="69"/>
                    <a:pt x="124" y="69"/>
                    <a:pt x="124" y="69"/>
                  </a:cubicBezTo>
                  <a:cubicBezTo>
                    <a:pt x="124" y="69"/>
                    <a:pt x="124" y="69"/>
                    <a:pt x="124" y="69"/>
                  </a:cubicBezTo>
                  <a:cubicBezTo>
                    <a:pt x="124" y="69"/>
                    <a:pt x="124" y="68"/>
                    <a:pt x="124" y="68"/>
                  </a:cubicBezTo>
                  <a:cubicBezTo>
                    <a:pt x="124" y="68"/>
                    <a:pt x="124" y="68"/>
                    <a:pt x="124" y="68"/>
                  </a:cubicBezTo>
                  <a:cubicBezTo>
                    <a:pt x="124" y="68"/>
                    <a:pt x="123" y="67"/>
                    <a:pt x="123" y="66"/>
                  </a:cubicBezTo>
                  <a:cubicBezTo>
                    <a:pt x="123" y="66"/>
                    <a:pt x="123" y="66"/>
                    <a:pt x="123" y="66"/>
                  </a:cubicBezTo>
                  <a:cubicBezTo>
                    <a:pt x="123" y="65"/>
                    <a:pt x="122" y="63"/>
                    <a:pt x="121" y="60"/>
                  </a:cubicBezTo>
                  <a:cubicBezTo>
                    <a:pt x="121" y="60"/>
                    <a:pt x="121" y="60"/>
                    <a:pt x="121" y="60"/>
                  </a:cubicBezTo>
                  <a:cubicBezTo>
                    <a:pt x="120" y="55"/>
                    <a:pt x="117" y="48"/>
                    <a:pt x="115" y="42"/>
                  </a:cubicBezTo>
                  <a:cubicBezTo>
                    <a:pt x="115" y="42"/>
                    <a:pt x="115" y="42"/>
                    <a:pt x="115" y="42"/>
                  </a:cubicBezTo>
                  <a:cubicBezTo>
                    <a:pt x="109" y="28"/>
                    <a:pt x="104" y="18"/>
                    <a:pt x="101" y="15"/>
                  </a:cubicBezTo>
                  <a:cubicBezTo>
                    <a:pt x="101" y="15"/>
                    <a:pt x="101" y="15"/>
                    <a:pt x="101" y="15"/>
                  </a:cubicBezTo>
                  <a:cubicBezTo>
                    <a:pt x="99" y="13"/>
                    <a:pt x="91" y="8"/>
                    <a:pt x="72" y="8"/>
                  </a:cubicBezTo>
                  <a:cubicBezTo>
                    <a:pt x="72" y="8"/>
                    <a:pt x="72" y="8"/>
                    <a:pt x="72" y="8"/>
                  </a:cubicBezTo>
                  <a:cubicBezTo>
                    <a:pt x="72" y="8"/>
                    <a:pt x="72" y="8"/>
                    <a:pt x="72" y="8"/>
                  </a:cubicBezTo>
                  <a:cubicBezTo>
                    <a:pt x="72" y="8"/>
                    <a:pt x="72" y="8"/>
                    <a:pt x="72" y="8"/>
                  </a:cubicBezTo>
                  <a:cubicBezTo>
                    <a:pt x="66" y="8"/>
                    <a:pt x="60" y="8"/>
                    <a:pt x="53" y="9"/>
                  </a:cubicBezTo>
                  <a:cubicBezTo>
                    <a:pt x="53" y="9"/>
                    <a:pt x="53" y="9"/>
                    <a:pt x="53" y="9"/>
                  </a:cubicBezTo>
                  <a:cubicBezTo>
                    <a:pt x="23" y="13"/>
                    <a:pt x="13" y="34"/>
                    <a:pt x="9" y="40"/>
                  </a:cubicBezTo>
                  <a:cubicBezTo>
                    <a:pt x="9" y="40"/>
                    <a:pt x="9" y="40"/>
                    <a:pt x="9" y="40"/>
                  </a:cubicBezTo>
                  <a:cubicBezTo>
                    <a:pt x="9" y="40"/>
                    <a:pt x="9" y="40"/>
                    <a:pt x="9" y="41"/>
                  </a:cubicBezTo>
                  <a:cubicBezTo>
                    <a:pt x="9" y="41"/>
                    <a:pt x="9" y="41"/>
                    <a:pt x="9" y="41"/>
                  </a:cubicBezTo>
                  <a:cubicBezTo>
                    <a:pt x="9" y="41"/>
                    <a:pt x="9" y="42"/>
                    <a:pt x="8" y="43"/>
                  </a:cubicBezTo>
                  <a:cubicBezTo>
                    <a:pt x="8" y="43"/>
                    <a:pt x="8" y="43"/>
                    <a:pt x="8" y="43"/>
                  </a:cubicBezTo>
                  <a:cubicBezTo>
                    <a:pt x="8" y="45"/>
                    <a:pt x="8" y="48"/>
                    <a:pt x="8" y="51"/>
                  </a:cubicBezTo>
                  <a:cubicBezTo>
                    <a:pt x="8" y="51"/>
                    <a:pt x="8" y="51"/>
                    <a:pt x="8" y="51"/>
                  </a:cubicBezTo>
                  <a:cubicBezTo>
                    <a:pt x="8" y="65"/>
                    <a:pt x="10" y="83"/>
                    <a:pt x="10" y="86"/>
                  </a:cubicBezTo>
                  <a:cubicBezTo>
                    <a:pt x="10" y="86"/>
                    <a:pt x="10" y="86"/>
                    <a:pt x="10" y="86"/>
                  </a:cubicBezTo>
                  <a:cubicBezTo>
                    <a:pt x="10" y="86"/>
                    <a:pt x="10" y="86"/>
                    <a:pt x="10" y="86"/>
                  </a:cubicBezTo>
                  <a:cubicBezTo>
                    <a:pt x="10" y="86"/>
                    <a:pt x="10" y="86"/>
                    <a:pt x="10" y="86"/>
                  </a:cubicBezTo>
                  <a:cubicBezTo>
                    <a:pt x="10" y="86"/>
                    <a:pt x="10" y="86"/>
                    <a:pt x="10" y="86"/>
                  </a:cubicBezTo>
                  <a:cubicBezTo>
                    <a:pt x="12" y="88"/>
                    <a:pt x="12" y="88"/>
                    <a:pt x="12" y="88"/>
                  </a:cubicBezTo>
                  <a:cubicBezTo>
                    <a:pt x="9" y="88"/>
                    <a:pt x="9" y="88"/>
                    <a:pt x="9" y="88"/>
                  </a:cubicBezTo>
                  <a:cubicBezTo>
                    <a:pt x="8" y="90"/>
                    <a:pt x="8" y="90"/>
                    <a:pt x="8" y="90"/>
                  </a:cubicBezTo>
                  <a:cubicBezTo>
                    <a:pt x="5" y="88"/>
                    <a:pt x="5" y="88"/>
                    <a:pt x="5" y="88"/>
                  </a:cubicBezTo>
                  <a:close/>
                  <a:moveTo>
                    <a:pt x="5" y="80"/>
                  </a:moveTo>
                  <a:cubicBezTo>
                    <a:pt x="5" y="73"/>
                    <a:pt x="4" y="61"/>
                    <a:pt x="4" y="51"/>
                  </a:cubicBezTo>
                  <a:cubicBezTo>
                    <a:pt x="4" y="51"/>
                    <a:pt x="4" y="51"/>
                    <a:pt x="4" y="51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61"/>
                    <a:pt x="5" y="73"/>
                    <a:pt x="5" y="80"/>
                  </a:cubicBezTo>
                  <a:close/>
                  <a:moveTo>
                    <a:pt x="118" y="40"/>
                  </a:moveTo>
                  <a:cubicBezTo>
                    <a:pt x="122" y="48"/>
                    <a:pt x="124" y="57"/>
                    <a:pt x="126" y="62"/>
                  </a:cubicBezTo>
                  <a:cubicBezTo>
                    <a:pt x="126" y="62"/>
                    <a:pt x="126" y="62"/>
                    <a:pt x="126" y="62"/>
                  </a:cubicBezTo>
                  <a:cubicBezTo>
                    <a:pt x="126" y="61"/>
                    <a:pt x="125" y="60"/>
                    <a:pt x="125" y="59"/>
                  </a:cubicBezTo>
                  <a:cubicBezTo>
                    <a:pt x="125" y="59"/>
                    <a:pt x="125" y="59"/>
                    <a:pt x="125" y="59"/>
                  </a:cubicBezTo>
                  <a:cubicBezTo>
                    <a:pt x="124" y="54"/>
                    <a:pt x="121" y="47"/>
                    <a:pt x="118" y="40"/>
                  </a:cubicBezTo>
                  <a:cubicBezTo>
                    <a:pt x="118" y="40"/>
                    <a:pt x="118" y="40"/>
                    <a:pt x="118" y="40"/>
                  </a:cubicBezTo>
                  <a:cubicBezTo>
                    <a:pt x="115" y="32"/>
                    <a:pt x="112" y="25"/>
                    <a:pt x="109" y="20"/>
                  </a:cubicBezTo>
                  <a:cubicBezTo>
                    <a:pt x="109" y="20"/>
                    <a:pt x="109" y="20"/>
                    <a:pt x="109" y="20"/>
                  </a:cubicBezTo>
                  <a:cubicBezTo>
                    <a:pt x="112" y="25"/>
                    <a:pt x="115" y="32"/>
                    <a:pt x="118" y="40"/>
                  </a:cubicBezTo>
                  <a:close/>
                  <a:moveTo>
                    <a:pt x="5" y="41"/>
                  </a:moveTo>
                  <a:cubicBezTo>
                    <a:pt x="5" y="39"/>
                    <a:pt x="5" y="39"/>
                    <a:pt x="5" y="38"/>
                  </a:cubicBezTo>
                  <a:cubicBezTo>
                    <a:pt x="5" y="38"/>
                    <a:pt x="5" y="38"/>
                    <a:pt x="5" y="38"/>
                  </a:cubicBezTo>
                  <a:cubicBezTo>
                    <a:pt x="5" y="38"/>
                    <a:pt x="5" y="38"/>
                    <a:pt x="5" y="38"/>
                  </a:cubicBezTo>
                  <a:cubicBezTo>
                    <a:pt x="5" y="38"/>
                    <a:pt x="5" y="38"/>
                    <a:pt x="5" y="38"/>
                  </a:cubicBezTo>
                  <a:cubicBezTo>
                    <a:pt x="5" y="39"/>
                    <a:pt x="5" y="40"/>
                    <a:pt x="5" y="41"/>
                  </a:cubicBezTo>
                  <a:close/>
                  <a:moveTo>
                    <a:pt x="9" y="40"/>
                  </a:moveTo>
                  <a:cubicBezTo>
                    <a:pt x="9" y="40"/>
                    <a:pt x="9" y="40"/>
                    <a:pt x="9" y="40"/>
                  </a:cubicBezTo>
                  <a:cubicBezTo>
                    <a:pt x="9" y="40"/>
                    <a:pt x="9" y="40"/>
                    <a:pt x="9" y="40"/>
                  </a:cubicBezTo>
                  <a:cubicBezTo>
                    <a:pt x="9" y="40"/>
                    <a:pt x="9" y="40"/>
                    <a:pt x="9" y="40"/>
                  </a:cubicBezTo>
                  <a:cubicBezTo>
                    <a:pt x="9" y="40"/>
                    <a:pt x="9" y="40"/>
                    <a:pt x="9" y="40"/>
                  </a:cubicBezTo>
                  <a:close/>
                  <a:moveTo>
                    <a:pt x="6" y="38"/>
                  </a:moveTo>
                  <a:cubicBezTo>
                    <a:pt x="6" y="38"/>
                    <a:pt x="6" y="38"/>
                    <a:pt x="6" y="38"/>
                  </a:cubicBezTo>
                  <a:cubicBezTo>
                    <a:pt x="6" y="38"/>
                    <a:pt x="6" y="38"/>
                    <a:pt x="6" y="38"/>
                  </a:cubicBezTo>
                  <a:cubicBezTo>
                    <a:pt x="6" y="38"/>
                    <a:pt x="6" y="38"/>
                    <a:pt x="6" y="38"/>
                  </a:cubicBezTo>
                  <a:cubicBezTo>
                    <a:pt x="6" y="38"/>
                    <a:pt x="6" y="38"/>
                    <a:pt x="6" y="38"/>
                  </a:cubicBezTo>
                  <a:close/>
                  <a:moveTo>
                    <a:pt x="6" y="38"/>
                  </a:moveTo>
                  <a:cubicBezTo>
                    <a:pt x="6" y="38"/>
                    <a:pt x="6" y="38"/>
                    <a:pt x="6" y="38"/>
                  </a:cubicBezTo>
                  <a:cubicBezTo>
                    <a:pt x="6" y="38"/>
                    <a:pt x="6" y="38"/>
                    <a:pt x="6" y="38"/>
                  </a:cubicBezTo>
                  <a:cubicBezTo>
                    <a:pt x="6" y="38"/>
                    <a:pt x="6" y="38"/>
                    <a:pt x="6" y="38"/>
                  </a:cubicBezTo>
                  <a:cubicBezTo>
                    <a:pt x="6" y="38"/>
                    <a:pt x="6" y="38"/>
                    <a:pt x="6" y="38"/>
                  </a:cubicBezTo>
                  <a:cubicBezTo>
                    <a:pt x="6" y="38"/>
                    <a:pt x="6" y="38"/>
                    <a:pt x="6" y="38"/>
                  </a:cubicBezTo>
                  <a:cubicBezTo>
                    <a:pt x="6" y="38"/>
                    <a:pt x="6" y="38"/>
                    <a:pt x="6" y="38"/>
                  </a:cubicBezTo>
                  <a:cubicBezTo>
                    <a:pt x="6" y="38"/>
                    <a:pt x="6" y="38"/>
                    <a:pt x="6" y="38"/>
                  </a:cubicBezTo>
                  <a:close/>
                  <a:moveTo>
                    <a:pt x="6" y="38"/>
                  </a:moveTo>
                  <a:cubicBezTo>
                    <a:pt x="6" y="38"/>
                    <a:pt x="6" y="38"/>
                    <a:pt x="6" y="38"/>
                  </a:cubicBezTo>
                  <a:cubicBezTo>
                    <a:pt x="6" y="38"/>
                    <a:pt x="6" y="38"/>
                    <a:pt x="6" y="38"/>
                  </a:cubicBezTo>
                  <a:cubicBezTo>
                    <a:pt x="6" y="38"/>
                    <a:pt x="6" y="37"/>
                    <a:pt x="6" y="37"/>
                  </a:cubicBezTo>
                  <a:cubicBezTo>
                    <a:pt x="6" y="37"/>
                    <a:pt x="6" y="37"/>
                    <a:pt x="6" y="37"/>
                  </a:cubicBezTo>
                  <a:cubicBezTo>
                    <a:pt x="6" y="37"/>
                    <a:pt x="6" y="38"/>
                    <a:pt x="6" y="38"/>
                  </a:cubicBezTo>
                  <a:close/>
                  <a:moveTo>
                    <a:pt x="52" y="5"/>
                  </a:moveTo>
                  <a:cubicBezTo>
                    <a:pt x="27" y="9"/>
                    <a:pt x="15" y="24"/>
                    <a:pt x="9" y="32"/>
                  </a:cubicBezTo>
                  <a:cubicBezTo>
                    <a:pt x="9" y="32"/>
                    <a:pt x="9" y="32"/>
                    <a:pt x="9" y="32"/>
                  </a:cubicBezTo>
                  <a:cubicBezTo>
                    <a:pt x="15" y="24"/>
                    <a:pt x="27" y="9"/>
                    <a:pt x="52" y="5"/>
                  </a:cubicBezTo>
                  <a:cubicBezTo>
                    <a:pt x="52" y="5"/>
                    <a:pt x="52" y="5"/>
                    <a:pt x="52" y="5"/>
                  </a:cubicBezTo>
                  <a:cubicBezTo>
                    <a:pt x="60" y="4"/>
                    <a:pt x="66" y="4"/>
                    <a:pt x="72" y="4"/>
                  </a:cubicBezTo>
                  <a:cubicBezTo>
                    <a:pt x="72" y="4"/>
                    <a:pt x="72" y="4"/>
                    <a:pt x="72" y="4"/>
                  </a:cubicBezTo>
                  <a:cubicBezTo>
                    <a:pt x="72" y="4"/>
                    <a:pt x="72" y="4"/>
                    <a:pt x="72" y="4"/>
                  </a:cubicBezTo>
                  <a:cubicBezTo>
                    <a:pt x="72" y="4"/>
                    <a:pt x="72" y="4"/>
                    <a:pt x="72" y="4"/>
                  </a:cubicBezTo>
                  <a:cubicBezTo>
                    <a:pt x="66" y="4"/>
                    <a:pt x="60" y="4"/>
                    <a:pt x="52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76" name="Freeform 271"/>
            <p:cNvSpPr/>
            <p:nvPr/>
          </p:nvSpPr>
          <p:spPr bwMode="auto">
            <a:xfrm>
              <a:off x="2300" y="1449"/>
              <a:ext cx="10" cy="35"/>
            </a:xfrm>
            <a:custGeom>
              <a:avLst/>
              <a:gdLst>
                <a:gd name="T0" fmla="*/ 0 w 10"/>
                <a:gd name="T1" fmla="*/ 35 h 35"/>
                <a:gd name="T2" fmla="*/ 0 w 10"/>
                <a:gd name="T3" fmla="*/ 0 h 35"/>
                <a:gd name="T4" fmla="*/ 10 w 10"/>
                <a:gd name="T5" fmla="*/ 0 h 35"/>
                <a:gd name="T6" fmla="*/ 10 w 10"/>
                <a:gd name="T7" fmla="*/ 35 h 35"/>
                <a:gd name="T8" fmla="*/ 0 w 10"/>
                <a:gd name="T9" fmla="*/ 35 h 35"/>
                <a:gd name="T10" fmla="*/ 0 w 10"/>
                <a:gd name="T11" fmla="*/ 35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" h="35">
                  <a:moveTo>
                    <a:pt x="0" y="35"/>
                  </a:moveTo>
                  <a:lnTo>
                    <a:pt x="0" y="0"/>
                  </a:lnTo>
                  <a:lnTo>
                    <a:pt x="10" y="0"/>
                  </a:lnTo>
                  <a:lnTo>
                    <a:pt x="10" y="35"/>
                  </a:lnTo>
                  <a:lnTo>
                    <a:pt x="0" y="35"/>
                  </a:lnTo>
                  <a:lnTo>
                    <a:pt x="0" y="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77" name="Freeform 272"/>
            <p:cNvSpPr>
              <a:spLocks noEditPoints="1"/>
            </p:cNvSpPr>
            <p:nvPr/>
          </p:nvSpPr>
          <p:spPr bwMode="auto">
            <a:xfrm>
              <a:off x="2295" y="1444"/>
              <a:ext cx="20" cy="45"/>
            </a:xfrm>
            <a:custGeom>
              <a:avLst/>
              <a:gdLst>
                <a:gd name="T0" fmla="*/ 15 w 20"/>
                <a:gd name="T1" fmla="*/ 45 h 45"/>
                <a:gd name="T2" fmla="*/ 5 w 20"/>
                <a:gd name="T3" fmla="*/ 45 h 45"/>
                <a:gd name="T4" fmla="*/ 5 w 20"/>
                <a:gd name="T5" fmla="*/ 40 h 45"/>
                <a:gd name="T6" fmla="*/ 10 w 20"/>
                <a:gd name="T7" fmla="*/ 40 h 45"/>
                <a:gd name="T8" fmla="*/ 5 w 20"/>
                <a:gd name="T9" fmla="*/ 40 h 45"/>
                <a:gd name="T10" fmla="*/ 5 w 20"/>
                <a:gd name="T11" fmla="*/ 45 h 45"/>
                <a:gd name="T12" fmla="*/ 0 w 20"/>
                <a:gd name="T13" fmla="*/ 45 h 45"/>
                <a:gd name="T14" fmla="*/ 0 w 20"/>
                <a:gd name="T15" fmla="*/ 0 h 45"/>
                <a:gd name="T16" fmla="*/ 20 w 20"/>
                <a:gd name="T17" fmla="*/ 0 h 45"/>
                <a:gd name="T18" fmla="*/ 20 w 20"/>
                <a:gd name="T19" fmla="*/ 45 h 45"/>
                <a:gd name="T20" fmla="*/ 15 w 20"/>
                <a:gd name="T21" fmla="*/ 45 h 45"/>
                <a:gd name="T22" fmla="*/ 15 w 20"/>
                <a:gd name="T23" fmla="*/ 45 h 45"/>
                <a:gd name="T24" fmla="*/ 10 w 20"/>
                <a:gd name="T25" fmla="*/ 35 h 45"/>
                <a:gd name="T26" fmla="*/ 10 w 20"/>
                <a:gd name="T27" fmla="*/ 10 h 45"/>
                <a:gd name="T28" fmla="*/ 10 w 20"/>
                <a:gd name="T29" fmla="*/ 35 h 45"/>
                <a:gd name="T30" fmla="*/ 10 w 20"/>
                <a:gd name="T31" fmla="*/ 3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0" h="45">
                  <a:moveTo>
                    <a:pt x="15" y="45"/>
                  </a:moveTo>
                  <a:lnTo>
                    <a:pt x="5" y="45"/>
                  </a:lnTo>
                  <a:lnTo>
                    <a:pt x="5" y="40"/>
                  </a:lnTo>
                  <a:lnTo>
                    <a:pt x="10" y="40"/>
                  </a:lnTo>
                  <a:lnTo>
                    <a:pt x="5" y="40"/>
                  </a:lnTo>
                  <a:lnTo>
                    <a:pt x="5" y="45"/>
                  </a:lnTo>
                  <a:lnTo>
                    <a:pt x="0" y="45"/>
                  </a:lnTo>
                  <a:lnTo>
                    <a:pt x="0" y="0"/>
                  </a:lnTo>
                  <a:lnTo>
                    <a:pt x="20" y="0"/>
                  </a:lnTo>
                  <a:lnTo>
                    <a:pt x="20" y="45"/>
                  </a:lnTo>
                  <a:lnTo>
                    <a:pt x="15" y="45"/>
                  </a:lnTo>
                  <a:lnTo>
                    <a:pt x="15" y="45"/>
                  </a:lnTo>
                  <a:close/>
                  <a:moveTo>
                    <a:pt x="10" y="35"/>
                  </a:moveTo>
                  <a:lnTo>
                    <a:pt x="10" y="10"/>
                  </a:lnTo>
                  <a:lnTo>
                    <a:pt x="10" y="35"/>
                  </a:lnTo>
                  <a:lnTo>
                    <a:pt x="10" y="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78" name="Freeform 273"/>
            <p:cNvSpPr/>
            <p:nvPr/>
          </p:nvSpPr>
          <p:spPr bwMode="auto">
            <a:xfrm>
              <a:off x="2252" y="1477"/>
              <a:ext cx="86" cy="35"/>
            </a:xfrm>
            <a:custGeom>
              <a:avLst/>
              <a:gdLst>
                <a:gd name="T0" fmla="*/ 25 w 34"/>
                <a:gd name="T1" fmla="*/ 13 h 14"/>
                <a:gd name="T2" fmla="*/ 19 w 34"/>
                <a:gd name="T3" fmla="*/ 9 h 14"/>
                <a:gd name="T4" fmla="*/ 19 w 34"/>
                <a:gd name="T5" fmla="*/ 9 h 14"/>
                <a:gd name="T6" fmla="*/ 18 w 34"/>
                <a:gd name="T7" fmla="*/ 7 h 14"/>
                <a:gd name="T8" fmla="*/ 18 w 34"/>
                <a:gd name="T9" fmla="*/ 7 h 14"/>
                <a:gd name="T10" fmla="*/ 7 w 34"/>
                <a:gd name="T11" fmla="*/ 14 h 14"/>
                <a:gd name="T12" fmla="*/ 7 w 34"/>
                <a:gd name="T13" fmla="*/ 14 h 14"/>
                <a:gd name="T14" fmla="*/ 6 w 34"/>
                <a:gd name="T15" fmla="*/ 13 h 14"/>
                <a:gd name="T16" fmla="*/ 6 w 34"/>
                <a:gd name="T17" fmla="*/ 13 h 14"/>
                <a:gd name="T18" fmla="*/ 0 w 34"/>
                <a:gd name="T19" fmla="*/ 4 h 14"/>
                <a:gd name="T20" fmla="*/ 0 w 34"/>
                <a:gd name="T21" fmla="*/ 4 h 14"/>
                <a:gd name="T22" fmla="*/ 0 w 34"/>
                <a:gd name="T23" fmla="*/ 3 h 14"/>
                <a:gd name="T24" fmla="*/ 0 w 34"/>
                <a:gd name="T25" fmla="*/ 3 h 14"/>
                <a:gd name="T26" fmla="*/ 4 w 34"/>
                <a:gd name="T27" fmla="*/ 4 h 14"/>
                <a:gd name="T28" fmla="*/ 4 w 34"/>
                <a:gd name="T29" fmla="*/ 4 h 14"/>
                <a:gd name="T30" fmla="*/ 4 w 34"/>
                <a:gd name="T31" fmla="*/ 4 h 14"/>
                <a:gd name="T32" fmla="*/ 5 w 34"/>
                <a:gd name="T33" fmla="*/ 7 h 14"/>
                <a:gd name="T34" fmla="*/ 5 w 34"/>
                <a:gd name="T35" fmla="*/ 7 h 14"/>
                <a:gd name="T36" fmla="*/ 6 w 34"/>
                <a:gd name="T37" fmla="*/ 9 h 14"/>
                <a:gd name="T38" fmla="*/ 6 w 34"/>
                <a:gd name="T39" fmla="*/ 9 h 14"/>
                <a:gd name="T40" fmla="*/ 7 w 34"/>
                <a:gd name="T41" fmla="*/ 10 h 14"/>
                <a:gd name="T42" fmla="*/ 7 w 34"/>
                <a:gd name="T43" fmla="*/ 10 h 14"/>
                <a:gd name="T44" fmla="*/ 13 w 34"/>
                <a:gd name="T45" fmla="*/ 6 h 14"/>
                <a:gd name="T46" fmla="*/ 13 w 34"/>
                <a:gd name="T47" fmla="*/ 6 h 14"/>
                <a:gd name="T48" fmla="*/ 17 w 34"/>
                <a:gd name="T49" fmla="*/ 2 h 14"/>
                <a:gd name="T50" fmla="*/ 17 w 34"/>
                <a:gd name="T51" fmla="*/ 2 h 14"/>
                <a:gd name="T52" fmla="*/ 19 w 34"/>
                <a:gd name="T53" fmla="*/ 0 h 14"/>
                <a:gd name="T54" fmla="*/ 20 w 34"/>
                <a:gd name="T55" fmla="*/ 3 h 14"/>
                <a:gd name="T56" fmla="*/ 22 w 34"/>
                <a:gd name="T57" fmla="*/ 6 h 14"/>
                <a:gd name="T58" fmla="*/ 22 w 34"/>
                <a:gd name="T59" fmla="*/ 6 h 14"/>
                <a:gd name="T60" fmla="*/ 25 w 34"/>
                <a:gd name="T61" fmla="*/ 9 h 14"/>
                <a:gd name="T62" fmla="*/ 25 w 34"/>
                <a:gd name="T63" fmla="*/ 9 h 14"/>
                <a:gd name="T64" fmla="*/ 25 w 34"/>
                <a:gd name="T65" fmla="*/ 9 h 14"/>
                <a:gd name="T66" fmla="*/ 25 w 34"/>
                <a:gd name="T67" fmla="*/ 9 h 14"/>
                <a:gd name="T68" fmla="*/ 25 w 34"/>
                <a:gd name="T69" fmla="*/ 9 h 14"/>
                <a:gd name="T70" fmla="*/ 25 w 34"/>
                <a:gd name="T71" fmla="*/ 9 h 14"/>
                <a:gd name="T72" fmla="*/ 26 w 34"/>
                <a:gd name="T73" fmla="*/ 9 h 14"/>
                <a:gd name="T74" fmla="*/ 26 w 34"/>
                <a:gd name="T75" fmla="*/ 9 h 14"/>
                <a:gd name="T76" fmla="*/ 28 w 34"/>
                <a:gd name="T77" fmla="*/ 5 h 14"/>
                <a:gd name="T78" fmla="*/ 28 w 34"/>
                <a:gd name="T79" fmla="*/ 5 h 14"/>
                <a:gd name="T80" fmla="*/ 31 w 34"/>
                <a:gd name="T81" fmla="*/ 0 h 14"/>
                <a:gd name="T82" fmla="*/ 31 w 34"/>
                <a:gd name="T83" fmla="*/ 0 h 14"/>
                <a:gd name="T84" fmla="*/ 34 w 34"/>
                <a:gd name="T85" fmla="*/ 2 h 14"/>
                <a:gd name="T86" fmla="*/ 32 w 34"/>
                <a:gd name="T87" fmla="*/ 7 h 14"/>
                <a:gd name="T88" fmla="*/ 32 w 34"/>
                <a:gd name="T89" fmla="*/ 7 h 14"/>
                <a:gd name="T90" fmla="*/ 26 w 34"/>
                <a:gd name="T91" fmla="*/ 13 h 14"/>
                <a:gd name="T92" fmla="*/ 26 w 34"/>
                <a:gd name="T93" fmla="*/ 13 h 14"/>
                <a:gd name="T94" fmla="*/ 26 w 34"/>
                <a:gd name="T95" fmla="*/ 13 h 14"/>
                <a:gd name="T96" fmla="*/ 26 w 34"/>
                <a:gd name="T97" fmla="*/ 13 h 14"/>
                <a:gd name="T98" fmla="*/ 25 w 34"/>
                <a:gd name="T99" fmla="*/ 13 h 14"/>
                <a:gd name="T100" fmla="*/ 25 w 34"/>
                <a:gd name="T101" fmla="*/ 13 h 14"/>
                <a:gd name="T102" fmla="*/ 25 w 34"/>
                <a:gd name="T103" fmla="*/ 14 h 14"/>
                <a:gd name="T104" fmla="*/ 25 w 34"/>
                <a:gd name="T105" fmla="*/ 14 h 14"/>
                <a:gd name="T106" fmla="*/ 25 w 34"/>
                <a:gd name="T107" fmla="*/ 14 h 14"/>
                <a:gd name="T108" fmla="*/ 25 w 34"/>
                <a:gd name="T109" fmla="*/ 1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34" h="14">
                  <a:moveTo>
                    <a:pt x="25" y="13"/>
                  </a:moveTo>
                  <a:cubicBezTo>
                    <a:pt x="22" y="13"/>
                    <a:pt x="21" y="10"/>
                    <a:pt x="19" y="9"/>
                  </a:cubicBezTo>
                  <a:cubicBezTo>
                    <a:pt x="19" y="9"/>
                    <a:pt x="19" y="9"/>
                    <a:pt x="19" y="9"/>
                  </a:cubicBezTo>
                  <a:cubicBezTo>
                    <a:pt x="19" y="8"/>
                    <a:pt x="18" y="7"/>
                    <a:pt x="18" y="7"/>
                  </a:cubicBezTo>
                  <a:cubicBezTo>
                    <a:pt x="18" y="7"/>
                    <a:pt x="18" y="7"/>
                    <a:pt x="18" y="7"/>
                  </a:cubicBezTo>
                  <a:cubicBezTo>
                    <a:pt x="15" y="9"/>
                    <a:pt x="11" y="13"/>
                    <a:pt x="7" y="14"/>
                  </a:cubicBezTo>
                  <a:cubicBezTo>
                    <a:pt x="7" y="14"/>
                    <a:pt x="7" y="14"/>
                    <a:pt x="7" y="14"/>
                  </a:cubicBezTo>
                  <a:cubicBezTo>
                    <a:pt x="6" y="14"/>
                    <a:pt x="6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0" y="12"/>
                    <a:pt x="0" y="5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6"/>
                    <a:pt x="5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5" y="9"/>
                    <a:pt x="6" y="9"/>
                    <a:pt x="6" y="9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6" y="9"/>
                    <a:pt x="6" y="10"/>
                    <a:pt x="7" y="10"/>
                  </a:cubicBezTo>
                  <a:cubicBezTo>
                    <a:pt x="7" y="10"/>
                    <a:pt x="7" y="10"/>
                    <a:pt x="7" y="10"/>
                  </a:cubicBezTo>
                  <a:cubicBezTo>
                    <a:pt x="8" y="10"/>
                    <a:pt x="11" y="8"/>
                    <a:pt x="13" y="6"/>
                  </a:cubicBezTo>
                  <a:cubicBezTo>
                    <a:pt x="13" y="6"/>
                    <a:pt x="13" y="6"/>
                    <a:pt x="13" y="6"/>
                  </a:cubicBezTo>
                  <a:cubicBezTo>
                    <a:pt x="15" y="4"/>
                    <a:pt x="17" y="2"/>
                    <a:pt x="17" y="2"/>
                  </a:cubicBezTo>
                  <a:cubicBezTo>
                    <a:pt x="17" y="2"/>
                    <a:pt x="17" y="2"/>
                    <a:pt x="17" y="2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20" y="3"/>
                    <a:pt x="20" y="3"/>
                    <a:pt x="20" y="3"/>
                  </a:cubicBezTo>
                  <a:cubicBezTo>
                    <a:pt x="20" y="3"/>
                    <a:pt x="21" y="4"/>
                    <a:pt x="22" y="6"/>
                  </a:cubicBezTo>
                  <a:cubicBezTo>
                    <a:pt x="22" y="6"/>
                    <a:pt x="22" y="6"/>
                    <a:pt x="22" y="6"/>
                  </a:cubicBezTo>
                  <a:cubicBezTo>
                    <a:pt x="23" y="7"/>
                    <a:pt x="24" y="9"/>
                    <a:pt x="25" y="9"/>
                  </a:cubicBezTo>
                  <a:cubicBezTo>
                    <a:pt x="25" y="9"/>
                    <a:pt x="25" y="9"/>
                    <a:pt x="25" y="9"/>
                  </a:cubicBezTo>
                  <a:cubicBezTo>
                    <a:pt x="25" y="9"/>
                    <a:pt x="25" y="9"/>
                    <a:pt x="25" y="9"/>
                  </a:cubicBezTo>
                  <a:cubicBezTo>
                    <a:pt x="25" y="9"/>
                    <a:pt x="25" y="9"/>
                    <a:pt x="25" y="9"/>
                  </a:cubicBezTo>
                  <a:cubicBezTo>
                    <a:pt x="25" y="9"/>
                    <a:pt x="25" y="9"/>
                    <a:pt x="25" y="9"/>
                  </a:cubicBezTo>
                  <a:cubicBezTo>
                    <a:pt x="25" y="9"/>
                    <a:pt x="25" y="9"/>
                    <a:pt x="25" y="9"/>
                  </a:cubicBezTo>
                  <a:cubicBezTo>
                    <a:pt x="26" y="9"/>
                    <a:pt x="26" y="9"/>
                    <a:pt x="26" y="9"/>
                  </a:cubicBezTo>
                  <a:cubicBezTo>
                    <a:pt x="26" y="9"/>
                    <a:pt x="26" y="9"/>
                    <a:pt x="26" y="9"/>
                  </a:cubicBezTo>
                  <a:cubicBezTo>
                    <a:pt x="27" y="8"/>
                    <a:pt x="28" y="7"/>
                    <a:pt x="28" y="5"/>
                  </a:cubicBezTo>
                  <a:cubicBezTo>
                    <a:pt x="28" y="5"/>
                    <a:pt x="28" y="5"/>
                    <a:pt x="28" y="5"/>
                  </a:cubicBezTo>
                  <a:cubicBezTo>
                    <a:pt x="30" y="3"/>
                    <a:pt x="31" y="0"/>
                    <a:pt x="31" y="0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34" y="2"/>
                    <a:pt x="34" y="2"/>
                    <a:pt x="34" y="2"/>
                  </a:cubicBezTo>
                  <a:cubicBezTo>
                    <a:pt x="34" y="2"/>
                    <a:pt x="33" y="5"/>
                    <a:pt x="32" y="7"/>
                  </a:cubicBezTo>
                  <a:cubicBezTo>
                    <a:pt x="32" y="7"/>
                    <a:pt x="32" y="7"/>
                    <a:pt x="32" y="7"/>
                  </a:cubicBezTo>
                  <a:cubicBezTo>
                    <a:pt x="30" y="10"/>
                    <a:pt x="29" y="12"/>
                    <a:pt x="26" y="13"/>
                  </a:cubicBezTo>
                  <a:cubicBezTo>
                    <a:pt x="26" y="13"/>
                    <a:pt x="26" y="13"/>
                    <a:pt x="26" y="13"/>
                  </a:cubicBezTo>
                  <a:cubicBezTo>
                    <a:pt x="26" y="13"/>
                    <a:pt x="26" y="13"/>
                    <a:pt x="26" y="13"/>
                  </a:cubicBezTo>
                  <a:cubicBezTo>
                    <a:pt x="26" y="13"/>
                    <a:pt x="26" y="13"/>
                    <a:pt x="26" y="13"/>
                  </a:cubicBezTo>
                  <a:cubicBezTo>
                    <a:pt x="26" y="13"/>
                    <a:pt x="26" y="13"/>
                    <a:pt x="25" y="13"/>
                  </a:cubicBezTo>
                  <a:cubicBezTo>
                    <a:pt x="25" y="13"/>
                    <a:pt x="25" y="13"/>
                    <a:pt x="25" y="13"/>
                  </a:cubicBezTo>
                  <a:cubicBezTo>
                    <a:pt x="25" y="14"/>
                    <a:pt x="25" y="14"/>
                    <a:pt x="25" y="14"/>
                  </a:cubicBezTo>
                  <a:cubicBezTo>
                    <a:pt x="25" y="14"/>
                    <a:pt x="25" y="14"/>
                    <a:pt x="25" y="14"/>
                  </a:cubicBezTo>
                  <a:cubicBezTo>
                    <a:pt x="25" y="14"/>
                    <a:pt x="25" y="14"/>
                    <a:pt x="25" y="14"/>
                  </a:cubicBezTo>
                  <a:cubicBezTo>
                    <a:pt x="25" y="13"/>
                    <a:pt x="25" y="13"/>
                    <a:pt x="25" y="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79" name="Freeform 274"/>
            <p:cNvSpPr>
              <a:spLocks noEditPoints="1"/>
            </p:cNvSpPr>
            <p:nvPr/>
          </p:nvSpPr>
          <p:spPr bwMode="auto">
            <a:xfrm>
              <a:off x="2247" y="1467"/>
              <a:ext cx="99" cy="50"/>
            </a:xfrm>
            <a:custGeom>
              <a:avLst/>
              <a:gdLst>
                <a:gd name="T0" fmla="*/ 20 w 39"/>
                <a:gd name="T1" fmla="*/ 14 h 20"/>
                <a:gd name="T2" fmla="*/ 7 w 39"/>
                <a:gd name="T3" fmla="*/ 19 h 20"/>
                <a:gd name="T4" fmla="*/ 0 w 39"/>
                <a:gd name="T5" fmla="*/ 8 h 20"/>
                <a:gd name="T6" fmla="*/ 0 w 39"/>
                <a:gd name="T7" fmla="*/ 5 h 20"/>
                <a:gd name="T8" fmla="*/ 8 w 39"/>
                <a:gd name="T9" fmla="*/ 8 h 20"/>
                <a:gd name="T10" fmla="*/ 8 w 39"/>
                <a:gd name="T11" fmla="*/ 8 h 20"/>
                <a:gd name="T12" fmla="*/ 8 w 39"/>
                <a:gd name="T13" fmla="*/ 11 h 20"/>
                <a:gd name="T14" fmla="*/ 9 w 39"/>
                <a:gd name="T15" fmla="*/ 11 h 20"/>
                <a:gd name="T16" fmla="*/ 10 w 39"/>
                <a:gd name="T17" fmla="*/ 11 h 20"/>
                <a:gd name="T18" fmla="*/ 17 w 39"/>
                <a:gd name="T19" fmla="*/ 5 h 20"/>
                <a:gd name="T20" fmla="*/ 21 w 39"/>
                <a:gd name="T21" fmla="*/ 0 h 20"/>
                <a:gd name="T22" fmla="*/ 24 w 39"/>
                <a:gd name="T23" fmla="*/ 6 h 20"/>
                <a:gd name="T24" fmla="*/ 24 w 39"/>
                <a:gd name="T25" fmla="*/ 6 h 20"/>
                <a:gd name="T26" fmla="*/ 26 w 39"/>
                <a:gd name="T27" fmla="*/ 9 h 20"/>
                <a:gd name="T28" fmla="*/ 27 w 39"/>
                <a:gd name="T29" fmla="*/ 11 h 20"/>
                <a:gd name="T30" fmla="*/ 31 w 39"/>
                <a:gd name="T31" fmla="*/ 3 h 20"/>
                <a:gd name="T32" fmla="*/ 31 w 39"/>
                <a:gd name="T33" fmla="*/ 3 h 20"/>
                <a:gd name="T34" fmla="*/ 38 w 39"/>
                <a:gd name="T35" fmla="*/ 6 h 20"/>
                <a:gd name="T36" fmla="*/ 29 w 39"/>
                <a:gd name="T37" fmla="*/ 19 h 20"/>
                <a:gd name="T38" fmla="*/ 28 w 39"/>
                <a:gd name="T39" fmla="*/ 19 h 20"/>
                <a:gd name="T40" fmla="*/ 28 w 39"/>
                <a:gd name="T41" fmla="*/ 19 h 20"/>
                <a:gd name="T42" fmla="*/ 26 w 39"/>
                <a:gd name="T43" fmla="*/ 19 h 20"/>
                <a:gd name="T44" fmla="*/ 27 w 39"/>
                <a:gd name="T45" fmla="*/ 17 h 20"/>
                <a:gd name="T46" fmla="*/ 8 w 39"/>
                <a:gd name="T47" fmla="*/ 16 h 20"/>
                <a:gd name="T48" fmla="*/ 8 w 39"/>
                <a:gd name="T49" fmla="*/ 15 h 20"/>
                <a:gd name="T50" fmla="*/ 26 w 39"/>
                <a:gd name="T51" fmla="*/ 15 h 20"/>
                <a:gd name="T52" fmla="*/ 26 w 39"/>
                <a:gd name="T53" fmla="*/ 15 h 20"/>
                <a:gd name="T54" fmla="*/ 29 w 39"/>
                <a:gd name="T55" fmla="*/ 15 h 20"/>
                <a:gd name="T56" fmla="*/ 30 w 39"/>
                <a:gd name="T57" fmla="*/ 14 h 20"/>
                <a:gd name="T58" fmla="*/ 5 w 39"/>
                <a:gd name="T59" fmla="*/ 12 h 20"/>
                <a:gd name="T60" fmla="*/ 6 w 39"/>
                <a:gd name="T61" fmla="*/ 15 h 20"/>
                <a:gd name="T62" fmla="*/ 13 w 39"/>
                <a:gd name="T63" fmla="*/ 14 h 20"/>
                <a:gd name="T64" fmla="*/ 16 w 39"/>
                <a:gd name="T65" fmla="*/ 11 h 20"/>
                <a:gd name="T66" fmla="*/ 23 w 39"/>
                <a:gd name="T67" fmla="*/ 12 h 20"/>
                <a:gd name="T68" fmla="*/ 23 w 39"/>
                <a:gd name="T69" fmla="*/ 11 h 20"/>
                <a:gd name="T70" fmla="*/ 32 w 39"/>
                <a:gd name="T71" fmla="*/ 10 h 20"/>
                <a:gd name="T72" fmla="*/ 33 w 39"/>
                <a:gd name="T73" fmla="*/ 8 h 20"/>
                <a:gd name="T74" fmla="*/ 22 w 39"/>
                <a:gd name="T75" fmla="*/ 10 h 20"/>
                <a:gd name="T76" fmla="*/ 21 w 39"/>
                <a:gd name="T77" fmla="*/ 9 h 20"/>
                <a:gd name="T78" fmla="*/ 20 w 39"/>
                <a:gd name="T79" fmla="*/ 7 h 20"/>
                <a:gd name="T80" fmla="*/ 20 w 39"/>
                <a:gd name="T81" fmla="*/ 8 h 20"/>
                <a:gd name="T82" fmla="*/ 20 w 39"/>
                <a:gd name="T83" fmla="*/ 8 h 20"/>
                <a:gd name="T84" fmla="*/ 21 w 39"/>
                <a:gd name="T85" fmla="*/ 8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39" h="20">
                  <a:moveTo>
                    <a:pt x="26" y="19"/>
                  </a:moveTo>
                  <a:cubicBezTo>
                    <a:pt x="22" y="18"/>
                    <a:pt x="21" y="16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7" y="16"/>
                    <a:pt x="13" y="19"/>
                    <a:pt x="9" y="19"/>
                  </a:cubicBezTo>
                  <a:cubicBezTo>
                    <a:pt x="9" y="19"/>
                    <a:pt x="9" y="19"/>
                    <a:pt x="9" y="19"/>
                  </a:cubicBezTo>
                  <a:cubicBezTo>
                    <a:pt x="8" y="19"/>
                    <a:pt x="8" y="19"/>
                    <a:pt x="7" y="19"/>
                  </a:cubicBezTo>
                  <a:cubicBezTo>
                    <a:pt x="7" y="19"/>
                    <a:pt x="7" y="19"/>
                    <a:pt x="7" y="19"/>
                  </a:cubicBezTo>
                  <a:cubicBezTo>
                    <a:pt x="0" y="17"/>
                    <a:pt x="0" y="9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8" y="6"/>
                    <a:pt x="8" y="6"/>
                    <a:pt x="8" y="6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8" y="9"/>
                    <a:pt x="8" y="10"/>
                    <a:pt x="8" y="11"/>
                  </a:cubicBezTo>
                  <a:cubicBezTo>
                    <a:pt x="8" y="11"/>
                    <a:pt x="8" y="11"/>
                    <a:pt x="8" y="11"/>
                  </a:cubicBezTo>
                  <a:cubicBezTo>
                    <a:pt x="9" y="11"/>
                    <a:pt x="9" y="11"/>
                    <a:pt x="9" y="11"/>
                  </a:cubicBezTo>
                  <a:cubicBezTo>
                    <a:pt x="9" y="11"/>
                    <a:pt x="9" y="11"/>
                    <a:pt x="9" y="11"/>
                  </a:cubicBezTo>
                  <a:cubicBezTo>
                    <a:pt x="9" y="11"/>
                    <a:pt x="9" y="11"/>
                    <a:pt x="9" y="11"/>
                  </a:cubicBezTo>
                  <a:cubicBezTo>
                    <a:pt x="9" y="11"/>
                    <a:pt x="9" y="11"/>
                    <a:pt x="9" y="11"/>
                  </a:cubicBezTo>
                  <a:cubicBezTo>
                    <a:pt x="9" y="11"/>
                    <a:pt x="10" y="11"/>
                    <a:pt x="10" y="1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1" y="10"/>
                    <a:pt x="13" y="9"/>
                    <a:pt x="14" y="8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6" y="7"/>
                    <a:pt x="17" y="5"/>
                    <a:pt x="17" y="5"/>
                  </a:cubicBezTo>
                  <a:cubicBezTo>
                    <a:pt x="17" y="5"/>
                    <a:pt x="17" y="5"/>
                    <a:pt x="17" y="5"/>
                  </a:cubicBezTo>
                  <a:cubicBezTo>
                    <a:pt x="17" y="5"/>
                    <a:pt x="17" y="5"/>
                    <a:pt x="17" y="5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23" y="3"/>
                    <a:pt x="23" y="3"/>
                    <a:pt x="23" y="3"/>
                  </a:cubicBezTo>
                  <a:cubicBezTo>
                    <a:pt x="24" y="6"/>
                    <a:pt x="24" y="6"/>
                    <a:pt x="24" y="6"/>
                  </a:cubicBezTo>
                  <a:cubicBezTo>
                    <a:pt x="24" y="6"/>
                    <a:pt x="24" y="6"/>
                    <a:pt x="24" y="6"/>
                  </a:cubicBezTo>
                  <a:cubicBezTo>
                    <a:pt x="24" y="6"/>
                    <a:pt x="24" y="6"/>
                    <a:pt x="24" y="6"/>
                  </a:cubicBezTo>
                  <a:cubicBezTo>
                    <a:pt x="24" y="6"/>
                    <a:pt x="24" y="6"/>
                    <a:pt x="24" y="6"/>
                  </a:cubicBezTo>
                  <a:cubicBezTo>
                    <a:pt x="24" y="6"/>
                    <a:pt x="24" y="6"/>
                    <a:pt x="24" y="6"/>
                  </a:cubicBezTo>
                  <a:cubicBezTo>
                    <a:pt x="24" y="6"/>
                    <a:pt x="24" y="6"/>
                    <a:pt x="24" y="7"/>
                  </a:cubicBezTo>
                  <a:cubicBezTo>
                    <a:pt x="24" y="7"/>
                    <a:pt x="24" y="7"/>
                    <a:pt x="24" y="7"/>
                  </a:cubicBezTo>
                  <a:cubicBezTo>
                    <a:pt x="25" y="7"/>
                    <a:pt x="25" y="8"/>
                    <a:pt x="26" y="9"/>
                  </a:cubicBezTo>
                  <a:cubicBezTo>
                    <a:pt x="26" y="9"/>
                    <a:pt x="26" y="9"/>
                    <a:pt x="26" y="9"/>
                  </a:cubicBezTo>
                  <a:cubicBezTo>
                    <a:pt x="26" y="9"/>
                    <a:pt x="27" y="10"/>
                    <a:pt x="27" y="11"/>
                  </a:cubicBezTo>
                  <a:cubicBezTo>
                    <a:pt x="27" y="11"/>
                    <a:pt x="27" y="11"/>
                    <a:pt x="27" y="11"/>
                  </a:cubicBezTo>
                  <a:cubicBezTo>
                    <a:pt x="28" y="10"/>
                    <a:pt x="28" y="9"/>
                    <a:pt x="29" y="8"/>
                  </a:cubicBezTo>
                  <a:cubicBezTo>
                    <a:pt x="29" y="8"/>
                    <a:pt x="29" y="8"/>
                    <a:pt x="29" y="8"/>
                  </a:cubicBezTo>
                  <a:cubicBezTo>
                    <a:pt x="30" y="6"/>
                    <a:pt x="31" y="4"/>
                    <a:pt x="31" y="3"/>
                  </a:cubicBezTo>
                  <a:cubicBezTo>
                    <a:pt x="31" y="3"/>
                    <a:pt x="31" y="3"/>
                    <a:pt x="31" y="3"/>
                  </a:cubicBezTo>
                  <a:cubicBezTo>
                    <a:pt x="31" y="3"/>
                    <a:pt x="31" y="4"/>
                    <a:pt x="31" y="3"/>
                  </a:cubicBezTo>
                  <a:cubicBezTo>
                    <a:pt x="31" y="3"/>
                    <a:pt x="31" y="3"/>
                    <a:pt x="31" y="3"/>
                  </a:cubicBezTo>
                  <a:cubicBezTo>
                    <a:pt x="32" y="2"/>
                    <a:pt x="32" y="2"/>
                    <a:pt x="32" y="2"/>
                  </a:cubicBezTo>
                  <a:cubicBezTo>
                    <a:pt x="39" y="5"/>
                    <a:pt x="39" y="5"/>
                    <a:pt x="39" y="5"/>
                  </a:cubicBezTo>
                  <a:cubicBezTo>
                    <a:pt x="38" y="6"/>
                    <a:pt x="38" y="6"/>
                    <a:pt x="38" y="6"/>
                  </a:cubicBezTo>
                  <a:cubicBezTo>
                    <a:pt x="38" y="7"/>
                    <a:pt x="37" y="9"/>
                    <a:pt x="36" y="12"/>
                  </a:cubicBezTo>
                  <a:cubicBezTo>
                    <a:pt x="36" y="12"/>
                    <a:pt x="36" y="12"/>
                    <a:pt x="36" y="12"/>
                  </a:cubicBezTo>
                  <a:cubicBezTo>
                    <a:pt x="34" y="14"/>
                    <a:pt x="33" y="18"/>
                    <a:pt x="29" y="19"/>
                  </a:cubicBezTo>
                  <a:cubicBezTo>
                    <a:pt x="29" y="19"/>
                    <a:pt x="29" y="19"/>
                    <a:pt x="29" y="19"/>
                  </a:cubicBezTo>
                  <a:cubicBezTo>
                    <a:pt x="29" y="19"/>
                    <a:pt x="28" y="19"/>
                    <a:pt x="28" y="19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7" y="19"/>
                    <a:pt x="27" y="19"/>
                    <a:pt x="27" y="19"/>
                  </a:cubicBezTo>
                  <a:cubicBezTo>
                    <a:pt x="26" y="20"/>
                    <a:pt x="26" y="20"/>
                    <a:pt x="26" y="20"/>
                  </a:cubicBezTo>
                  <a:cubicBezTo>
                    <a:pt x="26" y="19"/>
                    <a:pt x="26" y="19"/>
                    <a:pt x="26" y="19"/>
                  </a:cubicBezTo>
                  <a:close/>
                  <a:moveTo>
                    <a:pt x="27" y="17"/>
                  </a:moveTo>
                  <a:cubicBezTo>
                    <a:pt x="25" y="19"/>
                    <a:pt x="25" y="19"/>
                    <a:pt x="25" y="19"/>
                  </a:cubicBezTo>
                  <a:cubicBezTo>
                    <a:pt x="27" y="17"/>
                    <a:pt x="27" y="17"/>
                    <a:pt x="27" y="17"/>
                  </a:cubicBezTo>
                  <a:cubicBezTo>
                    <a:pt x="27" y="17"/>
                    <a:pt x="27" y="17"/>
                    <a:pt x="27" y="17"/>
                  </a:cubicBezTo>
                  <a:cubicBezTo>
                    <a:pt x="27" y="17"/>
                    <a:pt x="27" y="17"/>
                    <a:pt x="27" y="17"/>
                  </a:cubicBezTo>
                  <a:close/>
                  <a:moveTo>
                    <a:pt x="8" y="16"/>
                  </a:moveTo>
                  <a:cubicBezTo>
                    <a:pt x="8" y="16"/>
                    <a:pt x="8" y="16"/>
                    <a:pt x="8" y="15"/>
                  </a:cubicBezTo>
                  <a:cubicBezTo>
                    <a:pt x="8" y="15"/>
                    <a:pt x="8" y="15"/>
                    <a:pt x="8" y="15"/>
                  </a:cubicBezTo>
                  <a:cubicBezTo>
                    <a:pt x="8" y="15"/>
                    <a:pt x="8" y="15"/>
                    <a:pt x="8" y="15"/>
                  </a:cubicBezTo>
                  <a:cubicBezTo>
                    <a:pt x="8" y="15"/>
                    <a:pt x="8" y="15"/>
                    <a:pt x="8" y="15"/>
                  </a:cubicBezTo>
                  <a:cubicBezTo>
                    <a:pt x="8" y="15"/>
                    <a:pt x="8" y="15"/>
                    <a:pt x="8" y="16"/>
                  </a:cubicBezTo>
                  <a:close/>
                  <a:moveTo>
                    <a:pt x="26" y="15"/>
                  </a:moveTo>
                  <a:cubicBezTo>
                    <a:pt x="26" y="15"/>
                    <a:pt x="25" y="14"/>
                    <a:pt x="24" y="14"/>
                  </a:cubicBezTo>
                  <a:cubicBezTo>
                    <a:pt x="24" y="14"/>
                    <a:pt x="24" y="14"/>
                    <a:pt x="24" y="14"/>
                  </a:cubicBezTo>
                  <a:cubicBezTo>
                    <a:pt x="25" y="14"/>
                    <a:pt x="26" y="15"/>
                    <a:pt x="26" y="15"/>
                  </a:cubicBezTo>
                  <a:close/>
                  <a:moveTo>
                    <a:pt x="30" y="14"/>
                  </a:moveTo>
                  <a:cubicBezTo>
                    <a:pt x="29" y="14"/>
                    <a:pt x="29" y="15"/>
                    <a:pt x="29" y="15"/>
                  </a:cubicBezTo>
                  <a:cubicBezTo>
                    <a:pt x="29" y="15"/>
                    <a:pt x="29" y="15"/>
                    <a:pt x="29" y="15"/>
                  </a:cubicBezTo>
                  <a:cubicBezTo>
                    <a:pt x="29" y="15"/>
                    <a:pt x="30" y="14"/>
                    <a:pt x="30" y="13"/>
                  </a:cubicBezTo>
                  <a:cubicBezTo>
                    <a:pt x="30" y="13"/>
                    <a:pt x="30" y="13"/>
                    <a:pt x="30" y="13"/>
                  </a:cubicBezTo>
                  <a:cubicBezTo>
                    <a:pt x="30" y="13"/>
                    <a:pt x="30" y="14"/>
                    <a:pt x="30" y="14"/>
                  </a:cubicBezTo>
                  <a:close/>
                  <a:moveTo>
                    <a:pt x="6" y="15"/>
                  </a:moveTo>
                  <a:cubicBezTo>
                    <a:pt x="5" y="14"/>
                    <a:pt x="5" y="13"/>
                    <a:pt x="5" y="12"/>
                  </a:cubicBezTo>
                  <a:cubicBezTo>
                    <a:pt x="5" y="12"/>
                    <a:pt x="5" y="12"/>
                    <a:pt x="5" y="12"/>
                  </a:cubicBezTo>
                  <a:cubicBezTo>
                    <a:pt x="4" y="11"/>
                    <a:pt x="4" y="11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2"/>
                    <a:pt x="5" y="14"/>
                    <a:pt x="6" y="15"/>
                  </a:cubicBezTo>
                  <a:close/>
                  <a:moveTo>
                    <a:pt x="16" y="11"/>
                  </a:moveTo>
                  <a:cubicBezTo>
                    <a:pt x="15" y="12"/>
                    <a:pt x="14" y="13"/>
                    <a:pt x="13" y="14"/>
                  </a:cubicBezTo>
                  <a:cubicBezTo>
                    <a:pt x="13" y="14"/>
                    <a:pt x="13" y="14"/>
                    <a:pt x="13" y="14"/>
                  </a:cubicBezTo>
                  <a:cubicBezTo>
                    <a:pt x="15" y="13"/>
                    <a:pt x="17" y="11"/>
                    <a:pt x="18" y="10"/>
                  </a:cubicBezTo>
                  <a:cubicBezTo>
                    <a:pt x="18" y="10"/>
                    <a:pt x="18" y="10"/>
                    <a:pt x="18" y="10"/>
                  </a:cubicBezTo>
                  <a:cubicBezTo>
                    <a:pt x="18" y="10"/>
                    <a:pt x="17" y="11"/>
                    <a:pt x="16" y="11"/>
                  </a:cubicBezTo>
                  <a:close/>
                  <a:moveTo>
                    <a:pt x="23" y="11"/>
                  </a:moveTo>
                  <a:cubicBezTo>
                    <a:pt x="23" y="11"/>
                    <a:pt x="23" y="11"/>
                    <a:pt x="23" y="12"/>
                  </a:cubicBezTo>
                  <a:cubicBezTo>
                    <a:pt x="23" y="12"/>
                    <a:pt x="23" y="12"/>
                    <a:pt x="23" y="12"/>
                  </a:cubicBezTo>
                  <a:cubicBezTo>
                    <a:pt x="23" y="11"/>
                    <a:pt x="23" y="11"/>
                    <a:pt x="22" y="11"/>
                  </a:cubicBezTo>
                  <a:cubicBezTo>
                    <a:pt x="22" y="11"/>
                    <a:pt x="22" y="11"/>
                    <a:pt x="22" y="11"/>
                  </a:cubicBezTo>
                  <a:cubicBezTo>
                    <a:pt x="23" y="11"/>
                    <a:pt x="23" y="11"/>
                    <a:pt x="23" y="11"/>
                  </a:cubicBezTo>
                  <a:close/>
                  <a:moveTo>
                    <a:pt x="32" y="10"/>
                  </a:moveTo>
                  <a:cubicBezTo>
                    <a:pt x="32" y="10"/>
                    <a:pt x="32" y="10"/>
                    <a:pt x="32" y="10"/>
                  </a:cubicBezTo>
                  <a:cubicBezTo>
                    <a:pt x="32" y="10"/>
                    <a:pt x="32" y="10"/>
                    <a:pt x="32" y="10"/>
                  </a:cubicBezTo>
                  <a:cubicBezTo>
                    <a:pt x="32" y="10"/>
                    <a:pt x="32" y="10"/>
                    <a:pt x="32" y="10"/>
                  </a:cubicBezTo>
                  <a:cubicBezTo>
                    <a:pt x="32" y="10"/>
                    <a:pt x="32" y="10"/>
                    <a:pt x="32" y="10"/>
                  </a:cubicBezTo>
                  <a:cubicBezTo>
                    <a:pt x="32" y="10"/>
                    <a:pt x="33" y="9"/>
                    <a:pt x="33" y="8"/>
                  </a:cubicBezTo>
                  <a:cubicBezTo>
                    <a:pt x="33" y="8"/>
                    <a:pt x="33" y="8"/>
                    <a:pt x="33" y="8"/>
                  </a:cubicBezTo>
                  <a:cubicBezTo>
                    <a:pt x="33" y="9"/>
                    <a:pt x="32" y="9"/>
                    <a:pt x="32" y="10"/>
                  </a:cubicBezTo>
                  <a:close/>
                  <a:moveTo>
                    <a:pt x="22" y="10"/>
                  </a:moveTo>
                  <a:cubicBezTo>
                    <a:pt x="21" y="9"/>
                    <a:pt x="21" y="9"/>
                    <a:pt x="21" y="9"/>
                  </a:cubicBezTo>
                  <a:cubicBezTo>
                    <a:pt x="21" y="9"/>
                    <a:pt x="21" y="9"/>
                    <a:pt x="21" y="9"/>
                  </a:cubicBezTo>
                  <a:cubicBezTo>
                    <a:pt x="21" y="9"/>
                    <a:pt x="21" y="9"/>
                    <a:pt x="21" y="9"/>
                  </a:cubicBezTo>
                  <a:cubicBezTo>
                    <a:pt x="22" y="10"/>
                    <a:pt x="22" y="10"/>
                    <a:pt x="22" y="10"/>
                  </a:cubicBezTo>
                  <a:close/>
                  <a:moveTo>
                    <a:pt x="21" y="8"/>
                  </a:moveTo>
                  <a:cubicBezTo>
                    <a:pt x="20" y="7"/>
                    <a:pt x="20" y="7"/>
                    <a:pt x="20" y="7"/>
                  </a:cubicBezTo>
                  <a:cubicBezTo>
                    <a:pt x="20" y="8"/>
                    <a:pt x="20" y="8"/>
                    <a:pt x="20" y="8"/>
                  </a:cubicBezTo>
                  <a:cubicBezTo>
                    <a:pt x="20" y="8"/>
                    <a:pt x="20" y="8"/>
                    <a:pt x="20" y="8"/>
                  </a:cubicBezTo>
                  <a:cubicBezTo>
                    <a:pt x="20" y="8"/>
                    <a:pt x="20" y="8"/>
                    <a:pt x="20" y="8"/>
                  </a:cubicBezTo>
                  <a:cubicBezTo>
                    <a:pt x="20" y="8"/>
                    <a:pt x="20" y="8"/>
                    <a:pt x="20" y="8"/>
                  </a:cubicBezTo>
                  <a:cubicBezTo>
                    <a:pt x="20" y="8"/>
                    <a:pt x="20" y="8"/>
                    <a:pt x="20" y="8"/>
                  </a:cubicBezTo>
                  <a:cubicBezTo>
                    <a:pt x="20" y="8"/>
                    <a:pt x="20" y="8"/>
                    <a:pt x="20" y="8"/>
                  </a:cubicBezTo>
                  <a:cubicBezTo>
                    <a:pt x="20" y="8"/>
                    <a:pt x="20" y="8"/>
                    <a:pt x="20" y="8"/>
                  </a:cubicBezTo>
                  <a:cubicBezTo>
                    <a:pt x="20" y="8"/>
                    <a:pt x="20" y="8"/>
                    <a:pt x="20" y="8"/>
                  </a:cubicBezTo>
                  <a:cubicBezTo>
                    <a:pt x="21" y="8"/>
                    <a:pt x="21" y="8"/>
                    <a:pt x="21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80" name="Freeform 275"/>
            <p:cNvSpPr>
              <a:spLocks noEditPoints="1"/>
            </p:cNvSpPr>
            <p:nvPr/>
          </p:nvSpPr>
          <p:spPr bwMode="auto">
            <a:xfrm>
              <a:off x="2257" y="1489"/>
              <a:ext cx="66" cy="227"/>
            </a:xfrm>
            <a:custGeom>
              <a:avLst/>
              <a:gdLst>
                <a:gd name="T0" fmla="*/ 3 w 66"/>
                <a:gd name="T1" fmla="*/ 174 h 227"/>
                <a:gd name="T2" fmla="*/ 0 w 66"/>
                <a:gd name="T3" fmla="*/ 171 h 227"/>
                <a:gd name="T4" fmla="*/ 0 w 66"/>
                <a:gd name="T5" fmla="*/ 169 h 227"/>
                <a:gd name="T6" fmla="*/ 31 w 66"/>
                <a:gd name="T7" fmla="*/ 0 h 227"/>
                <a:gd name="T8" fmla="*/ 41 w 66"/>
                <a:gd name="T9" fmla="*/ 0 h 227"/>
                <a:gd name="T10" fmla="*/ 66 w 66"/>
                <a:gd name="T11" fmla="*/ 169 h 227"/>
                <a:gd name="T12" fmla="*/ 25 w 66"/>
                <a:gd name="T13" fmla="*/ 227 h 227"/>
                <a:gd name="T14" fmla="*/ 3 w 66"/>
                <a:gd name="T15" fmla="*/ 174 h 227"/>
                <a:gd name="T16" fmla="*/ 3 w 66"/>
                <a:gd name="T17" fmla="*/ 174 h 227"/>
                <a:gd name="T18" fmla="*/ 13 w 66"/>
                <a:gd name="T19" fmla="*/ 169 h 227"/>
                <a:gd name="T20" fmla="*/ 28 w 66"/>
                <a:gd name="T21" fmla="*/ 206 h 227"/>
                <a:gd name="T22" fmla="*/ 56 w 66"/>
                <a:gd name="T23" fmla="*/ 166 h 227"/>
                <a:gd name="T24" fmla="*/ 36 w 66"/>
                <a:gd name="T25" fmla="*/ 33 h 227"/>
                <a:gd name="T26" fmla="*/ 10 w 66"/>
                <a:gd name="T27" fmla="*/ 169 h 227"/>
                <a:gd name="T28" fmla="*/ 13 w 66"/>
                <a:gd name="T29" fmla="*/ 169 h 227"/>
                <a:gd name="T30" fmla="*/ 13 w 66"/>
                <a:gd name="T31" fmla="*/ 169 h 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6" h="227">
                  <a:moveTo>
                    <a:pt x="3" y="174"/>
                  </a:moveTo>
                  <a:lnTo>
                    <a:pt x="0" y="171"/>
                  </a:lnTo>
                  <a:lnTo>
                    <a:pt x="0" y="169"/>
                  </a:lnTo>
                  <a:lnTo>
                    <a:pt x="31" y="0"/>
                  </a:lnTo>
                  <a:lnTo>
                    <a:pt x="41" y="0"/>
                  </a:lnTo>
                  <a:lnTo>
                    <a:pt x="66" y="169"/>
                  </a:lnTo>
                  <a:lnTo>
                    <a:pt x="25" y="227"/>
                  </a:lnTo>
                  <a:lnTo>
                    <a:pt x="3" y="174"/>
                  </a:lnTo>
                  <a:lnTo>
                    <a:pt x="3" y="174"/>
                  </a:lnTo>
                  <a:close/>
                  <a:moveTo>
                    <a:pt x="13" y="169"/>
                  </a:moveTo>
                  <a:lnTo>
                    <a:pt x="28" y="206"/>
                  </a:lnTo>
                  <a:lnTo>
                    <a:pt x="56" y="166"/>
                  </a:lnTo>
                  <a:lnTo>
                    <a:pt x="36" y="33"/>
                  </a:lnTo>
                  <a:lnTo>
                    <a:pt x="10" y="169"/>
                  </a:lnTo>
                  <a:lnTo>
                    <a:pt x="13" y="169"/>
                  </a:lnTo>
                  <a:lnTo>
                    <a:pt x="13" y="16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81" name="Freeform 276"/>
            <p:cNvSpPr>
              <a:spLocks noEditPoints="1"/>
            </p:cNvSpPr>
            <p:nvPr/>
          </p:nvSpPr>
          <p:spPr bwMode="auto">
            <a:xfrm>
              <a:off x="2252" y="1484"/>
              <a:ext cx="76" cy="242"/>
            </a:xfrm>
            <a:custGeom>
              <a:avLst/>
              <a:gdLst>
                <a:gd name="T0" fmla="*/ 3 w 76"/>
                <a:gd name="T1" fmla="*/ 181 h 242"/>
                <a:gd name="T2" fmla="*/ 8 w 76"/>
                <a:gd name="T3" fmla="*/ 179 h 242"/>
                <a:gd name="T4" fmla="*/ 13 w 76"/>
                <a:gd name="T5" fmla="*/ 176 h 242"/>
                <a:gd name="T6" fmla="*/ 23 w 76"/>
                <a:gd name="T7" fmla="*/ 199 h 242"/>
                <a:gd name="T8" fmla="*/ 13 w 76"/>
                <a:gd name="T9" fmla="*/ 176 h 242"/>
                <a:gd name="T10" fmla="*/ 18 w 76"/>
                <a:gd name="T11" fmla="*/ 174 h 242"/>
                <a:gd name="T12" fmla="*/ 20 w 76"/>
                <a:gd name="T13" fmla="*/ 174 h 242"/>
                <a:gd name="T14" fmla="*/ 33 w 76"/>
                <a:gd name="T15" fmla="*/ 201 h 242"/>
                <a:gd name="T16" fmla="*/ 56 w 76"/>
                <a:gd name="T17" fmla="*/ 171 h 242"/>
                <a:gd name="T18" fmla="*/ 41 w 76"/>
                <a:gd name="T19" fmla="*/ 68 h 242"/>
                <a:gd name="T20" fmla="*/ 20 w 76"/>
                <a:gd name="T21" fmla="*/ 171 h 242"/>
                <a:gd name="T22" fmla="*/ 20 w 76"/>
                <a:gd name="T23" fmla="*/ 174 h 242"/>
                <a:gd name="T24" fmla="*/ 18 w 76"/>
                <a:gd name="T25" fmla="*/ 174 h 242"/>
                <a:gd name="T26" fmla="*/ 13 w 76"/>
                <a:gd name="T27" fmla="*/ 176 h 242"/>
                <a:gd name="T28" fmla="*/ 13 w 76"/>
                <a:gd name="T29" fmla="*/ 176 h 242"/>
                <a:gd name="T30" fmla="*/ 8 w 76"/>
                <a:gd name="T31" fmla="*/ 179 h 242"/>
                <a:gd name="T32" fmla="*/ 3 w 76"/>
                <a:gd name="T33" fmla="*/ 181 h 242"/>
                <a:gd name="T34" fmla="*/ 0 w 76"/>
                <a:gd name="T35" fmla="*/ 176 h 242"/>
                <a:gd name="T36" fmla="*/ 0 w 76"/>
                <a:gd name="T37" fmla="*/ 174 h 242"/>
                <a:gd name="T38" fmla="*/ 30 w 76"/>
                <a:gd name="T39" fmla="*/ 0 h 242"/>
                <a:gd name="T40" fmla="*/ 51 w 76"/>
                <a:gd name="T41" fmla="*/ 3 h 242"/>
                <a:gd name="T42" fmla="*/ 76 w 76"/>
                <a:gd name="T43" fmla="*/ 176 h 242"/>
                <a:gd name="T44" fmla="*/ 30 w 76"/>
                <a:gd name="T45" fmla="*/ 242 h 242"/>
                <a:gd name="T46" fmla="*/ 3 w 76"/>
                <a:gd name="T47" fmla="*/ 181 h 242"/>
                <a:gd name="T48" fmla="*/ 3 w 76"/>
                <a:gd name="T49" fmla="*/ 181 h 242"/>
                <a:gd name="T50" fmla="*/ 10 w 76"/>
                <a:gd name="T51" fmla="*/ 174 h 242"/>
                <a:gd name="T52" fmla="*/ 10 w 76"/>
                <a:gd name="T53" fmla="*/ 174 h 242"/>
                <a:gd name="T54" fmla="*/ 10 w 76"/>
                <a:gd name="T55" fmla="*/ 174 h 242"/>
                <a:gd name="T56" fmla="*/ 10 w 76"/>
                <a:gd name="T57" fmla="*/ 174 h 242"/>
                <a:gd name="T58" fmla="*/ 10 w 76"/>
                <a:gd name="T59" fmla="*/ 174 h 242"/>
                <a:gd name="T60" fmla="*/ 10 w 76"/>
                <a:gd name="T61" fmla="*/ 174 h 242"/>
                <a:gd name="T62" fmla="*/ 46 w 76"/>
                <a:gd name="T63" fmla="*/ 38 h 242"/>
                <a:gd name="T64" fmla="*/ 66 w 76"/>
                <a:gd name="T65" fmla="*/ 174 h 242"/>
                <a:gd name="T66" fmla="*/ 41 w 76"/>
                <a:gd name="T67" fmla="*/ 10 h 242"/>
                <a:gd name="T68" fmla="*/ 41 w 76"/>
                <a:gd name="T69" fmla="*/ 10 h 242"/>
                <a:gd name="T70" fmla="*/ 18 w 76"/>
                <a:gd name="T71" fmla="*/ 134 h 242"/>
                <a:gd name="T72" fmla="*/ 36 w 76"/>
                <a:gd name="T73" fmla="*/ 38 h 242"/>
                <a:gd name="T74" fmla="*/ 46 w 76"/>
                <a:gd name="T75" fmla="*/ 38 h 242"/>
                <a:gd name="T76" fmla="*/ 46 w 76"/>
                <a:gd name="T77" fmla="*/ 38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76" h="242">
                  <a:moveTo>
                    <a:pt x="3" y="181"/>
                  </a:moveTo>
                  <a:lnTo>
                    <a:pt x="8" y="179"/>
                  </a:lnTo>
                  <a:lnTo>
                    <a:pt x="13" y="176"/>
                  </a:lnTo>
                  <a:lnTo>
                    <a:pt x="23" y="199"/>
                  </a:lnTo>
                  <a:lnTo>
                    <a:pt x="13" y="176"/>
                  </a:lnTo>
                  <a:lnTo>
                    <a:pt x="18" y="174"/>
                  </a:lnTo>
                  <a:lnTo>
                    <a:pt x="20" y="174"/>
                  </a:lnTo>
                  <a:lnTo>
                    <a:pt x="33" y="201"/>
                  </a:lnTo>
                  <a:lnTo>
                    <a:pt x="56" y="171"/>
                  </a:lnTo>
                  <a:lnTo>
                    <a:pt x="41" y="68"/>
                  </a:lnTo>
                  <a:lnTo>
                    <a:pt x="20" y="171"/>
                  </a:lnTo>
                  <a:lnTo>
                    <a:pt x="20" y="174"/>
                  </a:lnTo>
                  <a:lnTo>
                    <a:pt x="18" y="174"/>
                  </a:lnTo>
                  <a:lnTo>
                    <a:pt x="13" y="176"/>
                  </a:lnTo>
                  <a:lnTo>
                    <a:pt x="13" y="176"/>
                  </a:lnTo>
                  <a:lnTo>
                    <a:pt x="8" y="179"/>
                  </a:lnTo>
                  <a:lnTo>
                    <a:pt x="3" y="181"/>
                  </a:lnTo>
                  <a:lnTo>
                    <a:pt x="0" y="176"/>
                  </a:lnTo>
                  <a:lnTo>
                    <a:pt x="0" y="174"/>
                  </a:lnTo>
                  <a:lnTo>
                    <a:pt x="30" y="0"/>
                  </a:lnTo>
                  <a:lnTo>
                    <a:pt x="51" y="3"/>
                  </a:lnTo>
                  <a:lnTo>
                    <a:pt x="76" y="176"/>
                  </a:lnTo>
                  <a:lnTo>
                    <a:pt x="30" y="242"/>
                  </a:lnTo>
                  <a:lnTo>
                    <a:pt x="3" y="181"/>
                  </a:lnTo>
                  <a:lnTo>
                    <a:pt x="3" y="181"/>
                  </a:lnTo>
                  <a:close/>
                  <a:moveTo>
                    <a:pt x="10" y="174"/>
                  </a:moveTo>
                  <a:lnTo>
                    <a:pt x="10" y="174"/>
                  </a:lnTo>
                  <a:lnTo>
                    <a:pt x="10" y="174"/>
                  </a:lnTo>
                  <a:lnTo>
                    <a:pt x="10" y="174"/>
                  </a:lnTo>
                  <a:lnTo>
                    <a:pt x="10" y="174"/>
                  </a:lnTo>
                  <a:lnTo>
                    <a:pt x="10" y="174"/>
                  </a:lnTo>
                  <a:close/>
                  <a:moveTo>
                    <a:pt x="46" y="38"/>
                  </a:moveTo>
                  <a:lnTo>
                    <a:pt x="66" y="174"/>
                  </a:lnTo>
                  <a:lnTo>
                    <a:pt x="41" y="10"/>
                  </a:lnTo>
                  <a:lnTo>
                    <a:pt x="41" y="10"/>
                  </a:lnTo>
                  <a:lnTo>
                    <a:pt x="18" y="134"/>
                  </a:lnTo>
                  <a:lnTo>
                    <a:pt x="36" y="38"/>
                  </a:lnTo>
                  <a:lnTo>
                    <a:pt x="46" y="38"/>
                  </a:lnTo>
                  <a:lnTo>
                    <a:pt x="46" y="3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82" name="Freeform 277"/>
            <p:cNvSpPr>
              <a:spLocks noEditPoints="1"/>
            </p:cNvSpPr>
            <p:nvPr/>
          </p:nvSpPr>
          <p:spPr bwMode="auto">
            <a:xfrm>
              <a:off x="2176" y="1467"/>
              <a:ext cx="205" cy="311"/>
            </a:xfrm>
            <a:custGeom>
              <a:avLst/>
              <a:gdLst>
                <a:gd name="T0" fmla="*/ 12 w 81"/>
                <a:gd name="T1" fmla="*/ 101 h 124"/>
                <a:gd name="T2" fmla="*/ 0 w 81"/>
                <a:gd name="T3" fmla="*/ 56 h 124"/>
                <a:gd name="T4" fmla="*/ 0 w 81"/>
                <a:gd name="T5" fmla="*/ 56 h 124"/>
                <a:gd name="T6" fmla="*/ 1 w 81"/>
                <a:gd name="T7" fmla="*/ 46 h 124"/>
                <a:gd name="T8" fmla="*/ 1 w 81"/>
                <a:gd name="T9" fmla="*/ 46 h 124"/>
                <a:gd name="T10" fmla="*/ 51 w 81"/>
                <a:gd name="T11" fmla="*/ 0 h 124"/>
                <a:gd name="T12" fmla="*/ 51 w 81"/>
                <a:gd name="T13" fmla="*/ 0 h 124"/>
                <a:gd name="T14" fmla="*/ 75 w 81"/>
                <a:gd name="T15" fmla="*/ 17 h 124"/>
                <a:gd name="T16" fmla="*/ 75 w 81"/>
                <a:gd name="T17" fmla="*/ 17 h 124"/>
                <a:gd name="T18" fmla="*/ 81 w 81"/>
                <a:gd name="T19" fmla="*/ 58 h 124"/>
                <a:gd name="T20" fmla="*/ 81 w 81"/>
                <a:gd name="T21" fmla="*/ 58 h 124"/>
                <a:gd name="T22" fmla="*/ 41 w 81"/>
                <a:gd name="T23" fmla="*/ 124 h 124"/>
                <a:gd name="T24" fmla="*/ 41 w 81"/>
                <a:gd name="T25" fmla="*/ 124 h 124"/>
                <a:gd name="T26" fmla="*/ 12 w 81"/>
                <a:gd name="T27" fmla="*/ 101 h 124"/>
                <a:gd name="T28" fmla="*/ 5 w 81"/>
                <a:gd name="T29" fmla="*/ 47 h 124"/>
                <a:gd name="T30" fmla="*/ 4 w 81"/>
                <a:gd name="T31" fmla="*/ 56 h 124"/>
                <a:gd name="T32" fmla="*/ 4 w 81"/>
                <a:gd name="T33" fmla="*/ 56 h 124"/>
                <a:gd name="T34" fmla="*/ 16 w 81"/>
                <a:gd name="T35" fmla="*/ 99 h 124"/>
                <a:gd name="T36" fmla="*/ 16 w 81"/>
                <a:gd name="T37" fmla="*/ 99 h 124"/>
                <a:gd name="T38" fmla="*/ 41 w 81"/>
                <a:gd name="T39" fmla="*/ 120 h 124"/>
                <a:gd name="T40" fmla="*/ 41 w 81"/>
                <a:gd name="T41" fmla="*/ 120 h 124"/>
                <a:gd name="T42" fmla="*/ 66 w 81"/>
                <a:gd name="T43" fmla="*/ 101 h 124"/>
                <a:gd name="T44" fmla="*/ 66 w 81"/>
                <a:gd name="T45" fmla="*/ 101 h 124"/>
                <a:gd name="T46" fmla="*/ 77 w 81"/>
                <a:gd name="T47" fmla="*/ 58 h 124"/>
                <a:gd name="T48" fmla="*/ 77 w 81"/>
                <a:gd name="T49" fmla="*/ 58 h 124"/>
                <a:gd name="T50" fmla="*/ 71 w 81"/>
                <a:gd name="T51" fmla="*/ 19 h 124"/>
                <a:gd name="T52" fmla="*/ 71 w 81"/>
                <a:gd name="T53" fmla="*/ 19 h 124"/>
                <a:gd name="T54" fmla="*/ 51 w 81"/>
                <a:gd name="T55" fmla="*/ 4 h 124"/>
                <a:gd name="T56" fmla="*/ 51 w 81"/>
                <a:gd name="T57" fmla="*/ 4 h 124"/>
                <a:gd name="T58" fmla="*/ 5 w 81"/>
                <a:gd name="T59" fmla="*/ 47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81" h="124">
                  <a:moveTo>
                    <a:pt x="12" y="101"/>
                  </a:moveTo>
                  <a:cubicBezTo>
                    <a:pt x="5" y="88"/>
                    <a:pt x="0" y="71"/>
                    <a:pt x="0" y="56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53"/>
                    <a:pt x="0" y="49"/>
                    <a:pt x="1" y="46"/>
                  </a:cubicBezTo>
                  <a:cubicBezTo>
                    <a:pt x="1" y="46"/>
                    <a:pt x="1" y="46"/>
                    <a:pt x="1" y="46"/>
                  </a:cubicBezTo>
                  <a:cubicBezTo>
                    <a:pt x="6" y="13"/>
                    <a:pt x="29" y="0"/>
                    <a:pt x="51" y="0"/>
                  </a:cubicBezTo>
                  <a:cubicBezTo>
                    <a:pt x="51" y="0"/>
                    <a:pt x="51" y="0"/>
                    <a:pt x="51" y="0"/>
                  </a:cubicBezTo>
                  <a:cubicBezTo>
                    <a:pt x="62" y="0"/>
                    <a:pt x="70" y="7"/>
                    <a:pt x="75" y="17"/>
                  </a:cubicBezTo>
                  <a:cubicBezTo>
                    <a:pt x="75" y="17"/>
                    <a:pt x="75" y="17"/>
                    <a:pt x="75" y="17"/>
                  </a:cubicBezTo>
                  <a:cubicBezTo>
                    <a:pt x="80" y="28"/>
                    <a:pt x="81" y="42"/>
                    <a:pt x="81" y="58"/>
                  </a:cubicBezTo>
                  <a:cubicBezTo>
                    <a:pt x="81" y="58"/>
                    <a:pt x="81" y="58"/>
                    <a:pt x="81" y="58"/>
                  </a:cubicBezTo>
                  <a:cubicBezTo>
                    <a:pt x="81" y="90"/>
                    <a:pt x="64" y="124"/>
                    <a:pt x="41" y="124"/>
                  </a:cubicBezTo>
                  <a:cubicBezTo>
                    <a:pt x="41" y="124"/>
                    <a:pt x="41" y="124"/>
                    <a:pt x="41" y="124"/>
                  </a:cubicBezTo>
                  <a:cubicBezTo>
                    <a:pt x="30" y="124"/>
                    <a:pt x="20" y="114"/>
                    <a:pt x="12" y="101"/>
                  </a:cubicBezTo>
                  <a:close/>
                  <a:moveTo>
                    <a:pt x="5" y="47"/>
                  </a:moveTo>
                  <a:cubicBezTo>
                    <a:pt x="4" y="50"/>
                    <a:pt x="4" y="53"/>
                    <a:pt x="4" y="56"/>
                  </a:cubicBezTo>
                  <a:cubicBezTo>
                    <a:pt x="4" y="56"/>
                    <a:pt x="4" y="56"/>
                    <a:pt x="4" y="56"/>
                  </a:cubicBezTo>
                  <a:cubicBezTo>
                    <a:pt x="4" y="71"/>
                    <a:pt x="9" y="87"/>
                    <a:pt x="16" y="99"/>
                  </a:cubicBezTo>
                  <a:cubicBezTo>
                    <a:pt x="16" y="99"/>
                    <a:pt x="16" y="99"/>
                    <a:pt x="16" y="99"/>
                  </a:cubicBezTo>
                  <a:cubicBezTo>
                    <a:pt x="23" y="112"/>
                    <a:pt x="32" y="120"/>
                    <a:pt x="41" y="120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50" y="120"/>
                    <a:pt x="59" y="113"/>
                    <a:pt x="66" y="101"/>
                  </a:cubicBezTo>
                  <a:cubicBezTo>
                    <a:pt x="66" y="101"/>
                    <a:pt x="66" y="101"/>
                    <a:pt x="66" y="101"/>
                  </a:cubicBezTo>
                  <a:cubicBezTo>
                    <a:pt x="73" y="89"/>
                    <a:pt x="77" y="74"/>
                    <a:pt x="77" y="58"/>
                  </a:cubicBezTo>
                  <a:cubicBezTo>
                    <a:pt x="77" y="58"/>
                    <a:pt x="77" y="58"/>
                    <a:pt x="77" y="58"/>
                  </a:cubicBezTo>
                  <a:cubicBezTo>
                    <a:pt x="77" y="42"/>
                    <a:pt x="76" y="28"/>
                    <a:pt x="71" y="19"/>
                  </a:cubicBezTo>
                  <a:cubicBezTo>
                    <a:pt x="71" y="19"/>
                    <a:pt x="71" y="19"/>
                    <a:pt x="71" y="19"/>
                  </a:cubicBezTo>
                  <a:cubicBezTo>
                    <a:pt x="67" y="9"/>
                    <a:pt x="61" y="4"/>
                    <a:pt x="51" y="4"/>
                  </a:cubicBezTo>
                  <a:cubicBezTo>
                    <a:pt x="51" y="4"/>
                    <a:pt x="51" y="4"/>
                    <a:pt x="51" y="4"/>
                  </a:cubicBezTo>
                  <a:cubicBezTo>
                    <a:pt x="30" y="4"/>
                    <a:pt x="10" y="15"/>
                    <a:pt x="5" y="4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83" name="Freeform 278"/>
            <p:cNvSpPr>
              <a:spLocks noEditPoints="1"/>
            </p:cNvSpPr>
            <p:nvPr/>
          </p:nvSpPr>
          <p:spPr bwMode="auto">
            <a:xfrm>
              <a:off x="2171" y="1462"/>
              <a:ext cx="215" cy="321"/>
            </a:xfrm>
            <a:custGeom>
              <a:avLst/>
              <a:gdLst>
                <a:gd name="T0" fmla="*/ 13 w 85"/>
                <a:gd name="T1" fmla="*/ 104 h 128"/>
                <a:gd name="T2" fmla="*/ 1 w 85"/>
                <a:gd name="T3" fmla="*/ 48 h 128"/>
                <a:gd name="T4" fmla="*/ 53 w 85"/>
                <a:gd name="T5" fmla="*/ 0 h 128"/>
                <a:gd name="T6" fmla="*/ 53 w 85"/>
                <a:gd name="T7" fmla="*/ 0 h 128"/>
                <a:gd name="T8" fmla="*/ 79 w 85"/>
                <a:gd name="T9" fmla="*/ 18 h 128"/>
                <a:gd name="T10" fmla="*/ 43 w 85"/>
                <a:gd name="T11" fmla="*/ 128 h 128"/>
                <a:gd name="T12" fmla="*/ 43 w 85"/>
                <a:gd name="T13" fmla="*/ 124 h 128"/>
                <a:gd name="T14" fmla="*/ 43 w 85"/>
                <a:gd name="T15" fmla="*/ 124 h 128"/>
                <a:gd name="T16" fmla="*/ 43 w 85"/>
                <a:gd name="T17" fmla="*/ 124 h 128"/>
                <a:gd name="T18" fmla="*/ 19 w 85"/>
                <a:gd name="T19" fmla="*/ 106 h 128"/>
                <a:gd name="T20" fmla="*/ 50 w 85"/>
                <a:gd name="T21" fmla="*/ 123 h 128"/>
                <a:gd name="T22" fmla="*/ 51 w 85"/>
                <a:gd name="T23" fmla="*/ 123 h 128"/>
                <a:gd name="T24" fmla="*/ 51 w 85"/>
                <a:gd name="T25" fmla="*/ 123 h 128"/>
                <a:gd name="T26" fmla="*/ 51 w 85"/>
                <a:gd name="T27" fmla="*/ 123 h 128"/>
                <a:gd name="T28" fmla="*/ 70 w 85"/>
                <a:gd name="T29" fmla="*/ 104 h 128"/>
                <a:gd name="T30" fmla="*/ 67 w 85"/>
                <a:gd name="T31" fmla="*/ 102 h 128"/>
                <a:gd name="T32" fmla="*/ 77 w 85"/>
                <a:gd name="T33" fmla="*/ 60 h 128"/>
                <a:gd name="T34" fmla="*/ 77 w 85"/>
                <a:gd name="T35" fmla="*/ 60 h 128"/>
                <a:gd name="T36" fmla="*/ 71 w 85"/>
                <a:gd name="T37" fmla="*/ 22 h 128"/>
                <a:gd name="T38" fmla="*/ 53 w 85"/>
                <a:gd name="T39" fmla="*/ 8 h 128"/>
                <a:gd name="T40" fmla="*/ 8 w 85"/>
                <a:gd name="T41" fmla="*/ 58 h 128"/>
                <a:gd name="T42" fmla="*/ 8 w 85"/>
                <a:gd name="T43" fmla="*/ 58 h 128"/>
                <a:gd name="T44" fmla="*/ 20 w 85"/>
                <a:gd name="T45" fmla="*/ 100 h 128"/>
                <a:gd name="T46" fmla="*/ 43 w 85"/>
                <a:gd name="T47" fmla="*/ 120 h 128"/>
                <a:gd name="T48" fmla="*/ 43 w 85"/>
                <a:gd name="T49" fmla="*/ 120 h 128"/>
                <a:gd name="T50" fmla="*/ 16 w 85"/>
                <a:gd name="T51" fmla="*/ 102 h 128"/>
                <a:gd name="T52" fmla="*/ 78 w 85"/>
                <a:gd name="T53" fmla="*/ 85 h 128"/>
                <a:gd name="T54" fmla="*/ 78 w 85"/>
                <a:gd name="T55" fmla="*/ 85 h 128"/>
                <a:gd name="T56" fmla="*/ 78 w 85"/>
                <a:gd name="T57" fmla="*/ 84 h 128"/>
                <a:gd name="T58" fmla="*/ 81 w 85"/>
                <a:gd name="T59" fmla="*/ 61 h 128"/>
                <a:gd name="T60" fmla="*/ 81 w 85"/>
                <a:gd name="T61" fmla="*/ 60 h 128"/>
                <a:gd name="T62" fmla="*/ 81 w 85"/>
                <a:gd name="T63" fmla="*/ 60 h 128"/>
                <a:gd name="T64" fmla="*/ 4 w 85"/>
                <a:gd name="T65" fmla="*/ 59 h 128"/>
                <a:gd name="T66" fmla="*/ 4 w 85"/>
                <a:gd name="T67" fmla="*/ 59 h 128"/>
                <a:gd name="T68" fmla="*/ 4 w 85"/>
                <a:gd name="T69" fmla="*/ 58 h 128"/>
                <a:gd name="T70" fmla="*/ 4 w 85"/>
                <a:gd name="T71" fmla="*/ 58 h 128"/>
                <a:gd name="T72" fmla="*/ 11 w 85"/>
                <a:gd name="T73" fmla="*/ 29 h 128"/>
                <a:gd name="T74" fmla="*/ 11 w 85"/>
                <a:gd name="T75" fmla="*/ 29 h 128"/>
                <a:gd name="T76" fmla="*/ 11 w 85"/>
                <a:gd name="T77" fmla="*/ 28 h 128"/>
                <a:gd name="T78" fmla="*/ 12 w 85"/>
                <a:gd name="T79" fmla="*/ 27 h 128"/>
                <a:gd name="T80" fmla="*/ 12 w 85"/>
                <a:gd name="T81" fmla="*/ 27 h 128"/>
                <a:gd name="T82" fmla="*/ 12 w 85"/>
                <a:gd name="T83" fmla="*/ 27 h 128"/>
                <a:gd name="T84" fmla="*/ 12 w 85"/>
                <a:gd name="T85" fmla="*/ 26 h 128"/>
                <a:gd name="T86" fmla="*/ 13 w 85"/>
                <a:gd name="T87" fmla="*/ 26 h 128"/>
                <a:gd name="T88" fmla="*/ 13 w 85"/>
                <a:gd name="T89" fmla="*/ 26 h 128"/>
                <a:gd name="T90" fmla="*/ 65 w 85"/>
                <a:gd name="T91" fmla="*/ 8 h 128"/>
                <a:gd name="T92" fmla="*/ 53 w 85"/>
                <a:gd name="T93" fmla="*/ 4 h 128"/>
                <a:gd name="T94" fmla="*/ 53 w 85"/>
                <a:gd name="T95" fmla="*/ 4 h 128"/>
                <a:gd name="T96" fmla="*/ 66 w 85"/>
                <a:gd name="T97" fmla="*/ 8 h 128"/>
                <a:gd name="T98" fmla="*/ 66 w 85"/>
                <a:gd name="T99" fmla="*/ 8 h 128"/>
                <a:gd name="T100" fmla="*/ 65 w 85"/>
                <a:gd name="T101" fmla="*/ 8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85" h="128">
                  <a:moveTo>
                    <a:pt x="13" y="104"/>
                  </a:moveTo>
                  <a:cubicBezTo>
                    <a:pt x="14" y="103"/>
                    <a:pt x="14" y="103"/>
                    <a:pt x="14" y="103"/>
                  </a:cubicBezTo>
                  <a:cubicBezTo>
                    <a:pt x="13" y="104"/>
                    <a:pt x="13" y="104"/>
                    <a:pt x="13" y="104"/>
                  </a:cubicBezTo>
                  <a:cubicBezTo>
                    <a:pt x="5" y="91"/>
                    <a:pt x="0" y="74"/>
                    <a:pt x="0" y="58"/>
                  </a:cubicBezTo>
                  <a:cubicBezTo>
                    <a:pt x="0" y="58"/>
                    <a:pt x="0" y="58"/>
                    <a:pt x="0" y="58"/>
                  </a:cubicBezTo>
                  <a:cubicBezTo>
                    <a:pt x="0" y="55"/>
                    <a:pt x="0" y="51"/>
                    <a:pt x="1" y="48"/>
                  </a:cubicBezTo>
                  <a:cubicBezTo>
                    <a:pt x="1" y="48"/>
                    <a:pt x="1" y="48"/>
                    <a:pt x="1" y="48"/>
                  </a:cubicBezTo>
                  <a:cubicBezTo>
                    <a:pt x="6" y="14"/>
                    <a:pt x="30" y="0"/>
                    <a:pt x="53" y="0"/>
                  </a:cubicBezTo>
                  <a:cubicBezTo>
                    <a:pt x="53" y="0"/>
                    <a:pt x="53" y="0"/>
                    <a:pt x="53" y="0"/>
                  </a:cubicBezTo>
                  <a:cubicBezTo>
                    <a:pt x="53" y="0"/>
                    <a:pt x="53" y="0"/>
                    <a:pt x="53" y="0"/>
                  </a:cubicBezTo>
                  <a:cubicBezTo>
                    <a:pt x="53" y="0"/>
                    <a:pt x="53" y="0"/>
                    <a:pt x="53" y="0"/>
                  </a:cubicBezTo>
                  <a:cubicBezTo>
                    <a:pt x="53" y="0"/>
                    <a:pt x="53" y="0"/>
                    <a:pt x="53" y="0"/>
                  </a:cubicBezTo>
                  <a:cubicBezTo>
                    <a:pt x="53" y="0"/>
                    <a:pt x="53" y="0"/>
                    <a:pt x="53" y="0"/>
                  </a:cubicBezTo>
                  <a:cubicBezTo>
                    <a:pt x="65" y="0"/>
                    <a:pt x="74" y="8"/>
                    <a:pt x="79" y="18"/>
                  </a:cubicBezTo>
                  <a:cubicBezTo>
                    <a:pt x="79" y="18"/>
                    <a:pt x="79" y="18"/>
                    <a:pt x="79" y="18"/>
                  </a:cubicBezTo>
                  <a:cubicBezTo>
                    <a:pt x="84" y="29"/>
                    <a:pt x="85" y="44"/>
                    <a:pt x="85" y="60"/>
                  </a:cubicBezTo>
                  <a:cubicBezTo>
                    <a:pt x="85" y="60"/>
                    <a:pt x="85" y="60"/>
                    <a:pt x="85" y="60"/>
                  </a:cubicBezTo>
                  <a:cubicBezTo>
                    <a:pt x="85" y="93"/>
                    <a:pt x="68" y="127"/>
                    <a:pt x="43" y="128"/>
                  </a:cubicBezTo>
                  <a:cubicBezTo>
                    <a:pt x="43" y="128"/>
                    <a:pt x="43" y="128"/>
                    <a:pt x="43" y="128"/>
                  </a:cubicBezTo>
                  <a:cubicBezTo>
                    <a:pt x="31" y="128"/>
                    <a:pt x="20" y="118"/>
                    <a:pt x="13" y="104"/>
                  </a:cubicBezTo>
                  <a:close/>
                  <a:moveTo>
                    <a:pt x="43" y="124"/>
                  </a:moveTo>
                  <a:cubicBezTo>
                    <a:pt x="43" y="124"/>
                    <a:pt x="43" y="124"/>
                    <a:pt x="43" y="124"/>
                  </a:cubicBezTo>
                  <a:cubicBezTo>
                    <a:pt x="43" y="124"/>
                    <a:pt x="43" y="124"/>
                    <a:pt x="43" y="124"/>
                  </a:cubicBezTo>
                  <a:cubicBezTo>
                    <a:pt x="43" y="124"/>
                    <a:pt x="43" y="124"/>
                    <a:pt x="43" y="124"/>
                  </a:cubicBezTo>
                  <a:cubicBezTo>
                    <a:pt x="43" y="124"/>
                    <a:pt x="43" y="124"/>
                    <a:pt x="43" y="124"/>
                  </a:cubicBezTo>
                  <a:cubicBezTo>
                    <a:pt x="43" y="124"/>
                    <a:pt x="43" y="124"/>
                    <a:pt x="43" y="124"/>
                  </a:cubicBezTo>
                  <a:cubicBezTo>
                    <a:pt x="43" y="124"/>
                    <a:pt x="43" y="124"/>
                    <a:pt x="43" y="124"/>
                  </a:cubicBezTo>
                  <a:close/>
                  <a:moveTo>
                    <a:pt x="42" y="124"/>
                  </a:moveTo>
                  <a:cubicBezTo>
                    <a:pt x="34" y="124"/>
                    <a:pt x="26" y="117"/>
                    <a:pt x="19" y="106"/>
                  </a:cubicBezTo>
                  <a:cubicBezTo>
                    <a:pt x="19" y="106"/>
                    <a:pt x="19" y="106"/>
                    <a:pt x="19" y="106"/>
                  </a:cubicBezTo>
                  <a:cubicBezTo>
                    <a:pt x="26" y="117"/>
                    <a:pt x="34" y="124"/>
                    <a:pt x="42" y="124"/>
                  </a:cubicBezTo>
                  <a:close/>
                  <a:moveTo>
                    <a:pt x="50" y="123"/>
                  </a:moveTo>
                  <a:cubicBezTo>
                    <a:pt x="50" y="123"/>
                    <a:pt x="50" y="123"/>
                    <a:pt x="50" y="123"/>
                  </a:cubicBezTo>
                  <a:cubicBezTo>
                    <a:pt x="50" y="123"/>
                    <a:pt x="50" y="123"/>
                    <a:pt x="50" y="123"/>
                  </a:cubicBezTo>
                  <a:cubicBezTo>
                    <a:pt x="50" y="123"/>
                    <a:pt x="50" y="123"/>
                    <a:pt x="50" y="123"/>
                  </a:cubicBezTo>
                  <a:close/>
                  <a:moveTo>
                    <a:pt x="51" y="123"/>
                  </a:moveTo>
                  <a:cubicBezTo>
                    <a:pt x="51" y="123"/>
                    <a:pt x="51" y="123"/>
                    <a:pt x="51" y="123"/>
                  </a:cubicBezTo>
                  <a:cubicBezTo>
                    <a:pt x="51" y="123"/>
                    <a:pt x="51" y="123"/>
                    <a:pt x="51" y="123"/>
                  </a:cubicBezTo>
                  <a:cubicBezTo>
                    <a:pt x="51" y="123"/>
                    <a:pt x="51" y="123"/>
                    <a:pt x="51" y="123"/>
                  </a:cubicBezTo>
                  <a:close/>
                  <a:moveTo>
                    <a:pt x="70" y="104"/>
                  </a:moveTo>
                  <a:cubicBezTo>
                    <a:pt x="65" y="113"/>
                    <a:pt x="58" y="120"/>
                    <a:pt x="51" y="123"/>
                  </a:cubicBezTo>
                  <a:cubicBezTo>
                    <a:pt x="51" y="123"/>
                    <a:pt x="51" y="123"/>
                    <a:pt x="51" y="123"/>
                  </a:cubicBezTo>
                  <a:cubicBezTo>
                    <a:pt x="63" y="118"/>
                    <a:pt x="73" y="103"/>
                    <a:pt x="78" y="85"/>
                  </a:cubicBezTo>
                  <a:cubicBezTo>
                    <a:pt x="78" y="85"/>
                    <a:pt x="78" y="85"/>
                    <a:pt x="78" y="85"/>
                  </a:cubicBezTo>
                  <a:cubicBezTo>
                    <a:pt x="76" y="92"/>
                    <a:pt x="73" y="98"/>
                    <a:pt x="70" y="104"/>
                  </a:cubicBezTo>
                  <a:close/>
                  <a:moveTo>
                    <a:pt x="43" y="120"/>
                  </a:moveTo>
                  <a:cubicBezTo>
                    <a:pt x="43" y="120"/>
                    <a:pt x="43" y="120"/>
                    <a:pt x="43" y="120"/>
                  </a:cubicBezTo>
                  <a:cubicBezTo>
                    <a:pt x="51" y="120"/>
                    <a:pt x="60" y="113"/>
                    <a:pt x="67" y="102"/>
                  </a:cubicBezTo>
                  <a:cubicBezTo>
                    <a:pt x="67" y="102"/>
                    <a:pt x="67" y="102"/>
                    <a:pt x="67" y="102"/>
                  </a:cubicBezTo>
                  <a:cubicBezTo>
                    <a:pt x="73" y="91"/>
                    <a:pt x="77" y="75"/>
                    <a:pt x="77" y="60"/>
                  </a:cubicBezTo>
                  <a:cubicBezTo>
                    <a:pt x="77" y="60"/>
                    <a:pt x="77" y="60"/>
                    <a:pt x="77" y="60"/>
                  </a:cubicBezTo>
                  <a:cubicBezTo>
                    <a:pt x="77" y="60"/>
                    <a:pt x="77" y="60"/>
                    <a:pt x="77" y="60"/>
                  </a:cubicBezTo>
                  <a:cubicBezTo>
                    <a:pt x="77" y="60"/>
                    <a:pt x="77" y="60"/>
                    <a:pt x="77" y="60"/>
                  </a:cubicBezTo>
                  <a:cubicBezTo>
                    <a:pt x="77" y="60"/>
                    <a:pt x="77" y="60"/>
                    <a:pt x="77" y="60"/>
                  </a:cubicBezTo>
                  <a:cubicBezTo>
                    <a:pt x="77" y="60"/>
                    <a:pt x="77" y="60"/>
                    <a:pt x="77" y="60"/>
                  </a:cubicBezTo>
                  <a:cubicBezTo>
                    <a:pt x="77" y="60"/>
                    <a:pt x="77" y="60"/>
                    <a:pt x="77" y="60"/>
                  </a:cubicBezTo>
                  <a:cubicBezTo>
                    <a:pt x="77" y="44"/>
                    <a:pt x="76" y="31"/>
                    <a:pt x="71" y="22"/>
                  </a:cubicBezTo>
                  <a:cubicBezTo>
                    <a:pt x="71" y="22"/>
                    <a:pt x="71" y="22"/>
                    <a:pt x="71" y="22"/>
                  </a:cubicBezTo>
                  <a:cubicBezTo>
                    <a:pt x="67" y="13"/>
                    <a:pt x="62" y="8"/>
                    <a:pt x="53" y="8"/>
                  </a:cubicBezTo>
                  <a:cubicBezTo>
                    <a:pt x="53" y="8"/>
                    <a:pt x="53" y="8"/>
                    <a:pt x="53" y="8"/>
                  </a:cubicBezTo>
                  <a:cubicBezTo>
                    <a:pt x="33" y="8"/>
                    <a:pt x="14" y="19"/>
                    <a:pt x="9" y="49"/>
                  </a:cubicBezTo>
                  <a:cubicBezTo>
                    <a:pt x="9" y="49"/>
                    <a:pt x="9" y="49"/>
                    <a:pt x="9" y="49"/>
                  </a:cubicBezTo>
                  <a:cubicBezTo>
                    <a:pt x="8" y="52"/>
                    <a:pt x="8" y="55"/>
                    <a:pt x="8" y="58"/>
                  </a:cubicBezTo>
                  <a:cubicBezTo>
                    <a:pt x="8" y="58"/>
                    <a:pt x="8" y="58"/>
                    <a:pt x="8" y="58"/>
                  </a:cubicBezTo>
                  <a:cubicBezTo>
                    <a:pt x="8" y="58"/>
                    <a:pt x="8" y="58"/>
                    <a:pt x="8" y="58"/>
                  </a:cubicBezTo>
                  <a:cubicBezTo>
                    <a:pt x="8" y="58"/>
                    <a:pt x="8" y="58"/>
                    <a:pt x="8" y="58"/>
                  </a:cubicBezTo>
                  <a:cubicBezTo>
                    <a:pt x="8" y="58"/>
                    <a:pt x="8" y="58"/>
                    <a:pt x="8" y="58"/>
                  </a:cubicBezTo>
                  <a:cubicBezTo>
                    <a:pt x="8" y="72"/>
                    <a:pt x="13" y="88"/>
                    <a:pt x="20" y="100"/>
                  </a:cubicBezTo>
                  <a:cubicBezTo>
                    <a:pt x="20" y="100"/>
                    <a:pt x="20" y="100"/>
                    <a:pt x="20" y="100"/>
                  </a:cubicBezTo>
                  <a:cubicBezTo>
                    <a:pt x="27" y="113"/>
                    <a:pt x="36" y="120"/>
                    <a:pt x="43" y="120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3" y="120"/>
                    <a:pt x="43" y="120"/>
                    <a:pt x="43" y="120"/>
                  </a:cubicBezTo>
                  <a:close/>
                  <a:moveTo>
                    <a:pt x="16" y="102"/>
                  </a:moveTo>
                  <a:cubicBezTo>
                    <a:pt x="16" y="102"/>
                    <a:pt x="16" y="102"/>
                    <a:pt x="16" y="102"/>
                  </a:cubicBezTo>
                  <a:cubicBezTo>
                    <a:pt x="16" y="102"/>
                    <a:pt x="16" y="102"/>
                    <a:pt x="16" y="102"/>
                  </a:cubicBezTo>
                  <a:cubicBezTo>
                    <a:pt x="16" y="102"/>
                    <a:pt x="16" y="102"/>
                    <a:pt x="16" y="102"/>
                  </a:cubicBezTo>
                  <a:close/>
                  <a:moveTo>
                    <a:pt x="78" y="85"/>
                  </a:moveTo>
                  <a:cubicBezTo>
                    <a:pt x="78" y="85"/>
                    <a:pt x="78" y="85"/>
                    <a:pt x="78" y="84"/>
                  </a:cubicBezTo>
                  <a:cubicBezTo>
                    <a:pt x="78" y="84"/>
                    <a:pt x="78" y="84"/>
                    <a:pt x="78" y="84"/>
                  </a:cubicBezTo>
                  <a:cubicBezTo>
                    <a:pt x="78" y="85"/>
                    <a:pt x="78" y="85"/>
                    <a:pt x="78" y="85"/>
                  </a:cubicBezTo>
                  <a:close/>
                  <a:moveTo>
                    <a:pt x="78" y="84"/>
                  </a:moveTo>
                  <a:cubicBezTo>
                    <a:pt x="78" y="84"/>
                    <a:pt x="78" y="84"/>
                    <a:pt x="78" y="84"/>
                  </a:cubicBezTo>
                  <a:cubicBezTo>
                    <a:pt x="78" y="84"/>
                    <a:pt x="78" y="84"/>
                    <a:pt x="78" y="84"/>
                  </a:cubicBezTo>
                  <a:cubicBezTo>
                    <a:pt x="78" y="84"/>
                    <a:pt x="78" y="84"/>
                    <a:pt x="78" y="84"/>
                  </a:cubicBezTo>
                  <a:close/>
                  <a:moveTo>
                    <a:pt x="81" y="61"/>
                  </a:moveTo>
                  <a:cubicBezTo>
                    <a:pt x="81" y="61"/>
                    <a:pt x="81" y="61"/>
                    <a:pt x="81" y="61"/>
                  </a:cubicBezTo>
                  <a:cubicBezTo>
                    <a:pt x="81" y="61"/>
                    <a:pt x="81" y="61"/>
                    <a:pt x="81" y="61"/>
                  </a:cubicBezTo>
                  <a:cubicBezTo>
                    <a:pt x="81" y="61"/>
                    <a:pt x="81" y="61"/>
                    <a:pt x="81" y="61"/>
                  </a:cubicBezTo>
                  <a:close/>
                  <a:moveTo>
                    <a:pt x="81" y="60"/>
                  </a:moveTo>
                  <a:cubicBezTo>
                    <a:pt x="81" y="46"/>
                    <a:pt x="80" y="33"/>
                    <a:pt x="76" y="23"/>
                  </a:cubicBezTo>
                  <a:cubicBezTo>
                    <a:pt x="76" y="23"/>
                    <a:pt x="76" y="23"/>
                    <a:pt x="76" y="23"/>
                  </a:cubicBezTo>
                  <a:cubicBezTo>
                    <a:pt x="80" y="33"/>
                    <a:pt x="81" y="46"/>
                    <a:pt x="81" y="60"/>
                  </a:cubicBezTo>
                  <a:cubicBezTo>
                    <a:pt x="81" y="60"/>
                    <a:pt x="81" y="60"/>
                    <a:pt x="81" y="60"/>
                  </a:cubicBezTo>
                  <a:cubicBezTo>
                    <a:pt x="81" y="60"/>
                    <a:pt x="81" y="60"/>
                    <a:pt x="81" y="60"/>
                  </a:cubicBezTo>
                  <a:close/>
                  <a:moveTo>
                    <a:pt x="4" y="59"/>
                  </a:moveTo>
                  <a:cubicBezTo>
                    <a:pt x="4" y="59"/>
                    <a:pt x="4" y="59"/>
                    <a:pt x="4" y="59"/>
                  </a:cubicBezTo>
                  <a:cubicBezTo>
                    <a:pt x="4" y="59"/>
                    <a:pt x="4" y="59"/>
                    <a:pt x="4" y="59"/>
                  </a:cubicBezTo>
                  <a:cubicBezTo>
                    <a:pt x="4" y="59"/>
                    <a:pt x="4" y="59"/>
                    <a:pt x="4" y="59"/>
                  </a:cubicBezTo>
                  <a:close/>
                  <a:moveTo>
                    <a:pt x="4" y="58"/>
                  </a:moveTo>
                  <a:cubicBezTo>
                    <a:pt x="4" y="58"/>
                    <a:pt x="4" y="58"/>
                    <a:pt x="4" y="58"/>
                  </a:cubicBezTo>
                  <a:cubicBezTo>
                    <a:pt x="4" y="58"/>
                    <a:pt x="4" y="58"/>
                    <a:pt x="4" y="58"/>
                  </a:cubicBezTo>
                  <a:cubicBezTo>
                    <a:pt x="4" y="58"/>
                    <a:pt x="4" y="58"/>
                    <a:pt x="4" y="58"/>
                  </a:cubicBezTo>
                  <a:cubicBezTo>
                    <a:pt x="4" y="58"/>
                    <a:pt x="4" y="58"/>
                    <a:pt x="4" y="58"/>
                  </a:cubicBezTo>
                  <a:cubicBezTo>
                    <a:pt x="4" y="58"/>
                    <a:pt x="4" y="58"/>
                    <a:pt x="4" y="58"/>
                  </a:cubicBezTo>
                  <a:cubicBezTo>
                    <a:pt x="4" y="58"/>
                    <a:pt x="4" y="58"/>
                    <a:pt x="4" y="58"/>
                  </a:cubicBezTo>
                  <a:cubicBezTo>
                    <a:pt x="4" y="58"/>
                    <a:pt x="4" y="58"/>
                    <a:pt x="4" y="58"/>
                  </a:cubicBezTo>
                  <a:close/>
                  <a:moveTo>
                    <a:pt x="11" y="29"/>
                  </a:moveTo>
                  <a:cubicBezTo>
                    <a:pt x="11" y="29"/>
                    <a:pt x="11" y="29"/>
                    <a:pt x="11" y="29"/>
                  </a:cubicBezTo>
                  <a:cubicBezTo>
                    <a:pt x="11" y="29"/>
                    <a:pt x="11" y="29"/>
                    <a:pt x="11" y="29"/>
                  </a:cubicBezTo>
                  <a:cubicBezTo>
                    <a:pt x="11" y="29"/>
                    <a:pt x="11" y="29"/>
                    <a:pt x="11" y="29"/>
                  </a:cubicBezTo>
                  <a:close/>
                  <a:moveTo>
                    <a:pt x="11" y="28"/>
                  </a:moveTo>
                  <a:cubicBezTo>
                    <a:pt x="11" y="28"/>
                    <a:pt x="11" y="28"/>
                    <a:pt x="11" y="28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8"/>
                    <a:pt x="11" y="28"/>
                    <a:pt x="11" y="28"/>
                  </a:cubicBezTo>
                  <a:close/>
                  <a:moveTo>
                    <a:pt x="12" y="28"/>
                  </a:moveTo>
                  <a:cubicBezTo>
                    <a:pt x="12" y="28"/>
                    <a:pt x="12" y="27"/>
                    <a:pt x="12" y="27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2" y="27"/>
                    <a:pt x="12" y="28"/>
                    <a:pt x="12" y="28"/>
                  </a:cubicBezTo>
                  <a:close/>
                  <a:moveTo>
                    <a:pt x="12" y="27"/>
                  </a:moveTo>
                  <a:cubicBezTo>
                    <a:pt x="12" y="27"/>
                    <a:pt x="12" y="27"/>
                    <a:pt x="12" y="27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2" y="27"/>
                    <a:pt x="12" y="27"/>
                    <a:pt x="12" y="27"/>
                  </a:cubicBezTo>
                  <a:close/>
                  <a:moveTo>
                    <a:pt x="12" y="27"/>
                  </a:moveTo>
                  <a:cubicBezTo>
                    <a:pt x="12" y="27"/>
                    <a:pt x="12" y="26"/>
                    <a:pt x="12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7"/>
                    <a:pt x="12" y="27"/>
                  </a:cubicBezTo>
                  <a:close/>
                  <a:moveTo>
                    <a:pt x="12" y="26"/>
                  </a:moveTo>
                  <a:cubicBezTo>
                    <a:pt x="12" y="26"/>
                    <a:pt x="13" y="26"/>
                    <a:pt x="13" y="26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3" y="26"/>
                    <a:pt x="12" y="26"/>
                    <a:pt x="12" y="26"/>
                  </a:cubicBezTo>
                  <a:close/>
                  <a:moveTo>
                    <a:pt x="13" y="26"/>
                  </a:moveTo>
                  <a:cubicBezTo>
                    <a:pt x="22" y="10"/>
                    <a:pt x="38" y="4"/>
                    <a:pt x="53" y="4"/>
                  </a:cubicBezTo>
                  <a:cubicBezTo>
                    <a:pt x="53" y="4"/>
                    <a:pt x="53" y="4"/>
                    <a:pt x="53" y="4"/>
                  </a:cubicBezTo>
                  <a:cubicBezTo>
                    <a:pt x="58" y="4"/>
                    <a:pt x="62" y="5"/>
                    <a:pt x="65" y="8"/>
                  </a:cubicBezTo>
                  <a:cubicBezTo>
                    <a:pt x="65" y="8"/>
                    <a:pt x="65" y="8"/>
                    <a:pt x="65" y="8"/>
                  </a:cubicBezTo>
                  <a:cubicBezTo>
                    <a:pt x="62" y="5"/>
                    <a:pt x="58" y="4"/>
                    <a:pt x="53" y="4"/>
                  </a:cubicBezTo>
                  <a:cubicBezTo>
                    <a:pt x="53" y="4"/>
                    <a:pt x="53" y="4"/>
                    <a:pt x="53" y="4"/>
                  </a:cubicBezTo>
                  <a:cubicBezTo>
                    <a:pt x="53" y="4"/>
                    <a:pt x="53" y="4"/>
                    <a:pt x="53" y="4"/>
                  </a:cubicBezTo>
                  <a:cubicBezTo>
                    <a:pt x="53" y="4"/>
                    <a:pt x="53" y="4"/>
                    <a:pt x="53" y="4"/>
                  </a:cubicBezTo>
                  <a:cubicBezTo>
                    <a:pt x="53" y="4"/>
                    <a:pt x="53" y="4"/>
                    <a:pt x="53" y="4"/>
                  </a:cubicBezTo>
                  <a:cubicBezTo>
                    <a:pt x="53" y="4"/>
                    <a:pt x="53" y="4"/>
                    <a:pt x="53" y="4"/>
                  </a:cubicBezTo>
                  <a:cubicBezTo>
                    <a:pt x="38" y="4"/>
                    <a:pt x="22" y="10"/>
                    <a:pt x="13" y="26"/>
                  </a:cubicBezTo>
                  <a:close/>
                  <a:moveTo>
                    <a:pt x="66" y="8"/>
                  </a:moveTo>
                  <a:cubicBezTo>
                    <a:pt x="66" y="8"/>
                    <a:pt x="66" y="8"/>
                    <a:pt x="66" y="8"/>
                  </a:cubicBezTo>
                  <a:cubicBezTo>
                    <a:pt x="66" y="8"/>
                    <a:pt x="66" y="8"/>
                    <a:pt x="66" y="8"/>
                  </a:cubicBezTo>
                  <a:cubicBezTo>
                    <a:pt x="66" y="8"/>
                    <a:pt x="66" y="8"/>
                    <a:pt x="66" y="8"/>
                  </a:cubicBezTo>
                  <a:close/>
                  <a:moveTo>
                    <a:pt x="65" y="8"/>
                  </a:moveTo>
                  <a:cubicBezTo>
                    <a:pt x="65" y="8"/>
                    <a:pt x="65" y="8"/>
                    <a:pt x="65" y="8"/>
                  </a:cubicBezTo>
                  <a:cubicBezTo>
                    <a:pt x="65" y="8"/>
                    <a:pt x="65" y="8"/>
                    <a:pt x="65" y="8"/>
                  </a:cubicBezTo>
                  <a:cubicBezTo>
                    <a:pt x="65" y="8"/>
                    <a:pt x="65" y="8"/>
                    <a:pt x="65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84" name="Freeform 279"/>
            <p:cNvSpPr/>
            <p:nvPr/>
          </p:nvSpPr>
          <p:spPr bwMode="auto">
            <a:xfrm>
              <a:off x="1982" y="1349"/>
              <a:ext cx="255" cy="160"/>
            </a:xfrm>
            <a:custGeom>
              <a:avLst/>
              <a:gdLst>
                <a:gd name="T0" fmla="*/ 23 w 101"/>
                <a:gd name="T1" fmla="*/ 61 h 64"/>
                <a:gd name="T2" fmla="*/ 0 w 101"/>
                <a:gd name="T3" fmla="*/ 13 h 64"/>
                <a:gd name="T4" fmla="*/ 0 w 101"/>
                <a:gd name="T5" fmla="*/ 13 h 64"/>
                <a:gd name="T6" fmla="*/ 1 w 101"/>
                <a:gd name="T7" fmla="*/ 9 h 64"/>
                <a:gd name="T8" fmla="*/ 1 w 101"/>
                <a:gd name="T9" fmla="*/ 9 h 64"/>
                <a:gd name="T10" fmla="*/ 5 w 101"/>
                <a:gd name="T11" fmla="*/ 0 h 64"/>
                <a:gd name="T12" fmla="*/ 9 w 101"/>
                <a:gd name="T13" fmla="*/ 2 h 64"/>
                <a:gd name="T14" fmla="*/ 5 w 101"/>
                <a:gd name="T15" fmla="*/ 10 h 64"/>
                <a:gd name="T16" fmla="*/ 4 w 101"/>
                <a:gd name="T17" fmla="*/ 13 h 64"/>
                <a:gd name="T18" fmla="*/ 4 w 101"/>
                <a:gd name="T19" fmla="*/ 13 h 64"/>
                <a:gd name="T20" fmla="*/ 25 w 101"/>
                <a:gd name="T21" fmla="*/ 58 h 64"/>
                <a:gd name="T22" fmla="*/ 25 w 101"/>
                <a:gd name="T23" fmla="*/ 58 h 64"/>
                <a:gd name="T24" fmla="*/ 42 w 101"/>
                <a:gd name="T25" fmla="*/ 60 h 64"/>
                <a:gd name="T26" fmla="*/ 42 w 101"/>
                <a:gd name="T27" fmla="*/ 60 h 64"/>
                <a:gd name="T28" fmla="*/ 100 w 101"/>
                <a:gd name="T29" fmla="*/ 55 h 64"/>
                <a:gd name="T30" fmla="*/ 100 w 101"/>
                <a:gd name="T31" fmla="*/ 55 h 64"/>
                <a:gd name="T32" fmla="*/ 101 w 101"/>
                <a:gd name="T33" fmla="*/ 59 h 64"/>
                <a:gd name="T34" fmla="*/ 42 w 101"/>
                <a:gd name="T35" fmla="*/ 64 h 64"/>
                <a:gd name="T36" fmla="*/ 42 w 101"/>
                <a:gd name="T37" fmla="*/ 64 h 64"/>
                <a:gd name="T38" fmla="*/ 23 w 101"/>
                <a:gd name="T39" fmla="*/ 61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01" h="64">
                  <a:moveTo>
                    <a:pt x="23" y="61"/>
                  </a:moveTo>
                  <a:cubicBezTo>
                    <a:pt x="16" y="53"/>
                    <a:pt x="1" y="26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11"/>
                    <a:pt x="1" y="10"/>
                    <a:pt x="1" y="9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5" y="10"/>
                    <a:pt x="5" y="10"/>
                    <a:pt x="5" y="10"/>
                  </a:cubicBezTo>
                  <a:cubicBezTo>
                    <a:pt x="5" y="11"/>
                    <a:pt x="4" y="12"/>
                    <a:pt x="4" y="13"/>
                  </a:cubicBezTo>
                  <a:cubicBezTo>
                    <a:pt x="4" y="13"/>
                    <a:pt x="4" y="13"/>
                    <a:pt x="4" y="13"/>
                  </a:cubicBezTo>
                  <a:cubicBezTo>
                    <a:pt x="4" y="23"/>
                    <a:pt x="19" y="52"/>
                    <a:pt x="25" y="58"/>
                  </a:cubicBezTo>
                  <a:cubicBezTo>
                    <a:pt x="25" y="58"/>
                    <a:pt x="25" y="58"/>
                    <a:pt x="25" y="58"/>
                  </a:cubicBezTo>
                  <a:cubicBezTo>
                    <a:pt x="26" y="59"/>
                    <a:pt x="33" y="60"/>
                    <a:pt x="42" y="60"/>
                  </a:cubicBezTo>
                  <a:cubicBezTo>
                    <a:pt x="42" y="60"/>
                    <a:pt x="42" y="60"/>
                    <a:pt x="42" y="60"/>
                  </a:cubicBezTo>
                  <a:cubicBezTo>
                    <a:pt x="65" y="60"/>
                    <a:pt x="100" y="55"/>
                    <a:pt x="100" y="55"/>
                  </a:cubicBezTo>
                  <a:cubicBezTo>
                    <a:pt x="100" y="55"/>
                    <a:pt x="100" y="55"/>
                    <a:pt x="100" y="55"/>
                  </a:cubicBezTo>
                  <a:cubicBezTo>
                    <a:pt x="101" y="59"/>
                    <a:pt x="101" y="59"/>
                    <a:pt x="101" y="59"/>
                  </a:cubicBezTo>
                  <a:cubicBezTo>
                    <a:pt x="100" y="59"/>
                    <a:pt x="65" y="64"/>
                    <a:pt x="42" y="64"/>
                  </a:cubicBezTo>
                  <a:cubicBezTo>
                    <a:pt x="42" y="64"/>
                    <a:pt x="42" y="64"/>
                    <a:pt x="42" y="64"/>
                  </a:cubicBezTo>
                  <a:cubicBezTo>
                    <a:pt x="33" y="64"/>
                    <a:pt x="26" y="63"/>
                    <a:pt x="23" y="6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85" name="Freeform 280"/>
            <p:cNvSpPr>
              <a:spLocks noEditPoints="1"/>
            </p:cNvSpPr>
            <p:nvPr/>
          </p:nvSpPr>
          <p:spPr bwMode="auto">
            <a:xfrm>
              <a:off x="1977" y="1341"/>
              <a:ext cx="265" cy="174"/>
            </a:xfrm>
            <a:custGeom>
              <a:avLst/>
              <a:gdLst>
                <a:gd name="T0" fmla="*/ 25 w 105"/>
                <a:gd name="T1" fmla="*/ 64 h 69"/>
                <a:gd name="T2" fmla="*/ 0 w 105"/>
                <a:gd name="T3" fmla="*/ 16 h 69"/>
                <a:gd name="T4" fmla="*/ 1 w 105"/>
                <a:gd name="T5" fmla="*/ 11 h 69"/>
                <a:gd name="T6" fmla="*/ 6 w 105"/>
                <a:gd name="T7" fmla="*/ 0 h 69"/>
                <a:gd name="T8" fmla="*/ 9 w 105"/>
                <a:gd name="T9" fmla="*/ 14 h 69"/>
                <a:gd name="T10" fmla="*/ 8 w 105"/>
                <a:gd name="T11" fmla="*/ 15 h 69"/>
                <a:gd name="T12" fmla="*/ 8 w 105"/>
                <a:gd name="T13" fmla="*/ 16 h 69"/>
                <a:gd name="T14" fmla="*/ 8 w 105"/>
                <a:gd name="T15" fmla="*/ 16 h 69"/>
                <a:gd name="T16" fmla="*/ 29 w 105"/>
                <a:gd name="T17" fmla="*/ 59 h 69"/>
                <a:gd name="T18" fmla="*/ 30 w 105"/>
                <a:gd name="T19" fmla="*/ 60 h 69"/>
                <a:gd name="T20" fmla="*/ 33 w 105"/>
                <a:gd name="T21" fmla="*/ 60 h 69"/>
                <a:gd name="T22" fmla="*/ 43 w 105"/>
                <a:gd name="T23" fmla="*/ 61 h 69"/>
                <a:gd name="T24" fmla="*/ 44 w 105"/>
                <a:gd name="T25" fmla="*/ 61 h 69"/>
                <a:gd name="T26" fmla="*/ 44 w 105"/>
                <a:gd name="T27" fmla="*/ 61 h 69"/>
                <a:gd name="T28" fmla="*/ 102 w 105"/>
                <a:gd name="T29" fmla="*/ 56 h 69"/>
                <a:gd name="T30" fmla="*/ 104 w 105"/>
                <a:gd name="T31" fmla="*/ 56 h 69"/>
                <a:gd name="T32" fmla="*/ 103 w 105"/>
                <a:gd name="T33" fmla="*/ 64 h 69"/>
                <a:gd name="T34" fmla="*/ 102 w 105"/>
                <a:gd name="T35" fmla="*/ 64 h 69"/>
                <a:gd name="T36" fmla="*/ 101 w 105"/>
                <a:gd name="T37" fmla="*/ 64 h 69"/>
                <a:gd name="T38" fmla="*/ 97 w 105"/>
                <a:gd name="T39" fmla="*/ 65 h 69"/>
                <a:gd name="T40" fmla="*/ 82 w 105"/>
                <a:gd name="T41" fmla="*/ 67 h 69"/>
                <a:gd name="T42" fmla="*/ 44 w 105"/>
                <a:gd name="T43" fmla="*/ 69 h 69"/>
                <a:gd name="T44" fmla="*/ 44 w 105"/>
                <a:gd name="T45" fmla="*/ 65 h 69"/>
                <a:gd name="T46" fmla="*/ 78 w 105"/>
                <a:gd name="T47" fmla="*/ 63 h 69"/>
                <a:gd name="T48" fmla="*/ 44 w 105"/>
                <a:gd name="T49" fmla="*/ 65 h 69"/>
                <a:gd name="T50" fmla="*/ 44 w 105"/>
                <a:gd name="T51" fmla="*/ 65 h 69"/>
                <a:gd name="T52" fmla="*/ 44 w 105"/>
                <a:gd name="T53" fmla="*/ 65 h 69"/>
                <a:gd name="T54" fmla="*/ 29 w 105"/>
                <a:gd name="T55" fmla="*/ 63 h 69"/>
                <a:gd name="T56" fmla="*/ 36 w 105"/>
                <a:gd name="T57" fmla="*/ 65 h 69"/>
                <a:gd name="T58" fmla="*/ 26 w 105"/>
                <a:gd name="T59" fmla="*/ 62 h 69"/>
                <a:gd name="T60" fmla="*/ 26 w 105"/>
                <a:gd name="T61" fmla="*/ 62 h 69"/>
                <a:gd name="T62" fmla="*/ 23 w 105"/>
                <a:gd name="T63" fmla="*/ 59 h 69"/>
                <a:gd name="T64" fmla="*/ 26 w 105"/>
                <a:gd name="T65" fmla="*/ 62 h 69"/>
                <a:gd name="T66" fmla="*/ 88 w 105"/>
                <a:gd name="T67" fmla="*/ 62 h 69"/>
                <a:gd name="T68" fmla="*/ 92 w 105"/>
                <a:gd name="T69" fmla="*/ 61 h 69"/>
                <a:gd name="T70" fmla="*/ 98 w 105"/>
                <a:gd name="T71" fmla="*/ 61 h 69"/>
                <a:gd name="T72" fmla="*/ 100 w 105"/>
                <a:gd name="T73" fmla="*/ 61 h 69"/>
                <a:gd name="T74" fmla="*/ 98 w 105"/>
                <a:gd name="T75" fmla="*/ 61 h 69"/>
                <a:gd name="T76" fmla="*/ 23 w 105"/>
                <a:gd name="T77" fmla="*/ 59 h 69"/>
                <a:gd name="T78" fmla="*/ 23 w 105"/>
                <a:gd name="T79" fmla="*/ 59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05" h="69">
                  <a:moveTo>
                    <a:pt x="23" y="65"/>
                  </a:moveTo>
                  <a:cubicBezTo>
                    <a:pt x="25" y="64"/>
                    <a:pt x="25" y="64"/>
                    <a:pt x="25" y="64"/>
                  </a:cubicBezTo>
                  <a:cubicBezTo>
                    <a:pt x="23" y="65"/>
                    <a:pt x="23" y="65"/>
                    <a:pt x="23" y="65"/>
                  </a:cubicBezTo>
                  <a:cubicBezTo>
                    <a:pt x="16" y="57"/>
                    <a:pt x="1" y="30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4"/>
                    <a:pt x="1" y="12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9" y="14"/>
                    <a:pt x="8" y="15"/>
                    <a:pt x="8" y="15"/>
                  </a:cubicBezTo>
                  <a:cubicBezTo>
                    <a:pt x="8" y="15"/>
                    <a:pt x="8" y="15"/>
                    <a:pt x="8" y="15"/>
                  </a:cubicBezTo>
                  <a:cubicBezTo>
                    <a:pt x="8" y="15"/>
                    <a:pt x="8" y="15"/>
                    <a:pt x="8" y="15"/>
                  </a:cubicBezTo>
                  <a:cubicBezTo>
                    <a:pt x="8" y="16"/>
                    <a:pt x="8" y="16"/>
                    <a:pt x="8" y="16"/>
                  </a:cubicBezTo>
                  <a:cubicBezTo>
                    <a:pt x="8" y="16"/>
                    <a:pt x="8" y="16"/>
                    <a:pt x="8" y="16"/>
                  </a:cubicBezTo>
                  <a:cubicBezTo>
                    <a:pt x="8" y="16"/>
                    <a:pt x="8" y="16"/>
                    <a:pt x="8" y="16"/>
                  </a:cubicBezTo>
                  <a:cubicBezTo>
                    <a:pt x="8" y="25"/>
                    <a:pt x="23" y="55"/>
                    <a:pt x="29" y="59"/>
                  </a:cubicBezTo>
                  <a:cubicBezTo>
                    <a:pt x="29" y="59"/>
                    <a:pt x="29" y="59"/>
                    <a:pt x="29" y="59"/>
                  </a:cubicBezTo>
                  <a:cubicBezTo>
                    <a:pt x="29" y="59"/>
                    <a:pt x="29" y="59"/>
                    <a:pt x="29" y="59"/>
                  </a:cubicBezTo>
                  <a:cubicBezTo>
                    <a:pt x="29" y="59"/>
                    <a:pt x="29" y="59"/>
                    <a:pt x="30" y="60"/>
                  </a:cubicBezTo>
                  <a:cubicBezTo>
                    <a:pt x="30" y="60"/>
                    <a:pt x="30" y="60"/>
                    <a:pt x="30" y="60"/>
                  </a:cubicBezTo>
                  <a:cubicBezTo>
                    <a:pt x="30" y="60"/>
                    <a:pt x="31" y="60"/>
                    <a:pt x="33" y="60"/>
                  </a:cubicBezTo>
                  <a:cubicBezTo>
                    <a:pt x="33" y="60"/>
                    <a:pt x="33" y="60"/>
                    <a:pt x="33" y="60"/>
                  </a:cubicBezTo>
                  <a:cubicBezTo>
                    <a:pt x="35" y="61"/>
                    <a:pt x="39" y="61"/>
                    <a:pt x="43" y="61"/>
                  </a:cubicBezTo>
                  <a:cubicBezTo>
                    <a:pt x="43" y="61"/>
                    <a:pt x="43" y="61"/>
                    <a:pt x="43" y="61"/>
                  </a:cubicBezTo>
                  <a:cubicBezTo>
                    <a:pt x="43" y="61"/>
                    <a:pt x="44" y="61"/>
                    <a:pt x="44" y="61"/>
                  </a:cubicBezTo>
                  <a:cubicBezTo>
                    <a:pt x="44" y="61"/>
                    <a:pt x="44" y="61"/>
                    <a:pt x="44" y="61"/>
                  </a:cubicBezTo>
                  <a:cubicBezTo>
                    <a:pt x="44" y="61"/>
                    <a:pt x="44" y="61"/>
                    <a:pt x="44" y="61"/>
                  </a:cubicBezTo>
                  <a:cubicBezTo>
                    <a:pt x="44" y="61"/>
                    <a:pt x="44" y="61"/>
                    <a:pt x="44" y="61"/>
                  </a:cubicBezTo>
                  <a:cubicBezTo>
                    <a:pt x="67" y="61"/>
                    <a:pt x="101" y="56"/>
                    <a:pt x="102" y="56"/>
                  </a:cubicBezTo>
                  <a:cubicBezTo>
                    <a:pt x="102" y="56"/>
                    <a:pt x="102" y="56"/>
                    <a:pt x="102" y="56"/>
                  </a:cubicBezTo>
                  <a:cubicBezTo>
                    <a:pt x="104" y="56"/>
                    <a:pt x="104" y="56"/>
                    <a:pt x="104" y="56"/>
                  </a:cubicBezTo>
                  <a:cubicBezTo>
                    <a:pt x="105" y="64"/>
                    <a:pt x="105" y="64"/>
                    <a:pt x="105" y="64"/>
                  </a:cubicBezTo>
                  <a:cubicBezTo>
                    <a:pt x="103" y="64"/>
                    <a:pt x="103" y="64"/>
                    <a:pt x="103" y="64"/>
                  </a:cubicBezTo>
                  <a:cubicBezTo>
                    <a:pt x="103" y="64"/>
                    <a:pt x="102" y="64"/>
                    <a:pt x="102" y="64"/>
                  </a:cubicBezTo>
                  <a:cubicBezTo>
                    <a:pt x="102" y="64"/>
                    <a:pt x="102" y="64"/>
                    <a:pt x="102" y="64"/>
                  </a:cubicBezTo>
                  <a:cubicBezTo>
                    <a:pt x="102" y="64"/>
                    <a:pt x="102" y="64"/>
                    <a:pt x="101" y="64"/>
                  </a:cubicBezTo>
                  <a:cubicBezTo>
                    <a:pt x="101" y="64"/>
                    <a:pt x="101" y="64"/>
                    <a:pt x="101" y="64"/>
                  </a:cubicBezTo>
                  <a:cubicBezTo>
                    <a:pt x="100" y="65"/>
                    <a:pt x="99" y="65"/>
                    <a:pt x="97" y="65"/>
                  </a:cubicBezTo>
                  <a:cubicBezTo>
                    <a:pt x="97" y="65"/>
                    <a:pt x="97" y="65"/>
                    <a:pt x="97" y="65"/>
                  </a:cubicBezTo>
                  <a:cubicBezTo>
                    <a:pt x="93" y="65"/>
                    <a:pt x="88" y="66"/>
                    <a:pt x="82" y="67"/>
                  </a:cubicBezTo>
                  <a:cubicBezTo>
                    <a:pt x="82" y="67"/>
                    <a:pt x="82" y="67"/>
                    <a:pt x="82" y="67"/>
                  </a:cubicBezTo>
                  <a:cubicBezTo>
                    <a:pt x="70" y="68"/>
                    <a:pt x="56" y="69"/>
                    <a:pt x="44" y="69"/>
                  </a:cubicBezTo>
                  <a:cubicBezTo>
                    <a:pt x="44" y="69"/>
                    <a:pt x="44" y="69"/>
                    <a:pt x="44" y="69"/>
                  </a:cubicBezTo>
                  <a:cubicBezTo>
                    <a:pt x="35" y="69"/>
                    <a:pt x="28" y="69"/>
                    <a:pt x="23" y="65"/>
                  </a:cubicBezTo>
                  <a:close/>
                  <a:moveTo>
                    <a:pt x="44" y="65"/>
                  </a:moveTo>
                  <a:cubicBezTo>
                    <a:pt x="54" y="65"/>
                    <a:pt x="67" y="64"/>
                    <a:pt x="78" y="63"/>
                  </a:cubicBezTo>
                  <a:cubicBezTo>
                    <a:pt x="78" y="63"/>
                    <a:pt x="78" y="63"/>
                    <a:pt x="78" y="63"/>
                  </a:cubicBezTo>
                  <a:cubicBezTo>
                    <a:pt x="67" y="64"/>
                    <a:pt x="54" y="65"/>
                    <a:pt x="44" y="65"/>
                  </a:cubicBezTo>
                  <a:cubicBezTo>
                    <a:pt x="44" y="65"/>
                    <a:pt x="44" y="65"/>
                    <a:pt x="44" y="65"/>
                  </a:cubicBezTo>
                  <a:cubicBezTo>
                    <a:pt x="44" y="65"/>
                    <a:pt x="44" y="65"/>
                    <a:pt x="44" y="65"/>
                  </a:cubicBezTo>
                  <a:cubicBezTo>
                    <a:pt x="44" y="65"/>
                    <a:pt x="44" y="65"/>
                    <a:pt x="44" y="65"/>
                  </a:cubicBezTo>
                  <a:cubicBezTo>
                    <a:pt x="44" y="65"/>
                    <a:pt x="44" y="65"/>
                    <a:pt x="44" y="65"/>
                  </a:cubicBezTo>
                  <a:cubicBezTo>
                    <a:pt x="44" y="65"/>
                    <a:pt x="44" y="65"/>
                    <a:pt x="44" y="65"/>
                  </a:cubicBezTo>
                  <a:close/>
                  <a:moveTo>
                    <a:pt x="36" y="65"/>
                  </a:moveTo>
                  <a:cubicBezTo>
                    <a:pt x="33" y="64"/>
                    <a:pt x="30" y="64"/>
                    <a:pt x="29" y="63"/>
                  </a:cubicBezTo>
                  <a:cubicBezTo>
                    <a:pt x="29" y="63"/>
                    <a:pt x="29" y="63"/>
                    <a:pt x="29" y="63"/>
                  </a:cubicBezTo>
                  <a:cubicBezTo>
                    <a:pt x="31" y="64"/>
                    <a:pt x="33" y="64"/>
                    <a:pt x="36" y="65"/>
                  </a:cubicBezTo>
                  <a:close/>
                  <a:moveTo>
                    <a:pt x="26" y="62"/>
                  </a:moveTo>
                  <a:cubicBezTo>
                    <a:pt x="26" y="62"/>
                    <a:pt x="26" y="62"/>
                    <a:pt x="26" y="62"/>
                  </a:cubicBezTo>
                  <a:cubicBezTo>
                    <a:pt x="26" y="62"/>
                    <a:pt x="26" y="62"/>
                    <a:pt x="26" y="62"/>
                  </a:cubicBezTo>
                  <a:cubicBezTo>
                    <a:pt x="26" y="62"/>
                    <a:pt x="26" y="62"/>
                    <a:pt x="26" y="62"/>
                  </a:cubicBezTo>
                  <a:cubicBezTo>
                    <a:pt x="25" y="61"/>
                    <a:pt x="24" y="60"/>
                    <a:pt x="23" y="59"/>
                  </a:cubicBezTo>
                  <a:cubicBezTo>
                    <a:pt x="23" y="59"/>
                    <a:pt x="23" y="59"/>
                    <a:pt x="23" y="59"/>
                  </a:cubicBezTo>
                  <a:cubicBezTo>
                    <a:pt x="24" y="60"/>
                    <a:pt x="25" y="61"/>
                    <a:pt x="26" y="62"/>
                  </a:cubicBezTo>
                  <a:cubicBezTo>
                    <a:pt x="26" y="62"/>
                    <a:pt x="26" y="62"/>
                    <a:pt x="26" y="62"/>
                  </a:cubicBezTo>
                  <a:cubicBezTo>
                    <a:pt x="26" y="62"/>
                    <a:pt x="26" y="62"/>
                    <a:pt x="26" y="62"/>
                  </a:cubicBezTo>
                  <a:close/>
                  <a:moveTo>
                    <a:pt x="88" y="62"/>
                  </a:moveTo>
                  <a:cubicBezTo>
                    <a:pt x="90" y="62"/>
                    <a:pt x="91" y="62"/>
                    <a:pt x="92" y="61"/>
                  </a:cubicBezTo>
                  <a:cubicBezTo>
                    <a:pt x="92" y="61"/>
                    <a:pt x="92" y="61"/>
                    <a:pt x="92" y="61"/>
                  </a:cubicBezTo>
                  <a:cubicBezTo>
                    <a:pt x="91" y="62"/>
                    <a:pt x="90" y="62"/>
                    <a:pt x="88" y="62"/>
                  </a:cubicBezTo>
                  <a:close/>
                  <a:moveTo>
                    <a:pt x="98" y="61"/>
                  </a:moveTo>
                  <a:cubicBezTo>
                    <a:pt x="99" y="61"/>
                    <a:pt x="100" y="61"/>
                    <a:pt x="100" y="61"/>
                  </a:cubicBezTo>
                  <a:cubicBezTo>
                    <a:pt x="100" y="61"/>
                    <a:pt x="100" y="61"/>
                    <a:pt x="100" y="61"/>
                  </a:cubicBezTo>
                  <a:cubicBezTo>
                    <a:pt x="100" y="61"/>
                    <a:pt x="100" y="61"/>
                    <a:pt x="100" y="61"/>
                  </a:cubicBezTo>
                  <a:cubicBezTo>
                    <a:pt x="100" y="61"/>
                    <a:pt x="99" y="61"/>
                    <a:pt x="98" y="61"/>
                  </a:cubicBezTo>
                  <a:close/>
                  <a:moveTo>
                    <a:pt x="23" y="59"/>
                  </a:moveTo>
                  <a:cubicBezTo>
                    <a:pt x="23" y="59"/>
                    <a:pt x="23" y="59"/>
                    <a:pt x="23" y="59"/>
                  </a:cubicBezTo>
                  <a:cubicBezTo>
                    <a:pt x="23" y="59"/>
                    <a:pt x="23" y="59"/>
                    <a:pt x="23" y="59"/>
                  </a:cubicBezTo>
                  <a:cubicBezTo>
                    <a:pt x="23" y="59"/>
                    <a:pt x="23" y="59"/>
                    <a:pt x="23" y="5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86" name="Freeform 281"/>
            <p:cNvSpPr/>
            <p:nvPr/>
          </p:nvSpPr>
          <p:spPr bwMode="auto">
            <a:xfrm>
              <a:off x="1989" y="1316"/>
              <a:ext cx="38" cy="45"/>
            </a:xfrm>
            <a:custGeom>
              <a:avLst/>
              <a:gdLst>
                <a:gd name="T0" fmla="*/ 5 w 15"/>
                <a:gd name="T1" fmla="*/ 18 h 18"/>
                <a:gd name="T2" fmla="*/ 0 w 15"/>
                <a:gd name="T3" fmla="*/ 12 h 18"/>
                <a:gd name="T4" fmla="*/ 0 w 15"/>
                <a:gd name="T5" fmla="*/ 12 h 18"/>
                <a:gd name="T6" fmla="*/ 2 w 15"/>
                <a:gd name="T7" fmla="*/ 7 h 18"/>
                <a:gd name="T8" fmla="*/ 2 w 15"/>
                <a:gd name="T9" fmla="*/ 7 h 18"/>
                <a:gd name="T10" fmla="*/ 7 w 15"/>
                <a:gd name="T11" fmla="*/ 0 h 18"/>
                <a:gd name="T12" fmla="*/ 7 w 15"/>
                <a:gd name="T13" fmla="*/ 0 h 18"/>
                <a:gd name="T14" fmla="*/ 10 w 15"/>
                <a:gd name="T15" fmla="*/ 3 h 18"/>
                <a:gd name="T16" fmla="*/ 9 w 15"/>
                <a:gd name="T17" fmla="*/ 4 h 18"/>
                <a:gd name="T18" fmla="*/ 9 w 15"/>
                <a:gd name="T19" fmla="*/ 4 h 18"/>
                <a:gd name="T20" fmla="*/ 5 w 15"/>
                <a:gd name="T21" fmla="*/ 10 h 18"/>
                <a:gd name="T22" fmla="*/ 5 w 15"/>
                <a:gd name="T23" fmla="*/ 10 h 18"/>
                <a:gd name="T24" fmla="*/ 4 w 15"/>
                <a:gd name="T25" fmla="*/ 12 h 18"/>
                <a:gd name="T26" fmla="*/ 4 w 15"/>
                <a:gd name="T27" fmla="*/ 12 h 18"/>
                <a:gd name="T28" fmla="*/ 5 w 15"/>
                <a:gd name="T29" fmla="*/ 14 h 18"/>
                <a:gd name="T30" fmla="*/ 5 w 15"/>
                <a:gd name="T31" fmla="*/ 14 h 18"/>
                <a:gd name="T32" fmla="*/ 6 w 15"/>
                <a:gd name="T33" fmla="*/ 14 h 18"/>
                <a:gd name="T34" fmla="*/ 6 w 15"/>
                <a:gd name="T35" fmla="*/ 14 h 18"/>
                <a:gd name="T36" fmla="*/ 14 w 15"/>
                <a:gd name="T37" fmla="*/ 12 h 18"/>
                <a:gd name="T38" fmla="*/ 14 w 15"/>
                <a:gd name="T39" fmla="*/ 12 h 18"/>
                <a:gd name="T40" fmla="*/ 15 w 15"/>
                <a:gd name="T41" fmla="*/ 16 h 18"/>
                <a:gd name="T42" fmla="*/ 5 w 15"/>
                <a:gd name="T43" fmla="*/ 18 h 18"/>
                <a:gd name="T44" fmla="*/ 5 w 15"/>
                <a:gd name="T45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5" h="18">
                  <a:moveTo>
                    <a:pt x="5" y="18"/>
                  </a:moveTo>
                  <a:cubicBezTo>
                    <a:pt x="4" y="18"/>
                    <a:pt x="0" y="16"/>
                    <a:pt x="0" y="12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10"/>
                    <a:pt x="1" y="9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5" y="2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10" y="3"/>
                    <a:pt x="10" y="3"/>
                    <a:pt x="9" y="4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8" y="5"/>
                    <a:pt x="7" y="7"/>
                    <a:pt x="5" y="10"/>
                  </a:cubicBezTo>
                  <a:cubicBezTo>
                    <a:pt x="5" y="10"/>
                    <a:pt x="5" y="10"/>
                    <a:pt x="5" y="10"/>
                  </a:cubicBezTo>
                  <a:cubicBezTo>
                    <a:pt x="4" y="11"/>
                    <a:pt x="4" y="11"/>
                    <a:pt x="4" y="12"/>
                  </a:cubicBezTo>
                  <a:cubicBezTo>
                    <a:pt x="4" y="12"/>
                    <a:pt x="4" y="12"/>
                    <a:pt x="4" y="12"/>
                  </a:cubicBezTo>
                  <a:cubicBezTo>
                    <a:pt x="4" y="13"/>
                    <a:pt x="5" y="13"/>
                    <a:pt x="5" y="14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5" y="14"/>
                    <a:pt x="6" y="14"/>
                    <a:pt x="6" y="14"/>
                  </a:cubicBezTo>
                  <a:cubicBezTo>
                    <a:pt x="6" y="14"/>
                    <a:pt x="6" y="14"/>
                    <a:pt x="6" y="14"/>
                  </a:cubicBezTo>
                  <a:cubicBezTo>
                    <a:pt x="14" y="12"/>
                    <a:pt x="14" y="12"/>
                    <a:pt x="14" y="12"/>
                  </a:cubicBezTo>
                  <a:cubicBezTo>
                    <a:pt x="14" y="12"/>
                    <a:pt x="14" y="12"/>
                    <a:pt x="14" y="12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8"/>
                    <a:pt x="5" y="18"/>
                    <a:pt x="5" y="1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87" name="Freeform 282"/>
            <p:cNvSpPr>
              <a:spLocks noEditPoints="1"/>
            </p:cNvSpPr>
            <p:nvPr/>
          </p:nvSpPr>
          <p:spPr bwMode="auto">
            <a:xfrm>
              <a:off x="1984" y="1308"/>
              <a:ext cx="48" cy="58"/>
            </a:xfrm>
            <a:custGeom>
              <a:avLst/>
              <a:gdLst>
                <a:gd name="T0" fmla="*/ 6 w 19"/>
                <a:gd name="T1" fmla="*/ 23 h 23"/>
                <a:gd name="T2" fmla="*/ 6 w 19"/>
                <a:gd name="T3" fmla="*/ 23 h 23"/>
                <a:gd name="T4" fmla="*/ 7 w 19"/>
                <a:gd name="T5" fmla="*/ 21 h 23"/>
                <a:gd name="T6" fmla="*/ 7 w 19"/>
                <a:gd name="T7" fmla="*/ 21 h 23"/>
                <a:gd name="T8" fmla="*/ 7 w 19"/>
                <a:gd name="T9" fmla="*/ 21 h 23"/>
                <a:gd name="T10" fmla="*/ 6 w 19"/>
                <a:gd name="T11" fmla="*/ 23 h 23"/>
                <a:gd name="T12" fmla="*/ 5 w 19"/>
                <a:gd name="T13" fmla="*/ 23 h 23"/>
                <a:gd name="T14" fmla="*/ 5 w 19"/>
                <a:gd name="T15" fmla="*/ 23 h 23"/>
                <a:gd name="T16" fmla="*/ 5 w 19"/>
                <a:gd name="T17" fmla="*/ 22 h 23"/>
                <a:gd name="T18" fmla="*/ 5 w 19"/>
                <a:gd name="T19" fmla="*/ 22 h 23"/>
                <a:gd name="T20" fmla="*/ 3 w 19"/>
                <a:gd name="T21" fmla="*/ 21 h 23"/>
                <a:gd name="T22" fmla="*/ 3 w 19"/>
                <a:gd name="T23" fmla="*/ 21 h 23"/>
                <a:gd name="T24" fmla="*/ 0 w 19"/>
                <a:gd name="T25" fmla="*/ 15 h 23"/>
                <a:gd name="T26" fmla="*/ 0 w 19"/>
                <a:gd name="T27" fmla="*/ 15 h 23"/>
                <a:gd name="T28" fmla="*/ 2 w 19"/>
                <a:gd name="T29" fmla="*/ 9 h 23"/>
                <a:gd name="T30" fmla="*/ 2 w 19"/>
                <a:gd name="T31" fmla="*/ 9 h 23"/>
                <a:gd name="T32" fmla="*/ 8 w 19"/>
                <a:gd name="T33" fmla="*/ 2 h 23"/>
                <a:gd name="T34" fmla="*/ 8 w 19"/>
                <a:gd name="T35" fmla="*/ 2 h 23"/>
                <a:gd name="T36" fmla="*/ 9 w 19"/>
                <a:gd name="T37" fmla="*/ 0 h 23"/>
                <a:gd name="T38" fmla="*/ 14 w 19"/>
                <a:gd name="T39" fmla="*/ 5 h 23"/>
                <a:gd name="T40" fmla="*/ 14 w 19"/>
                <a:gd name="T41" fmla="*/ 6 h 23"/>
                <a:gd name="T42" fmla="*/ 13 w 19"/>
                <a:gd name="T43" fmla="*/ 7 h 23"/>
                <a:gd name="T44" fmla="*/ 13 w 19"/>
                <a:gd name="T45" fmla="*/ 7 h 23"/>
                <a:gd name="T46" fmla="*/ 13 w 19"/>
                <a:gd name="T47" fmla="*/ 7 h 23"/>
                <a:gd name="T48" fmla="*/ 13 w 19"/>
                <a:gd name="T49" fmla="*/ 7 h 23"/>
                <a:gd name="T50" fmla="*/ 13 w 19"/>
                <a:gd name="T51" fmla="*/ 7 h 23"/>
                <a:gd name="T52" fmla="*/ 13 w 19"/>
                <a:gd name="T53" fmla="*/ 7 h 23"/>
                <a:gd name="T54" fmla="*/ 13 w 19"/>
                <a:gd name="T55" fmla="*/ 7 h 23"/>
                <a:gd name="T56" fmla="*/ 13 w 19"/>
                <a:gd name="T57" fmla="*/ 7 h 23"/>
                <a:gd name="T58" fmla="*/ 13 w 19"/>
                <a:gd name="T59" fmla="*/ 7 h 23"/>
                <a:gd name="T60" fmla="*/ 12 w 19"/>
                <a:gd name="T61" fmla="*/ 8 h 23"/>
                <a:gd name="T62" fmla="*/ 12 w 19"/>
                <a:gd name="T63" fmla="*/ 8 h 23"/>
                <a:gd name="T64" fmla="*/ 9 w 19"/>
                <a:gd name="T65" fmla="*/ 14 h 23"/>
                <a:gd name="T66" fmla="*/ 9 w 19"/>
                <a:gd name="T67" fmla="*/ 14 h 23"/>
                <a:gd name="T68" fmla="*/ 8 w 19"/>
                <a:gd name="T69" fmla="*/ 15 h 23"/>
                <a:gd name="T70" fmla="*/ 8 w 19"/>
                <a:gd name="T71" fmla="*/ 15 h 23"/>
                <a:gd name="T72" fmla="*/ 16 w 19"/>
                <a:gd name="T73" fmla="*/ 13 h 23"/>
                <a:gd name="T74" fmla="*/ 16 w 19"/>
                <a:gd name="T75" fmla="*/ 13 h 23"/>
                <a:gd name="T76" fmla="*/ 17 w 19"/>
                <a:gd name="T77" fmla="*/ 13 h 23"/>
                <a:gd name="T78" fmla="*/ 19 w 19"/>
                <a:gd name="T79" fmla="*/ 20 h 23"/>
                <a:gd name="T80" fmla="*/ 7 w 19"/>
                <a:gd name="T81" fmla="*/ 23 h 23"/>
                <a:gd name="T82" fmla="*/ 6 w 19"/>
                <a:gd name="T83" fmla="*/ 23 h 23"/>
                <a:gd name="T84" fmla="*/ 7 w 19"/>
                <a:gd name="T85" fmla="*/ 19 h 23"/>
                <a:gd name="T86" fmla="*/ 14 w 19"/>
                <a:gd name="T87" fmla="*/ 17 h 23"/>
                <a:gd name="T88" fmla="*/ 14 w 19"/>
                <a:gd name="T89" fmla="*/ 17 h 23"/>
                <a:gd name="T90" fmla="*/ 7 w 19"/>
                <a:gd name="T91" fmla="*/ 19 h 23"/>
                <a:gd name="T92" fmla="*/ 7 w 19"/>
                <a:gd name="T93" fmla="*/ 19 h 23"/>
                <a:gd name="T94" fmla="*/ 6 w 19"/>
                <a:gd name="T95" fmla="*/ 19 h 23"/>
                <a:gd name="T96" fmla="*/ 6 w 19"/>
                <a:gd name="T97" fmla="*/ 18 h 23"/>
                <a:gd name="T98" fmla="*/ 6 w 19"/>
                <a:gd name="T99" fmla="*/ 18 h 23"/>
                <a:gd name="T100" fmla="*/ 5 w 19"/>
                <a:gd name="T101" fmla="*/ 17 h 23"/>
                <a:gd name="T102" fmla="*/ 5 w 19"/>
                <a:gd name="T103" fmla="*/ 17 h 23"/>
                <a:gd name="T104" fmla="*/ 6 w 19"/>
                <a:gd name="T105" fmla="*/ 19 h 23"/>
                <a:gd name="T106" fmla="*/ 4 w 19"/>
                <a:gd name="T107" fmla="*/ 15 h 23"/>
                <a:gd name="T108" fmla="*/ 5 w 19"/>
                <a:gd name="T109" fmla="*/ 13 h 23"/>
                <a:gd name="T110" fmla="*/ 5 w 19"/>
                <a:gd name="T111" fmla="*/ 13 h 23"/>
                <a:gd name="T112" fmla="*/ 4 w 19"/>
                <a:gd name="T113" fmla="*/ 15 h 23"/>
                <a:gd name="T114" fmla="*/ 7 w 19"/>
                <a:gd name="T115" fmla="*/ 10 h 23"/>
                <a:gd name="T116" fmla="*/ 8 w 19"/>
                <a:gd name="T117" fmla="*/ 8 h 23"/>
                <a:gd name="T118" fmla="*/ 8 w 19"/>
                <a:gd name="T119" fmla="*/ 8 h 23"/>
                <a:gd name="T120" fmla="*/ 7 w 19"/>
                <a:gd name="T121" fmla="*/ 1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9" h="23">
                  <a:moveTo>
                    <a:pt x="6" y="23"/>
                  </a:moveTo>
                  <a:cubicBezTo>
                    <a:pt x="6" y="23"/>
                    <a:pt x="6" y="23"/>
                    <a:pt x="6" y="23"/>
                  </a:cubicBezTo>
                  <a:cubicBezTo>
                    <a:pt x="7" y="21"/>
                    <a:pt x="7" y="21"/>
                    <a:pt x="7" y="21"/>
                  </a:cubicBezTo>
                  <a:cubicBezTo>
                    <a:pt x="7" y="21"/>
                    <a:pt x="7" y="21"/>
                    <a:pt x="7" y="21"/>
                  </a:cubicBezTo>
                  <a:cubicBezTo>
                    <a:pt x="7" y="21"/>
                    <a:pt x="7" y="21"/>
                    <a:pt x="7" y="21"/>
                  </a:cubicBezTo>
                  <a:cubicBezTo>
                    <a:pt x="6" y="23"/>
                    <a:pt x="6" y="23"/>
                    <a:pt x="6" y="23"/>
                  </a:cubicBezTo>
                  <a:cubicBezTo>
                    <a:pt x="5" y="23"/>
                    <a:pt x="5" y="23"/>
                    <a:pt x="5" y="23"/>
                  </a:cubicBezTo>
                  <a:cubicBezTo>
                    <a:pt x="5" y="23"/>
                    <a:pt x="5" y="23"/>
                    <a:pt x="5" y="23"/>
                  </a:cubicBezTo>
                  <a:cubicBezTo>
                    <a:pt x="5" y="23"/>
                    <a:pt x="5" y="22"/>
                    <a:pt x="5" y="22"/>
                  </a:cubicBezTo>
                  <a:cubicBezTo>
                    <a:pt x="5" y="22"/>
                    <a:pt x="5" y="22"/>
                    <a:pt x="5" y="22"/>
                  </a:cubicBezTo>
                  <a:cubicBezTo>
                    <a:pt x="4" y="22"/>
                    <a:pt x="4" y="22"/>
                    <a:pt x="3" y="21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2" y="20"/>
                    <a:pt x="0" y="18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13"/>
                    <a:pt x="1" y="11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5" y="4"/>
                    <a:pt x="7" y="2"/>
                    <a:pt x="8" y="2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14" y="5"/>
                    <a:pt x="14" y="5"/>
                    <a:pt x="14" y="5"/>
                  </a:cubicBezTo>
                  <a:cubicBezTo>
                    <a:pt x="14" y="6"/>
                    <a:pt x="14" y="6"/>
                    <a:pt x="14" y="6"/>
                  </a:cubicBezTo>
                  <a:cubicBezTo>
                    <a:pt x="14" y="7"/>
                    <a:pt x="13" y="7"/>
                    <a:pt x="13" y="7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8"/>
                    <a:pt x="13" y="8"/>
                    <a:pt x="12" y="8"/>
                  </a:cubicBezTo>
                  <a:cubicBezTo>
                    <a:pt x="12" y="8"/>
                    <a:pt x="12" y="8"/>
                    <a:pt x="12" y="8"/>
                  </a:cubicBezTo>
                  <a:cubicBezTo>
                    <a:pt x="12" y="9"/>
                    <a:pt x="10" y="11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8" y="14"/>
                    <a:pt x="8" y="15"/>
                    <a:pt x="8" y="15"/>
                  </a:cubicBezTo>
                  <a:cubicBezTo>
                    <a:pt x="8" y="15"/>
                    <a:pt x="8" y="15"/>
                    <a:pt x="8" y="15"/>
                  </a:cubicBezTo>
                  <a:cubicBezTo>
                    <a:pt x="16" y="13"/>
                    <a:pt x="16" y="13"/>
                    <a:pt x="16" y="13"/>
                  </a:cubicBezTo>
                  <a:cubicBezTo>
                    <a:pt x="16" y="13"/>
                    <a:pt x="16" y="13"/>
                    <a:pt x="16" y="13"/>
                  </a:cubicBezTo>
                  <a:cubicBezTo>
                    <a:pt x="17" y="13"/>
                    <a:pt x="17" y="13"/>
                    <a:pt x="17" y="13"/>
                  </a:cubicBezTo>
                  <a:cubicBezTo>
                    <a:pt x="19" y="20"/>
                    <a:pt x="19" y="20"/>
                    <a:pt x="19" y="20"/>
                  </a:cubicBezTo>
                  <a:cubicBezTo>
                    <a:pt x="7" y="23"/>
                    <a:pt x="7" y="23"/>
                    <a:pt x="7" y="23"/>
                  </a:cubicBezTo>
                  <a:cubicBezTo>
                    <a:pt x="6" y="23"/>
                    <a:pt x="6" y="23"/>
                    <a:pt x="6" y="23"/>
                  </a:cubicBezTo>
                  <a:close/>
                  <a:moveTo>
                    <a:pt x="7" y="19"/>
                  </a:moveTo>
                  <a:cubicBezTo>
                    <a:pt x="14" y="17"/>
                    <a:pt x="14" y="17"/>
                    <a:pt x="14" y="17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7" y="19"/>
                    <a:pt x="7" y="19"/>
                    <a:pt x="7" y="19"/>
                  </a:cubicBezTo>
                  <a:cubicBezTo>
                    <a:pt x="7" y="19"/>
                    <a:pt x="7" y="19"/>
                    <a:pt x="7" y="19"/>
                  </a:cubicBezTo>
                  <a:close/>
                  <a:moveTo>
                    <a:pt x="6" y="19"/>
                  </a:moveTo>
                  <a:cubicBezTo>
                    <a:pt x="6" y="18"/>
                    <a:pt x="6" y="18"/>
                    <a:pt x="6" y="18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6" y="18"/>
                    <a:pt x="5" y="18"/>
                    <a:pt x="5" y="17"/>
                  </a:cubicBezTo>
                  <a:cubicBezTo>
                    <a:pt x="5" y="17"/>
                    <a:pt x="5" y="17"/>
                    <a:pt x="5" y="17"/>
                  </a:cubicBezTo>
                  <a:cubicBezTo>
                    <a:pt x="5" y="18"/>
                    <a:pt x="6" y="18"/>
                    <a:pt x="6" y="19"/>
                  </a:cubicBezTo>
                  <a:close/>
                  <a:moveTo>
                    <a:pt x="4" y="15"/>
                  </a:moveTo>
                  <a:cubicBezTo>
                    <a:pt x="4" y="14"/>
                    <a:pt x="4" y="14"/>
                    <a:pt x="5" y="13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4" y="14"/>
                    <a:pt x="4" y="14"/>
                    <a:pt x="4" y="15"/>
                  </a:cubicBezTo>
                  <a:close/>
                  <a:moveTo>
                    <a:pt x="7" y="10"/>
                  </a:moveTo>
                  <a:cubicBezTo>
                    <a:pt x="7" y="9"/>
                    <a:pt x="7" y="9"/>
                    <a:pt x="8" y="8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7" y="9"/>
                    <a:pt x="7" y="9"/>
                    <a:pt x="7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88" name="Freeform 283"/>
            <p:cNvSpPr/>
            <p:nvPr/>
          </p:nvSpPr>
          <p:spPr bwMode="auto">
            <a:xfrm>
              <a:off x="1979" y="1326"/>
              <a:ext cx="41" cy="38"/>
            </a:xfrm>
            <a:custGeom>
              <a:avLst/>
              <a:gdLst>
                <a:gd name="T0" fmla="*/ 0 w 41"/>
                <a:gd name="T1" fmla="*/ 20 h 38"/>
                <a:gd name="T2" fmla="*/ 8 w 41"/>
                <a:gd name="T3" fmla="*/ 13 h 38"/>
                <a:gd name="T4" fmla="*/ 18 w 41"/>
                <a:gd name="T5" fmla="*/ 23 h 38"/>
                <a:gd name="T6" fmla="*/ 33 w 41"/>
                <a:gd name="T7" fmla="*/ 0 h 38"/>
                <a:gd name="T8" fmla="*/ 33 w 41"/>
                <a:gd name="T9" fmla="*/ 0 h 38"/>
                <a:gd name="T10" fmla="*/ 41 w 41"/>
                <a:gd name="T11" fmla="*/ 8 h 38"/>
                <a:gd name="T12" fmla="*/ 18 w 41"/>
                <a:gd name="T13" fmla="*/ 38 h 38"/>
                <a:gd name="T14" fmla="*/ 0 w 41"/>
                <a:gd name="T15" fmla="*/ 20 h 38"/>
                <a:gd name="T16" fmla="*/ 0 w 41"/>
                <a:gd name="T17" fmla="*/ 2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1" h="38">
                  <a:moveTo>
                    <a:pt x="0" y="20"/>
                  </a:moveTo>
                  <a:lnTo>
                    <a:pt x="8" y="13"/>
                  </a:lnTo>
                  <a:lnTo>
                    <a:pt x="18" y="23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41" y="8"/>
                  </a:lnTo>
                  <a:lnTo>
                    <a:pt x="18" y="38"/>
                  </a:lnTo>
                  <a:lnTo>
                    <a:pt x="0" y="20"/>
                  </a:lnTo>
                  <a:lnTo>
                    <a:pt x="0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89" name="Freeform 284"/>
            <p:cNvSpPr>
              <a:spLocks noEditPoints="1"/>
            </p:cNvSpPr>
            <p:nvPr/>
          </p:nvSpPr>
          <p:spPr bwMode="auto">
            <a:xfrm>
              <a:off x="1972" y="1321"/>
              <a:ext cx="55" cy="50"/>
            </a:xfrm>
            <a:custGeom>
              <a:avLst/>
              <a:gdLst>
                <a:gd name="T0" fmla="*/ 5 w 55"/>
                <a:gd name="T1" fmla="*/ 28 h 50"/>
                <a:gd name="T2" fmla="*/ 7 w 55"/>
                <a:gd name="T3" fmla="*/ 25 h 50"/>
                <a:gd name="T4" fmla="*/ 12 w 55"/>
                <a:gd name="T5" fmla="*/ 28 h 50"/>
                <a:gd name="T6" fmla="*/ 7 w 55"/>
                <a:gd name="T7" fmla="*/ 25 h 50"/>
                <a:gd name="T8" fmla="*/ 5 w 55"/>
                <a:gd name="T9" fmla="*/ 28 h 50"/>
                <a:gd name="T10" fmla="*/ 0 w 55"/>
                <a:gd name="T11" fmla="*/ 25 h 50"/>
                <a:gd name="T12" fmla="*/ 15 w 55"/>
                <a:gd name="T13" fmla="*/ 10 h 50"/>
                <a:gd name="T14" fmla="*/ 20 w 55"/>
                <a:gd name="T15" fmla="*/ 15 h 50"/>
                <a:gd name="T16" fmla="*/ 25 w 55"/>
                <a:gd name="T17" fmla="*/ 20 h 50"/>
                <a:gd name="T18" fmla="*/ 37 w 55"/>
                <a:gd name="T19" fmla="*/ 0 h 50"/>
                <a:gd name="T20" fmla="*/ 40 w 55"/>
                <a:gd name="T21" fmla="*/ 0 h 50"/>
                <a:gd name="T22" fmla="*/ 43 w 55"/>
                <a:gd name="T23" fmla="*/ 0 h 50"/>
                <a:gd name="T24" fmla="*/ 55 w 55"/>
                <a:gd name="T25" fmla="*/ 10 h 50"/>
                <a:gd name="T26" fmla="*/ 25 w 55"/>
                <a:gd name="T27" fmla="*/ 50 h 50"/>
                <a:gd name="T28" fmla="*/ 5 w 55"/>
                <a:gd name="T29" fmla="*/ 28 h 50"/>
                <a:gd name="T30" fmla="*/ 5 w 55"/>
                <a:gd name="T31" fmla="*/ 28 h 50"/>
                <a:gd name="T32" fmla="*/ 25 w 55"/>
                <a:gd name="T33" fmla="*/ 35 h 50"/>
                <a:gd name="T34" fmla="*/ 43 w 55"/>
                <a:gd name="T35" fmla="*/ 13 h 50"/>
                <a:gd name="T36" fmla="*/ 43 w 55"/>
                <a:gd name="T37" fmla="*/ 13 h 50"/>
                <a:gd name="T38" fmla="*/ 25 w 55"/>
                <a:gd name="T39" fmla="*/ 35 h 50"/>
                <a:gd name="T40" fmla="*/ 25 w 55"/>
                <a:gd name="T41" fmla="*/ 35 h 50"/>
                <a:gd name="T42" fmla="*/ 25 w 55"/>
                <a:gd name="T43" fmla="*/ 35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5" h="50">
                  <a:moveTo>
                    <a:pt x="5" y="28"/>
                  </a:moveTo>
                  <a:lnTo>
                    <a:pt x="7" y="25"/>
                  </a:lnTo>
                  <a:lnTo>
                    <a:pt x="12" y="28"/>
                  </a:lnTo>
                  <a:lnTo>
                    <a:pt x="7" y="25"/>
                  </a:lnTo>
                  <a:lnTo>
                    <a:pt x="5" y="28"/>
                  </a:lnTo>
                  <a:lnTo>
                    <a:pt x="0" y="25"/>
                  </a:lnTo>
                  <a:lnTo>
                    <a:pt x="15" y="10"/>
                  </a:lnTo>
                  <a:lnTo>
                    <a:pt x="20" y="15"/>
                  </a:lnTo>
                  <a:lnTo>
                    <a:pt x="25" y="20"/>
                  </a:lnTo>
                  <a:lnTo>
                    <a:pt x="37" y="0"/>
                  </a:lnTo>
                  <a:lnTo>
                    <a:pt x="40" y="0"/>
                  </a:lnTo>
                  <a:lnTo>
                    <a:pt x="43" y="0"/>
                  </a:lnTo>
                  <a:lnTo>
                    <a:pt x="55" y="10"/>
                  </a:lnTo>
                  <a:lnTo>
                    <a:pt x="25" y="50"/>
                  </a:lnTo>
                  <a:lnTo>
                    <a:pt x="5" y="28"/>
                  </a:lnTo>
                  <a:lnTo>
                    <a:pt x="5" y="28"/>
                  </a:lnTo>
                  <a:close/>
                  <a:moveTo>
                    <a:pt x="25" y="35"/>
                  </a:moveTo>
                  <a:lnTo>
                    <a:pt x="43" y="13"/>
                  </a:lnTo>
                  <a:lnTo>
                    <a:pt x="43" y="13"/>
                  </a:lnTo>
                  <a:lnTo>
                    <a:pt x="25" y="35"/>
                  </a:lnTo>
                  <a:lnTo>
                    <a:pt x="25" y="35"/>
                  </a:lnTo>
                  <a:lnTo>
                    <a:pt x="25" y="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90" name="Freeform 285"/>
            <p:cNvSpPr>
              <a:spLocks noEditPoints="1"/>
            </p:cNvSpPr>
            <p:nvPr/>
          </p:nvSpPr>
          <p:spPr bwMode="auto">
            <a:xfrm>
              <a:off x="2343" y="1477"/>
              <a:ext cx="240" cy="131"/>
            </a:xfrm>
            <a:custGeom>
              <a:avLst/>
              <a:gdLst>
                <a:gd name="T0" fmla="*/ 69 w 95"/>
                <a:gd name="T1" fmla="*/ 50 h 52"/>
                <a:gd name="T2" fmla="*/ 70 w 95"/>
                <a:gd name="T3" fmla="*/ 46 h 52"/>
                <a:gd name="T4" fmla="*/ 74 w 95"/>
                <a:gd name="T5" fmla="*/ 47 h 52"/>
                <a:gd name="T6" fmla="*/ 74 w 95"/>
                <a:gd name="T7" fmla="*/ 47 h 52"/>
                <a:gd name="T8" fmla="*/ 81 w 95"/>
                <a:gd name="T9" fmla="*/ 48 h 52"/>
                <a:gd name="T10" fmla="*/ 81 w 95"/>
                <a:gd name="T11" fmla="*/ 48 h 52"/>
                <a:gd name="T12" fmla="*/ 89 w 95"/>
                <a:gd name="T13" fmla="*/ 46 h 52"/>
                <a:gd name="T14" fmla="*/ 89 w 95"/>
                <a:gd name="T15" fmla="*/ 46 h 52"/>
                <a:gd name="T16" fmla="*/ 91 w 95"/>
                <a:gd name="T17" fmla="*/ 40 h 52"/>
                <a:gd name="T18" fmla="*/ 91 w 95"/>
                <a:gd name="T19" fmla="*/ 40 h 52"/>
                <a:gd name="T20" fmla="*/ 78 w 95"/>
                <a:gd name="T21" fmla="*/ 7 h 52"/>
                <a:gd name="T22" fmla="*/ 78 w 95"/>
                <a:gd name="T23" fmla="*/ 7 h 52"/>
                <a:gd name="T24" fmla="*/ 42 w 95"/>
                <a:gd name="T25" fmla="*/ 4 h 52"/>
                <a:gd name="T26" fmla="*/ 42 w 95"/>
                <a:gd name="T27" fmla="*/ 4 h 52"/>
                <a:gd name="T28" fmla="*/ 0 w 95"/>
                <a:gd name="T29" fmla="*/ 5 h 52"/>
                <a:gd name="T30" fmla="*/ 0 w 95"/>
                <a:gd name="T31" fmla="*/ 5 h 52"/>
                <a:gd name="T32" fmla="*/ 0 w 95"/>
                <a:gd name="T33" fmla="*/ 1 h 52"/>
                <a:gd name="T34" fmla="*/ 42 w 95"/>
                <a:gd name="T35" fmla="*/ 0 h 52"/>
                <a:gd name="T36" fmla="*/ 42 w 95"/>
                <a:gd name="T37" fmla="*/ 0 h 52"/>
                <a:gd name="T38" fmla="*/ 80 w 95"/>
                <a:gd name="T39" fmla="*/ 4 h 52"/>
                <a:gd name="T40" fmla="*/ 80 w 95"/>
                <a:gd name="T41" fmla="*/ 4 h 52"/>
                <a:gd name="T42" fmla="*/ 95 w 95"/>
                <a:gd name="T43" fmla="*/ 40 h 52"/>
                <a:gd name="T44" fmla="*/ 95 w 95"/>
                <a:gd name="T45" fmla="*/ 40 h 52"/>
                <a:gd name="T46" fmla="*/ 91 w 95"/>
                <a:gd name="T47" fmla="*/ 50 h 52"/>
                <a:gd name="T48" fmla="*/ 91 w 95"/>
                <a:gd name="T49" fmla="*/ 50 h 52"/>
                <a:gd name="T50" fmla="*/ 81 w 95"/>
                <a:gd name="T51" fmla="*/ 52 h 52"/>
                <a:gd name="T52" fmla="*/ 81 w 95"/>
                <a:gd name="T53" fmla="*/ 52 h 52"/>
                <a:gd name="T54" fmla="*/ 69 w 95"/>
                <a:gd name="T55" fmla="*/ 50 h 52"/>
                <a:gd name="T56" fmla="*/ 0 w 95"/>
                <a:gd name="T57" fmla="*/ 5 h 52"/>
                <a:gd name="T58" fmla="*/ 0 w 95"/>
                <a:gd name="T59" fmla="*/ 5 h 52"/>
                <a:gd name="T60" fmla="*/ 0 w 95"/>
                <a:gd name="T61" fmla="*/ 5 h 52"/>
                <a:gd name="T62" fmla="*/ 0 w 95"/>
                <a:gd name="T63" fmla="*/ 5 h 52"/>
                <a:gd name="T64" fmla="*/ 0 w 95"/>
                <a:gd name="T65" fmla="*/ 5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95" h="52">
                  <a:moveTo>
                    <a:pt x="69" y="50"/>
                  </a:moveTo>
                  <a:cubicBezTo>
                    <a:pt x="70" y="46"/>
                    <a:pt x="70" y="46"/>
                    <a:pt x="70" y="46"/>
                  </a:cubicBezTo>
                  <a:cubicBezTo>
                    <a:pt x="70" y="46"/>
                    <a:pt x="72" y="47"/>
                    <a:pt x="74" y="47"/>
                  </a:cubicBezTo>
                  <a:cubicBezTo>
                    <a:pt x="74" y="47"/>
                    <a:pt x="74" y="47"/>
                    <a:pt x="74" y="47"/>
                  </a:cubicBezTo>
                  <a:cubicBezTo>
                    <a:pt x="76" y="47"/>
                    <a:pt x="78" y="48"/>
                    <a:pt x="81" y="48"/>
                  </a:cubicBezTo>
                  <a:cubicBezTo>
                    <a:pt x="81" y="48"/>
                    <a:pt x="81" y="48"/>
                    <a:pt x="81" y="48"/>
                  </a:cubicBezTo>
                  <a:cubicBezTo>
                    <a:pt x="84" y="48"/>
                    <a:pt x="87" y="47"/>
                    <a:pt x="89" y="46"/>
                  </a:cubicBezTo>
                  <a:cubicBezTo>
                    <a:pt x="89" y="46"/>
                    <a:pt x="89" y="46"/>
                    <a:pt x="89" y="46"/>
                  </a:cubicBezTo>
                  <a:cubicBezTo>
                    <a:pt x="90" y="46"/>
                    <a:pt x="91" y="44"/>
                    <a:pt x="91" y="40"/>
                  </a:cubicBezTo>
                  <a:cubicBezTo>
                    <a:pt x="91" y="40"/>
                    <a:pt x="91" y="40"/>
                    <a:pt x="91" y="40"/>
                  </a:cubicBezTo>
                  <a:cubicBezTo>
                    <a:pt x="91" y="29"/>
                    <a:pt x="84" y="11"/>
                    <a:pt x="78" y="7"/>
                  </a:cubicBezTo>
                  <a:cubicBezTo>
                    <a:pt x="78" y="7"/>
                    <a:pt x="78" y="7"/>
                    <a:pt x="78" y="7"/>
                  </a:cubicBezTo>
                  <a:cubicBezTo>
                    <a:pt x="75" y="5"/>
                    <a:pt x="58" y="4"/>
                    <a:pt x="42" y="4"/>
                  </a:cubicBezTo>
                  <a:cubicBezTo>
                    <a:pt x="42" y="4"/>
                    <a:pt x="42" y="4"/>
                    <a:pt x="42" y="4"/>
                  </a:cubicBezTo>
                  <a:cubicBezTo>
                    <a:pt x="22" y="4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21" y="0"/>
                    <a:pt x="42" y="0"/>
                  </a:cubicBezTo>
                  <a:cubicBezTo>
                    <a:pt x="42" y="0"/>
                    <a:pt x="42" y="0"/>
                    <a:pt x="42" y="0"/>
                  </a:cubicBezTo>
                  <a:cubicBezTo>
                    <a:pt x="59" y="0"/>
                    <a:pt x="74" y="1"/>
                    <a:pt x="80" y="4"/>
                  </a:cubicBezTo>
                  <a:cubicBezTo>
                    <a:pt x="80" y="4"/>
                    <a:pt x="80" y="4"/>
                    <a:pt x="80" y="4"/>
                  </a:cubicBezTo>
                  <a:cubicBezTo>
                    <a:pt x="89" y="10"/>
                    <a:pt x="95" y="28"/>
                    <a:pt x="95" y="40"/>
                  </a:cubicBezTo>
                  <a:cubicBezTo>
                    <a:pt x="95" y="40"/>
                    <a:pt x="95" y="40"/>
                    <a:pt x="95" y="40"/>
                  </a:cubicBezTo>
                  <a:cubicBezTo>
                    <a:pt x="95" y="44"/>
                    <a:pt x="94" y="48"/>
                    <a:pt x="91" y="50"/>
                  </a:cubicBezTo>
                  <a:cubicBezTo>
                    <a:pt x="91" y="50"/>
                    <a:pt x="91" y="50"/>
                    <a:pt x="91" y="50"/>
                  </a:cubicBezTo>
                  <a:cubicBezTo>
                    <a:pt x="88" y="51"/>
                    <a:pt x="84" y="52"/>
                    <a:pt x="81" y="52"/>
                  </a:cubicBezTo>
                  <a:cubicBezTo>
                    <a:pt x="81" y="52"/>
                    <a:pt x="81" y="52"/>
                    <a:pt x="81" y="52"/>
                  </a:cubicBezTo>
                  <a:cubicBezTo>
                    <a:pt x="75" y="52"/>
                    <a:pt x="69" y="50"/>
                    <a:pt x="69" y="50"/>
                  </a:cubicBezTo>
                  <a:close/>
                  <a:moveTo>
                    <a:pt x="0" y="5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91" name="Freeform 286"/>
            <p:cNvSpPr>
              <a:spLocks noEditPoints="1"/>
            </p:cNvSpPr>
            <p:nvPr/>
          </p:nvSpPr>
          <p:spPr bwMode="auto">
            <a:xfrm>
              <a:off x="2336" y="1472"/>
              <a:ext cx="252" cy="141"/>
            </a:xfrm>
            <a:custGeom>
              <a:avLst/>
              <a:gdLst>
                <a:gd name="T0" fmla="*/ 70 w 100"/>
                <a:gd name="T1" fmla="*/ 52 h 56"/>
                <a:gd name="T2" fmla="*/ 72 w 100"/>
                <a:gd name="T3" fmla="*/ 47 h 56"/>
                <a:gd name="T4" fmla="*/ 74 w 100"/>
                <a:gd name="T5" fmla="*/ 46 h 56"/>
                <a:gd name="T6" fmla="*/ 74 w 100"/>
                <a:gd name="T7" fmla="*/ 46 h 56"/>
                <a:gd name="T8" fmla="*/ 77 w 100"/>
                <a:gd name="T9" fmla="*/ 47 h 56"/>
                <a:gd name="T10" fmla="*/ 84 w 100"/>
                <a:gd name="T11" fmla="*/ 48 h 56"/>
                <a:gd name="T12" fmla="*/ 91 w 100"/>
                <a:gd name="T13" fmla="*/ 47 h 56"/>
                <a:gd name="T14" fmla="*/ 92 w 100"/>
                <a:gd name="T15" fmla="*/ 42 h 56"/>
                <a:gd name="T16" fmla="*/ 92 w 100"/>
                <a:gd name="T17" fmla="*/ 42 h 56"/>
                <a:gd name="T18" fmla="*/ 80 w 100"/>
                <a:gd name="T19" fmla="*/ 11 h 56"/>
                <a:gd name="T20" fmla="*/ 68 w 100"/>
                <a:gd name="T21" fmla="*/ 9 h 56"/>
                <a:gd name="T22" fmla="*/ 45 w 100"/>
                <a:gd name="T23" fmla="*/ 8 h 56"/>
                <a:gd name="T24" fmla="*/ 3 w 100"/>
                <a:gd name="T25" fmla="*/ 9 h 56"/>
                <a:gd name="T26" fmla="*/ 3 w 100"/>
                <a:gd name="T27" fmla="*/ 1 h 56"/>
                <a:gd name="T28" fmla="*/ 3 w 100"/>
                <a:gd name="T29" fmla="*/ 1 h 56"/>
                <a:gd name="T30" fmla="*/ 6 w 100"/>
                <a:gd name="T31" fmla="*/ 1 h 56"/>
                <a:gd name="T32" fmla="*/ 45 w 100"/>
                <a:gd name="T33" fmla="*/ 0 h 56"/>
                <a:gd name="T34" fmla="*/ 84 w 100"/>
                <a:gd name="T35" fmla="*/ 4 h 56"/>
                <a:gd name="T36" fmla="*/ 94 w 100"/>
                <a:gd name="T37" fmla="*/ 54 h 56"/>
                <a:gd name="T38" fmla="*/ 84 w 100"/>
                <a:gd name="T39" fmla="*/ 56 h 56"/>
                <a:gd name="T40" fmla="*/ 72 w 100"/>
                <a:gd name="T41" fmla="*/ 52 h 56"/>
                <a:gd name="T42" fmla="*/ 72 w 100"/>
                <a:gd name="T43" fmla="*/ 54 h 56"/>
                <a:gd name="T44" fmla="*/ 84 w 100"/>
                <a:gd name="T45" fmla="*/ 52 h 56"/>
                <a:gd name="T46" fmla="*/ 84 w 100"/>
                <a:gd name="T47" fmla="*/ 52 h 56"/>
                <a:gd name="T48" fmla="*/ 93 w 100"/>
                <a:gd name="T49" fmla="*/ 50 h 56"/>
                <a:gd name="T50" fmla="*/ 93 w 100"/>
                <a:gd name="T51" fmla="*/ 50 h 56"/>
                <a:gd name="T52" fmla="*/ 76 w 100"/>
                <a:gd name="T53" fmla="*/ 51 h 56"/>
                <a:gd name="T54" fmla="*/ 75 w 100"/>
                <a:gd name="T55" fmla="*/ 51 h 56"/>
                <a:gd name="T56" fmla="*/ 73 w 100"/>
                <a:gd name="T57" fmla="*/ 50 h 56"/>
                <a:gd name="T58" fmla="*/ 73 w 100"/>
                <a:gd name="T59" fmla="*/ 50 h 56"/>
                <a:gd name="T60" fmla="*/ 73 w 100"/>
                <a:gd name="T61" fmla="*/ 50 h 56"/>
                <a:gd name="T62" fmla="*/ 73 w 100"/>
                <a:gd name="T63" fmla="*/ 50 h 56"/>
                <a:gd name="T64" fmla="*/ 93 w 100"/>
                <a:gd name="T65" fmla="*/ 50 h 56"/>
                <a:gd name="T66" fmla="*/ 93 w 100"/>
                <a:gd name="T67" fmla="*/ 50 h 56"/>
                <a:gd name="T68" fmla="*/ 71 w 100"/>
                <a:gd name="T69" fmla="*/ 49 h 56"/>
                <a:gd name="T70" fmla="*/ 95 w 100"/>
                <a:gd name="T71" fmla="*/ 47 h 56"/>
                <a:gd name="T72" fmla="*/ 96 w 100"/>
                <a:gd name="T73" fmla="*/ 45 h 56"/>
                <a:gd name="T74" fmla="*/ 96 w 100"/>
                <a:gd name="T75" fmla="*/ 40 h 56"/>
                <a:gd name="T76" fmla="*/ 82 w 100"/>
                <a:gd name="T77" fmla="*/ 8 h 56"/>
                <a:gd name="T78" fmla="*/ 3 w 100"/>
                <a:gd name="T79" fmla="*/ 9 h 56"/>
                <a:gd name="T80" fmla="*/ 69 w 100"/>
                <a:gd name="T81" fmla="*/ 5 h 56"/>
                <a:gd name="T82" fmla="*/ 63 w 100"/>
                <a:gd name="T83" fmla="*/ 5 h 56"/>
                <a:gd name="T84" fmla="*/ 5 w 100"/>
                <a:gd name="T85" fmla="*/ 5 h 56"/>
                <a:gd name="T86" fmla="*/ 5 w 100"/>
                <a:gd name="T87" fmla="*/ 5 h 56"/>
                <a:gd name="T88" fmla="*/ 8 w 100"/>
                <a:gd name="T89" fmla="*/ 5 h 56"/>
                <a:gd name="T90" fmla="*/ 8 w 100"/>
                <a:gd name="T91" fmla="*/ 5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00" h="56">
                  <a:moveTo>
                    <a:pt x="72" y="54"/>
                  </a:moveTo>
                  <a:cubicBezTo>
                    <a:pt x="70" y="54"/>
                    <a:pt x="70" y="54"/>
                    <a:pt x="70" y="54"/>
                  </a:cubicBezTo>
                  <a:cubicBezTo>
                    <a:pt x="70" y="52"/>
                    <a:pt x="70" y="52"/>
                    <a:pt x="70" y="52"/>
                  </a:cubicBezTo>
                  <a:cubicBezTo>
                    <a:pt x="71" y="48"/>
                    <a:pt x="71" y="48"/>
                    <a:pt x="71" y="48"/>
                  </a:cubicBezTo>
                  <a:cubicBezTo>
                    <a:pt x="71" y="48"/>
                    <a:pt x="72" y="47"/>
                    <a:pt x="72" y="47"/>
                  </a:cubicBezTo>
                  <a:cubicBezTo>
                    <a:pt x="72" y="47"/>
                    <a:pt x="72" y="47"/>
                    <a:pt x="72" y="47"/>
                  </a:cubicBezTo>
                  <a:cubicBezTo>
                    <a:pt x="72" y="47"/>
                    <a:pt x="73" y="46"/>
                    <a:pt x="73" y="46"/>
                  </a:cubicBezTo>
                  <a:cubicBezTo>
                    <a:pt x="73" y="46"/>
                    <a:pt x="73" y="46"/>
                    <a:pt x="73" y="46"/>
                  </a:cubicBezTo>
                  <a:cubicBezTo>
                    <a:pt x="73" y="46"/>
                    <a:pt x="74" y="46"/>
                    <a:pt x="74" y="46"/>
                  </a:cubicBezTo>
                  <a:cubicBezTo>
                    <a:pt x="74" y="46"/>
                    <a:pt x="74" y="46"/>
                    <a:pt x="74" y="46"/>
                  </a:cubicBezTo>
                  <a:cubicBezTo>
                    <a:pt x="74" y="46"/>
                    <a:pt x="74" y="46"/>
                    <a:pt x="74" y="46"/>
                  </a:cubicBezTo>
                  <a:cubicBezTo>
                    <a:pt x="74" y="46"/>
                    <a:pt x="74" y="46"/>
                    <a:pt x="74" y="46"/>
                  </a:cubicBezTo>
                  <a:cubicBezTo>
                    <a:pt x="74" y="47"/>
                    <a:pt x="74" y="47"/>
                    <a:pt x="75" y="47"/>
                  </a:cubicBezTo>
                  <a:cubicBezTo>
                    <a:pt x="75" y="47"/>
                    <a:pt x="75" y="47"/>
                    <a:pt x="75" y="47"/>
                  </a:cubicBezTo>
                  <a:cubicBezTo>
                    <a:pt x="75" y="47"/>
                    <a:pt x="76" y="47"/>
                    <a:pt x="77" y="47"/>
                  </a:cubicBezTo>
                  <a:cubicBezTo>
                    <a:pt x="77" y="47"/>
                    <a:pt x="77" y="47"/>
                    <a:pt x="77" y="47"/>
                  </a:cubicBezTo>
                  <a:cubicBezTo>
                    <a:pt x="79" y="47"/>
                    <a:pt x="82" y="48"/>
                    <a:pt x="84" y="48"/>
                  </a:cubicBezTo>
                  <a:cubicBezTo>
                    <a:pt x="84" y="48"/>
                    <a:pt x="84" y="48"/>
                    <a:pt x="84" y="48"/>
                  </a:cubicBezTo>
                  <a:cubicBezTo>
                    <a:pt x="84" y="48"/>
                    <a:pt x="84" y="48"/>
                    <a:pt x="84" y="48"/>
                  </a:cubicBezTo>
                  <a:cubicBezTo>
                    <a:pt x="87" y="48"/>
                    <a:pt x="89" y="47"/>
                    <a:pt x="91" y="47"/>
                  </a:cubicBezTo>
                  <a:cubicBezTo>
                    <a:pt x="91" y="47"/>
                    <a:pt x="91" y="47"/>
                    <a:pt x="91" y="47"/>
                  </a:cubicBezTo>
                  <a:cubicBezTo>
                    <a:pt x="91" y="47"/>
                    <a:pt x="91" y="46"/>
                    <a:pt x="91" y="46"/>
                  </a:cubicBezTo>
                  <a:cubicBezTo>
                    <a:pt x="91" y="46"/>
                    <a:pt x="91" y="46"/>
                    <a:pt x="91" y="46"/>
                  </a:cubicBezTo>
                  <a:cubicBezTo>
                    <a:pt x="92" y="45"/>
                    <a:pt x="92" y="44"/>
                    <a:pt x="92" y="42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2" y="42"/>
                    <a:pt x="92" y="42"/>
                    <a:pt x="92" y="41"/>
                  </a:cubicBezTo>
                  <a:cubicBezTo>
                    <a:pt x="92" y="41"/>
                    <a:pt x="92" y="41"/>
                    <a:pt x="92" y="41"/>
                  </a:cubicBezTo>
                  <a:cubicBezTo>
                    <a:pt x="92" y="32"/>
                    <a:pt x="85" y="13"/>
                    <a:pt x="80" y="11"/>
                  </a:cubicBezTo>
                  <a:cubicBezTo>
                    <a:pt x="80" y="11"/>
                    <a:pt x="80" y="11"/>
                    <a:pt x="80" y="11"/>
                  </a:cubicBezTo>
                  <a:cubicBezTo>
                    <a:pt x="79" y="11"/>
                    <a:pt x="74" y="9"/>
                    <a:pt x="68" y="9"/>
                  </a:cubicBezTo>
                  <a:cubicBezTo>
                    <a:pt x="68" y="9"/>
                    <a:pt x="68" y="9"/>
                    <a:pt x="68" y="9"/>
                  </a:cubicBezTo>
                  <a:cubicBezTo>
                    <a:pt x="62" y="8"/>
                    <a:pt x="55" y="8"/>
                    <a:pt x="47" y="8"/>
                  </a:cubicBezTo>
                  <a:cubicBezTo>
                    <a:pt x="47" y="8"/>
                    <a:pt x="47" y="8"/>
                    <a:pt x="47" y="8"/>
                  </a:cubicBezTo>
                  <a:cubicBezTo>
                    <a:pt x="46" y="8"/>
                    <a:pt x="46" y="8"/>
                    <a:pt x="45" y="8"/>
                  </a:cubicBezTo>
                  <a:cubicBezTo>
                    <a:pt x="45" y="8"/>
                    <a:pt x="45" y="8"/>
                    <a:pt x="45" y="8"/>
                  </a:cubicBezTo>
                  <a:cubicBezTo>
                    <a:pt x="25" y="8"/>
                    <a:pt x="3" y="9"/>
                    <a:pt x="3" y="9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4" y="1"/>
                    <a:pt x="5" y="1"/>
                    <a:pt x="6" y="1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9" y="1"/>
                    <a:pt x="12" y="1"/>
                    <a:pt x="16" y="1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24" y="1"/>
                    <a:pt x="35" y="0"/>
                    <a:pt x="45" y="0"/>
                  </a:cubicBezTo>
                  <a:cubicBezTo>
                    <a:pt x="45" y="0"/>
                    <a:pt x="45" y="0"/>
                    <a:pt x="45" y="0"/>
                  </a:cubicBezTo>
                  <a:cubicBezTo>
                    <a:pt x="62" y="0"/>
                    <a:pt x="77" y="1"/>
                    <a:pt x="84" y="4"/>
                  </a:cubicBezTo>
                  <a:cubicBezTo>
                    <a:pt x="84" y="4"/>
                    <a:pt x="84" y="4"/>
                    <a:pt x="84" y="4"/>
                  </a:cubicBezTo>
                  <a:cubicBezTo>
                    <a:pt x="94" y="11"/>
                    <a:pt x="99" y="29"/>
                    <a:pt x="100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6"/>
                    <a:pt x="99" y="51"/>
                    <a:pt x="94" y="54"/>
                  </a:cubicBezTo>
                  <a:cubicBezTo>
                    <a:pt x="94" y="54"/>
                    <a:pt x="94" y="54"/>
                    <a:pt x="94" y="54"/>
                  </a:cubicBezTo>
                  <a:cubicBezTo>
                    <a:pt x="91" y="55"/>
                    <a:pt x="87" y="56"/>
                    <a:pt x="84" y="56"/>
                  </a:cubicBezTo>
                  <a:cubicBezTo>
                    <a:pt x="84" y="56"/>
                    <a:pt x="84" y="56"/>
                    <a:pt x="84" y="56"/>
                  </a:cubicBezTo>
                  <a:cubicBezTo>
                    <a:pt x="78" y="56"/>
                    <a:pt x="73" y="54"/>
                    <a:pt x="72" y="54"/>
                  </a:cubicBezTo>
                  <a:close/>
                  <a:moveTo>
                    <a:pt x="72" y="54"/>
                  </a:moveTo>
                  <a:cubicBezTo>
                    <a:pt x="72" y="52"/>
                    <a:pt x="72" y="52"/>
                    <a:pt x="72" y="52"/>
                  </a:cubicBezTo>
                  <a:cubicBezTo>
                    <a:pt x="74" y="53"/>
                    <a:pt x="74" y="53"/>
                    <a:pt x="74" y="53"/>
                  </a:cubicBezTo>
                  <a:cubicBezTo>
                    <a:pt x="72" y="52"/>
                    <a:pt x="72" y="52"/>
                    <a:pt x="72" y="52"/>
                  </a:cubicBezTo>
                  <a:cubicBezTo>
                    <a:pt x="72" y="54"/>
                    <a:pt x="72" y="54"/>
                    <a:pt x="72" y="54"/>
                  </a:cubicBezTo>
                  <a:close/>
                  <a:moveTo>
                    <a:pt x="84" y="52"/>
                  </a:moveTo>
                  <a:cubicBezTo>
                    <a:pt x="84" y="52"/>
                    <a:pt x="84" y="52"/>
                    <a:pt x="84" y="52"/>
                  </a:cubicBezTo>
                  <a:cubicBezTo>
                    <a:pt x="84" y="52"/>
                    <a:pt x="84" y="52"/>
                    <a:pt x="84" y="52"/>
                  </a:cubicBezTo>
                  <a:cubicBezTo>
                    <a:pt x="84" y="52"/>
                    <a:pt x="84" y="52"/>
                    <a:pt x="84" y="52"/>
                  </a:cubicBezTo>
                  <a:cubicBezTo>
                    <a:pt x="84" y="52"/>
                    <a:pt x="84" y="52"/>
                    <a:pt x="84" y="52"/>
                  </a:cubicBezTo>
                  <a:cubicBezTo>
                    <a:pt x="84" y="52"/>
                    <a:pt x="84" y="52"/>
                    <a:pt x="84" y="52"/>
                  </a:cubicBezTo>
                  <a:close/>
                  <a:moveTo>
                    <a:pt x="84" y="52"/>
                  </a:moveTo>
                  <a:cubicBezTo>
                    <a:pt x="84" y="52"/>
                    <a:pt x="84" y="52"/>
                    <a:pt x="84" y="52"/>
                  </a:cubicBezTo>
                  <a:cubicBezTo>
                    <a:pt x="87" y="52"/>
                    <a:pt x="90" y="51"/>
                    <a:pt x="93" y="50"/>
                  </a:cubicBezTo>
                  <a:cubicBezTo>
                    <a:pt x="93" y="50"/>
                    <a:pt x="93" y="50"/>
                    <a:pt x="93" y="50"/>
                  </a:cubicBezTo>
                  <a:cubicBezTo>
                    <a:pt x="93" y="50"/>
                    <a:pt x="93" y="50"/>
                    <a:pt x="93" y="50"/>
                  </a:cubicBezTo>
                  <a:cubicBezTo>
                    <a:pt x="93" y="50"/>
                    <a:pt x="93" y="50"/>
                    <a:pt x="93" y="50"/>
                  </a:cubicBezTo>
                  <a:cubicBezTo>
                    <a:pt x="90" y="51"/>
                    <a:pt x="87" y="52"/>
                    <a:pt x="84" y="52"/>
                  </a:cubicBezTo>
                  <a:close/>
                  <a:moveTo>
                    <a:pt x="80" y="52"/>
                  </a:moveTo>
                  <a:cubicBezTo>
                    <a:pt x="79" y="51"/>
                    <a:pt x="77" y="51"/>
                    <a:pt x="76" y="51"/>
                  </a:cubicBezTo>
                  <a:cubicBezTo>
                    <a:pt x="76" y="51"/>
                    <a:pt x="76" y="51"/>
                    <a:pt x="76" y="51"/>
                  </a:cubicBezTo>
                  <a:cubicBezTo>
                    <a:pt x="76" y="51"/>
                    <a:pt x="75" y="51"/>
                    <a:pt x="75" y="51"/>
                  </a:cubicBezTo>
                  <a:cubicBezTo>
                    <a:pt x="75" y="51"/>
                    <a:pt x="75" y="51"/>
                    <a:pt x="75" y="51"/>
                  </a:cubicBezTo>
                  <a:cubicBezTo>
                    <a:pt x="75" y="51"/>
                    <a:pt x="75" y="51"/>
                    <a:pt x="75" y="51"/>
                  </a:cubicBezTo>
                  <a:cubicBezTo>
                    <a:pt x="76" y="51"/>
                    <a:pt x="78" y="51"/>
                    <a:pt x="80" y="52"/>
                  </a:cubicBezTo>
                  <a:close/>
                  <a:moveTo>
                    <a:pt x="73" y="50"/>
                  </a:moveTo>
                  <a:cubicBezTo>
                    <a:pt x="73" y="50"/>
                    <a:pt x="73" y="50"/>
                    <a:pt x="73" y="50"/>
                  </a:cubicBezTo>
                  <a:cubicBezTo>
                    <a:pt x="73" y="50"/>
                    <a:pt x="73" y="50"/>
                    <a:pt x="73" y="50"/>
                  </a:cubicBezTo>
                  <a:cubicBezTo>
                    <a:pt x="73" y="50"/>
                    <a:pt x="73" y="50"/>
                    <a:pt x="73" y="50"/>
                  </a:cubicBezTo>
                  <a:cubicBezTo>
                    <a:pt x="73" y="50"/>
                    <a:pt x="73" y="50"/>
                    <a:pt x="73" y="50"/>
                  </a:cubicBezTo>
                  <a:cubicBezTo>
                    <a:pt x="73" y="50"/>
                    <a:pt x="73" y="50"/>
                    <a:pt x="73" y="50"/>
                  </a:cubicBezTo>
                  <a:cubicBezTo>
                    <a:pt x="73" y="50"/>
                    <a:pt x="73" y="50"/>
                    <a:pt x="73" y="50"/>
                  </a:cubicBezTo>
                  <a:cubicBezTo>
                    <a:pt x="73" y="50"/>
                    <a:pt x="73" y="50"/>
                    <a:pt x="73" y="50"/>
                  </a:cubicBezTo>
                  <a:cubicBezTo>
                    <a:pt x="73" y="50"/>
                    <a:pt x="73" y="50"/>
                    <a:pt x="73" y="50"/>
                  </a:cubicBezTo>
                  <a:cubicBezTo>
                    <a:pt x="73" y="50"/>
                    <a:pt x="73" y="50"/>
                    <a:pt x="73" y="50"/>
                  </a:cubicBezTo>
                  <a:cubicBezTo>
                    <a:pt x="73" y="50"/>
                    <a:pt x="73" y="50"/>
                    <a:pt x="73" y="50"/>
                  </a:cubicBezTo>
                  <a:close/>
                  <a:moveTo>
                    <a:pt x="93" y="50"/>
                  </a:moveTo>
                  <a:cubicBezTo>
                    <a:pt x="93" y="50"/>
                    <a:pt x="93" y="50"/>
                    <a:pt x="93" y="50"/>
                  </a:cubicBezTo>
                  <a:cubicBezTo>
                    <a:pt x="93" y="50"/>
                    <a:pt x="93" y="50"/>
                    <a:pt x="93" y="50"/>
                  </a:cubicBezTo>
                  <a:cubicBezTo>
                    <a:pt x="93" y="50"/>
                    <a:pt x="93" y="50"/>
                    <a:pt x="93" y="50"/>
                  </a:cubicBezTo>
                  <a:cubicBezTo>
                    <a:pt x="93" y="50"/>
                    <a:pt x="93" y="50"/>
                    <a:pt x="93" y="50"/>
                  </a:cubicBezTo>
                  <a:cubicBezTo>
                    <a:pt x="93" y="50"/>
                    <a:pt x="93" y="50"/>
                    <a:pt x="93" y="50"/>
                  </a:cubicBezTo>
                  <a:close/>
                  <a:moveTo>
                    <a:pt x="72" y="50"/>
                  </a:moveTo>
                  <a:cubicBezTo>
                    <a:pt x="72" y="49"/>
                    <a:pt x="71" y="49"/>
                    <a:pt x="71" y="49"/>
                  </a:cubicBezTo>
                  <a:cubicBezTo>
                    <a:pt x="71" y="49"/>
                    <a:pt x="71" y="49"/>
                    <a:pt x="71" y="49"/>
                  </a:cubicBezTo>
                  <a:cubicBezTo>
                    <a:pt x="71" y="49"/>
                    <a:pt x="72" y="49"/>
                    <a:pt x="72" y="50"/>
                  </a:cubicBezTo>
                  <a:close/>
                  <a:moveTo>
                    <a:pt x="95" y="47"/>
                  </a:moveTo>
                  <a:cubicBezTo>
                    <a:pt x="95" y="48"/>
                    <a:pt x="95" y="48"/>
                    <a:pt x="94" y="49"/>
                  </a:cubicBezTo>
                  <a:cubicBezTo>
                    <a:pt x="94" y="49"/>
                    <a:pt x="94" y="49"/>
                    <a:pt x="94" y="49"/>
                  </a:cubicBezTo>
                  <a:cubicBezTo>
                    <a:pt x="95" y="48"/>
                    <a:pt x="95" y="47"/>
                    <a:pt x="96" y="45"/>
                  </a:cubicBezTo>
                  <a:cubicBezTo>
                    <a:pt x="96" y="45"/>
                    <a:pt x="96" y="45"/>
                    <a:pt x="96" y="45"/>
                  </a:cubicBezTo>
                  <a:cubicBezTo>
                    <a:pt x="95" y="46"/>
                    <a:pt x="95" y="47"/>
                    <a:pt x="95" y="47"/>
                  </a:cubicBezTo>
                  <a:close/>
                  <a:moveTo>
                    <a:pt x="96" y="40"/>
                  </a:moveTo>
                  <a:cubicBezTo>
                    <a:pt x="95" y="29"/>
                    <a:pt x="89" y="12"/>
                    <a:pt x="82" y="8"/>
                  </a:cubicBezTo>
                  <a:cubicBezTo>
                    <a:pt x="82" y="8"/>
                    <a:pt x="82" y="8"/>
                    <a:pt x="82" y="8"/>
                  </a:cubicBezTo>
                  <a:cubicBezTo>
                    <a:pt x="82" y="8"/>
                    <a:pt x="82" y="8"/>
                    <a:pt x="82" y="8"/>
                  </a:cubicBezTo>
                  <a:cubicBezTo>
                    <a:pt x="82" y="8"/>
                    <a:pt x="82" y="8"/>
                    <a:pt x="82" y="8"/>
                  </a:cubicBezTo>
                  <a:cubicBezTo>
                    <a:pt x="89" y="12"/>
                    <a:pt x="95" y="29"/>
                    <a:pt x="96" y="40"/>
                  </a:cubicBezTo>
                  <a:close/>
                  <a:moveTo>
                    <a:pt x="3" y="9"/>
                  </a:moveTo>
                  <a:cubicBezTo>
                    <a:pt x="3" y="7"/>
                    <a:pt x="3" y="7"/>
                    <a:pt x="3" y="7"/>
                  </a:cubicBezTo>
                  <a:cubicBezTo>
                    <a:pt x="3" y="9"/>
                    <a:pt x="3" y="9"/>
                    <a:pt x="3" y="9"/>
                  </a:cubicBezTo>
                  <a:close/>
                  <a:moveTo>
                    <a:pt x="69" y="5"/>
                  </a:moveTo>
                  <a:cubicBezTo>
                    <a:pt x="71" y="5"/>
                    <a:pt x="73" y="5"/>
                    <a:pt x="75" y="6"/>
                  </a:cubicBezTo>
                  <a:cubicBezTo>
                    <a:pt x="75" y="6"/>
                    <a:pt x="75" y="6"/>
                    <a:pt x="75" y="6"/>
                  </a:cubicBezTo>
                  <a:cubicBezTo>
                    <a:pt x="72" y="5"/>
                    <a:pt x="68" y="5"/>
                    <a:pt x="63" y="5"/>
                  </a:cubicBezTo>
                  <a:cubicBezTo>
                    <a:pt x="63" y="5"/>
                    <a:pt x="63" y="5"/>
                    <a:pt x="63" y="5"/>
                  </a:cubicBezTo>
                  <a:cubicBezTo>
                    <a:pt x="65" y="5"/>
                    <a:pt x="67" y="5"/>
                    <a:pt x="69" y="5"/>
                  </a:cubicBezTo>
                  <a:close/>
                  <a:moveTo>
                    <a:pt x="5" y="5"/>
                  </a:moveTo>
                  <a:cubicBezTo>
                    <a:pt x="6" y="5"/>
                    <a:pt x="7" y="5"/>
                    <a:pt x="8" y="5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7" y="5"/>
                    <a:pt x="6" y="5"/>
                    <a:pt x="5" y="5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5" y="5"/>
                    <a:pt x="5" y="5"/>
                    <a:pt x="5" y="5"/>
                  </a:cubicBezTo>
                  <a:close/>
                  <a:moveTo>
                    <a:pt x="8" y="5"/>
                  </a:moveTo>
                  <a:cubicBezTo>
                    <a:pt x="8" y="5"/>
                    <a:pt x="9" y="5"/>
                    <a:pt x="9" y="5"/>
                  </a:cubicBezTo>
                  <a:cubicBezTo>
                    <a:pt x="9" y="5"/>
                    <a:pt x="9" y="5"/>
                    <a:pt x="9" y="5"/>
                  </a:cubicBezTo>
                  <a:cubicBezTo>
                    <a:pt x="9" y="5"/>
                    <a:pt x="8" y="5"/>
                    <a:pt x="8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92" name="Freeform 287"/>
            <p:cNvSpPr/>
            <p:nvPr/>
          </p:nvSpPr>
          <p:spPr bwMode="auto">
            <a:xfrm>
              <a:off x="2523" y="1597"/>
              <a:ext cx="40" cy="18"/>
            </a:xfrm>
            <a:custGeom>
              <a:avLst/>
              <a:gdLst>
                <a:gd name="T0" fmla="*/ 0 w 40"/>
                <a:gd name="T1" fmla="*/ 11 h 18"/>
                <a:gd name="T2" fmla="*/ 38 w 40"/>
                <a:gd name="T3" fmla="*/ 0 h 18"/>
                <a:gd name="T4" fmla="*/ 40 w 40"/>
                <a:gd name="T5" fmla="*/ 11 h 18"/>
                <a:gd name="T6" fmla="*/ 2 w 40"/>
                <a:gd name="T7" fmla="*/ 18 h 18"/>
                <a:gd name="T8" fmla="*/ 0 w 40"/>
                <a:gd name="T9" fmla="*/ 11 h 18"/>
                <a:gd name="T10" fmla="*/ 0 w 40"/>
                <a:gd name="T11" fmla="*/ 11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0" h="18">
                  <a:moveTo>
                    <a:pt x="0" y="11"/>
                  </a:moveTo>
                  <a:lnTo>
                    <a:pt x="38" y="0"/>
                  </a:lnTo>
                  <a:lnTo>
                    <a:pt x="40" y="11"/>
                  </a:lnTo>
                  <a:lnTo>
                    <a:pt x="2" y="18"/>
                  </a:lnTo>
                  <a:lnTo>
                    <a:pt x="0" y="11"/>
                  </a:lnTo>
                  <a:lnTo>
                    <a:pt x="0" y="1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93" name="Freeform 288"/>
            <p:cNvSpPr>
              <a:spLocks noEditPoints="1"/>
            </p:cNvSpPr>
            <p:nvPr/>
          </p:nvSpPr>
          <p:spPr bwMode="auto">
            <a:xfrm>
              <a:off x="2518" y="1590"/>
              <a:ext cx="50" cy="33"/>
            </a:xfrm>
            <a:custGeom>
              <a:avLst/>
              <a:gdLst>
                <a:gd name="T0" fmla="*/ 2 w 50"/>
                <a:gd name="T1" fmla="*/ 28 h 33"/>
                <a:gd name="T2" fmla="*/ 0 w 50"/>
                <a:gd name="T3" fmla="*/ 18 h 33"/>
                <a:gd name="T4" fmla="*/ 5 w 50"/>
                <a:gd name="T5" fmla="*/ 18 h 33"/>
                <a:gd name="T6" fmla="*/ 7 w 50"/>
                <a:gd name="T7" fmla="*/ 20 h 33"/>
                <a:gd name="T8" fmla="*/ 5 w 50"/>
                <a:gd name="T9" fmla="*/ 18 h 33"/>
                <a:gd name="T10" fmla="*/ 0 w 50"/>
                <a:gd name="T11" fmla="*/ 18 h 33"/>
                <a:gd name="T12" fmla="*/ 0 w 50"/>
                <a:gd name="T13" fmla="*/ 12 h 33"/>
                <a:gd name="T14" fmla="*/ 45 w 50"/>
                <a:gd name="T15" fmla="*/ 0 h 33"/>
                <a:gd name="T16" fmla="*/ 50 w 50"/>
                <a:gd name="T17" fmla="*/ 20 h 33"/>
                <a:gd name="T18" fmla="*/ 5 w 50"/>
                <a:gd name="T19" fmla="*/ 33 h 33"/>
                <a:gd name="T20" fmla="*/ 2 w 50"/>
                <a:gd name="T21" fmla="*/ 28 h 33"/>
                <a:gd name="T22" fmla="*/ 2 w 50"/>
                <a:gd name="T23" fmla="*/ 28 h 33"/>
                <a:gd name="T24" fmla="*/ 12 w 50"/>
                <a:gd name="T25" fmla="*/ 20 h 33"/>
                <a:gd name="T26" fmla="*/ 37 w 50"/>
                <a:gd name="T27" fmla="*/ 12 h 33"/>
                <a:gd name="T28" fmla="*/ 37 w 50"/>
                <a:gd name="T29" fmla="*/ 12 h 33"/>
                <a:gd name="T30" fmla="*/ 12 w 50"/>
                <a:gd name="T31" fmla="*/ 20 h 33"/>
                <a:gd name="T32" fmla="*/ 12 w 50"/>
                <a:gd name="T33" fmla="*/ 2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0" h="33">
                  <a:moveTo>
                    <a:pt x="2" y="28"/>
                  </a:moveTo>
                  <a:lnTo>
                    <a:pt x="0" y="18"/>
                  </a:lnTo>
                  <a:lnTo>
                    <a:pt x="5" y="18"/>
                  </a:lnTo>
                  <a:lnTo>
                    <a:pt x="7" y="20"/>
                  </a:lnTo>
                  <a:lnTo>
                    <a:pt x="5" y="18"/>
                  </a:lnTo>
                  <a:lnTo>
                    <a:pt x="0" y="18"/>
                  </a:lnTo>
                  <a:lnTo>
                    <a:pt x="0" y="12"/>
                  </a:lnTo>
                  <a:lnTo>
                    <a:pt x="45" y="0"/>
                  </a:lnTo>
                  <a:lnTo>
                    <a:pt x="50" y="20"/>
                  </a:lnTo>
                  <a:lnTo>
                    <a:pt x="5" y="33"/>
                  </a:lnTo>
                  <a:lnTo>
                    <a:pt x="2" y="28"/>
                  </a:lnTo>
                  <a:lnTo>
                    <a:pt x="2" y="28"/>
                  </a:lnTo>
                  <a:close/>
                  <a:moveTo>
                    <a:pt x="12" y="20"/>
                  </a:moveTo>
                  <a:lnTo>
                    <a:pt x="37" y="12"/>
                  </a:lnTo>
                  <a:lnTo>
                    <a:pt x="37" y="12"/>
                  </a:lnTo>
                  <a:lnTo>
                    <a:pt x="12" y="20"/>
                  </a:lnTo>
                  <a:lnTo>
                    <a:pt x="12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94" name="Freeform 289"/>
            <p:cNvSpPr/>
            <p:nvPr/>
          </p:nvSpPr>
          <p:spPr bwMode="auto">
            <a:xfrm>
              <a:off x="2548" y="1595"/>
              <a:ext cx="20" cy="20"/>
            </a:xfrm>
            <a:custGeom>
              <a:avLst/>
              <a:gdLst>
                <a:gd name="T0" fmla="*/ 0 w 20"/>
                <a:gd name="T1" fmla="*/ 13 h 20"/>
                <a:gd name="T2" fmla="*/ 15 w 20"/>
                <a:gd name="T3" fmla="*/ 0 h 20"/>
                <a:gd name="T4" fmla="*/ 20 w 20"/>
                <a:gd name="T5" fmla="*/ 7 h 20"/>
                <a:gd name="T6" fmla="*/ 7 w 20"/>
                <a:gd name="T7" fmla="*/ 20 h 20"/>
                <a:gd name="T8" fmla="*/ 0 w 20"/>
                <a:gd name="T9" fmla="*/ 13 h 20"/>
                <a:gd name="T10" fmla="*/ 0 w 20"/>
                <a:gd name="T11" fmla="*/ 13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" h="20">
                  <a:moveTo>
                    <a:pt x="0" y="13"/>
                  </a:moveTo>
                  <a:lnTo>
                    <a:pt x="15" y="0"/>
                  </a:lnTo>
                  <a:lnTo>
                    <a:pt x="20" y="7"/>
                  </a:lnTo>
                  <a:lnTo>
                    <a:pt x="7" y="20"/>
                  </a:lnTo>
                  <a:lnTo>
                    <a:pt x="0" y="13"/>
                  </a:lnTo>
                  <a:lnTo>
                    <a:pt x="0" y="1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95" name="Freeform 290"/>
            <p:cNvSpPr/>
            <p:nvPr/>
          </p:nvSpPr>
          <p:spPr bwMode="auto">
            <a:xfrm>
              <a:off x="2540" y="1590"/>
              <a:ext cx="36" cy="33"/>
            </a:xfrm>
            <a:custGeom>
              <a:avLst/>
              <a:gdLst>
                <a:gd name="T0" fmla="*/ 5 w 36"/>
                <a:gd name="T1" fmla="*/ 20 h 33"/>
                <a:gd name="T2" fmla="*/ 8 w 36"/>
                <a:gd name="T3" fmla="*/ 18 h 33"/>
                <a:gd name="T4" fmla="*/ 10 w 36"/>
                <a:gd name="T5" fmla="*/ 20 h 33"/>
                <a:gd name="T6" fmla="*/ 8 w 36"/>
                <a:gd name="T7" fmla="*/ 18 h 33"/>
                <a:gd name="T8" fmla="*/ 5 w 36"/>
                <a:gd name="T9" fmla="*/ 20 h 33"/>
                <a:gd name="T10" fmla="*/ 0 w 36"/>
                <a:gd name="T11" fmla="*/ 18 h 33"/>
                <a:gd name="T12" fmla="*/ 23 w 36"/>
                <a:gd name="T13" fmla="*/ 0 h 33"/>
                <a:gd name="T14" fmla="*/ 36 w 36"/>
                <a:gd name="T15" fmla="*/ 15 h 33"/>
                <a:gd name="T16" fmla="*/ 13 w 36"/>
                <a:gd name="T17" fmla="*/ 33 h 33"/>
                <a:gd name="T18" fmla="*/ 5 w 36"/>
                <a:gd name="T19" fmla="*/ 20 h 33"/>
                <a:gd name="T20" fmla="*/ 5 w 36"/>
                <a:gd name="T21" fmla="*/ 2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6" h="33">
                  <a:moveTo>
                    <a:pt x="5" y="20"/>
                  </a:moveTo>
                  <a:lnTo>
                    <a:pt x="8" y="18"/>
                  </a:lnTo>
                  <a:lnTo>
                    <a:pt x="10" y="20"/>
                  </a:lnTo>
                  <a:lnTo>
                    <a:pt x="8" y="18"/>
                  </a:lnTo>
                  <a:lnTo>
                    <a:pt x="5" y="20"/>
                  </a:lnTo>
                  <a:lnTo>
                    <a:pt x="0" y="18"/>
                  </a:lnTo>
                  <a:lnTo>
                    <a:pt x="23" y="0"/>
                  </a:lnTo>
                  <a:lnTo>
                    <a:pt x="36" y="15"/>
                  </a:lnTo>
                  <a:lnTo>
                    <a:pt x="13" y="33"/>
                  </a:lnTo>
                  <a:lnTo>
                    <a:pt x="5" y="20"/>
                  </a:lnTo>
                  <a:lnTo>
                    <a:pt x="5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96" name="Freeform 291"/>
            <p:cNvSpPr/>
            <p:nvPr/>
          </p:nvSpPr>
          <p:spPr bwMode="auto">
            <a:xfrm>
              <a:off x="2002" y="1723"/>
              <a:ext cx="237" cy="204"/>
            </a:xfrm>
            <a:custGeom>
              <a:avLst/>
              <a:gdLst>
                <a:gd name="T0" fmla="*/ 0 w 94"/>
                <a:gd name="T1" fmla="*/ 77 h 81"/>
                <a:gd name="T2" fmla="*/ 24 w 94"/>
                <a:gd name="T3" fmla="*/ 77 h 81"/>
                <a:gd name="T4" fmla="*/ 28 w 94"/>
                <a:gd name="T5" fmla="*/ 45 h 81"/>
                <a:gd name="T6" fmla="*/ 28 w 94"/>
                <a:gd name="T7" fmla="*/ 45 h 81"/>
                <a:gd name="T8" fmla="*/ 38 w 94"/>
                <a:gd name="T9" fmla="*/ 4 h 81"/>
                <a:gd name="T10" fmla="*/ 38 w 94"/>
                <a:gd name="T11" fmla="*/ 4 h 81"/>
                <a:gd name="T12" fmla="*/ 50 w 94"/>
                <a:gd name="T13" fmla="*/ 0 h 81"/>
                <a:gd name="T14" fmla="*/ 50 w 94"/>
                <a:gd name="T15" fmla="*/ 0 h 81"/>
                <a:gd name="T16" fmla="*/ 94 w 94"/>
                <a:gd name="T17" fmla="*/ 10 h 81"/>
                <a:gd name="T18" fmla="*/ 94 w 94"/>
                <a:gd name="T19" fmla="*/ 10 h 81"/>
                <a:gd name="T20" fmla="*/ 94 w 94"/>
                <a:gd name="T21" fmla="*/ 10 h 81"/>
                <a:gd name="T22" fmla="*/ 92 w 94"/>
                <a:gd name="T23" fmla="*/ 13 h 81"/>
                <a:gd name="T24" fmla="*/ 77 w 94"/>
                <a:gd name="T25" fmla="*/ 9 h 81"/>
                <a:gd name="T26" fmla="*/ 77 w 94"/>
                <a:gd name="T27" fmla="*/ 9 h 81"/>
                <a:gd name="T28" fmla="*/ 50 w 94"/>
                <a:gd name="T29" fmla="*/ 4 h 81"/>
                <a:gd name="T30" fmla="*/ 50 w 94"/>
                <a:gd name="T31" fmla="*/ 4 h 81"/>
                <a:gd name="T32" fmla="*/ 42 w 94"/>
                <a:gd name="T33" fmla="*/ 7 h 81"/>
                <a:gd name="T34" fmla="*/ 42 w 94"/>
                <a:gd name="T35" fmla="*/ 7 h 81"/>
                <a:gd name="T36" fmla="*/ 32 w 94"/>
                <a:gd name="T37" fmla="*/ 46 h 81"/>
                <a:gd name="T38" fmla="*/ 32 w 94"/>
                <a:gd name="T39" fmla="*/ 46 h 81"/>
                <a:gd name="T40" fmla="*/ 27 w 94"/>
                <a:gd name="T41" fmla="*/ 79 h 81"/>
                <a:gd name="T42" fmla="*/ 27 w 94"/>
                <a:gd name="T43" fmla="*/ 79 h 81"/>
                <a:gd name="T44" fmla="*/ 27 w 94"/>
                <a:gd name="T45" fmla="*/ 81 h 81"/>
                <a:gd name="T46" fmla="*/ 0 w 94"/>
                <a:gd name="T47" fmla="*/ 81 h 81"/>
                <a:gd name="T48" fmla="*/ 0 w 94"/>
                <a:gd name="T49" fmla="*/ 77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94" h="81">
                  <a:moveTo>
                    <a:pt x="0" y="77"/>
                  </a:moveTo>
                  <a:cubicBezTo>
                    <a:pt x="24" y="77"/>
                    <a:pt x="24" y="77"/>
                    <a:pt x="24" y="77"/>
                  </a:cubicBezTo>
                  <a:cubicBezTo>
                    <a:pt x="24" y="73"/>
                    <a:pt x="26" y="59"/>
                    <a:pt x="28" y="45"/>
                  </a:cubicBezTo>
                  <a:cubicBezTo>
                    <a:pt x="28" y="45"/>
                    <a:pt x="28" y="45"/>
                    <a:pt x="28" y="45"/>
                  </a:cubicBezTo>
                  <a:cubicBezTo>
                    <a:pt x="31" y="28"/>
                    <a:pt x="35" y="10"/>
                    <a:pt x="38" y="4"/>
                  </a:cubicBezTo>
                  <a:cubicBezTo>
                    <a:pt x="38" y="4"/>
                    <a:pt x="38" y="4"/>
                    <a:pt x="38" y="4"/>
                  </a:cubicBezTo>
                  <a:cubicBezTo>
                    <a:pt x="41" y="1"/>
                    <a:pt x="45" y="1"/>
                    <a:pt x="50" y="0"/>
                  </a:cubicBezTo>
                  <a:cubicBezTo>
                    <a:pt x="50" y="0"/>
                    <a:pt x="50" y="0"/>
                    <a:pt x="50" y="0"/>
                  </a:cubicBezTo>
                  <a:cubicBezTo>
                    <a:pt x="66" y="1"/>
                    <a:pt x="93" y="10"/>
                    <a:pt x="94" y="10"/>
                  </a:cubicBezTo>
                  <a:cubicBezTo>
                    <a:pt x="94" y="10"/>
                    <a:pt x="94" y="10"/>
                    <a:pt x="94" y="10"/>
                  </a:cubicBezTo>
                  <a:cubicBezTo>
                    <a:pt x="94" y="10"/>
                    <a:pt x="94" y="10"/>
                    <a:pt x="94" y="10"/>
                  </a:cubicBezTo>
                  <a:cubicBezTo>
                    <a:pt x="92" y="13"/>
                    <a:pt x="92" y="13"/>
                    <a:pt x="92" y="13"/>
                  </a:cubicBezTo>
                  <a:cubicBezTo>
                    <a:pt x="92" y="13"/>
                    <a:pt x="85" y="11"/>
                    <a:pt x="77" y="9"/>
                  </a:cubicBezTo>
                  <a:cubicBezTo>
                    <a:pt x="77" y="9"/>
                    <a:pt x="77" y="9"/>
                    <a:pt x="77" y="9"/>
                  </a:cubicBezTo>
                  <a:cubicBezTo>
                    <a:pt x="68" y="7"/>
                    <a:pt x="57" y="4"/>
                    <a:pt x="50" y="4"/>
                  </a:cubicBezTo>
                  <a:cubicBezTo>
                    <a:pt x="50" y="4"/>
                    <a:pt x="50" y="4"/>
                    <a:pt x="50" y="4"/>
                  </a:cubicBezTo>
                  <a:cubicBezTo>
                    <a:pt x="45" y="4"/>
                    <a:pt x="42" y="5"/>
                    <a:pt x="42" y="7"/>
                  </a:cubicBezTo>
                  <a:cubicBezTo>
                    <a:pt x="42" y="7"/>
                    <a:pt x="42" y="7"/>
                    <a:pt x="42" y="7"/>
                  </a:cubicBezTo>
                  <a:cubicBezTo>
                    <a:pt x="39" y="10"/>
                    <a:pt x="35" y="29"/>
                    <a:pt x="32" y="46"/>
                  </a:cubicBezTo>
                  <a:cubicBezTo>
                    <a:pt x="32" y="46"/>
                    <a:pt x="32" y="46"/>
                    <a:pt x="32" y="46"/>
                  </a:cubicBezTo>
                  <a:cubicBezTo>
                    <a:pt x="29" y="63"/>
                    <a:pt x="27" y="79"/>
                    <a:pt x="27" y="79"/>
                  </a:cubicBezTo>
                  <a:cubicBezTo>
                    <a:pt x="27" y="79"/>
                    <a:pt x="27" y="79"/>
                    <a:pt x="27" y="79"/>
                  </a:cubicBezTo>
                  <a:cubicBezTo>
                    <a:pt x="27" y="81"/>
                    <a:pt x="27" y="81"/>
                    <a:pt x="27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77"/>
                    <a:pt x="0" y="77"/>
                    <a:pt x="0" y="7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97" name="Freeform 292"/>
            <p:cNvSpPr>
              <a:spLocks noEditPoints="1"/>
            </p:cNvSpPr>
            <p:nvPr/>
          </p:nvSpPr>
          <p:spPr bwMode="auto">
            <a:xfrm>
              <a:off x="1997" y="1718"/>
              <a:ext cx="248" cy="214"/>
            </a:xfrm>
            <a:custGeom>
              <a:avLst/>
              <a:gdLst>
                <a:gd name="T0" fmla="*/ 0 w 98"/>
                <a:gd name="T1" fmla="*/ 79 h 85"/>
                <a:gd name="T2" fmla="*/ 24 w 98"/>
                <a:gd name="T3" fmla="*/ 77 h 85"/>
                <a:gd name="T4" fmla="*/ 28 w 98"/>
                <a:gd name="T5" fmla="*/ 47 h 85"/>
                <a:gd name="T6" fmla="*/ 39 w 98"/>
                <a:gd name="T7" fmla="*/ 5 h 85"/>
                <a:gd name="T8" fmla="*/ 52 w 98"/>
                <a:gd name="T9" fmla="*/ 0 h 85"/>
                <a:gd name="T10" fmla="*/ 96 w 98"/>
                <a:gd name="T11" fmla="*/ 10 h 85"/>
                <a:gd name="T12" fmla="*/ 98 w 98"/>
                <a:gd name="T13" fmla="*/ 12 h 85"/>
                <a:gd name="T14" fmla="*/ 96 w 98"/>
                <a:gd name="T15" fmla="*/ 17 h 85"/>
                <a:gd name="T16" fmla="*/ 94 w 98"/>
                <a:gd name="T17" fmla="*/ 17 h 85"/>
                <a:gd name="T18" fmla="*/ 94 w 98"/>
                <a:gd name="T19" fmla="*/ 17 h 85"/>
                <a:gd name="T20" fmla="*/ 94 w 98"/>
                <a:gd name="T21" fmla="*/ 17 h 85"/>
                <a:gd name="T22" fmla="*/ 93 w 98"/>
                <a:gd name="T23" fmla="*/ 17 h 85"/>
                <a:gd name="T24" fmla="*/ 93 w 98"/>
                <a:gd name="T25" fmla="*/ 17 h 85"/>
                <a:gd name="T26" fmla="*/ 89 w 98"/>
                <a:gd name="T27" fmla="*/ 16 h 85"/>
                <a:gd name="T28" fmla="*/ 78 w 98"/>
                <a:gd name="T29" fmla="*/ 13 h 85"/>
                <a:gd name="T30" fmla="*/ 52 w 98"/>
                <a:gd name="T31" fmla="*/ 8 h 85"/>
                <a:gd name="T32" fmla="*/ 52 w 98"/>
                <a:gd name="T33" fmla="*/ 8 h 85"/>
                <a:gd name="T34" fmla="*/ 51 w 98"/>
                <a:gd name="T35" fmla="*/ 8 h 85"/>
                <a:gd name="T36" fmla="*/ 45 w 98"/>
                <a:gd name="T37" fmla="*/ 10 h 85"/>
                <a:gd name="T38" fmla="*/ 45 w 98"/>
                <a:gd name="T39" fmla="*/ 10 h 85"/>
                <a:gd name="T40" fmla="*/ 41 w 98"/>
                <a:gd name="T41" fmla="*/ 24 h 85"/>
                <a:gd name="T42" fmla="*/ 36 w 98"/>
                <a:gd name="T43" fmla="*/ 48 h 85"/>
                <a:gd name="T44" fmla="*/ 31 w 98"/>
                <a:gd name="T45" fmla="*/ 82 h 85"/>
                <a:gd name="T46" fmla="*/ 0 w 98"/>
                <a:gd name="T47" fmla="*/ 85 h 85"/>
                <a:gd name="T48" fmla="*/ 28 w 98"/>
                <a:gd name="T49" fmla="*/ 79 h 85"/>
                <a:gd name="T50" fmla="*/ 27 w 98"/>
                <a:gd name="T51" fmla="*/ 81 h 85"/>
                <a:gd name="T52" fmla="*/ 27 w 98"/>
                <a:gd name="T53" fmla="*/ 81 h 85"/>
                <a:gd name="T54" fmla="*/ 27 w 98"/>
                <a:gd name="T55" fmla="*/ 80 h 85"/>
                <a:gd name="T56" fmla="*/ 28 w 98"/>
                <a:gd name="T57" fmla="*/ 78 h 85"/>
                <a:gd name="T58" fmla="*/ 29 w 98"/>
                <a:gd name="T59" fmla="*/ 71 h 85"/>
                <a:gd name="T60" fmla="*/ 30 w 98"/>
                <a:gd name="T61" fmla="*/ 62 h 85"/>
                <a:gd name="T62" fmla="*/ 36 w 98"/>
                <a:gd name="T63" fmla="*/ 27 h 85"/>
                <a:gd name="T64" fmla="*/ 37 w 98"/>
                <a:gd name="T65" fmla="*/ 23 h 85"/>
                <a:gd name="T66" fmla="*/ 39 w 98"/>
                <a:gd name="T67" fmla="*/ 14 h 85"/>
                <a:gd name="T68" fmla="*/ 79 w 98"/>
                <a:gd name="T69" fmla="*/ 9 h 85"/>
                <a:gd name="T70" fmla="*/ 93 w 98"/>
                <a:gd name="T71" fmla="*/ 13 h 85"/>
                <a:gd name="T72" fmla="*/ 90 w 98"/>
                <a:gd name="T73" fmla="*/ 12 h 85"/>
                <a:gd name="T74" fmla="*/ 79 w 98"/>
                <a:gd name="T75" fmla="*/ 9 h 85"/>
                <a:gd name="T76" fmla="*/ 66 w 98"/>
                <a:gd name="T77" fmla="*/ 6 h 85"/>
                <a:gd name="T78" fmla="*/ 79 w 98"/>
                <a:gd name="T79" fmla="*/ 9 h 85"/>
                <a:gd name="T80" fmla="*/ 42 w 98"/>
                <a:gd name="T81" fmla="*/ 8 h 85"/>
                <a:gd name="T82" fmla="*/ 42 w 98"/>
                <a:gd name="T83" fmla="*/ 7 h 85"/>
                <a:gd name="T84" fmla="*/ 42 w 98"/>
                <a:gd name="T85" fmla="*/ 7 h 85"/>
                <a:gd name="T86" fmla="*/ 44 w 98"/>
                <a:gd name="T87" fmla="*/ 6 h 85"/>
                <a:gd name="T88" fmla="*/ 47 w 98"/>
                <a:gd name="T89" fmla="*/ 5 h 85"/>
                <a:gd name="T90" fmla="*/ 51 w 98"/>
                <a:gd name="T91" fmla="*/ 4 h 85"/>
                <a:gd name="T92" fmla="*/ 52 w 98"/>
                <a:gd name="T93" fmla="*/ 4 h 85"/>
                <a:gd name="T94" fmla="*/ 55 w 98"/>
                <a:gd name="T95" fmla="*/ 5 h 85"/>
                <a:gd name="T96" fmla="*/ 52 w 98"/>
                <a:gd name="T97" fmla="*/ 4 h 85"/>
                <a:gd name="T98" fmla="*/ 52 w 98"/>
                <a:gd name="T99" fmla="*/ 4 h 85"/>
                <a:gd name="T100" fmla="*/ 52 w 98"/>
                <a:gd name="T101" fmla="*/ 4 h 85"/>
                <a:gd name="T102" fmla="*/ 52 w 98"/>
                <a:gd name="T103" fmla="*/ 4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98" h="85">
                  <a:moveTo>
                    <a:pt x="0" y="83"/>
                  </a:moveTo>
                  <a:cubicBezTo>
                    <a:pt x="0" y="79"/>
                    <a:pt x="0" y="79"/>
                    <a:pt x="0" y="79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24" y="77"/>
                    <a:pt x="24" y="77"/>
                    <a:pt x="24" y="77"/>
                  </a:cubicBezTo>
                  <a:cubicBezTo>
                    <a:pt x="25" y="71"/>
                    <a:pt x="26" y="60"/>
                    <a:pt x="28" y="47"/>
                  </a:cubicBezTo>
                  <a:cubicBezTo>
                    <a:pt x="28" y="47"/>
                    <a:pt x="28" y="47"/>
                    <a:pt x="28" y="47"/>
                  </a:cubicBezTo>
                  <a:cubicBezTo>
                    <a:pt x="31" y="30"/>
                    <a:pt x="35" y="12"/>
                    <a:pt x="39" y="5"/>
                  </a:cubicBezTo>
                  <a:cubicBezTo>
                    <a:pt x="39" y="5"/>
                    <a:pt x="39" y="5"/>
                    <a:pt x="39" y="5"/>
                  </a:cubicBezTo>
                  <a:cubicBezTo>
                    <a:pt x="42" y="1"/>
                    <a:pt x="47" y="1"/>
                    <a:pt x="52" y="0"/>
                  </a:cubicBezTo>
                  <a:cubicBezTo>
                    <a:pt x="52" y="0"/>
                    <a:pt x="52" y="0"/>
                    <a:pt x="52" y="0"/>
                  </a:cubicBezTo>
                  <a:cubicBezTo>
                    <a:pt x="68" y="1"/>
                    <a:pt x="94" y="9"/>
                    <a:pt x="96" y="10"/>
                  </a:cubicBezTo>
                  <a:cubicBezTo>
                    <a:pt x="96" y="10"/>
                    <a:pt x="96" y="10"/>
                    <a:pt x="96" y="10"/>
                  </a:cubicBezTo>
                  <a:cubicBezTo>
                    <a:pt x="98" y="10"/>
                    <a:pt x="98" y="10"/>
                    <a:pt x="98" y="10"/>
                  </a:cubicBezTo>
                  <a:cubicBezTo>
                    <a:pt x="98" y="12"/>
                    <a:pt x="98" y="12"/>
                    <a:pt x="98" y="12"/>
                  </a:cubicBezTo>
                  <a:cubicBezTo>
                    <a:pt x="98" y="12"/>
                    <a:pt x="98" y="12"/>
                    <a:pt x="98" y="12"/>
                  </a:cubicBezTo>
                  <a:cubicBezTo>
                    <a:pt x="96" y="17"/>
                    <a:pt x="96" y="17"/>
                    <a:pt x="96" y="17"/>
                  </a:cubicBezTo>
                  <a:cubicBezTo>
                    <a:pt x="94" y="17"/>
                    <a:pt x="94" y="17"/>
                    <a:pt x="94" y="17"/>
                  </a:cubicBezTo>
                  <a:cubicBezTo>
                    <a:pt x="94" y="17"/>
                    <a:pt x="94" y="17"/>
                    <a:pt x="94" y="17"/>
                  </a:cubicBezTo>
                  <a:cubicBezTo>
                    <a:pt x="94" y="17"/>
                    <a:pt x="94" y="17"/>
                    <a:pt x="94" y="17"/>
                  </a:cubicBezTo>
                  <a:cubicBezTo>
                    <a:pt x="94" y="17"/>
                    <a:pt x="94" y="17"/>
                    <a:pt x="94" y="17"/>
                  </a:cubicBezTo>
                  <a:cubicBezTo>
                    <a:pt x="94" y="17"/>
                    <a:pt x="94" y="17"/>
                    <a:pt x="94" y="17"/>
                  </a:cubicBezTo>
                  <a:cubicBezTo>
                    <a:pt x="94" y="17"/>
                    <a:pt x="94" y="17"/>
                    <a:pt x="94" y="17"/>
                  </a:cubicBezTo>
                  <a:cubicBezTo>
                    <a:pt x="94" y="17"/>
                    <a:pt x="94" y="17"/>
                    <a:pt x="93" y="17"/>
                  </a:cubicBezTo>
                  <a:cubicBezTo>
                    <a:pt x="93" y="17"/>
                    <a:pt x="93" y="17"/>
                    <a:pt x="93" y="17"/>
                  </a:cubicBezTo>
                  <a:cubicBezTo>
                    <a:pt x="93" y="17"/>
                    <a:pt x="93" y="17"/>
                    <a:pt x="93" y="17"/>
                  </a:cubicBezTo>
                  <a:cubicBezTo>
                    <a:pt x="93" y="17"/>
                    <a:pt x="93" y="17"/>
                    <a:pt x="93" y="17"/>
                  </a:cubicBezTo>
                  <a:cubicBezTo>
                    <a:pt x="92" y="17"/>
                    <a:pt x="91" y="16"/>
                    <a:pt x="89" y="16"/>
                  </a:cubicBezTo>
                  <a:cubicBezTo>
                    <a:pt x="89" y="16"/>
                    <a:pt x="89" y="16"/>
                    <a:pt x="89" y="16"/>
                  </a:cubicBezTo>
                  <a:cubicBezTo>
                    <a:pt x="86" y="15"/>
                    <a:pt x="83" y="14"/>
                    <a:pt x="78" y="13"/>
                  </a:cubicBezTo>
                  <a:cubicBezTo>
                    <a:pt x="78" y="13"/>
                    <a:pt x="78" y="13"/>
                    <a:pt x="78" y="13"/>
                  </a:cubicBezTo>
                  <a:cubicBezTo>
                    <a:pt x="70" y="11"/>
                    <a:pt x="59" y="8"/>
                    <a:pt x="52" y="8"/>
                  </a:cubicBezTo>
                  <a:cubicBezTo>
                    <a:pt x="52" y="8"/>
                    <a:pt x="52" y="8"/>
                    <a:pt x="52" y="8"/>
                  </a:cubicBezTo>
                  <a:cubicBezTo>
                    <a:pt x="52" y="8"/>
                    <a:pt x="52" y="8"/>
                    <a:pt x="52" y="8"/>
                  </a:cubicBezTo>
                  <a:cubicBezTo>
                    <a:pt x="52" y="8"/>
                    <a:pt x="52" y="8"/>
                    <a:pt x="52" y="8"/>
                  </a:cubicBezTo>
                  <a:cubicBezTo>
                    <a:pt x="52" y="8"/>
                    <a:pt x="52" y="8"/>
                    <a:pt x="51" y="8"/>
                  </a:cubicBezTo>
                  <a:cubicBezTo>
                    <a:pt x="51" y="8"/>
                    <a:pt x="51" y="8"/>
                    <a:pt x="51" y="8"/>
                  </a:cubicBezTo>
                  <a:cubicBezTo>
                    <a:pt x="48" y="8"/>
                    <a:pt x="46" y="9"/>
                    <a:pt x="45" y="10"/>
                  </a:cubicBezTo>
                  <a:cubicBezTo>
                    <a:pt x="45" y="10"/>
                    <a:pt x="45" y="10"/>
                    <a:pt x="45" y="10"/>
                  </a:cubicBezTo>
                  <a:cubicBezTo>
                    <a:pt x="45" y="10"/>
                    <a:pt x="45" y="10"/>
                    <a:pt x="45" y="10"/>
                  </a:cubicBezTo>
                  <a:cubicBezTo>
                    <a:pt x="45" y="10"/>
                    <a:pt x="45" y="10"/>
                    <a:pt x="45" y="10"/>
                  </a:cubicBezTo>
                  <a:cubicBezTo>
                    <a:pt x="44" y="11"/>
                    <a:pt x="43" y="17"/>
                    <a:pt x="41" y="24"/>
                  </a:cubicBezTo>
                  <a:cubicBezTo>
                    <a:pt x="41" y="24"/>
                    <a:pt x="41" y="24"/>
                    <a:pt x="41" y="24"/>
                  </a:cubicBezTo>
                  <a:cubicBezTo>
                    <a:pt x="39" y="31"/>
                    <a:pt x="38" y="40"/>
                    <a:pt x="36" y="48"/>
                  </a:cubicBezTo>
                  <a:cubicBezTo>
                    <a:pt x="36" y="48"/>
                    <a:pt x="36" y="48"/>
                    <a:pt x="36" y="48"/>
                  </a:cubicBezTo>
                  <a:cubicBezTo>
                    <a:pt x="33" y="66"/>
                    <a:pt x="31" y="81"/>
                    <a:pt x="31" y="82"/>
                  </a:cubicBezTo>
                  <a:cubicBezTo>
                    <a:pt x="31" y="82"/>
                    <a:pt x="31" y="82"/>
                    <a:pt x="31" y="82"/>
                  </a:cubicBezTo>
                  <a:cubicBezTo>
                    <a:pt x="31" y="85"/>
                    <a:pt x="31" y="85"/>
                    <a:pt x="31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3"/>
                    <a:pt x="0" y="83"/>
                    <a:pt x="0" y="83"/>
                  </a:cubicBezTo>
                  <a:close/>
                  <a:moveTo>
                    <a:pt x="28" y="79"/>
                  </a:moveTo>
                  <a:cubicBezTo>
                    <a:pt x="27" y="81"/>
                    <a:pt x="27" y="81"/>
                    <a:pt x="27" y="81"/>
                  </a:cubicBezTo>
                  <a:cubicBezTo>
                    <a:pt x="27" y="81"/>
                    <a:pt x="27" y="81"/>
                    <a:pt x="27" y="81"/>
                  </a:cubicBezTo>
                  <a:cubicBezTo>
                    <a:pt x="27" y="81"/>
                    <a:pt x="27" y="81"/>
                    <a:pt x="27" y="81"/>
                  </a:cubicBezTo>
                  <a:cubicBezTo>
                    <a:pt x="27" y="81"/>
                    <a:pt x="27" y="81"/>
                    <a:pt x="27" y="81"/>
                  </a:cubicBezTo>
                  <a:cubicBezTo>
                    <a:pt x="27" y="81"/>
                    <a:pt x="27" y="81"/>
                    <a:pt x="27" y="80"/>
                  </a:cubicBezTo>
                  <a:cubicBezTo>
                    <a:pt x="27" y="80"/>
                    <a:pt x="27" y="80"/>
                    <a:pt x="27" y="80"/>
                  </a:cubicBezTo>
                  <a:cubicBezTo>
                    <a:pt x="28" y="80"/>
                    <a:pt x="28" y="79"/>
                    <a:pt x="28" y="78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8" y="77"/>
                    <a:pt x="28" y="74"/>
                    <a:pt x="29" y="71"/>
                  </a:cubicBezTo>
                  <a:cubicBezTo>
                    <a:pt x="29" y="71"/>
                    <a:pt x="29" y="71"/>
                    <a:pt x="29" y="71"/>
                  </a:cubicBezTo>
                  <a:cubicBezTo>
                    <a:pt x="29" y="68"/>
                    <a:pt x="30" y="65"/>
                    <a:pt x="30" y="62"/>
                  </a:cubicBezTo>
                  <a:cubicBezTo>
                    <a:pt x="30" y="62"/>
                    <a:pt x="30" y="62"/>
                    <a:pt x="30" y="62"/>
                  </a:cubicBezTo>
                  <a:cubicBezTo>
                    <a:pt x="29" y="70"/>
                    <a:pt x="28" y="76"/>
                    <a:pt x="28" y="79"/>
                  </a:cubicBezTo>
                  <a:close/>
                  <a:moveTo>
                    <a:pt x="36" y="27"/>
                  </a:moveTo>
                  <a:cubicBezTo>
                    <a:pt x="36" y="26"/>
                    <a:pt x="37" y="24"/>
                    <a:pt x="37" y="23"/>
                  </a:cubicBezTo>
                  <a:cubicBezTo>
                    <a:pt x="37" y="23"/>
                    <a:pt x="37" y="23"/>
                    <a:pt x="37" y="23"/>
                  </a:cubicBezTo>
                  <a:cubicBezTo>
                    <a:pt x="38" y="19"/>
                    <a:pt x="39" y="16"/>
                    <a:pt x="39" y="14"/>
                  </a:cubicBezTo>
                  <a:cubicBezTo>
                    <a:pt x="39" y="14"/>
                    <a:pt x="39" y="14"/>
                    <a:pt x="39" y="14"/>
                  </a:cubicBezTo>
                  <a:cubicBezTo>
                    <a:pt x="38" y="17"/>
                    <a:pt x="37" y="22"/>
                    <a:pt x="36" y="27"/>
                  </a:cubicBezTo>
                  <a:close/>
                  <a:moveTo>
                    <a:pt x="79" y="9"/>
                  </a:moveTo>
                  <a:cubicBezTo>
                    <a:pt x="85" y="11"/>
                    <a:pt x="90" y="12"/>
                    <a:pt x="93" y="13"/>
                  </a:cubicBezTo>
                  <a:cubicBezTo>
                    <a:pt x="93" y="13"/>
                    <a:pt x="93" y="13"/>
                    <a:pt x="93" y="13"/>
                  </a:cubicBezTo>
                  <a:cubicBezTo>
                    <a:pt x="93" y="13"/>
                    <a:pt x="93" y="13"/>
                    <a:pt x="93" y="13"/>
                  </a:cubicBezTo>
                  <a:cubicBezTo>
                    <a:pt x="92" y="13"/>
                    <a:pt x="91" y="12"/>
                    <a:pt x="90" y="12"/>
                  </a:cubicBezTo>
                  <a:cubicBezTo>
                    <a:pt x="90" y="12"/>
                    <a:pt x="90" y="12"/>
                    <a:pt x="90" y="12"/>
                  </a:cubicBezTo>
                  <a:cubicBezTo>
                    <a:pt x="88" y="11"/>
                    <a:pt x="84" y="10"/>
                    <a:pt x="79" y="9"/>
                  </a:cubicBezTo>
                  <a:cubicBezTo>
                    <a:pt x="79" y="9"/>
                    <a:pt x="79" y="9"/>
                    <a:pt x="79" y="9"/>
                  </a:cubicBezTo>
                  <a:cubicBezTo>
                    <a:pt x="75" y="8"/>
                    <a:pt x="71" y="7"/>
                    <a:pt x="66" y="6"/>
                  </a:cubicBezTo>
                  <a:cubicBezTo>
                    <a:pt x="66" y="6"/>
                    <a:pt x="66" y="6"/>
                    <a:pt x="66" y="6"/>
                  </a:cubicBezTo>
                  <a:cubicBezTo>
                    <a:pt x="71" y="7"/>
                    <a:pt x="75" y="8"/>
                    <a:pt x="79" y="9"/>
                  </a:cubicBezTo>
                  <a:close/>
                  <a:moveTo>
                    <a:pt x="42" y="7"/>
                  </a:moveTo>
                  <a:cubicBezTo>
                    <a:pt x="42" y="8"/>
                    <a:pt x="42" y="8"/>
                    <a:pt x="42" y="8"/>
                  </a:cubicBezTo>
                  <a:cubicBezTo>
                    <a:pt x="42" y="8"/>
                    <a:pt x="42" y="8"/>
                    <a:pt x="42" y="8"/>
                  </a:cubicBezTo>
                  <a:cubicBezTo>
                    <a:pt x="42" y="8"/>
                    <a:pt x="42" y="8"/>
                    <a:pt x="42" y="7"/>
                  </a:cubicBezTo>
                  <a:cubicBezTo>
                    <a:pt x="42" y="7"/>
                    <a:pt x="42" y="7"/>
                    <a:pt x="42" y="7"/>
                  </a:cubicBezTo>
                  <a:cubicBezTo>
                    <a:pt x="42" y="7"/>
                    <a:pt x="42" y="7"/>
                    <a:pt x="42" y="7"/>
                  </a:cubicBezTo>
                  <a:cubicBezTo>
                    <a:pt x="43" y="7"/>
                    <a:pt x="43" y="6"/>
                    <a:pt x="44" y="6"/>
                  </a:cubicBezTo>
                  <a:cubicBezTo>
                    <a:pt x="44" y="6"/>
                    <a:pt x="44" y="6"/>
                    <a:pt x="44" y="6"/>
                  </a:cubicBezTo>
                  <a:cubicBezTo>
                    <a:pt x="43" y="6"/>
                    <a:pt x="43" y="7"/>
                    <a:pt x="42" y="7"/>
                  </a:cubicBezTo>
                  <a:close/>
                  <a:moveTo>
                    <a:pt x="47" y="5"/>
                  </a:moveTo>
                  <a:cubicBezTo>
                    <a:pt x="48" y="5"/>
                    <a:pt x="50" y="5"/>
                    <a:pt x="51" y="4"/>
                  </a:cubicBezTo>
                  <a:cubicBezTo>
                    <a:pt x="51" y="4"/>
                    <a:pt x="51" y="4"/>
                    <a:pt x="51" y="4"/>
                  </a:cubicBezTo>
                  <a:cubicBezTo>
                    <a:pt x="50" y="5"/>
                    <a:pt x="48" y="5"/>
                    <a:pt x="47" y="5"/>
                  </a:cubicBezTo>
                  <a:close/>
                  <a:moveTo>
                    <a:pt x="52" y="4"/>
                  </a:moveTo>
                  <a:cubicBezTo>
                    <a:pt x="53" y="4"/>
                    <a:pt x="54" y="4"/>
                    <a:pt x="55" y="5"/>
                  </a:cubicBezTo>
                  <a:cubicBezTo>
                    <a:pt x="55" y="5"/>
                    <a:pt x="55" y="5"/>
                    <a:pt x="55" y="5"/>
                  </a:cubicBezTo>
                  <a:cubicBezTo>
                    <a:pt x="54" y="4"/>
                    <a:pt x="53" y="4"/>
                    <a:pt x="52" y="4"/>
                  </a:cubicBezTo>
                  <a:cubicBezTo>
                    <a:pt x="52" y="4"/>
                    <a:pt x="52" y="4"/>
                    <a:pt x="52" y="4"/>
                  </a:cubicBezTo>
                  <a:cubicBezTo>
                    <a:pt x="52" y="4"/>
                    <a:pt x="52" y="4"/>
                    <a:pt x="52" y="4"/>
                  </a:cubicBezTo>
                  <a:close/>
                  <a:moveTo>
                    <a:pt x="52" y="4"/>
                  </a:moveTo>
                  <a:cubicBezTo>
                    <a:pt x="52" y="4"/>
                    <a:pt x="52" y="4"/>
                    <a:pt x="52" y="4"/>
                  </a:cubicBezTo>
                  <a:cubicBezTo>
                    <a:pt x="52" y="4"/>
                    <a:pt x="52" y="4"/>
                    <a:pt x="52" y="4"/>
                  </a:cubicBezTo>
                  <a:cubicBezTo>
                    <a:pt x="52" y="4"/>
                    <a:pt x="52" y="4"/>
                    <a:pt x="52" y="4"/>
                  </a:cubicBezTo>
                  <a:cubicBezTo>
                    <a:pt x="52" y="4"/>
                    <a:pt x="52" y="4"/>
                    <a:pt x="52" y="4"/>
                  </a:cubicBezTo>
                  <a:cubicBezTo>
                    <a:pt x="52" y="4"/>
                    <a:pt x="52" y="4"/>
                    <a:pt x="5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98" name="Freeform 293"/>
            <p:cNvSpPr/>
            <p:nvPr/>
          </p:nvSpPr>
          <p:spPr bwMode="auto">
            <a:xfrm>
              <a:off x="2255" y="1771"/>
              <a:ext cx="129" cy="392"/>
            </a:xfrm>
            <a:custGeom>
              <a:avLst/>
              <a:gdLst>
                <a:gd name="T0" fmla="*/ 2 w 51"/>
                <a:gd name="T1" fmla="*/ 154 h 156"/>
                <a:gd name="T2" fmla="*/ 1 w 51"/>
                <a:gd name="T3" fmla="*/ 151 h 156"/>
                <a:gd name="T4" fmla="*/ 1 w 51"/>
                <a:gd name="T5" fmla="*/ 151 h 156"/>
                <a:gd name="T6" fmla="*/ 7 w 51"/>
                <a:gd name="T7" fmla="*/ 137 h 156"/>
                <a:gd name="T8" fmla="*/ 7 w 51"/>
                <a:gd name="T9" fmla="*/ 137 h 156"/>
                <a:gd name="T10" fmla="*/ 22 w 51"/>
                <a:gd name="T11" fmla="*/ 115 h 156"/>
                <a:gd name="T12" fmla="*/ 22 w 51"/>
                <a:gd name="T13" fmla="*/ 115 h 156"/>
                <a:gd name="T14" fmla="*/ 47 w 51"/>
                <a:gd name="T15" fmla="*/ 79 h 156"/>
                <a:gd name="T16" fmla="*/ 47 w 51"/>
                <a:gd name="T17" fmla="*/ 79 h 156"/>
                <a:gd name="T18" fmla="*/ 47 w 51"/>
                <a:gd name="T19" fmla="*/ 76 h 156"/>
                <a:gd name="T20" fmla="*/ 47 w 51"/>
                <a:gd name="T21" fmla="*/ 76 h 156"/>
                <a:gd name="T22" fmla="*/ 32 w 51"/>
                <a:gd name="T23" fmla="*/ 33 h 156"/>
                <a:gd name="T24" fmla="*/ 32 w 51"/>
                <a:gd name="T25" fmla="*/ 33 h 156"/>
                <a:gd name="T26" fmla="*/ 17 w 51"/>
                <a:gd name="T27" fmla="*/ 2 h 156"/>
                <a:gd name="T28" fmla="*/ 17 w 51"/>
                <a:gd name="T29" fmla="*/ 2 h 156"/>
                <a:gd name="T30" fmla="*/ 21 w 51"/>
                <a:gd name="T31" fmla="*/ 0 h 156"/>
                <a:gd name="T32" fmla="*/ 51 w 51"/>
                <a:gd name="T33" fmla="*/ 76 h 156"/>
                <a:gd name="T34" fmla="*/ 51 w 51"/>
                <a:gd name="T35" fmla="*/ 76 h 156"/>
                <a:gd name="T36" fmla="*/ 50 w 51"/>
                <a:gd name="T37" fmla="*/ 81 h 156"/>
                <a:gd name="T38" fmla="*/ 50 w 51"/>
                <a:gd name="T39" fmla="*/ 81 h 156"/>
                <a:gd name="T40" fmla="*/ 11 w 51"/>
                <a:gd name="T41" fmla="*/ 139 h 156"/>
                <a:gd name="T42" fmla="*/ 11 w 51"/>
                <a:gd name="T43" fmla="*/ 139 h 156"/>
                <a:gd name="T44" fmla="*/ 5 w 51"/>
                <a:gd name="T45" fmla="*/ 151 h 156"/>
                <a:gd name="T46" fmla="*/ 5 w 51"/>
                <a:gd name="T47" fmla="*/ 151 h 156"/>
                <a:gd name="T48" fmla="*/ 21 w 51"/>
                <a:gd name="T49" fmla="*/ 152 h 156"/>
                <a:gd name="T50" fmla="*/ 21 w 51"/>
                <a:gd name="T51" fmla="*/ 152 h 156"/>
                <a:gd name="T52" fmla="*/ 31 w 51"/>
                <a:gd name="T53" fmla="*/ 152 h 156"/>
                <a:gd name="T54" fmla="*/ 31 w 51"/>
                <a:gd name="T55" fmla="*/ 152 h 156"/>
                <a:gd name="T56" fmla="*/ 31 w 51"/>
                <a:gd name="T57" fmla="*/ 156 h 156"/>
                <a:gd name="T58" fmla="*/ 21 w 51"/>
                <a:gd name="T59" fmla="*/ 156 h 156"/>
                <a:gd name="T60" fmla="*/ 21 w 51"/>
                <a:gd name="T61" fmla="*/ 156 h 156"/>
                <a:gd name="T62" fmla="*/ 2 w 51"/>
                <a:gd name="T63" fmla="*/ 154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1" h="156">
                  <a:moveTo>
                    <a:pt x="2" y="154"/>
                  </a:moveTo>
                  <a:cubicBezTo>
                    <a:pt x="1" y="154"/>
                    <a:pt x="0" y="152"/>
                    <a:pt x="1" y="151"/>
                  </a:cubicBezTo>
                  <a:cubicBezTo>
                    <a:pt x="1" y="151"/>
                    <a:pt x="1" y="151"/>
                    <a:pt x="1" y="151"/>
                  </a:cubicBezTo>
                  <a:cubicBezTo>
                    <a:pt x="1" y="148"/>
                    <a:pt x="3" y="144"/>
                    <a:pt x="7" y="137"/>
                  </a:cubicBezTo>
                  <a:cubicBezTo>
                    <a:pt x="7" y="137"/>
                    <a:pt x="7" y="137"/>
                    <a:pt x="7" y="137"/>
                  </a:cubicBezTo>
                  <a:cubicBezTo>
                    <a:pt x="11" y="131"/>
                    <a:pt x="16" y="123"/>
                    <a:pt x="22" y="115"/>
                  </a:cubicBezTo>
                  <a:cubicBezTo>
                    <a:pt x="22" y="115"/>
                    <a:pt x="22" y="115"/>
                    <a:pt x="22" y="115"/>
                  </a:cubicBezTo>
                  <a:cubicBezTo>
                    <a:pt x="32" y="100"/>
                    <a:pt x="44" y="84"/>
                    <a:pt x="47" y="79"/>
                  </a:cubicBezTo>
                  <a:cubicBezTo>
                    <a:pt x="47" y="79"/>
                    <a:pt x="47" y="79"/>
                    <a:pt x="47" y="79"/>
                  </a:cubicBezTo>
                  <a:cubicBezTo>
                    <a:pt x="47" y="78"/>
                    <a:pt x="47" y="78"/>
                    <a:pt x="47" y="76"/>
                  </a:cubicBezTo>
                  <a:cubicBezTo>
                    <a:pt x="47" y="76"/>
                    <a:pt x="47" y="76"/>
                    <a:pt x="47" y="76"/>
                  </a:cubicBezTo>
                  <a:cubicBezTo>
                    <a:pt x="47" y="68"/>
                    <a:pt x="40" y="49"/>
                    <a:pt x="32" y="33"/>
                  </a:cubicBezTo>
                  <a:cubicBezTo>
                    <a:pt x="32" y="33"/>
                    <a:pt x="32" y="33"/>
                    <a:pt x="32" y="33"/>
                  </a:cubicBezTo>
                  <a:cubicBezTo>
                    <a:pt x="25" y="16"/>
                    <a:pt x="17" y="2"/>
                    <a:pt x="17" y="2"/>
                  </a:cubicBezTo>
                  <a:cubicBezTo>
                    <a:pt x="17" y="2"/>
                    <a:pt x="17" y="2"/>
                    <a:pt x="17" y="2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21" y="0"/>
                    <a:pt x="51" y="58"/>
                    <a:pt x="51" y="76"/>
                  </a:cubicBezTo>
                  <a:cubicBezTo>
                    <a:pt x="51" y="76"/>
                    <a:pt x="51" y="76"/>
                    <a:pt x="51" y="76"/>
                  </a:cubicBezTo>
                  <a:cubicBezTo>
                    <a:pt x="51" y="78"/>
                    <a:pt x="51" y="79"/>
                    <a:pt x="50" y="81"/>
                  </a:cubicBezTo>
                  <a:cubicBezTo>
                    <a:pt x="50" y="81"/>
                    <a:pt x="50" y="81"/>
                    <a:pt x="50" y="81"/>
                  </a:cubicBezTo>
                  <a:cubicBezTo>
                    <a:pt x="46" y="89"/>
                    <a:pt x="22" y="120"/>
                    <a:pt x="11" y="139"/>
                  </a:cubicBezTo>
                  <a:cubicBezTo>
                    <a:pt x="11" y="139"/>
                    <a:pt x="11" y="139"/>
                    <a:pt x="11" y="139"/>
                  </a:cubicBezTo>
                  <a:cubicBezTo>
                    <a:pt x="7" y="145"/>
                    <a:pt x="5" y="149"/>
                    <a:pt x="5" y="151"/>
                  </a:cubicBezTo>
                  <a:cubicBezTo>
                    <a:pt x="5" y="151"/>
                    <a:pt x="5" y="151"/>
                    <a:pt x="5" y="151"/>
                  </a:cubicBezTo>
                  <a:cubicBezTo>
                    <a:pt x="8" y="152"/>
                    <a:pt x="15" y="152"/>
                    <a:pt x="21" y="152"/>
                  </a:cubicBezTo>
                  <a:cubicBezTo>
                    <a:pt x="21" y="152"/>
                    <a:pt x="21" y="152"/>
                    <a:pt x="21" y="152"/>
                  </a:cubicBezTo>
                  <a:cubicBezTo>
                    <a:pt x="26" y="152"/>
                    <a:pt x="31" y="152"/>
                    <a:pt x="31" y="152"/>
                  </a:cubicBezTo>
                  <a:cubicBezTo>
                    <a:pt x="31" y="152"/>
                    <a:pt x="31" y="152"/>
                    <a:pt x="31" y="152"/>
                  </a:cubicBezTo>
                  <a:cubicBezTo>
                    <a:pt x="31" y="156"/>
                    <a:pt x="31" y="156"/>
                    <a:pt x="31" y="156"/>
                  </a:cubicBezTo>
                  <a:cubicBezTo>
                    <a:pt x="31" y="156"/>
                    <a:pt x="26" y="156"/>
                    <a:pt x="21" y="156"/>
                  </a:cubicBezTo>
                  <a:cubicBezTo>
                    <a:pt x="21" y="156"/>
                    <a:pt x="21" y="156"/>
                    <a:pt x="21" y="156"/>
                  </a:cubicBezTo>
                  <a:cubicBezTo>
                    <a:pt x="14" y="156"/>
                    <a:pt x="6" y="156"/>
                    <a:pt x="2" y="15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99" name="Freeform 294"/>
            <p:cNvSpPr>
              <a:spLocks noEditPoints="1"/>
            </p:cNvSpPr>
            <p:nvPr/>
          </p:nvSpPr>
          <p:spPr bwMode="auto">
            <a:xfrm>
              <a:off x="2252" y="1763"/>
              <a:ext cx="137" cy="405"/>
            </a:xfrm>
            <a:custGeom>
              <a:avLst/>
              <a:gdLst>
                <a:gd name="T0" fmla="*/ 3 w 54"/>
                <a:gd name="T1" fmla="*/ 157 h 161"/>
                <a:gd name="T2" fmla="*/ 0 w 54"/>
                <a:gd name="T3" fmla="*/ 155 h 161"/>
                <a:gd name="T4" fmla="*/ 0 w 54"/>
                <a:gd name="T5" fmla="*/ 154 h 161"/>
                <a:gd name="T6" fmla="*/ 7 w 54"/>
                <a:gd name="T7" fmla="*/ 139 h 161"/>
                <a:gd name="T8" fmla="*/ 21 w 54"/>
                <a:gd name="T9" fmla="*/ 117 h 161"/>
                <a:gd name="T10" fmla="*/ 46 w 54"/>
                <a:gd name="T11" fmla="*/ 81 h 161"/>
                <a:gd name="T12" fmla="*/ 46 w 54"/>
                <a:gd name="T13" fmla="*/ 79 h 161"/>
                <a:gd name="T14" fmla="*/ 46 w 54"/>
                <a:gd name="T15" fmla="*/ 79 h 161"/>
                <a:gd name="T16" fmla="*/ 46 w 54"/>
                <a:gd name="T17" fmla="*/ 79 h 161"/>
                <a:gd name="T18" fmla="*/ 46 w 54"/>
                <a:gd name="T19" fmla="*/ 79 h 161"/>
                <a:gd name="T20" fmla="*/ 31 w 54"/>
                <a:gd name="T21" fmla="*/ 37 h 161"/>
                <a:gd name="T22" fmla="*/ 17 w 54"/>
                <a:gd name="T23" fmla="*/ 6 h 161"/>
                <a:gd name="T24" fmla="*/ 17 w 54"/>
                <a:gd name="T25" fmla="*/ 6 h 161"/>
                <a:gd name="T26" fmla="*/ 24 w 54"/>
                <a:gd name="T27" fmla="*/ 0 h 161"/>
                <a:gd name="T28" fmla="*/ 24 w 54"/>
                <a:gd name="T29" fmla="*/ 3 h 161"/>
                <a:gd name="T30" fmla="*/ 25 w 54"/>
                <a:gd name="T31" fmla="*/ 5 h 161"/>
                <a:gd name="T32" fmla="*/ 28 w 54"/>
                <a:gd name="T33" fmla="*/ 12 h 161"/>
                <a:gd name="T34" fmla="*/ 39 w 54"/>
                <a:gd name="T35" fmla="*/ 34 h 161"/>
                <a:gd name="T36" fmla="*/ 54 w 54"/>
                <a:gd name="T37" fmla="*/ 79 h 161"/>
                <a:gd name="T38" fmla="*/ 53 w 54"/>
                <a:gd name="T39" fmla="*/ 85 h 161"/>
                <a:gd name="T40" fmla="*/ 13 w 54"/>
                <a:gd name="T41" fmla="*/ 143 h 161"/>
                <a:gd name="T42" fmla="*/ 8 w 54"/>
                <a:gd name="T43" fmla="*/ 152 h 161"/>
                <a:gd name="T44" fmla="*/ 21 w 54"/>
                <a:gd name="T45" fmla="*/ 153 h 161"/>
                <a:gd name="T46" fmla="*/ 22 w 54"/>
                <a:gd name="T47" fmla="*/ 153 h 161"/>
                <a:gd name="T48" fmla="*/ 32 w 54"/>
                <a:gd name="T49" fmla="*/ 153 h 161"/>
                <a:gd name="T50" fmla="*/ 34 w 54"/>
                <a:gd name="T51" fmla="*/ 153 h 161"/>
                <a:gd name="T52" fmla="*/ 32 w 54"/>
                <a:gd name="T53" fmla="*/ 161 h 161"/>
                <a:gd name="T54" fmla="*/ 22 w 54"/>
                <a:gd name="T55" fmla="*/ 161 h 161"/>
                <a:gd name="T56" fmla="*/ 22 w 54"/>
                <a:gd name="T57" fmla="*/ 157 h 161"/>
                <a:gd name="T58" fmla="*/ 30 w 54"/>
                <a:gd name="T59" fmla="*/ 157 h 161"/>
                <a:gd name="T60" fmla="*/ 22 w 54"/>
                <a:gd name="T61" fmla="*/ 157 h 161"/>
                <a:gd name="T62" fmla="*/ 22 w 54"/>
                <a:gd name="T63" fmla="*/ 157 h 161"/>
                <a:gd name="T64" fmla="*/ 7 w 54"/>
                <a:gd name="T65" fmla="*/ 156 h 161"/>
                <a:gd name="T66" fmla="*/ 17 w 54"/>
                <a:gd name="T67" fmla="*/ 157 h 161"/>
                <a:gd name="T68" fmla="*/ 6 w 54"/>
                <a:gd name="T69" fmla="*/ 148 h 161"/>
                <a:gd name="T70" fmla="*/ 4 w 54"/>
                <a:gd name="T71" fmla="*/ 152 h 161"/>
                <a:gd name="T72" fmla="*/ 10 w 54"/>
                <a:gd name="T73" fmla="*/ 141 h 161"/>
                <a:gd name="T74" fmla="*/ 10 w 54"/>
                <a:gd name="T75" fmla="*/ 141 h 161"/>
                <a:gd name="T76" fmla="*/ 17 w 54"/>
                <a:gd name="T77" fmla="*/ 130 h 161"/>
                <a:gd name="T78" fmla="*/ 10 w 54"/>
                <a:gd name="T79" fmla="*/ 141 h 161"/>
                <a:gd name="T80" fmla="*/ 18 w 54"/>
                <a:gd name="T81" fmla="*/ 129 h 161"/>
                <a:gd name="T82" fmla="*/ 17 w 54"/>
                <a:gd name="T83" fmla="*/ 130 h 161"/>
                <a:gd name="T84" fmla="*/ 20 w 54"/>
                <a:gd name="T85" fmla="*/ 125 h 161"/>
                <a:gd name="T86" fmla="*/ 20 w 54"/>
                <a:gd name="T87" fmla="*/ 125 h 161"/>
                <a:gd name="T88" fmla="*/ 24 w 54"/>
                <a:gd name="T89" fmla="*/ 119 h 161"/>
                <a:gd name="T90" fmla="*/ 21 w 54"/>
                <a:gd name="T91" fmla="*/ 125 h 161"/>
                <a:gd name="T92" fmla="*/ 49 w 54"/>
                <a:gd name="T93" fmla="*/ 83 h 161"/>
                <a:gd name="T94" fmla="*/ 50 w 54"/>
                <a:gd name="T95" fmla="*/ 80 h 161"/>
                <a:gd name="T96" fmla="*/ 50 w 54"/>
                <a:gd name="T97" fmla="*/ 80 h 161"/>
                <a:gd name="T98" fmla="*/ 35 w 54"/>
                <a:gd name="T99" fmla="*/ 35 h 161"/>
                <a:gd name="T100" fmla="*/ 50 w 54"/>
                <a:gd name="T101" fmla="*/ 79 h 161"/>
                <a:gd name="T102" fmla="*/ 50 w 54"/>
                <a:gd name="T103" fmla="*/ 79 h 161"/>
                <a:gd name="T104" fmla="*/ 33 w 54"/>
                <a:gd name="T105" fmla="*/ 32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54" h="161">
                  <a:moveTo>
                    <a:pt x="3" y="159"/>
                  </a:moveTo>
                  <a:cubicBezTo>
                    <a:pt x="3" y="157"/>
                    <a:pt x="3" y="157"/>
                    <a:pt x="3" y="157"/>
                  </a:cubicBezTo>
                  <a:cubicBezTo>
                    <a:pt x="3" y="159"/>
                    <a:pt x="3" y="159"/>
                    <a:pt x="3" y="159"/>
                  </a:cubicBezTo>
                  <a:cubicBezTo>
                    <a:pt x="0" y="158"/>
                    <a:pt x="0" y="156"/>
                    <a:pt x="0" y="155"/>
                  </a:cubicBezTo>
                  <a:cubicBezTo>
                    <a:pt x="0" y="155"/>
                    <a:pt x="0" y="155"/>
                    <a:pt x="0" y="155"/>
                  </a:cubicBezTo>
                  <a:cubicBezTo>
                    <a:pt x="0" y="155"/>
                    <a:pt x="0" y="155"/>
                    <a:pt x="0" y="154"/>
                  </a:cubicBezTo>
                  <a:cubicBezTo>
                    <a:pt x="0" y="154"/>
                    <a:pt x="0" y="154"/>
                    <a:pt x="0" y="154"/>
                  </a:cubicBezTo>
                  <a:cubicBezTo>
                    <a:pt x="0" y="150"/>
                    <a:pt x="3" y="146"/>
                    <a:pt x="7" y="139"/>
                  </a:cubicBezTo>
                  <a:cubicBezTo>
                    <a:pt x="7" y="139"/>
                    <a:pt x="7" y="139"/>
                    <a:pt x="7" y="139"/>
                  </a:cubicBezTo>
                  <a:cubicBezTo>
                    <a:pt x="10" y="133"/>
                    <a:pt x="16" y="125"/>
                    <a:pt x="21" y="117"/>
                  </a:cubicBezTo>
                  <a:cubicBezTo>
                    <a:pt x="21" y="117"/>
                    <a:pt x="21" y="117"/>
                    <a:pt x="21" y="117"/>
                  </a:cubicBezTo>
                  <a:cubicBezTo>
                    <a:pt x="32" y="101"/>
                    <a:pt x="43" y="85"/>
                    <a:pt x="46" y="81"/>
                  </a:cubicBezTo>
                  <a:cubicBezTo>
                    <a:pt x="46" y="81"/>
                    <a:pt x="46" y="81"/>
                    <a:pt x="46" y="81"/>
                  </a:cubicBezTo>
                  <a:cubicBezTo>
                    <a:pt x="46" y="81"/>
                    <a:pt x="46" y="80"/>
                    <a:pt x="46" y="79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2"/>
                    <a:pt x="39" y="53"/>
                    <a:pt x="31" y="37"/>
                  </a:cubicBezTo>
                  <a:cubicBezTo>
                    <a:pt x="31" y="37"/>
                    <a:pt x="31" y="37"/>
                    <a:pt x="31" y="37"/>
                  </a:cubicBezTo>
                  <a:cubicBezTo>
                    <a:pt x="24" y="21"/>
                    <a:pt x="17" y="8"/>
                    <a:pt x="17" y="6"/>
                  </a:cubicBezTo>
                  <a:cubicBezTo>
                    <a:pt x="17" y="6"/>
                    <a:pt x="17" y="6"/>
                    <a:pt x="17" y="6"/>
                  </a:cubicBezTo>
                  <a:cubicBezTo>
                    <a:pt x="17" y="6"/>
                    <a:pt x="17" y="6"/>
                    <a:pt x="17" y="6"/>
                  </a:cubicBezTo>
                  <a:cubicBezTo>
                    <a:pt x="17" y="6"/>
                    <a:pt x="17" y="6"/>
                    <a:pt x="17" y="6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4" y="3"/>
                    <a:pt x="24" y="3"/>
                    <a:pt x="24" y="3"/>
                  </a:cubicBezTo>
                  <a:cubicBezTo>
                    <a:pt x="24" y="3"/>
                    <a:pt x="24" y="3"/>
                    <a:pt x="24" y="3"/>
                  </a:cubicBezTo>
                  <a:cubicBezTo>
                    <a:pt x="24" y="3"/>
                    <a:pt x="24" y="3"/>
                    <a:pt x="24" y="3"/>
                  </a:cubicBezTo>
                  <a:cubicBezTo>
                    <a:pt x="24" y="3"/>
                    <a:pt x="25" y="4"/>
                    <a:pt x="25" y="5"/>
                  </a:cubicBezTo>
                  <a:cubicBezTo>
                    <a:pt x="25" y="5"/>
                    <a:pt x="25" y="5"/>
                    <a:pt x="25" y="5"/>
                  </a:cubicBezTo>
                  <a:cubicBezTo>
                    <a:pt x="26" y="7"/>
                    <a:pt x="27" y="9"/>
                    <a:pt x="28" y="12"/>
                  </a:cubicBezTo>
                  <a:cubicBezTo>
                    <a:pt x="28" y="12"/>
                    <a:pt x="28" y="12"/>
                    <a:pt x="28" y="12"/>
                  </a:cubicBezTo>
                  <a:cubicBezTo>
                    <a:pt x="31" y="17"/>
                    <a:pt x="35" y="25"/>
                    <a:pt x="39" y="34"/>
                  </a:cubicBezTo>
                  <a:cubicBezTo>
                    <a:pt x="39" y="34"/>
                    <a:pt x="39" y="34"/>
                    <a:pt x="39" y="34"/>
                  </a:cubicBezTo>
                  <a:cubicBezTo>
                    <a:pt x="46" y="50"/>
                    <a:pt x="54" y="69"/>
                    <a:pt x="54" y="79"/>
                  </a:cubicBezTo>
                  <a:cubicBezTo>
                    <a:pt x="54" y="79"/>
                    <a:pt x="54" y="79"/>
                    <a:pt x="54" y="79"/>
                  </a:cubicBezTo>
                  <a:cubicBezTo>
                    <a:pt x="54" y="81"/>
                    <a:pt x="54" y="83"/>
                    <a:pt x="53" y="85"/>
                  </a:cubicBezTo>
                  <a:cubicBezTo>
                    <a:pt x="53" y="85"/>
                    <a:pt x="53" y="85"/>
                    <a:pt x="53" y="85"/>
                  </a:cubicBezTo>
                  <a:cubicBezTo>
                    <a:pt x="48" y="93"/>
                    <a:pt x="25" y="125"/>
                    <a:pt x="13" y="143"/>
                  </a:cubicBezTo>
                  <a:cubicBezTo>
                    <a:pt x="13" y="143"/>
                    <a:pt x="13" y="143"/>
                    <a:pt x="13" y="143"/>
                  </a:cubicBezTo>
                  <a:cubicBezTo>
                    <a:pt x="11" y="147"/>
                    <a:pt x="9" y="150"/>
                    <a:pt x="8" y="152"/>
                  </a:cubicBezTo>
                  <a:cubicBezTo>
                    <a:pt x="8" y="152"/>
                    <a:pt x="8" y="152"/>
                    <a:pt x="8" y="152"/>
                  </a:cubicBezTo>
                  <a:cubicBezTo>
                    <a:pt x="11" y="153"/>
                    <a:pt x="17" y="153"/>
                    <a:pt x="21" y="153"/>
                  </a:cubicBezTo>
                  <a:cubicBezTo>
                    <a:pt x="21" y="153"/>
                    <a:pt x="21" y="153"/>
                    <a:pt x="21" y="153"/>
                  </a:cubicBezTo>
                  <a:cubicBezTo>
                    <a:pt x="21" y="153"/>
                    <a:pt x="21" y="153"/>
                    <a:pt x="22" y="153"/>
                  </a:cubicBezTo>
                  <a:cubicBezTo>
                    <a:pt x="22" y="153"/>
                    <a:pt x="22" y="153"/>
                    <a:pt x="22" y="153"/>
                  </a:cubicBezTo>
                  <a:cubicBezTo>
                    <a:pt x="27" y="153"/>
                    <a:pt x="32" y="153"/>
                    <a:pt x="32" y="153"/>
                  </a:cubicBezTo>
                  <a:cubicBezTo>
                    <a:pt x="32" y="153"/>
                    <a:pt x="32" y="153"/>
                    <a:pt x="32" y="153"/>
                  </a:cubicBezTo>
                  <a:cubicBezTo>
                    <a:pt x="34" y="153"/>
                    <a:pt x="34" y="153"/>
                    <a:pt x="34" y="153"/>
                  </a:cubicBezTo>
                  <a:cubicBezTo>
                    <a:pt x="34" y="161"/>
                    <a:pt x="34" y="161"/>
                    <a:pt x="34" y="161"/>
                  </a:cubicBezTo>
                  <a:cubicBezTo>
                    <a:pt x="32" y="161"/>
                    <a:pt x="32" y="161"/>
                    <a:pt x="32" y="161"/>
                  </a:cubicBezTo>
                  <a:cubicBezTo>
                    <a:pt x="32" y="161"/>
                    <a:pt x="27" y="161"/>
                    <a:pt x="22" y="161"/>
                  </a:cubicBezTo>
                  <a:cubicBezTo>
                    <a:pt x="22" y="161"/>
                    <a:pt x="22" y="161"/>
                    <a:pt x="22" y="161"/>
                  </a:cubicBezTo>
                  <a:cubicBezTo>
                    <a:pt x="15" y="161"/>
                    <a:pt x="7" y="161"/>
                    <a:pt x="3" y="159"/>
                  </a:cubicBezTo>
                  <a:close/>
                  <a:moveTo>
                    <a:pt x="22" y="157"/>
                  </a:moveTo>
                  <a:cubicBezTo>
                    <a:pt x="25" y="157"/>
                    <a:pt x="28" y="157"/>
                    <a:pt x="30" y="157"/>
                  </a:cubicBezTo>
                  <a:cubicBezTo>
                    <a:pt x="30" y="157"/>
                    <a:pt x="30" y="157"/>
                    <a:pt x="30" y="157"/>
                  </a:cubicBezTo>
                  <a:cubicBezTo>
                    <a:pt x="30" y="157"/>
                    <a:pt x="30" y="157"/>
                    <a:pt x="30" y="157"/>
                  </a:cubicBezTo>
                  <a:cubicBezTo>
                    <a:pt x="28" y="157"/>
                    <a:pt x="25" y="157"/>
                    <a:pt x="22" y="157"/>
                  </a:cubicBezTo>
                  <a:cubicBezTo>
                    <a:pt x="22" y="157"/>
                    <a:pt x="22" y="157"/>
                    <a:pt x="22" y="157"/>
                  </a:cubicBezTo>
                  <a:cubicBezTo>
                    <a:pt x="22" y="157"/>
                    <a:pt x="22" y="157"/>
                    <a:pt x="22" y="157"/>
                  </a:cubicBezTo>
                  <a:close/>
                  <a:moveTo>
                    <a:pt x="17" y="157"/>
                  </a:moveTo>
                  <a:cubicBezTo>
                    <a:pt x="13" y="157"/>
                    <a:pt x="9" y="157"/>
                    <a:pt x="7" y="156"/>
                  </a:cubicBezTo>
                  <a:cubicBezTo>
                    <a:pt x="7" y="156"/>
                    <a:pt x="7" y="156"/>
                    <a:pt x="7" y="156"/>
                  </a:cubicBezTo>
                  <a:cubicBezTo>
                    <a:pt x="9" y="157"/>
                    <a:pt x="13" y="157"/>
                    <a:pt x="17" y="157"/>
                  </a:cubicBezTo>
                  <a:close/>
                  <a:moveTo>
                    <a:pt x="4" y="152"/>
                  </a:moveTo>
                  <a:cubicBezTo>
                    <a:pt x="4" y="151"/>
                    <a:pt x="5" y="150"/>
                    <a:pt x="6" y="148"/>
                  </a:cubicBezTo>
                  <a:cubicBezTo>
                    <a:pt x="6" y="148"/>
                    <a:pt x="6" y="148"/>
                    <a:pt x="6" y="148"/>
                  </a:cubicBezTo>
                  <a:cubicBezTo>
                    <a:pt x="5" y="150"/>
                    <a:pt x="4" y="151"/>
                    <a:pt x="4" y="152"/>
                  </a:cubicBezTo>
                  <a:close/>
                  <a:moveTo>
                    <a:pt x="10" y="141"/>
                  </a:moveTo>
                  <a:cubicBezTo>
                    <a:pt x="10" y="141"/>
                    <a:pt x="10" y="141"/>
                    <a:pt x="10" y="141"/>
                  </a:cubicBezTo>
                  <a:cubicBezTo>
                    <a:pt x="10" y="141"/>
                    <a:pt x="10" y="141"/>
                    <a:pt x="10" y="141"/>
                  </a:cubicBezTo>
                  <a:cubicBezTo>
                    <a:pt x="10" y="141"/>
                    <a:pt x="10" y="141"/>
                    <a:pt x="10" y="141"/>
                  </a:cubicBezTo>
                  <a:cubicBezTo>
                    <a:pt x="10" y="141"/>
                    <a:pt x="10" y="141"/>
                    <a:pt x="10" y="141"/>
                  </a:cubicBezTo>
                  <a:cubicBezTo>
                    <a:pt x="12" y="138"/>
                    <a:pt x="15" y="134"/>
                    <a:pt x="17" y="130"/>
                  </a:cubicBezTo>
                  <a:cubicBezTo>
                    <a:pt x="17" y="130"/>
                    <a:pt x="17" y="130"/>
                    <a:pt x="17" y="130"/>
                  </a:cubicBezTo>
                  <a:cubicBezTo>
                    <a:pt x="15" y="134"/>
                    <a:pt x="12" y="138"/>
                    <a:pt x="10" y="141"/>
                  </a:cubicBezTo>
                  <a:close/>
                  <a:moveTo>
                    <a:pt x="17" y="130"/>
                  </a:moveTo>
                  <a:cubicBezTo>
                    <a:pt x="17" y="130"/>
                    <a:pt x="18" y="129"/>
                    <a:pt x="18" y="129"/>
                  </a:cubicBezTo>
                  <a:cubicBezTo>
                    <a:pt x="18" y="129"/>
                    <a:pt x="18" y="129"/>
                    <a:pt x="18" y="129"/>
                  </a:cubicBezTo>
                  <a:cubicBezTo>
                    <a:pt x="18" y="129"/>
                    <a:pt x="17" y="130"/>
                    <a:pt x="17" y="130"/>
                  </a:cubicBezTo>
                  <a:close/>
                  <a:moveTo>
                    <a:pt x="20" y="125"/>
                  </a:moveTo>
                  <a:cubicBezTo>
                    <a:pt x="20" y="125"/>
                    <a:pt x="20" y="125"/>
                    <a:pt x="20" y="125"/>
                  </a:cubicBezTo>
                  <a:cubicBezTo>
                    <a:pt x="20" y="125"/>
                    <a:pt x="20" y="125"/>
                    <a:pt x="20" y="125"/>
                  </a:cubicBezTo>
                  <a:cubicBezTo>
                    <a:pt x="20" y="125"/>
                    <a:pt x="20" y="125"/>
                    <a:pt x="20" y="125"/>
                  </a:cubicBezTo>
                  <a:close/>
                  <a:moveTo>
                    <a:pt x="49" y="83"/>
                  </a:moveTo>
                  <a:cubicBezTo>
                    <a:pt x="47" y="88"/>
                    <a:pt x="35" y="104"/>
                    <a:pt x="24" y="119"/>
                  </a:cubicBezTo>
                  <a:cubicBezTo>
                    <a:pt x="24" y="119"/>
                    <a:pt x="24" y="119"/>
                    <a:pt x="24" y="119"/>
                  </a:cubicBezTo>
                  <a:cubicBezTo>
                    <a:pt x="23" y="121"/>
                    <a:pt x="22" y="123"/>
                    <a:pt x="21" y="125"/>
                  </a:cubicBezTo>
                  <a:cubicBezTo>
                    <a:pt x="21" y="125"/>
                    <a:pt x="21" y="125"/>
                    <a:pt x="21" y="125"/>
                  </a:cubicBezTo>
                  <a:cubicBezTo>
                    <a:pt x="32" y="108"/>
                    <a:pt x="46" y="88"/>
                    <a:pt x="49" y="83"/>
                  </a:cubicBezTo>
                  <a:cubicBezTo>
                    <a:pt x="49" y="83"/>
                    <a:pt x="49" y="83"/>
                    <a:pt x="49" y="83"/>
                  </a:cubicBezTo>
                  <a:cubicBezTo>
                    <a:pt x="50" y="82"/>
                    <a:pt x="50" y="81"/>
                    <a:pt x="50" y="80"/>
                  </a:cubicBezTo>
                  <a:cubicBezTo>
                    <a:pt x="50" y="80"/>
                    <a:pt x="50" y="80"/>
                    <a:pt x="50" y="80"/>
                  </a:cubicBezTo>
                  <a:cubicBezTo>
                    <a:pt x="50" y="80"/>
                    <a:pt x="50" y="80"/>
                    <a:pt x="50" y="80"/>
                  </a:cubicBezTo>
                  <a:cubicBezTo>
                    <a:pt x="50" y="81"/>
                    <a:pt x="50" y="82"/>
                    <a:pt x="49" y="83"/>
                  </a:cubicBezTo>
                  <a:close/>
                  <a:moveTo>
                    <a:pt x="35" y="35"/>
                  </a:moveTo>
                  <a:cubicBezTo>
                    <a:pt x="43" y="52"/>
                    <a:pt x="50" y="70"/>
                    <a:pt x="50" y="79"/>
                  </a:cubicBezTo>
                  <a:cubicBezTo>
                    <a:pt x="50" y="79"/>
                    <a:pt x="50" y="79"/>
                    <a:pt x="50" y="79"/>
                  </a:cubicBezTo>
                  <a:cubicBezTo>
                    <a:pt x="50" y="79"/>
                    <a:pt x="50" y="79"/>
                    <a:pt x="50" y="79"/>
                  </a:cubicBezTo>
                  <a:cubicBezTo>
                    <a:pt x="50" y="79"/>
                    <a:pt x="50" y="79"/>
                    <a:pt x="50" y="79"/>
                  </a:cubicBezTo>
                  <a:cubicBezTo>
                    <a:pt x="50" y="70"/>
                    <a:pt x="41" y="49"/>
                    <a:pt x="33" y="32"/>
                  </a:cubicBezTo>
                  <a:cubicBezTo>
                    <a:pt x="33" y="32"/>
                    <a:pt x="33" y="32"/>
                    <a:pt x="33" y="32"/>
                  </a:cubicBezTo>
                  <a:cubicBezTo>
                    <a:pt x="34" y="33"/>
                    <a:pt x="35" y="34"/>
                    <a:pt x="35" y="3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cxnSp>
        <p:nvCxnSpPr>
          <p:cNvPr id="301" name="直接连接符 300"/>
          <p:cNvCxnSpPr/>
          <p:nvPr/>
        </p:nvCxnSpPr>
        <p:spPr>
          <a:xfrm>
            <a:off x="2903040" y="4162077"/>
            <a:ext cx="6733678" cy="0"/>
          </a:xfrm>
          <a:prstGeom prst="line">
            <a:avLst/>
          </a:prstGeom>
          <a:ln w="3492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6" name="Freeform 26"/>
          <p:cNvSpPr>
            <a:spLocks noEditPoints="1"/>
          </p:cNvSpPr>
          <p:nvPr/>
        </p:nvSpPr>
        <p:spPr bwMode="auto">
          <a:xfrm rot="21063611">
            <a:off x="664040" y="1365733"/>
            <a:ext cx="1320487" cy="645185"/>
          </a:xfrm>
          <a:custGeom>
            <a:avLst/>
            <a:gdLst>
              <a:gd name="T0" fmla="*/ 612 w 703"/>
              <a:gd name="T1" fmla="*/ 61 h 344"/>
              <a:gd name="T2" fmla="*/ 465 w 703"/>
              <a:gd name="T3" fmla="*/ 68 h 344"/>
              <a:gd name="T4" fmla="*/ 468 w 703"/>
              <a:gd name="T5" fmla="*/ 92 h 344"/>
              <a:gd name="T6" fmla="*/ 576 w 703"/>
              <a:gd name="T7" fmla="*/ 87 h 344"/>
              <a:gd name="T8" fmla="*/ 631 w 703"/>
              <a:gd name="T9" fmla="*/ 99 h 344"/>
              <a:gd name="T10" fmla="*/ 605 w 703"/>
              <a:gd name="T11" fmla="*/ 154 h 344"/>
              <a:gd name="T12" fmla="*/ 503 w 703"/>
              <a:gd name="T13" fmla="*/ 193 h 344"/>
              <a:gd name="T14" fmla="*/ 500 w 703"/>
              <a:gd name="T15" fmla="*/ 158 h 344"/>
              <a:gd name="T16" fmla="*/ 403 w 703"/>
              <a:gd name="T17" fmla="*/ 55 h 344"/>
              <a:gd name="T18" fmla="*/ 392 w 703"/>
              <a:gd name="T19" fmla="*/ 73 h 344"/>
              <a:gd name="T20" fmla="*/ 470 w 703"/>
              <a:gd name="T21" fmla="*/ 158 h 344"/>
              <a:gd name="T22" fmla="*/ 474 w 703"/>
              <a:gd name="T23" fmla="*/ 201 h 344"/>
              <a:gd name="T24" fmla="*/ 310 w 703"/>
              <a:gd name="T25" fmla="*/ 235 h 344"/>
              <a:gd name="T26" fmla="*/ 250 w 703"/>
              <a:gd name="T27" fmla="*/ 249 h 344"/>
              <a:gd name="T28" fmla="*/ 264 w 703"/>
              <a:gd name="T29" fmla="*/ 105 h 344"/>
              <a:gd name="T30" fmla="*/ 366 w 703"/>
              <a:gd name="T31" fmla="*/ 62 h 344"/>
              <a:gd name="T32" fmla="*/ 378 w 703"/>
              <a:gd name="T33" fmla="*/ 54 h 344"/>
              <a:gd name="T34" fmla="*/ 247 w 703"/>
              <a:gd name="T35" fmla="*/ 80 h 344"/>
              <a:gd name="T36" fmla="*/ 220 w 703"/>
              <a:gd name="T37" fmla="*/ 255 h 344"/>
              <a:gd name="T38" fmla="*/ 99 w 703"/>
              <a:gd name="T39" fmla="*/ 255 h 344"/>
              <a:gd name="T40" fmla="*/ 89 w 703"/>
              <a:gd name="T41" fmla="*/ 189 h 344"/>
              <a:gd name="T42" fmla="*/ 190 w 703"/>
              <a:gd name="T43" fmla="*/ 148 h 344"/>
              <a:gd name="T44" fmla="*/ 197 w 703"/>
              <a:gd name="T45" fmla="*/ 132 h 344"/>
              <a:gd name="T46" fmla="*/ 46 w 703"/>
              <a:gd name="T47" fmla="*/ 257 h 344"/>
              <a:gd name="T48" fmla="*/ 154 w 703"/>
              <a:gd name="T49" fmla="*/ 291 h 344"/>
              <a:gd name="T50" fmla="*/ 240 w 703"/>
              <a:gd name="T51" fmla="*/ 282 h 344"/>
              <a:gd name="T52" fmla="*/ 460 w 703"/>
              <a:gd name="T53" fmla="*/ 283 h 344"/>
              <a:gd name="T54" fmla="*/ 496 w 703"/>
              <a:gd name="T55" fmla="*/ 228 h 344"/>
              <a:gd name="T56" fmla="*/ 661 w 703"/>
              <a:gd name="T57" fmla="*/ 154 h 344"/>
              <a:gd name="T58" fmla="*/ 612 w 703"/>
              <a:gd name="T59" fmla="*/ 61 h 344"/>
              <a:gd name="T60" fmla="*/ 278 w 703"/>
              <a:gd name="T61" fmla="*/ 275 h 344"/>
              <a:gd name="T62" fmla="*/ 304 w 703"/>
              <a:gd name="T63" fmla="*/ 269 h 344"/>
              <a:gd name="T64" fmla="*/ 460 w 703"/>
              <a:gd name="T65" fmla="*/ 236 h 344"/>
              <a:gd name="T66" fmla="*/ 439 w 703"/>
              <a:gd name="T67" fmla="*/ 262 h 344"/>
              <a:gd name="T68" fmla="*/ 278 w 703"/>
              <a:gd name="T69" fmla="*/ 275 h 3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703" h="344">
                <a:moveTo>
                  <a:pt x="612" y="61"/>
                </a:moveTo>
                <a:cubicBezTo>
                  <a:pt x="565" y="51"/>
                  <a:pt x="511" y="58"/>
                  <a:pt x="465" y="68"/>
                </a:cubicBezTo>
                <a:cubicBezTo>
                  <a:pt x="451" y="71"/>
                  <a:pt x="455" y="91"/>
                  <a:pt x="468" y="92"/>
                </a:cubicBezTo>
                <a:cubicBezTo>
                  <a:pt x="504" y="94"/>
                  <a:pt x="540" y="86"/>
                  <a:pt x="576" y="87"/>
                </a:cubicBezTo>
                <a:cubicBezTo>
                  <a:pt x="595" y="87"/>
                  <a:pt x="615" y="89"/>
                  <a:pt x="631" y="99"/>
                </a:cubicBezTo>
                <a:cubicBezTo>
                  <a:pt x="665" y="120"/>
                  <a:pt x="623" y="145"/>
                  <a:pt x="605" y="154"/>
                </a:cubicBezTo>
                <a:cubicBezTo>
                  <a:pt x="572" y="171"/>
                  <a:pt x="538" y="183"/>
                  <a:pt x="503" y="193"/>
                </a:cubicBezTo>
                <a:cubicBezTo>
                  <a:pt x="504" y="181"/>
                  <a:pt x="503" y="169"/>
                  <a:pt x="500" y="158"/>
                </a:cubicBezTo>
                <a:cubicBezTo>
                  <a:pt x="490" y="115"/>
                  <a:pt x="444" y="68"/>
                  <a:pt x="403" y="55"/>
                </a:cubicBezTo>
                <a:cubicBezTo>
                  <a:pt x="392" y="52"/>
                  <a:pt x="386" y="66"/>
                  <a:pt x="392" y="73"/>
                </a:cubicBezTo>
                <a:cubicBezTo>
                  <a:pt x="419" y="103"/>
                  <a:pt x="454" y="119"/>
                  <a:pt x="470" y="158"/>
                </a:cubicBezTo>
                <a:cubicBezTo>
                  <a:pt x="475" y="173"/>
                  <a:pt x="476" y="187"/>
                  <a:pt x="474" y="201"/>
                </a:cubicBezTo>
                <a:cubicBezTo>
                  <a:pt x="420" y="214"/>
                  <a:pt x="364" y="223"/>
                  <a:pt x="310" y="235"/>
                </a:cubicBezTo>
                <a:cubicBezTo>
                  <a:pt x="291" y="240"/>
                  <a:pt x="271" y="244"/>
                  <a:pt x="250" y="249"/>
                </a:cubicBezTo>
                <a:cubicBezTo>
                  <a:pt x="216" y="205"/>
                  <a:pt x="234" y="145"/>
                  <a:pt x="264" y="105"/>
                </a:cubicBezTo>
                <a:cubicBezTo>
                  <a:pt x="284" y="80"/>
                  <a:pt x="333" y="33"/>
                  <a:pt x="366" y="62"/>
                </a:cubicBezTo>
                <a:cubicBezTo>
                  <a:pt x="372" y="68"/>
                  <a:pt x="382" y="61"/>
                  <a:pt x="378" y="54"/>
                </a:cubicBezTo>
                <a:cubicBezTo>
                  <a:pt x="345" y="0"/>
                  <a:pt x="276" y="47"/>
                  <a:pt x="247" y="80"/>
                </a:cubicBezTo>
                <a:cubicBezTo>
                  <a:pt x="204" y="130"/>
                  <a:pt x="189" y="198"/>
                  <a:pt x="220" y="255"/>
                </a:cubicBezTo>
                <a:cubicBezTo>
                  <a:pt x="179" y="262"/>
                  <a:pt x="137" y="265"/>
                  <a:pt x="99" y="255"/>
                </a:cubicBezTo>
                <a:cubicBezTo>
                  <a:pt x="61" y="245"/>
                  <a:pt x="65" y="212"/>
                  <a:pt x="89" y="189"/>
                </a:cubicBezTo>
                <a:cubicBezTo>
                  <a:pt x="111" y="167"/>
                  <a:pt x="158" y="143"/>
                  <a:pt x="190" y="148"/>
                </a:cubicBezTo>
                <a:cubicBezTo>
                  <a:pt x="199" y="149"/>
                  <a:pt x="207" y="136"/>
                  <a:pt x="197" y="132"/>
                </a:cubicBezTo>
                <a:cubicBezTo>
                  <a:pt x="134" y="104"/>
                  <a:pt x="0" y="180"/>
                  <a:pt x="46" y="257"/>
                </a:cubicBezTo>
                <a:cubicBezTo>
                  <a:pt x="67" y="291"/>
                  <a:pt x="119" y="292"/>
                  <a:pt x="154" y="291"/>
                </a:cubicBezTo>
                <a:cubicBezTo>
                  <a:pt x="183" y="291"/>
                  <a:pt x="212" y="287"/>
                  <a:pt x="240" y="282"/>
                </a:cubicBezTo>
                <a:cubicBezTo>
                  <a:pt x="299" y="344"/>
                  <a:pt x="398" y="338"/>
                  <a:pt x="460" y="283"/>
                </a:cubicBezTo>
                <a:cubicBezTo>
                  <a:pt x="477" y="268"/>
                  <a:pt x="489" y="249"/>
                  <a:pt x="496" y="228"/>
                </a:cubicBezTo>
                <a:cubicBezTo>
                  <a:pt x="554" y="215"/>
                  <a:pt x="619" y="195"/>
                  <a:pt x="661" y="154"/>
                </a:cubicBezTo>
                <a:cubicBezTo>
                  <a:pt x="703" y="113"/>
                  <a:pt x="652" y="69"/>
                  <a:pt x="612" y="61"/>
                </a:cubicBezTo>
                <a:moveTo>
                  <a:pt x="278" y="275"/>
                </a:moveTo>
                <a:cubicBezTo>
                  <a:pt x="287" y="273"/>
                  <a:pt x="296" y="271"/>
                  <a:pt x="304" y="269"/>
                </a:cubicBezTo>
                <a:cubicBezTo>
                  <a:pt x="356" y="258"/>
                  <a:pt x="408" y="248"/>
                  <a:pt x="460" y="236"/>
                </a:cubicBezTo>
                <a:cubicBezTo>
                  <a:pt x="454" y="246"/>
                  <a:pt x="447" y="255"/>
                  <a:pt x="439" y="262"/>
                </a:cubicBezTo>
                <a:cubicBezTo>
                  <a:pt x="394" y="306"/>
                  <a:pt x="327" y="307"/>
                  <a:pt x="278" y="275"/>
                </a:cubicBezTo>
              </a:path>
            </a:pathLst>
          </a:custGeom>
          <a:solidFill>
            <a:srgbClr val="FF3E3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07" name="Freeform 30"/>
          <p:cNvSpPr>
            <a:spLocks noEditPoints="1"/>
          </p:cNvSpPr>
          <p:nvPr/>
        </p:nvSpPr>
        <p:spPr bwMode="auto">
          <a:xfrm>
            <a:off x="10804994" y="2491677"/>
            <a:ext cx="665610" cy="644411"/>
          </a:xfrm>
          <a:custGeom>
            <a:avLst/>
            <a:gdLst>
              <a:gd name="T0" fmla="*/ 10 w 31"/>
              <a:gd name="T1" fmla="*/ 19 h 30"/>
              <a:gd name="T2" fmla="*/ 11 w 31"/>
              <a:gd name="T3" fmla="*/ 0 h 30"/>
              <a:gd name="T4" fmla="*/ 28 w 31"/>
              <a:gd name="T5" fmla="*/ 8 h 30"/>
              <a:gd name="T6" fmla="*/ 26 w 31"/>
              <a:gd name="T7" fmla="*/ 27 h 30"/>
              <a:gd name="T8" fmla="*/ 23 w 31"/>
              <a:gd name="T9" fmla="*/ 25 h 30"/>
              <a:gd name="T10" fmla="*/ 22 w 31"/>
              <a:gd name="T11" fmla="*/ 21 h 30"/>
              <a:gd name="T12" fmla="*/ 29 w 31"/>
              <a:gd name="T13" fmla="*/ 9 h 30"/>
              <a:gd name="T14" fmla="*/ 22 w 31"/>
              <a:gd name="T15" fmla="*/ 24 h 30"/>
              <a:gd name="T16" fmla="*/ 21 w 31"/>
              <a:gd name="T17" fmla="*/ 22 h 30"/>
              <a:gd name="T18" fmla="*/ 28 w 31"/>
              <a:gd name="T19" fmla="*/ 10 h 30"/>
              <a:gd name="T20" fmla="*/ 24 w 31"/>
              <a:gd name="T21" fmla="*/ 14 h 30"/>
              <a:gd name="T22" fmla="*/ 21 w 31"/>
              <a:gd name="T23" fmla="*/ 18 h 30"/>
              <a:gd name="T24" fmla="*/ 24 w 31"/>
              <a:gd name="T25" fmla="*/ 14 h 30"/>
              <a:gd name="T26" fmla="*/ 20 w 31"/>
              <a:gd name="T27" fmla="*/ 19 h 30"/>
              <a:gd name="T28" fmla="*/ 19 w 31"/>
              <a:gd name="T29" fmla="*/ 20 h 30"/>
              <a:gd name="T30" fmla="*/ 22 w 31"/>
              <a:gd name="T31" fmla="*/ 14 h 30"/>
              <a:gd name="T32" fmla="*/ 23 w 31"/>
              <a:gd name="T33" fmla="*/ 10 h 30"/>
              <a:gd name="T34" fmla="*/ 17 w 31"/>
              <a:gd name="T35" fmla="*/ 22 h 30"/>
              <a:gd name="T36" fmla="*/ 20 w 31"/>
              <a:gd name="T37" fmla="*/ 16 h 30"/>
              <a:gd name="T38" fmla="*/ 16 w 31"/>
              <a:gd name="T39" fmla="*/ 19 h 30"/>
              <a:gd name="T40" fmla="*/ 19 w 31"/>
              <a:gd name="T41" fmla="*/ 12 h 30"/>
              <a:gd name="T42" fmla="*/ 17 w 31"/>
              <a:gd name="T43" fmla="*/ 18 h 30"/>
              <a:gd name="T44" fmla="*/ 21 w 31"/>
              <a:gd name="T45" fmla="*/ 11 h 30"/>
              <a:gd name="T46" fmla="*/ 21 w 31"/>
              <a:gd name="T47" fmla="*/ 10 h 30"/>
              <a:gd name="T48" fmla="*/ 15 w 31"/>
              <a:gd name="T49" fmla="*/ 23 h 30"/>
              <a:gd name="T50" fmla="*/ 16 w 31"/>
              <a:gd name="T51" fmla="*/ 20 h 30"/>
              <a:gd name="T52" fmla="*/ 15 w 31"/>
              <a:gd name="T53" fmla="*/ 13 h 30"/>
              <a:gd name="T54" fmla="*/ 11 w 31"/>
              <a:gd name="T55" fmla="*/ 28 h 30"/>
              <a:gd name="T56" fmla="*/ 17 w 31"/>
              <a:gd name="T57" fmla="*/ 13 h 30"/>
              <a:gd name="T58" fmla="*/ 17 w 31"/>
              <a:gd name="T59" fmla="*/ 17 h 30"/>
              <a:gd name="T60" fmla="*/ 14 w 31"/>
              <a:gd name="T61" fmla="*/ 23 h 30"/>
              <a:gd name="T62" fmla="*/ 19 w 31"/>
              <a:gd name="T63" fmla="*/ 11 h 30"/>
              <a:gd name="T64" fmla="*/ 12 w 31"/>
              <a:gd name="T65" fmla="*/ 26 h 30"/>
              <a:gd name="T66" fmla="*/ 11 w 31"/>
              <a:gd name="T67" fmla="*/ 27 h 30"/>
              <a:gd name="T68" fmla="*/ 11 w 31"/>
              <a:gd name="T69" fmla="*/ 23 h 30"/>
              <a:gd name="T70" fmla="*/ 12 w 31"/>
              <a:gd name="T71" fmla="*/ 20 h 30"/>
              <a:gd name="T72" fmla="*/ 17 w 31"/>
              <a:gd name="T73" fmla="*/ 10 h 30"/>
              <a:gd name="T74" fmla="*/ 11 w 31"/>
              <a:gd name="T75" fmla="*/ 13 h 30"/>
              <a:gd name="T76" fmla="*/ 15 w 31"/>
              <a:gd name="T77" fmla="*/ 8 h 30"/>
              <a:gd name="T78" fmla="*/ 11 w 31"/>
              <a:gd name="T79" fmla="*/ 16 h 30"/>
              <a:gd name="T80" fmla="*/ 11 w 31"/>
              <a:gd name="T81" fmla="*/ 15 h 30"/>
              <a:gd name="T82" fmla="*/ 11 w 31"/>
              <a:gd name="T83" fmla="*/ 11 h 30"/>
              <a:gd name="T84" fmla="*/ 10 w 31"/>
              <a:gd name="T85" fmla="*/ 18 h 30"/>
              <a:gd name="T86" fmla="*/ 14 w 31"/>
              <a:gd name="T87" fmla="*/ 9 h 30"/>
              <a:gd name="T88" fmla="*/ 11 w 31"/>
              <a:gd name="T89" fmla="*/ 12 h 30"/>
              <a:gd name="T90" fmla="*/ 12 w 31"/>
              <a:gd name="T91" fmla="*/ 7 h 30"/>
              <a:gd name="T92" fmla="*/ 12 w 31"/>
              <a:gd name="T93" fmla="*/ 4 h 30"/>
              <a:gd name="T94" fmla="*/ 10 w 31"/>
              <a:gd name="T95" fmla="*/ 14 h 30"/>
              <a:gd name="T96" fmla="*/ 10 w 31"/>
              <a:gd name="T97" fmla="*/ 15 h 30"/>
              <a:gd name="T98" fmla="*/ 10 w 31"/>
              <a:gd name="T99" fmla="*/ 12 h 30"/>
              <a:gd name="T100" fmla="*/ 12 w 31"/>
              <a:gd name="T101" fmla="*/ 7 h 30"/>
              <a:gd name="T102" fmla="*/ 9 w 31"/>
              <a:gd name="T103" fmla="*/ 11 h 30"/>
              <a:gd name="T104" fmla="*/ 5 w 31"/>
              <a:gd name="T105" fmla="*/ 11 h 30"/>
              <a:gd name="T106" fmla="*/ 12 w 31"/>
              <a:gd name="T107" fmla="*/ 2 h 30"/>
              <a:gd name="T108" fmla="*/ 1 w 31"/>
              <a:gd name="T109" fmla="*/ 12 h 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31" h="30">
                <a:moveTo>
                  <a:pt x="16" y="23"/>
                </a:moveTo>
                <a:cubicBezTo>
                  <a:pt x="14" y="25"/>
                  <a:pt x="13" y="27"/>
                  <a:pt x="11" y="30"/>
                </a:cubicBezTo>
                <a:cubicBezTo>
                  <a:pt x="10" y="30"/>
                  <a:pt x="10" y="28"/>
                  <a:pt x="10" y="28"/>
                </a:cubicBezTo>
                <a:cubicBezTo>
                  <a:pt x="10" y="25"/>
                  <a:pt x="10" y="22"/>
                  <a:pt x="10" y="19"/>
                </a:cubicBezTo>
                <a:cubicBezTo>
                  <a:pt x="8" y="18"/>
                  <a:pt x="6" y="17"/>
                  <a:pt x="5" y="15"/>
                </a:cubicBezTo>
                <a:cubicBezTo>
                  <a:pt x="3" y="14"/>
                  <a:pt x="1" y="13"/>
                  <a:pt x="0" y="11"/>
                </a:cubicBezTo>
                <a:cubicBezTo>
                  <a:pt x="3" y="10"/>
                  <a:pt x="7" y="10"/>
                  <a:pt x="11" y="10"/>
                </a:cubicBezTo>
                <a:cubicBezTo>
                  <a:pt x="11" y="7"/>
                  <a:pt x="11" y="4"/>
                  <a:pt x="11" y="0"/>
                </a:cubicBezTo>
                <a:cubicBezTo>
                  <a:pt x="12" y="1"/>
                  <a:pt x="13" y="2"/>
                  <a:pt x="13" y="3"/>
                </a:cubicBezTo>
                <a:cubicBezTo>
                  <a:pt x="14" y="4"/>
                  <a:pt x="15" y="6"/>
                  <a:pt x="16" y="7"/>
                </a:cubicBezTo>
                <a:cubicBezTo>
                  <a:pt x="16" y="8"/>
                  <a:pt x="17" y="8"/>
                  <a:pt x="17" y="9"/>
                </a:cubicBezTo>
                <a:cubicBezTo>
                  <a:pt x="21" y="9"/>
                  <a:pt x="24" y="9"/>
                  <a:pt x="28" y="8"/>
                </a:cubicBezTo>
                <a:cubicBezTo>
                  <a:pt x="29" y="8"/>
                  <a:pt x="30" y="8"/>
                  <a:pt x="31" y="8"/>
                </a:cubicBezTo>
                <a:cubicBezTo>
                  <a:pt x="30" y="10"/>
                  <a:pt x="28" y="12"/>
                  <a:pt x="27" y="13"/>
                </a:cubicBezTo>
                <a:cubicBezTo>
                  <a:pt x="25" y="14"/>
                  <a:pt x="23" y="16"/>
                  <a:pt x="22" y="17"/>
                </a:cubicBezTo>
                <a:cubicBezTo>
                  <a:pt x="23" y="20"/>
                  <a:pt x="25" y="23"/>
                  <a:pt x="26" y="27"/>
                </a:cubicBezTo>
                <a:cubicBezTo>
                  <a:pt x="26" y="27"/>
                  <a:pt x="25" y="27"/>
                  <a:pt x="24" y="26"/>
                </a:cubicBezTo>
                <a:cubicBezTo>
                  <a:pt x="22" y="25"/>
                  <a:pt x="19" y="25"/>
                  <a:pt x="16" y="23"/>
                </a:cubicBezTo>
                <a:close/>
                <a:moveTo>
                  <a:pt x="24" y="25"/>
                </a:moveTo>
                <a:cubicBezTo>
                  <a:pt x="24" y="25"/>
                  <a:pt x="23" y="25"/>
                  <a:pt x="23" y="25"/>
                </a:cubicBezTo>
                <a:cubicBezTo>
                  <a:pt x="23" y="26"/>
                  <a:pt x="24" y="25"/>
                  <a:pt x="25" y="26"/>
                </a:cubicBezTo>
                <a:lnTo>
                  <a:pt x="24" y="25"/>
                </a:lnTo>
                <a:close/>
                <a:moveTo>
                  <a:pt x="22" y="20"/>
                </a:moveTo>
                <a:cubicBezTo>
                  <a:pt x="22" y="21"/>
                  <a:pt x="22" y="21"/>
                  <a:pt x="22" y="21"/>
                </a:cubicBezTo>
                <a:cubicBezTo>
                  <a:pt x="23" y="22"/>
                  <a:pt x="23" y="23"/>
                  <a:pt x="24" y="24"/>
                </a:cubicBezTo>
                <a:cubicBezTo>
                  <a:pt x="23" y="23"/>
                  <a:pt x="23" y="21"/>
                  <a:pt x="22" y="20"/>
                </a:cubicBezTo>
                <a:close/>
                <a:moveTo>
                  <a:pt x="29" y="9"/>
                </a:moveTo>
                <a:cubicBezTo>
                  <a:pt x="29" y="9"/>
                  <a:pt x="29" y="9"/>
                  <a:pt x="29" y="9"/>
                </a:cubicBezTo>
                <a:cubicBezTo>
                  <a:pt x="29" y="9"/>
                  <a:pt x="30" y="9"/>
                  <a:pt x="30" y="9"/>
                </a:cubicBezTo>
                <a:cubicBezTo>
                  <a:pt x="29" y="9"/>
                  <a:pt x="29" y="9"/>
                  <a:pt x="29" y="9"/>
                </a:cubicBezTo>
                <a:close/>
                <a:moveTo>
                  <a:pt x="18" y="22"/>
                </a:moveTo>
                <a:cubicBezTo>
                  <a:pt x="19" y="22"/>
                  <a:pt x="21" y="24"/>
                  <a:pt x="22" y="24"/>
                </a:cubicBezTo>
                <a:cubicBezTo>
                  <a:pt x="21" y="23"/>
                  <a:pt x="19" y="22"/>
                  <a:pt x="18" y="22"/>
                </a:cubicBezTo>
                <a:close/>
                <a:moveTo>
                  <a:pt x="21" y="22"/>
                </a:moveTo>
                <a:cubicBezTo>
                  <a:pt x="21" y="22"/>
                  <a:pt x="21" y="23"/>
                  <a:pt x="22" y="23"/>
                </a:cubicBezTo>
                <a:cubicBezTo>
                  <a:pt x="22" y="22"/>
                  <a:pt x="22" y="22"/>
                  <a:pt x="21" y="22"/>
                </a:cubicBezTo>
                <a:close/>
                <a:moveTo>
                  <a:pt x="27" y="9"/>
                </a:moveTo>
                <a:cubicBezTo>
                  <a:pt x="27" y="9"/>
                  <a:pt x="27" y="9"/>
                  <a:pt x="27" y="9"/>
                </a:cubicBezTo>
                <a:cubicBezTo>
                  <a:pt x="27" y="10"/>
                  <a:pt x="27" y="10"/>
                  <a:pt x="27" y="11"/>
                </a:cubicBezTo>
                <a:cubicBezTo>
                  <a:pt x="27" y="11"/>
                  <a:pt x="28" y="11"/>
                  <a:pt x="28" y="10"/>
                </a:cubicBezTo>
                <a:cubicBezTo>
                  <a:pt x="27" y="10"/>
                  <a:pt x="28" y="10"/>
                  <a:pt x="27" y="9"/>
                </a:cubicBezTo>
                <a:close/>
                <a:moveTo>
                  <a:pt x="24" y="14"/>
                </a:moveTo>
                <a:cubicBezTo>
                  <a:pt x="24" y="13"/>
                  <a:pt x="25" y="13"/>
                  <a:pt x="25" y="13"/>
                </a:cubicBezTo>
                <a:cubicBezTo>
                  <a:pt x="25" y="12"/>
                  <a:pt x="24" y="13"/>
                  <a:pt x="24" y="14"/>
                </a:cubicBezTo>
                <a:close/>
                <a:moveTo>
                  <a:pt x="26" y="10"/>
                </a:moveTo>
                <a:cubicBezTo>
                  <a:pt x="26" y="10"/>
                  <a:pt x="26" y="10"/>
                  <a:pt x="26" y="10"/>
                </a:cubicBezTo>
                <a:cubicBezTo>
                  <a:pt x="26" y="9"/>
                  <a:pt x="26" y="10"/>
                  <a:pt x="26" y="10"/>
                </a:cubicBezTo>
                <a:close/>
                <a:moveTo>
                  <a:pt x="21" y="18"/>
                </a:moveTo>
                <a:cubicBezTo>
                  <a:pt x="21" y="18"/>
                  <a:pt x="21" y="19"/>
                  <a:pt x="21" y="19"/>
                </a:cubicBezTo>
                <a:cubicBezTo>
                  <a:pt x="21" y="18"/>
                  <a:pt x="21" y="18"/>
                  <a:pt x="21" y="18"/>
                </a:cubicBezTo>
                <a:close/>
                <a:moveTo>
                  <a:pt x="23" y="14"/>
                </a:moveTo>
                <a:cubicBezTo>
                  <a:pt x="23" y="15"/>
                  <a:pt x="23" y="14"/>
                  <a:pt x="24" y="14"/>
                </a:cubicBezTo>
                <a:cubicBezTo>
                  <a:pt x="23" y="14"/>
                  <a:pt x="23" y="14"/>
                  <a:pt x="23" y="14"/>
                </a:cubicBezTo>
                <a:close/>
                <a:moveTo>
                  <a:pt x="20" y="19"/>
                </a:moveTo>
                <a:cubicBezTo>
                  <a:pt x="21" y="20"/>
                  <a:pt x="21" y="20"/>
                  <a:pt x="21" y="20"/>
                </a:cubicBezTo>
                <a:lnTo>
                  <a:pt x="20" y="19"/>
                </a:lnTo>
                <a:close/>
                <a:moveTo>
                  <a:pt x="19" y="20"/>
                </a:moveTo>
                <a:cubicBezTo>
                  <a:pt x="19" y="20"/>
                  <a:pt x="19" y="20"/>
                  <a:pt x="18" y="20"/>
                </a:cubicBezTo>
                <a:cubicBezTo>
                  <a:pt x="19" y="20"/>
                  <a:pt x="20" y="21"/>
                  <a:pt x="20" y="20"/>
                </a:cubicBezTo>
                <a:lnTo>
                  <a:pt x="19" y="20"/>
                </a:lnTo>
                <a:close/>
                <a:moveTo>
                  <a:pt x="22" y="14"/>
                </a:moveTo>
                <a:cubicBezTo>
                  <a:pt x="22" y="14"/>
                  <a:pt x="21" y="13"/>
                  <a:pt x="21" y="14"/>
                </a:cubicBezTo>
                <a:cubicBezTo>
                  <a:pt x="21" y="14"/>
                  <a:pt x="22" y="15"/>
                  <a:pt x="22" y="14"/>
                </a:cubicBezTo>
                <a:cubicBezTo>
                  <a:pt x="22" y="14"/>
                  <a:pt x="22" y="14"/>
                  <a:pt x="22" y="14"/>
                </a:cubicBezTo>
                <a:close/>
                <a:moveTo>
                  <a:pt x="22" y="12"/>
                </a:moveTo>
                <a:cubicBezTo>
                  <a:pt x="22" y="13"/>
                  <a:pt x="23" y="13"/>
                  <a:pt x="23" y="12"/>
                </a:cubicBezTo>
                <a:cubicBezTo>
                  <a:pt x="23" y="12"/>
                  <a:pt x="22" y="12"/>
                  <a:pt x="22" y="12"/>
                </a:cubicBezTo>
                <a:close/>
                <a:moveTo>
                  <a:pt x="23" y="10"/>
                </a:moveTo>
                <a:cubicBezTo>
                  <a:pt x="23" y="10"/>
                  <a:pt x="24" y="10"/>
                  <a:pt x="24" y="10"/>
                </a:cubicBezTo>
                <a:cubicBezTo>
                  <a:pt x="24" y="9"/>
                  <a:pt x="24" y="9"/>
                  <a:pt x="24" y="9"/>
                </a:cubicBezTo>
                <a:cubicBezTo>
                  <a:pt x="24" y="10"/>
                  <a:pt x="23" y="9"/>
                  <a:pt x="23" y="10"/>
                </a:cubicBezTo>
                <a:close/>
                <a:moveTo>
                  <a:pt x="17" y="22"/>
                </a:moveTo>
                <a:cubicBezTo>
                  <a:pt x="18" y="23"/>
                  <a:pt x="18" y="23"/>
                  <a:pt x="18" y="23"/>
                </a:cubicBezTo>
                <a:cubicBezTo>
                  <a:pt x="18" y="22"/>
                  <a:pt x="18" y="22"/>
                  <a:pt x="18" y="22"/>
                </a:cubicBezTo>
                <a:cubicBezTo>
                  <a:pt x="17" y="22"/>
                  <a:pt x="17" y="22"/>
                  <a:pt x="17" y="22"/>
                </a:cubicBezTo>
                <a:close/>
                <a:moveTo>
                  <a:pt x="20" y="16"/>
                </a:moveTo>
                <a:cubicBezTo>
                  <a:pt x="19" y="16"/>
                  <a:pt x="19" y="16"/>
                  <a:pt x="19" y="16"/>
                </a:cubicBezTo>
                <a:cubicBezTo>
                  <a:pt x="19" y="16"/>
                  <a:pt x="20" y="17"/>
                  <a:pt x="20" y="17"/>
                </a:cubicBezTo>
                <a:cubicBezTo>
                  <a:pt x="20" y="16"/>
                  <a:pt x="20" y="16"/>
                  <a:pt x="20" y="16"/>
                </a:cubicBezTo>
                <a:close/>
                <a:moveTo>
                  <a:pt x="16" y="19"/>
                </a:moveTo>
                <a:cubicBezTo>
                  <a:pt x="17" y="19"/>
                  <a:pt x="17" y="19"/>
                  <a:pt x="18" y="19"/>
                </a:cubicBezTo>
                <a:cubicBezTo>
                  <a:pt x="18" y="19"/>
                  <a:pt x="18" y="19"/>
                  <a:pt x="18" y="19"/>
                </a:cubicBezTo>
                <a:cubicBezTo>
                  <a:pt x="18" y="18"/>
                  <a:pt x="16" y="18"/>
                  <a:pt x="16" y="19"/>
                </a:cubicBezTo>
                <a:close/>
                <a:moveTo>
                  <a:pt x="19" y="12"/>
                </a:moveTo>
                <a:cubicBezTo>
                  <a:pt x="20" y="13"/>
                  <a:pt x="20" y="13"/>
                  <a:pt x="21" y="13"/>
                </a:cubicBezTo>
                <a:cubicBezTo>
                  <a:pt x="20" y="12"/>
                  <a:pt x="20" y="12"/>
                  <a:pt x="19" y="12"/>
                </a:cubicBezTo>
                <a:close/>
                <a:moveTo>
                  <a:pt x="17" y="17"/>
                </a:moveTo>
                <a:cubicBezTo>
                  <a:pt x="17" y="18"/>
                  <a:pt x="17" y="18"/>
                  <a:pt x="17" y="18"/>
                </a:cubicBezTo>
                <a:cubicBezTo>
                  <a:pt x="17" y="18"/>
                  <a:pt x="18" y="18"/>
                  <a:pt x="18" y="18"/>
                </a:cubicBezTo>
                <a:lnTo>
                  <a:pt x="17" y="17"/>
                </a:lnTo>
                <a:close/>
                <a:moveTo>
                  <a:pt x="20" y="11"/>
                </a:moveTo>
                <a:cubicBezTo>
                  <a:pt x="21" y="11"/>
                  <a:pt x="21" y="11"/>
                  <a:pt x="21" y="11"/>
                </a:cubicBezTo>
                <a:cubicBezTo>
                  <a:pt x="21" y="11"/>
                  <a:pt x="21" y="11"/>
                  <a:pt x="21" y="11"/>
                </a:cubicBezTo>
                <a:cubicBezTo>
                  <a:pt x="21" y="11"/>
                  <a:pt x="20" y="11"/>
                  <a:pt x="20" y="11"/>
                </a:cubicBezTo>
                <a:close/>
                <a:moveTo>
                  <a:pt x="21" y="10"/>
                </a:moveTo>
                <a:cubicBezTo>
                  <a:pt x="21" y="10"/>
                  <a:pt x="21" y="10"/>
                  <a:pt x="21" y="10"/>
                </a:cubicBezTo>
                <a:cubicBezTo>
                  <a:pt x="22" y="10"/>
                  <a:pt x="22" y="10"/>
                  <a:pt x="22" y="10"/>
                </a:cubicBezTo>
                <a:lnTo>
                  <a:pt x="21" y="10"/>
                </a:lnTo>
                <a:close/>
                <a:moveTo>
                  <a:pt x="15" y="22"/>
                </a:moveTo>
                <a:cubicBezTo>
                  <a:pt x="15" y="22"/>
                  <a:pt x="14" y="23"/>
                  <a:pt x="15" y="23"/>
                </a:cubicBezTo>
                <a:cubicBezTo>
                  <a:pt x="15" y="23"/>
                  <a:pt x="15" y="22"/>
                  <a:pt x="15" y="22"/>
                </a:cubicBezTo>
                <a:cubicBezTo>
                  <a:pt x="15" y="22"/>
                  <a:pt x="15" y="22"/>
                  <a:pt x="15" y="22"/>
                </a:cubicBezTo>
                <a:close/>
                <a:moveTo>
                  <a:pt x="12" y="18"/>
                </a:moveTo>
                <a:cubicBezTo>
                  <a:pt x="13" y="20"/>
                  <a:pt x="15" y="20"/>
                  <a:pt x="16" y="20"/>
                </a:cubicBezTo>
                <a:cubicBezTo>
                  <a:pt x="15" y="19"/>
                  <a:pt x="13" y="17"/>
                  <a:pt x="12" y="18"/>
                </a:cubicBezTo>
                <a:close/>
                <a:moveTo>
                  <a:pt x="15" y="13"/>
                </a:moveTo>
                <a:cubicBezTo>
                  <a:pt x="16" y="14"/>
                  <a:pt x="18" y="15"/>
                  <a:pt x="19" y="15"/>
                </a:cubicBezTo>
                <a:cubicBezTo>
                  <a:pt x="18" y="14"/>
                  <a:pt x="16" y="13"/>
                  <a:pt x="15" y="13"/>
                </a:cubicBezTo>
                <a:close/>
                <a:moveTo>
                  <a:pt x="13" y="25"/>
                </a:moveTo>
                <a:cubicBezTo>
                  <a:pt x="13" y="26"/>
                  <a:pt x="13" y="26"/>
                  <a:pt x="13" y="26"/>
                </a:cubicBezTo>
                <a:cubicBezTo>
                  <a:pt x="12" y="26"/>
                  <a:pt x="12" y="26"/>
                  <a:pt x="12" y="26"/>
                </a:cubicBezTo>
                <a:cubicBezTo>
                  <a:pt x="12" y="27"/>
                  <a:pt x="10" y="27"/>
                  <a:pt x="11" y="28"/>
                </a:cubicBezTo>
                <a:cubicBezTo>
                  <a:pt x="11" y="27"/>
                  <a:pt x="13" y="26"/>
                  <a:pt x="13" y="25"/>
                </a:cubicBezTo>
                <a:close/>
                <a:moveTo>
                  <a:pt x="17" y="13"/>
                </a:moveTo>
                <a:cubicBezTo>
                  <a:pt x="18" y="13"/>
                  <a:pt x="18" y="14"/>
                  <a:pt x="19" y="14"/>
                </a:cubicBezTo>
                <a:cubicBezTo>
                  <a:pt x="18" y="14"/>
                  <a:pt x="18" y="13"/>
                  <a:pt x="17" y="13"/>
                </a:cubicBezTo>
                <a:close/>
                <a:moveTo>
                  <a:pt x="14" y="16"/>
                </a:moveTo>
                <a:cubicBezTo>
                  <a:pt x="14" y="16"/>
                  <a:pt x="13" y="16"/>
                  <a:pt x="14" y="17"/>
                </a:cubicBezTo>
                <a:cubicBezTo>
                  <a:pt x="14" y="17"/>
                  <a:pt x="15" y="17"/>
                  <a:pt x="16" y="17"/>
                </a:cubicBezTo>
                <a:cubicBezTo>
                  <a:pt x="17" y="17"/>
                  <a:pt x="17" y="17"/>
                  <a:pt x="17" y="17"/>
                </a:cubicBezTo>
                <a:cubicBezTo>
                  <a:pt x="16" y="17"/>
                  <a:pt x="15" y="16"/>
                  <a:pt x="14" y="16"/>
                </a:cubicBezTo>
                <a:close/>
                <a:moveTo>
                  <a:pt x="12" y="22"/>
                </a:moveTo>
                <a:cubicBezTo>
                  <a:pt x="12" y="23"/>
                  <a:pt x="13" y="23"/>
                  <a:pt x="13" y="23"/>
                </a:cubicBezTo>
                <a:cubicBezTo>
                  <a:pt x="14" y="23"/>
                  <a:pt x="14" y="23"/>
                  <a:pt x="14" y="23"/>
                </a:cubicBezTo>
                <a:cubicBezTo>
                  <a:pt x="13" y="23"/>
                  <a:pt x="13" y="23"/>
                  <a:pt x="12" y="22"/>
                </a:cubicBezTo>
                <a:close/>
                <a:moveTo>
                  <a:pt x="19" y="10"/>
                </a:moveTo>
                <a:cubicBezTo>
                  <a:pt x="18" y="10"/>
                  <a:pt x="18" y="10"/>
                  <a:pt x="18" y="10"/>
                </a:cubicBezTo>
                <a:cubicBezTo>
                  <a:pt x="18" y="11"/>
                  <a:pt x="19" y="11"/>
                  <a:pt x="19" y="11"/>
                </a:cubicBezTo>
                <a:cubicBezTo>
                  <a:pt x="19" y="11"/>
                  <a:pt x="19" y="10"/>
                  <a:pt x="19" y="10"/>
                </a:cubicBezTo>
                <a:close/>
                <a:moveTo>
                  <a:pt x="11" y="24"/>
                </a:moveTo>
                <a:cubicBezTo>
                  <a:pt x="10" y="25"/>
                  <a:pt x="11" y="25"/>
                  <a:pt x="11" y="25"/>
                </a:cubicBezTo>
                <a:cubicBezTo>
                  <a:pt x="11" y="25"/>
                  <a:pt x="11" y="25"/>
                  <a:pt x="12" y="26"/>
                </a:cubicBezTo>
                <a:cubicBezTo>
                  <a:pt x="12" y="25"/>
                  <a:pt x="12" y="25"/>
                  <a:pt x="12" y="25"/>
                </a:cubicBezTo>
                <a:cubicBezTo>
                  <a:pt x="11" y="25"/>
                  <a:pt x="11" y="24"/>
                  <a:pt x="11" y="24"/>
                </a:cubicBezTo>
                <a:close/>
                <a:moveTo>
                  <a:pt x="11" y="26"/>
                </a:moveTo>
                <a:cubicBezTo>
                  <a:pt x="11" y="27"/>
                  <a:pt x="11" y="27"/>
                  <a:pt x="11" y="27"/>
                </a:cubicBezTo>
                <a:lnTo>
                  <a:pt x="11" y="26"/>
                </a:lnTo>
                <a:close/>
                <a:moveTo>
                  <a:pt x="11" y="22"/>
                </a:moveTo>
                <a:cubicBezTo>
                  <a:pt x="11" y="23"/>
                  <a:pt x="10" y="23"/>
                  <a:pt x="11" y="23"/>
                </a:cubicBezTo>
                <a:cubicBezTo>
                  <a:pt x="11" y="23"/>
                  <a:pt x="11" y="23"/>
                  <a:pt x="11" y="23"/>
                </a:cubicBezTo>
                <a:cubicBezTo>
                  <a:pt x="11" y="23"/>
                  <a:pt x="11" y="22"/>
                  <a:pt x="11" y="22"/>
                </a:cubicBezTo>
                <a:close/>
                <a:moveTo>
                  <a:pt x="11" y="20"/>
                </a:moveTo>
                <a:cubicBezTo>
                  <a:pt x="11" y="21"/>
                  <a:pt x="11" y="21"/>
                  <a:pt x="11" y="21"/>
                </a:cubicBezTo>
                <a:cubicBezTo>
                  <a:pt x="11" y="21"/>
                  <a:pt x="12" y="21"/>
                  <a:pt x="12" y="20"/>
                </a:cubicBezTo>
                <a:cubicBezTo>
                  <a:pt x="12" y="20"/>
                  <a:pt x="11" y="20"/>
                  <a:pt x="11" y="20"/>
                </a:cubicBezTo>
                <a:close/>
                <a:moveTo>
                  <a:pt x="16" y="10"/>
                </a:moveTo>
                <a:cubicBezTo>
                  <a:pt x="16" y="11"/>
                  <a:pt x="16" y="11"/>
                  <a:pt x="16" y="11"/>
                </a:cubicBezTo>
                <a:cubicBezTo>
                  <a:pt x="17" y="10"/>
                  <a:pt x="17" y="10"/>
                  <a:pt x="17" y="10"/>
                </a:cubicBezTo>
                <a:cubicBezTo>
                  <a:pt x="16" y="10"/>
                  <a:pt x="16" y="10"/>
                  <a:pt x="16" y="10"/>
                </a:cubicBezTo>
                <a:close/>
                <a:moveTo>
                  <a:pt x="11" y="13"/>
                </a:moveTo>
                <a:cubicBezTo>
                  <a:pt x="12" y="14"/>
                  <a:pt x="14" y="15"/>
                  <a:pt x="15" y="14"/>
                </a:cubicBezTo>
                <a:cubicBezTo>
                  <a:pt x="13" y="14"/>
                  <a:pt x="12" y="13"/>
                  <a:pt x="11" y="13"/>
                </a:cubicBezTo>
                <a:close/>
                <a:moveTo>
                  <a:pt x="11" y="18"/>
                </a:moveTo>
                <a:cubicBezTo>
                  <a:pt x="10" y="19"/>
                  <a:pt x="11" y="19"/>
                  <a:pt x="12" y="19"/>
                </a:cubicBezTo>
                <a:cubicBezTo>
                  <a:pt x="11" y="19"/>
                  <a:pt x="11" y="18"/>
                  <a:pt x="11" y="18"/>
                </a:cubicBezTo>
                <a:close/>
                <a:moveTo>
                  <a:pt x="15" y="8"/>
                </a:moveTo>
                <a:cubicBezTo>
                  <a:pt x="15" y="8"/>
                  <a:pt x="16" y="9"/>
                  <a:pt x="15" y="10"/>
                </a:cubicBezTo>
                <a:cubicBezTo>
                  <a:pt x="15" y="10"/>
                  <a:pt x="16" y="10"/>
                  <a:pt x="16" y="9"/>
                </a:cubicBezTo>
                <a:cubicBezTo>
                  <a:pt x="16" y="9"/>
                  <a:pt x="16" y="8"/>
                  <a:pt x="15" y="8"/>
                </a:cubicBezTo>
                <a:close/>
                <a:moveTo>
                  <a:pt x="11" y="16"/>
                </a:moveTo>
                <a:cubicBezTo>
                  <a:pt x="11" y="17"/>
                  <a:pt x="12" y="18"/>
                  <a:pt x="12" y="17"/>
                </a:cubicBezTo>
                <a:cubicBezTo>
                  <a:pt x="12" y="17"/>
                  <a:pt x="11" y="16"/>
                  <a:pt x="11" y="16"/>
                </a:cubicBezTo>
                <a:close/>
                <a:moveTo>
                  <a:pt x="11" y="14"/>
                </a:moveTo>
                <a:cubicBezTo>
                  <a:pt x="11" y="15"/>
                  <a:pt x="11" y="15"/>
                  <a:pt x="11" y="15"/>
                </a:cubicBezTo>
                <a:cubicBezTo>
                  <a:pt x="12" y="16"/>
                  <a:pt x="12" y="16"/>
                  <a:pt x="13" y="16"/>
                </a:cubicBezTo>
                <a:cubicBezTo>
                  <a:pt x="12" y="15"/>
                  <a:pt x="12" y="14"/>
                  <a:pt x="11" y="14"/>
                </a:cubicBezTo>
                <a:close/>
                <a:moveTo>
                  <a:pt x="13" y="11"/>
                </a:moveTo>
                <a:cubicBezTo>
                  <a:pt x="12" y="11"/>
                  <a:pt x="12" y="11"/>
                  <a:pt x="11" y="11"/>
                </a:cubicBezTo>
                <a:cubicBezTo>
                  <a:pt x="12" y="12"/>
                  <a:pt x="14" y="13"/>
                  <a:pt x="14" y="12"/>
                </a:cubicBezTo>
                <a:cubicBezTo>
                  <a:pt x="14" y="12"/>
                  <a:pt x="13" y="11"/>
                  <a:pt x="13" y="11"/>
                </a:cubicBezTo>
                <a:close/>
                <a:moveTo>
                  <a:pt x="8" y="17"/>
                </a:moveTo>
                <a:cubicBezTo>
                  <a:pt x="8" y="17"/>
                  <a:pt x="10" y="18"/>
                  <a:pt x="10" y="18"/>
                </a:cubicBezTo>
                <a:cubicBezTo>
                  <a:pt x="9" y="18"/>
                  <a:pt x="9" y="17"/>
                  <a:pt x="8" y="17"/>
                </a:cubicBezTo>
                <a:close/>
                <a:moveTo>
                  <a:pt x="14" y="9"/>
                </a:moveTo>
                <a:cubicBezTo>
                  <a:pt x="14" y="10"/>
                  <a:pt x="14" y="10"/>
                  <a:pt x="14" y="10"/>
                </a:cubicBezTo>
                <a:cubicBezTo>
                  <a:pt x="14" y="9"/>
                  <a:pt x="14" y="9"/>
                  <a:pt x="14" y="9"/>
                </a:cubicBezTo>
                <a:close/>
                <a:moveTo>
                  <a:pt x="14" y="8"/>
                </a:moveTo>
                <a:cubicBezTo>
                  <a:pt x="14" y="8"/>
                  <a:pt x="14" y="8"/>
                  <a:pt x="14" y="8"/>
                </a:cubicBezTo>
                <a:cubicBezTo>
                  <a:pt x="14" y="8"/>
                  <a:pt x="14" y="8"/>
                  <a:pt x="14" y="8"/>
                </a:cubicBezTo>
                <a:close/>
                <a:moveTo>
                  <a:pt x="11" y="12"/>
                </a:moveTo>
                <a:cubicBezTo>
                  <a:pt x="11" y="12"/>
                  <a:pt x="11" y="12"/>
                  <a:pt x="11" y="12"/>
                </a:cubicBezTo>
                <a:cubicBezTo>
                  <a:pt x="12" y="13"/>
                  <a:pt x="12" y="13"/>
                  <a:pt x="12" y="13"/>
                </a:cubicBezTo>
                <a:lnTo>
                  <a:pt x="11" y="12"/>
                </a:lnTo>
                <a:close/>
                <a:moveTo>
                  <a:pt x="12" y="7"/>
                </a:moveTo>
                <a:cubicBezTo>
                  <a:pt x="11" y="8"/>
                  <a:pt x="12" y="8"/>
                  <a:pt x="11" y="9"/>
                </a:cubicBezTo>
                <a:cubicBezTo>
                  <a:pt x="12" y="9"/>
                  <a:pt x="12" y="9"/>
                  <a:pt x="13" y="9"/>
                </a:cubicBezTo>
                <a:cubicBezTo>
                  <a:pt x="13" y="9"/>
                  <a:pt x="13" y="8"/>
                  <a:pt x="12" y="7"/>
                </a:cubicBezTo>
                <a:close/>
                <a:moveTo>
                  <a:pt x="12" y="4"/>
                </a:moveTo>
                <a:cubicBezTo>
                  <a:pt x="11" y="5"/>
                  <a:pt x="13" y="6"/>
                  <a:pt x="14" y="7"/>
                </a:cubicBezTo>
                <a:cubicBezTo>
                  <a:pt x="14" y="6"/>
                  <a:pt x="13" y="5"/>
                  <a:pt x="12" y="4"/>
                </a:cubicBezTo>
                <a:close/>
                <a:moveTo>
                  <a:pt x="8" y="13"/>
                </a:moveTo>
                <a:cubicBezTo>
                  <a:pt x="9" y="13"/>
                  <a:pt x="9" y="14"/>
                  <a:pt x="10" y="14"/>
                </a:cubicBezTo>
                <a:cubicBezTo>
                  <a:pt x="10" y="14"/>
                  <a:pt x="10" y="14"/>
                  <a:pt x="10" y="14"/>
                </a:cubicBezTo>
                <a:cubicBezTo>
                  <a:pt x="10" y="13"/>
                  <a:pt x="9" y="13"/>
                  <a:pt x="8" y="13"/>
                </a:cubicBezTo>
                <a:close/>
                <a:moveTo>
                  <a:pt x="8" y="14"/>
                </a:moveTo>
                <a:cubicBezTo>
                  <a:pt x="8" y="14"/>
                  <a:pt x="9" y="15"/>
                  <a:pt x="10" y="15"/>
                </a:cubicBezTo>
                <a:cubicBezTo>
                  <a:pt x="9" y="14"/>
                  <a:pt x="9" y="13"/>
                  <a:pt x="8" y="14"/>
                </a:cubicBezTo>
                <a:close/>
                <a:moveTo>
                  <a:pt x="10" y="11"/>
                </a:moveTo>
                <a:cubicBezTo>
                  <a:pt x="10" y="11"/>
                  <a:pt x="10" y="11"/>
                  <a:pt x="9" y="12"/>
                </a:cubicBezTo>
                <a:cubicBezTo>
                  <a:pt x="10" y="12"/>
                  <a:pt x="10" y="12"/>
                  <a:pt x="10" y="12"/>
                </a:cubicBezTo>
                <a:cubicBezTo>
                  <a:pt x="11" y="12"/>
                  <a:pt x="11" y="11"/>
                  <a:pt x="10" y="11"/>
                </a:cubicBezTo>
                <a:close/>
                <a:moveTo>
                  <a:pt x="12" y="6"/>
                </a:moveTo>
                <a:cubicBezTo>
                  <a:pt x="12" y="7"/>
                  <a:pt x="12" y="7"/>
                  <a:pt x="12" y="7"/>
                </a:cubicBezTo>
                <a:cubicBezTo>
                  <a:pt x="12" y="7"/>
                  <a:pt x="12" y="7"/>
                  <a:pt x="12" y="7"/>
                </a:cubicBezTo>
                <a:cubicBezTo>
                  <a:pt x="12" y="7"/>
                  <a:pt x="12" y="6"/>
                  <a:pt x="12" y="6"/>
                </a:cubicBezTo>
                <a:close/>
                <a:moveTo>
                  <a:pt x="8" y="11"/>
                </a:moveTo>
                <a:cubicBezTo>
                  <a:pt x="8" y="11"/>
                  <a:pt x="8" y="11"/>
                  <a:pt x="9" y="12"/>
                </a:cubicBezTo>
                <a:cubicBezTo>
                  <a:pt x="9" y="11"/>
                  <a:pt x="9" y="11"/>
                  <a:pt x="9" y="11"/>
                </a:cubicBezTo>
                <a:cubicBezTo>
                  <a:pt x="9" y="11"/>
                  <a:pt x="8" y="11"/>
                  <a:pt x="8" y="11"/>
                </a:cubicBezTo>
                <a:close/>
                <a:moveTo>
                  <a:pt x="5" y="11"/>
                </a:moveTo>
                <a:cubicBezTo>
                  <a:pt x="6" y="12"/>
                  <a:pt x="7" y="13"/>
                  <a:pt x="8" y="12"/>
                </a:cubicBezTo>
                <a:cubicBezTo>
                  <a:pt x="7" y="12"/>
                  <a:pt x="5" y="11"/>
                  <a:pt x="5" y="11"/>
                </a:cubicBezTo>
                <a:close/>
                <a:moveTo>
                  <a:pt x="12" y="2"/>
                </a:moveTo>
                <a:cubicBezTo>
                  <a:pt x="12" y="3"/>
                  <a:pt x="12" y="3"/>
                  <a:pt x="12" y="3"/>
                </a:cubicBezTo>
                <a:cubicBezTo>
                  <a:pt x="12" y="3"/>
                  <a:pt x="12" y="3"/>
                  <a:pt x="12" y="3"/>
                </a:cubicBezTo>
                <a:lnTo>
                  <a:pt x="12" y="2"/>
                </a:lnTo>
                <a:close/>
                <a:moveTo>
                  <a:pt x="3" y="12"/>
                </a:moveTo>
                <a:cubicBezTo>
                  <a:pt x="4" y="13"/>
                  <a:pt x="4" y="13"/>
                  <a:pt x="4" y="13"/>
                </a:cubicBezTo>
                <a:lnTo>
                  <a:pt x="3" y="12"/>
                </a:lnTo>
                <a:close/>
                <a:moveTo>
                  <a:pt x="1" y="12"/>
                </a:moveTo>
                <a:cubicBezTo>
                  <a:pt x="2" y="12"/>
                  <a:pt x="2" y="12"/>
                  <a:pt x="2" y="12"/>
                </a:cubicBezTo>
                <a:cubicBezTo>
                  <a:pt x="2" y="11"/>
                  <a:pt x="2" y="11"/>
                  <a:pt x="2" y="11"/>
                </a:cubicBezTo>
                <a:cubicBezTo>
                  <a:pt x="2" y="11"/>
                  <a:pt x="2" y="11"/>
                  <a:pt x="1" y="12"/>
                </a:cubicBezTo>
                <a:close/>
              </a:path>
            </a:pathLst>
          </a:custGeom>
          <a:solidFill>
            <a:srgbClr val="76AADB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13" name="Freeform 298"/>
          <p:cNvSpPr>
            <a:spLocks noEditPoints="1"/>
          </p:cNvSpPr>
          <p:nvPr/>
        </p:nvSpPr>
        <p:spPr bwMode="auto">
          <a:xfrm>
            <a:off x="7854731" y="1825665"/>
            <a:ext cx="401939" cy="403919"/>
          </a:xfrm>
          <a:custGeom>
            <a:avLst/>
            <a:gdLst>
              <a:gd name="T0" fmla="*/ 14 w 62"/>
              <a:gd name="T1" fmla="*/ 46 h 62"/>
              <a:gd name="T2" fmla="*/ 0 w 62"/>
              <a:gd name="T3" fmla="*/ 22 h 62"/>
              <a:gd name="T4" fmla="*/ 8 w 62"/>
              <a:gd name="T5" fmla="*/ 2 h 62"/>
              <a:gd name="T6" fmla="*/ 9 w 62"/>
              <a:gd name="T7" fmla="*/ 2 h 62"/>
              <a:gd name="T8" fmla="*/ 17 w 62"/>
              <a:gd name="T9" fmla="*/ 0 h 62"/>
              <a:gd name="T10" fmla="*/ 39 w 62"/>
              <a:gd name="T11" fmla="*/ 15 h 62"/>
              <a:gd name="T12" fmla="*/ 42 w 62"/>
              <a:gd name="T13" fmla="*/ 18 h 62"/>
              <a:gd name="T14" fmla="*/ 44 w 62"/>
              <a:gd name="T15" fmla="*/ 12 h 62"/>
              <a:gd name="T16" fmla="*/ 51 w 62"/>
              <a:gd name="T17" fmla="*/ 6 h 62"/>
              <a:gd name="T18" fmla="*/ 58 w 62"/>
              <a:gd name="T19" fmla="*/ 12 h 62"/>
              <a:gd name="T20" fmla="*/ 61 w 62"/>
              <a:gd name="T21" fmla="*/ 16 h 62"/>
              <a:gd name="T22" fmla="*/ 61 w 62"/>
              <a:gd name="T23" fmla="*/ 16 h 62"/>
              <a:gd name="T24" fmla="*/ 62 w 62"/>
              <a:gd name="T25" fmla="*/ 24 h 62"/>
              <a:gd name="T26" fmla="*/ 52 w 62"/>
              <a:gd name="T27" fmla="*/ 60 h 62"/>
              <a:gd name="T28" fmla="*/ 51 w 62"/>
              <a:gd name="T29" fmla="*/ 62 h 62"/>
              <a:gd name="T30" fmla="*/ 21 w 62"/>
              <a:gd name="T31" fmla="*/ 44 h 62"/>
              <a:gd name="T32" fmla="*/ 27 w 62"/>
              <a:gd name="T33" fmla="*/ 48 h 62"/>
              <a:gd name="T34" fmla="*/ 47 w 62"/>
              <a:gd name="T35" fmla="*/ 55 h 62"/>
              <a:gd name="T36" fmla="*/ 50 w 62"/>
              <a:gd name="T37" fmla="*/ 47 h 62"/>
              <a:gd name="T38" fmla="*/ 55 w 62"/>
              <a:gd name="T39" fmla="*/ 24 h 62"/>
              <a:gd name="T40" fmla="*/ 55 w 62"/>
              <a:gd name="T41" fmla="*/ 18 h 62"/>
              <a:gd name="T42" fmla="*/ 53 w 62"/>
              <a:gd name="T43" fmla="*/ 16 h 62"/>
              <a:gd name="T44" fmla="*/ 51 w 62"/>
              <a:gd name="T45" fmla="*/ 13 h 62"/>
              <a:gd name="T46" fmla="*/ 50 w 62"/>
              <a:gd name="T47" fmla="*/ 15 h 62"/>
              <a:gd name="T48" fmla="*/ 47 w 62"/>
              <a:gd name="T49" fmla="*/ 30 h 62"/>
              <a:gd name="T50" fmla="*/ 39 w 62"/>
              <a:gd name="T51" fmla="*/ 27 h 62"/>
              <a:gd name="T52" fmla="*/ 34 w 62"/>
              <a:gd name="T53" fmla="*/ 18 h 62"/>
              <a:gd name="T54" fmla="*/ 17 w 62"/>
              <a:gd name="T55" fmla="*/ 7 h 62"/>
              <a:gd name="T56" fmla="*/ 12 w 62"/>
              <a:gd name="T57" fmla="*/ 8 h 62"/>
              <a:gd name="T58" fmla="*/ 12 w 62"/>
              <a:gd name="T59" fmla="*/ 8 h 62"/>
              <a:gd name="T60" fmla="*/ 10 w 62"/>
              <a:gd name="T61" fmla="*/ 11 h 62"/>
              <a:gd name="T62" fmla="*/ 7 w 62"/>
              <a:gd name="T63" fmla="*/ 22 h 62"/>
              <a:gd name="T64" fmla="*/ 19 w 62"/>
              <a:gd name="T65" fmla="*/ 41 h 62"/>
              <a:gd name="T66" fmla="*/ 19 w 62"/>
              <a:gd name="T67" fmla="*/ 41 h 62"/>
              <a:gd name="T68" fmla="*/ 19 w 62"/>
              <a:gd name="T69" fmla="*/ 41 h 62"/>
              <a:gd name="T70" fmla="*/ 21 w 62"/>
              <a:gd name="T71" fmla="*/ 44 h 62"/>
              <a:gd name="T72" fmla="*/ 47 w 62"/>
              <a:gd name="T73" fmla="*/ 28 h 62"/>
              <a:gd name="T74" fmla="*/ 51 w 62"/>
              <a:gd name="T75" fmla="*/ 13 h 62"/>
              <a:gd name="T76" fmla="*/ 51 w 62"/>
              <a:gd name="T77" fmla="*/ 13 h 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62" h="62">
                <a:moveTo>
                  <a:pt x="49" y="62"/>
                </a:moveTo>
                <a:cubicBezTo>
                  <a:pt x="30" y="62"/>
                  <a:pt x="16" y="48"/>
                  <a:pt x="14" y="46"/>
                </a:cubicBezTo>
                <a:cubicBezTo>
                  <a:pt x="14" y="46"/>
                  <a:pt x="14" y="46"/>
                  <a:pt x="14" y="46"/>
                </a:cubicBezTo>
                <a:cubicBezTo>
                  <a:pt x="4" y="38"/>
                  <a:pt x="0" y="29"/>
                  <a:pt x="0" y="22"/>
                </a:cubicBezTo>
                <a:cubicBezTo>
                  <a:pt x="0" y="22"/>
                  <a:pt x="0" y="22"/>
                  <a:pt x="0" y="22"/>
                </a:cubicBezTo>
                <a:cubicBezTo>
                  <a:pt x="1" y="10"/>
                  <a:pt x="8" y="3"/>
                  <a:pt x="8" y="2"/>
                </a:cubicBezTo>
                <a:cubicBezTo>
                  <a:pt x="8" y="2"/>
                  <a:pt x="8" y="2"/>
                  <a:pt x="8" y="2"/>
                </a:cubicBezTo>
                <a:cubicBezTo>
                  <a:pt x="9" y="2"/>
                  <a:pt x="9" y="2"/>
                  <a:pt x="9" y="2"/>
                </a:cubicBezTo>
                <a:cubicBezTo>
                  <a:pt x="10" y="2"/>
                  <a:pt x="10" y="2"/>
                  <a:pt x="10" y="2"/>
                </a:cubicBezTo>
                <a:cubicBezTo>
                  <a:pt x="12" y="1"/>
                  <a:pt x="14" y="0"/>
                  <a:pt x="17" y="0"/>
                </a:cubicBezTo>
                <a:cubicBezTo>
                  <a:pt x="17" y="0"/>
                  <a:pt x="17" y="0"/>
                  <a:pt x="17" y="0"/>
                </a:cubicBezTo>
                <a:cubicBezTo>
                  <a:pt x="27" y="0"/>
                  <a:pt x="35" y="8"/>
                  <a:pt x="39" y="15"/>
                </a:cubicBezTo>
                <a:cubicBezTo>
                  <a:pt x="39" y="15"/>
                  <a:pt x="39" y="15"/>
                  <a:pt x="39" y="15"/>
                </a:cubicBezTo>
                <a:cubicBezTo>
                  <a:pt x="40" y="16"/>
                  <a:pt x="41" y="17"/>
                  <a:pt x="42" y="18"/>
                </a:cubicBezTo>
                <a:cubicBezTo>
                  <a:pt x="42" y="18"/>
                  <a:pt x="42" y="18"/>
                  <a:pt x="42" y="18"/>
                </a:cubicBezTo>
                <a:cubicBezTo>
                  <a:pt x="42" y="16"/>
                  <a:pt x="43" y="14"/>
                  <a:pt x="44" y="12"/>
                </a:cubicBezTo>
                <a:cubicBezTo>
                  <a:pt x="44" y="12"/>
                  <a:pt x="44" y="12"/>
                  <a:pt x="44" y="12"/>
                </a:cubicBezTo>
                <a:cubicBezTo>
                  <a:pt x="45" y="9"/>
                  <a:pt x="47" y="6"/>
                  <a:pt x="51" y="6"/>
                </a:cubicBezTo>
                <a:cubicBezTo>
                  <a:pt x="51" y="6"/>
                  <a:pt x="51" y="6"/>
                  <a:pt x="51" y="6"/>
                </a:cubicBezTo>
                <a:cubicBezTo>
                  <a:pt x="55" y="6"/>
                  <a:pt x="57" y="9"/>
                  <a:pt x="58" y="12"/>
                </a:cubicBezTo>
                <a:cubicBezTo>
                  <a:pt x="58" y="12"/>
                  <a:pt x="58" y="12"/>
                  <a:pt x="58" y="12"/>
                </a:cubicBezTo>
                <a:cubicBezTo>
                  <a:pt x="60" y="14"/>
                  <a:pt x="61" y="16"/>
                  <a:pt x="61" y="16"/>
                </a:cubicBezTo>
                <a:cubicBezTo>
                  <a:pt x="61" y="16"/>
                  <a:pt x="61" y="16"/>
                  <a:pt x="61" y="16"/>
                </a:cubicBezTo>
                <a:cubicBezTo>
                  <a:pt x="61" y="16"/>
                  <a:pt x="61" y="16"/>
                  <a:pt x="61" y="16"/>
                </a:cubicBezTo>
                <a:cubicBezTo>
                  <a:pt x="61" y="17"/>
                  <a:pt x="61" y="17"/>
                  <a:pt x="61" y="17"/>
                </a:cubicBezTo>
                <a:cubicBezTo>
                  <a:pt x="61" y="19"/>
                  <a:pt x="62" y="21"/>
                  <a:pt x="62" y="24"/>
                </a:cubicBezTo>
                <a:cubicBezTo>
                  <a:pt x="62" y="24"/>
                  <a:pt x="62" y="24"/>
                  <a:pt x="62" y="24"/>
                </a:cubicBezTo>
                <a:cubicBezTo>
                  <a:pt x="62" y="42"/>
                  <a:pt x="52" y="60"/>
                  <a:pt x="52" y="60"/>
                </a:cubicBezTo>
                <a:cubicBezTo>
                  <a:pt x="52" y="60"/>
                  <a:pt x="52" y="60"/>
                  <a:pt x="52" y="60"/>
                </a:cubicBezTo>
                <a:cubicBezTo>
                  <a:pt x="51" y="62"/>
                  <a:pt x="51" y="62"/>
                  <a:pt x="51" y="62"/>
                </a:cubicBezTo>
                <a:cubicBezTo>
                  <a:pt x="49" y="62"/>
                  <a:pt x="49" y="62"/>
                  <a:pt x="49" y="62"/>
                </a:cubicBezTo>
                <a:close/>
                <a:moveTo>
                  <a:pt x="21" y="44"/>
                </a:moveTo>
                <a:cubicBezTo>
                  <a:pt x="23" y="45"/>
                  <a:pt x="25" y="47"/>
                  <a:pt x="27" y="48"/>
                </a:cubicBezTo>
                <a:cubicBezTo>
                  <a:pt x="27" y="48"/>
                  <a:pt x="27" y="48"/>
                  <a:pt x="27" y="48"/>
                </a:cubicBezTo>
                <a:cubicBezTo>
                  <a:pt x="32" y="52"/>
                  <a:pt x="39" y="55"/>
                  <a:pt x="47" y="55"/>
                </a:cubicBezTo>
                <a:cubicBezTo>
                  <a:pt x="47" y="55"/>
                  <a:pt x="47" y="55"/>
                  <a:pt x="47" y="55"/>
                </a:cubicBezTo>
                <a:cubicBezTo>
                  <a:pt x="48" y="54"/>
                  <a:pt x="49" y="50"/>
                  <a:pt x="50" y="47"/>
                </a:cubicBezTo>
                <a:cubicBezTo>
                  <a:pt x="50" y="47"/>
                  <a:pt x="50" y="47"/>
                  <a:pt x="50" y="47"/>
                </a:cubicBezTo>
                <a:cubicBezTo>
                  <a:pt x="53" y="40"/>
                  <a:pt x="55" y="32"/>
                  <a:pt x="55" y="24"/>
                </a:cubicBezTo>
                <a:cubicBezTo>
                  <a:pt x="55" y="24"/>
                  <a:pt x="55" y="24"/>
                  <a:pt x="55" y="24"/>
                </a:cubicBezTo>
                <a:cubicBezTo>
                  <a:pt x="55" y="22"/>
                  <a:pt x="55" y="20"/>
                  <a:pt x="55" y="18"/>
                </a:cubicBezTo>
                <a:cubicBezTo>
                  <a:pt x="55" y="18"/>
                  <a:pt x="55" y="18"/>
                  <a:pt x="55" y="18"/>
                </a:cubicBezTo>
                <a:cubicBezTo>
                  <a:pt x="54" y="18"/>
                  <a:pt x="54" y="17"/>
                  <a:pt x="53" y="16"/>
                </a:cubicBezTo>
                <a:cubicBezTo>
                  <a:pt x="53" y="16"/>
                  <a:pt x="53" y="16"/>
                  <a:pt x="53" y="16"/>
                </a:cubicBezTo>
                <a:cubicBezTo>
                  <a:pt x="53" y="14"/>
                  <a:pt x="51" y="13"/>
                  <a:pt x="51" y="13"/>
                </a:cubicBezTo>
                <a:cubicBezTo>
                  <a:pt x="51" y="13"/>
                  <a:pt x="51" y="13"/>
                  <a:pt x="51" y="13"/>
                </a:cubicBezTo>
                <a:cubicBezTo>
                  <a:pt x="51" y="13"/>
                  <a:pt x="50" y="14"/>
                  <a:pt x="50" y="15"/>
                </a:cubicBezTo>
                <a:cubicBezTo>
                  <a:pt x="50" y="15"/>
                  <a:pt x="50" y="15"/>
                  <a:pt x="50" y="15"/>
                </a:cubicBezTo>
                <a:cubicBezTo>
                  <a:pt x="49" y="17"/>
                  <a:pt x="48" y="22"/>
                  <a:pt x="47" y="30"/>
                </a:cubicBezTo>
                <a:cubicBezTo>
                  <a:pt x="47" y="30"/>
                  <a:pt x="47" y="30"/>
                  <a:pt x="47" y="30"/>
                </a:cubicBezTo>
                <a:cubicBezTo>
                  <a:pt x="40" y="31"/>
                  <a:pt x="40" y="31"/>
                  <a:pt x="40" y="31"/>
                </a:cubicBezTo>
                <a:cubicBezTo>
                  <a:pt x="40" y="31"/>
                  <a:pt x="40" y="29"/>
                  <a:pt x="39" y="27"/>
                </a:cubicBezTo>
                <a:cubicBezTo>
                  <a:pt x="39" y="27"/>
                  <a:pt x="39" y="27"/>
                  <a:pt x="39" y="27"/>
                </a:cubicBezTo>
                <a:cubicBezTo>
                  <a:pt x="38" y="25"/>
                  <a:pt x="36" y="21"/>
                  <a:pt x="34" y="18"/>
                </a:cubicBezTo>
                <a:cubicBezTo>
                  <a:pt x="34" y="18"/>
                  <a:pt x="34" y="18"/>
                  <a:pt x="34" y="18"/>
                </a:cubicBezTo>
                <a:cubicBezTo>
                  <a:pt x="30" y="12"/>
                  <a:pt x="24" y="7"/>
                  <a:pt x="17" y="7"/>
                </a:cubicBezTo>
                <a:cubicBezTo>
                  <a:pt x="17" y="7"/>
                  <a:pt x="17" y="7"/>
                  <a:pt x="17" y="7"/>
                </a:cubicBezTo>
                <a:cubicBezTo>
                  <a:pt x="15" y="7"/>
                  <a:pt x="14" y="7"/>
                  <a:pt x="12" y="8"/>
                </a:cubicBezTo>
                <a:cubicBezTo>
                  <a:pt x="12" y="8"/>
                  <a:pt x="12" y="8"/>
                  <a:pt x="12" y="8"/>
                </a:cubicBezTo>
                <a:cubicBezTo>
                  <a:pt x="12" y="8"/>
                  <a:pt x="12" y="8"/>
                  <a:pt x="12" y="8"/>
                </a:cubicBezTo>
                <a:cubicBezTo>
                  <a:pt x="12" y="8"/>
                  <a:pt x="12" y="8"/>
                  <a:pt x="12" y="8"/>
                </a:cubicBezTo>
                <a:cubicBezTo>
                  <a:pt x="12" y="9"/>
                  <a:pt x="11" y="10"/>
                  <a:pt x="10" y="11"/>
                </a:cubicBezTo>
                <a:cubicBezTo>
                  <a:pt x="10" y="11"/>
                  <a:pt x="10" y="11"/>
                  <a:pt x="10" y="11"/>
                </a:cubicBezTo>
                <a:cubicBezTo>
                  <a:pt x="8" y="14"/>
                  <a:pt x="7" y="17"/>
                  <a:pt x="7" y="22"/>
                </a:cubicBezTo>
                <a:cubicBezTo>
                  <a:pt x="7" y="22"/>
                  <a:pt x="7" y="22"/>
                  <a:pt x="7" y="22"/>
                </a:cubicBezTo>
                <a:cubicBezTo>
                  <a:pt x="7" y="27"/>
                  <a:pt x="9" y="34"/>
                  <a:pt x="19" y="41"/>
                </a:cubicBezTo>
                <a:cubicBezTo>
                  <a:pt x="19" y="41"/>
                  <a:pt x="19" y="41"/>
                  <a:pt x="19" y="41"/>
                </a:cubicBezTo>
                <a:cubicBezTo>
                  <a:pt x="19" y="41"/>
                  <a:pt x="19" y="41"/>
                  <a:pt x="19" y="41"/>
                </a:cubicBezTo>
                <a:cubicBezTo>
                  <a:pt x="19" y="41"/>
                  <a:pt x="19" y="41"/>
                  <a:pt x="19" y="41"/>
                </a:cubicBezTo>
                <a:cubicBezTo>
                  <a:pt x="19" y="41"/>
                  <a:pt x="19" y="41"/>
                  <a:pt x="19" y="41"/>
                </a:cubicBezTo>
                <a:cubicBezTo>
                  <a:pt x="19" y="41"/>
                  <a:pt x="19" y="41"/>
                  <a:pt x="19" y="41"/>
                </a:cubicBezTo>
                <a:cubicBezTo>
                  <a:pt x="19" y="41"/>
                  <a:pt x="20" y="42"/>
                  <a:pt x="21" y="44"/>
                </a:cubicBezTo>
                <a:close/>
                <a:moveTo>
                  <a:pt x="44" y="29"/>
                </a:moveTo>
                <a:cubicBezTo>
                  <a:pt x="47" y="28"/>
                  <a:pt x="47" y="28"/>
                  <a:pt x="47" y="28"/>
                </a:cubicBezTo>
                <a:cubicBezTo>
                  <a:pt x="44" y="29"/>
                  <a:pt x="44" y="29"/>
                  <a:pt x="44" y="29"/>
                </a:cubicBezTo>
                <a:close/>
                <a:moveTo>
                  <a:pt x="51" y="13"/>
                </a:moveTo>
                <a:cubicBezTo>
                  <a:pt x="51" y="13"/>
                  <a:pt x="51" y="13"/>
                  <a:pt x="51" y="13"/>
                </a:cubicBezTo>
                <a:cubicBezTo>
                  <a:pt x="51" y="13"/>
                  <a:pt x="51" y="13"/>
                  <a:pt x="51" y="13"/>
                </a:cubicBezTo>
                <a:close/>
              </a:path>
            </a:pathLst>
          </a:custGeom>
          <a:solidFill>
            <a:srgbClr val="70AD47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57" name="椭圆 156"/>
          <p:cNvSpPr/>
          <p:nvPr/>
        </p:nvSpPr>
        <p:spPr>
          <a:xfrm>
            <a:off x="-894918" y="3954141"/>
            <a:ext cx="765646" cy="765646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8" name="椭圆 157"/>
          <p:cNvSpPr/>
          <p:nvPr/>
        </p:nvSpPr>
        <p:spPr>
          <a:xfrm>
            <a:off x="-894918" y="3195132"/>
            <a:ext cx="765646" cy="765646"/>
          </a:xfrm>
          <a:prstGeom prst="ellipse">
            <a:avLst/>
          </a:prstGeom>
          <a:solidFill>
            <a:srgbClr val="76AA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9" name="椭圆 158"/>
          <p:cNvSpPr/>
          <p:nvPr/>
        </p:nvSpPr>
        <p:spPr>
          <a:xfrm>
            <a:off x="-894918" y="2432805"/>
            <a:ext cx="765646" cy="765646"/>
          </a:xfrm>
          <a:prstGeom prst="ellipse">
            <a:avLst/>
          </a:prstGeom>
          <a:solidFill>
            <a:srgbClr val="FF3E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0" name="椭圆 159"/>
          <p:cNvSpPr/>
          <p:nvPr/>
        </p:nvSpPr>
        <p:spPr>
          <a:xfrm>
            <a:off x="-874228" y="1670696"/>
            <a:ext cx="765646" cy="765646"/>
          </a:xfrm>
          <a:prstGeom prst="ellipse">
            <a:avLst/>
          </a:prstGeom>
          <a:solidFill>
            <a:srgbClr val="F7B6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1" name="文本框 5"/>
          <p:cNvSpPr txBox="1">
            <a:spLocks noChangeArrowheads="1"/>
          </p:cNvSpPr>
          <p:nvPr/>
        </p:nvSpPr>
        <p:spPr bwMode="auto">
          <a:xfrm rot="21234777">
            <a:off x="1988364" y="371589"/>
            <a:ext cx="9414212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9pPr>
          </a:lstStyle>
          <a:p>
            <a:r>
              <a:rPr lang="zh-TW" altLang="en-US" sz="60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搶救回不了家的稻花魚</a:t>
            </a:r>
            <a:endParaRPr lang="zh-CN" altLang="en-US" sz="60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grpSp>
        <p:nvGrpSpPr>
          <p:cNvPr id="2" name="群組 1"/>
          <p:cNvGrpSpPr/>
          <p:nvPr/>
        </p:nvGrpSpPr>
        <p:grpSpPr>
          <a:xfrm>
            <a:off x="4484782" y="5732520"/>
            <a:ext cx="7307168" cy="696281"/>
            <a:chOff x="3490515" y="6028692"/>
            <a:chExt cx="5672050" cy="300662"/>
          </a:xfrm>
        </p:grpSpPr>
        <p:sp>
          <p:nvSpPr>
            <p:cNvPr id="163" name="文本框 5"/>
            <p:cNvSpPr txBox="1">
              <a:spLocks noChangeArrowheads="1"/>
            </p:cNvSpPr>
            <p:nvPr/>
          </p:nvSpPr>
          <p:spPr bwMode="auto">
            <a:xfrm>
              <a:off x="3490515" y="6028692"/>
              <a:ext cx="2389809" cy="3006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1pPr>
              <a:lvl2pPr marL="742950" indent="-285750"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2pPr>
              <a:lvl3pPr marL="1143000" indent="-228600"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3pPr>
              <a:lvl4pPr marL="1600200" indent="-228600"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4pPr>
              <a:lvl5pPr marL="2057400" indent="-228600"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9pPr>
            </a:lstStyle>
            <a:p>
              <a:pPr algn="ctr" defTabSz="51435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TW" altLang="en-US" sz="2800" dirty="0">
                  <a:latin typeface="標楷體" panose="03000509000000000000" pitchFamily="65" charset="-120"/>
                  <a:ea typeface="標楷體" panose="03000509000000000000" pitchFamily="65" charset="-120"/>
                </a:rPr>
                <a:t>花蓮縣忠孝國小</a:t>
              </a:r>
              <a:endParaRPr lang="zh-CN" altLang="en-US" sz="2800" dirty="0"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164" name="文本框 5"/>
            <p:cNvSpPr txBox="1">
              <a:spLocks noChangeArrowheads="1"/>
            </p:cNvSpPr>
            <p:nvPr/>
          </p:nvSpPr>
          <p:spPr bwMode="auto">
            <a:xfrm>
              <a:off x="5715044" y="6028692"/>
              <a:ext cx="3447521" cy="1727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1pPr>
              <a:lvl2pPr marL="742950" indent="-285750"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2pPr>
              <a:lvl3pPr marL="1143000" indent="-228600"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3pPr>
              <a:lvl4pPr marL="1600200" indent="-228600"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4pPr>
              <a:lvl5pPr marL="2057400" indent="-228600"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9pPr>
            </a:lstStyle>
            <a:p>
              <a:pPr algn="ctr"/>
              <a:r>
                <a:rPr lang="zh-TW" altLang="en-US" sz="2000" dirty="0" smtClean="0">
                  <a:latin typeface="標楷體" panose="03000509000000000000" pitchFamily="65" charset="-120"/>
                  <a:ea typeface="標楷體" panose="03000509000000000000" pitchFamily="65" charset="-120"/>
                </a:rPr>
                <a:t>姚柏廷、李可韋、丁子惟、呂研慧</a:t>
              </a:r>
              <a:endParaRPr lang="zh-CN" altLang="en-US" sz="2000" dirty="0"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</p:grpSp>
      <p:sp>
        <p:nvSpPr>
          <p:cNvPr id="167" name="文本框 5"/>
          <p:cNvSpPr txBox="1">
            <a:spLocks noChangeArrowheads="1"/>
          </p:cNvSpPr>
          <p:nvPr/>
        </p:nvSpPr>
        <p:spPr bwMode="auto">
          <a:xfrm rot="312055">
            <a:off x="4728130" y="4501229"/>
            <a:ext cx="4803576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9pPr>
          </a:lstStyle>
          <a:p>
            <a:r>
              <a:rPr lang="zh-TW" altLang="en-US" sz="60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菊池氏細鯽</a:t>
            </a:r>
            <a:endParaRPr lang="zh-CN" altLang="en-US" sz="60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310" y="4206432"/>
            <a:ext cx="4121486" cy="2222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184430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2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7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" decel="100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 tmFilter="0,0; .5, 1; 1, 1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 tmFilter="0,0; .5, 1; 1, 1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" grpId="0" animBg="1"/>
      <p:bldP spid="313" grpId="0" animBg="1"/>
      <p:bldP spid="161" grpId="0"/>
      <p:bldP spid="16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" name="组合 51"/>
          <p:cNvGrpSpPr/>
          <p:nvPr/>
        </p:nvGrpSpPr>
        <p:grpSpPr>
          <a:xfrm rot="1192981">
            <a:off x="400243" y="127158"/>
            <a:ext cx="909196" cy="921005"/>
            <a:chOff x="2118580" y="4342651"/>
            <a:chExt cx="672245" cy="680977"/>
          </a:xfrm>
        </p:grpSpPr>
        <p:grpSp>
          <p:nvGrpSpPr>
            <p:cNvPr id="53" name="组合 52"/>
            <p:cNvGrpSpPr/>
            <p:nvPr/>
          </p:nvGrpSpPr>
          <p:grpSpPr>
            <a:xfrm>
              <a:off x="2124539" y="4342651"/>
              <a:ext cx="641611" cy="680977"/>
              <a:chOff x="2124539" y="4342651"/>
              <a:chExt cx="641611" cy="680977"/>
            </a:xfrm>
          </p:grpSpPr>
          <p:sp>
            <p:nvSpPr>
              <p:cNvPr id="71" name="任意多边形 70"/>
              <p:cNvSpPr/>
              <p:nvPr/>
            </p:nvSpPr>
            <p:spPr>
              <a:xfrm>
                <a:off x="2124539" y="4342651"/>
                <a:ext cx="641611" cy="680977"/>
              </a:xfrm>
              <a:custGeom>
                <a:avLst/>
                <a:gdLst>
                  <a:gd name="connsiteX0" fmla="*/ 63 w 140138"/>
                  <a:gd name="connsiteY0" fmla="*/ 65738 h 154344"/>
                  <a:gd name="connsiteX1" fmla="*/ 62928 w 140138"/>
                  <a:gd name="connsiteY1" fmla="*/ 16 h 154344"/>
                  <a:gd name="connsiteX2" fmla="*/ 140080 w 140138"/>
                  <a:gd name="connsiteY2" fmla="*/ 71453 h 154344"/>
                  <a:gd name="connsiteX3" fmla="*/ 74358 w 140138"/>
                  <a:gd name="connsiteY3" fmla="*/ 154321 h 154344"/>
                  <a:gd name="connsiteX4" fmla="*/ 63 w 140138"/>
                  <a:gd name="connsiteY4" fmla="*/ 65738 h 154344"/>
                  <a:gd name="connsiteX0-1" fmla="*/ 63 w 140227"/>
                  <a:gd name="connsiteY0-2" fmla="*/ 65738 h 154534"/>
                  <a:gd name="connsiteX1-3" fmla="*/ 62928 w 140227"/>
                  <a:gd name="connsiteY1-4" fmla="*/ 16 h 154534"/>
                  <a:gd name="connsiteX2-5" fmla="*/ 140080 w 140227"/>
                  <a:gd name="connsiteY2-6" fmla="*/ 71453 h 154534"/>
                  <a:gd name="connsiteX3-7" fmla="*/ 74358 w 140227"/>
                  <a:gd name="connsiteY3-8" fmla="*/ 154321 h 154534"/>
                  <a:gd name="connsiteX4-9" fmla="*/ 63 w 140227"/>
                  <a:gd name="connsiteY4-10" fmla="*/ 65738 h 154534"/>
                  <a:gd name="connsiteX0-11" fmla="*/ 63 w 140227"/>
                  <a:gd name="connsiteY0-12" fmla="*/ 65738 h 154534"/>
                  <a:gd name="connsiteX1-13" fmla="*/ 62928 w 140227"/>
                  <a:gd name="connsiteY1-14" fmla="*/ 16 h 154534"/>
                  <a:gd name="connsiteX2-15" fmla="*/ 140080 w 140227"/>
                  <a:gd name="connsiteY2-16" fmla="*/ 71453 h 154534"/>
                  <a:gd name="connsiteX3-17" fmla="*/ 74358 w 140227"/>
                  <a:gd name="connsiteY3-18" fmla="*/ 154321 h 154534"/>
                  <a:gd name="connsiteX4-19" fmla="*/ 63 w 140227"/>
                  <a:gd name="connsiteY4-20" fmla="*/ 65738 h 154534"/>
                  <a:gd name="connsiteX0-21" fmla="*/ 178 w 140342"/>
                  <a:gd name="connsiteY0-22" fmla="*/ 65738 h 154534"/>
                  <a:gd name="connsiteX1-23" fmla="*/ 63043 w 140342"/>
                  <a:gd name="connsiteY1-24" fmla="*/ 16 h 154534"/>
                  <a:gd name="connsiteX2-25" fmla="*/ 140195 w 140342"/>
                  <a:gd name="connsiteY2-26" fmla="*/ 71453 h 154534"/>
                  <a:gd name="connsiteX3-27" fmla="*/ 74473 w 140342"/>
                  <a:gd name="connsiteY3-28" fmla="*/ 154321 h 154534"/>
                  <a:gd name="connsiteX4-29" fmla="*/ 178 w 140342"/>
                  <a:gd name="connsiteY4-30" fmla="*/ 65738 h 154534"/>
                  <a:gd name="connsiteX0-31" fmla="*/ 178 w 140342"/>
                  <a:gd name="connsiteY0-32" fmla="*/ 65740 h 154536"/>
                  <a:gd name="connsiteX1-33" fmla="*/ 63043 w 140342"/>
                  <a:gd name="connsiteY1-34" fmla="*/ 18 h 154536"/>
                  <a:gd name="connsiteX2-35" fmla="*/ 140195 w 140342"/>
                  <a:gd name="connsiteY2-36" fmla="*/ 71455 h 154536"/>
                  <a:gd name="connsiteX3-37" fmla="*/ 74473 w 140342"/>
                  <a:gd name="connsiteY3-38" fmla="*/ 154323 h 154536"/>
                  <a:gd name="connsiteX4-39" fmla="*/ 178 w 140342"/>
                  <a:gd name="connsiteY4-40" fmla="*/ 65740 h 154536"/>
                  <a:gd name="connsiteX0-41" fmla="*/ 9 w 140173"/>
                  <a:gd name="connsiteY0-42" fmla="*/ 71451 h 160247"/>
                  <a:gd name="connsiteX1-43" fmla="*/ 71446 w 140173"/>
                  <a:gd name="connsiteY1-44" fmla="*/ 14 h 160247"/>
                  <a:gd name="connsiteX2-45" fmla="*/ 140026 w 140173"/>
                  <a:gd name="connsiteY2-46" fmla="*/ 77166 h 160247"/>
                  <a:gd name="connsiteX3-47" fmla="*/ 74304 w 140173"/>
                  <a:gd name="connsiteY3-48" fmla="*/ 160034 h 160247"/>
                  <a:gd name="connsiteX4-49" fmla="*/ 9 w 140173"/>
                  <a:gd name="connsiteY4-50" fmla="*/ 71451 h 160247"/>
                  <a:gd name="connsiteX0-51" fmla="*/ 9 w 140173"/>
                  <a:gd name="connsiteY0-52" fmla="*/ 71451 h 148862"/>
                  <a:gd name="connsiteX1-53" fmla="*/ 71446 w 140173"/>
                  <a:gd name="connsiteY1-54" fmla="*/ 14 h 148862"/>
                  <a:gd name="connsiteX2-55" fmla="*/ 140026 w 140173"/>
                  <a:gd name="connsiteY2-56" fmla="*/ 77166 h 148862"/>
                  <a:gd name="connsiteX3-57" fmla="*/ 74304 w 140173"/>
                  <a:gd name="connsiteY3-58" fmla="*/ 148604 h 148862"/>
                  <a:gd name="connsiteX4-59" fmla="*/ 9 w 140173"/>
                  <a:gd name="connsiteY4-60" fmla="*/ 71451 h 148862"/>
                  <a:gd name="connsiteX0-61" fmla="*/ 9 w 141024"/>
                  <a:gd name="connsiteY0-62" fmla="*/ 71451 h 148862"/>
                  <a:gd name="connsiteX1-63" fmla="*/ 71446 w 141024"/>
                  <a:gd name="connsiteY1-64" fmla="*/ 14 h 148862"/>
                  <a:gd name="connsiteX2-65" fmla="*/ 140026 w 141024"/>
                  <a:gd name="connsiteY2-66" fmla="*/ 77166 h 148862"/>
                  <a:gd name="connsiteX3-67" fmla="*/ 74304 w 141024"/>
                  <a:gd name="connsiteY3-68" fmla="*/ 148604 h 148862"/>
                  <a:gd name="connsiteX4-69" fmla="*/ 9 w 141024"/>
                  <a:gd name="connsiteY4-70" fmla="*/ 71451 h 148862"/>
                  <a:gd name="connsiteX0-71" fmla="*/ 9 w 140173"/>
                  <a:gd name="connsiteY0-72" fmla="*/ 71451 h 148862"/>
                  <a:gd name="connsiteX1-73" fmla="*/ 71446 w 140173"/>
                  <a:gd name="connsiteY1-74" fmla="*/ 14 h 148862"/>
                  <a:gd name="connsiteX2-75" fmla="*/ 140026 w 140173"/>
                  <a:gd name="connsiteY2-76" fmla="*/ 77166 h 148862"/>
                  <a:gd name="connsiteX3-77" fmla="*/ 74304 w 140173"/>
                  <a:gd name="connsiteY3-78" fmla="*/ 148604 h 148862"/>
                  <a:gd name="connsiteX4-79" fmla="*/ 9 w 140173"/>
                  <a:gd name="connsiteY4-80" fmla="*/ 71451 h 148862"/>
                  <a:gd name="connsiteX0-81" fmla="*/ 9 w 140257"/>
                  <a:gd name="connsiteY0-82" fmla="*/ 71451 h 148862"/>
                  <a:gd name="connsiteX1-83" fmla="*/ 71446 w 140257"/>
                  <a:gd name="connsiteY1-84" fmla="*/ 14 h 148862"/>
                  <a:gd name="connsiteX2-85" fmla="*/ 140026 w 140257"/>
                  <a:gd name="connsiteY2-86" fmla="*/ 77166 h 148862"/>
                  <a:gd name="connsiteX3-87" fmla="*/ 74304 w 140257"/>
                  <a:gd name="connsiteY3-88" fmla="*/ 148604 h 148862"/>
                  <a:gd name="connsiteX4-89" fmla="*/ 9 w 140257"/>
                  <a:gd name="connsiteY4-90" fmla="*/ 71451 h 148862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</a:cxnLst>
                <a:rect l="l" t="t" r="r" b="b"/>
                <a:pathLst>
                  <a:path w="140257" h="148862">
                    <a:moveTo>
                      <a:pt x="9" y="71451"/>
                    </a:moveTo>
                    <a:cubicBezTo>
                      <a:pt x="-467" y="46686"/>
                      <a:pt x="19535" y="-938"/>
                      <a:pt x="71446" y="14"/>
                    </a:cubicBezTo>
                    <a:cubicBezTo>
                      <a:pt x="123357" y="966"/>
                      <a:pt x="142638" y="44242"/>
                      <a:pt x="140026" y="77166"/>
                    </a:cubicBezTo>
                    <a:cubicBezTo>
                      <a:pt x="141931" y="102883"/>
                      <a:pt x="125739" y="152890"/>
                      <a:pt x="74304" y="148604"/>
                    </a:cubicBezTo>
                    <a:cubicBezTo>
                      <a:pt x="22869" y="144318"/>
                      <a:pt x="485" y="96216"/>
                      <a:pt x="9" y="71451"/>
                    </a:cubicBezTo>
                    <a:close/>
                  </a:path>
                </a:pathLst>
              </a:custGeom>
              <a:noFill/>
              <a:ln w="25400" cap="rnd">
                <a:solidFill>
                  <a:schemeClr val="tx1">
                    <a:lumMod val="85000"/>
                    <a:lumOff val="15000"/>
                  </a:scheme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2" name="任意多边形 71"/>
              <p:cNvSpPr/>
              <p:nvPr/>
            </p:nvSpPr>
            <p:spPr>
              <a:xfrm>
                <a:off x="2176934" y="4495047"/>
                <a:ext cx="227805" cy="371040"/>
              </a:xfrm>
              <a:custGeom>
                <a:avLst/>
                <a:gdLst>
                  <a:gd name="connsiteX0" fmla="*/ 131483 w 768692"/>
                  <a:gd name="connsiteY0" fmla="*/ 0 h 962212"/>
                  <a:gd name="connsiteX1" fmla="*/ 394448 w 768692"/>
                  <a:gd name="connsiteY1" fmla="*/ 197223 h 962212"/>
                  <a:gd name="connsiteX2" fmla="*/ 621553 w 768692"/>
                  <a:gd name="connsiteY2" fmla="*/ 137459 h 962212"/>
                  <a:gd name="connsiteX3" fmla="*/ 764989 w 768692"/>
                  <a:gd name="connsiteY3" fmla="*/ 472141 h 962212"/>
                  <a:gd name="connsiteX4" fmla="*/ 472142 w 768692"/>
                  <a:gd name="connsiteY4" fmla="*/ 531906 h 962212"/>
                  <a:gd name="connsiteX5" fmla="*/ 591671 w 768692"/>
                  <a:gd name="connsiteY5" fmla="*/ 770965 h 962212"/>
                  <a:gd name="connsiteX6" fmla="*/ 442259 w 768692"/>
                  <a:gd name="connsiteY6" fmla="*/ 806823 h 962212"/>
                  <a:gd name="connsiteX7" fmla="*/ 352612 w 768692"/>
                  <a:gd name="connsiteY7" fmla="*/ 693271 h 962212"/>
                  <a:gd name="connsiteX8" fmla="*/ 197224 w 768692"/>
                  <a:gd name="connsiteY8" fmla="*/ 878541 h 962212"/>
                  <a:gd name="connsiteX9" fmla="*/ 0 w 768692"/>
                  <a:gd name="connsiteY9" fmla="*/ 962212 h 962212"/>
                  <a:gd name="connsiteX0-1" fmla="*/ 61103 w 698312"/>
                  <a:gd name="connsiteY0-2" fmla="*/ 0 h 1082820"/>
                  <a:gd name="connsiteX1-3" fmla="*/ 324068 w 698312"/>
                  <a:gd name="connsiteY1-4" fmla="*/ 197223 h 1082820"/>
                  <a:gd name="connsiteX2-5" fmla="*/ 551173 w 698312"/>
                  <a:gd name="connsiteY2-6" fmla="*/ 137459 h 1082820"/>
                  <a:gd name="connsiteX3-7" fmla="*/ 694609 w 698312"/>
                  <a:gd name="connsiteY3-8" fmla="*/ 472141 h 1082820"/>
                  <a:gd name="connsiteX4-9" fmla="*/ 401762 w 698312"/>
                  <a:gd name="connsiteY4-10" fmla="*/ 531906 h 1082820"/>
                  <a:gd name="connsiteX5-11" fmla="*/ 521291 w 698312"/>
                  <a:gd name="connsiteY5-12" fmla="*/ 770965 h 1082820"/>
                  <a:gd name="connsiteX6-13" fmla="*/ 371879 w 698312"/>
                  <a:gd name="connsiteY6-14" fmla="*/ 806823 h 1082820"/>
                  <a:gd name="connsiteX7-15" fmla="*/ 282232 w 698312"/>
                  <a:gd name="connsiteY7-16" fmla="*/ 693271 h 1082820"/>
                  <a:gd name="connsiteX8-17" fmla="*/ 126844 w 698312"/>
                  <a:gd name="connsiteY8-18" fmla="*/ 878541 h 1082820"/>
                  <a:gd name="connsiteX9-19" fmla="*/ 0 w 698312"/>
                  <a:gd name="connsiteY9-20" fmla="*/ 1082820 h 1082820"/>
                  <a:gd name="connsiteX0-21" fmla="*/ 61103 w 698312"/>
                  <a:gd name="connsiteY0-22" fmla="*/ 0 h 1082820"/>
                  <a:gd name="connsiteX1-23" fmla="*/ 324068 w 698312"/>
                  <a:gd name="connsiteY1-24" fmla="*/ 197223 h 1082820"/>
                  <a:gd name="connsiteX2-25" fmla="*/ 551173 w 698312"/>
                  <a:gd name="connsiteY2-26" fmla="*/ 137459 h 1082820"/>
                  <a:gd name="connsiteX3-27" fmla="*/ 694609 w 698312"/>
                  <a:gd name="connsiteY3-28" fmla="*/ 472141 h 1082820"/>
                  <a:gd name="connsiteX4-29" fmla="*/ 401762 w 698312"/>
                  <a:gd name="connsiteY4-30" fmla="*/ 531906 h 1082820"/>
                  <a:gd name="connsiteX5-31" fmla="*/ 521291 w 698312"/>
                  <a:gd name="connsiteY5-32" fmla="*/ 770965 h 1082820"/>
                  <a:gd name="connsiteX6-33" fmla="*/ 371879 w 698312"/>
                  <a:gd name="connsiteY6-34" fmla="*/ 806823 h 1082820"/>
                  <a:gd name="connsiteX7-35" fmla="*/ 282232 w 698312"/>
                  <a:gd name="connsiteY7-36" fmla="*/ 693271 h 1082820"/>
                  <a:gd name="connsiteX8-37" fmla="*/ 176111 w 698312"/>
                  <a:gd name="connsiteY8-38" fmla="*/ 905342 h 1082820"/>
                  <a:gd name="connsiteX9-39" fmla="*/ 0 w 698312"/>
                  <a:gd name="connsiteY9-40" fmla="*/ 1082820 h 1082820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  <a:cxn ang="0">
                    <a:pos x="connsiteX6-13" y="connsiteY6-14"/>
                  </a:cxn>
                  <a:cxn ang="0">
                    <a:pos x="connsiteX7-15" y="connsiteY7-16"/>
                  </a:cxn>
                  <a:cxn ang="0">
                    <a:pos x="connsiteX8-17" y="connsiteY8-18"/>
                  </a:cxn>
                  <a:cxn ang="0">
                    <a:pos x="connsiteX9-19" y="connsiteY9-20"/>
                  </a:cxn>
                </a:cxnLst>
                <a:rect l="l" t="t" r="r" b="b"/>
                <a:pathLst>
                  <a:path w="698312" h="1082820">
                    <a:moveTo>
                      <a:pt x="61103" y="0"/>
                    </a:moveTo>
                    <a:cubicBezTo>
                      <a:pt x="151746" y="87156"/>
                      <a:pt x="242390" y="174313"/>
                      <a:pt x="324068" y="197223"/>
                    </a:cubicBezTo>
                    <a:cubicBezTo>
                      <a:pt x="405746" y="220133"/>
                      <a:pt x="489416" y="91639"/>
                      <a:pt x="551173" y="137459"/>
                    </a:cubicBezTo>
                    <a:cubicBezTo>
                      <a:pt x="612930" y="183279"/>
                      <a:pt x="719511" y="406400"/>
                      <a:pt x="694609" y="472141"/>
                    </a:cubicBezTo>
                    <a:cubicBezTo>
                      <a:pt x="669707" y="537882"/>
                      <a:pt x="430648" y="482102"/>
                      <a:pt x="401762" y="531906"/>
                    </a:cubicBezTo>
                    <a:cubicBezTo>
                      <a:pt x="372876" y="581710"/>
                      <a:pt x="526272" y="725146"/>
                      <a:pt x="521291" y="770965"/>
                    </a:cubicBezTo>
                    <a:cubicBezTo>
                      <a:pt x="516311" y="816785"/>
                      <a:pt x="411722" y="819772"/>
                      <a:pt x="371879" y="806823"/>
                    </a:cubicBezTo>
                    <a:cubicBezTo>
                      <a:pt x="332036" y="793874"/>
                      <a:pt x="314860" y="676851"/>
                      <a:pt x="282232" y="693271"/>
                    </a:cubicBezTo>
                    <a:cubicBezTo>
                      <a:pt x="249604" y="709691"/>
                      <a:pt x="223150" y="840417"/>
                      <a:pt x="176111" y="905342"/>
                    </a:cubicBezTo>
                    <a:cubicBezTo>
                      <a:pt x="129072" y="970267"/>
                      <a:pt x="69227" y="1063396"/>
                      <a:pt x="0" y="1082820"/>
                    </a:cubicBezTo>
                  </a:path>
                </a:pathLst>
              </a:custGeom>
              <a:noFill/>
              <a:ln w="25400" cap="rnd">
                <a:solidFill>
                  <a:schemeClr val="tx1">
                    <a:lumMod val="85000"/>
                    <a:lumOff val="15000"/>
                  </a:scheme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3" name="任意多边形 72"/>
              <p:cNvSpPr/>
              <p:nvPr/>
            </p:nvSpPr>
            <p:spPr>
              <a:xfrm>
                <a:off x="2353279" y="4809159"/>
                <a:ext cx="49757" cy="61548"/>
              </a:xfrm>
              <a:custGeom>
                <a:avLst/>
                <a:gdLst>
                  <a:gd name="connsiteX0" fmla="*/ 6763 w 126447"/>
                  <a:gd name="connsiteY0" fmla="*/ 18499 h 191822"/>
                  <a:gd name="connsiteX1" fmla="*/ 126292 w 126447"/>
                  <a:gd name="connsiteY1" fmla="*/ 24476 h 191822"/>
                  <a:gd name="connsiteX2" fmla="*/ 30669 w 126447"/>
                  <a:gd name="connsiteY2" fmla="*/ 191817 h 191822"/>
                  <a:gd name="connsiteX3" fmla="*/ 6763 w 126447"/>
                  <a:gd name="connsiteY3" fmla="*/ 18499 h 191822"/>
                  <a:gd name="connsiteX0-1" fmla="*/ 394 w 120595"/>
                  <a:gd name="connsiteY0-2" fmla="*/ 16500 h 159942"/>
                  <a:gd name="connsiteX1-3" fmla="*/ 119923 w 120595"/>
                  <a:gd name="connsiteY1-4" fmla="*/ 22477 h 159942"/>
                  <a:gd name="connsiteX2-5" fmla="*/ 84065 w 120595"/>
                  <a:gd name="connsiteY2-6" fmla="*/ 159936 h 159942"/>
                  <a:gd name="connsiteX3-7" fmla="*/ 394 w 120595"/>
                  <a:gd name="connsiteY3-8" fmla="*/ 16500 h 159942"/>
                  <a:gd name="connsiteX0-9" fmla="*/ 939 w 129518"/>
                  <a:gd name="connsiteY0-10" fmla="*/ 16500 h 160211"/>
                  <a:gd name="connsiteX1-11" fmla="*/ 120468 w 129518"/>
                  <a:gd name="connsiteY1-12" fmla="*/ 22477 h 160211"/>
                  <a:gd name="connsiteX2-13" fmla="*/ 84610 w 129518"/>
                  <a:gd name="connsiteY2-14" fmla="*/ 159936 h 160211"/>
                  <a:gd name="connsiteX3-15" fmla="*/ 939 w 129518"/>
                  <a:gd name="connsiteY3-16" fmla="*/ 16500 h 160211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129518" h="160211">
                    <a:moveTo>
                      <a:pt x="939" y="16500"/>
                    </a:moveTo>
                    <a:cubicBezTo>
                      <a:pt x="6915" y="-6410"/>
                      <a:pt x="116484" y="-6409"/>
                      <a:pt x="120468" y="22477"/>
                    </a:cubicBezTo>
                    <a:cubicBezTo>
                      <a:pt x="124452" y="51363"/>
                      <a:pt x="152344" y="152964"/>
                      <a:pt x="84610" y="159936"/>
                    </a:cubicBezTo>
                    <a:cubicBezTo>
                      <a:pt x="16876" y="166908"/>
                      <a:pt x="-5037" y="39410"/>
                      <a:pt x="939" y="16500"/>
                    </a:cubicBezTo>
                    <a:close/>
                  </a:path>
                </a:pathLst>
              </a:custGeom>
              <a:noFill/>
              <a:ln w="25400" cap="rnd">
                <a:solidFill>
                  <a:schemeClr val="tx1">
                    <a:lumMod val="85000"/>
                    <a:lumOff val="15000"/>
                  </a:scheme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4" name="任意多边形 73"/>
              <p:cNvSpPr/>
              <p:nvPr/>
            </p:nvSpPr>
            <p:spPr>
              <a:xfrm>
                <a:off x="2500518" y="4409062"/>
                <a:ext cx="255640" cy="461540"/>
              </a:xfrm>
              <a:custGeom>
                <a:avLst/>
                <a:gdLst>
                  <a:gd name="connsiteX0" fmla="*/ 420402 w 665437"/>
                  <a:gd name="connsiteY0" fmla="*/ 0 h 1201399"/>
                  <a:gd name="connsiteX1" fmla="*/ 181343 w 665437"/>
                  <a:gd name="connsiteY1" fmla="*/ 161365 h 1201399"/>
                  <a:gd name="connsiteX2" fmla="*/ 37908 w 665437"/>
                  <a:gd name="connsiteY2" fmla="*/ 173318 h 1201399"/>
                  <a:gd name="connsiteX3" fmla="*/ 2049 w 665437"/>
                  <a:gd name="connsiteY3" fmla="*/ 239059 h 1201399"/>
                  <a:gd name="connsiteX4" fmla="*/ 37908 w 665437"/>
                  <a:gd name="connsiteY4" fmla="*/ 579718 h 1201399"/>
                  <a:gd name="connsiteX5" fmla="*/ 306849 w 665437"/>
                  <a:gd name="connsiteY5" fmla="*/ 753036 h 1201399"/>
                  <a:gd name="connsiteX6" fmla="*/ 282943 w 665437"/>
                  <a:gd name="connsiteY6" fmla="*/ 926353 h 1201399"/>
                  <a:gd name="connsiteX7" fmla="*/ 336731 w 665437"/>
                  <a:gd name="connsiteY7" fmla="*/ 1093695 h 1201399"/>
                  <a:gd name="connsiteX8" fmla="*/ 306849 w 665437"/>
                  <a:gd name="connsiteY8" fmla="*/ 1201271 h 1201399"/>
                  <a:gd name="connsiteX9" fmla="*/ 408449 w 665437"/>
                  <a:gd name="connsiteY9" fmla="*/ 1111624 h 1201399"/>
                  <a:gd name="connsiteX10" fmla="*/ 444308 w 665437"/>
                  <a:gd name="connsiteY10" fmla="*/ 944283 h 1201399"/>
                  <a:gd name="connsiteX11" fmla="*/ 516025 w 665437"/>
                  <a:gd name="connsiteY11" fmla="*/ 818777 h 1201399"/>
                  <a:gd name="connsiteX12" fmla="*/ 665437 w 665437"/>
                  <a:gd name="connsiteY12" fmla="*/ 753036 h 12013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665437" h="1201399">
                    <a:moveTo>
                      <a:pt x="420402" y="0"/>
                    </a:moveTo>
                    <a:cubicBezTo>
                      <a:pt x="332747" y="66239"/>
                      <a:pt x="245092" y="132479"/>
                      <a:pt x="181343" y="161365"/>
                    </a:cubicBezTo>
                    <a:cubicBezTo>
                      <a:pt x="117594" y="190251"/>
                      <a:pt x="67790" y="160369"/>
                      <a:pt x="37908" y="173318"/>
                    </a:cubicBezTo>
                    <a:cubicBezTo>
                      <a:pt x="8026" y="186267"/>
                      <a:pt x="2049" y="171326"/>
                      <a:pt x="2049" y="239059"/>
                    </a:cubicBezTo>
                    <a:cubicBezTo>
                      <a:pt x="2049" y="306792"/>
                      <a:pt x="-12892" y="494055"/>
                      <a:pt x="37908" y="579718"/>
                    </a:cubicBezTo>
                    <a:cubicBezTo>
                      <a:pt x="88708" y="665381"/>
                      <a:pt x="266010" y="695264"/>
                      <a:pt x="306849" y="753036"/>
                    </a:cubicBezTo>
                    <a:cubicBezTo>
                      <a:pt x="347688" y="810808"/>
                      <a:pt x="277963" y="869577"/>
                      <a:pt x="282943" y="926353"/>
                    </a:cubicBezTo>
                    <a:cubicBezTo>
                      <a:pt x="287923" y="983129"/>
                      <a:pt x="332747" y="1047875"/>
                      <a:pt x="336731" y="1093695"/>
                    </a:cubicBezTo>
                    <a:cubicBezTo>
                      <a:pt x="340715" y="1139515"/>
                      <a:pt x="294896" y="1198283"/>
                      <a:pt x="306849" y="1201271"/>
                    </a:cubicBezTo>
                    <a:cubicBezTo>
                      <a:pt x="318802" y="1204259"/>
                      <a:pt x="385539" y="1154455"/>
                      <a:pt x="408449" y="1111624"/>
                    </a:cubicBezTo>
                    <a:cubicBezTo>
                      <a:pt x="431359" y="1068793"/>
                      <a:pt x="426379" y="993091"/>
                      <a:pt x="444308" y="944283"/>
                    </a:cubicBezTo>
                    <a:cubicBezTo>
                      <a:pt x="462237" y="895475"/>
                      <a:pt x="479170" y="850651"/>
                      <a:pt x="516025" y="818777"/>
                    </a:cubicBezTo>
                    <a:cubicBezTo>
                      <a:pt x="552880" y="786903"/>
                      <a:pt x="609158" y="769969"/>
                      <a:pt x="665437" y="753036"/>
                    </a:cubicBezTo>
                  </a:path>
                </a:pathLst>
              </a:custGeom>
              <a:noFill/>
              <a:ln w="25400" cap="rnd">
                <a:solidFill>
                  <a:schemeClr val="tx1">
                    <a:lumMod val="85000"/>
                    <a:lumOff val="15000"/>
                  </a:scheme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5" name="任意多边形 74"/>
              <p:cNvSpPr/>
              <p:nvPr/>
            </p:nvSpPr>
            <p:spPr>
              <a:xfrm>
                <a:off x="2693191" y="4801426"/>
                <a:ext cx="48215" cy="91839"/>
              </a:xfrm>
              <a:custGeom>
                <a:avLst/>
                <a:gdLst>
                  <a:gd name="connsiteX0" fmla="*/ 125506 w 125506"/>
                  <a:gd name="connsiteY0" fmla="*/ 0 h 239059"/>
                  <a:gd name="connsiteX1" fmla="*/ 59765 w 125506"/>
                  <a:gd name="connsiteY1" fmla="*/ 23906 h 239059"/>
                  <a:gd name="connsiteX2" fmla="*/ 0 w 125506"/>
                  <a:gd name="connsiteY2" fmla="*/ 143435 h 239059"/>
                  <a:gd name="connsiteX3" fmla="*/ 59765 w 125506"/>
                  <a:gd name="connsiteY3" fmla="*/ 239059 h 2390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5506" h="239059">
                    <a:moveTo>
                      <a:pt x="125506" y="0"/>
                    </a:moveTo>
                    <a:cubicBezTo>
                      <a:pt x="103094" y="0"/>
                      <a:pt x="80683" y="0"/>
                      <a:pt x="59765" y="23906"/>
                    </a:cubicBezTo>
                    <a:cubicBezTo>
                      <a:pt x="38847" y="47812"/>
                      <a:pt x="0" y="107576"/>
                      <a:pt x="0" y="143435"/>
                    </a:cubicBezTo>
                    <a:cubicBezTo>
                      <a:pt x="0" y="179294"/>
                      <a:pt x="29882" y="209176"/>
                      <a:pt x="59765" y="239059"/>
                    </a:cubicBezTo>
                  </a:path>
                </a:pathLst>
              </a:custGeom>
              <a:noFill/>
              <a:ln w="25400" cap="rnd">
                <a:solidFill>
                  <a:schemeClr val="tx1">
                    <a:lumMod val="85000"/>
                    <a:lumOff val="15000"/>
                  </a:scheme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54" name="任意多边形 53"/>
            <p:cNvSpPr/>
            <p:nvPr/>
          </p:nvSpPr>
          <p:spPr>
            <a:xfrm rot="20279529">
              <a:off x="2598988" y="4623569"/>
              <a:ext cx="174702" cy="83215"/>
            </a:xfrm>
            <a:custGeom>
              <a:avLst/>
              <a:gdLst>
                <a:gd name="connsiteX0" fmla="*/ 0 w 145605"/>
                <a:gd name="connsiteY0" fmla="*/ 221320 h 221320"/>
                <a:gd name="connsiteX1" fmla="*/ 66978 w 145605"/>
                <a:gd name="connsiteY1" fmla="*/ 107748 h 221320"/>
                <a:gd name="connsiteX2" fmla="*/ 145605 w 145605"/>
                <a:gd name="connsiteY2" fmla="*/ 0 h 221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5605" h="221320">
                  <a:moveTo>
                    <a:pt x="0" y="221320"/>
                  </a:moveTo>
                  <a:cubicBezTo>
                    <a:pt x="21355" y="182977"/>
                    <a:pt x="42711" y="144635"/>
                    <a:pt x="66978" y="107748"/>
                  </a:cubicBezTo>
                  <a:cubicBezTo>
                    <a:pt x="91245" y="70861"/>
                    <a:pt x="118425" y="35430"/>
                    <a:pt x="145605" y="0"/>
                  </a:cubicBezTo>
                </a:path>
              </a:pathLst>
            </a:custGeom>
            <a:noFill/>
            <a:ln w="6350" cap="rnd">
              <a:solidFill>
                <a:schemeClr val="tx1">
                  <a:lumMod val="85000"/>
                  <a:lumOff val="15000"/>
                </a:scheme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5" name="任意多边形 54"/>
            <p:cNvSpPr/>
            <p:nvPr/>
          </p:nvSpPr>
          <p:spPr>
            <a:xfrm rot="20279529">
              <a:off x="2479596" y="4480372"/>
              <a:ext cx="223342" cy="118799"/>
            </a:xfrm>
            <a:custGeom>
              <a:avLst/>
              <a:gdLst>
                <a:gd name="connsiteX0" fmla="*/ 0 w 145605"/>
                <a:gd name="connsiteY0" fmla="*/ 221320 h 221320"/>
                <a:gd name="connsiteX1" fmla="*/ 66978 w 145605"/>
                <a:gd name="connsiteY1" fmla="*/ 107748 h 221320"/>
                <a:gd name="connsiteX2" fmla="*/ 145605 w 145605"/>
                <a:gd name="connsiteY2" fmla="*/ 0 h 221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5605" h="221320">
                  <a:moveTo>
                    <a:pt x="0" y="221320"/>
                  </a:moveTo>
                  <a:cubicBezTo>
                    <a:pt x="21355" y="182977"/>
                    <a:pt x="42711" y="144635"/>
                    <a:pt x="66978" y="107748"/>
                  </a:cubicBezTo>
                  <a:cubicBezTo>
                    <a:pt x="91245" y="70861"/>
                    <a:pt x="118425" y="35430"/>
                    <a:pt x="145605" y="0"/>
                  </a:cubicBezTo>
                </a:path>
              </a:pathLst>
            </a:custGeom>
            <a:noFill/>
            <a:ln w="6350" cap="rnd">
              <a:solidFill>
                <a:schemeClr val="tx1">
                  <a:lumMod val="85000"/>
                  <a:lumOff val="15000"/>
                </a:scheme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6" name="任意多边形 55"/>
            <p:cNvSpPr/>
            <p:nvPr/>
          </p:nvSpPr>
          <p:spPr>
            <a:xfrm rot="20279529">
              <a:off x="2127434" y="4559064"/>
              <a:ext cx="113703" cy="55204"/>
            </a:xfrm>
            <a:custGeom>
              <a:avLst/>
              <a:gdLst>
                <a:gd name="connsiteX0" fmla="*/ 0 w 145605"/>
                <a:gd name="connsiteY0" fmla="*/ 221320 h 221320"/>
                <a:gd name="connsiteX1" fmla="*/ 66978 w 145605"/>
                <a:gd name="connsiteY1" fmla="*/ 107748 h 221320"/>
                <a:gd name="connsiteX2" fmla="*/ 145605 w 145605"/>
                <a:gd name="connsiteY2" fmla="*/ 0 h 221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5605" h="221320">
                  <a:moveTo>
                    <a:pt x="0" y="221320"/>
                  </a:moveTo>
                  <a:cubicBezTo>
                    <a:pt x="21355" y="182977"/>
                    <a:pt x="42711" y="144635"/>
                    <a:pt x="66978" y="107748"/>
                  </a:cubicBezTo>
                  <a:cubicBezTo>
                    <a:pt x="91245" y="70861"/>
                    <a:pt x="118425" y="35430"/>
                    <a:pt x="145605" y="0"/>
                  </a:cubicBezTo>
                </a:path>
              </a:pathLst>
            </a:custGeom>
            <a:noFill/>
            <a:ln w="6350" cap="rnd">
              <a:solidFill>
                <a:schemeClr val="tx1">
                  <a:lumMod val="85000"/>
                  <a:lumOff val="15000"/>
                </a:scheme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7" name="任意多边形 56"/>
            <p:cNvSpPr/>
            <p:nvPr/>
          </p:nvSpPr>
          <p:spPr>
            <a:xfrm rot="20279529">
              <a:off x="2594342" y="4571927"/>
              <a:ext cx="163589" cy="96477"/>
            </a:xfrm>
            <a:custGeom>
              <a:avLst/>
              <a:gdLst>
                <a:gd name="connsiteX0" fmla="*/ 0 w 145605"/>
                <a:gd name="connsiteY0" fmla="*/ 221320 h 221320"/>
                <a:gd name="connsiteX1" fmla="*/ 66978 w 145605"/>
                <a:gd name="connsiteY1" fmla="*/ 107748 h 221320"/>
                <a:gd name="connsiteX2" fmla="*/ 145605 w 145605"/>
                <a:gd name="connsiteY2" fmla="*/ 0 h 221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5605" h="221320">
                  <a:moveTo>
                    <a:pt x="0" y="221320"/>
                  </a:moveTo>
                  <a:cubicBezTo>
                    <a:pt x="21355" y="182977"/>
                    <a:pt x="42711" y="144635"/>
                    <a:pt x="66978" y="107748"/>
                  </a:cubicBezTo>
                  <a:cubicBezTo>
                    <a:pt x="91245" y="70861"/>
                    <a:pt x="118425" y="35430"/>
                    <a:pt x="145605" y="0"/>
                  </a:cubicBezTo>
                </a:path>
              </a:pathLst>
            </a:custGeom>
            <a:noFill/>
            <a:ln w="6350" cap="rnd">
              <a:solidFill>
                <a:schemeClr val="tx1">
                  <a:lumMod val="85000"/>
                  <a:lumOff val="15000"/>
                </a:scheme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8" name="任意多边形 57"/>
            <p:cNvSpPr/>
            <p:nvPr/>
          </p:nvSpPr>
          <p:spPr>
            <a:xfrm rot="20279529">
              <a:off x="2135496" y="4638952"/>
              <a:ext cx="269481" cy="148399"/>
            </a:xfrm>
            <a:custGeom>
              <a:avLst/>
              <a:gdLst>
                <a:gd name="connsiteX0" fmla="*/ 0 w 145605"/>
                <a:gd name="connsiteY0" fmla="*/ 221320 h 221320"/>
                <a:gd name="connsiteX1" fmla="*/ 66978 w 145605"/>
                <a:gd name="connsiteY1" fmla="*/ 107748 h 221320"/>
                <a:gd name="connsiteX2" fmla="*/ 145605 w 145605"/>
                <a:gd name="connsiteY2" fmla="*/ 0 h 221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5605" h="221320">
                  <a:moveTo>
                    <a:pt x="0" y="221320"/>
                  </a:moveTo>
                  <a:cubicBezTo>
                    <a:pt x="21355" y="182977"/>
                    <a:pt x="42711" y="144635"/>
                    <a:pt x="66978" y="107748"/>
                  </a:cubicBezTo>
                  <a:cubicBezTo>
                    <a:pt x="91245" y="70861"/>
                    <a:pt x="118425" y="35430"/>
                    <a:pt x="145605" y="0"/>
                  </a:cubicBezTo>
                </a:path>
              </a:pathLst>
            </a:custGeom>
            <a:noFill/>
            <a:ln w="6350" cap="rnd">
              <a:solidFill>
                <a:schemeClr val="tx1">
                  <a:lumMod val="85000"/>
                  <a:lumOff val="15000"/>
                </a:scheme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9" name="任意多边形 58"/>
            <p:cNvSpPr/>
            <p:nvPr/>
          </p:nvSpPr>
          <p:spPr>
            <a:xfrm rot="20279529">
              <a:off x="2551872" y="4532481"/>
              <a:ext cx="202631" cy="103393"/>
            </a:xfrm>
            <a:custGeom>
              <a:avLst/>
              <a:gdLst>
                <a:gd name="connsiteX0" fmla="*/ 0 w 145605"/>
                <a:gd name="connsiteY0" fmla="*/ 221320 h 221320"/>
                <a:gd name="connsiteX1" fmla="*/ 66978 w 145605"/>
                <a:gd name="connsiteY1" fmla="*/ 107748 h 221320"/>
                <a:gd name="connsiteX2" fmla="*/ 145605 w 145605"/>
                <a:gd name="connsiteY2" fmla="*/ 0 h 221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5605" h="221320">
                  <a:moveTo>
                    <a:pt x="0" y="221320"/>
                  </a:moveTo>
                  <a:cubicBezTo>
                    <a:pt x="21355" y="182977"/>
                    <a:pt x="42711" y="144635"/>
                    <a:pt x="66978" y="107748"/>
                  </a:cubicBezTo>
                  <a:cubicBezTo>
                    <a:pt x="91245" y="70861"/>
                    <a:pt x="118425" y="35430"/>
                    <a:pt x="145605" y="0"/>
                  </a:cubicBezTo>
                </a:path>
              </a:pathLst>
            </a:custGeom>
            <a:noFill/>
            <a:ln w="6350" cap="rnd">
              <a:solidFill>
                <a:schemeClr val="tx1">
                  <a:lumMod val="85000"/>
                  <a:lumOff val="15000"/>
                </a:scheme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0" name="任意多边形 59"/>
            <p:cNvSpPr/>
            <p:nvPr/>
          </p:nvSpPr>
          <p:spPr>
            <a:xfrm rot="20279529">
              <a:off x="2524326" y="4506288"/>
              <a:ext cx="197416" cy="96522"/>
            </a:xfrm>
            <a:custGeom>
              <a:avLst/>
              <a:gdLst>
                <a:gd name="connsiteX0" fmla="*/ 0 w 145605"/>
                <a:gd name="connsiteY0" fmla="*/ 221320 h 221320"/>
                <a:gd name="connsiteX1" fmla="*/ 66978 w 145605"/>
                <a:gd name="connsiteY1" fmla="*/ 107748 h 221320"/>
                <a:gd name="connsiteX2" fmla="*/ 145605 w 145605"/>
                <a:gd name="connsiteY2" fmla="*/ 0 h 221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5605" h="221320">
                  <a:moveTo>
                    <a:pt x="0" y="221320"/>
                  </a:moveTo>
                  <a:cubicBezTo>
                    <a:pt x="21355" y="182977"/>
                    <a:pt x="42711" y="144635"/>
                    <a:pt x="66978" y="107748"/>
                  </a:cubicBezTo>
                  <a:cubicBezTo>
                    <a:pt x="91245" y="70861"/>
                    <a:pt x="118425" y="35430"/>
                    <a:pt x="145605" y="0"/>
                  </a:cubicBezTo>
                </a:path>
              </a:pathLst>
            </a:custGeom>
            <a:noFill/>
            <a:ln w="6350" cap="rnd">
              <a:solidFill>
                <a:schemeClr val="tx1">
                  <a:lumMod val="85000"/>
                  <a:lumOff val="15000"/>
                </a:scheme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1" name="任意多边形 60"/>
            <p:cNvSpPr/>
            <p:nvPr/>
          </p:nvSpPr>
          <p:spPr>
            <a:xfrm rot="20279529">
              <a:off x="2501282" y="4464098"/>
              <a:ext cx="153497" cy="79925"/>
            </a:xfrm>
            <a:custGeom>
              <a:avLst/>
              <a:gdLst>
                <a:gd name="connsiteX0" fmla="*/ 0 w 145605"/>
                <a:gd name="connsiteY0" fmla="*/ 221320 h 221320"/>
                <a:gd name="connsiteX1" fmla="*/ 66978 w 145605"/>
                <a:gd name="connsiteY1" fmla="*/ 107748 h 221320"/>
                <a:gd name="connsiteX2" fmla="*/ 145605 w 145605"/>
                <a:gd name="connsiteY2" fmla="*/ 0 h 221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5605" h="221320">
                  <a:moveTo>
                    <a:pt x="0" y="221320"/>
                  </a:moveTo>
                  <a:cubicBezTo>
                    <a:pt x="21355" y="182977"/>
                    <a:pt x="42711" y="144635"/>
                    <a:pt x="66978" y="107748"/>
                  </a:cubicBezTo>
                  <a:cubicBezTo>
                    <a:pt x="91245" y="70861"/>
                    <a:pt x="118425" y="35430"/>
                    <a:pt x="145605" y="0"/>
                  </a:cubicBezTo>
                </a:path>
              </a:pathLst>
            </a:custGeom>
            <a:noFill/>
            <a:ln w="6350" cap="rnd">
              <a:solidFill>
                <a:schemeClr val="tx1">
                  <a:lumMod val="85000"/>
                  <a:lumOff val="15000"/>
                </a:scheme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2" name="任意多边形 61"/>
            <p:cNvSpPr/>
            <p:nvPr/>
          </p:nvSpPr>
          <p:spPr>
            <a:xfrm rot="20279529">
              <a:off x="2328701" y="4625707"/>
              <a:ext cx="74052" cy="28249"/>
            </a:xfrm>
            <a:custGeom>
              <a:avLst/>
              <a:gdLst>
                <a:gd name="connsiteX0" fmla="*/ 0 w 145605"/>
                <a:gd name="connsiteY0" fmla="*/ 221320 h 221320"/>
                <a:gd name="connsiteX1" fmla="*/ 66978 w 145605"/>
                <a:gd name="connsiteY1" fmla="*/ 107748 h 221320"/>
                <a:gd name="connsiteX2" fmla="*/ 145605 w 145605"/>
                <a:gd name="connsiteY2" fmla="*/ 0 h 221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5605" h="221320">
                  <a:moveTo>
                    <a:pt x="0" y="221320"/>
                  </a:moveTo>
                  <a:cubicBezTo>
                    <a:pt x="21355" y="182977"/>
                    <a:pt x="42711" y="144635"/>
                    <a:pt x="66978" y="107748"/>
                  </a:cubicBezTo>
                  <a:cubicBezTo>
                    <a:pt x="91245" y="70861"/>
                    <a:pt x="118425" y="35430"/>
                    <a:pt x="145605" y="0"/>
                  </a:cubicBezTo>
                </a:path>
              </a:pathLst>
            </a:custGeom>
            <a:noFill/>
            <a:ln w="6350" cap="rnd">
              <a:solidFill>
                <a:schemeClr val="tx1">
                  <a:lumMod val="85000"/>
                  <a:lumOff val="15000"/>
                </a:scheme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3" name="任意多边形 62"/>
            <p:cNvSpPr/>
            <p:nvPr/>
          </p:nvSpPr>
          <p:spPr>
            <a:xfrm rot="20279529">
              <a:off x="2130538" y="4603506"/>
              <a:ext cx="189693" cy="97507"/>
            </a:xfrm>
            <a:custGeom>
              <a:avLst/>
              <a:gdLst>
                <a:gd name="connsiteX0" fmla="*/ 0 w 145605"/>
                <a:gd name="connsiteY0" fmla="*/ 221320 h 221320"/>
                <a:gd name="connsiteX1" fmla="*/ 66978 w 145605"/>
                <a:gd name="connsiteY1" fmla="*/ 107748 h 221320"/>
                <a:gd name="connsiteX2" fmla="*/ 145605 w 145605"/>
                <a:gd name="connsiteY2" fmla="*/ 0 h 221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5605" h="221320">
                  <a:moveTo>
                    <a:pt x="0" y="221320"/>
                  </a:moveTo>
                  <a:cubicBezTo>
                    <a:pt x="21355" y="182977"/>
                    <a:pt x="42711" y="144635"/>
                    <a:pt x="66978" y="107748"/>
                  </a:cubicBezTo>
                  <a:cubicBezTo>
                    <a:pt x="91245" y="70861"/>
                    <a:pt x="118425" y="35430"/>
                    <a:pt x="145605" y="0"/>
                  </a:cubicBezTo>
                </a:path>
              </a:pathLst>
            </a:custGeom>
            <a:noFill/>
            <a:ln w="6350" cap="rnd">
              <a:solidFill>
                <a:schemeClr val="tx1">
                  <a:lumMod val="85000"/>
                  <a:lumOff val="15000"/>
                </a:scheme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4" name="任意多边形 63"/>
            <p:cNvSpPr/>
            <p:nvPr/>
          </p:nvSpPr>
          <p:spPr>
            <a:xfrm rot="20279529">
              <a:off x="2599025" y="4660637"/>
              <a:ext cx="191800" cy="92351"/>
            </a:xfrm>
            <a:custGeom>
              <a:avLst/>
              <a:gdLst>
                <a:gd name="connsiteX0" fmla="*/ 0 w 145605"/>
                <a:gd name="connsiteY0" fmla="*/ 221320 h 221320"/>
                <a:gd name="connsiteX1" fmla="*/ 66978 w 145605"/>
                <a:gd name="connsiteY1" fmla="*/ 107748 h 221320"/>
                <a:gd name="connsiteX2" fmla="*/ 145605 w 145605"/>
                <a:gd name="connsiteY2" fmla="*/ 0 h 221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5605" h="221320">
                  <a:moveTo>
                    <a:pt x="0" y="221320"/>
                  </a:moveTo>
                  <a:cubicBezTo>
                    <a:pt x="21355" y="182977"/>
                    <a:pt x="42711" y="144635"/>
                    <a:pt x="66978" y="107748"/>
                  </a:cubicBezTo>
                  <a:cubicBezTo>
                    <a:pt x="91245" y="70861"/>
                    <a:pt x="118425" y="35430"/>
                    <a:pt x="145605" y="0"/>
                  </a:cubicBezTo>
                </a:path>
              </a:pathLst>
            </a:custGeom>
            <a:noFill/>
            <a:ln w="6350" cap="rnd">
              <a:solidFill>
                <a:schemeClr val="tx1">
                  <a:lumMod val="85000"/>
                  <a:lumOff val="15000"/>
                </a:scheme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5" name="任意多边形 64"/>
            <p:cNvSpPr/>
            <p:nvPr/>
          </p:nvSpPr>
          <p:spPr>
            <a:xfrm rot="20279529">
              <a:off x="2611278" y="4795372"/>
              <a:ext cx="62292" cy="38099"/>
            </a:xfrm>
            <a:custGeom>
              <a:avLst/>
              <a:gdLst>
                <a:gd name="connsiteX0" fmla="*/ 0 w 145605"/>
                <a:gd name="connsiteY0" fmla="*/ 221320 h 221320"/>
                <a:gd name="connsiteX1" fmla="*/ 66978 w 145605"/>
                <a:gd name="connsiteY1" fmla="*/ 107748 h 221320"/>
                <a:gd name="connsiteX2" fmla="*/ 145605 w 145605"/>
                <a:gd name="connsiteY2" fmla="*/ 0 h 221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5605" h="221320">
                  <a:moveTo>
                    <a:pt x="0" y="221320"/>
                  </a:moveTo>
                  <a:cubicBezTo>
                    <a:pt x="21355" y="182977"/>
                    <a:pt x="42711" y="144635"/>
                    <a:pt x="66978" y="107748"/>
                  </a:cubicBezTo>
                  <a:cubicBezTo>
                    <a:pt x="91245" y="70861"/>
                    <a:pt x="118425" y="35430"/>
                    <a:pt x="145605" y="0"/>
                  </a:cubicBezTo>
                </a:path>
              </a:pathLst>
            </a:custGeom>
            <a:noFill/>
            <a:ln w="6350" cap="rnd">
              <a:solidFill>
                <a:schemeClr val="tx1">
                  <a:lumMod val="85000"/>
                  <a:lumOff val="15000"/>
                </a:scheme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6" name="任意多边形 65"/>
            <p:cNvSpPr/>
            <p:nvPr/>
          </p:nvSpPr>
          <p:spPr>
            <a:xfrm rot="20279529">
              <a:off x="2492800" y="4489548"/>
              <a:ext cx="71293" cy="50292"/>
            </a:xfrm>
            <a:custGeom>
              <a:avLst/>
              <a:gdLst>
                <a:gd name="connsiteX0" fmla="*/ 0 w 145605"/>
                <a:gd name="connsiteY0" fmla="*/ 221320 h 221320"/>
                <a:gd name="connsiteX1" fmla="*/ 66978 w 145605"/>
                <a:gd name="connsiteY1" fmla="*/ 107748 h 221320"/>
                <a:gd name="connsiteX2" fmla="*/ 145605 w 145605"/>
                <a:gd name="connsiteY2" fmla="*/ 0 h 221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5605" h="221320">
                  <a:moveTo>
                    <a:pt x="0" y="221320"/>
                  </a:moveTo>
                  <a:cubicBezTo>
                    <a:pt x="21355" y="182977"/>
                    <a:pt x="42711" y="144635"/>
                    <a:pt x="66978" y="107748"/>
                  </a:cubicBezTo>
                  <a:cubicBezTo>
                    <a:pt x="91245" y="70861"/>
                    <a:pt x="118425" y="35430"/>
                    <a:pt x="145605" y="0"/>
                  </a:cubicBezTo>
                </a:path>
              </a:pathLst>
            </a:custGeom>
            <a:noFill/>
            <a:ln w="6350" cap="rnd">
              <a:solidFill>
                <a:schemeClr val="tx1">
                  <a:lumMod val="85000"/>
                  <a:lumOff val="15000"/>
                </a:scheme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7" name="任意多边形 66"/>
            <p:cNvSpPr/>
            <p:nvPr/>
          </p:nvSpPr>
          <p:spPr>
            <a:xfrm rot="20279529">
              <a:off x="2118580" y="4584223"/>
              <a:ext cx="149665" cy="78198"/>
            </a:xfrm>
            <a:custGeom>
              <a:avLst/>
              <a:gdLst>
                <a:gd name="connsiteX0" fmla="*/ 0 w 145605"/>
                <a:gd name="connsiteY0" fmla="*/ 221320 h 221320"/>
                <a:gd name="connsiteX1" fmla="*/ 66978 w 145605"/>
                <a:gd name="connsiteY1" fmla="*/ 107748 h 221320"/>
                <a:gd name="connsiteX2" fmla="*/ 145605 w 145605"/>
                <a:gd name="connsiteY2" fmla="*/ 0 h 221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5605" h="221320">
                  <a:moveTo>
                    <a:pt x="0" y="221320"/>
                  </a:moveTo>
                  <a:cubicBezTo>
                    <a:pt x="21355" y="182977"/>
                    <a:pt x="42711" y="144635"/>
                    <a:pt x="66978" y="107748"/>
                  </a:cubicBezTo>
                  <a:cubicBezTo>
                    <a:pt x="91245" y="70861"/>
                    <a:pt x="118425" y="35430"/>
                    <a:pt x="145605" y="0"/>
                  </a:cubicBezTo>
                </a:path>
              </a:pathLst>
            </a:custGeom>
            <a:noFill/>
            <a:ln w="6350" cap="rnd">
              <a:solidFill>
                <a:schemeClr val="tx1">
                  <a:lumMod val="85000"/>
                  <a:lumOff val="15000"/>
                </a:scheme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8" name="任意多边形 67"/>
            <p:cNvSpPr/>
            <p:nvPr/>
          </p:nvSpPr>
          <p:spPr>
            <a:xfrm rot="20279529">
              <a:off x="2127493" y="4608630"/>
              <a:ext cx="255388" cy="139141"/>
            </a:xfrm>
            <a:custGeom>
              <a:avLst/>
              <a:gdLst>
                <a:gd name="connsiteX0" fmla="*/ 0 w 145605"/>
                <a:gd name="connsiteY0" fmla="*/ 221320 h 221320"/>
                <a:gd name="connsiteX1" fmla="*/ 66978 w 145605"/>
                <a:gd name="connsiteY1" fmla="*/ 107748 h 221320"/>
                <a:gd name="connsiteX2" fmla="*/ 145605 w 145605"/>
                <a:gd name="connsiteY2" fmla="*/ 0 h 221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5605" h="221320">
                  <a:moveTo>
                    <a:pt x="0" y="221320"/>
                  </a:moveTo>
                  <a:cubicBezTo>
                    <a:pt x="21355" y="182977"/>
                    <a:pt x="42711" y="144635"/>
                    <a:pt x="66978" y="107748"/>
                  </a:cubicBezTo>
                  <a:cubicBezTo>
                    <a:pt x="91245" y="70861"/>
                    <a:pt x="118425" y="35430"/>
                    <a:pt x="145605" y="0"/>
                  </a:cubicBezTo>
                </a:path>
              </a:pathLst>
            </a:custGeom>
            <a:noFill/>
            <a:ln w="6350" cap="rnd">
              <a:solidFill>
                <a:schemeClr val="tx1">
                  <a:lumMod val="85000"/>
                  <a:lumOff val="15000"/>
                </a:scheme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9" name="任意多边形 68"/>
            <p:cNvSpPr/>
            <p:nvPr/>
          </p:nvSpPr>
          <p:spPr>
            <a:xfrm rot="20279529">
              <a:off x="2284592" y="4709098"/>
              <a:ext cx="38604" cy="23656"/>
            </a:xfrm>
            <a:custGeom>
              <a:avLst/>
              <a:gdLst>
                <a:gd name="connsiteX0" fmla="*/ 0 w 145605"/>
                <a:gd name="connsiteY0" fmla="*/ 221320 h 221320"/>
                <a:gd name="connsiteX1" fmla="*/ 66978 w 145605"/>
                <a:gd name="connsiteY1" fmla="*/ 107748 h 221320"/>
                <a:gd name="connsiteX2" fmla="*/ 145605 w 145605"/>
                <a:gd name="connsiteY2" fmla="*/ 0 h 221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5605" h="221320">
                  <a:moveTo>
                    <a:pt x="0" y="221320"/>
                  </a:moveTo>
                  <a:cubicBezTo>
                    <a:pt x="21355" y="182977"/>
                    <a:pt x="42711" y="144635"/>
                    <a:pt x="66978" y="107748"/>
                  </a:cubicBezTo>
                  <a:cubicBezTo>
                    <a:pt x="91245" y="70861"/>
                    <a:pt x="118425" y="35430"/>
                    <a:pt x="145605" y="0"/>
                  </a:cubicBezTo>
                </a:path>
              </a:pathLst>
            </a:custGeom>
            <a:noFill/>
            <a:ln w="6350" cap="rnd">
              <a:solidFill>
                <a:schemeClr val="tx1">
                  <a:lumMod val="85000"/>
                  <a:lumOff val="15000"/>
                </a:scheme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0" name="任意多边形 69"/>
            <p:cNvSpPr/>
            <p:nvPr/>
          </p:nvSpPr>
          <p:spPr>
            <a:xfrm rot="20279529">
              <a:off x="2302799" y="4734812"/>
              <a:ext cx="38604" cy="23656"/>
            </a:xfrm>
            <a:custGeom>
              <a:avLst/>
              <a:gdLst>
                <a:gd name="connsiteX0" fmla="*/ 0 w 145605"/>
                <a:gd name="connsiteY0" fmla="*/ 221320 h 221320"/>
                <a:gd name="connsiteX1" fmla="*/ 66978 w 145605"/>
                <a:gd name="connsiteY1" fmla="*/ 107748 h 221320"/>
                <a:gd name="connsiteX2" fmla="*/ 145605 w 145605"/>
                <a:gd name="connsiteY2" fmla="*/ 0 h 221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5605" h="221320">
                  <a:moveTo>
                    <a:pt x="0" y="221320"/>
                  </a:moveTo>
                  <a:cubicBezTo>
                    <a:pt x="21355" y="182977"/>
                    <a:pt x="42711" y="144635"/>
                    <a:pt x="66978" y="107748"/>
                  </a:cubicBezTo>
                  <a:cubicBezTo>
                    <a:pt x="91245" y="70861"/>
                    <a:pt x="118425" y="35430"/>
                    <a:pt x="145605" y="0"/>
                  </a:cubicBezTo>
                </a:path>
              </a:pathLst>
            </a:custGeom>
            <a:noFill/>
            <a:ln w="6350" cap="rnd">
              <a:solidFill>
                <a:schemeClr val="tx1">
                  <a:lumMod val="85000"/>
                  <a:lumOff val="15000"/>
                </a:scheme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77" name="文本框 76"/>
          <p:cNvSpPr txBox="1"/>
          <p:nvPr/>
        </p:nvSpPr>
        <p:spPr>
          <a:xfrm>
            <a:off x="1659241" y="122261"/>
            <a:ext cx="9675509" cy="101566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zh-TW" altLang="en-US" sz="6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菊池氏細鯽的觀察實驗</a:t>
            </a:r>
            <a:endParaRPr lang="zh-CN" altLang="en-US" sz="6000" b="1" dirty="0">
              <a:solidFill>
                <a:schemeClr val="tx1">
                  <a:lumMod val="75000"/>
                  <a:lumOff val="2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78" name="椭圆 77"/>
          <p:cNvSpPr/>
          <p:nvPr/>
        </p:nvSpPr>
        <p:spPr>
          <a:xfrm>
            <a:off x="-894918" y="3954141"/>
            <a:ext cx="765646" cy="765646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9" name="椭圆 78"/>
          <p:cNvSpPr/>
          <p:nvPr/>
        </p:nvSpPr>
        <p:spPr>
          <a:xfrm>
            <a:off x="-894918" y="3195132"/>
            <a:ext cx="765646" cy="765646"/>
          </a:xfrm>
          <a:prstGeom prst="ellipse">
            <a:avLst/>
          </a:prstGeom>
          <a:solidFill>
            <a:srgbClr val="76AA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6" name="椭圆 85"/>
          <p:cNvSpPr/>
          <p:nvPr/>
        </p:nvSpPr>
        <p:spPr>
          <a:xfrm>
            <a:off x="-894918" y="2432805"/>
            <a:ext cx="765646" cy="765646"/>
          </a:xfrm>
          <a:prstGeom prst="ellipse">
            <a:avLst/>
          </a:prstGeom>
          <a:solidFill>
            <a:srgbClr val="FF3E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7" name="椭圆 86"/>
          <p:cNvSpPr/>
          <p:nvPr/>
        </p:nvSpPr>
        <p:spPr>
          <a:xfrm>
            <a:off x="-874228" y="1670696"/>
            <a:ext cx="765646" cy="765646"/>
          </a:xfrm>
          <a:prstGeom prst="ellipse">
            <a:avLst/>
          </a:prstGeom>
          <a:solidFill>
            <a:srgbClr val="F7B6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群組 8"/>
          <p:cNvGrpSpPr/>
          <p:nvPr/>
        </p:nvGrpSpPr>
        <p:grpSpPr>
          <a:xfrm>
            <a:off x="606422" y="3678889"/>
            <a:ext cx="3653568" cy="2585919"/>
            <a:chOff x="1053055" y="4295017"/>
            <a:chExt cx="3125808" cy="3721018"/>
          </a:xfrm>
        </p:grpSpPr>
        <p:grpSp>
          <p:nvGrpSpPr>
            <p:cNvPr id="38" name="组合 37"/>
            <p:cNvGrpSpPr/>
            <p:nvPr/>
          </p:nvGrpSpPr>
          <p:grpSpPr>
            <a:xfrm>
              <a:off x="1053055" y="4295017"/>
              <a:ext cx="3125808" cy="3721018"/>
              <a:chOff x="1053055" y="4295017"/>
              <a:chExt cx="3125808" cy="3721018"/>
            </a:xfrm>
          </p:grpSpPr>
          <p:sp>
            <p:nvSpPr>
              <p:cNvPr id="39" name="文本框 38" descr="e7d195523061f1c0deeec63e560781cfd59afb0ea006f2a87ABB68BF51EA6619813959095094C18C62A12F549504892A4AAA8C1554C6663626E05CA27F281A14E6983772AFC3FB97135759321DEA3D704CB8FFD9D2544D205DFD9452AF5C24171A02DC413C4E9E95A0259E43A29C8CF0063CADF8A4F89C6E74ABA5E43AE0EF4BB9CE24E58B8BC46C898B2DB6E1B2C577"/>
              <p:cNvSpPr txBox="1"/>
              <p:nvPr/>
            </p:nvSpPr>
            <p:spPr>
              <a:xfrm>
                <a:off x="1053055" y="5580216"/>
                <a:ext cx="3072046" cy="2435819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/>
              <a:p>
                <a:r>
                  <a:rPr lang="zh-TW" altLang="en-US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     </a:t>
                </a:r>
                <a:r>
                  <a:rPr lang="zh-TW" altLang="en-US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ea"/>
                  </a:rPr>
                  <a:t>菊池氏細鯽會藉著群聚推擠而跳出水面，也會因為水很淺</a:t>
                </a:r>
                <a:r>
                  <a:rPr lang="zh-TW" altLang="en-US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ea"/>
                  </a:rPr>
                  <a:t>而</a:t>
                </a:r>
                <a:r>
                  <a:rPr lang="zh-TW" altLang="en-US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ea"/>
                  </a:rPr>
                  <a:t>跳出水面陣亡</a:t>
                </a:r>
                <a:r>
                  <a:rPr lang="zh-TW" altLang="en-US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。</a:t>
                </a:r>
                <a:endParaRPr lang="en-US" altLang="zh-TW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endParaRPr lang="en-US" altLang="zh-CN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endParaRPr lang="en-US" altLang="zh-CN" sz="3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0" name="Freeform 56"/>
              <p:cNvSpPr>
                <a:spLocks/>
              </p:cNvSpPr>
              <p:nvPr/>
            </p:nvSpPr>
            <p:spPr bwMode="auto">
              <a:xfrm>
                <a:off x="1064950" y="4295017"/>
                <a:ext cx="3113913" cy="3473158"/>
              </a:xfrm>
              <a:custGeom>
                <a:avLst/>
                <a:gdLst>
                  <a:gd name="T0" fmla="*/ 145 w 153"/>
                  <a:gd name="T1" fmla="*/ 2 h 52"/>
                  <a:gd name="T2" fmla="*/ 143 w 153"/>
                  <a:gd name="T3" fmla="*/ 4 h 52"/>
                  <a:gd name="T4" fmla="*/ 121 w 153"/>
                  <a:gd name="T5" fmla="*/ 3 h 52"/>
                  <a:gd name="T6" fmla="*/ 84 w 153"/>
                  <a:gd name="T7" fmla="*/ 4 h 52"/>
                  <a:gd name="T8" fmla="*/ 29 w 153"/>
                  <a:gd name="T9" fmla="*/ 3 h 52"/>
                  <a:gd name="T10" fmla="*/ 23 w 153"/>
                  <a:gd name="T11" fmla="*/ 4 h 52"/>
                  <a:gd name="T12" fmla="*/ 7 w 153"/>
                  <a:gd name="T13" fmla="*/ 4 h 52"/>
                  <a:gd name="T14" fmla="*/ 4 w 153"/>
                  <a:gd name="T15" fmla="*/ 33 h 52"/>
                  <a:gd name="T16" fmla="*/ 5 w 153"/>
                  <a:gd name="T17" fmla="*/ 45 h 52"/>
                  <a:gd name="T18" fmla="*/ 17 w 153"/>
                  <a:gd name="T19" fmla="*/ 49 h 52"/>
                  <a:gd name="T20" fmla="*/ 27 w 153"/>
                  <a:gd name="T21" fmla="*/ 49 h 52"/>
                  <a:gd name="T22" fmla="*/ 38 w 153"/>
                  <a:gd name="T23" fmla="*/ 48 h 52"/>
                  <a:gd name="T24" fmla="*/ 41 w 153"/>
                  <a:gd name="T25" fmla="*/ 49 h 52"/>
                  <a:gd name="T26" fmla="*/ 57 w 153"/>
                  <a:gd name="T27" fmla="*/ 48 h 52"/>
                  <a:gd name="T28" fmla="*/ 61 w 153"/>
                  <a:gd name="T29" fmla="*/ 49 h 52"/>
                  <a:gd name="T30" fmla="*/ 68 w 153"/>
                  <a:gd name="T31" fmla="*/ 49 h 52"/>
                  <a:gd name="T32" fmla="*/ 102 w 153"/>
                  <a:gd name="T33" fmla="*/ 49 h 52"/>
                  <a:gd name="T34" fmla="*/ 149 w 153"/>
                  <a:gd name="T35" fmla="*/ 49 h 52"/>
                  <a:gd name="T36" fmla="*/ 150 w 153"/>
                  <a:gd name="T37" fmla="*/ 24 h 52"/>
                  <a:gd name="T38" fmla="*/ 150 w 153"/>
                  <a:gd name="T39" fmla="*/ 3 h 52"/>
                  <a:gd name="T40" fmla="*/ 151 w 153"/>
                  <a:gd name="T41" fmla="*/ 1 h 52"/>
                  <a:gd name="T42" fmla="*/ 153 w 153"/>
                  <a:gd name="T43" fmla="*/ 3 h 52"/>
                  <a:gd name="T44" fmla="*/ 152 w 153"/>
                  <a:gd name="T45" fmla="*/ 5 h 52"/>
                  <a:gd name="T46" fmla="*/ 152 w 153"/>
                  <a:gd name="T47" fmla="*/ 24 h 52"/>
                  <a:gd name="T48" fmla="*/ 151 w 153"/>
                  <a:gd name="T49" fmla="*/ 27 h 52"/>
                  <a:gd name="T50" fmla="*/ 152 w 153"/>
                  <a:gd name="T51" fmla="*/ 36 h 52"/>
                  <a:gd name="T52" fmla="*/ 153 w 153"/>
                  <a:gd name="T53" fmla="*/ 49 h 52"/>
                  <a:gd name="T54" fmla="*/ 152 w 153"/>
                  <a:gd name="T55" fmla="*/ 52 h 52"/>
                  <a:gd name="T56" fmla="*/ 135 w 153"/>
                  <a:gd name="T57" fmla="*/ 49 h 52"/>
                  <a:gd name="T58" fmla="*/ 109 w 153"/>
                  <a:gd name="T59" fmla="*/ 50 h 52"/>
                  <a:gd name="T60" fmla="*/ 100 w 153"/>
                  <a:gd name="T61" fmla="*/ 51 h 52"/>
                  <a:gd name="T62" fmla="*/ 72 w 153"/>
                  <a:gd name="T63" fmla="*/ 52 h 52"/>
                  <a:gd name="T64" fmla="*/ 57 w 153"/>
                  <a:gd name="T65" fmla="*/ 50 h 52"/>
                  <a:gd name="T66" fmla="*/ 17 w 153"/>
                  <a:gd name="T67" fmla="*/ 51 h 52"/>
                  <a:gd name="T68" fmla="*/ 3 w 153"/>
                  <a:gd name="T69" fmla="*/ 52 h 52"/>
                  <a:gd name="T70" fmla="*/ 3 w 153"/>
                  <a:gd name="T71" fmla="*/ 46 h 52"/>
                  <a:gd name="T72" fmla="*/ 2 w 153"/>
                  <a:gd name="T73" fmla="*/ 43 h 52"/>
                  <a:gd name="T74" fmla="*/ 4 w 153"/>
                  <a:gd name="T75" fmla="*/ 4 h 52"/>
                  <a:gd name="T76" fmla="*/ 0 w 153"/>
                  <a:gd name="T77" fmla="*/ 3 h 52"/>
                  <a:gd name="T78" fmla="*/ 3 w 153"/>
                  <a:gd name="T79" fmla="*/ 2 h 52"/>
                  <a:gd name="T80" fmla="*/ 19 w 153"/>
                  <a:gd name="T81" fmla="*/ 2 h 52"/>
                  <a:gd name="T82" fmla="*/ 27 w 153"/>
                  <a:gd name="T83" fmla="*/ 1 h 52"/>
                  <a:gd name="T84" fmla="*/ 35 w 153"/>
                  <a:gd name="T85" fmla="*/ 2 h 52"/>
                  <a:gd name="T86" fmla="*/ 44 w 153"/>
                  <a:gd name="T87" fmla="*/ 1 h 52"/>
                  <a:gd name="T88" fmla="*/ 83 w 153"/>
                  <a:gd name="T89" fmla="*/ 2 h 52"/>
                  <a:gd name="T90" fmla="*/ 92 w 153"/>
                  <a:gd name="T91" fmla="*/ 2 h 52"/>
                  <a:gd name="T92" fmla="*/ 123 w 153"/>
                  <a:gd name="T93" fmla="*/ 1 h 52"/>
                  <a:gd name="T94" fmla="*/ 135 w 153"/>
                  <a:gd name="T95" fmla="*/ 1 h 52"/>
                  <a:gd name="T96" fmla="*/ 145 w 153"/>
                  <a:gd name="T97" fmla="*/ 2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53" h="52">
                    <a:moveTo>
                      <a:pt x="145" y="2"/>
                    </a:moveTo>
                    <a:cubicBezTo>
                      <a:pt x="145" y="4"/>
                      <a:pt x="142" y="3"/>
                      <a:pt x="143" y="4"/>
                    </a:cubicBezTo>
                    <a:cubicBezTo>
                      <a:pt x="135" y="4"/>
                      <a:pt x="129" y="2"/>
                      <a:pt x="121" y="3"/>
                    </a:cubicBezTo>
                    <a:cubicBezTo>
                      <a:pt x="110" y="3"/>
                      <a:pt x="98" y="4"/>
                      <a:pt x="84" y="4"/>
                    </a:cubicBezTo>
                    <a:cubicBezTo>
                      <a:pt x="66" y="4"/>
                      <a:pt x="47" y="3"/>
                      <a:pt x="29" y="3"/>
                    </a:cubicBezTo>
                    <a:cubicBezTo>
                      <a:pt x="27" y="3"/>
                      <a:pt x="25" y="4"/>
                      <a:pt x="23" y="4"/>
                    </a:cubicBezTo>
                    <a:cubicBezTo>
                      <a:pt x="18" y="4"/>
                      <a:pt x="12" y="3"/>
                      <a:pt x="7" y="4"/>
                    </a:cubicBezTo>
                    <a:cubicBezTo>
                      <a:pt x="4" y="13"/>
                      <a:pt x="4" y="23"/>
                      <a:pt x="4" y="33"/>
                    </a:cubicBezTo>
                    <a:cubicBezTo>
                      <a:pt x="4" y="37"/>
                      <a:pt x="4" y="41"/>
                      <a:pt x="5" y="45"/>
                    </a:cubicBezTo>
                    <a:cubicBezTo>
                      <a:pt x="3" y="51"/>
                      <a:pt x="12" y="49"/>
                      <a:pt x="17" y="49"/>
                    </a:cubicBezTo>
                    <a:cubicBezTo>
                      <a:pt x="20" y="49"/>
                      <a:pt x="24" y="49"/>
                      <a:pt x="27" y="49"/>
                    </a:cubicBezTo>
                    <a:cubicBezTo>
                      <a:pt x="31" y="49"/>
                      <a:pt x="33" y="48"/>
                      <a:pt x="38" y="48"/>
                    </a:cubicBezTo>
                    <a:cubicBezTo>
                      <a:pt x="39" y="48"/>
                      <a:pt x="40" y="49"/>
                      <a:pt x="41" y="49"/>
                    </a:cubicBezTo>
                    <a:cubicBezTo>
                      <a:pt x="47" y="49"/>
                      <a:pt x="51" y="48"/>
                      <a:pt x="57" y="48"/>
                    </a:cubicBezTo>
                    <a:cubicBezTo>
                      <a:pt x="59" y="48"/>
                      <a:pt x="60" y="49"/>
                      <a:pt x="61" y="49"/>
                    </a:cubicBezTo>
                    <a:cubicBezTo>
                      <a:pt x="63" y="50"/>
                      <a:pt x="66" y="49"/>
                      <a:pt x="68" y="49"/>
                    </a:cubicBezTo>
                    <a:cubicBezTo>
                      <a:pt x="79" y="50"/>
                      <a:pt x="91" y="50"/>
                      <a:pt x="102" y="49"/>
                    </a:cubicBezTo>
                    <a:cubicBezTo>
                      <a:pt x="118" y="48"/>
                      <a:pt x="132" y="47"/>
                      <a:pt x="149" y="49"/>
                    </a:cubicBezTo>
                    <a:cubicBezTo>
                      <a:pt x="149" y="40"/>
                      <a:pt x="150" y="33"/>
                      <a:pt x="150" y="24"/>
                    </a:cubicBezTo>
                    <a:cubicBezTo>
                      <a:pt x="150" y="16"/>
                      <a:pt x="149" y="11"/>
                      <a:pt x="150" y="3"/>
                    </a:cubicBezTo>
                    <a:cubicBezTo>
                      <a:pt x="151" y="3"/>
                      <a:pt x="151" y="2"/>
                      <a:pt x="151" y="1"/>
                    </a:cubicBezTo>
                    <a:cubicBezTo>
                      <a:pt x="152" y="1"/>
                      <a:pt x="153" y="3"/>
                      <a:pt x="153" y="3"/>
                    </a:cubicBezTo>
                    <a:cubicBezTo>
                      <a:pt x="153" y="4"/>
                      <a:pt x="152" y="4"/>
                      <a:pt x="152" y="5"/>
                    </a:cubicBezTo>
                    <a:cubicBezTo>
                      <a:pt x="151" y="12"/>
                      <a:pt x="152" y="18"/>
                      <a:pt x="152" y="24"/>
                    </a:cubicBezTo>
                    <a:cubicBezTo>
                      <a:pt x="152" y="25"/>
                      <a:pt x="151" y="26"/>
                      <a:pt x="151" y="27"/>
                    </a:cubicBezTo>
                    <a:cubicBezTo>
                      <a:pt x="151" y="30"/>
                      <a:pt x="152" y="33"/>
                      <a:pt x="152" y="36"/>
                    </a:cubicBezTo>
                    <a:cubicBezTo>
                      <a:pt x="151" y="41"/>
                      <a:pt x="149" y="47"/>
                      <a:pt x="153" y="49"/>
                    </a:cubicBezTo>
                    <a:cubicBezTo>
                      <a:pt x="152" y="50"/>
                      <a:pt x="152" y="51"/>
                      <a:pt x="152" y="52"/>
                    </a:cubicBezTo>
                    <a:cubicBezTo>
                      <a:pt x="147" y="49"/>
                      <a:pt x="140" y="51"/>
                      <a:pt x="135" y="49"/>
                    </a:cubicBezTo>
                    <a:cubicBezTo>
                      <a:pt x="128" y="49"/>
                      <a:pt x="116" y="50"/>
                      <a:pt x="109" y="50"/>
                    </a:cubicBezTo>
                    <a:cubicBezTo>
                      <a:pt x="107" y="51"/>
                      <a:pt x="103" y="51"/>
                      <a:pt x="100" y="51"/>
                    </a:cubicBezTo>
                    <a:cubicBezTo>
                      <a:pt x="91" y="51"/>
                      <a:pt x="81" y="52"/>
                      <a:pt x="72" y="52"/>
                    </a:cubicBezTo>
                    <a:cubicBezTo>
                      <a:pt x="67" y="52"/>
                      <a:pt x="61" y="52"/>
                      <a:pt x="57" y="50"/>
                    </a:cubicBezTo>
                    <a:cubicBezTo>
                      <a:pt x="44" y="50"/>
                      <a:pt x="30" y="51"/>
                      <a:pt x="17" y="51"/>
                    </a:cubicBezTo>
                    <a:cubicBezTo>
                      <a:pt x="13" y="52"/>
                      <a:pt x="7" y="52"/>
                      <a:pt x="3" y="52"/>
                    </a:cubicBezTo>
                    <a:cubicBezTo>
                      <a:pt x="2" y="50"/>
                      <a:pt x="3" y="48"/>
                      <a:pt x="3" y="46"/>
                    </a:cubicBezTo>
                    <a:cubicBezTo>
                      <a:pt x="3" y="45"/>
                      <a:pt x="2" y="44"/>
                      <a:pt x="2" y="43"/>
                    </a:cubicBezTo>
                    <a:cubicBezTo>
                      <a:pt x="1" y="30"/>
                      <a:pt x="3" y="19"/>
                      <a:pt x="4" y="4"/>
                    </a:cubicBezTo>
                    <a:cubicBezTo>
                      <a:pt x="4" y="3"/>
                      <a:pt x="1" y="4"/>
                      <a:pt x="0" y="3"/>
                    </a:cubicBezTo>
                    <a:cubicBezTo>
                      <a:pt x="1" y="1"/>
                      <a:pt x="2" y="1"/>
                      <a:pt x="3" y="2"/>
                    </a:cubicBezTo>
                    <a:cubicBezTo>
                      <a:pt x="8" y="1"/>
                      <a:pt x="14" y="2"/>
                      <a:pt x="19" y="2"/>
                    </a:cubicBezTo>
                    <a:cubicBezTo>
                      <a:pt x="22" y="2"/>
                      <a:pt x="25" y="1"/>
                      <a:pt x="27" y="1"/>
                    </a:cubicBezTo>
                    <a:cubicBezTo>
                      <a:pt x="30" y="1"/>
                      <a:pt x="32" y="2"/>
                      <a:pt x="35" y="2"/>
                    </a:cubicBezTo>
                    <a:cubicBezTo>
                      <a:pt x="38" y="2"/>
                      <a:pt x="41" y="2"/>
                      <a:pt x="44" y="1"/>
                    </a:cubicBezTo>
                    <a:cubicBezTo>
                      <a:pt x="56" y="1"/>
                      <a:pt x="70" y="2"/>
                      <a:pt x="83" y="2"/>
                    </a:cubicBezTo>
                    <a:cubicBezTo>
                      <a:pt x="86" y="2"/>
                      <a:pt x="89" y="2"/>
                      <a:pt x="92" y="2"/>
                    </a:cubicBezTo>
                    <a:cubicBezTo>
                      <a:pt x="101" y="2"/>
                      <a:pt x="113" y="1"/>
                      <a:pt x="123" y="1"/>
                    </a:cubicBezTo>
                    <a:cubicBezTo>
                      <a:pt x="127" y="1"/>
                      <a:pt x="131" y="1"/>
                      <a:pt x="135" y="1"/>
                    </a:cubicBezTo>
                    <a:cubicBezTo>
                      <a:pt x="138" y="2"/>
                      <a:pt x="142" y="0"/>
                      <a:pt x="145" y="2"/>
                    </a:cubicBezTo>
                    <a:close/>
                  </a:path>
                </a:pathLst>
              </a:custGeom>
              <a:solidFill>
                <a:srgbClr val="F7B63E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41" name="矩形 40"/>
              <p:cNvSpPr/>
              <p:nvPr/>
            </p:nvSpPr>
            <p:spPr>
              <a:xfrm>
                <a:off x="1606243" y="4446617"/>
                <a:ext cx="2031325" cy="119576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zh-TW" altLang="en-US" sz="4800" dirty="0" smtClean="0">
                    <a:solidFill>
                      <a:srgbClr val="7030A0"/>
                    </a:solidFill>
                    <a:latin typeface="Adobe 繁黑體 Std B" pitchFamily="34" charset="-120"/>
                    <a:ea typeface="Adobe 繁黑體 Std B" pitchFamily="34" charset="-120"/>
                  </a:rPr>
                  <a:t>愛跳躍</a:t>
                </a:r>
                <a:endParaRPr lang="zh-CN" altLang="en-US" sz="4800" dirty="0">
                  <a:solidFill>
                    <a:srgbClr val="7030A0"/>
                  </a:solidFill>
                  <a:latin typeface="Adobe 繁黑體 Std B" pitchFamily="34" charset="-120"/>
                  <a:ea typeface="Adobe 繁黑體 Std B" pitchFamily="34" charset="-120"/>
                </a:endParaRPr>
              </a:p>
            </p:txBody>
          </p:sp>
        </p:grpSp>
        <p:sp>
          <p:nvSpPr>
            <p:cNvPr id="7" name="燕尾形向右箭號 6"/>
            <p:cNvSpPr/>
            <p:nvPr/>
          </p:nvSpPr>
          <p:spPr>
            <a:xfrm rot="16200000">
              <a:off x="1099467" y="4720743"/>
              <a:ext cx="619002" cy="435935"/>
            </a:xfrm>
            <a:prstGeom prst="notchedRightArrow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8" name="群組 7"/>
          <p:cNvGrpSpPr/>
          <p:nvPr/>
        </p:nvGrpSpPr>
        <p:grpSpPr>
          <a:xfrm>
            <a:off x="4259992" y="1737264"/>
            <a:ext cx="3864052" cy="2063363"/>
            <a:chOff x="4557747" y="2013722"/>
            <a:chExt cx="3113913" cy="2063363"/>
          </a:xfrm>
        </p:grpSpPr>
        <p:grpSp>
          <p:nvGrpSpPr>
            <p:cNvPr id="34" name="组合 33"/>
            <p:cNvGrpSpPr/>
            <p:nvPr/>
          </p:nvGrpSpPr>
          <p:grpSpPr>
            <a:xfrm>
              <a:off x="4557747" y="2013722"/>
              <a:ext cx="3113913" cy="2063363"/>
              <a:chOff x="4557747" y="2013722"/>
              <a:chExt cx="3113913" cy="2063363"/>
            </a:xfrm>
          </p:grpSpPr>
          <p:sp>
            <p:nvSpPr>
              <p:cNvPr id="35" name="Freeform 56"/>
              <p:cNvSpPr>
                <a:spLocks/>
              </p:cNvSpPr>
              <p:nvPr/>
            </p:nvSpPr>
            <p:spPr bwMode="auto">
              <a:xfrm>
                <a:off x="4557747" y="2013722"/>
                <a:ext cx="3113913" cy="2063363"/>
              </a:xfrm>
              <a:custGeom>
                <a:avLst/>
                <a:gdLst>
                  <a:gd name="T0" fmla="*/ 145 w 153"/>
                  <a:gd name="T1" fmla="*/ 2 h 52"/>
                  <a:gd name="T2" fmla="*/ 143 w 153"/>
                  <a:gd name="T3" fmla="*/ 4 h 52"/>
                  <a:gd name="T4" fmla="*/ 121 w 153"/>
                  <a:gd name="T5" fmla="*/ 3 h 52"/>
                  <a:gd name="T6" fmla="*/ 84 w 153"/>
                  <a:gd name="T7" fmla="*/ 4 h 52"/>
                  <a:gd name="T8" fmla="*/ 29 w 153"/>
                  <a:gd name="T9" fmla="*/ 3 h 52"/>
                  <a:gd name="T10" fmla="*/ 23 w 153"/>
                  <a:gd name="T11" fmla="*/ 4 h 52"/>
                  <a:gd name="T12" fmla="*/ 7 w 153"/>
                  <a:gd name="T13" fmla="*/ 4 h 52"/>
                  <a:gd name="T14" fmla="*/ 4 w 153"/>
                  <a:gd name="T15" fmla="*/ 33 h 52"/>
                  <a:gd name="T16" fmla="*/ 5 w 153"/>
                  <a:gd name="T17" fmla="*/ 45 h 52"/>
                  <a:gd name="T18" fmla="*/ 17 w 153"/>
                  <a:gd name="T19" fmla="*/ 49 h 52"/>
                  <a:gd name="T20" fmla="*/ 27 w 153"/>
                  <a:gd name="T21" fmla="*/ 49 h 52"/>
                  <a:gd name="T22" fmla="*/ 38 w 153"/>
                  <a:gd name="T23" fmla="*/ 48 h 52"/>
                  <a:gd name="T24" fmla="*/ 41 w 153"/>
                  <a:gd name="T25" fmla="*/ 49 h 52"/>
                  <a:gd name="T26" fmla="*/ 57 w 153"/>
                  <a:gd name="T27" fmla="*/ 48 h 52"/>
                  <a:gd name="T28" fmla="*/ 61 w 153"/>
                  <a:gd name="T29" fmla="*/ 49 h 52"/>
                  <a:gd name="T30" fmla="*/ 68 w 153"/>
                  <a:gd name="T31" fmla="*/ 49 h 52"/>
                  <a:gd name="T32" fmla="*/ 102 w 153"/>
                  <a:gd name="T33" fmla="*/ 49 h 52"/>
                  <a:gd name="T34" fmla="*/ 149 w 153"/>
                  <a:gd name="T35" fmla="*/ 49 h 52"/>
                  <a:gd name="T36" fmla="*/ 150 w 153"/>
                  <a:gd name="T37" fmla="*/ 24 h 52"/>
                  <a:gd name="T38" fmla="*/ 150 w 153"/>
                  <a:gd name="T39" fmla="*/ 3 h 52"/>
                  <a:gd name="T40" fmla="*/ 151 w 153"/>
                  <a:gd name="T41" fmla="*/ 1 h 52"/>
                  <a:gd name="T42" fmla="*/ 153 w 153"/>
                  <a:gd name="T43" fmla="*/ 3 h 52"/>
                  <a:gd name="T44" fmla="*/ 152 w 153"/>
                  <a:gd name="T45" fmla="*/ 5 h 52"/>
                  <a:gd name="T46" fmla="*/ 152 w 153"/>
                  <a:gd name="T47" fmla="*/ 24 h 52"/>
                  <a:gd name="T48" fmla="*/ 151 w 153"/>
                  <a:gd name="T49" fmla="*/ 27 h 52"/>
                  <a:gd name="T50" fmla="*/ 152 w 153"/>
                  <a:gd name="T51" fmla="*/ 36 h 52"/>
                  <a:gd name="T52" fmla="*/ 153 w 153"/>
                  <a:gd name="T53" fmla="*/ 49 h 52"/>
                  <a:gd name="T54" fmla="*/ 152 w 153"/>
                  <a:gd name="T55" fmla="*/ 52 h 52"/>
                  <a:gd name="T56" fmla="*/ 135 w 153"/>
                  <a:gd name="T57" fmla="*/ 49 h 52"/>
                  <a:gd name="T58" fmla="*/ 109 w 153"/>
                  <a:gd name="T59" fmla="*/ 50 h 52"/>
                  <a:gd name="T60" fmla="*/ 100 w 153"/>
                  <a:gd name="T61" fmla="*/ 51 h 52"/>
                  <a:gd name="T62" fmla="*/ 72 w 153"/>
                  <a:gd name="T63" fmla="*/ 52 h 52"/>
                  <a:gd name="T64" fmla="*/ 57 w 153"/>
                  <a:gd name="T65" fmla="*/ 50 h 52"/>
                  <a:gd name="T66" fmla="*/ 17 w 153"/>
                  <a:gd name="T67" fmla="*/ 51 h 52"/>
                  <a:gd name="T68" fmla="*/ 3 w 153"/>
                  <a:gd name="T69" fmla="*/ 52 h 52"/>
                  <a:gd name="T70" fmla="*/ 3 w 153"/>
                  <a:gd name="T71" fmla="*/ 46 h 52"/>
                  <a:gd name="T72" fmla="*/ 2 w 153"/>
                  <a:gd name="T73" fmla="*/ 43 h 52"/>
                  <a:gd name="T74" fmla="*/ 4 w 153"/>
                  <a:gd name="T75" fmla="*/ 4 h 52"/>
                  <a:gd name="T76" fmla="*/ 0 w 153"/>
                  <a:gd name="T77" fmla="*/ 3 h 52"/>
                  <a:gd name="T78" fmla="*/ 3 w 153"/>
                  <a:gd name="T79" fmla="*/ 2 h 52"/>
                  <a:gd name="T80" fmla="*/ 19 w 153"/>
                  <a:gd name="T81" fmla="*/ 2 h 52"/>
                  <a:gd name="T82" fmla="*/ 27 w 153"/>
                  <a:gd name="T83" fmla="*/ 1 h 52"/>
                  <a:gd name="T84" fmla="*/ 35 w 153"/>
                  <a:gd name="T85" fmla="*/ 2 h 52"/>
                  <a:gd name="T86" fmla="*/ 44 w 153"/>
                  <a:gd name="T87" fmla="*/ 1 h 52"/>
                  <a:gd name="T88" fmla="*/ 83 w 153"/>
                  <a:gd name="T89" fmla="*/ 2 h 52"/>
                  <a:gd name="T90" fmla="*/ 92 w 153"/>
                  <a:gd name="T91" fmla="*/ 2 h 52"/>
                  <a:gd name="T92" fmla="*/ 123 w 153"/>
                  <a:gd name="T93" fmla="*/ 1 h 52"/>
                  <a:gd name="T94" fmla="*/ 135 w 153"/>
                  <a:gd name="T95" fmla="*/ 1 h 52"/>
                  <a:gd name="T96" fmla="*/ 145 w 153"/>
                  <a:gd name="T97" fmla="*/ 2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53" h="52">
                    <a:moveTo>
                      <a:pt x="145" y="2"/>
                    </a:moveTo>
                    <a:cubicBezTo>
                      <a:pt x="145" y="4"/>
                      <a:pt x="142" y="3"/>
                      <a:pt x="143" y="4"/>
                    </a:cubicBezTo>
                    <a:cubicBezTo>
                      <a:pt x="135" y="4"/>
                      <a:pt x="129" y="2"/>
                      <a:pt x="121" y="3"/>
                    </a:cubicBezTo>
                    <a:cubicBezTo>
                      <a:pt x="110" y="3"/>
                      <a:pt x="98" y="4"/>
                      <a:pt x="84" y="4"/>
                    </a:cubicBezTo>
                    <a:cubicBezTo>
                      <a:pt x="66" y="4"/>
                      <a:pt x="47" y="3"/>
                      <a:pt x="29" y="3"/>
                    </a:cubicBezTo>
                    <a:cubicBezTo>
                      <a:pt x="27" y="3"/>
                      <a:pt x="25" y="4"/>
                      <a:pt x="23" y="4"/>
                    </a:cubicBezTo>
                    <a:cubicBezTo>
                      <a:pt x="18" y="4"/>
                      <a:pt x="12" y="3"/>
                      <a:pt x="7" y="4"/>
                    </a:cubicBezTo>
                    <a:cubicBezTo>
                      <a:pt x="4" y="13"/>
                      <a:pt x="4" y="23"/>
                      <a:pt x="4" y="33"/>
                    </a:cubicBezTo>
                    <a:cubicBezTo>
                      <a:pt x="4" y="37"/>
                      <a:pt x="4" y="41"/>
                      <a:pt x="5" y="45"/>
                    </a:cubicBezTo>
                    <a:cubicBezTo>
                      <a:pt x="3" y="51"/>
                      <a:pt x="12" y="49"/>
                      <a:pt x="17" y="49"/>
                    </a:cubicBezTo>
                    <a:cubicBezTo>
                      <a:pt x="20" y="49"/>
                      <a:pt x="24" y="49"/>
                      <a:pt x="27" y="49"/>
                    </a:cubicBezTo>
                    <a:cubicBezTo>
                      <a:pt x="31" y="49"/>
                      <a:pt x="33" y="48"/>
                      <a:pt x="38" y="48"/>
                    </a:cubicBezTo>
                    <a:cubicBezTo>
                      <a:pt x="39" y="48"/>
                      <a:pt x="40" y="49"/>
                      <a:pt x="41" y="49"/>
                    </a:cubicBezTo>
                    <a:cubicBezTo>
                      <a:pt x="47" y="49"/>
                      <a:pt x="51" y="48"/>
                      <a:pt x="57" y="48"/>
                    </a:cubicBezTo>
                    <a:cubicBezTo>
                      <a:pt x="59" y="48"/>
                      <a:pt x="60" y="49"/>
                      <a:pt x="61" y="49"/>
                    </a:cubicBezTo>
                    <a:cubicBezTo>
                      <a:pt x="63" y="50"/>
                      <a:pt x="66" y="49"/>
                      <a:pt x="68" y="49"/>
                    </a:cubicBezTo>
                    <a:cubicBezTo>
                      <a:pt x="79" y="50"/>
                      <a:pt x="91" y="50"/>
                      <a:pt x="102" y="49"/>
                    </a:cubicBezTo>
                    <a:cubicBezTo>
                      <a:pt x="118" y="48"/>
                      <a:pt x="132" y="47"/>
                      <a:pt x="149" y="49"/>
                    </a:cubicBezTo>
                    <a:cubicBezTo>
                      <a:pt x="149" y="40"/>
                      <a:pt x="150" y="33"/>
                      <a:pt x="150" y="24"/>
                    </a:cubicBezTo>
                    <a:cubicBezTo>
                      <a:pt x="150" y="16"/>
                      <a:pt x="149" y="11"/>
                      <a:pt x="150" y="3"/>
                    </a:cubicBezTo>
                    <a:cubicBezTo>
                      <a:pt x="151" y="3"/>
                      <a:pt x="151" y="2"/>
                      <a:pt x="151" y="1"/>
                    </a:cubicBezTo>
                    <a:cubicBezTo>
                      <a:pt x="152" y="1"/>
                      <a:pt x="153" y="3"/>
                      <a:pt x="153" y="3"/>
                    </a:cubicBezTo>
                    <a:cubicBezTo>
                      <a:pt x="153" y="4"/>
                      <a:pt x="152" y="4"/>
                      <a:pt x="152" y="5"/>
                    </a:cubicBezTo>
                    <a:cubicBezTo>
                      <a:pt x="151" y="12"/>
                      <a:pt x="152" y="18"/>
                      <a:pt x="152" y="24"/>
                    </a:cubicBezTo>
                    <a:cubicBezTo>
                      <a:pt x="152" y="25"/>
                      <a:pt x="151" y="26"/>
                      <a:pt x="151" y="27"/>
                    </a:cubicBezTo>
                    <a:cubicBezTo>
                      <a:pt x="151" y="30"/>
                      <a:pt x="152" y="33"/>
                      <a:pt x="152" y="36"/>
                    </a:cubicBezTo>
                    <a:cubicBezTo>
                      <a:pt x="151" y="41"/>
                      <a:pt x="149" y="47"/>
                      <a:pt x="153" y="49"/>
                    </a:cubicBezTo>
                    <a:cubicBezTo>
                      <a:pt x="152" y="50"/>
                      <a:pt x="152" y="51"/>
                      <a:pt x="152" y="52"/>
                    </a:cubicBezTo>
                    <a:cubicBezTo>
                      <a:pt x="147" y="49"/>
                      <a:pt x="140" y="51"/>
                      <a:pt x="135" y="49"/>
                    </a:cubicBezTo>
                    <a:cubicBezTo>
                      <a:pt x="128" y="49"/>
                      <a:pt x="116" y="50"/>
                      <a:pt x="109" y="50"/>
                    </a:cubicBezTo>
                    <a:cubicBezTo>
                      <a:pt x="107" y="51"/>
                      <a:pt x="103" y="51"/>
                      <a:pt x="100" y="51"/>
                    </a:cubicBezTo>
                    <a:cubicBezTo>
                      <a:pt x="91" y="51"/>
                      <a:pt x="81" y="52"/>
                      <a:pt x="72" y="52"/>
                    </a:cubicBezTo>
                    <a:cubicBezTo>
                      <a:pt x="67" y="52"/>
                      <a:pt x="61" y="52"/>
                      <a:pt x="57" y="50"/>
                    </a:cubicBezTo>
                    <a:cubicBezTo>
                      <a:pt x="44" y="50"/>
                      <a:pt x="30" y="51"/>
                      <a:pt x="17" y="51"/>
                    </a:cubicBezTo>
                    <a:cubicBezTo>
                      <a:pt x="13" y="52"/>
                      <a:pt x="7" y="52"/>
                      <a:pt x="3" y="52"/>
                    </a:cubicBezTo>
                    <a:cubicBezTo>
                      <a:pt x="2" y="50"/>
                      <a:pt x="3" y="48"/>
                      <a:pt x="3" y="46"/>
                    </a:cubicBezTo>
                    <a:cubicBezTo>
                      <a:pt x="3" y="45"/>
                      <a:pt x="2" y="44"/>
                      <a:pt x="2" y="43"/>
                    </a:cubicBezTo>
                    <a:cubicBezTo>
                      <a:pt x="1" y="30"/>
                      <a:pt x="3" y="19"/>
                      <a:pt x="4" y="4"/>
                    </a:cubicBezTo>
                    <a:cubicBezTo>
                      <a:pt x="4" y="3"/>
                      <a:pt x="1" y="4"/>
                      <a:pt x="0" y="3"/>
                    </a:cubicBezTo>
                    <a:cubicBezTo>
                      <a:pt x="1" y="1"/>
                      <a:pt x="2" y="1"/>
                      <a:pt x="3" y="2"/>
                    </a:cubicBezTo>
                    <a:cubicBezTo>
                      <a:pt x="8" y="1"/>
                      <a:pt x="14" y="2"/>
                      <a:pt x="19" y="2"/>
                    </a:cubicBezTo>
                    <a:cubicBezTo>
                      <a:pt x="22" y="2"/>
                      <a:pt x="25" y="1"/>
                      <a:pt x="27" y="1"/>
                    </a:cubicBezTo>
                    <a:cubicBezTo>
                      <a:pt x="30" y="1"/>
                      <a:pt x="32" y="2"/>
                      <a:pt x="35" y="2"/>
                    </a:cubicBezTo>
                    <a:cubicBezTo>
                      <a:pt x="38" y="2"/>
                      <a:pt x="41" y="2"/>
                      <a:pt x="44" y="1"/>
                    </a:cubicBezTo>
                    <a:cubicBezTo>
                      <a:pt x="56" y="1"/>
                      <a:pt x="70" y="2"/>
                      <a:pt x="83" y="2"/>
                    </a:cubicBezTo>
                    <a:cubicBezTo>
                      <a:pt x="86" y="2"/>
                      <a:pt x="89" y="2"/>
                      <a:pt x="92" y="2"/>
                    </a:cubicBezTo>
                    <a:cubicBezTo>
                      <a:pt x="101" y="2"/>
                      <a:pt x="113" y="1"/>
                      <a:pt x="123" y="1"/>
                    </a:cubicBezTo>
                    <a:cubicBezTo>
                      <a:pt x="127" y="1"/>
                      <a:pt x="131" y="1"/>
                      <a:pt x="135" y="1"/>
                    </a:cubicBezTo>
                    <a:cubicBezTo>
                      <a:pt x="138" y="2"/>
                      <a:pt x="142" y="0"/>
                      <a:pt x="145" y="2"/>
                    </a:cubicBezTo>
                    <a:close/>
                  </a:path>
                </a:pathLst>
              </a:custGeom>
              <a:solidFill>
                <a:srgbClr val="FF3E3E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6" name="矩形 35"/>
              <p:cNvSpPr/>
              <p:nvPr/>
            </p:nvSpPr>
            <p:spPr>
              <a:xfrm>
                <a:off x="5154797" y="2120052"/>
                <a:ext cx="2516863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zh-TW" altLang="en-US" sz="2800" dirty="0" smtClean="0">
                    <a:solidFill>
                      <a:srgbClr val="FF0000"/>
                    </a:solidFill>
                    <a:latin typeface="Adobe 繁黑體 Std B" pitchFamily="34" charset="-120"/>
                    <a:ea typeface="Adobe 繁黑體 Std B" pitchFamily="34" charset="-120"/>
                  </a:rPr>
                  <a:t>不愛強光愛黑暗</a:t>
                </a:r>
                <a:endParaRPr lang="zh-CN" altLang="en-US" sz="2800" dirty="0">
                  <a:solidFill>
                    <a:srgbClr val="FF0000"/>
                  </a:solidFill>
                  <a:latin typeface="Adobe 繁黑體 Std B" pitchFamily="34" charset="-120"/>
                  <a:ea typeface="Adobe 繁黑體 Std B" pitchFamily="34" charset="-120"/>
                </a:endParaRPr>
              </a:p>
            </p:txBody>
          </p:sp>
          <p:sp>
            <p:nvSpPr>
              <p:cNvPr id="37" name="文本框 36" descr="e7d195523061f1c0deeec63e560781cfd59afb0ea006f2a87ABB68BF51EA6619813959095094C18C62A12F549504892A4AAA8C1554C6663626E05CA27F281A14E6983772AFC3FB97135759321DEA3D704CB8FFD9D2544D205DFD9452AF5C24171A02DC413C4E9E95A0259E43A29C8CF0063CADF8A4F89C6E74ABA5E43AE0EF4BB9CE24E58B8BC46C898B2DB6E1B2C577"/>
              <p:cNvSpPr txBox="1"/>
              <p:nvPr/>
            </p:nvSpPr>
            <p:spPr>
              <a:xfrm>
                <a:off x="4718863" y="2520802"/>
                <a:ext cx="2952797" cy="1231106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/>
              <a:p>
                <a:pPr algn="ctr"/>
                <a:endParaRPr lang="en-US" altLang="zh-CN" sz="2000" dirty="0">
                  <a:solidFill>
                    <a:srgbClr val="FF3E3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r>
                  <a:rPr lang="zh-TW" altLang="en-US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ea"/>
                  </a:rPr>
                  <a:t> 菊池氏細鯽在黑暗中用手電筒照一下，會快速的游來游去。如果</a:t>
                </a:r>
                <a:r>
                  <a:rPr lang="zh-TW" altLang="en-US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ea"/>
                  </a:rPr>
                  <a:t>在黑暗</a:t>
                </a:r>
                <a:r>
                  <a:rPr lang="zh-TW" altLang="en-US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ea"/>
                  </a:rPr>
                  <a:t>中，會慢慢的游動。</a:t>
                </a:r>
                <a:endParaRPr lang="en-US" altLang="zh-CN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endParaRPr>
              </a:p>
            </p:txBody>
          </p:sp>
        </p:grpSp>
        <p:sp>
          <p:nvSpPr>
            <p:cNvPr id="76" name="燕尾形向右箭號 75"/>
            <p:cNvSpPr/>
            <p:nvPr/>
          </p:nvSpPr>
          <p:spPr>
            <a:xfrm rot="5400000">
              <a:off x="4703118" y="2257584"/>
              <a:ext cx="467424" cy="435934"/>
            </a:xfrm>
            <a:prstGeom prst="notchedRightArrow">
              <a:avLst/>
            </a:prstGeom>
            <a:solidFill>
              <a:srgbClr val="FF3E3E"/>
            </a:solidFill>
            <a:ln>
              <a:solidFill>
                <a:srgbClr val="C00000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</p:grpSp>
      <p:grpSp>
        <p:nvGrpSpPr>
          <p:cNvPr id="10" name="群組 9"/>
          <p:cNvGrpSpPr/>
          <p:nvPr/>
        </p:nvGrpSpPr>
        <p:grpSpPr>
          <a:xfrm>
            <a:off x="8255674" y="3577957"/>
            <a:ext cx="3688676" cy="2608260"/>
            <a:chOff x="8234409" y="4186881"/>
            <a:chExt cx="3113914" cy="2256538"/>
          </a:xfrm>
        </p:grpSpPr>
        <p:grpSp>
          <p:nvGrpSpPr>
            <p:cNvPr id="42" name="组合 41"/>
            <p:cNvGrpSpPr/>
            <p:nvPr/>
          </p:nvGrpSpPr>
          <p:grpSpPr>
            <a:xfrm>
              <a:off x="8234409" y="4186881"/>
              <a:ext cx="3113914" cy="2256538"/>
              <a:chOff x="8234409" y="4186881"/>
              <a:chExt cx="3113914" cy="2256538"/>
            </a:xfrm>
          </p:grpSpPr>
          <p:sp>
            <p:nvSpPr>
              <p:cNvPr id="43" name="文本框 42" descr="e7d195523061f1c0deeec63e560781cfd59afb0ea006f2a87ABB68BF51EA6619813959095094C18C62A12F549504892A4AAA8C1554C6663626E05CA27F281A14E6983772AFC3FB97135759321DEA3D704CB8FFD9D2544D205DFD9452AF5C24171A02DC413C4E9E95A0259E43A29C8CF0063CADF8A4F89C6E74ABA5E43AE0EF4BB9CE24E58B8BC46C898B2DB6E1B2C577"/>
              <p:cNvSpPr txBox="1"/>
              <p:nvPr/>
            </p:nvSpPr>
            <p:spPr>
              <a:xfrm>
                <a:off x="8234409" y="5218563"/>
                <a:ext cx="3113913" cy="1224856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/>
              <a:p>
                <a:r>
                  <a:rPr lang="zh-TW" altLang="en-US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菊池氏細鯽喜歡較溫輾的水溫，大約</a:t>
                </a:r>
                <a:r>
                  <a:rPr lang="en-US" altLang="zh-TW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23~26</a:t>
                </a:r>
                <a:r>
                  <a:rPr lang="zh-TW" altLang="en-US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度。</a:t>
                </a:r>
                <a:r>
                  <a:rPr lang="zh-TW" altLang="en-US" dirty="0" smtClean="0">
                    <a:solidFill>
                      <a:srgbClr val="00206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所以生態池要種植多種水草讓他們感覺溫暖。</a:t>
                </a:r>
                <a:endParaRPr lang="en-US" altLang="zh-CN" dirty="0" smtClean="0">
                  <a:solidFill>
                    <a:srgbClr val="00206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endParaRPr lang="en-US" altLang="zh-CN" sz="3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4" name="Freeform 56"/>
              <p:cNvSpPr>
                <a:spLocks/>
              </p:cNvSpPr>
              <p:nvPr/>
            </p:nvSpPr>
            <p:spPr bwMode="auto">
              <a:xfrm>
                <a:off x="8234410" y="4186881"/>
                <a:ext cx="3113913" cy="2063363"/>
              </a:xfrm>
              <a:custGeom>
                <a:avLst/>
                <a:gdLst>
                  <a:gd name="T0" fmla="*/ 145 w 153"/>
                  <a:gd name="T1" fmla="*/ 2 h 52"/>
                  <a:gd name="T2" fmla="*/ 143 w 153"/>
                  <a:gd name="T3" fmla="*/ 4 h 52"/>
                  <a:gd name="T4" fmla="*/ 121 w 153"/>
                  <a:gd name="T5" fmla="*/ 3 h 52"/>
                  <a:gd name="T6" fmla="*/ 84 w 153"/>
                  <a:gd name="T7" fmla="*/ 4 h 52"/>
                  <a:gd name="T8" fmla="*/ 29 w 153"/>
                  <a:gd name="T9" fmla="*/ 3 h 52"/>
                  <a:gd name="T10" fmla="*/ 23 w 153"/>
                  <a:gd name="T11" fmla="*/ 4 h 52"/>
                  <a:gd name="T12" fmla="*/ 7 w 153"/>
                  <a:gd name="T13" fmla="*/ 4 h 52"/>
                  <a:gd name="T14" fmla="*/ 4 w 153"/>
                  <a:gd name="T15" fmla="*/ 33 h 52"/>
                  <a:gd name="T16" fmla="*/ 5 w 153"/>
                  <a:gd name="T17" fmla="*/ 45 h 52"/>
                  <a:gd name="T18" fmla="*/ 17 w 153"/>
                  <a:gd name="T19" fmla="*/ 49 h 52"/>
                  <a:gd name="T20" fmla="*/ 27 w 153"/>
                  <a:gd name="T21" fmla="*/ 49 h 52"/>
                  <a:gd name="T22" fmla="*/ 38 w 153"/>
                  <a:gd name="T23" fmla="*/ 48 h 52"/>
                  <a:gd name="T24" fmla="*/ 41 w 153"/>
                  <a:gd name="T25" fmla="*/ 49 h 52"/>
                  <a:gd name="T26" fmla="*/ 57 w 153"/>
                  <a:gd name="T27" fmla="*/ 48 h 52"/>
                  <a:gd name="T28" fmla="*/ 61 w 153"/>
                  <a:gd name="T29" fmla="*/ 49 h 52"/>
                  <a:gd name="T30" fmla="*/ 68 w 153"/>
                  <a:gd name="T31" fmla="*/ 49 h 52"/>
                  <a:gd name="T32" fmla="*/ 102 w 153"/>
                  <a:gd name="T33" fmla="*/ 49 h 52"/>
                  <a:gd name="T34" fmla="*/ 149 w 153"/>
                  <a:gd name="T35" fmla="*/ 49 h 52"/>
                  <a:gd name="T36" fmla="*/ 150 w 153"/>
                  <a:gd name="T37" fmla="*/ 24 h 52"/>
                  <a:gd name="T38" fmla="*/ 150 w 153"/>
                  <a:gd name="T39" fmla="*/ 3 h 52"/>
                  <a:gd name="T40" fmla="*/ 151 w 153"/>
                  <a:gd name="T41" fmla="*/ 1 h 52"/>
                  <a:gd name="T42" fmla="*/ 153 w 153"/>
                  <a:gd name="T43" fmla="*/ 3 h 52"/>
                  <a:gd name="T44" fmla="*/ 152 w 153"/>
                  <a:gd name="T45" fmla="*/ 5 h 52"/>
                  <a:gd name="T46" fmla="*/ 152 w 153"/>
                  <a:gd name="T47" fmla="*/ 24 h 52"/>
                  <a:gd name="T48" fmla="*/ 151 w 153"/>
                  <a:gd name="T49" fmla="*/ 27 h 52"/>
                  <a:gd name="T50" fmla="*/ 152 w 153"/>
                  <a:gd name="T51" fmla="*/ 36 h 52"/>
                  <a:gd name="T52" fmla="*/ 153 w 153"/>
                  <a:gd name="T53" fmla="*/ 49 h 52"/>
                  <a:gd name="T54" fmla="*/ 152 w 153"/>
                  <a:gd name="T55" fmla="*/ 52 h 52"/>
                  <a:gd name="T56" fmla="*/ 135 w 153"/>
                  <a:gd name="T57" fmla="*/ 49 h 52"/>
                  <a:gd name="T58" fmla="*/ 109 w 153"/>
                  <a:gd name="T59" fmla="*/ 50 h 52"/>
                  <a:gd name="T60" fmla="*/ 100 w 153"/>
                  <a:gd name="T61" fmla="*/ 51 h 52"/>
                  <a:gd name="T62" fmla="*/ 72 w 153"/>
                  <a:gd name="T63" fmla="*/ 52 h 52"/>
                  <a:gd name="T64" fmla="*/ 57 w 153"/>
                  <a:gd name="T65" fmla="*/ 50 h 52"/>
                  <a:gd name="T66" fmla="*/ 17 w 153"/>
                  <a:gd name="T67" fmla="*/ 51 h 52"/>
                  <a:gd name="T68" fmla="*/ 3 w 153"/>
                  <a:gd name="T69" fmla="*/ 52 h 52"/>
                  <a:gd name="T70" fmla="*/ 3 w 153"/>
                  <a:gd name="T71" fmla="*/ 46 h 52"/>
                  <a:gd name="T72" fmla="*/ 2 w 153"/>
                  <a:gd name="T73" fmla="*/ 43 h 52"/>
                  <a:gd name="T74" fmla="*/ 4 w 153"/>
                  <a:gd name="T75" fmla="*/ 4 h 52"/>
                  <a:gd name="T76" fmla="*/ 0 w 153"/>
                  <a:gd name="T77" fmla="*/ 3 h 52"/>
                  <a:gd name="T78" fmla="*/ 3 w 153"/>
                  <a:gd name="T79" fmla="*/ 2 h 52"/>
                  <a:gd name="T80" fmla="*/ 19 w 153"/>
                  <a:gd name="T81" fmla="*/ 2 h 52"/>
                  <a:gd name="T82" fmla="*/ 27 w 153"/>
                  <a:gd name="T83" fmla="*/ 1 h 52"/>
                  <a:gd name="T84" fmla="*/ 35 w 153"/>
                  <a:gd name="T85" fmla="*/ 2 h 52"/>
                  <a:gd name="T86" fmla="*/ 44 w 153"/>
                  <a:gd name="T87" fmla="*/ 1 h 52"/>
                  <a:gd name="T88" fmla="*/ 83 w 153"/>
                  <a:gd name="T89" fmla="*/ 2 h 52"/>
                  <a:gd name="T90" fmla="*/ 92 w 153"/>
                  <a:gd name="T91" fmla="*/ 2 h 52"/>
                  <a:gd name="T92" fmla="*/ 123 w 153"/>
                  <a:gd name="T93" fmla="*/ 1 h 52"/>
                  <a:gd name="T94" fmla="*/ 135 w 153"/>
                  <a:gd name="T95" fmla="*/ 1 h 52"/>
                  <a:gd name="T96" fmla="*/ 145 w 153"/>
                  <a:gd name="T97" fmla="*/ 2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53" h="52">
                    <a:moveTo>
                      <a:pt x="145" y="2"/>
                    </a:moveTo>
                    <a:cubicBezTo>
                      <a:pt x="145" y="4"/>
                      <a:pt x="142" y="3"/>
                      <a:pt x="143" y="4"/>
                    </a:cubicBezTo>
                    <a:cubicBezTo>
                      <a:pt x="135" y="4"/>
                      <a:pt x="129" y="2"/>
                      <a:pt x="121" y="3"/>
                    </a:cubicBezTo>
                    <a:cubicBezTo>
                      <a:pt x="110" y="3"/>
                      <a:pt x="98" y="4"/>
                      <a:pt x="84" y="4"/>
                    </a:cubicBezTo>
                    <a:cubicBezTo>
                      <a:pt x="66" y="4"/>
                      <a:pt x="47" y="3"/>
                      <a:pt x="29" y="3"/>
                    </a:cubicBezTo>
                    <a:cubicBezTo>
                      <a:pt x="27" y="3"/>
                      <a:pt x="25" y="4"/>
                      <a:pt x="23" y="4"/>
                    </a:cubicBezTo>
                    <a:cubicBezTo>
                      <a:pt x="18" y="4"/>
                      <a:pt x="12" y="3"/>
                      <a:pt x="7" y="4"/>
                    </a:cubicBezTo>
                    <a:cubicBezTo>
                      <a:pt x="4" y="13"/>
                      <a:pt x="4" y="23"/>
                      <a:pt x="4" y="33"/>
                    </a:cubicBezTo>
                    <a:cubicBezTo>
                      <a:pt x="4" y="37"/>
                      <a:pt x="4" y="41"/>
                      <a:pt x="5" y="45"/>
                    </a:cubicBezTo>
                    <a:cubicBezTo>
                      <a:pt x="3" y="51"/>
                      <a:pt x="12" y="49"/>
                      <a:pt x="17" y="49"/>
                    </a:cubicBezTo>
                    <a:cubicBezTo>
                      <a:pt x="20" y="49"/>
                      <a:pt x="24" y="49"/>
                      <a:pt x="27" y="49"/>
                    </a:cubicBezTo>
                    <a:cubicBezTo>
                      <a:pt x="31" y="49"/>
                      <a:pt x="33" y="48"/>
                      <a:pt x="38" y="48"/>
                    </a:cubicBezTo>
                    <a:cubicBezTo>
                      <a:pt x="39" y="48"/>
                      <a:pt x="40" y="49"/>
                      <a:pt x="41" y="49"/>
                    </a:cubicBezTo>
                    <a:cubicBezTo>
                      <a:pt x="47" y="49"/>
                      <a:pt x="51" y="48"/>
                      <a:pt x="57" y="48"/>
                    </a:cubicBezTo>
                    <a:cubicBezTo>
                      <a:pt x="59" y="48"/>
                      <a:pt x="60" y="49"/>
                      <a:pt x="61" y="49"/>
                    </a:cubicBezTo>
                    <a:cubicBezTo>
                      <a:pt x="63" y="50"/>
                      <a:pt x="66" y="49"/>
                      <a:pt x="68" y="49"/>
                    </a:cubicBezTo>
                    <a:cubicBezTo>
                      <a:pt x="79" y="50"/>
                      <a:pt x="91" y="50"/>
                      <a:pt x="102" y="49"/>
                    </a:cubicBezTo>
                    <a:cubicBezTo>
                      <a:pt x="118" y="48"/>
                      <a:pt x="132" y="47"/>
                      <a:pt x="149" y="49"/>
                    </a:cubicBezTo>
                    <a:cubicBezTo>
                      <a:pt x="149" y="40"/>
                      <a:pt x="150" y="33"/>
                      <a:pt x="150" y="24"/>
                    </a:cubicBezTo>
                    <a:cubicBezTo>
                      <a:pt x="150" y="16"/>
                      <a:pt x="149" y="11"/>
                      <a:pt x="150" y="3"/>
                    </a:cubicBezTo>
                    <a:cubicBezTo>
                      <a:pt x="151" y="3"/>
                      <a:pt x="151" y="2"/>
                      <a:pt x="151" y="1"/>
                    </a:cubicBezTo>
                    <a:cubicBezTo>
                      <a:pt x="152" y="1"/>
                      <a:pt x="153" y="3"/>
                      <a:pt x="153" y="3"/>
                    </a:cubicBezTo>
                    <a:cubicBezTo>
                      <a:pt x="153" y="4"/>
                      <a:pt x="152" y="4"/>
                      <a:pt x="152" y="5"/>
                    </a:cubicBezTo>
                    <a:cubicBezTo>
                      <a:pt x="151" y="12"/>
                      <a:pt x="152" y="18"/>
                      <a:pt x="152" y="24"/>
                    </a:cubicBezTo>
                    <a:cubicBezTo>
                      <a:pt x="152" y="25"/>
                      <a:pt x="151" y="26"/>
                      <a:pt x="151" y="27"/>
                    </a:cubicBezTo>
                    <a:cubicBezTo>
                      <a:pt x="151" y="30"/>
                      <a:pt x="152" y="33"/>
                      <a:pt x="152" y="36"/>
                    </a:cubicBezTo>
                    <a:cubicBezTo>
                      <a:pt x="151" y="41"/>
                      <a:pt x="149" y="47"/>
                      <a:pt x="153" y="49"/>
                    </a:cubicBezTo>
                    <a:cubicBezTo>
                      <a:pt x="152" y="50"/>
                      <a:pt x="152" y="51"/>
                      <a:pt x="152" y="52"/>
                    </a:cubicBezTo>
                    <a:cubicBezTo>
                      <a:pt x="147" y="49"/>
                      <a:pt x="140" y="51"/>
                      <a:pt x="135" y="49"/>
                    </a:cubicBezTo>
                    <a:cubicBezTo>
                      <a:pt x="128" y="49"/>
                      <a:pt x="116" y="50"/>
                      <a:pt x="109" y="50"/>
                    </a:cubicBezTo>
                    <a:cubicBezTo>
                      <a:pt x="107" y="51"/>
                      <a:pt x="103" y="51"/>
                      <a:pt x="100" y="51"/>
                    </a:cubicBezTo>
                    <a:cubicBezTo>
                      <a:pt x="91" y="51"/>
                      <a:pt x="81" y="52"/>
                      <a:pt x="72" y="52"/>
                    </a:cubicBezTo>
                    <a:cubicBezTo>
                      <a:pt x="67" y="52"/>
                      <a:pt x="61" y="52"/>
                      <a:pt x="57" y="50"/>
                    </a:cubicBezTo>
                    <a:cubicBezTo>
                      <a:pt x="44" y="50"/>
                      <a:pt x="30" y="51"/>
                      <a:pt x="17" y="51"/>
                    </a:cubicBezTo>
                    <a:cubicBezTo>
                      <a:pt x="13" y="52"/>
                      <a:pt x="7" y="52"/>
                      <a:pt x="3" y="52"/>
                    </a:cubicBezTo>
                    <a:cubicBezTo>
                      <a:pt x="2" y="50"/>
                      <a:pt x="3" y="48"/>
                      <a:pt x="3" y="46"/>
                    </a:cubicBezTo>
                    <a:cubicBezTo>
                      <a:pt x="3" y="45"/>
                      <a:pt x="2" y="44"/>
                      <a:pt x="2" y="43"/>
                    </a:cubicBezTo>
                    <a:cubicBezTo>
                      <a:pt x="1" y="30"/>
                      <a:pt x="3" y="19"/>
                      <a:pt x="4" y="4"/>
                    </a:cubicBezTo>
                    <a:cubicBezTo>
                      <a:pt x="4" y="3"/>
                      <a:pt x="1" y="4"/>
                      <a:pt x="0" y="3"/>
                    </a:cubicBezTo>
                    <a:cubicBezTo>
                      <a:pt x="1" y="1"/>
                      <a:pt x="2" y="1"/>
                      <a:pt x="3" y="2"/>
                    </a:cubicBezTo>
                    <a:cubicBezTo>
                      <a:pt x="8" y="1"/>
                      <a:pt x="14" y="2"/>
                      <a:pt x="19" y="2"/>
                    </a:cubicBezTo>
                    <a:cubicBezTo>
                      <a:pt x="22" y="2"/>
                      <a:pt x="25" y="1"/>
                      <a:pt x="27" y="1"/>
                    </a:cubicBezTo>
                    <a:cubicBezTo>
                      <a:pt x="30" y="1"/>
                      <a:pt x="32" y="2"/>
                      <a:pt x="35" y="2"/>
                    </a:cubicBezTo>
                    <a:cubicBezTo>
                      <a:pt x="38" y="2"/>
                      <a:pt x="41" y="2"/>
                      <a:pt x="44" y="1"/>
                    </a:cubicBezTo>
                    <a:cubicBezTo>
                      <a:pt x="56" y="1"/>
                      <a:pt x="70" y="2"/>
                      <a:pt x="83" y="2"/>
                    </a:cubicBezTo>
                    <a:cubicBezTo>
                      <a:pt x="86" y="2"/>
                      <a:pt x="89" y="2"/>
                      <a:pt x="92" y="2"/>
                    </a:cubicBezTo>
                    <a:cubicBezTo>
                      <a:pt x="101" y="2"/>
                      <a:pt x="113" y="1"/>
                      <a:pt x="123" y="1"/>
                    </a:cubicBezTo>
                    <a:cubicBezTo>
                      <a:pt x="127" y="1"/>
                      <a:pt x="131" y="1"/>
                      <a:pt x="135" y="1"/>
                    </a:cubicBezTo>
                    <a:cubicBezTo>
                      <a:pt x="138" y="2"/>
                      <a:pt x="142" y="0"/>
                      <a:pt x="145" y="2"/>
                    </a:cubicBezTo>
                    <a:close/>
                  </a:path>
                </a:pathLst>
              </a:custGeom>
              <a:solidFill>
                <a:srgbClr val="76AADB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45" name="矩形 44"/>
              <p:cNvSpPr/>
              <p:nvPr/>
            </p:nvSpPr>
            <p:spPr>
              <a:xfrm>
                <a:off x="8763893" y="4442174"/>
                <a:ext cx="2584430" cy="55917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zh-TW" altLang="en-US" sz="3600" dirty="0" smtClean="0">
                    <a:solidFill>
                      <a:srgbClr val="0070C0"/>
                    </a:solidFill>
                    <a:latin typeface="Adobe 繁黑體 Std B" pitchFamily="34" charset="-120"/>
                    <a:ea typeface="Adobe 繁黑體 Std B" pitchFamily="34" charset="-120"/>
                  </a:rPr>
                  <a:t>愛溫暖的水溫</a:t>
                </a:r>
                <a:endParaRPr lang="zh-CN" altLang="en-US" sz="3600" dirty="0">
                  <a:solidFill>
                    <a:srgbClr val="0070C0"/>
                  </a:solidFill>
                  <a:latin typeface="Adobe 繁黑體 Std B" pitchFamily="34" charset="-120"/>
                  <a:ea typeface="Adobe 繁黑體 Std B" pitchFamily="34" charset="-120"/>
                </a:endParaRPr>
              </a:p>
            </p:txBody>
          </p:sp>
        </p:grpSp>
        <p:sp>
          <p:nvSpPr>
            <p:cNvPr id="80" name="燕尾形向右箭號 79"/>
            <p:cNvSpPr/>
            <p:nvPr/>
          </p:nvSpPr>
          <p:spPr>
            <a:xfrm rot="16200000">
              <a:off x="8291650" y="4384822"/>
              <a:ext cx="467424" cy="435934"/>
            </a:xfrm>
            <a:prstGeom prst="notchedRightArrow">
              <a:avLst/>
            </a:prstGeom>
            <a:solidFill>
              <a:srgbClr val="76AADB"/>
            </a:solidFill>
            <a:ln>
              <a:solidFill>
                <a:srgbClr val="0070C0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pic>
        <p:nvPicPr>
          <p:cNvPr id="11" name="圖片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422" y="1270538"/>
            <a:ext cx="3483069" cy="2331607"/>
          </a:xfrm>
          <a:prstGeom prst="rect">
            <a:avLst/>
          </a:prstGeom>
        </p:spPr>
      </p:pic>
      <p:pic>
        <p:nvPicPr>
          <p:cNvPr id="2" name="圖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5675" y="1134774"/>
            <a:ext cx="3688675" cy="2340676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7397" y="3873042"/>
            <a:ext cx="3666647" cy="2185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490440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9" name="Group 4"/>
          <p:cNvGrpSpPr>
            <a:grpSpLocks noChangeAspect="1"/>
          </p:cNvGrpSpPr>
          <p:nvPr/>
        </p:nvGrpSpPr>
        <p:grpSpPr bwMode="auto">
          <a:xfrm>
            <a:off x="747325" y="1872502"/>
            <a:ext cx="2546778" cy="3571282"/>
            <a:chOff x="1044" y="1379"/>
            <a:chExt cx="967" cy="1356"/>
          </a:xfrm>
          <a:solidFill>
            <a:srgbClr val="FF3E3E"/>
          </a:solidFill>
        </p:grpSpPr>
        <p:sp>
          <p:nvSpPr>
            <p:cNvPr id="212" name="Freeform 5"/>
            <p:cNvSpPr>
              <a:spLocks noEditPoints="1"/>
            </p:cNvSpPr>
            <p:nvPr/>
          </p:nvSpPr>
          <p:spPr bwMode="auto">
            <a:xfrm>
              <a:off x="1288" y="1531"/>
              <a:ext cx="390" cy="391"/>
            </a:xfrm>
            <a:custGeom>
              <a:avLst/>
              <a:gdLst>
                <a:gd name="T0" fmla="*/ 0 w 118"/>
                <a:gd name="T1" fmla="*/ 59 h 119"/>
                <a:gd name="T2" fmla="*/ 59 w 118"/>
                <a:gd name="T3" fmla="*/ 0 h 119"/>
                <a:gd name="T4" fmla="*/ 59 w 118"/>
                <a:gd name="T5" fmla="*/ 0 h 119"/>
                <a:gd name="T6" fmla="*/ 118 w 118"/>
                <a:gd name="T7" fmla="*/ 59 h 119"/>
                <a:gd name="T8" fmla="*/ 118 w 118"/>
                <a:gd name="T9" fmla="*/ 59 h 119"/>
                <a:gd name="T10" fmla="*/ 59 w 118"/>
                <a:gd name="T11" fmla="*/ 119 h 119"/>
                <a:gd name="T12" fmla="*/ 59 w 118"/>
                <a:gd name="T13" fmla="*/ 119 h 119"/>
                <a:gd name="T14" fmla="*/ 0 w 118"/>
                <a:gd name="T15" fmla="*/ 59 h 119"/>
                <a:gd name="T16" fmla="*/ 4 w 118"/>
                <a:gd name="T17" fmla="*/ 59 h 119"/>
                <a:gd name="T18" fmla="*/ 59 w 118"/>
                <a:gd name="T19" fmla="*/ 115 h 119"/>
                <a:gd name="T20" fmla="*/ 59 w 118"/>
                <a:gd name="T21" fmla="*/ 115 h 119"/>
                <a:gd name="T22" fmla="*/ 114 w 118"/>
                <a:gd name="T23" fmla="*/ 59 h 119"/>
                <a:gd name="T24" fmla="*/ 114 w 118"/>
                <a:gd name="T25" fmla="*/ 59 h 119"/>
                <a:gd name="T26" fmla="*/ 59 w 118"/>
                <a:gd name="T27" fmla="*/ 4 h 119"/>
                <a:gd name="T28" fmla="*/ 59 w 118"/>
                <a:gd name="T29" fmla="*/ 4 h 119"/>
                <a:gd name="T30" fmla="*/ 4 w 118"/>
                <a:gd name="T31" fmla="*/ 5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8" h="119">
                  <a:moveTo>
                    <a:pt x="0" y="59"/>
                  </a:moveTo>
                  <a:cubicBezTo>
                    <a:pt x="0" y="26"/>
                    <a:pt x="27" y="0"/>
                    <a:pt x="59" y="0"/>
                  </a:cubicBezTo>
                  <a:cubicBezTo>
                    <a:pt x="59" y="0"/>
                    <a:pt x="59" y="0"/>
                    <a:pt x="59" y="0"/>
                  </a:cubicBezTo>
                  <a:cubicBezTo>
                    <a:pt x="92" y="0"/>
                    <a:pt x="118" y="26"/>
                    <a:pt x="118" y="59"/>
                  </a:cubicBezTo>
                  <a:cubicBezTo>
                    <a:pt x="118" y="59"/>
                    <a:pt x="118" y="59"/>
                    <a:pt x="118" y="59"/>
                  </a:cubicBezTo>
                  <a:cubicBezTo>
                    <a:pt x="118" y="92"/>
                    <a:pt x="92" y="119"/>
                    <a:pt x="59" y="119"/>
                  </a:cubicBezTo>
                  <a:cubicBezTo>
                    <a:pt x="59" y="119"/>
                    <a:pt x="59" y="119"/>
                    <a:pt x="59" y="119"/>
                  </a:cubicBezTo>
                  <a:cubicBezTo>
                    <a:pt x="27" y="119"/>
                    <a:pt x="0" y="92"/>
                    <a:pt x="0" y="59"/>
                  </a:cubicBezTo>
                  <a:close/>
                  <a:moveTo>
                    <a:pt x="4" y="59"/>
                  </a:moveTo>
                  <a:cubicBezTo>
                    <a:pt x="4" y="90"/>
                    <a:pt x="29" y="115"/>
                    <a:pt x="59" y="115"/>
                  </a:cubicBezTo>
                  <a:cubicBezTo>
                    <a:pt x="59" y="115"/>
                    <a:pt x="59" y="115"/>
                    <a:pt x="59" y="115"/>
                  </a:cubicBezTo>
                  <a:cubicBezTo>
                    <a:pt x="90" y="115"/>
                    <a:pt x="114" y="90"/>
                    <a:pt x="114" y="59"/>
                  </a:cubicBezTo>
                  <a:cubicBezTo>
                    <a:pt x="114" y="59"/>
                    <a:pt x="114" y="59"/>
                    <a:pt x="114" y="59"/>
                  </a:cubicBezTo>
                  <a:cubicBezTo>
                    <a:pt x="114" y="29"/>
                    <a:pt x="90" y="4"/>
                    <a:pt x="59" y="4"/>
                  </a:cubicBezTo>
                  <a:cubicBezTo>
                    <a:pt x="59" y="4"/>
                    <a:pt x="59" y="4"/>
                    <a:pt x="59" y="4"/>
                  </a:cubicBezTo>
                  <a:cubicBezTo>
                    <a:pt x="29" y="4"/>
                    <a:pt x="4" y="29"/>
                    <a:pt x="4" y="5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3" name="Freeform 6"/>
            <p:cNvSpPr>
              <a:spLocks noEditPoints="1"/>
            </p:cNvSpPr>
            <p:nvPr/>
          </p:nvSpPr>
          <p:spPr bwMode="auto">
            <a:xfrm>
              <a:off x="1282" y="1524"/>
              <a:ext cx="402" cy="405"/>
            </a:xfrm>
            <a:custGeom>
              <a:avLst/>
              <a:gdLst>
                <a:gd name="T0" fmla="*/ 0 w 122"/>
                <a:gd name="T1" fmla="*/ 61 h 123"/>
                <a:gd name="T2" fmla="*/ 61 w 122"/>
                <a:gd name="T3" fmla="*/ 0 h 123"/>
                <a:gd name="T4" fmla="*/ 61 w 122"/>
                <a:gd name="T5" fmla="*/ 0 h 123"/>
                <a:gd name="T6" fmla="*/ 122 w 122"/>
                <a:gd name="T7" fmla="*/ 61 h 123"/>
                <a:gd name="T8" fmla="*/ 122 w 122"/>
                <a:gd name="T9" fmla="*/ 61 h 123"/>
                <a:gd name="T10" fmla="*/ 61 w 122"/>
                <a:gd name="T11" fmla="*/ 123 h 123"/>
                <a:gd name="T12" fmla="*/ 61 w 122"/>
                <a:gd name="T13" fmla="*/ 123 h 123"/>
                <a:gd name="T14" fmla="*/ 0 w 122"/>
                <a:gd name="T15" fmla="*/ 61 h 123"/>
                <a:gd name="T16" fmla="*/ 4 w 122"/>
                <a:gd name="T17" fmla="*/ 61 h 123"/>
                <a:gd name="T18" fmla="*/ 61 w 122"/>
                <a:gd name="T19" fmla="*/ 119 h 123"/>
                <a:gd name="T20" fmla="*/ 61 w 122"/>
                <a:gd name="T21" fmla="*/ 119 h 123"/>
                <a:gd name="T22" fmla="*/ 118 w 122"/>
                <a:gd name="T23" fmla="*/ 61 h 123"/>
                <a:gd name="T24" fmla="*/ 118 w 122"/>
                <a:gd name="T25" fmla="*/ 61 h 123"/>
                <a:gd name="T26" fmla="*/ 61 w 122"/>
                <a:gd name="T27" fmla="*/ 4 h 123"/>
                <a:gd name="T28" fmla="*/ 61 w 122"/>
                <a:gd name="T29" fmla="*/ 4 h 123"/>
                <a:gd name="T30" fmla="*/ 118 w 122"/>
                <a:gd name="T31" fmla="*/ 61 h 123"/>
                <a:gd name="T32" fmla="*/ 118 w 122"/>
                <a:gd name="T33" fmla="*/ 61 h 123"/>
                <a:gd name="T34" fmla="*/ 61 w 122"/>
                <a:gd name="T35" fmla="*/ 119 h 123"/>
                <a:gd name="T36" fmla="*/ 61 w 122"/>
                <a:gd name="T37" fmla="*/ 119 h 123"/>
                <a:gd name="T38" fmla="*/ 4 w 122"/>
                <a:gd name="T39" fmla="*/ 61 h 123"/>
                <a:gd name="T40" fmla="*/ 4 w 122"/>
                <a:gd name="T41" fmla="*/ 61 h 123"/>
                <a:gd name="T42" fmla="*/ 61 w 122"/>
                <a:gd name="T43" fmla="*/ 115 h 123"/>
                <a:gd name="T44" fmla="*/ 114 w 122"/>
                <a:gd name="T45" fmla="*/ 61 h 123"/>
                <a:gd name="T46" fmla="*/ 114 w 122"/>
                <a:gd name="T47" fmla="*/ 61 h 123"/>
                <a:gd name="T48" fmla="*/ 61 w 122"/>
                <a:gd name="T49" fmla="*/ 8 h 123"/>
                <a:gd name="T50" fmla="*/ 61 w 122"/>
                <a:gd name="T51" fmla="*/ 8 h 123"/>
                <a:gd name="T52" fmla="*/ 8 w 122"/>
                <a:gd name="T53" fmla="*/ 61 h 123"/>
                <a:gd name="T54" fmla="*/ 8 w 122"/>
                <a:gd name="T55" fmla="*/ 61 h 123"/>
                <a:gd name="T56" fmla="*/ 61 w 122"/>
                <a:gd name="T57" fmla="*/ 115 h 123"/>
                <a:gd name="T58" fmla="*/ 6 w 122"/>
                <a:gd name="T59" fmla="*/ 61 h 123"/>
                <a:gd name="T60" fmla="*/ 4 w 122"/>
                <a:gd name="T61" fmla="*/ 61 h 123"/>
                <a:gd name="T62" fmla="*/ 4 w 122"/>
                <a:gd name="T63" fmla="*/ 61 h 123"/>
                <a:gd name="T64" fmla="*/ 4 w 122"/>
                <a:gd name="T65" fmla="*/ 61 h 123"/>
                <a:gd name="T66" fmla="*/ 6 w 122"/>
                <a:gd name="T67" fmla="*/ 61 h 123"/>
                <a:gd name="T68" fmla="*/ 4 w 122"/>
                <a:gd name="T69" fmla="*/ 61 h 123"/>
                <a:gd name="T70" fmla="*/ 42 w 122"/>
                <a:gd name="T71" fmla="*/ 7 h 123"/>
                <a:gd name="T72" fmla="*/ 42 w 122"/>
                <a:gd name="T73" fmla="*/ 7 h 123"/>
                <a:gd name="T74" fmla="*/ 4 w 122"/>
                <a:gd name="T75" fmla="*/ 61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22" h="123">
                  <a:moveTo>
                    <a:pt x="0" y="61"/>
                  </a:moveTo>
                  <a:cubicBezTo>
                    <a:pt x="0" y="27"/>
                    <a:pt x="27" y="0"/>
                    <a:pt x="61" y="0"/>
                  </a:cubicBezTo>
                  <a:cubicBezTo>
                    <a:pt x="61" y="0"/>
                    <a:pt x="61" y="0"/>
                    <a:pt x="61" y="0"/>
                  </a:cubicBezTo>
                  <a:cubicBezTo>
                    <a:pt x="95" y="0"/>
                    <a:pt x="122" y="27"/>
                    <a:pt x="122" y="61"/>
                  </a:cubicBezTo>
                  <a:cubicBezTo>
                    <a:pt x="122" y="61"/>
                    <a:pt x="122" y="61"/>
                    <a:pt x="122" y="61"/>
                  </a:cubicBezTo>
                  <a:cubicBezTo>
                    <a:pt x="122" y="95"/>
                    <a:pt x="95" y="123"/>
                    <a:pt x="61" y="123"/>
                  </a:cubicBezTo>
                  <a:cubicBezTo>
                    <a:pt x="61" y="123"/>
                    <a:pt x="61" y="123"/>
                    <a:pt x="61" y="123"/>
                  </a:cubicBezTo>
                  <a:cubicBezTo>
                    <a:pt x="27" y="123"/>
                    <a:pt x="0" y="95"/>
                    <a:pt x="0" y="61"/>
                  </a:cubicBezTo>
                  <a:close/>
                  <a:moveTo>
                    <a:pt x="4" y="61"/>
                  </a:moveTo>
                  <a:cubicBezTo>
                    <a:pt x="4" y="93"/>
                    <a:pt x="30" y="119"/>
                    <a:pt x="61" y="119"/>
                  </a:cubicBezTo>
                  <a:cubicBezTo>
                    <a:pt x="61" y="119"/>
                    <a:pt x="61" y="119"/>
                    <a:pt x="61" y="119"/>
                  </a:cubicBezTo>
                  <a:cubicBezTo>
                    <a:pt x="93" y="119"/>
                    <a:pt x="118" y="93"/>
                    <a:pt x="118" y="61"/>
                  </a:cubicBezTo>
                  <a:cubicBezTo>
                    <a:pt x="118" y="61"/>
                    <a:pt x="118" y="61"/>
                    <a:pt x="118" y="61"/>
                  </a:cubicBezTo>
                  <a:cubicBezTo>
                    <a:pt x="118" y="30"/>
                    <a:pt x="93" y="4"/>
                    <a:pt x="61" y="4"/>
                  </a:cubicBezTo>
                  <a:cubicBezTo>
                    <a:pt x="61" y="4"/>
                    <a:pt x="61" y="4"/>
                    <a:pt x="61" y="4"/>
                  </a:cubicBezTo>
                  <a:cubicBezTo>
                    <a:pt x="93" y="4"/>
                    <a:pt x="118" y="30"/>
                    <a:pt x="118" y="61"/>
                  </a:cubicBezTo>
                  <a:cubicBezTo>
                    <a:pt x="118" y="61"/>
                    <a:pt x="118" y="61"/>
                    <a:pt x="118" y="61"/>
                  </a:cubicBezTo>
                  <a:cubicBezTo>
                    <a:pt x="118" y="93"/>
                    <a:pt x="93" y="119"/>
                    <a:pt x="61" y="119"/>
                  </a:cubicBezTo>
                  <a:cubicBezTo>
                    <a:pt x="61" y="119"/>
                    <a:pt x="61" y="119"/>
                    <a:pt x="61" y="119"/>
                  </a:cubicBezTo>
                  <a:cubicBezTo>
                    <a:pt x="30" y="119"/>
                    <a:pt x="4" y="93"/>
                    <a:pt x="4" y="61"/>
                  </a:cubicBezTo>
                  <a:cubicBezTo>
                    <a:pt x="4" y="61"/>
                    <a:pt x="4" y="61"/>
                    <a:pt x="4" y="61"/>
                  </a:cubicBezTo>
                  <a:close/>
                  <a:moveTo>
                    <a:pt x="61" y="115"/>
                  </a:moveTo>
                  <a:cubicBezTo>
                    <a:pt x="91" y="115"/>
                    <a:pt x="114" y="91"/>
                    <a:pt x="114" y="61"/>
                  </a:cubicBezTo>
                  <a:cubicBezTo>
                    <a:pt x="114" y="61"/>
                    <a:pt x="114" y="61"/>
                    <a:pt x="114" y="61"/>
                  </a:cubicBezTo>
                  <a:cubicBezTo>
                    <a:pt x="114" y="32"/>
                    <a:pt x="91" y="8"/>
                    <a:pt x="61" y="8"/>
                  </a:cubicBezTo>
                  <a:cubicBezTo>
                    <a:pt x="61" y="8"/>
                    <a:pt x="61" y="8"/>
                    <a:pt x="61" y="8"/>
                  </a:cubicBezTo>
                  <a:cubicBezTo>
                    <a:pt x="32" y="8"/>
                    <a:pt x="8" y="32"/>
                    <a:pt x="8" y="61"/>
                  </a:cubicBezTo>
                  <a:cubicBezTo>
                    <a:pt x="8" y="61"/>
                    <a:pt x="8" y="61"/>
                    <a:pt x="8" y="61"/>
                  </a:cubicBezTo>
                  <a:cubicBezTo>
                    <a:pt x="8" y="91"/>
                    <a:pt x="32" y="115"/>
                    <a:pt x="61" y="115"/>
                  </a:cubicBezTo>
                  <a:close/>
                  <a:moveTo>
                    <a:pt x="6" y="61"/>
                  </a:moveTo>
                  <a:cubicBezTo>
                    <a:pt x="4" y="61"/>
                    <a:pt x="4" y="61"/>
                    <a:pt x="4" y="61"/>
                  </a:cubicBezTo>
                  <a:cubicBezTo>
                    <a:pt x="4" y="61"/>
                    <a:pt x="4" y="61"/>
                    <a:pt x="4" y="61"/>
                  </a:cubicBezTo>
                  <a:cubicBezTo>
                    <a:pt x="4" y="61"/>
                    <a:pt x="4" y="61"/>
                    <a:pt x="4" y="61"/>
                  </a:cubicBezTo>
                  <a:cubicBezTo>
                    <a:pt x="6" y="61"/>
                    <a:pt x="6" y="61"/>
                    <a:pt x="6" y="61"/>
                  </a:cubicBezTo>
                  <a:close/>
                  <a:moveTo>
                    <a:pt x="4" y="61"/>
                  </a:moveTo>
                  <a:cubicBezTo>
                    <a:pt x="4" y="36"/>
                    <a:pt x="20" y="15"/>
                    <a:pt x="42" y="7"/>
                  </a:cubicBezTo>
                  <a:cubicBezTo>
                    <a:pt x="42" y="7"/>
                    <a:pt x="42" y="7"/>
                    <a:pt x="42" y="7"/>
                  </a:cubicBezTo>
                  <a:cubicBezTo>
                    <a:pt x="20" y="15"/>
                    <a:pt x="4" y="36"/>
                    <a:pt x="4" y="6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4" name="Freeform 7"/>
            <p:cNvSpPr/>
            <p:nvPr/>
          </p:nvSpPr>
          <p:spPr bwMode="auto">
            <a:xfrm>
              <a:off x="1417" y="1386"/>
              <a:ext cx="76" cy="155"/>
            </a:xfrm>
            <a:custGeom>
              <a:avLst/>
              <a:gdLst>
                <a:gd name="T0" fmla="*/ 9 w 23"/>
                <a:gd name="T1" fmla="*/ 45 h 47"/>
                <a:gd name="T2" fmla="*/ 19 w 23"/>
                <a:gd name="T3" fmla="*/ 11 h 47"/>
                <a:gd name="T4" fmla="*/ 19 w 23"/>
                <a:gd name="T5" fmla="*/ 11 h 47"/>
                <a:gd name="T6" fmla="*/ 19 w 23"/>
                <a:gd name="T7" fmla="*/ 7 h 47"/>
                <a:gd name="T8" fmla="*/ 19 w 23"/>
                <a:gd name="T9" fmla="*/ 7 h 47"/>
                <a:gd name="T10" fmla="*/ 13 w 23"/>
                <a:gd name="T11" fmla="*/ 4 h 47"/>
                <a:gd name="T12" fmla="*/ 13 w 23"/>
                <a:gd name="T13" fmla="*/ 4 h 47"/>
                <a:gd name="T14" fmla="*/ 5 w 23"/>
                <a:gd name="T15" fmla="*/ 10 h 47"/>
                <a:gd name="T16" fmla="*/ 5 w 23"/>
                <a:gd name="T17" fmla="*/ 10 h 47"/>
                <a:gd name="T18" fmla="*/ 4 w 23"/>
                <a:gd name="T19" fmla="*/ 12 h 47"/>
                <a:gd name="T20" fmla="*/ 4 w 23"/>
                <a:gd name="T21" fmla="*/ 12 h 47"/>
                <a:gd name="T22" fmla="*/ 8 w 23"/>
                <a:gd name="T23" fmla="*/ 16 h 47"/>
                <a:gd name="T24" fmla="*/ 8 w 23"/>
                <a:gd name="T25" fmla="*/ 16 h 47"/>
                <a:gd name="T26" fmla="*/ 13 w 23"/>
                <a:gd name="T27" fmla="*/ 16 h 47"/>
                <a:gd name="T28" fmla="*/ 13 w 23"/>
                <a:gd name="T29" fmla="*/ 16 h 47"/>
                <a:gd name="T30" fmla="*/ 13 w 23"/>
                <a:gd name="T31" fmla="*/ 16 h 47"/>
                <a:gd name="T32" fmla="*/ 13 w 23"/>
                <a:gd name="T33" fmla="*/ 20 h 47"/>
                <a:gd name="T34" fmla="*/ 7 w 23"/>
                <a:gd name="T35" fmla="*/ 19 h 47"/>
                <a:gd name="T36" fmla="*/ 7 w 23"/>
                <a:gd name="T37" fmla="*/ 19 h 47"/>
                <a:gd name="T38" fmla="*/ 0 w 23"/>
                <a:gd name="T39" fmla="*/ 12 h 47"/>
                <a:gd name="T40" fmla="*/ 0 w 23"/>
                <a:gd name="T41" fmla="*/ 12 h 47"/>
                <a:gd name="T42" fmla="*/ 1 w 23"/>
                <a:gd name="T43" fmla="*/ 8 h 47"/>
                <a:gd name="T44" fmla="*/ 1 w 23"/>
                <a:gd name="T45" fmla="*/ 8 h 47"/>
                <a:gd name="T46" fmla="*/ 13 w 23"/>
                <a:gd name="T47" fmla="*/ 0 h 47"/>
                <a:gd name="T48" fmla="*/ 13 w 23"/>
                <a:gd name="T49" fmla="*/ 0 h 47"/>
                <a:gd name="T50" fmla="*/ 22 w 23"/>
                <a:gd name="T51" fmla="*/ 5 h 47"/>
                <a:gd name="T52" fmla="*/ 22 w 23"/>
                <a:gd name="T53" fmla="*/ 5 h 47"/>
                <a:gd name="T54" fmla="*/ 23 w 23"/>
                <a:gd name="T55" fmla="*/ 11 h 47"/>
                <a:gd name="T56" fmla="*/ 23 w 23"/>
                <a:gd name="T57" fmla="*/ 11 h 47"/>
                <a:gd name="T58" fmla="*/ 13 w 23"/>
                <a:gd name="T59" fmla="*/ 47 h 47"/>
                <a:gd name="T60" fmla="*/ 13 w 23"/>
                <a:gd name="T61" fmla="*/ 47 h 47"/>
                <a:gd name="T62" fmla="*/ 9 w 23"/>
                <a:gd name="T63" fmla="*/ 45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3" h="47">
                  <a:moveTo>
                    <a:pt x="9" y="45"/>
                  </a:moveTo>
                  <a:cubicBezTo>
                    <a:pt x="9" y="45"/>
                    <a:pt x="19" y="21"/>
                    <a:pt x="19" y="11"/>
                  </a:cubicBezTo>
                  <a:cubicBezTo>
                    <a:pt x="19" y="11"/>
                    <a:pt x="19" y="11"/>
                    <a:pt x="19" y="11"/>
                  </a:cubicBezTo>
                  <a:cubicBezTo>
                    <a:pt x="19" y="9"/>
                    <a:pt x="19" y="8"/>
                    <a:pt x="19" y="7"/>
                  </a:cubicBezTo>
                  <a:cubicBezTo>
                    <a:pt x="19" y="7"/>
                    <a:pt x="19" y="7"/>
                    <a:pt x="19" y="7"/>
                  </a:cubicBezTo>
                  <a:cubicBezTo>
                    <a:pt x="17" y="5"/>
                    <a:pt x="15" y="4"/>
                    <a:pt x="13" y="4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0" y="4"/>
                    <a:pt x="7" y="6"/>
                    <a:pt x="5" y="10"/>
                  </a:cubicBezTo>
                  <a:cubicBezTo>
                    <a:pt x="5" y="10"/>
                    <a:pt x="5" y="10"/>
                    <a:pt x="5" y="10"/>
                  </a:cubicBezTo>
                  <a:cubicBezTo>
                    <a:pt x="4" y="11"/>
                    <a:pt x="4" y="12"/>
                    <a:pt x="4" y="12"/>
                  </a:cubicBezTo>
                  <a:cubicBezTo>
                    <a:pt x="4" y="12"/>
                    <a:pt x="4" y="12"/>
                    <a:pt x="4" y="12"/>
                  </a:cubicBezTo>
                  <a:cubicBezTo>
                    <a:pt x="4" y="14"/>
                    <a:pt x="5" y="15"/>
                    <a:pt x="8" y="16"/>
                  </a:cubicBezTo>
                  <a:cubicBezTo>
                    <a:pt x="8" y="16"/>
                    <a:pt x="8" y="16"/>
                    <a:pt x="8" y="16"/>
                  </a:cubicBezTo>
                  <a:cubicBezTo>
                    <a:pt x="10" y="16"/>
                    <a:pt x="13" y="16"/>
                    <a:pt x="13" y="16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20"/>
                    <a:pt x="13" y="20"/>
                    <a:pt x="13" y="20"/>
                  </a:cubicBezTo>
                  <a:cubicBezTo>
                    <a:pt x="13" y="20"/>
                    <a:pt x="10" y="20"/>
                    <a:pt x="7" y="19"/>
                  </a:cubicBezTo>
                  <a:cubicBezTo>
                    <a:pt x="7" y="19"/>
                    <a:pt x="7" y="19"/>
                    <a:pt x="7" y="19"/>
                  </a:cubicBezTo>
                  <a:cubicBezTo>
                    <a:pt x="4" y="19"/>
                    <a:pt x="0" y="17"/>
                    <a:pt x="0" y="12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11"/>
                    <a:pt x="0" y="10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4" y="3"/>
                    <a:pt x="8" y="0"/>
                    <a:pt x="13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6" y="0"/>
                    <a:pt x="20" y="1"/>
                    <a:pt x="22" y="5"/>
                  </a:cubicBezTo>
                  <a:cubicBezTo>
                    <a:pt x="22" y="5"/>
                    <a:pt x="22" y="5"/>
                    <a:pt x="22" y="5"/>
                  </a:cubicBezTo>
                  <a:cubicBezTo>
                    <a:pt x="23" y="7"/>
                    <a:pt x="23" y="9"/>
                    <a:pt x="23" y="11"/>
                  </a:cubicBezTo>
                  <a:cubicBezTo>
                    <a:pt x="23" y="11"/>
                    <a:pt x="23" y="11"/>
                    <a:pt x="23" y="11"/>
                  </a:cubicBezTo>
                  <a:cubicBezTo>
                    <a:pt x="23" y="23"/>
                    <a:pt x="13" y="46"/>
                    <a:pt x="13" y="47"/>
                  </a:cubicBezTo>
                  <a:cubicBezTo>
                    <a:pt x="13" y="47"/>
                    <a:pt x="13" y="47"/>
                    <a:pt x="13" y="47"/>
                  </a:cubicBezTo>
                  <a:cubicBezTo>
                    <a:pt x="9" y="45"/>
                    <a:pt x="9" y="45"/>
                    <a:pt x="9" y="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5" name="Freeform 8"/>
            <p:cNvSpPr>
              <a:spLocks noEditPoints="1"/>
            </p:cNvSpPr>
            <p:nvPr/>
          </p:nvSpPr>
          <p:spPr bwMode="auto">
            <a:xfrm>
              <a:off x="1411" y="1379"/>
              <a:ext cx="89" cy="171"/>
            </a:xfrm>
            <a:custGeom>
              <a:avLst/>
              <a:gdLst>
                <a:gd name="T0" fmla="*/ 11 w 27"/>
                <a:gd name="T1" fmla="*/ 47 h 52"/>
                <a:gd name="T2" fmla="*/ 11 w 27"/>
                <a:gd name="T3" fmla="*/ 49 h 52"/>
                <a:gd name="T4" fmla="*/ 10 w 27"/>
                <a:gd name="T5" fmla="*/ 48 h 52"/>
                <a:gd name="T6" fmla="*/ 9 w 27"/>
                <a:gd name="T7" fmla="*/ 46 h 52"/>
                <a:gd name="T8" fmla="*/ 9 w 27"/>
                <a:gd name="T9" fmla="*/ 46 h 52"/>
                <a:gd name="T10" fmla="*/ 9 w 27"/>
                <a:gd name="T11" fmla="*/ 46 h 52"/>
                <a:gd name="T12" fmla="*/ 10 w 27"/>
                <a:gd name="T13" fmla="*/ 45 h 52"/>
                <a:gd name="T14" fmla="*/ 11 w 27"/>
                <a:gd name="T15" fmla="*/ 42 h 52"/>
                <a:gd name="T16" fmla="*/ 19 w 27"/>
                <a:gd name="T17" fmla="*/ 13 h 52"/>
                <a:gd name="T18" fmla="*/ 19 w 27"/>
                <a:gd name="T19" fmla="*/ 13 h 52"/>
                <a:gd name="T20" fmla="*/ 19 w 27"/>
                <a:gd name="T21" fmla="*/ 10 h 52"/>
                <a:gd name="T22" fmla="*/ 15 w 27"/>
                <a:gd name="T23" fmla="*/ 8 h 52"/>
                <a:gd name="T24" fmla="*/ 8 w 27"/>
                <a:gd name="T25" fmla="*/ 13 h 52"/>
                <a:gd name="T26" fmla="*/ 8 w 27"/>
                <a:gd name="T27" fmla="*/ 14 h 52"/>
                <a:gd name="T28" fmla="*/ 8 w 27"/>
                <a:gd name="T29" fmla="*/ 15 h 52"/>
                <a:gd name="T30" fmla="*/ 15 w 27"/>
                <a:gd name="T31" fmla="*/ 16 h 52"/>
                <a:gd name="T32" fmla="*/ 15 w 27"/>
                <a:gd name="T33" fmla="*/ 16 h 52"/>
                <a:gd name="T34" fmla="*/ 17 w 27"/>
                <a:gd name="T35" fmla="*/ 16 h 52"/>
                <a:gd name="T36" fmla="*/ 8 w 27"/>
                <a:gd name="T37" fmla="*/ 23 h 52"/>
                <a:gd name="T38" fmla="*/ 0 w 27"/>
                <a:gd name="T39" fmla="*/ 15 h 52"/>
                <a:gd name="T40" fmla="*/ 1 w 27"/>
                <a:gd name="T41" fmla="*/ 9 h 52"/>
                <a:gd name="T42" fmla="*/ 15 w 27"/>
                <a:gd name="T43" fmla="*/ 0 h 52"/>
                <a:gd name="T44" fmla="*/ 26 w 27"/>
                <a:gd name="T45" fmla="*/ 6 h 52"/>
                <a:gd name="T46" fmla="*/ 27 w 27"/>
                <a:gd name="T47" fmla="*/ 13 h 52"/>
                <a:gd name="T48" fmla="*/ 17 w 27"/>
                <a:gd name="T49" fmla="*/ 52 h 52"/>
                <a:gd name="T50" fmla="*/ 15 w 27"/>
                <a:gd name="T51" fmla="*/ 44 h 52"/>
                <a:gd name="T52" fmla="*/ 18 w 27"/>
                <a:gd name="T53" fmla="*/ 35 h 52"/>
                <a:gd name="T54" fmla="*/ 23 w 27"/>
                <a:gd name="T55" fmla="*/ 13 h 52"/>
                <a:gd name="T56" fmla="*/ 14 w 27"/>
                <a:gd name="T57" fmla="*/ 46 h 52"/>
                <a:gd name="T58" fmla="*/ 13 w 27"/>
                <a:gd name="T59" fmla="*/ 20 h 52"/>
                <a:gd name="T60" fmla="*/ 9 w 27"/>
                <a:gd name="T61" fmla="*/ 19 h 52"/>
                <a:gd name="T62" fmla="*/ 9 w 27"/>
                <a:gd name="T63" fmla="*/ 19 h 52"/>
                <a:gd name="T64" fmla="*/ 4 w 27"/>
                <a:gd name="T65" fmla="*/ 15 h 52"/>
                <a:gd name="T66" fmla="*/ 4 w 27"/>
                <a:gd name="T67" fmla="*/ 14 h 52"/>
                <a:gd name="T68" fmla="*/ 5 w 27"/>
                <a:gd name="T69" fmla="*/ 12 h 52"/>
                <a:gd name="T70" fmla="*/ 4 w 27"/>
                <a:gd name="T71" fmla="*/ 14 h 52"/>
                <a:gd name="T72" fmla="*/ 23 w 27"/>
                <a:gd name="T73" fmla="*/ 13 h 52"/>
                <a:gd name="T74" fmla="*/ 22 w 27"/>
                <a:gd name="T75" fmla="*/ 8 h 52"/>
                <a:gd name="T76" fmla="*/ 22 w 27"/>
                <a:gd name="T77" fmla="*/ 7 h 52"/>
                <a:gd name="T78" fmla="*/ 15 w 27"/>
                <a:gd name="T79" fmla="*/ 4 h 52"/>
                <a:gd name="T80" fmla="*/ 15 w 27"/>
                <a:gd name="T81" fmla="*/ 4 h 52"/>
                <a:gd name="T82" fmla="*/ 15 w 27"/>
                <a:gd name="T83" fmla="*/ 4 h 52"/>
                <a:gd name="T84" fmla="*/ 14 w 27"/>
                <a:gd name="T85" fmla="*/ 4 h 52"/>
                <a:gd name="T86" fmla="*/ 14 w 27"/>
                <a:gd name="T87" fmla="*/ 4 h 52"/>
                <a:gd name="T88" fmla="*/ 14 w 27"/>
                <a:gd name="T89" fmla="*/ 4 h 52"/>
                <a:gd name="T90" fmla="*/ 15 w 27"/>
                <a:gd name="T91" fmla="*/ 4 h 52"/>
                <a:gd name="T92" fmla="*/ 15 w 27"/>
                <a:gd name="T93" fmla="*/ 4 h 52"/>
                <a:gd name="T94" fmla="*/ 15 w 27"/>
                <a:gd name="T95" fmla="*/ 4 h 52"/>
                <a:gd name="T96" fmla="*/ 15 w 27"/>
                <a:gd name="T97" fmla="*/ 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7" h="52">
                  <a:moveTo>
                    <a:pt x="14" y="50"/>
                  </a:moveTo>
                  <a:cubicBezTo>
                    <a:pt x="11" y="49"/>
                    <a:pt x="11" y="49"/>
                    <a:pt x="11" y="49"/>
                  </a:cubicBezTo>
                  <a:cubicBezTo>
                    <a:pt x="11" y="47"/>
                    <a:pt x="11" y="47"/>
                    <a:pt x="11" y="47"/>
                  </a:cubicBezTo>
                  <a:cubicBezTo>
                    <a:pt x="11" y="47"/>
                    <a:pt x="11" y="47"/>
                    <a:pt x="11" y="47"/>
                  </a:cubicBezTo>
                  <a:cubicBezTo>
                    <a:pt x="11" y="47"/>
                    <a:pt x="11" y="47"/>
                    <a:pt x="11" y="47"/>
                  </a:cubicBezTo>
                  <a:cubicBezTo>
                    <a:pt x="11" y="49"/>
                    <a:pt x="11" y="49"/>
                    <a:pt x="11" y="49"/>
                  </a:cubicBezTo>
                  <a:cubicBezTo>
                    <a:pt x="10" y="49"/>
                    <a:pt x="10" y="49"/>
                    <a:pt x="10" y="49"/>
                  </a:cubicBezTo>
                  <a:cubicBezTo>
                    <a:pt x="10" y="48"/>
                    <a:pt x="10" y="48"/>
                    <a:pt x="10" y="48"/>
                  </a:cubicBezTo>
                  <a:cubicBezTo>
                    <a:pt x="10" y="48"/>
                    <a:pt x="10" y="48"/>
                    <a:pt x="10" y="48"/>
                  </a:cubicBezTo>
                  <a:cubicBezTo>
                    <a:pt x="9" y="48"/>
                    <a:pt x="9" y="48"/>
                    <a:pt x="9" y="47"/>
                  </a:cubicBezTo>
                  <a:cubicBezTo>
                    <a:pt x="9" y="47"/>
                    <a:pt x="9" y="47"/>
                    <a:pt x="9" y="47"/>
                  </a:cubicBezTo>
                  <a:cubicBezTo>
                    <a:pt x="9" y="46"/>
                    <a:pt x="9" y="47"/>
                    <a:pt x="9" y="46"/>
                  </a:cubicBezTo>
                  <a:cubicBezTo>
                    <a:pt x="9" y="46"/>
                    <a:pt x="9" y="46"/>
                    <a:pt x="9" y="46"/>
                  </a:cubicBezTo>
                  <a:cubicBezTo>
                    <a:pt x="9" y="46"/>
                    <a:pt x="9" y="46"/>
                    <a:pt x="9" y="46"/>
                  </a:cubicBezTo>
                  <a:cubicBezTo>
                    <a:pt x="9" y="46"/>
                    <a:pt x="9" y="46"/>
                    <a:pt x="9" y="46"/>
                  </a:cubicBezTo>
                  <a:cubicBezTo>
                    <a:pt x="9" y="46"/>
                    <a:pt x="9" y="46"/>
                    <a:pt x="9" y="46"/>
                  </a:cubicBezTo>
                  <a:cubicBezTo>
                    <a:pt x="9" y="46"/>
                    <a:pt x="9" y="46"/>
                    <a:pt x="9" y="46"/>
                  </a:cubicBezTo>
                  <a:cubicBezTo>
                    <a:pt x="9" y="46"/>
                    <a:pt x="9" y="46"/>
                    <a:pt x="9" y="46"/>
                  </a:cubicBezTo>
                  <a:cubicBezTo>
                    <a:pt x="9" y="46"/>
                    <a:pt x="10" y="46"/>
                    <a:pt x="10" y="46"/>
                  </a:cubicBezTo>
                  <a:cubicBezTo>
                    <a:pt x="10" y="46"/>
                    <a:pt x="10" y="46"/>
                    <a:pt x="10" y="46"/>
                  </a:cubicBezTo>
                  <a:cubicBezTo>
                    <a:pt x="10" y="46"/>
                    <a:pt x="10" y="46"/>
                    <a:pt x="10" y="45"/>
                  </a:cubicBezTo>
                  <a:cubicBezTo>
                    <a:pt x="10" y="45"/>
                    <a:pt x="10" y="45"/>
                    <a:pt x="10" y="45"/>
                  </a:cubicBezTo>
                  <a:cubicBezTo>
                    <a:pt x="10" y="45"/>
                    <a:pt x="11" y="44"/>
                    <a:pt x="11" y="42"/>
                  </a:cubicBezTo>
                  <a:cubicBezTo>
                    <a:pt x="11" y="42"/>
                    <a:pt x="11" y="42"/>
                    <a:pt x="11" y="42"/>
                  </a:cubicBezTo>
                  <a:cubicBezTo>
                    <a:pt x="12" y="40"/>
                    <a:pt x="13" y="37"/>
                    <a:pt x="14" y="33"/>
                  </a:cubicBezTo>
                  <a:cubicBezTo>
                    <a:pt x="14" y="33"/>
                    <a:pt x="14" y="33"/>
                    <a:pt x="14" y="33"/>
                  </a:cubicBezTo>
                  <a:cubicBezTo>
                    <a:pt x="17" y="26"/>
                    <a:pt x="19" y="18"/>
                    <a:pt x="19" y="13"/>
                  </a:cubicBezTo>
                  <a:cubicBezTo>
                    <a:pt x="19" y="13"/>
                    <a:pt x="19" y="13"/>
                    <a:pt x="19" y="13"/>
                  </a:cubicBezTo>
                  <a:cubicBezTo>
                    <a:pt x="19" y="13"/>
                    <a:pt x="19" y="13"/>
                    <a:pt x="19" y="13"/>
                  </a:cubicBezTo>
                  <a:cubicBezTo>
                    <a:pt x="19" y="13"/>
                    <a:pt x="19" y="13"/>
                    <a:pt x="19" y="13"/>
                  </a:cubicBezTo>
                  <a:cubicBezTo>
                    <a:pt x="19" y="11"/>
                    <a:pt x="19" y="11"/>
                    <a:pt x="19" y="10"/>
                  </a:cubicBezTo>
                  <a:cubicBezTo>
                    <a:pt x="19" y="10"/>
                    <a:pt x="19" y="10"/>
                    <a:pt x="19" y="10"/>
                  </a:cubicBezTo>
                  <a:cubicBezTo>
                    <a:pt x="19" y="10"/>
                    <a:pt x="19" y="10"/>
                    <a:pt x="19" y="10"/>
                  </a:cubicBezTo>
                  <a:cubicBezTo>
                    <a:pt x="19" y="10"/>
                    <a:pt x="19" y="10"/>
                    <a:pt x="19" y="10"/>
                  </a:cubicBezTo>
                  <a:cubicBezTo>
                    <a:pt x="17" y="8"/>
                    <a:pt x="16" y="8"/>
                    <a:pt x="15" y="8"/>
                  </a:cubicBezTo>
                  <a:cubicBezTo>
                    <a:pt x="15" y="8"/>
                    <a:pt x="15" y="8"/>
                    <a:pt x="15" y="8"/>
                  </a:cubicBezTo>
                  <a:cubicBezTo>
                    <a:pt x="15" y="8"/>
                    <a:pt x="15" y="8"/>
                    <a:pt x="15" y="8"/>
                  </a:cubicBezTo>
                  <a:cubicBezTo>
                    <a:pt x="15" y="8"/>
                    <a:pt x="15" y="8"/>
                    <a:pt x="15" y="8"/>
                  </a:cubicBezTo>
                  <a:cubicBezTo>
                    <a:pt x="13" y="8"/>
                    <a:pt x="11" y="9"/>
                    <a:pt x="8" y="13"/>
                  </a:cubicBezTo>
                  <a:cubicBezTo>
                    <a:pt x="8" y="13"/>
                    <a:pt x="8" y="13"/>
                    <a:pt x="8" y="13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8" y="14"/>
                    <a:pt x="8" y="14"/>
                    <a:pt x="8" y="15"/>
                  </a:cubicBezTo>
                  <a:cubicBezTo>
                    <a:pt x="8" y="15"/>
                    <a:pt x="8" y="15"/>
                    <a:pt x="8" y="15"/>
                  </a:cubicBezTo>
                  <a:cubicBezTo>
                    <a:pt x="9" y="15"/>
                    <a:pt x="9" y="15"/>
                    <a:pt x="11" y="16"/>
                  </a:cubicBezTo>
                  <a:cubicBezTo>
                    <a:pt x="11" y="16"/>
                    <a:pt x="11" y="16"/>
                    <a:pt x="11" y="16"/>
                  </a:cubicBezTo>
                  <a:cubicBezTo>
                    <a:pt x="13" y="16"/>
                    <a:pt x="15" y="16"/>
                    <a:pt x="15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7" y="25"/>
                    <a:pt x="17" y="25"/>
                    <a:pt x="17" y="25"/>
                  </a:cubicBezTo>
                  <a:cubicBezTo>
                    <a:pt x="14" y="24"/>
                    <a:pt x="14" y="24"/>
                    <a:pt x="14" y="24"/>
                  </a:cubicBezTo>
                  <a:cubicBezTo>
                    <a:pt x="14" y="24"/>
                    <a:pt x="11" y="24"/>
                    <a:pt x="8" y="23"/>
                  </a:cubicBezTo>
                  <a:cubicBezTo>
                    <a:pt x="8" y="23"/>
                    <a:pt x="8" y="23"/>
                    <a:pt x="8" y="23"/>
                  </a:cubicBezTo>
                  <a:cubicBezTo>
                    <a:pt x="5" y="22"/>
                    <a:pt x="0" y="20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13"/>
                    <a:pt x="1" y="11"/>
                    <a:pt x="1" y="9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4" y="4"/>
                    <a:pt x="9" y="0"/>
                    <a:pt x="15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9" y="0"/>
                    <a:pt x="23" y="2"/>
                    <a:pt x="26" y="6"/>
                  </a:cubicBezTo>
                  <a:cubicBezTo>
                    <a:pt x="26" y="6"/>
                    <a:pt x="26" y="6"/>
                    <a:pt x="26" y="6"/>
                  </a:cubicBezTo>
                  <a:cubicBezTo>
                    <a:pt x="27" y="8"/>
                    <a:pt x="27" y="10"/>
                    <a:pt x="27" y="13"/>
                  </a:cubicBezTo>
                  <a:cubicBezTo>
                    <a:pt x="27" y="13"/>
                    <a:pt x="27" y="13"/>
                    <a:pt x="27" y="13"/>
                  </a:cubicBezTo>
                  <a:cubicBezTo>
                    <a:pt x="27" y="25"/>
                    <a:pt x="18" y="47"/>
                    <a:pt x="17" y="49"/>
                  </a:cubicBezTo>
                  <a:cubicBezTo>
                    <a:pt x="17" y="49"/>
                    <a:pt x="17" y="49"/>
                    <a:pt x="17" y="49"/>
                  </a:cubicBezTo>
                  <a:cubicBezTo>
                    <a:pt x="17" y="52"/>
                    <a:pt x="17" y="52"/>
                    <a:pt x="17" y="52"/>
                  </a:cubicBezTo>
                  <a:cubicBezTo>
                    <a:pt x="14" y="50"/>
                    <a:pt x="14" y="50"/>
                    <a:pt x="14" y="50"/>
                  </a:cubicBezTo>
                  <a:close/>
                  <a:moveTo>
                    <a:pt x="14" y="46"/>
                  </a:moveTo>
                  <a:cubicBezTo>
                    <a:pt x="14" y="45"/>
                    <a:pt x="14" y="45"/>
                    <a:pt x="15" y="44"/>
                  </a:cubicBezTo>
                  <a:cubicBezTo>
                    <a:pt x="15" y="44"/>
                    <a:pt x="15" y="44"/>
                    <a:pt x="15" y="44"/>
                  </a:cubicBezTo>
                  <a:cubicBezTo>
                    <a:pt x="16" y="42"/>
                    <a:pt x="17" y="38"/>
                    <a:pt x="18" y="35"/>
                  </a:cubicBezTo>
                  <a:cubicBezTo>
                    <a:pt x="18" y="35"/>
                    <a:pt x="18" y="35"/>
                    <a:pt x="18" y="35"/>
                  </a:cubicBezTo>
                  <a:cubicBezTo>
                    <a:pt x="21" y="27"/>
                    <a:pt x="23" y="19"/>
                    <a:pt x="23" y="13"/>
                  </a:cubicBezTo>
                  <a:cubicBezTo>
                    <a:pt x="23" y="13"/>
                    <a:pt x="23" y="13"/>
                    <a:pt x="23" y="13"/>
                  </a:cubicBezTo>
                  <a:cubicBezTo>
                    <a:pt x="23" y="13"/>
                    <a:pt x="23" y="13"/>
                    <a:pt x="23" y="13"/>
                  </a:cubicBezTo>
                  <a:cubicBezTo>
                    <a:pt x="23" y="23"/>
                    <a:pt x="16" y="40"/>
                    <a:pt x="14" y="46"/>
                  </a:cubicBezTo>
                  <a:cubicBezTo>
                    <a:pt x="14" y="46"/>
                    <a:pt x="14" y="46"/>
                    <a:pt x="14" y="46"/>
                  </a:cubicBezTo>
                  <a:cubicBezTo>
                    <a:pt x="14" y="46"/>
                    <a:pt x="14" y="46"/>
                    <a:pt x="14" y="46"/>
                  </a:cubicBezTo>
                  <a:close/>
                  <a:moveTo>
                    <a:pt x="9" y="19"/>
                  </a:moveTo>
                  <a:cubicBezTo>
                    <a:pt x="11" y="20"/>
                    <a:pt x="12" y="20"/>
                    <a:pt x="13" y="20"/>
                  </a:cubicBezTo>
                  <a:cubicBezTo>
                    <a:pt x="13" y="20"/>
                    <a:pt x="13" y="20"/>
                    <a:pt x="13" y="20"/>
                  </a:cubicBezTo>
                  <a:cubicBezTo>
                    <a:pt x="13" y="20"/>
                    <a:pt x="13" y="20"/>
                    <a:pt x="13" y="20"/>
                  </a:cubicBezTo>
                  <a:cubicBezTo>
                    <a:pt x="12" y="20"/>
                    <a:pt x="11" y="20"/>
                    <a:pt x="9" y="19"/>
                  </a:cubicBezTo>
                  <a:cubicBezTo>
                    <a:pt x="9" y="19"/>
                    <a:pt x="9" y="19"/>
                    <a:pt x="9" y="19"/>
                  </a:cubicBezTo>
                  <a:cubicBezTo>
                    <a:pt x="8" y="19"/>
                    <a:pt x="7" y="19"/>
                    <a:pt x="6" y="18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7" y="19"/>
                    <a:pt x="8" y="19"/>
                    <a:pt x="9" y="19"/>
                  </a:cubicBezTo>
                  <a:close/>
                  <a:moveTo>
                    <a:pt x="5" y="17"/>
                  </a:moveTo>
                  <a:cubicBezTo>
                    <a:pt x="4" y="16"/>
                    <a:pt x="4" y="16"/>
                    <a:pt x="4" y="15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4" y="16"/>
                    <a:pt x="4" y="16"/>
                    <a:pt x="5" y="17"/>
                  </a:cubicBezTo>
                  <a:close/>
                  <a:moveTo>
                    <a:pt x="4" y="14"/>
                  </a:moveTo>
                  <a:cubicBezTo>
                    <a:pt x="4" y="14"/>
                    <a:pt x="4" y="14"/>
                    <a:pt x="4" y="14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4" y="13"/>
                    <a:pt x="4" y="13"/>
                    <a:pt x="5" y="12"/>
                  </a:cubicBezTo>
                  <a:cubicBezTo>
                    <a:pt x="5" y="12"/>
                    <a:pt x="5" y="12"/>
                    <a:pt x="5" y="12"/>
                  </a:cubicBezTo>
                  <a:cubicBezTo>
                    <a:pt x="4" y="13"/>
                    <a:pt x="4" y="13"/>
                    <a:pt x="4" y="14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4" y="14"/>
                    <a:pt x="4" y="14"/>
                    <a:pt x="4" y="14"/>
                  </a:cubicBezTo>
                  <a:close/>
                  <a:moveTo>
                    <a:pt x="22" y="8"/>
                  </a:moveTo>
                  <a:cubicBezTo>
                    <a:pt x="23" y="9"/>
                    <a:pt x="23" y="11"/>
                    <a:pt x="23" y="13"/>
                  </a:cubicBezTo>
                  <a:cubicBezTo>
                    <a:pt x="23" y="13"/>
                    <a:pt x="23" y="13"/>
                    <a:pt x="23" y="13"/>
                  </a:cubicBezTo>
                  <a:cubicBezTo>
                    <a:pt x="23" y="13"/>
                    <a:pt x="23" y="13"/>
                    <a:pt x="23" y="13"/>
                  </a:cubicBezTo>
                  <a:cubicBezTo>
                    <a:pt x="23" y="13"/>
                    <a:pt x="23" y="13"/>
                    <a:pt x="23" y="13"/>
                  </a:cubicBezTo>
                  <a:cubicBezTo>
                    <a:pt x="23" y="11"/>
                    <a:pt x="23" y="9"/>
                    <a:pt x="22" y="8"/>
                  </a:cubicBezTo>
                  <a:cubicBezTo>
                    <a:pt x="22" y="8"/>
                    <a:pt x="22" y="8"/>
                    <a:pt x="22" y="8"/>
                  </a:cubicBezTo>
                  <a:cubicBezTo>
                    <a:pt x="22" y="8"/>
                    <a:pt x="22" y="7"/>
                    <a:pt x="22" y="7"/>
                  </a:cubicBezTo>
                  <a:cubicBezTo>
                    <a:pt x="22" y="7"/>
                    <a:pt x="22" y="7"/>
                    <a:pt x="22" y="7"/>
                  </a:cubicBezTo>
                  <a:cubicBezTo>
                    <a:pt x="22" y="7"/>
                    <a:pt x="22" y="8"/>
                    <a:pt x="22" y="8"/>
                  </a:cubicBezTo>
                  <a:close/>
                  <a:moveTo>
                    <a:pt x="19" y="5"/>
                  </a:moveTo>
                  <a:cubicBezTo>
                    <a:pt x="18" y="4"/>
                    <a:pt x="17" y="4"/>
                    <a:pt x="15" y="4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6" y="4"/>
                    <a:pt x="18" y="4"/>
                    <a:pt x="19" y="5"/>
                  </a:cubicBezTo>
                  <a:close/>
                  <a:moveTo>
                    <a:pt x="14" y="4"/>
                  </a:moveTo>
                  <a:cubicBezTo>
                    <a:pt x="14" y="4"/>
                    <a:pt x="14" y="4"/>
                    <a:pt x="14" y="4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14" y="4"/>
                    <a:pt x="14" y="4"/>
                    <a:pt x="14" y="4"/>
                  </a:cubicBezTo>
                  <a:close/>
                  <a:moveTo>
                    <a:pt x="14" y="4"/>
                  </a:moveTo>
                  <a:cubicBezTo>
                    <a:pt x="14" y="4"/>
                    <a:pt x="14" y="4"/>
                    <a:pt x="14" y="4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14" y="4"/>
                    <a:pt x="14" y="4"/>
                    <a:pt x="14" y="4"/>
                  </a:cubicBezTo>
                  <a:close/>
                  <a:moveTo>
                    <a:pt x="14" y="4"/>
                  </a:moveTo>
                  <a:cubicBezTo>
                    <a:pt x="14" y="4"/>
                    <a:pt x="15" y="4"/>
                    <a:pt x="15" y="4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5" y="4"/>
                    <a:pt x="14" y="4"/>
                    <a:pt x="14" y="4"/>
                  </a:cubicBezTo>
                  <a:close/>
                  <a:moveTo>
                    <a:pt x="15" y="4"/>
                  </a:moveTo>
                  <a:cubicBezTo>
                    <a:pt x="15" y="4"/>
                    <a:pt x="15" y="4"/>
                    <a:pt x="15" y="4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5" y="4"/>
                    <a:pt x="15" y="4"/>
                    <a:pt x="15" y="4"/>
                  </a:cubicBezTo>
                  <a:close/>
                  <a:moveTo>
                    <a:pt x="15" y="4"/>
                  </a:moveTo>
                  <a:cubicBezTo>
                    <a:pt x="15" y="4"/>
                    <a:pt x="15" y="4"/>
                    <a:pt x="15" y="4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5" y="4"/>
                    <a:pt x="15" y="4"/>
                    <a:pt x="15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6" name="Freeform 9"/>
            <p:cNvSpPr/>
            <p:nvPr/>
          </p:nvSpPr>
          <p:spPr bwMode="auto">
            <a:xfrm>
              <a:off x="1529" y="1442"/>
              <a:ext cx="47" cy="99"/>
            </a:xfrm>
            <a:custGeom>
              <a:avLst/>
              <a:gdLst>
                <a:gd name="T0" fmla="*/ 0 w 14"/>
                <a:gd name="T1" fmla="*/ 27 h 30"/>
                <a:gd name="T2" fmla="*/ 5 w 14"/>
                <a:gd name="T3" fmla="*/ 21 h 30"/>
                <a:gd name="T4" fmla="*/ 5 w 14"/>
                <a:gd name="T5" fmla="*/ 21 h 30"/>
                <a:gd name="T6" fmla="*/ 10 w 14"/>
                <a:gd name="T7" fmla="*/ 9 h 30"/>
                <a:gd name="T8" fmla="*/ 10 w 14"/>
                <a:gd name="T9" fmla="*/ 9 h 30"/>
                <a:gd name="T10" fmla="*/ 9 w 14"/>
                <a:gd name="T11" fmla="*/ 5 h 30"/>
                <a:gd name="T12" fmla="*/ 9 w 14"/>
                <a:gd name="T13" fmla="*/ 5 h 30"/>
                <a:gd name="T14" fmla="*/ 8 w 14"/>
                <a:gd name="T15" fmla="*/ 4 h 30"/>
                <a:gd name="T16" fmla="*/ 8 w 14"/>
                <a:gd name="T17" fmla="*/ 4 h 30"/>
                <a:gd name="T18" fmla="*/ 8 w 14"/>
                <a:gd name="T19" fmla="*/ 4 h 30"/>
                <a:gd name="T20" fmla="*/ 8 w 14"/>
                <a:gd name="T21" fmla="*/ 4 h 30"/>
                <a:gd name="T22" fmla="*/ 7 w 14"/>
                <a:gd name="T23" fmla="*/ 5 h 30"/>
                <a:gd name="T24" fmla="*/ 7 w 14"/>
                <a:gd name="T25" fmla="*/ 5 h 30"/>
                <a:gd name="T26" fmla="*/ 5 w 14"/>
                <a:gd name="T27" fmla="*/ 9 h 30"/>
                <a:gd name="T28" fmla="*/ 5 w 14"/>
                <a:gd name="T29" fmla="*/ 9 h 30"/>
                <a:gd name="T30" fmla="*/ 4 w 14"/>
                <a:gd name="T31" fmla="*/ 15 h 30"/>
                <a:gd name="T32" fmla="*/ 4 w 14"/>
                <a:gd name="T33" fmla="*/ 15 h 30"/>
                <a:gd name="T34" fmla="*/ 0 w 14"/>
                <a:gd name="T35" fmla="*/ 14 h 30"/>
                <a:gd name="T36" fmla="*/ 1 w 14"/>
                <a:gd name="T37" fmla="*/ 8 h 30"/>
                <a:gd name="T38" fmla="*/ 1 w 14"/>
                <a:gd name="T39" fmla="*/ 8 h 30"/>
                <a:gd name="T40" fmla="*/ 8 w 14"/>
                <a:gd name="T41" fmla="*/ 0 h 30"/>
                <a:gd name="T42" fmla="*/ 8 w 14"/>
                <a:gd name="T43" fmla="*/ 0 h 30"/>
                <a:gd name="T44" fmla="*/ 12 w 14"/>
                <a:gd name="T45" fmla="*/ 3 h 30"/>
                <a:gd name="T46" fmla="*/ 12 w 14"/>
                <a:gd name="T47" fmla="*/ 3 h 30"/>
                <a:gd name="T48" fmla="*/ 14 w 14"/>
                <a:gd name="T49" fmla="*/ 9 h 30"/>
                <a:gd name="T50" fmla="*/ 14 w 14"/>
                <a:gd name="T51" fmla="*/ 9 h 30"/>
                <a:gd name="T52" fmla="*/ 3 w 14"/>
                <a:gd name="T53" fmla="*/ 30 h 30"/>
                <a:gd name="T54" fmla="*/ 3 w 14"/>
                <a:gd name="T55" fmla="*/ 30 h 30"/>
                <a:gd name="T56" fmla="*/ 0 w 14"/>
                <a:gd name="T57" fmla="*/ 27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4" h="30">
                  <a:moveTo>
                    <a:pt x="0" y="27"/>
                  </a:moveTo>
                  <a:cubicBezTo>
                    <a:pt x="0" y="27"/>
                    <a:pt x="3" y="25"/>
                    <a:pt x="5" y="21"/>
                  </a:cubicBezTo>
                  <a:cubicBezTo>
                    <a:pt x="5" y="21"/>
                    <a:pt x="5" y="21"/>
                    <a:pt x="5" y="21"/>
                  </a:cubicBezTo>
                  <a:cubicBezTo>
                    <a:pt x="8" y="17"/>
                    <a:pt x="10" y="12"/>
                    <a:pt x="10" y="9"/>
                  </a:cubicBezTo>
                  <a:cubicBezTo>
                    <a:pt x="10" y="9"/>
                    <a:pt x="10" y="9"/>
                    <a:pt x="10" y="9"/>
                  </a:cubicBezTo>
                  <a:cubicBezTo>
                    <a:pt x="10" y="7"/>
                    <a:pt x="10" y="6"/>
                    <a:pt x="9" y="5"/>
                  </a:cubicBezTo>
                  <a:cubicBezTo>
                    <a:pt x="9" y="5"/>
                    <a:pt x="9" y="5"/>
                    <a:pt x="9" y="5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7" y="4"/>
                    <a:pt x="7" y="4"/>
                    <a:pt x="7" y="5"/>
                  </a:cubicBezTo>
                  <a:cubicBezTo>
                    <a:pt x="7" y="5"/>
                    <a:pt x="7" y="5"/>
                    <a:pt x="7" y="5"/>
                  </a:cubicBezTo>
                  <a:cubicBezTo>
                    <a:pt x="6" y="6"/>
                    <a:pt x="6" y="7"/>
                    <a:pt x="5" y="9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4" y="12"/>
                    <a:pt x="4" y="15"/>
                    <a:pt x="4" y="15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0" y="11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3" y="4"/>
                    <a:pt x="4" y="0"/>
                    <a:pt x="8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10" y="0"/>
                    <a:pt x="11" y="1"/>
                    <a:pt x="12" y="3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14" y="5"/>
                    <a:pt x="14" y="7"/>
                    <a:pt x="14" y="9"/>
                  </a:cubicBezTo>
                  <a:cubicBezTo>
                    <a:pt x="14" y="9"/>
                    <a:pt x="14" y="9"/>
                    <a:pt x="14" y="9"/>
                  </a:cubicBezTo>
                  <a:cubicBezTo>
                    <a:pt x="14" y="19"/>
                    <a:pt x="3" y="30"/>
                    <a:pt x="3" y="30"/>
                  </a:cubicBezTo>
                  <a:cubicBezTo>
                    <a:pt x="3" y="30"/>
                    <a:pt x="3" y="30"/>
                    <a:pt x="3" y="30"/>
                  </a:cubicBezTo>
                  <a:cubicBezTo>
                    <a:pt x="0" y="27"/>
                    <a:pt x="0" y="27"/>
                    <a:pt x="0" y="2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7" name="Freeform 10"/>
            <p:cNvSpPr>
              <a:spLocks noEditPoints="1"/>
            </p:cNvSpPr>
            <p:nvPr/>
          </p:nvSpPr>
          <p:spPr bwMode="auto">
            <a:xfrm>
              <a:off x="1519" y="1435"/>
              <a:ext cx="63" cy="119"/>
            </a:xfrm>
            <a:custGeom>
              <a:avLst/>
              <a:gdLst>
                <a:gd name="T0" fmla="*/ 3 w 19"/>
                <a:gd name="T1" fmla="*/ 29 h 36"/>
                <a:gd name="T2" fmla="*/ 1 w 19"/>
                <a:gd name="T3" fmla="*/ 30 h 36"/>
                <a:gd name="T4" fmla="*/ 1 w 19"/>
                <a:gd name="T5" fmla="*/ 28 h 36"/>
                <a:gd name="T6" fmla="*/ 2 w 19"/>
                <a:gd name="T7" fmla="*/ 28 h 36"/>
                <a:gd name="T8" fmla="*/ 2 w 19"/>
                <a:gd name="T9" fmla="*/ 28 h 36"/>
                <a:gd name="T10" fmla="*/ 2 w 19"/>
                <a:gd name="T11" fmla="*/ 28 h 36"/>
                <a:gd name="T12" fmla="*/ 2 w 19"/>
                <a:gd name="T13" fmla="*/ 28 h 36"/>
                <a:gd name="T14" fmla="*/ 2 w 19"/>
                <a:gd name="T15" fmla="*/ 28 h 36"/>
                <a:gd name="T16" fmla="*/ 3 w 19"/>
                <a:gd name="T17" fmla="*/ 26 h 36"/>
                <a:gd name="T18" fmla="*/ 6 w 19"/>
                <a:gd name="T19" fmla="*/ 22 h 36"/>
                <a:gd name="T20" fmla="*/ 8 w 19"/>
                <a:gd name="T21" fmla="*/ 19 h 36"/>
                <a:gd name="T22" fmla="*/ 0 w 19"/>
                <a:gd name="T23" fmla="*/ 18 h 36"/>
                <a:gd name="T24" fmla="*/ 1 w 19"/>
                <a:gd name="T25" fmla="*/ 16 h 36"/>
                <a:gd name="T26" fmla="*/ 1 w 19"/>
                <a:gd name="T27" fmla="*/ 15 h 36"/>
                <a:gd name="T28" fmla="*/ 1 w 19"/>
                <a:gd name="T29" fmla="*/ 14 h 36"/>
                <a:gd name="T30" fmla="*/ 2 w 19"/>
                <a:gd name="T31" fmla="*/ 9 h 36"/>
                <a:gd name="T32" fmla="*/ 10 w 19"/>
                <a:gd name="T33" fmla="*/ 0 h 36"/>
                <a:gd name="T34" fmla="*/ 11 w 19"/>
                <a:gd name="T35" fmla="*/ 0 h 36"/>
                <a:gd name="T36" fmla="*/ 17 w 19"/>
                <a:gd name="T37" fmla="*/ 4 h 36"/>
                <a:gd name="T38" fmla="*/ 19 w 19"/>
                <a:gd name="T39" fmla="*/ 10 h 36"/>
                <a:gd name="T40" fmla="*/ 19 w 19"/>
                <a:gd name="T41" fmla="*/ 11 h 36"/>
                <a:gd name="T42" fmla="*/ 8 w 19"/>
                <a:gd name="T43" fmla="*/ 33 h 36"/>
                <a:gd name="T44" fmla="*/ 2 w 19"/>
                <a:gd name="T45" fmla="*/ 31 h 36"/>
                <a:gd name="T46" fmla="*/ 7 w 19"/>
                <a:gd name="T47" fmla="*/ 27 h 36"/>
                <a:gd name="T48" fmla="*/ 10 w 19"/>
                <a:gd name="T49" fmla="*/ 24 h 36"/>
                <a:gd name="T50" fmla="*/ 13 w 19"/>
                <a:gd name="T51" fmla="*/ 19 h 36"/>
                <a:gd name="T52" fmla="*/ 10 w 19"/>
                <a:gd name="T53" fmla="*/ 24 h 36"/>
                <a:gd name="T54" fmla="*/ 11 w 19"/>
                <a:gd name="T55" fmla="*/ 11 h 36"/>
                <a:gd name="T56" fmla="*/ 11 w 19"/>
                <a:gd name="T57" fmla="*/ 11 h 36"/>
                <a:gd name="T58" fmla="*/ 11 w 19"/>
                <a:gd name="T59" fmla="*/ 9 h 36"/>
                <a:gd name="T60" fmla="*/ 10 w 19"/>
                <a:gd name="T61" fmla="*/ 11 h 36"/>
                <a:gd name="T62" fmla="*/ 9 w 19"/>
                <a:gd name="T63" fmla="*/ 17 h 36"/>
                <a:gd name="T64" fmla="*/ 9 w 19"/>
                <a:gd name="T65" fmla="*/ 18 h 36"/>
                <a:gd name="T66" fmla="*/ 15 w 19"/>
                <a:gd name="T67" fmla="*/ 11 h 36"/>
                <a:gd name="T68" fmla="*/ 15 w 19"/>
                <a:gd name="T69" fmla="*/ 11 h 36"/>
                <a:gd name="T70" fmla="*/ 14 w 19"/>
                <a:gd name="T71" fmla="*/ 6 h 36"/>
                <a:gd name="T72" fmla="*/ 13 w 19"/>
                <a:gd name="T73" fmla="*/ 5 h 36"/>
                <a:gd name="T74" fmla="*/ 14 w 19"/>
                <a:gd name="T75" fmla="*/ 6 h 36"/>
                <a:gd name="T76" fmla="*/ 15 w 19"/>
                <a:gd name="T77" fmla="*/ 11 h 36"/>
                <a:gd name="T78" fmla="*/ 15 w 19"/>
                <a:gd name="T79" fmla="*/ 11 h 36"/>
                <a:gd name="T80" fmla="*/ 15 w 19"/>
                <a:gd name="T81" fmla="*/ 11 h 36"/>
                <a:gd name="T82" fmla="*/ 15 w 19"/>
                <a:gd name="T83" fmla="*/ 11 h 36"/>
                <a:gd name="T84" fmla="*/ 7 w 19"/>
                <a:gd name="T85" fmla="*/ 7 h 36"/>
                <a:gd name="T86" fmla="*/ 8 w 19"/>
                <a:gd name="T87" fmla="*/ 6 h 36"/>
                <a:gd name="T88" fmla="*/ 9 w 19"/>
                <a:gd name="T89" fmla="*/ 4 h 36"/>
                <a:gd name="T90" fmla="*/ 9 w 19"/>
                <a:gd name="T91" fmla="*/ 5 h 36"/>
                <a:gd name="T92" fmla="*/ 9 w 19"/>
                <a:gd name="T93" fmla="*/ 5 h 36"/>
                <a:gd name="T94" fmla="*/ 11 w 19"/>
                <a:gd name="T95" fmla="*/ 4 h 36"/>
                <a:gd name="T96" fmla="*/ 11 w 19"/>
                <a:gd name="T97" fmla="*/ 4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9" h="36">
                  <a:moveTo>
                    <a:pt x="2" y="31"/>
                  </a:moveTo>
                  <a:cubicBezTo>
                    <a:pt x="3" y="29"/>
                    <a:pt x="3" y="29"/>
                    <a:pt x="3" y="29"/>
                  </a:cubicBezTo>
                  <a:cubicBezTo>
                    <a:pt x="2" y="31"/>
                    <a:pt x="2" y="31"/>
                    <a:pt x="2" y="31"/>
                  </a:cubicBezTo>
                  <a:cubicBezTo>
                    <a:pt x="1" y="30"/>
                    <a:pt x="1" y="30"/>
                    <a:pt x="1" y="30"/>
                  </a:cubicBezTo>
                  <a:cubicBezTo>
                    <a:pt x="1" y="29"/>
                    <a:pt x="1" y="29"/>
                    <a:pt x="1" y="29"/>
                  </a:cubicBezTo>
                  <a:cubicBezTo>
                    <a:pt x="1" y="28"/>
                    <a:pt x="1" y="29"/>
                    <a:pt x="1" y="28"/>
                  </a:cubicBezTo>
                  <a:cubicBezTo>
                    <a:pt x="1" y="28"/>
                    <a:pt x="1" y="28"/>
                    <a:pt x="1" y="28"/>
                  </a:cubicBezTo>
                  <a:cubicBezTo>
                    <a:pt x="1" y="28"/>
                    <a:pt x="1" y="28"/>
                    <a:pt x="2" y="28"/>
                  </a:cubicBezTo>
                  <a:cubicBezTo>
                    <a:pt x="2" y="28"/>
                    <a:pt x="2" y="28"/>
                    <a:pt x="2" y="28"/>
                  </a:cubicBezTo>
                  <a:cubicBezTo>
                    <a:pt x="2" y="28"/>
                    <a:pt x="2" y="28"/>
                    <a:pt x="2" y="28"/>
                  </a:cubicBezTo>
                  <a:cubicBezTo>
                    <a:pt x="2" y="28"/>
                    <a:pt x="2" y="28"/>
                    <a:pt x="2" y="28"/>
                  </a:cubicBezTo>
                  <a:cubicBezTo>
                    <a:pt x="2" y="28"/>
                    <a:pt x="2" y="28"/>
                    <a:pt x="2" y="28"/>
                  </a:cubicBezTo>
                  <a:cubicBezTo>
                    <a:pt x="2" y="28"/>
                    <a:pt x="2" y="28"/>
                    <a:pt x="2" y="28"/>
                  </a:cubicBezTo>
                  <a:cubicBezTo>
                    <a:pt x="2" y="28"/>
                    <a:pt x="2" y="28"/>
                    <a:pt x="2" y="28"/>
                  </a:cubicBezTo>
                  <a:cubicBezTo>
                    <a:pt x="2" y="28"/>
                    <a:pt x="2" y="28"/>
                    <a:pt x="2" y="28"/>
                  </a:cubicBezTo>
                  <a:cubicBezTo>
                    <a:pt x="2" y="28"/>
                    <a:pt x="2" y="28"/>
                    <a:pt x="2" y="28"/>
                  </a:cubicBezTo>
                  <a:cubicBezTo>
                    <a:pt x="2" y="28"/>
                    <a:pt x="2" y="28"/>
                    <a:pt x="2" y="28"/>
                  </a:cubicBezTo>
                  <a:cubicBezTo>
                    <a:pt x="2" y="27"/>
                    <a:pt x="3" y="27"/>
                    <a:pt x="3" y="26"/>
                  </a:cubicBezTo>
                  <a:cubicBezTo>
                    <a:pt x="3" y="26"/>
                    <a:pt x="3" y="26"/>
                    <a:pt x="3" y="26"/>
                  </a:cubicBezTo>
                  <a:cubicBezTo>
                    <a:pt x="4" y="25"/>
                    <a:pt x="5" y="24"/>
                    <a:pt x="6" y="22"/>
                  </a:cubicBezTo>
                  <a:cubicBezTo>
                    <a:pt x="6" y="22"/>
                    <a:pt x="6" y="22"/>
                    <a:pt x="6" y="22"/>
                  </a:cubicBezTo>
                  <a:cubicBezTo>
                    <a:pt x="7" y="21"/>
                    <a:pt x="8" y="20"/>
                    <a:pt x="8" y="19"/>
                  </a:cubicBezTo>
                  <a:cubicBezTo>
                    <a:pt x="8" y="19"/>
                    <a:pt x="8" y="19"/>
                    <a:pt x="8" y="19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cubicBezTo>
                    <a:pt x="1" y="12"/>
                    <a:pt x="2" y="11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4" y="6"/>
                    <a:pt x="5" y="1"/>
                    <a:pt x="10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4" y="0"/>
                    <a:pt x="16" y="2"/>
                    <a:pt x="17" y="4"/>
                  </a:cubicBezTo>
                  <a:cubicBezTo>
                    <a:pt x="17" y="4"/>
                    <a:pt x="17" y="4"/>
                    <a:pt x="17" y="4"/>
                  </a:cubicBezTo>
                  <a:cubicBezTo>
                    <a:pt x="18" y="6"/>
                    <a:pt x="19" y="8"/>
                    <a:pt x="19" y="10"/>
                  </a:cubicBezTo>
                  <a:cubicBezTo>
                    <a:pt x="19" y="10"/>
                    <a:pt x="19" y="10"/>
                    <a:pt x="19" y="10"/>
                  </a:cubicBezTo>
                  <a:cubicBezTo>
                    <a:pt x="19" y="10"/>
                    <a:pt x="19" y="10"/>
                    <a:pt x="19" y="10"/>
                  </a:cubicBezTo>
                  <a:cubicBezTo>
                    <a:pt x="19" y="11"/>
                    <a:pt x="19" y="11"/>
                    <a:pt x="19" y="11"/>
                  </a:cubicBezTo>
                  <a:cubicBezTo>
                    <a:pt x="19" y="21"/>
                    <a:pt x="10" y="31"/>
                    <a:pt x="8" y="33"/>
                  </a:cubicBezTo>
                  <a:cubicBezTo>
                    <a:pt x="8" y="33"/>
                    <a:pt x="8" y="33"/>
                    <a:pt x="8" y="33"/>
                  </a:cubicBezTo>
                  <a:cubicBezTo>
                    <a:pt x="7" y="36"/>
                    <a:pt x="7" y="36"/>
                    <a:pt x="7" y="36"/>
                  </a:cubicBezTo>
                  <a:cubicBezTo>
                    <a:pt x="2" y="31"/>
                    <a:pt x="2" y="31"/>
                    <a:pt x="2" y="31"/>
                  </a:cubicBezTo>
                  <a:close/>
                  <a:moveTo>
                    <a:pt x="10" y="24"/>
                  </a:moveTo>
                  <a:cubicBezTo>
                    <a:pt x="9" y="25"/>
                    <a:pt x="8" y="26"/>
                    <a:pt x="7" y="27"/>
                  </a:cubicBezTo>
                  <a:cubicBezTo>
                    <a:pt x="7" y="27"/>
                    <a:pt x="7" y="27"/>
                    <a:pt x="7" y="27"/>
                  </a:cubicBezTo>
                  <a:cubicBezTo>
                    <a:pt x="8" y="26"/>
                    <a:pt x="9" y="25"/>
                    <a:pt x="10" y="24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1" y="22"/>
                    <a:pt x="12" y="21"/>
                    <a:pt x="13" y="19"/>
                  </a:cubicBezTo>
                  <a:cubicBezTo>
                    <a:pt x="13" y="19"/>
                    <a:pt x="13" y="19"/>
                    <a:pt x="13" y="19"/>
                  </a:cubicBezTo>
                  <a:cubicBezTo>
                    <a:pt x="12" y="21"/>
                    <a:pt x="11" y="22"/>
                    <a:pt x="10" y="24"/>
                  </a:cubicBezTo>
                  <a:close/>
                  <a:moveTo>
                    <a:pt x="9" y="18"/>
                  </a:moveTo>
                  <a:cubicBezTo>
                    <a:pt x="10" y="16"/>
                    <a:pt x="11" y="13"/>
                    <a:pt x="11" y="11"/>
                  </a:cubicBezTo>
                  <a:cubicBezTo>
                    <a:pt x="11" y="11"/>
                    <a:pt x="11" y="11"/>
                    <a:pt x="11" y="11"/>
                  </a:cubicBezTo>
                  <a:cubicBezTo>
                    <a:pt x="11" y="11"/>
                    <a:pt x="11" y="11"/>
                    <a:pt x="11" y="11"/>
                  </a:cubicBezTo>
                  <a:cubicBezTo>
                    <a:pt x="11" y="11"/>
                    <a:pt x="11" y="11"/>
                    <a:pt x="11" y="11"/>
                  </a:cubicBezTo>
                  <a:cubicBezTo>
                    <a:pt x="11" y="10"/>
                    <a:pt x="11" y="10"/>
                    <a:pt x="11" y="9"/>
                  </a:cubicBezTo>
                  <a:cubicBezTo>
                    <a:pt x="11" y="9"/>
                    <a:pt x="11" y="9"/>
                    <a:pt x="11" y="9"/>
                  </a:cubicBezTo>
                  <a:cubicBezTo>
                    <a:pt x="11" y="10"/>
                    <a:pt x="10" y="11"/>
                    <a:pt x="10" y="1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9" y="14"/>
                    <a:pt x="9" y="16"/>
                    <a:pt x="9" y="17"/>
                  </a:cubicBezTo>
                  <a:cubicBezTo>
                    <a:pt x="9" y="17"/>
                    <a:pt x="9" y="17"/>
                    <a:pt x="9" y="17"/>
                  </a:cubicBezTo>
                  <a:cubicBezTo>
                    <a:pt x="9" y="18"/>
                    <a:pt x="9" y="18"/>
                    <a:pt x="9" y="18"/>
                  </a:cubicBezTo>
                  <a:close/>
                  <a:moveTo>
                    <a:pt x="15" y="11"/>
                  </a:moveTo>
                  <a:cubicBezTo>
                    <a:pt x="15" y="11"/>
                    <a:pt x="15" y="11"/>
                    <a:pt x="15" y="11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15" y="9"/>
                    <a:pt x="15" y="7"/>
                    <a:pt x="14" y="6"/>
                  </a:cubicBezTo>
                  <a:cubicBezTo>
                    <a:pt x="14" y="6"/>
                    <a:pt x="14" y="6"/>
                    <a:pt x="14" y="6"/>
                  </a:cubicBezTo>
                  <a:cubicBezTo>
                    <a:pt x="13" y="6"/>
                    <a:pt x="13" y="5"/>
                    <a:pt x="13" y="5"/>
                  </a:cubicBezTo>
                  <a:cubicBezTo>
                    <a:pt x="13" y="5"/>
                    <a:pt x="13" y="5"/>
                    <a:pt x="13" y="5"/>
                  </a:cubicBezTo>
                  <a:cubicBezTo>
                    <a:pt x="13" y="5"/>
                    <a:pt x="13" y="6"/>
                    <a:pt x="14" y="6"/>
                  </a:cubicBezTo>
                  <a:cubicBezTo>
                    <a:pt x="14" y="6"/>
                    <a:pt x="14" y="6"/>
                    <a:pt x="14" y="6"/>
                  </a:cubicBezTo>
                  <a:cubicBezTo>
                    <a:pt x="15" y="7"/>
                    <a:pt x="15" y="9"/>
                    <a:pt x="15" y="11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15" y="11"/>
                    <a:pt x="15" y="11"/>
                    <a:pt x="15" y="11"/>
                  </a:cubicBezTo>
                  <a:close/>
                  <a:moveTo>
                    <a:pt x="7" y="7"/>
                  </a:moveTo>
                  <a:cubicBezTo>
                    <a:pt x="8" y="6"/>
                    <a:pt x="8" y="6"/>
                    <a:pt x="8" y="6"/>
                  </a:cubicBezTo>
                  <a:cubicBezTo>
                    <a:pt x="8" y="6"/>
                    <a:pt x="8" y="6"/>
                    <a:pt x="8" y="6"/>
                  </a:cubicBezTo>
                  <a:cubicBezTo>
                    <a:pt x="8" y="5"/>
                    <a:pt x="9" y="5"/>
                    <a:pt x="9" y="4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9" y="5"/>
                    <a:pt x="8" y="6"/>
                    <a:pt x="7" y="7"/>
                  </a:cubicBezTo>
                  <a:close/>
                  <a:moveTo>
                    <a:pt x="9" y="5"/>
                  </a:moveTo>
                  <a:cubicBezTo>
                    <a:pt x="9" y="5"/>
                    <a:pt x="9" y="5"/>
                    <a:pt x="9" y="5"/>
                  </a:cubicBezTo>
                  <a:cubicBezTo>
                    <a:pt x="9" y="5"/>
                    <a:pt x="9" y="5"/>
                    <a:pt x="9" y="5"/>
                  </a:cubicBezTo>
                  <a:close/>
                  <a:moveTo>
                    <a:pt x="11" y="4"/>
                  </a:moveTo>
                  <a:cubicBezTo>
                    <a:pt x="11" y="4"/>
                    <a:pt x="11" y="4"/>
                    <a:pt x="11" y="4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1" y="4"/>
                    <a:pt x="11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8" name="Freeform 11"/>
            <p:cNvSpPr>
              <a:spLocks noEditPoints="1"/>
            </p:cNvSpPr>
            <p:nvPr/>
          </p:nvSpPr>
          <p:spPr bwMode="auto">
            <a:xfrm>
              <a:off x="1364" y="1659"/>
              <a:ext cx="221" cy="115"/>
            </a:xfrm>
            <a:custGeom>
              <a:avLst/>
              <a:gdLst>
                <a:gd name="T0" fmla="*/ 26 w 67"/>
                <a:gd name="T1" fmla="*/ 35 h 35"/>
                <a:gd name="T2" fmla="*/ 0 w 67"/>
                <a:gd name="T3" fmla="*/ 21 h 35"/>
                <a:gd name="T4" fmla="*/ 0 w 67"/>
                <a:gd name="T5" fmla="*/ 21 h 35"/>
                <a:gd name="T6" fmla="*/ 3 w 67"/>
                <a:gd name="T7" fmla="*/ 19 h 35"/>
                <a:gd name="T8" fmla="*/ 4 w 67"/>
                <a:gd name="T9" fmla="*/ 21 h 35"/>
                <a:gd name="T10" fmla="*/ 4 w 67"/>
                <a:gd name="T11" fmla="*/ 21 h 35"/>
                <a:gd name="T12" fmla="*/ 8 w 67"/>
                <a:gd name="T13" fmla="*/ 25 h 35"/>
                <a:gd name="T14" fmla="*/ 8 w 67"/>
                <a:gd name="T15" fmla="*/ 25 h 35"/>
                <a:gd name="T16" fmla="*/ 26 w 67"/>
                <a:gd name="T17" fmla="*/ 31 h 35"/>
                <a:gd name="T18" fmla="*/ 26 w 67"/>
                <a:gd name="T19" fmla="*/ 31 h 35"/>
                <a:gd name="T20" fmla="*/ 36 w 67"/>
                <a:gd name="T21" fmla="*/ 29 h 35"/>
                <a:gd name="T22" fmla="*/ 36 w 67"/>
                <a:gd name="T23" fmla="*/ 29 h 35"/>
                <a:gd name="T24" fmla="*/ 59 w 67"/>
                <a:gd name="T25" fmla="*/ 13 h 35"/>
                <a:gd name="T26" fmla="*/ 59 w 67"/>
                <a:gd name="T27" fmla="*/ 13 h 35"/>
                <a:gd name="T28" fmla="*/ 63 w 67"/>
                <a:gd name="T29" fmla="*/ 0 h 35"/>
                <a:gd name="T30" fmla="*/ 63 w 67"/>
                <a:gd name="T31" fmla="*/ 0 h 35"/>
                <a:gd name="T32" fmla="*/ 67 w 67"/>
                <a:gd name="T33" fmla="*/ 1 h 35"/>
                <a:gd name="T34" fmla="*/ 37 w 67"/>
                <a:gd name="T35" fmla="*/ 33 h 35"/>
                <a:gd name="T36" fmla="*/ 37 w 67"/>
                <a:gd name="T37" fmla="*/ 33 h 35"/>
                <a:gd name="T38" fmla="*/ 26 w 67"/>
                <a:gd name="T39" fmla="*/ 35 h 35"/>
                <a:gd name="T40" fmla="*/ 26 w 67"/>
                <a:gd name="T41" fmla="*/ 35 h 35"/>
                <a:gd name="T42" fmla="*/ 26 w 67"/>
                <a:gd name="T43" fmla="*/ 35 h 35"/>
                <a:gd name="T44" fmla="*/ 0 w 67"/>
                <a:gd name="T45" fmla="*/ 21 h 35"/>
                <a:gd name="T46" fmla="*/ 0 w 67"/>
                <a:gd name="T47" fmla="*/ 21 h 35"/>
                <a:gd name="T48" fmla="*/ 0 w 67"/>
                <a:gd name="T49" fmla="*/ 21 h 35"/>
                <a:gd name="T50" fmla="*/ 0 w 67"/>
                <a:gd name="T51" fmla="*/ 21 h 35"/>
                <a:gd name="T52" fmla="*/ 0 w 67"/>
                <a:gd name="T53" fmla="*/ 21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67" h="35">
                  <a:moveTo>
                    <a:pt x="26" y="35"/>
                  </a:moveTo>
                  <a:cubicBezTo>
                    <a:pt x="7" y="35"/>
                    <a:pt x="0" y="22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3" y="19"/>
                    <a:pt x="3" y="19"/>
                    <a:pt x="3" y="19"/>
                  </a:cubicBezTo>
                  <a:cubicBezTo>
                    <a:pt x="3" y="19"/>
                    <a:pt x="3" y="20"/>
                    <a:pt x="4" y="21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5" y="22"/>
                    <a:pt x="6" y="23"/>
                    <a:pt x="8" y="25"/>
                  </a:cubicBezTo>
                  <a:cubicBezTo>
                    <a:pt x="8" y="25"/>
                    <a:pt x="8" y="25"/>
                    <a:pt x="8" y="25"/>
                  </a:cubicBezTo>
                  <a:cubicBezTo>
                    <a:pt x="11" y="28"/>
                    <a:pt x="17" y="31"/>
                    <a:pt x="26" y="31"/>
                  </a:cubicBezTo>
                  <a:cubicBezTo>
                    <a:pt x="26" y="31"/>
                    <a:pt x="26" y="31"/>
                    <a:pt x="26" y="31"/>
                  </a:cubicBezTo>
                  <a:cubicBezTo>
                    <a:pt x="29" y="31"/>
                    <a:pt x="32" y="30"/>
                    <a:pt x="36" y="29"/>
                  </a:cubicBezTo>
                  <a:cubicBezTo>
                    <a:pt x="36" y="29"/>
                    <a:pt x="36" y="29"/>
                    <a:pt x="36" y="29"/>
                  </a:cubicBezTo>
                  <a:cubicBezTo>
                    <a:pt x="48" y="27"/>
                    <a:pt x="55" y="19"/>
                    <a:pt x="59" y="13"/>
                  </a:cubicBezTo>
                  <a:cubicBezTo>
                    <a:pt x="59" y="13"/>
                    <a:pt x="59" y="13"/>
                    <a:pt x="59" y="13"/>
                  </a:cubicBezTo>
                  <a:cubicBezTo>
                    <a:pt x="63" y="6"/>
                    <a:pt x="63" y="0"/>
                    <a:pt x="63" y="0"/>
                  </a:cubicBezTo>
                  <a:cubicBezTo>
                    <a:pt x="63" y="0"/>
                    <a:pt x="63" y="0"/>
                    <a:pt x="63" y="0"/>
                  </a:cubicBezTo>
                  <a:cubicBezTo>
                    <a:pt x="67" y="1"/>
                    <a:pt x="67" y="1"/>
                    <a:pt x="67" y="1"/>
                  </a:cubicBezTo>
                  <a:cubicBezTo>
                    <a:pt x="67" y="1"/>
                    <a:pt x="64" y="27"/>
                    <a:pt x="37" y="33"/>
                  </a:cubicBezTo>
                  <a:cubicBezTo>
                    <a:pt x="37" y="33"/>
                    <a:pt x="37" y="33"/>
                    <a:pt x="37" y="33"/>
                  </a:cubicBezTo>
                  <a:cubicBezTo>
                    <a:pt x="33" y="34"/>
                    <a:pt x="29" y="35"/>
                    <a:pt x="26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6" y="35"/>
                    <a:pt x="26" y="35"/>
                    <a:pt x="26" y="35"/>
                  </a:cubicBezTo>
                  <a:close/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9" name="Freeform 12"/>
            <p:cNvSpPr>
              <a:spLocks noEditPoints="1"/>
            </p:cNvSpPr>
            <p:nvPr/>
          </p:nvSpPr>
          <p:spPr bwMode="auto">
            <a:xfrm>
              <a:off x="1354" y="1652"/>
              <a:ext cx="238" cy="129"/>
            </a:xfrm>
            <a:custGeom>
              <a:avLst/>
              <a:gdLst>
                <a:gd name="T0" fmla="*/ 29 w 72"/>
                <a:gd name="T1" fmla="*/ 37 h 39"/>
                <a:gd name="T2" fmla="*/ 29 w 72"/>
                <a:gd name="T3" fmla="*/ 35 h 39"/>
                <a:gd name="T4" fmla="*/ 39 w 72"/>
                <a:gd name="T5" fmla="*/ 33 h 39"/>
                <a:gd name="T6" fmla="*/ 29 w 72"/>
                <a:gd name="T7" fmla="*/ 35 h 39"/>
                <a:gd name="T8" fmla="*/ 29 w 72"/>
                <a:gd name="T9" fmla="*/ 35 h 39"/>
                <a:gd name="T10" fmla="*/ 29 w 72"/>
                <a:gd name="T11" fmla="*/ 35 h 39"/>
                <a:gd name="T12" fmla="*/ 29 w 72"/>
                <a:gd name="T13" fmla="*/ 37 h 39"/>
                <a:gd name="T14" fmla="*/ 29 w 72"/>
                <a:gd name="T15" fmla="*/ 39 h 39"/>
                <a:gd name="T16" fmla="*/ 1 w 72"/>
                <a:gd name="T17" fmla="*/ 25 h 39"/>
                <a:gd name="T18" fmla="*/ 1 w 72"/>
                <a:gd name="T19" fmla="*/ 24 h 39"/>
                <a:gd name="T20" fmla="*/ 6 w 72"/>
                <a:gd name="T21" fmla="*/ 19 h 39"/>
                <a:gd name="T22" fmla="*/ 8 w 72"/>
                <a:gd name="T23" fmla="*/ 20 h 39"/>
                <a:gd name="T24" fmla="*/ 8 w 72"/>
                <a:gd name="T25" fmla="*/ 20 h 39"/>
                <a:gd name="T26" fmla="*/ 8 w 72"/>
                <a:gd name="T27" fmla="*/ 20 h 39"/>
                <a:gd name="T28" fmla="*/ 8 w 72"/>
                <a:gd name="T29" fmla="*/ 21 h 39"/>
                <a:gd name="T30" fmla="*/ 8 w 72"/>
                <a:gd name="T31" fmla="*/ 21 h 39"/>
                <a:gd name="T32" fmla="*/ 9 w 72"/>
                <a:gd name="T33" fmla="*/ 22 h 39"/>
                <a:gd name="T34" fmla="*/ 12 w 72"/>
                <a:gd name="T35" fmla="*/ 25 h 39"/>
                <a:gd name="T36" fmla="*/ 29 w 72"/>
                <a:gd name="T37" fmla="*/ 31 h 39"/>
                <a:gd name="T38" fmla="*/ 38 w 72"/>
                <a:gd name="T39" fmla="*/ 29 h 39"/>
                <a:gd name="T40" fmla="*/ 60 w 72"/>
                <a:gd name="T41" fmla="*/ 14 h 39"/>
                <a:gd name="T42" fmla="*/ 64 w 72"/>
                <a:gd name="T43" fmla="*/ 2 h 39"/>
                <a:gd name="T44" fmla="*/ 64 w 72"/>
                <a:gd name="T45" fmla="*/ 2 h 39"/>
                <a:gd name="T46" fmla="*/ 66 w 72"/>
                <a:gd name="T47" fmla="*/ 0 h 39"/>
                <a:gd name="T48" fmla="*/ 70 w 72"/>
                <a:gd name="T49" fmla="*/ 1 h 39"/>
                <a:gd name="T50" fmla="*/ 71 w 72"/>
                <a:gd name="T51" fmla="*/ 1 h 39"/>
                <a:gd name="T52" fmla="*/ 72 w 72"/>
                <a:gd name="T53" fmla="*/ 1 h 39"/>
                <a:gd name="T54" fmla="*/ 72 w 72"/>
                <a:gd name="T55" fmla="*/ 1 h 39"/>
                <a:gd name="T56" fmla="*/ 72 w 72"/>
                <a:gd name="T57" fmla="*/ 1 h 39"/>
                <a:gd name="T58" fmla="*/ 72 w 72"/>
                <a:gd name="T59" fmla="*/ 1 h 39"/>
                <a:gd name="T60" fmla="*/ 72 w 72"/>
                <a:gd name="T61" fmla="*/ 3 h 39"/>
                <a:gd name="T62" fmla="*/ 40 w 72"/>
                <a:gd name="T63" fmla="*/ 37 h 39"/>
                <a:gd name="T64" fmla="*/ 29 w 72"/>
                <a:gd name="T65" fmla="*/ 39 h 39"/>
                <a:gd name="T66" fmla="*/ 3 w 72"/>
                <a:gd name="T67" fmla="*/ 23 h 39"/>
                <a:gd name="T68" fmla="*/ 3 w 72"/>
                <a:gd name="T69" fmla="*/ 23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72" h="39">
                  <a:moveTo>
                    <a:pt x="29" y="39"/>
                  </a:moveTo>
                  <a:cubicBezTo>
                    <a:pt x="29" y="37"/>
                    <a:pt x="29" y="37"/>
                    <a:pt x="29" y="37"/>
                  </a:cubicBezTo>
                  <a:cubicBezTo>
                    <a:pt x="29" y="35"/>
                    <a:pt x="29" y="35"/>
                    <a:pt x="29" y="35"/>
                  </a:cubicBezTo>
                  <a:cubicBezTo>
                    <a:pt x="29" y="35"/>
                    <a:pt x="29" y="35"/>
                    <a:pt x="29" y="35"/>
                  </a:cubicBezTo>
                  <a:cubicBezTo>
                    <a:pt x="32" y="35"/>
                    <a:pt x="35" y="34"/>
                    <a:pt x="39" y="33"/>
                  </a:cubicBezTo>
                  <a:cubicBezTo>
                    <a:pt x="39" y="33"/>
                    <a:pt x="39" y="33"/>
                    <a:pt x="39" y="33"/>
                  </a:cubicBezTo>
                  <a:cubicBezTo>
                    <a:pt x="35" y="34"/>
                    <a:pt x="32" y="35"/>
                    <a:pt x="29" y="35"/>
                  </a:cubicBezTo>
                  <a:cubicBezTo>
                    <a:pt x="29" y="35"/>
                    <a:pt x="29" y="35"/>
                    <a:pt x="29" y="35"/>
                  </a:cubicBezTo>
                  <a:cubicBezTo>
                    <a:pt x="29" y="35"/>
                    <a:pt x="29" y="35"/>
                    <a:pt x="29" y="35"/>
                  </a:cubicBezTo>
                  <a:cubicBezTo>
                    <a:pt x="29" y="35"/>
                    <a:pt x="29" y="35"/>
                    <a:pt x="29" y="35"/>
                  </a:cubicBezTo>
                  <a:cubicBezTo>
                    <a:pt x="29" y="35"/>
                    <a:pt x="29" y="35"/>
                    <a:pt x="29" y="35"/>
                  </a:cubicBezTo>
                  <a:cubicBezTo>
                    <a:pt x="29" y="35"/>
                    <a:pt x="29" y="35"/>
                    <a:pt x="29" y="35"/>
                  </a:cubicBezTo>
                  <a:cubicBezTo>
                    <a:pt x="29" y="35"/>
                    <a:pt x="29" y="35"/>
                    <a:pt x="29" y="35"/>
                  </a:cubicBezTo>
                  <a:cubicBezTo>
                    <a:pt x="29" y="37"/>
                    <a:pt x="29" y="37"/>
                    <a:pt x="29" y="37"/>
                  </a:cubicBezTo>
                  <a:cubicBezTo>
                    <a:pt x="29" y="39"/>
                    <a:pt x="29" y="39"/>
                    <a:pt x="29" y="39"/>
                  </a:cubicBezTo>
                  <a:cubicBezTo>
                    <a:pt x="29" y="39"/>
                    <a:pt x="29" y="39"/>
                    <a:pt x="29" y="39"/>
                  </a:cubicBezTo>
                  <a:cubicBezTo>
                    <a:pt x="12" y="39"/>
                    <a:pt x="4" y="29"/>
                    <a:pt x="1" y="25"/>
                  </a:cubicBezTo>
                  <a:cubicBezTo>
                    <a:pt x="1" y="25"/>
                    <a:pt x="1" y="25"/>
                    <a:pt x="1" y="25"/>
                  </a:cubicBezTo>
                  <a:cubicBezTo>
                    <a:pt x="1" y="25"/>
                    <a:pt x="1" y="25"/>
                    <a:pt x="1" y="25"/>
                  </a:cubicBezTo>
                  <a:cubicBezTo>
                    <a:pt x="1" y="24"/>
                    <a:pt x="1" y="24"/>
                    <a:pt x="1" y="24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8" y="20"/>
                    <a:pt x="7" y="20"/>
                    <a:pt x="8" y="20"/>
                  </a:cubicBezTo>
                  <a:cubicBezTo>
                    <a:pt x="8" y="20"/>
                    <a:pt x="8" y="20"/>
                    <a:pt x="8" y="20"/>
                  </a:cubicBezTo>
                  <a:cubicBezTo>
                    <a:pt x="8" y="20"/>
                    <a:pt x="8" y="20"/>
                    <a:pt x="8" y="20"/>
                  </a:cubicBezTo>
                  <a:cubicBezTo>
                    <a:pt x="8" y="20"/>
                    <a:pt x="8" y="20"/>
                    <a:pt x="8" y="20"/>
                  </a:cubicBezTo>
                  <a:cubicBezTo>
                    <a:pt x="8" y="20"/>
                    <a:pt x="8" y="20"/>
                    <a:pt x="8" y="20"/>
                  </a:cubicBezTo>
                  <a:cubicBezTo>
                    <a:pt x="8" y="20"/>
                    <a:pt x="8" y="20"/>
                    <a:pt x="8" y="20"/>
                  </a:cubicBezTo>
                  <a:cubicBezTo>
                    <a:pt x="8" y="20"/>
                    <a:pt x="8" y="20"/>
                    <a:pt x="8" y="21"/>
                  </a:cubicBezTo>
                  <a:cubicBezTo>
                    <a:pt x="8" y="21"/>
                    <a:pt x="8" y="21"/>
                    <a:pt x="8" y="21"/>
                  </a:cubicBezTo>
                  <a:cubicBezTo>
                    <a:pt x="8" y="21"/>
                    <a:pt x="8" y="21"/>
                    <a:pt x="8" y="21"/>
                  </a:cubicBezTo>
                  <a:cubicBezTo>
                    <a:pt x="8" y="21"/>
                    <a:pt x="8" y="21"/>
                    <a:pt x="8" y="21"/>
                  </a:cubicBezTo>
                  <a:cubicBezTo>
                    <a:pt x="8" y="21"/>
                    <a:pt x="8" y="21"/>
                    <a:pt x="9" y="22"/>
                  </a:cubicBezTo>
                  <a:cubicBezTo>
                    <a:pt x="9" y="22"/>
                    <a:pt x="9" y="22"/>
                    <a:pt x="9" y="22"/>
                  </a:cubicBezTo>
                  <a:cubicBezTo>
                    <a:pt x="9" y="23"/>
                    <a:pt x="11" y="24"/>
                    <a:pt x="12" y="25"/>
                  </a:cubicBezTo>
                  <a:cubicBezTo>
                    <a:pt x="12" y="25"/>
                    <a:pt x="12" y="25"/>
                    <a:pt x="12" y="25"/>
                  </a:cubicBezTo>
                  <a:cubicBezTo>
                    <a:pt x="15" y="28"/>
                    <a:pt x="20" y="31"/>
                    <a:pt x="29" y="31"/>
                  </a:cubicBezTo>
                  <a:cubicBezTo>
                    <a:pt x="29" y="31"/>
                    <a:pt x="29" y="31"/>
                    <a:pt x="29" y="31"/>
                  </a:cubicBezTo>
                  <a:cubicBezTo>
                    <a:pt x="31" y="31"/>
                    <a:pt x="35" y="30"/>
                    <a:pt x="38" y="29"/>
                  </a:cubicBezTo>
                  <a:cubicBezTo>
                    <a:pt x="38" y="29"/>
                    <a:pt x="38" y="29"/>
                    <a:pt x="38" y="29"/>
                  </a:cubicBezTo>
                  <a:cubicBezTo>
                    <a:pt x="50" y="27"/>
                    <a:pt x="57" y="20"/>
                    <a:pt x="60" y="14"/>
                  </a:cubicBezTo>
                  <a:cubicBezTo>
                    <a:pt x="60" y="14"/>
                    <a:pt x="60" y="14"/>
                    <a:pt x="60" y="14"/>
                  </a:cubicBezTo>
                  <a:cubicBezTo>
                    <a:pt x="63" y="8"/>
                    <a:pt x="64" y="3"/>
                    <a:pt x="64" y="2"/>
                  </a:cubicBezTo>
                  <a:cubicBezTo>
                    <a:pt x="64" y="2"/>
                    <a:pt x="64" y="2"/>
                    <a:pt x="64" y="2"/>
                  </a:cubicBezTo>
                  <a:cubicBezTo>
                    <a:pt x="64" y="2"/>
                    <a:pt x="64" y="2"/>
                    <a:pt x="64" y="2"/>
                  </a:cubicBezTo>
                  <a:cubicBezTo>
                    <a:pt x="64" y="0"/>
                    <a:pt x="64" y="0"/>
                    <a:pt x="64" y="0"/>
                  </a:cubicBezTo>
                  <a:cubicBezTo>
                    <a:pt x="66" y="0"/>
                    <a:pt x="66" y="0"/>
                    <a:pt x="66" y="0"/>
                  </a:cubicBezTo>
                  <a:cubicBezTo>
                    <a:pt x="70" y="1"/>
                    <a:pt x="70" y="1"/>
                    <a:pt x="70" y="1"/>
                  </a:cubicBezTo>
                  <a:cubicBezTo>
                    <a:pt x="70" y="1"/>
                    <a:pt x="70" y="1"/>
                    <a:pt x="70" y="1"/>
                  </a:cubicBezTo>
                  <a:cubicBezTo>
                    <a:pt x="71" y="1"/>
                    <a:pt x="71" y="1"/>
                    <a:pt x="71" y="1"/>
                  </a:cubicBezTo>
                  <a:cubicBezTo>
                    <a:pt x="71" y="1"/>
                    <a:pt x="71" y="1"/>
                    <a:pt x="71" y="1"/>
                  </a:cubicBezTo>
                  <a:cubicBezTo>
                    <a:pt x="71" y="1"/>
                    <a:pt x="71" y="1"/>
                    <a:pt x="72" y="1"/>
                  </a:cubicBezTo>
                  <a:cubicBezTo>
                    <a:pt x="72" y="1"/>
                    <a:pt x="72" y="1"/>
                    <a:pt x="72" y="1"/>
                  </a:cubicBezTo>
                  <a:cubicBezTo>
                    <a:pt x="72" y="1"/>
                    <a:pt x="72" y="1"/>
                    <a:pt x="72" y="1"/>
                  </a:cubicBezTo>
                  <a:cubicBezTo>
                    <a:pt x="72" y="1"/>
                    <a:pt x="72" y="1"/>
                    <a:pt x="72" y="1"/>
                  </a:cubicBezTo>
                  <a:cubicBezTo>
                    <a:pt x="72" y="1"/>
                    <a:pt x="72" y="1"/>
                    <a:pt x="72" y="1"/>
                  </a:cubicBezTo>
                  <a:cubicBezTo>
                    <a:pt x="72" y="1"/>
                    <a:pt x="72" y="1"/>
                    <a:pt x="72" y="1"/>
                  </a:cubicBezTo>
                  <a:cubicBezTo>
                    <a:pt x="72" y="1"/>
                    <a:pt x="72" y="1"/>
                    <a:pt x="72" y="1"/>
                  </a:cubicBezTo>
                  <a:cubicBezTo>
                    <a:pt x="72" y="1"/>
                    <a:pt x="72" y="1"/>
                    <a:pt x="72" y="1"/>
                  </a:cubicBezTo>
                  <a:cubicBezTo>
                    <a:pt x="72" y="2"/>
                    <a:pt x="72" y="2"/>
                    <a:pt x="72" y="3"/>
                  </a:cubicBezTo>
                  <a:cubicBezTo>
                    <a:pt x="72" y="3"/>
                    <a:pt x="72" y="3"/>
                    <a:pt x="72" y="3"/>
                  </a:cubicBezTo>
                  <a:cubicBezTo>
                    <a:pt x="72" y="4"/>
                    <a:pt x="69" y="31"/>
                    <a:pt x="40" y="37"/>
                  </a:cubicBezTo>
                  <a:cubicBezTo>
                    <a:pt x="40" y="37"/>
                    <a:pt x="40" y="37"/>
                    <a:pt x="40" y="37"/>
                  </a:cubicBezTo>
                  <a:cubicBezTo>
                    <a:pt x="36" y="38"/>
                    <a:pt x="32" y="39"/>
                    <a:pt x="29" y="39"/>
                  </a:cubicBezTo>
                  <a:cubicBezTo>
                    <a:pt x="29" y="39"/>
                    <a:pt x="29" y="39"/>
                    <a:pt x="29" y="39"/>
                  </a:cubicBezTo>
                  <a:cubicBezTo>
                    <a:pt x="29" y="39"/>
                    <a:pt x="29" y="39"/>
                    <a:pt x="29" y="39"/>
                  </a:cubicBezTo>
                  <a:close/>
                  <a:moveTo>
                    <a:pt x="3" y="23"/>
                  </a:moveTo>
                  <a:cubicBezTo>
                    <a:pt x="3" y="21"/>
                    <a:pt x="3" y="21"/>
                    <a:pt x="3" y="21"/>
                  </a:cubicBezTo>
                  <a:cubicBezTo>
                    <a:pt x="3" y="23"/>
                    <a:pt x="3" y="23"/>
                    <a:pt x="3" y="2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0" name="Freeform 13"/>
            <p:cNvSpPr/>
            <p:nvPr/>
          </p:nvSpPr>
          <p:spPr bwMode="auto">
            <a:xfrm>
              <a:off x="1397" y="1656"/>
              <a:ext cx="7" cy="13"/>
            </a:xfrm>
            <a:custGeom>
              <a:avLst/>
              <a:gdLst>
                <a:gd name="T0" fmla="*/ 0 w 7"/>
                <a:gd name="T1" fmla="*/ 13 h 13"/>
                <a:gd name="T2" fmla="*/ 0 w 7"/>
                <a:gd name="T3" fmla="*/ 0 h 13"/>
                <a:gd name="T4" fmla="*/ 7 w 7"/>
                <a:gd name="T5" fmla="*/ 0 h 13"/>
                <a:gd name="T6" fmla="*/ 7 w 7"/>
                <a:gd name="T7" fmla="*/ 13 h 13"/>
                <a:gd name="T8" fmla="*/ 0 w 7"/>
                <a:gd name="T9" fmla="*/ 13 h 13"/>
                <a:gd name="T10" fmla="*/ 0 w 7"/>
                <a:gd name="T11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" h="13">
                  <a:moveTo>
                    <a:pt x="0" y="13"/>
                  </a:moveTo>
                  <a:lnTo>
                    <a:pt x="0" y="0"/>
                  </a:lnTo>
                  <a:lnTo>
                    <a:pt x="7" y="0"/>
                  </a:lnTo>
                  <a:lnTo>
                    <a:pt x="7" y="13"/>
                  </a:lnTo>
                  <a:lnTo>
                    <a:pt x="0" y="13"/>
                  </a:lnTo>
                  <a:lnTo>
                    <a:pt x="0" y="1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1" name="Freeform 14"/>
            <p:cNvSpPr/>
            <p:nvPr/>
          </p:nvSpPr>
          <p:spPr bwMode="auto">
            <a:xfrm>
              <a:off x="1391" y="1649"/>
              <a:ext cx="20" cy="26"/>
            </a:xfrm>
            <a:custGeom>
              <a:avLst/>
              <a:gdLst>
                <a:gd name="T0" fmla="*/ 13 w 20"/>
                <a:gd name="T1" fmla="*/ 26 h 26"/>
                <a:gd name="T2" fmla="*/ 6 w 20"/>
                <a:gd name="T3" fmla="*/ 26 h 26"/>
                <a:gd name="T4" fmla="*/ 6 w 20"/>
                <a:gd name="T5" fmla="*/ 20 h 26"/>
                <a:gd name="T6" fmla="*/ 13 w 20"/>
                <a:gd name="T7" fmla="*/ 20 h 26"/>
                <a:gd name="T8" fmla="*/ 6 w 20"/>
                <a:gd name="T9" fmla="*/ 20 h 26"/>
                <a:gd name="T10" fmla="*/ 6 w 20"/>
                <a:gd name="T11" fmla="*/ 26 h 26"/>
                <a:gd name="T12" fmla="*/ 0 w 20"/>
                <a:gd name="T13" fmla="*/ 26 h 26"/>
                <a:gd name="T14" fmla="*/ 0 w 20"/>
                <a:gd name="T15" fmla="*/ 0 h 26"/>
                <a:gd name="T16" fmla="*/ 6 w 20"/>
                <a:gd name="T17" fmla="*/ 0 h 26"/>
                <a:gd name="T18" fmla="*/ 20 w 20"/>
                <a:gd name="T19" fmla="*/ 0 h 26"/>
                <a:gd name="T20" fmla="*/ 20 w 20"/>
                <a:gd name="T21" fmla="*/ 26 h 26"/>
                <a:gd name="T22" fmla="*/ 13 w 20"/>
                <a:gd name="T23" fmla="*/ 26 h 26"/>
                <a:gd name="T24" fmla="*/ 13 w 20"/>
                <a:gd name="T25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0" h="26">
                  <a:moveTo>
                    <a:pt x="13" y="26"/>
                  </a:moveTo>
                  <a:lnTo>
                    <a:pt x="6" y="26"/>
                  </a:lnTo>
                  <a:lnTo>
                    <a:pt x="6" y="20"/>
                  </a:lnTo>
                  <a:lnTo>
                    <a:pt x="13" y="20"/>
                  </a:lnTo>
                  <a:lnTo>
                    <a:pt x="6" y="20"/>
                  </a:lnTo>
                  <a:lnTo>
                    <a:pt x="6" y="26"/>
                  </a:lnTo>
                  <a:lnTo>
                    <a:pt x="0" y="26"/>
                  </a:lnTo>
                  <a:lnTo>
                    <a:pt x="0" y="0"/>
                  </a:lnTo>
                  <a:lnTo>
                    <a:pt x="6" y="0"/>
                  </a:lnTo>
                  <a:lnTo>
                    <a:pt x="20" y="0"/>
                  </a:lnTo>
                  <a:lnTo>
                    <a:pt x="20" y="26"/>
                  </a:lnTo>
                  <a:lnTo>
                    <a:pt x="13" y="26"/>
                  </a:lnTo>
                  <a:lnTo>
                    <a:pt x="13" y="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2" name="Freeform 15"/>
            <p:cNvSpPr/>
            <p:nvPr/>
          </p:nvSpPr>
          <p:spPr bwMode="auto">
            <a:xfrm>
              <a:off x="1536" y="1626"/>
              <a:ext cx="16" cy="13"/>
            </a:xfrm>
            <a:custGeom>
              <a:avLst/>
              <a:gdLst>
                <a:gd name="T0" fmla="*/ 0 w 16"/>
                <a:gd name="T1" fmla="*/ 13 h 13"/>
                <a:gd name="T2" fmla="*/ 0 w 16"/>
                <a:gd name="T3" fmla="*/ 0 h 13"/>
                <a:gd name="T4" fmla="*/ 16 w 16"/>
                <a:gd name="T5" fmla="*/ 0 h 13"/>
                <a:gd name="T6" fmla="*/ 16 w 16"/>
                <a:gd name="T7" fmla="*/ 13 h 13"/>
                <a:gd name="T8" fmla="*/ 0 w 16"/>
                <a:gd name="T9" fmla="*/ 13 h 13"/>
                <a:gd name="T10" fmla="*/ 0 w 16"/>
                <a:gd name="T11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" h="13">
                  <a:moveTo>
                    <a:pt x="0" y="13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16" y="13"/>
                  </a:lnTo>
                  <a:lnTo>
                    <a:pt x="0" y="13"/>
                  </a:lnTo>
                  <a:lnTo>
                    <a:pt x="0" y="1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3" name="Freeform 16"/>
            <p:cNvSpPr>
              <a:spLocks noEditPoints="1"/>
            </p:cNvSpPr>
            <p:nvPr/>
          </p:nvSpPr>
          <p:spPr bwMode="auto">
            <a:xfrm>
              <a:off x="1529" y="1619"/>
              <a:ext cx="30" cy="27"/>
            </a:xfrm>
            <a:custGeom>
              <a:avLst/>
              <a:gdLst>
                <a:gd name="T0" fmla="*/ 23 w 30"/>
                <a:gd name="T1" fmla="*/ 27 h 27"/>
                <a:gd name="T2" fmla="*/ 7 w 30"/>
                <a:gd name="T3" fmla="*/ 27 h 27"/>
                <a:gd name="T4" fmla="*/ 7 w 30"/>
                <a:gd name="T5" fmla="*/ 20 h 27"/>
                <a:gd name="T6" fmla="*/ 14 w 30"/>
                <a:gd name="T7" fmla="*/ 20 h 27"/>
                <a:gd name="T8" fmla="*/ 7 w 30"/>
                <a:gd name="T9" fmla="*/ 20 h 27"/>
                <a:gd name="T10" fmla="*/ 7 w 30"/>
                <a:gd name="T11" fmla="*/ 27 h 27"/>
                <a:gd name="T12" fmla="*/ 0 w 30"/>
                <a:gd name="T13" fmla="*/ 27 h 27"/>
                <a:gd name="T14" fmla="*/ 0 w 30"/>
                <a:gd name="T15" fmla="*/ 0 h 27"/>
                <a:gd name="T16" fmla="*/ 30 w 30"/>
                <a:gd name="T17" fmla="*/ 0 h 27"/>
                <a:gd name="T18" fmla="*/ 30 w 30"/>
                <a:gd name="T19" fmla="*/ 27 h 27"/>
                <a:gd name="T20" fmla="*/ 23 w 30"/>
                <a:gd name="T21" fmla="*/ 27 h 27"/>
                <a:gd name="T22" fmla="*/ 23 w 30"/>
                <a:gd name="T23" fmla="*/ 27 h 27"/>
                <a:gd name="T24" fmla="*/ 17 w 30"/>
                <a:gd name="T25" fmla="*/ 14 h 27"/>
                <a:gd name="T26" fmla="*/ 17 w 30"/>
                <a:gd name="T27" fmla="*/ 14 h 27"/>
                <a:gd name="T28" fmla="*/ 14 w 30"/>
                <a:gd name="T29" fmla="*/ 14 h 27"/>
                <a:gd name="T30" fmla="*/ 14 w 30"/>
                <a:gd name="T31" fmla="*/ 14 h 27"/>
                <a:gd name="T32" fmla="*/ 17 w 30"/>
                <a:gd name="T33" fmla="*/ 14 h 27"/>
                <a:gd name="T34" fmla="*/ 17 w 30"/>
                <a:gd name="T35" fmla="*/ 14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0" h="27">
                  <a:moveTo>
                    <a:pt x="23" y="27"/>
                  </a:moveTo>
                  <a:lnTo>
                    <a:pt x="7" y="27"/>
                  </a:lnTo>
                  <a:lnTo>
                    <a:pt x="7" y="20"/>
                  </a:lnTo>
                  <a:lnTo>
                    <a:pt x="14" y="20"/>
                  </a:lnTo>
                  <a:lnTo>
                    <a:pt x="7" y="20"/>
                  </a:lnTo>
                  <a:lnTo>
                    <a:pt x="7" y="27"/>
                  </a:lnTo>
                  <a:lnTo>
                    <a:pt x="0" y="27"/>
                  </a:lnTo>
                  <a:lnTo>
                    <a:pt x="0" y="0"/>
                  </a:lnTo>
                  <a:lnTo>
                    <a:pt x="30" y="0"/>
                  </a:lnTo>
                  <a:lnTo>
                    <a:pt x="30" y="27"/>
                  </a:lnTo>
                  <a:lnTo>
                    <a:pt x="23" y="27"/>
                  </a:lnTo>
                  <a:lnTo>
                    <a:pt x="23" y="27"/>
                  </a:lnTo>
                  <a:close/>
                  <a:moveTo>
                    <a:pt x="17" y="14"/>
                  </a:moveTo>
                  <a:lnTo>
                    <a:pt x="17" y="14"/>
                  </a:lnTo>
                  <a:lnTo>
                    <a:pt x="14" y="14"/>
                  </a:lnTo>
                  <a:lnTo>
                    <a:pt x="14" y="14"/>
                  </a:lnTo>
                  <a:lnTo>
                    <a:pt x="17" y="14"/>
                  </a:lnTo>
                  <a:lnTo>
                    <a:pt x="17" y="1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4" name="Freeform 17"/>
            <p:cNvSpPr/>
            <p:nvPr/>
          </p:nvSpPr>
          <p:spPr bwMode="auto">
            <a:xfrm>
              <a:off x="1318" y="1893"/>
              <a:ext cx="343" cy="378"/>
            </a:xfrm>
            <a:custGeom>
              <a:avLst/>
              <a:gdLst>
                <a:gd name="T0" fmla="*/ 17 w 104"/>
                <a:gd name="T1" fmla="*/ 89 h 115"/>
                <a:gd name="T2" fmla="*/ 0 w 104"/>
                <a:gd name="T3" fmla="*/ 53 h 115"/>
                <a:gd name="T4" fmla="*/ 0 w 104"/>
                <a:gd name="T5" fmla="*/ 53 h 115"/>
                <a:gd name="T6" fmla="*/ 0 w 104"/>
                <a:gd name="T7" fmla="*/ 50 h 115"/>
                <a:gd name="T8" fmla="*/ 0 w 104"/>
                <a:gd name="T9" fmla="*/ 50 h 115"/>
                <a:gd name="T10" fmla="*/ 31 w 104"/>
                <a:gd name="T11" fmla="*/ 5 h 115"/>
                <a:gd name="T12" fmla="*/ 31 w 104"/>
                <a:gd name="T13" fmla="*/ 5 h 115"/>
                <a:gd name="T14" fmla="*/ 33 w 104"/>
                <a:gd name="T15" fmla="*/ 8 h 115"/>
                <a:gd name="T16" fmla="*/ 19 w 104"/>
                <a:gd name="T17" fmla="*/ 19 h 115"/>
                <a:gd name="T18" fmla="*/ 19 w 104"/>
                <a:gd name="T19" fmla="*/ 19 h 115"/>
                <a:gd name="T20" fmla="*/ 4 w 104"/>
                <a:gd name="T21" fmla="*/ 50 h 115"/>
                <a:gd name="T22" fmla="*/ 4 w 104"/>
                <a:gd name="T23" fmla="*/ 50 h 115"/>
                <a:gd name="T24" fmla="*/ 4 w 104"/>
                <a:gd name="T25" fmla="*/ 52 h 115"/>
                <a:gd name="T26" fmla="*/ 4 w 104"/>
                <a:gd name="T27" fmla="*/ 52 h 115"/>
                <a:gd name="T28" fmla="*/ 20 w 104"/>
                <a:gd name="T29" fmla="*/ 86 h 115"/>
                <a:gd name="T30" fmla="*/ 20 w 104"/>
                <a:gd name="T31" fmla="*/ 86 h 115"/>
                <a:gd name="T32" fmla="*/ 51 w 104"/>
                <a:gd name="T33" fmla="*/ 111 h 115"/>
                <a:gd name="T34" fmla="*/ 51 w 104"/>
                <a:gd name="T35" fmla="*/ 111 h 115"/>
                <a:gd name="T36" fmla="*/ 83 w 104"/>
                <a:gd name="T37" fmla="*/ 81 h 115"/>
                <a:gd name="T38" fmla="*/ 83 w 104"/>
                <a:gd name="T39" fmla="*/ 81 h 115"/>
                <a:gd name="T40" fmla="*/ 100 w 104"/>
                <a:gd name="T41" fmla="*/ 39 h 115"/>
                <a:gd name="T42" fmla="*/ 100 w 104"/>
                <a:gd name="T43" fmla="*/ 39 h 115"/>
                <a:gd name="T44" fmla="*/ 100 w 104"/>
                <a:gd name="T45" fmla="*/ 39 h 115"/>
                <a:gd name="T46" fmla="*/ 100 w 104"/>
                <a:gd name="T47" fmla="*/ 39 h 115"/>
                <a:gd name="T48" fmla="*/ 91 w 104"/>
                <a:gd name="T49" fmla="*/ 16 h 115"/>
                <a:gd name="T50" fmla="*/ 91 w 104"/>
                <a:gd name="T51" fmla="*/ 16 h 115"/>
                <a:gd name="T52" fmla="*/ 79 w 104"/>
                <a:gd name="T53" fmla="*/ 4 h 115"/>
                <a:gd name="T54" fmla="*/ 79 w 104"/>
                <a:gd name="T55" fmla="*/ 4 h 115"/>
                <a:gd name="T56" fmla="*/ 79 w 104"/>
                <a:gd name="T57" fmla="*/ 0 h 115"/>
                <a:gd name="T58" fmla="*/ 94 w 104"/>
                <a:gd name="T59" fmla="*/ 13 h 115"/>
                <a:gd name="T60" fmla="*/ 94 w 104"/>
                <a:gd name="T61" fmla="*/ 13 h 115"/>
                <a:gd name="T62" fmla="*/ 104 w 104"/>
                <a:gd name="T63" fmla="*/ 39 h 115"/>
                <a:gd name="T64" fmla="*/ 104 w 104"/>
                <a:gd name="T65" fmla="*/ 39 h 115"/>
                <a:gd name="T66" fmla="*/ 104 w 104"/>
                <a:gd name="T67" fmla="*/ 39 h 115"/>
                <a:gd name="T68" fmla="*/ 104 w 104"/>
                <a:gd name="T69" fmla="*/ 39 h 115"/>
                <a:gd name="T70" fmla="*/ 86 w 104"/>
                <a:gd name="T71" fmla="*/ 84 h 115"/>
                <a:gd name="T72" fmla="*/ 86 w 104"/>
                <a:gd name="T73" fmla="*/ 84 h 115"/>
                <a:gd name="T74" fmla="*/ 51 w 104"/>
                <a:gd name="T75" fmla="*/ 115 h 115"/>
                <a:gd name="T76" fmla="*/ 51 w 104"/>
                <a:gd name="T77" fmla="*/ 115 h 115"/>
                <a:gd name="T78" fmla="*/ 17 w 104"/>
                <a:gd name="T79" fmla="*/ 89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04" h="115">
                  <a:moveTo>
                    <a:pt x="17" y="89"/>
                  </a:moveTo>
                  <a:cubicBezTo>
                    <a:pt x="7" y="75"/>
                    <a:pt x="1" y="60"/>
                    <a:pt x="0" y="53"/>
                  </a:cubicBezTo>
                  <a:cubicBezTo>
                    <a:pt x="0" y="53"/>
                    <a:pt x="0" y="53"/>
                    <a:pt x="0" y="53"/>
                  </a:cubicBezTo>
                  <a:cubicBezTo>
                    <a:pt x="0" y="52"/>
                    <a:pt x="0" y="51"/>
                    <a:pt x="0" y="50"/>
                  </a:cubicBezTo>
                  <a:cubicBezTo>
                    <a:pt x="0" y="50"/>
                    <a:pt x="0" y="50"/>
                    <a:pt x="0" y="50"/>
                  </a:cubicBezTo>
                  <a:cubicBezTo>
                    <a:pt x="0" y="21"/>
                    <a:pt x="31" y="5"/>
                    <a:pt x="31" y="5"/>
                  </a:cubicBezTo>
                  <a:cubicBezTo>
                    <a:pt x="31" y="5"/>
                    <a:pt x="31" y="5"/>
                    <a:pt x="31" y="5"/>
                  </a:cubicBezTo>
                  <a:cubicBezTo>
                    <a:pt x="33" y="8"/>
                    <a:pt x="33" y="8"/>
                    <a:pt x="33" y="8"/>
                  </a:cubicBezTo>
                  <a:cubicBezTo>
                    <a:pt x="33" y="9"/>
                    <a:pt x="26" y="12"/>
                    <a:pt x="19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1" y="27"/>
                    <a:pt x="4" y="37"/>
                    <a:pt x="4" y="50"/>
                  </a:cubicBezTo>
                  <a:cubicBezTo>
                    <a:pt x="4" y="50"/>
                    <a:pt x="4" y="50"/>
                    <a:pt x="4" y="50"/>
                  </a:cubicBezTo>
                  <a:cubicBezTo>
                    <a:pt x="4" y="51"/>
                    <a:pt x="4" y="52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8"/>
                    <a:pt x="11" y="73"/>
                    <a:pt x="20" y="86"/>
                  </a:cubicBezTo>
                  <a:cubicBezTo>
                    <a:pt x="20" y="86"/>
                    <a:pt x="20" y="86"/>
                    <a:pt x="20" y="86"/>
                  </a:cubicBezTo>
                  <a:cubicBezTo>
                    <a:pt x="29" y="100"/>
                    <a:pt x="41" y="111"/>
                    <a:pt x="51" y="111"/>
                  </a:cubicBezTo>
                  <a:cubicBezTo>
                    <a:pt x="51" y="111"/>
                    <a:pt x="51" y="111"/>
                    <a:pt x="51" y="111"/>
                  </a:cubicBezTo>
                  <a:cubicBezTo>
                    <a:pt x="60" y="111"/>
                    <a:pt x="73" y="98"/>
                    <a:pt x="83" y="81"/>
                  </a:cubicBezTo>
                  <a:cubicBezTo>
                    <a:pt x="83" y="81"/>
                    <a:pt x="83" y="81"/>
                    <a:pt x="83" y="81"/>
                  </a:cubicBezTo>
                  <a:cubicBezTo>
                    <a:pt x="93" y="65"/>
                    <a:pt x="100" y="47"/>
                    <a:pt x="100" y="39"/>
                  </a:cubicBezTo>
                  <a:cubicBezTo>
                    <a:pt x="100" y="39"/>
                    <a:pt x="100" y="39"/>
                    <a:pt x="100" y="39"/>
                  </a:cubicBezTo>
                  <a:cubicBezTo>
                    <a:pt x="100" y="39"/>
                    <a:pt x="100" y="39"/>
                    <a:pt x="100" y="39"/>
                  </a:cubicBezTo>
                  <a:cubicBezTo>
                    <a:pt x="100" y="39"/>
                    <a:pt x="100" y="39"/>
                    <a:pt x="100" y="39"/>
                  </a:cubicBezTo>
                  <a:cubicBezTo>
                    <a:pt x="100" y="31"/>
                    <a:pt x="96" y="22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86" y="9"/>
                    <a:pt x="80" y="4"/>
                    <a:pt x="79" y="4"/>
                  </a:cubicBezTo>
                  <a:cubicBezTo>
                    <a:pt x="79" y="4"/>
                    <a:pt x="79" y="4"/>
                    <a:pt x="79" y="4"/>
                  </a:cubicBezTo>
                  <a:cubicBezTo>
                    <a:pt x="79" y="0"/>
                    <a:pt x="79" y="0"/>
                    <a:pt x="79" y="0"/>
                  </a:cubicBezTo>
                  <a:cubicBezTo>
                    <a:pt x="84" y="1"/>
                    <a:pt x="89" y="6"/>
                    <a:pt x="94" y="13"/>
                  </a:cubicBezTo>
                  <a:cubicBezTo>
                    <a:pt x="94" y="13"/>
                    <a:pt x="94" y="13"/>
                    <a:pt x="94" y="13"/>
                  </a:cubicBezTo>
                  <a:cubicBezTo>
                    <a:pt x="99" y="21"/>
                    <a:pt x="104" y="30"/>
                    <a:pt x="104" y="39"/>
                  </a:cubicBezTo>
                  <a:cubicBezTo>
                    <a:pt x="104" y="39"/>
                    <a:pt x="104" y="39"/>
                    <a:pt x="104" y="39"/>
                  </a:cubicBezTo>
                  <a:cubicBezTo>
                    <a:pt x="104" y="39"/>
                    <a:pt x="104" y="39"/>
                    <a:pt x="104" y="39"/>
                  </a:cubicBezTo>
                  <a:cubicBezTo>
                    <a:pt x="104" y="39"/>
                    <a:pt x="104" y="39"/>
                    <a:pt x="104" y="39"/>
                  </a:cubicBezTo>
                  <a:cubicBezTo>
                    <a:pt x="104" y="49"/>
                    <a:pt x="97" y="67"/>
                    <a:pt x="86" y="84"/>
                  </a:cubicBezTo>
                  <a:cubicBezTo>
                    <a:pt x="86" y="84"/>
                    <a:pt x="86" y="84"/>
                    <a:pt x="86" y="84"/>
                  </a:cubicBezTo>
                  <a:cubicBezTo>
                    <a:pt x="76" y="100"/>
                    <a:pt x="64" y="115"/>
                    <a:pt x="51" y="115"/>
                  </a:cubicBezTo>
                  <a:cubicBezTo>
                    <a:pt x="51" y="115"/>
                    <a:pt x="51" y="115"/>
                    <a:pt x="51" y="115"/>
                  </a:cubicBezTo>
                  <a:cubicBezTo>
                    <a:pt x="38" y="115"/>
                    <a:pt x="26" y="102"/>
                    <a:pt x="17" y="8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5" name="Freeform 18"/>
            <p:cNvSpPr>
              <a:spLocks noEditPoints="1"/>
            </p:cNvSpPr>
            <p:nvPr/>
          </p:nvSpPr>
          <p:spPr bwMode="auto">
            <a:xfrm>
              <a:off x="1312" y="1886"/>
              <a:ext cx="356" cy="392"/>
            </a:xfrm>
            <a:custGeom>
              <a:avLst/>
              <a:gdLst>
                <a:gd name="T0" fmla="*/ 17 w 108"/>
                <a:gd name="T1" fmla="*/ 92 h 119"/>
                <a:gd name="T2" fmla="*/ 0 w 108"/>
                <a:gd name="T3" fmla="*/ 52 h 119"/>
                <a:gd name="T4" fmla="*/ 32 w 108"/>
                <a:gd name="T5" fmla="*/ 5 h 119"/>
                <a:gd name="T6" fmla="*/ 37 w 108"/>
                <a:gd name="T7" fmla="*/ 10 h 119"/>
                <a:gd name="T8" fmla="*/ 35 w 108"/>
                <a:gd name="T9" fmla="*/ 12 h 119"/>
                <a:gd name="T10" fmla="*/ 32 w 108"/>
                <a:gd name="T11" fmla="*/ 15 h 119"/>
                <a:gd name="T12" fmla="*/ 22 w 108"/>
                <a:gd name="T13" fmla="*/ 23 h 119"/>
                <a:gd name="T14" fmla="*/ 8 w 108"/>
                <a:gd name="T15" fmla="*/ 52 h 119"/>
                <a:gd name="T16" fmla="*/ 24 w 108"/>
                <a:gd name="T17" fmla="*/ 87 h 119"/>
                <a:gd name="T18" fmla="*/ 53 w 108"/>
                <a:gd name="T19" fmla="*/ 111 h 119"/>
                <a:gd name="T20" fmla="*/ 53 w 108"/>
                <a:gd name="T21" fmla="*/ 111 h 119"/>
                <a:gd name="T22" fmla="*/ 54 w 108"/>
                <a:gd name="T23" fmla="*/ 111 h 119"/>
                <a:gd name="T24" fmla="*/ 100 w 108"/>
                <a:gd name="T25" fmla="*/ 41 h 119"/>
                <a:gd name="T26" fmla="*/ 100 w 108"/>
                <a:gd name="T27" fmla="*/ 41 h 119"/>
                <a:gd name="T28" fmla="*/ 91 w 108"/>
                <a:gd name="T29" fmla="*/ 19 h 119"/>
                <a:gd name="T30" fmla="*/ 82 w 108"/>
                <a:gd name="T31" fmla="*/ 8 h 119"/>
                <a:gd name="T32" fmla="*/ 82 w 108"/>
                <a:gd name="T33" fmla="*/ 0 h 119"/>
                <a:gd name="T34" fmla="*/ 108 w 108"/>
                <a:gd name="T35" fmla="*/ 41 h 119"/>
                <a:gd name="T36" fmla="*/ 108 w 108"/>
                <a:gd name="T37" fmla="*/ 41 h 119"/>
                <a:gd name="T38" fmla="*/ 53 w 108"/>
                <a:gd name="T39" fmla="*/ 119 h 119"/>
                <a:gd name="T40" fmla="*/ 53 w 108"/>
                <a:gd name="T41" fmla="*/ 115 h 119"/>
                <a:gd name="T42" fmla="*/ 54 w 108"/>
                <a:gd name="T43" fmla="*/ 115 h 119"/>
                <a:gd name="T44" fmla="*/ 53 w 108"/>
                <a:gd name="T45" fmla="*/ 115 h 119"/>
                <a:gd name="T46" fmla="*/ 53 w 108"/>
                <a:gd name="T47" fmla="*/ 115 h 119"/>
                <a:gd name="T48" fmla="*/ 53 w 108"/>
                <a:gd name="T49" fmla="*/ 115 h 119"/>
                <a:gd name="T50" fmla="*/ 104 w 108"/>
                <a:gd name="T51" fmla="*/ 41 h 119"/>
                <a:gd name="T52" fmla="*/ 95 w 108"/>
                <a:gd name="T53" fmla="*/ 16 h 119"/>
                <a:gd name="T54" fmla="*/ 95 w 108"/>
                <a:gd name="T55" fmla="*/ 16 h 119"/>
                <a:gd name="T56" fmla="*/ 104 w 108"/>
                <a:gd name="T57" fmla="*/ 41 h 119"/>
                <a:gd name="T58" fmla="*/ 104 w 108"/>
                <a:gd name="T59" fmla="*/ 41 h 119"/>
                <a:gd name="T60" fmla="*/ 89 w 108"/>
                <a:gd name="T61" fmla="*/ 81 h 119"/>
                <a:gd name="T62" fmla="*/ 5 w 108"/>
                <a:gd name="T63" fmla="*/ 58 h 119"/>
                <a:gd name="T64" fmla="*/ 4 w 108"/>
                <a:gd name="T65" fmla="*/ 54 h 119"/>
                <a:gd name="T66" fmla="*/ 4 w 108"/>
                <a:gd name="T67" fmla="*/ 53 h 119"/>
                <a:gd name="T68" fmla="*/ 4 w 108"/>
                <a:gd name="T69" fmla="*/ 52 h 119"/>
                <a:gd name="T70" fmla="*/ 4 w 108"/>
                <a:gd name="T71" fmla="*/ 52 h 119"/>
                <a:gd name="T72" fmla="*/ 4 w 108"/>
                <a:gd name="T73" fmla="*/ 52 h 119"/>
                <a:gd name="T74" fmla="*/ 19 w 108"/>
                <a:gd name="T75" fmla="*/ 20 h 119"/>
                <a:gd name="T76" fmla="*/ 19 w 108"/>
                <a:gd name="T77" fmla="*/ 20 h 119"/>
                <a:gd name="T78" fmla="*/ 27 w 108"/>
                <a:gd name="T79" fmla="*/ 13 h 119"/>
                <a:gd name="T80" fmla="*/ 37 w 108"/>
                <a:gd name="T81" fmla="*/ 10 h 119"/>
                <a:gd name="T82" fmla="*/ 87 w 108"/>
                <a:gd name="T83" fmla="*/ 8 h 119"/>
                <a:gd name="T84" fmla="*/ 85 w 108"/>
                <a:gd name="T85" fmla="*/ 6 h 119"/>
                <a:gd name="T86" fmla="*/ 36 w 108"/>
                <a:gd name="T87" fmla="*/ 9 h 119"/>
                <a:gd name="T88" fmla="*/ 36 w 108"/>
                <a:gd name="T89" fmla="*/ 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08" h="119">
                  <a:moveTo>
                    <a:pt x="17" y="92"/>
                  </a:moveTo>
                  <a:cubicBezTo>
                    <a:pt x="19" y="91"/>
                    <a:pt x="19" y="91"/>
                    <a:pt x="19" y="91"/>
                  </a:cubicBezTo>
                  <a:cubicBezTo>
                    <a:pt x="17" y="92"/>
                    <a:pt x="17" y="92"/>
                    <a:pt x="17" y="92"/>
                  </a:cubicBezTo>
                  <a:cubicBezTo>
                    <a:pt x="7" y="77"/>
                    <a:pt x="1" y="63"/>
                    <a:pt x="0" y="55"/>
                  </a:cubicBezTo>
                  <a:cubicBezTo>
                    <a:pt x="0" y="55"/>
                    <a:pt x="0" y="55"/>
                    <a:pt x="0" y="55"/>
                  </a:cubicBezTo>
                  <a:cubicBezTo>
                    <a:pt x="0" y="54"/>
                    <a:pt x="0" y="53"/>
                    <a:pt x="0" y="52"/>
                  </a:cubicBezTo>
                  <a:cubicBezTo>
                    <a:pt x="0" y="52"/>
                    <a:pt x="0" y="52"/>
                    <a:pt x="0" y="52"/>
                  </a:cubicBezTo>
                  <a:cubicBezTo>
                    <a:pt x="0" y="23"/>
                    <a:pt x="29" y="7"/>
                    <a:pt x="32" y="5"/>
                  </a:cubicBezTo>
                  <a:cubicBezTo>
                    <a:pt x="32" y="5"/>
                    <a:pt x="32" y="5"/>
                    <a:pt x="32" y="5"/>
                  </a:cubicBezTo>
                  <a:cubicBezTo>
                    <a:pt x="33" y="3"/>
                    <a:pt x="33" y="3"/>
                    <a:pt x="33" y="3"/>
                  </a:cubicBezTo>
                  <a:cubicBezTo>
                    <a:pt x="37" y="9"/>
                    <a:pt x="37" y="9"/>
                    <a:pt x="37" y="9"/>
                  </a:cubicBezTo>
                  <a:cubicBezTo>
                    <a:pt x="37" y="10"/>
                    <a:pt x="37" y="10"/>
                    <a:pt x="37" y="10"/>
                  </a:cubicBezTo>
                  <a:cubicBezTo>
                    <a:pt x="37" y="10"/>
                    <a:pt x="37" y="10"/>
                    <a:pt x="37" y="10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5" y="12"/>
                    <a:pt x="35" y="12"/>
                    <a:pt x="35" y="12"/>
                  </a:cubicBezTo>
                  <a:cubicBezTo>
                    <a:pt x="35" y="13"/>
                    <a:pt x="35" y="13"/>
                    <a:pt x="35" y="13"/>
                  </a:cubicBezTo>
                  <a:cubicBezTo>
                    <a:pt x="35" y="13"/>
                    <a:pt x="35" y="13"/>
                    <a:pt x="35" y="13"/>
                  </a:cubicBezTo>
                  <a:cubicBezTo>
                    <a:pt x="34" y="13"/>
                    <a:pt x="33" y="14"/>
                    <a:pt x="32" y="15"/>
                  </a:cubicBezTo>
                  <a:cubicBezTo>
                    <a:pt x="32" y="15"/>
                    <a:pt x="32" y="15"/>
                    <a:pt x="32" y="15"/>
                  </a:cubicBezTo>
                  <a:cubicBezTo>
                    <a:pt x="29" y="17"/>
                    <a:pt x="25" y="19"/>
                    <a:pt x="22" y="23"/>
                  </a:cubicBezTo>
                  <a:cubicBezTo>
                    <a:pt x="22" y="23"/>
                    <a:pt x="22" y="23"/>
                    <a:pt x="22" y="23"/>
                  </a:cubicBezTo>
                  <a:cubicBezTo>
                    <a:pt x="15" y="30"/>
                    <a:pt x="8" y="40"/>
                    <a:pt x="8" y="52"/>
                  </a:cubicBezTo>
                  <a:cubicBezTo>
                    <a:pt x="8" y="52"/>
                    <a:pt x="8" y="52"/>
                    <a:pt x="8" y="52"/>
                  </a:cubicBezTo>
                  <a:cubicBezTo>
                    <a:pt x="8" y="52"/>
                    <a:pt x="8" y="52"/>
                    <a:pt x="8" y="52"/>
                  </a:cubicBezTo>
                  <a:cubicBezTo>
                    <a:pt x="8" y="53"/>
                    <a:pt x="8" y="54"/>
                    <a:pt x="8" y="54"/>
                  </a:cubicBezTo>
                  <a:cubicBezTo>
                    <a:pt x="8" y="54"/>
                    <a:pt x="8" y="54"/>
                    <a:pt x="8" y="54"/>
                  </a:cubicBezTo>
                  <a:cubicBezTo>
                    <a:pt x="8" y="59"/>
                    <a:pt x="15" y="74"/>
                    <a:pt x="24" y="87"/>
                  </a:cubicBezTo>
                  <a:cubicBezTo>
                    <a:pt x="24" y="87"/>
                    <a:pt x="24" y="87"/>
                    <a:pt x="24" y="87"/>
                  </a:cubicBezTo>
                  <a:cubicBezTo>
                    <a:pt x="32" y="100"/>
                    <a:pt x="44" y="111"/>
                    <a:pt x="53" y="111"/>
                  </a:cubicBezTo>
                  <a:cubicBezTo>
                    <a:pt x="53" y="111"/>
                    <a:pt x="53" y="111"/>
                    <a:pt x="53" y="111"/>
                  </a:cubicBezTo>
                  <a:cubicBezTo>
                    <a:pt x="53" y="111"/>
                    <a:pt x="53" y="111"/>
                    <a:pt x="53" y="111"/>
                  </a:cubicBezTo>
                  <a:cubicBezTo>
                    <a:pt x="53" y="111"/>
                    <a:pt x="53" y="111"/>
                    <a:pt x="53" y="111"/>
                  </a:cubicBezTo>
                  <a:cubicBezTo>
                    <a:pt x="53" y="111"/>
                    <a:pt x="53" y="111"/>
                    <a:pt x="53" y="111"/>
                  </a:cubicBezTo>
                  <a:cubicBezTo>
                    <a:pt x="53" y="111"/>
                    <a:pt x="53" y="111"/>
                    <a:pt x="53" y="111"/>
                  </a:cubicBezTo>
                  <a:cubicBezTo>
                    <a:pt x="53" y="111"/>
                    <a:pt x="54" y="111"/>
                    <a:pt x="54" y="111"/>
                  </a:cubicBezTo>
                  <a:cubicBezTo>
                    <a:pt x="54" y="111"/>
                    <a:pt x="54" y="111"/>
                    <a:pt x="54" y="111"/>
                  </a:cubicBezTo>
                  <a:cubicBezTo>
                    <a:pt x="61" y="111"/>
                    <a:pt x="74" y="98"/>
                    <a:pt x="83" y="82"/>
                  </a:cubicBezTo>
                  <a:cubicBezTo>
                    <a:pt x="83" y="82"/>
                    <a:pt x="83" y="82"/>
                    <a:pt x="83" y="82"/>
                  </a:cubicBezTo>
                  <a:cubicBezTo>
                    <a:pt x="93" y="67"/>
                    <a:pt x="100" y="48"/>
                    <a:pt x="100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0" y="34"/>
                    <a:pt x="96" y="25"/>
                    <a:pt x="91" y="19"/>
                  </a:cubicBezTo>
                  <a:cubicBezTo>
                    <a:pt x="91" y="19"/>
                    <a:pt x="91" y="19"/>
                    <a:pt x="91" y="19"/>
                  </a:cubicBezTo>
                  <a:cubicBezTo>
                    <a:pt x="88" y="14"/>
                    <a:pt x="83" y="9"/>
                    <a:pt x="82" y="8"/>
                  </a:cubicBezTo>
                  <a:cubicBezTo>
                    <a:pt x="82" y="8"/>
                    <a:pt x="82" y="8"/>
                    <a:pt x="82" y="8"/>
                  </a:cubicBezTo>
                  <a:cubicBezTo>
                    <a:pt x="79" y="10"/>
                    <a:pt x="79" y="10"/>
                    <a:pt x="79" y="10"/>
                  </a:cubicBezTo>
                  <a:cubicBezTo>
                    <a:pt x="80" y="0"/>
                    <a:pt x="80" y="0"/>
                    <a:pt x="80" y="0"/>
                  </a:cubicBezTo>
                  <a:cubicBezTo>
                    <a:pt x="82" y="0"/>
                    <a:pt x="82" y="0"/>
                    <a:pt x="82" y="0"/>
                  </a:cubicBezTo>
                  <a:cubicBezTo>
                    <a:pt x="88" y="1"/>
                    <a:pt x="92" y="7"/>
                    <a:pt x="98" y="14"/>
                  </a:cubicBezTo>
                  <a:cubicBezTo>
                    <a:pt x="98" y="14"/>
                    <a:pt x="98" y="14"/>
                    <a:pt x="98" y="14"/>
                  </a:cubicBezTo>
                  <a:cubicBezTo>
                    <a:pt x="103" y="22"/>
                    <a:pt x="108" y="31"/>
                    <a:pt x="108" y="41"/>
                  </a:cubicBezTo>
                  <a:cubicBezTo>
                    <a:pt x="108" y="41"/>
                    <a:pt x="108" y="41"/>
                    <a:pt x="108" y="41"/>
                  </a:cubicBezTo>
                  <a:cubicBezTo>
                    <a:pt x="108" y="41"/>
                    <a:pt x="108" y="41"/>
                    <a:pt x="108" y="41"/>
                  </a:cubicBezTo>
                  <a:cubicBezTo>
                    <a:pt x="108" y="41"/>
                    <a:pt x="108" y="41"/>
                    <a:pt x="108" y="41"/>
                  </a:cubicBezTo>
                  <a:cubicBezTo>
                    <a:pt x="108" y="52"/>
                    <a:pt x="100" y="70"/>
                    <a:pt x="90" y="87"/>
                  </a:cubicBezTo>
                  <a:cubicBezTo>
                    <a:pt x="90" y="87"/>
                    <a:pt x="90" y="87"/>
                    <a:pt x="90" y="87"/>
                  </a:cubicBezTo>
                  <a:cubicBezTo>
                    <a:pt x="80" y="103"/>
                    <a:pt x="67" y="119"/>
                    <a:pt x="53" y="119"/>
                  </a:cubicBezTo>
                  <a:cubicBezTo>
                    <a:pt x="53" y="119"/>
                    <a:pt x="53" y="119"/>
                    <a:pt x="53" y="119"/>
                  </a:cubicBezTo>
                  <a:cubicBezTo>
                    <a:pt x="39" y="119"/>
                    <a:pt x="27" y="106"/>
                    <a:pt x="17" y="92"/>
                  </a:cubicBezTo>
                  <a:close/>
                  <a:moveTo>
                    <a:pt x="53" y="115"/>
                  </a:moveTo>
                  <a:cubicBezTo>
                    <a:pt x="63" y="115"/>
                    <a:pt x="75" y="103"/>
                    <a:pt x="84" y="88"/>
                  </a:cubicBezTo>
                  <a:cubicBezTo>
                    <a:pt x="84" y="88"/>
                    <a:pt x="84" y="88"/>
                    <a:pt x="84" y="88"/>
                  </a:cubicBezTo>
                  <a:cubicBezTo>
                    <a:pt x="75" y="103"/>
                    <a:pt x="63" y="115"/>
                    <a:pt x="54" y="115"/>
                  </a:cubicBezTo>
                  <a:cubicBezTo>
                    <a:pt x="54" y="115"/>
                    <a:pt x="54" y="115"/>
                    <a:pt x="54" y="115"/>
                  </a:cubicBezTo>
                  <a:cubicBezTo>
                    <a:pt x="53" y="115"/>
                    <a:pt x="53" y="115"/>
                    <a:pt x="53" y="115"/>
                  </a:cubicBezTo>
                  <a:cubicBezTo>
                    <a:pt x="53" y="115"/>
                    <a:pt x="53" y="115"/>
                    <a:pt x="53" y="115"/>
                  </a:cubicBezTo>
                  <a:cubicBezTo>
                    <a:pt x="53" y="115"/>
                    <a:pt x="53" y="115"/>
                    <a:pt x="53" y="115"/>
                  </a:cubicBezTo>
                  <a:cubicBezTo>
                    <a:pt x="53" y="115"/>
                    <a:pt x="53" y="115"/>
                    <a:pt x="53" y="115"/>
                  </a:cubicBezTo>
                  <a:cubicBezTo>
                    <a:pt x="53" y="115"/>
                    <a:pt x="53" y="115"/>
                    <a:pt x="53" y="115"/>
                  </a:cubicBezTo>
                  <a:cubicBezTo>
                    <a:pt x="45" y="115"/>
                    <a:pt x="37" y="109"/>
                    <a:pt x="29" y="101"/>
                  </a:cubicBezTo>
                  <a:cubicBezTo>
                    <a:pt x="29" y="101"/>
                    <a:pt x="29" y="101"/>
                    <a:pt x="29" y="101"/>
                  </a:cubicBezTo>
                  <a:cubicBezTo>
                    <a:pt x="37" y="109"/>
                    <a:pt x="45" y="115"/>
                    <a:pt x="53" y="115"/>
                  </a:cubicBezTo>
                  <a:close/>
                  <a:moveTo>
                    <a:pt x="89" y="81"/>
                  </a:moveTo>
                  <a:cubicBezTo>
                    <a:pt x="98" y="66"/>
                    <a:pt x="104" y="49"/>
                    <a:pt x="104" y="41"/>
                  </a:cubicBezTo>
                  <a:cubicBezTo>
                    <a:pt x="104" y="41"/>
                    <a:pt x="104" y="41"/>
                    <a:pt x="104" y="41"/>
                  </a:cubicBezTo>
                  <a:cubicBezTo>
                    <a:pt x="104" y="41"/>
                    <a:pt x="104" y="41"/>
                    <a:pt x="104" y="41"/>
                  </a:cubicBezTo>
                  <a:cubicBezTo>
                    <a:pt x="104" y="41"/>
                    <a:pt x="104" y="41"/>
                    <a:pt x="104" y="41"/>
                  </a:cubicBezTo>
                  <a:cubicBezTo>
                    <a:pt x="104" y="32"/>
                    <a:pt x="100" y="23"/>
                    <a:pt x="95" y="16"/>
                  </a:cubicBezTo>
                  <a:cubicBezTo>
                    <a:pt x="95" y="16"/>
                    <a:pt x="95" y="16"/>
                    <a:pt x="95" y="16"/>
                  </a:cubicBezTo>
                  <a:cubicBezTo>
                    <a:pt x="95" y="16"/>
                    <a:pt x="95" y="16"/>
                    <a:pt x="95" y="16"/>
                  </a:cubicBezTo>
                  <a:cubicBezTo>
                    <a:pt x="95" y="16"/>
                    <a:pt x="95" y="16"/>
                    <a:pt x="95" y="16"/>
                  </a:cubicBezTo>
                  <a:cubicBezTo>
                    <a:pt x="95" y="16"/>
                    <a:pt x="95" y="16"/>
                    <a:pt x="95" y="16"/>
                  </a:cubicBezTo>
                  <a:cubicBezTo>
                    <a:pt x="95" y="16"/>
                    <a:pt x="95" y="16"/>
                    <a:pt x="95" y="16"/>
                  </a:cubicBezTo>
                  <a:cubicBezTo>
                    <a:pt x="100" y="23"/>
                    <a:pt x="104" y="32"/>
                    <a:pt x="104" y="41"/>
                  </a:cubicBezTo>
                  <a:cubicBezTo>
                    <a:pt x="104" y="41"/>
                    <a:pt x="104" y="41"/>
                    <a:pt x="104" y="41"/>
                  </a:cubicBezTo>
                  <a:cubicBezTo>
                    <a:pt x="104" y="41"/>
                    <a:pt x="104" y="41"/>
                    <a:pt x="104" y="41"/>
                  </a:cubicBezTo>
                  <a:cubicBezTo>
                    <a:pt x="104" y="41"/>
                    <a:pt x="104" y="41"/>
                    <a:pt x="104" y="41"/>
                  </a:cubicBezTo>
                  <a:cubicBezTo>
                    <a:pt x="104" y="41"/>
                    <a:pt x="104" y="41"/>
                    <a:pt x="104" y="41"/>
                  </a:cubicBezTo>
                  <a:cubicBezTo>
                    <a:pt x="104" y="41"/>
                    <a:pt x="104" y="41"/>
                    <a:pt x="104" y="41"/>
                  </a:cubicBezTo>
                  <a:cubicBezTo>
                    <a:pt x="104" y="50"/>
                    <a:pt x="98" y="66"/>
                    <a:pt x="89" y="81"/>
                  </a:cubicBezTo>
                  <a:close/>
                  <a:moveTo>
                    <a:pt x="4" y="54"/>
                  </a:moveTo>
                  <a:cubicBezTo>
                    <a:pt x="4" y="55"/>
                    <a:pt x="4" y="56"/>
                    <a:pt x="5" y="58"/>
                  </a:cubicBezTo>
                  <a:cubicBezTo>
                    <a:pt x="5" y="58"/>
                    <a:pt x="5" y="58"/>
                    <a:pt x="5" y="58"/>
                  </a:cubicBezTo>
                  <a:cubicBezTo>
                    <a:pt x="4" y="56"/>
                    <a:pt x="4" y="55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lose/>
                  <a:moveTo>
                    <a:pt x="4" y="53"/>
                  </a:moveTo>
                  <a:cubicBezTo>
                    <a:pt x="4" y="53"/>
                    <a:pt x="4" y="53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3"/>
                    <a:pt x="4" y="53"/>
                    <a:pt x="4" y="53"/>
                  </a:cubicBezTo>
                  <a:close/>
                  <a:moveTo>
                    <a:pt x="4" y="52"/>
                  </a:moveTo>
                  <a:cubicBezTo>
                    <a:pt x="4" y="52"/>
                    <a:pt x="4" y="51"/>
                    <a:pt x="4" y="51"/>
                  </a:cubicBezTo>
                  <a:cubicBezTo>
                    <a:pt x="4" y="51"/>
                    <a:pt x="4" y="51"/>
                    <a:pt x="4" y="51"/>
                  </a:cubicBezTo>
                  <a:cubicBezTo>
                    <a:pt x="4" y="51"/>
                    <a:pt x="4" y="52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lose/>
                  <a:moveTo>
                    <a:pt x="19" y="20"/>
                  </a:moveTo>
                  <a:cubicBezTo>
                    <a:pt x="16" y="23"/>
                    <a:pt x="12" y="27"/>
                    <a:pt x="10" y="32"/>
                  </a:cubicBezTo>
                  <a:cubicBezTo>
                    <a:pt x="10" y="32"/>
                    <a:pt x="10" y="32"/>
                    <a:pt x="10" y="32"/>
                  </a:cubicBezTo>
                  <a:cubicBezTo>
                    <a:pt x="12" y="27"/>
                    <a:pt x="16" y="23"/>
                    <a:pt x="19" y="20"/>
                  </a:cubicBezTo>
                  <a:cubicBezTo>
                    <a:pt x="19" y="20"/>
                    <a:pt x="19" y="20"/>
                    <a:pt x="19" y="20"/>
                  </a:cubicBezTo>
                  <a:cubicBezTo>
                    <a:pt x="22" y="17"/>
                    <a:pt x="25" y="15"/>
                    <a:pt x="27" y="13"/>
                  </a:cubicBezTo>
                  <a:cubicBezTo>
                    <a:pt x="27" y="13"/>
                    <a:pt x="27" y="13"/>
                    <a:pt x="27" y="13"/>
                  </a:cubicBezTo>
                  <a:cubicBezTo>
                    <a:pt x="25" y="15"/>
                    <a:pt x="22" y="17"/>
                    <a:pt x="19" y="20"/>
                  </a:cubicBezTo>
                  <a:close/>
                  <a:moveTo>
                    <a:pt x="37" y="10"/>
                  </a:moveTo>
                  <a:cubicBezTo>
                    <a:pt x="37" y="10"/>
                    <a:pt x="37" y="10"/>
                    <a:pt x="37" y="10"/>
                  </a:cubicBezTo>
                  <a:cubicBezTo>
                    <a:pt x="37" y="10"/>
                    <a:pt x="37" y="10"/>
                    <a:pt x="37" y="10"/>
                  </a:cubicBezTo>
                  <a:cubicBezTo>
                    <a:pt x="37" y="10"/>
                    <a:pt x="37" y="10"/>
                    <a:pt x="37" y="10"/>
                  </a:cubicBezTo>
                  <a:close/>
                  <a:moveTo>
                    <a:pt x="87" y="8"/>
                  </a:moveTo>
                  <a:cubicBezTo>
                    <a:pt x="88" y="8"/>
                    <a:pt x="89" y="9"/>
                    <a:pt x="89" y="10"/>
                  </a:cubicBezTo>
                  <a:cubicBezTo>
                    <a:pt x="89" y="10"/>
                    <a:pt x="89" y="10"/>
                    <a:pt x="89" y="10"/>
                  </a:cubicBezTo>
                  <a:cubicBezTo>
                    <a:pt x="88" y="8"/>
                    <a:pt x="86" y="7"/>
                    <a:pt x="85" y="6"/>
                  </a:cubicBezTo>
                  <a:cubicBezTo>
                    <a:pt x="85" y="6"/>
                    <a:pt x="85" y="6"/>
                    <a:pt x="85" y="6"/>
                  </a:cubicBezTo>
                  <a:cubicBezTo>
                    <a:pt x="85" y="6"/>
                    <a:pt x="86" y="7"/>
                    <a:pt x="87" y="8"/>
                  </a:cubicBezTo>
                  <a:close/>
                  <a:moveTo>
                    <a:pt x="36" y="9"/>
                  </a:moveTo>
                  <a:cubicBezTo>
                    <a:pt x="36" y="9"/>
                    <a:pt x="36" y="9"/>
                    <a:pt x="36" y="9"/>
                  </a:cubicBezTo>
                  <a:cubicBezTo>
                    <a:pt x="36" y="9"/>
                    <a:pt x="36" y="9"/>
                    <a:pt x="36" y="9"/>
                  </a:cubicBezTo>
                  <a:cubicBezTo>
                    <a:pt x="36" y="9"/>
                    <a:pt x="36" y="9"/>
                    <a:pt x="36" y="9"/>
                  </a:cubicBezTo>
                  <a:cubicBezTo>
                    <a:pt x="36" y="9"/>
                    <a:pt x="36" y="9"/>
                    <a:pt x="36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6" name="Freeform 19"/>
            <p:cNvSpPr/>
            <p:nvPr/>
          </p:nvSpPr>
          <p:spPr bwMode="auto">
            <a:xfrm>
              <a:off x="1427" y="1902"/>
              <a:ext cx="122" cy="66"/>
            </a:xfrm>
            <a:custGeom>
              <a:avLst/>
              <a:gdLst>
                <a:gd name="T0" fmla="*/ 0 w 122"/>
                <a:gd name="T1" fmla="*/ 17 h 66"/>
                <a:gd name="T2" fmla="*/ 0 w 122"/>
                <a:gd name="T3" fmla="*/ 17 h 66"/>
                <a:gd name="T4" fmla="*/ 13 w 122"/>
                <a:gd name="T5" fmla="*/ 10 h 66"/>
                <a:gd name="T6" fmla="*/ 30 w 122"/>
                <a:gd name="T7" fmla="*/ 40 h 66"/>
                <a:gd name="T8" fmla="*/ 56 w 122"/>
                <a:gd name="T9" fmla="*/ 4 h 66"/>
                <a:gd name="T10" fmla="*/ 102 w 122"/>
                <a:gd name="T11" fmla="*/ 33 h 66"/>
                <a:gd name="T12" fmla="*/ 109 w 122"/>
                <a:gd name="T13" fmla="*/ 0 h 66"/>
                <a:gd name="T14" fmla="*/ 122 w 122"/>
                <a:gd name="T15" fmla="*/ 4 h 66"/>
                <a:gd name="T16" fmla="*/ 112 w 122"/>
                <a:gd name="T17" fmla="*/ 56 h 66"/>
                <a:gd name="T18" fmla="*/ 59 w 122"/>
                <a:gd name="T19" fmla="*/ 20 h 66"/>
                <a:gd name="T20" fmla="*/ 26 w 122"/>
                <a:gd name="T21" fmla="*/ 66 h 66"/>
                <a:gd name="T22" fmla="*/ 0 w 122"/>
                <a:gd name="T23" fmla="*/ 17 h 66"/>
                <a:gd name="T24" fmla="*/ 0 w 122"/>
                <a:gd name="T25" fmla="*/ 17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2" h="66">
                  <a:moveTo>
                    <a:pt x="0" y="17"/>
                  </a:moveTo>
                  <a:lnTo>
                    <a:pt x="0" y="17"/>
                  </a:lnTo>
                  <a:lnTo>
                    <a:pt x="13" y="10"/>
                  </a:lnTo>
                  <a:lnTo>
                    <a:pt x="30" y="40"/>
                  </a:lnTo>
                  <a:lnTo>
                    <a:pt x="56" y="4"/>
                  </a:lnTo>
                  <a:lnTo>
                    <a:pt x="102" y="33"/>
                  </a:lnTo>
                  <a:lnTo>
                    <a:pt x="109" y="0"/>
                  </a:lnTo>
                  <a:lnTo>
                    <a:pt x="122" y="4"/>
                  </a:lnTo>
                  <a:lnTo>
                    <a:pt x="112" y="56"/>
                  </a:lnTo>
                  <a:lnTo>
                    <a:pt x="59" y="20"/>
                  </a:lnTo>
                  <a:lnTo>
                    <a:pt x="26" y="66"/>
                  </a:lnTo>
                  <a:lnTo>
                    <a:pt x="0" y="17"/>
                  </a:lnTo>
                  <a:lnTo>
                    <a:pt x="0" y="1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7" name="Freeform 20"/>
            <p:cNvSpPr>
              <a:spLocks noEditPoints="1"/>
            </p:cNvSpPr>
            <p:nvPr/>
          </p:nvSpPr>
          <p:spPr bwMode="auto">
            <a:xfrm>
              <a:off x="1420" y="1896"/>
              <a:ext cx="139" cy="85"/>
            </a:xfrm>
            <a:custGeom>
              <a:avLst/>
              <a:gdLst>
                <a:gd name="T0" fmla="*/ 0 w 139"/>
                <a:gd name="T1" fmla="*/ 26 h 85"/>
                <a:gd name="T2" fmla="*/ 7 w 139"/>
                <a:gd name="T3" fmla="*/ 23 h 85"/>
                <a:gd name="T4" fmla="*/ 0 w 139"/>
                <a:gd name="T5" fmla="*/ 26 h 85"/>
                <a:gd name="T6" fmla="*/ 7 w 139"/>
                <a:gd name="T7" fmla="*/ 20 h 85"/>
                <a:gd name="T8" fmla="*/ 4 w 139"/>
                <a:gd name="T9" fmla="*/ 16 h 85"/>
                <a:gd name="T10" fmla="*/ 20 w 139"/>
                <a:gd name="T11" fmla="*/ 6 h 85"/>
                <a:gd name="T12" fmla="*/ 37 w 139"/>
                <a:gd name="T13" fmla="*/ 33 h 85"/>
                <a:gd name="T14" fmla="*/ 60 w 139"/>
                <a:gd name="T15" fmla="*/ 0 h 85"/>
                <a:gd name="T16" fmla="*/ 106 w 139"/>
                <a:gd name="T17" fmla="*/ 29 h 85"/>
                <a:gd name="T18" fmla="*/ 113 w 139"/>
                <a:gd name="T19" fmla="*/ 0 h 85"/>
                <a:gd name="T20" fmla="*/ 139 w 139"/>
                <a:gd name="T21" fmla="*/ 6 h 85"/>
                <a:gd name="T22" fmla="*/ 123 w 139"/>
                <a:gd name="T23" fmla="*/ 72 h 85"/>
                <a:gd name="T24" fmla="*/ 66 w 139"/>
                <a:gd name="T25" fmla="*/ 36 h 85"/>
                <a:gd name="T26" fmla="*/ 33 w 139"/>
                <a:gd name="T27" fmla="*/ 85 h 85"/>
                <a:gd name="T28" fmla="*/ 0 w 139"/>
                <a:gd name="T29" fmla="*/ 26 h 85"/>
                <a:gd name="T30" fmla="*/ 0 w 139"/>
                <a:gd name="T31" fmla="*/ 26 h 85"/>
                <a:gd name="T32" fmla="*/ 37 w 139"/>
                <a:gd name="T33" fmla="*/ 59 h 85"/>
                <a:gd name="T34" fmla="*/ 63 w 139"/>
                <a:gd name="T35" fmla="*/ 20 h 85"/>
                <a:gd name="T36" fmla="*/ 116 w 139"/>
                <a:gd name="T37" fmla="*/ 49 h 85"/>
                <a:gd name="T38" fmla="*/ 123 w 139"/>
                <a:gd name="T39" fmla="*/ 16 h 85"/>
                <a:gd name="T40" fmla="*/ 116 w 139"/>
                <a:gd name="T41" fmla="*/ 49 h 85"/>
                <a:gd name="T42" fmla="*/ 63 w 139"/>
                <a:gd name="T43" fmla="*/ 20 h 85"/>
                <a:gd name="T44" fmla="*/ 37 w 139"/>
                <a:gd name="T45" fmla="*/ 59 h 85"/>
                <a:gd name="T46" fmla="*/ 37 w 139"/>
                <a:gd name="T47" fmla="*/ 59 h 85"/>
                <a:gd name="T48" fmla="*/ 37 w 139"/>
                <a:gd name="T49" fmla="*/ 59 h 85"/>
                <a:gd name="T50" fmla="*/ 17 w 139"/>
                <a:gd name="T51" fmla="*/ 29 h 85"/>
                <a:gd name="T52" fmla="*/ 17 w 139"/>
                <a:gd name="T53" fmla="*/ 23 h 85"/>
                <a:gd name="T54" fmla="*/ 17 w 139"/>
                <a:gd name="T55" fmla="*/ 23 h 85"/>
                <a:gd name="T56" fmla="*/ 17 w 139"/>
                <a:gd name="T57" fmla="*/ 29 h 85"/>
                <a:gd name="T58" fmla="*/ 17 w 139"/>
                <a:gd name="T59" fmla="*/ 29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39" h="85">
                  <a:moveTo>
                    <a:pt x="0" y="26"/>
                  </a:moveTo>
                  <a:lnTo>
                    <a:pt x="7" y="23"/>
                  </a:lnTo>
                  <a:lnTo>
                    <a:pt x="0" y="26"/>
                  </a:lnTo>
                  <a:lnTo>
                    <a:pt x="7" y="20"/>
                  </a:lnTo>
                  <a:lnTo>
                    <a:pt x="4" y="16"/>
                  </a:lnTo>
                  <a:lnTo>
                    <a:pt x="20" y="6"/>
                  </a:lnTo>
                  <a:lnTo>
                    <a:pt x="37" y="33"/>
                  </a:lnTo>
                  <a:lnTo>
                    <a:pt x="60" y="0"/>
                  </a:lnTo>
                  <a:lnTo>
                    <a:pt x="106" y="29"/>
                  </a:lnTo>
                  <a:lnTo>
                    <a:pt x="113" y="0"/>
                  </a:lnTo>
                  <a:lnTo>
                    <a:pt x="139" y="6"/>
                  </a:lnTo>
                  <a:lnTo>
                    <a:pt x="123" y="72"/>
                  </a:lnTo>
                  <a:lnTo>
                    <a:pt x="66" y="36"/>
                  </a:lnTo>
                  <a:lnTo>
                    <a:pt x="33" y="85"/>
                  </a:lnTo>
                  <a:lnTo>
                    <a:pt x="0" y="26"/>
                  </a:lnTo>
                  <a:lnTo>
                    <a:pt x="0" y="26"/>
                  </a:lnTo>
                  <a:close/>
                  <a:moveTo>
                    <a:pt x="37" y="59"/>
                  </a:moveTo>
                  <a:lnTo>
                    <a:pt x="63" y="20"/>
                  </a:lnTo>
                  <a:lnTo>
                    <a:pt x="116" y="49"/>
                  </a:lnTo>
                  <a:lnTo>
                    <a:pt x="123" y="16"/>
                  </a:lnTo>
                  <a:lnTo>
                    <a:pt x="116" y="49"/>
                  </a:lnTo>
                  <a:lnTo>
                    <a:pt x="63" y="20"/>
                  </a:lnTo>
                  <a:lnTo>
                    <a:pt x="37" y="59"/>
                  </a:lnTo>
                  <a:lnTo>
                    <a:pt x="37" y="59"/>
                  </a:lnTo>
                  <a:lnTo>
                    <a:pt x="37" y="59"/>
                  </a:lnTo>
                  <a:close/>
                  <a:moveTo>
                    <a:pt x="17" y="29"/>
                  </a:moveTo>
                  <a:lnTo>
                    <a:pt x="17" y="23"/>
                  </a:lnTo>
                  <a:lnTo>
                    <a:pt x="17" y="23"/>
                  </a:lnTo>
                  <a:lnTo>
                    <a:pt x="17" y="29"/>
                  </a:lnTo>
                  <a:lnTo>
                    <a:pt x="17" y="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8" name="Freeform 21"/>
            <p:cNvSpPr>
              <a:spLocks noEditPoints="1"/>
            </p:cNvSpPr>
            <p:nvPr/>
          </p:nvSpPr>
          <p:spPr bwMode="auto">
            <a:xfrm>
              <a:off x="1467" y="1912"/>
              <a:ext cx="82" cy="244"/>
            </a:xfrm>
            <a:custGeom>
              <a:avLst/>
              <a:gdLst>
                <a:gd name="T0" fmla="*/ 3 w 82"/>
                <a:gd name="T1" fmla="*/ 198 h 244"/>
                <a:gd name="T2" fmla="*/ 0 w 82"/>
                <a:gd name="T3" fmla="*/ 194 h 244"/>
                <a:gd name="T4" fmla="*/ 10 w 82"/>
                <a:gd name="T5" fmla="*/ 4 h 244"/>
                <a:gd name="T6" fmla="*/ 23 w 82"/>
                <a:gd name="T7" fmla="*/ 0 h 244"/>
                <a:gd name="T8" fmla="*/ 82 w 82"/>
                <a:gd name="T9" fmla="*/ 155 h 244"/>
                <a:gd name="T10" fmla="*/ 49 w 82"/>
                <a:gd name="T11" fmla="*/ 244 h 244"/>
                <a:gd name="T12" fmla="*/ 3 w 82"/>
                <a:gd name="T13" fmla="*/ 198 h 244"/>
                <a:gd name="T14" fmla="*/ 3 w 82"/>
                <a:gd name="T15" fmla="*/ 198 h 244"/>
                <a:gd name="T16" fmla="*/ 46 w 82"/>
                <a:gd name="T17" fmla="*/ 221 h 244"/>
                <a:gd name="T18" fmla="*/ 69 w 82"/>
                <a:gd name="T19" fmla="*/ 155 h 244"/>
                <a:gd name="T20" fmla="*/ 23 w 82"/>
                <a:gd name="T21" fmla="*/ 33 h 244"/>
                <a:gd name="T22" fmla="*/ 13 w 82"/>
                <a:gd name="T23" fmla="*/ 188 h 244"/>
                <a:gd name="T24" fmla="*/ 46 w 82"/>
                <a:gd name="T25" fmla="*/ 221 h 244"/>
                <a:gd name="T26" fmla="*/ 46 w 82"/>
                <a:gd name="T27" fmla="*/ 221 h 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2" h="244">
                  <a:moveTo>
                    <a:pt x="3" y="198"/>
                  </a:moveTo>
                  <a:lnTo>
                    <a:pt x="0" y="194"/>
                  </a:lnTo>
                  <a:lnTo>
                    <a:pt x="10" y="4"/>
                  </a:lnTo>
                  <a:lnTo>
                    <a:pt x="23" y="0"/>
                  </a:lnTo>
                  <a:lnTo>
                    <a:pt x="82" y="155"/>
                  </a:lnTo>
                  <a:lnTo>
                    <a:pt x="49" y="244"/>
                  </a:lnTo>
                  <a:lnTo>
                    <a:pt x="3" y="198"/>
                  </a:lnTo>
                  <a:lnTo>
                    <a:pt x="3" y="198"/>
                  </a:lnTo>
                  <a:close/>
                  <a:moveTo>
                    <a:pt x="46" y="221"/>
                  </a:moveTo>
                  <a:lnTo>
                    <a:pt x="69" y="155"/>
                  </a:lnTo>
                  <a:lnTo>
                    <a:pt x="23" y="33"/>
                  </a:lnTo>
                  <a:lnTo>
                    <a:pt x="13" y="188"/>
                  </a:lnTo>
                  <a:lnTo>
                    <a:pt x="46" y="221"/>
                  </a:lnTo>
                  <a:lnTo>
                    <a:pt x="46" y="22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9" name="Freeform 22"/>
            <p:cNvSpPr>
              <a:spLocks noEditPoints="1"/>
            </p:cNvSpPr>
            <p:nvPr/>
          </p:nvSpPr>
          <p:spPr bwMode="auto">
            <a:xfrm>
              <a:off x="1460" y="1906"/>
              <a:ext cx="96" cy="263"/>
            </a:xfrm>
            <a:custGeom>
              <a:avLst/>
              <a:gdLst>
                <a:gd name="T0" fmla="*/ 3 w 96"/>
                <a:gd name="T1" fmla="*/ 207 h 263"/>
                <a:gd name="T2" fmla="*/ 10 w 96"/>
                <a:gd name="T3" fmla="*/ 204 h 263"/>
                <a:gd name="T4" fmla="*/ 13 w 96"/>
                <a:gd name="T5" fmla="*/ 197 h 263"/>
                <a:gd name="T6" fmla="*/ 56 w 96"/>
                <a:gd name="T7" fmla="*/ 240 h 263"/>
                <a:gd name="T8" fmla="*/ 56 w 96"/>
                <a:gd name="T9" fmla="*/ 240 h 263"/>
                <a:gd name="T10" fmla="*/ 13 w 96"/>
                <a:gd name="T11" fmla="*/ 197 h 263"/>
                <a:gd name="T12" fmla="*/ 20 w 96"/>
                <a:gd name="T13" fmla="*/ 85 h 263"/>
                <a:gd name="T14" fmla="*/ 13 w 96"/>
                <a:gd name="T15" fmla="*/ 197 h 263"/>
                <a:gd name="T16" fmla="*/ 13 w 96"/>
                <a:gd name="T17" fmla="*/ 197 h 263"/>
                <a:gd name="T18" fmla="*/ 10 w 96"/>
                <a:gd name="T19" fmla="*/ 204 h 263"/>
                <a:gd name="T20" fmla="*/ 3 w 96"/>
                <a:gd name="T21" fmla="*/ 207 h 263"/>
                <a:gd name="T22" fmla="*/ 0 w 96"/>
                <a:gd name="T23" fmla="*/ 204 h 263"/>
                <a:gd name="T24" fmla="*/ 10 w 96"/>
                <a:gd name="T25" fmla="*/ 3 h 263"/>
                <a:gd name="T26" fmla="*/ 33 w 96"/>
                <a:gd name="T27" fmla="*/ 0 h 263"/>
                <a:gd name="T28" fmla="*/ 96 w 96"/>
                <a:gd name="T29" fmla="*/ 161 h 263"/>
                <a:gd name="T30" fmla="*/ 59 w 96"/>
                <a:gd name="T31" fmla="*/ 263 h 263"/>
                <a:gd name="T32" fmla="*/ 3 w 96"/>
                <a:gd name="T33" fmla="*/ 207 h 263"/>
                <a:gd name="T34" fmla="*/ 3 w 96"/>
                <a:gd name="T35" fmla="*/ 207 h 263"/>
                <a:gd name="T36" fmla="*/ 53 w 96"/>
                <a:gd name="T37" fmla="*/ 227 h 263"/>
                <a:gd name="T38" fmla="*/ 56 w 96"/>
                <a:gd name="T39" fmla="*/ 220 h 263"/>
                <a:gd name="T40" fmla="*/ 53 w 96"/>
                <a:gd name="T41" fmla="*/ 227 h 263"/>
                <a:gd name="T42" fmla="*/ 53 w 96"/>
                <a:gd name="T43" fmla="*/ 227 h 263"/>
                <a:gd name="T44" fmla="*/ 26 w 96"/>
                <a:gd name="T45" fmla="*/ 194 h 263"/>
                <a:gd name="T46" fmla="*/ 50 w 96"/>
                <a:gd name="T47" fmla="*/ 214 h 263"/>
                <a:gd name="T48" fmla="*/ 69 w 96"/>
                <a:gd name="T49" fmla="*/ 161 h 263"/>
                <a:gd name="T50" fmla="*/ 33 w 96"/>
                <a:gd name="T51" fmla="*/ 72 h 263"/>
                <a:gd name="T52" fmla="*/ 26 w 96"/>
                <a:gd name="T53" fmla="*/ 194 h 263"/>
                <a:gd name="T54" fmla="*/ 26 w 96"/>
                <a:gd name="T55" fmla="*/ 194 h 263"/>
                <a:gd name="T56" fmla="*/ 83 w 96"/>
                <a:gd name="T57" fmla="*/ 161 h 263"/>
                <a:gd name="T58" fmla="*/ 83 w 96"/>
                <a:gd name="T59" fmla="*/ 161 h 263"/>
                <a:gd name="T60" fmla="*/ 26 w 96"/>
                <a:gd name="T61" fmla="*/ 13 h 263"/>
                <a:gd name="T62" fmla="*/ 23 w 96"/>
                <a:gd name="T63" fmla="*/ 13 h 263"/>
                <a:gd name="T64" fmla="*/ 23 w 96"/>
                <a:gd name="T65" fmla="*/ 39 h 263"/>
                <a:gd name="T66" fmla="*/ 36 w 96"/>
                <a:gd name="T67" fmla="*/ 36 h 263"/>
                <a:gd name="T68" fmla="*/ 83 w 96"/>
                <a:gd name="T69" fmla="*/ 161 h 263"/>
                <a:gd name="T70" fmla="*/ 83 w 96"/>
                <a:gd name="T71" fmla="*/ 161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96" h="263">
                  <a:moveTo>
                    <a:pt x="3" y="207"/>
                  </a:moveTo>
                  <a:lnTo>
                    <a:pt x="10" y="204"/>
                  </a:lnTo>
                  <a:lnTo>
                    <a:pt x="13" y="197"/>
                  </a:lnTo>
                  <a:lnTo>
                    <a:pt x="56" y="240"/>
                  </a:lnTo>
                  <a:lnTo>
                    <a:pt x="56" y="240"/>
                  </a:lnTo>
                  <a:lnTo>
                    <a:pt x="13" y="197"/>
                  </a:lnTo>
                  <a:lnTo>
                    <a:pt x="20" y="85"/>
                  </a:lnTo>
                  <a:lnTo>
                    <a:pt x="13" y="197"/>
                  </a:lnTo>
                  <a:lnTo>
                    <a:pt x="13" y="197"/>
                  </a:lnTo>
                  <a:lnTo>
                    <a:pt x="10" y="204"/>
                  </a:lnTo>
                  <a:lnTo>
                    <a:pt x="3" y="207"/>
                  </a:lnTo>
                  <a:lnTo>
                    <a:pt x="0" y="204"/>
                  </a:lnTo>
                  <a:lnTo>
                    <a:pt x="10" y="3"/>
                  </a:lnTo>
                  <a:lnTo>
                    <a:pt x="33" y="0"/>
                  </a:lnTo>
                  <a:lnTo>
                    <a:pt x="96" y="161"/>
                  </a:lnTo>
                  <a:lnTo>
                    <a:pt x="59" y="263"/>
                  </a:lnTo>
                  <a:lnTo>
                    <a:pt x="3" y="207"/>
                  </a:lnTo>
                  <a:lnTo>
                    <a:pt x="3" y="207"/>
                  </a:lnTo>
                  <a:close/>
                  <a:moveTo>
                    <a:pt x="53" y="227"/>
                  </a:moveTo>
                  <a:lnTo>
                    <a:pt x="56" y="220"/>
                  </a:lnTo>
                  <a:lnTo>
                    <a:pt x="53" y="227"/>
                  </a:lnTo>
                  <a:lnTo>
                    <a:pt x="53" y="227"/>
                  </a:lnTo>
                  <a:close/>
                  <a:moveTo>
                    <a:pt x="26" y="194"/>
                  </a:moveTo>
                  <a:lnTo>
                    <a:pt x="50" y="214"/>
                  </a:lnTo>
                  <a:lnTo>
                    <a:pt x="69" y="161"/>
                  </a:lnTo>
                  <a:lnTo>
                    <a:pt x="33" y="72"/>
                  </a:lnTo>
                  <a:lnTo>
                    <a:pt x="26" y="194"/>
                  </a:lnTo>
                  <a:lnTo>
                    <a:pt x="26" y="194"/>
                  </a:lnTo>
                  <a:close/>
                  <a:moveTo>
                    <a:pt x="83" y="161"/>
                  </a:moveTo>
                  <a:lnTo>
                    <a:pt x="83" y="161"/>
                  </a:lnTo>
                  <a:lnTo>
                    <a:pt x="26" y="13"/>
                  </a:lnTo>
                  <a:lnTo>
                    <a:pt x="23" y="13"/>
                  </a:lnTo>
                  <a:lnTo>
                    <a:pt x="23" y="39"/>
                  </a:lnTo>
                  <a:lnTo>
                    <a:pt x="36" y="36"/>
                  </a:lnTo>
                  <a:lnTo>
                    <a:pt x="83" y="161"/>
                  </a:lnTo>
                  <a:lnTo>
                    <a:pt x="83" y="16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0" name="Freeform 23"/>
            <p:cNvSpPr/>
            <p:nvPr/>
          </p:nvSpPr>
          <p:spPr bwMode="auto">
            <a:xfrm>
              <a:off x="1051" y="1626"/>
              <a:ext cx="360" cy="293"/>
            </a:xfrm>
            <a:custGeom>
              <a:avLst/>
              <a:gdLst>
                <a:gd name="T0" fmla="*/ 49 w 360"/>
                <a:gd name="T1" fmla="*/ 13 h 293"/>
                <a:gd name="T2" fmla="*/ 0 w 360"/>
                <a:gd name="T3" fmla="*/ 13 h 293"/>
                <a:gd name="T4" fmla="*/ 0 w 360"/>
                <a:gd name="T5" fmla="*/ 0 h 293"/>
                <a:gd name="T6" fmla="*/ 53 w 360"/>
                <a:gd name="T7" fmla="*/ 0 h 293"/>
                <a:gd name="T8" fmla="*/ 360 w 360"/>
                <a:gd name="T9" fmla="*/ 283 h 293"/>
                <a:gd name="T10" fmla="*/ 350 w 360"/>
                <a:gd name="T11" fmla="*/ 293 h 293"/>
                <a:gd name="T12" fmla="*/ 49 w 360"/>
                <a:gd name="T13" fmla="*/ 13 h 293"/>
                <a:gd name="T14" fmla="*/ 49 w 360"/>
                <a:gd name="T15" fmla="*/ 13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60" h="293">
                  <a:moveTo>
                    <a:pt x="49" y="13"/>
                  </a:moveTo>
                  <a:lnTo>
                    <a:pt x="0" y="13"/>
                  </a:lnTo>
                  <a:lnTo>
                    <a:pt x="0" y="0"/>
                  </a:lnTo>
                  <a:lnTo>
                    <a:pt x="53" y="0"/>
                  </a:lnTo>
                  <a:lnTo>
                    <a:pt x="360" y="283"/>
                  </a:lnTo>
                  <a:lnTo>
                    <a:pt x="350" y="293"/>
                  </a:lnTo>
                  <a:lnTo>
                    <a:pt x="49" y="13"/>
                  </a:lnTo>
                  <a:lnTo>
                    <a:pt x="49" y="1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1" name="Freeform 24"/>
            <p:cNvSpPr>
              <a:spLocks noEditPoints="1"/>
            </p:cNvSpPr>
            <p:nvPr/>
          </p:nvSpPr>
          <p:spPr bwMode="auto">
            <a:xfrm>
              <a:off x="1044" y="1619"/>
              <a:ext cx="376" cy="310"/>
            </a:xfrm>
            <a:custGeom>
              <a:avLst/>
              <a:gdLst>
                <a:gd name="T0" fmla="*/ 53 w 376"/>
                <a:gd name="T1" fmla="*/ 27 h 310"/>
                <a:gd name="T2" fmla="*/ 0 w 376"/>
                <a:gd name="T3" fmla="*/ 27 h 310"/>
                <a:gd name="T4" fmla="*/ 0 w 376"/>
                <a:gd name="T5" fmla="*/ 0 h 310"/>
                <a:gd name="T6" fmla="*/ 63 w 376"/>
                <a:gd name="T7" fmla="*/ 0 h 310"/>
                <a:gd name="T8" fmla="*/ 376 w 376"/>
                <a:gd name="T9" fmla="*/ 290 h 310"/>
                <a:gd name="T10" fmla="*/ 357 w 376"/>
                <a:gd name="T11" fmla="*/ 310 h 310"/>
                <a:gd name="T12" fmla="*/ 53 w 376"/>
                <a:gd name="T13" fmla="*/ 27 h 310"/>
                <a:gd name="T14" fmla="*/ 53 w 376"/>
                <a:gd name="T15" fmla="*/ 27 h 310"/>
                <a:gd name="T16" fmla="*/ 56 w 376"/>
                <a:gd name="T17" fmla="*/ 14 h 310"/>
                <a:gd name="T18" fmla="*/ 357 w 376"/>
                <a:gd name="T19" fmla="*/ 290 h 310"/>
                <a:gd name="T20" fmla="*/ 56 w 376"/>
                <a:gd name="T21" fmla="*/ 14 h 310"/>
                <a:gd name="T22" fmla="*/ 13 w 376"/>
                <a:gd name="T23" fmla="*/ 14 h 310"/>
                <a:gd name="T24" fmla="*/ 13 w 376"/>
                <a:gd name="T25" fmla="*/ 14 h 310"/>
                <a:gd name="T26" fmla="*/ 56 w 376"/>
                <a:gd name="T27" fmla="*/ 14 h 310"/>
                <a:gd name="T28" fmla="*/ 56 w 376"/>
                <a:gd name="T29" fmla="*/ 20 h 310"/>
                <a:gd name="T30" fmla="*/ 50 w 376"/>
                <a:gd name="T31" fmla="*/ 27 h 310"/>
                <a:gd name="T32" fmla="*/ 56 w 376"/>
                <a:gd name="T33" fmla="*/ 20 h 310"/>
                <a:gd name="T34" fmla="*/ 56 w 376"/>
                <a:gd name="T35" fmla="*/ 14 h 310"/>
                <a:gd name="T36" fmla="*/ 56 w 376"/>
                <a:gd name="T37" fmla="*/ 14 h 310"/>
                <a:gd name="T38" fmla="*/ 56 w 376"/>
                <a:gd name="T39" fmla="*/ 14 h 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76" h="310">
                  <a:moveTo>
                    <a:pt x="53" y="27"/>
                  </a:moveTo>
                  <a:lnTo>
                    <a:pt x="0" y="27"/>
                  </a:lnTo>
                  <a:lnTo>
                    <a:pt x="0" y="0"/>
                  </a:lnTo>
                  <a:lnTo>
                    <a:pt x="63" y="0"/>
                  </a:lnTo>
                  <a:lnTo>
                    <a:pt x="376" y="290"/>
                  </a:lnTo>
                  <a:lnTo>
                    <a:pt x="357" y="310"/>
                  </a:lnTo>
                  <a:lnTo>
                    <a:pt x="53" y="27"/>
                  </a:lnTo>
                  <a:lnTo>
                    <a:pt x="53" y="27"/>
                  </a:lnTo>
                  <a:close/>
                  <a:moveTo>
                    <a:pt x="56" y="14"/>
                  </a:moveTo>
                  <a:lnTo>
                    <a:pt x="357" y="290"/>
                  </a:lnTo>
                  <a:lnTo>
                    <a:pt x="56" y="14"/>
                  </a:lnTo>
                  <a:lnTo>
                    <a:pt x="13" y="14"/>
                  </a:lnTo>
                  <a:lnTo>
                    <a:pt x="13" y="14"/>
                  </a:lnTo>
                  <a:lnTo>
                    <a:pt x="56" y="14"/>
                  </a:lnTo>
                  <a:lnTo>
                    <a:pt x="56" y="20"/>
                  </a:lnTo>
                  <a:lnTo>
                    <a:pt x="50" y="27"/>
                  </a:lnTo>
                  <a:lnTo>
                    <a:pt x="56" y="20"/>
                  </a:lnTo>
                  <a:lnTo>
                    <a:pt x="56" y="14"/>
                  </a:lnTo>
                  <a:lnTo>
                    <a:pt x="56" y="14"/>
                  </a:lnTo>
                  <a:lnTo>
                    <a:pt x="56" y="1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2" name="Freeform 25"/>
            <p:cNvSpPr>
              <a:spLocks noEditPoints="1"/>
            </p:cNvSpPr>
            <p:nvPr/>
          </p:nvSpPr>
          <p:spPr bwMode="auto">
            <a:xfrm>
              <a:off x="1074" y="1593"/>
              <a:ext cx="33" cy="53"/>
            </a:xfrm>
            <a:custGeom>
              <a:avLst/>
              <a:gdLst>
                <a:gd name="T0" fmla="*/ 0 w 33"/>
                <a:gd name="T1" fmla="*/ 26 h 53"/>
                <a:gd name="T2" fmla="*/ 7 w 33"/>
                <a:gd name="T3" fmla="*/ 17 h 53"/>
                <a:gd name="T4" fmla="*/ 20 w 33"/>
                <a:gd name="T5" fmla="*/ 26 h 53"/>
                <a:gd name="T6" fmla="*/ 20 w 33"/>
                <a:gd name="T7" fmla="*/ 0 h 53"/>
                <a:gd name="T8" fmla="*/ 33 w 33"/>
                <a:gd name="T9" fmla="*/ 0 h 53"/>
                <a:gd name="T10" fmla="*/ 33 w 33"/>
                <a:gd name="T11" fmla="*/ 53 h 53"/>
                <a:gd name="T12" fmla="*/ 0 w 33"/>
                <a:gd name="T13" fmla="*/ 26 h 53"/>
                <a:gd name="T14" fmla="*/ 0 w 33"/>
                <a:gd name="T15" fmla="*/ 26 h 53"/>
                <a:gd name="T16" fmla="*/ 0 w 33"/>
                <a:gd name="T17" fmla="*/ 26 h 53"/>
                <a:gd name="T18" fmla="*/ 0 w 33"/>
                <a:gd name="T19" fmla="*/ 26 h 53"/>
                <a:gd name="T20" fmla="*/ 0 w 33"/>
                <a:gd name="T21" fmla="*/ 26 h 53"/>
                <a:gd name="T22" fmla="*/ 0 w 33"/>
                <a:gd name="T23" fmla="*/ 26 h 53"/>
                <a:gd name="T24" fmla="*/ 0 w 33"/>
                <a:gd name="T25" fmla="*/ 26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3" h="53">
                  <a:moveTo>
                    <a:pt x="0" y="26"/>
                  </a:moveTo>
                  <a:lnTo>
                    <a:pt x="7" y="17"/>
                  </a:lnTo>
                  <a:lnTo>
                    <a:pt x="20" y="26"/>
                  </a:lnTo>
                  <a:lnTo>
                    <a:pt x="20" y="0"/>
                  </a:lnTo>
                  <a:lnTo>
                    <a:pt x="33" y="0"/>
                  </a:lnTo>
                  <a:lnTo>
                    <a:pt x="33" y="53"/>
                  </a:lnTo>
                  <a:lnTo>
                    <a:pt x="0" y="26"/>
                  </a:lnTo>
                  <a:lnTo>
                    <a:pt x="0" y="26"/>
                  </a:lnTo>
                  <a:close/>
                  <a:moveTo>
                    <a:pt x="0" y="26"/>
                  </a:moveTo>
                  <a:lnTo>
                    <a:pt x="0" y="26"/>
                  </a:lnTo>
                  <a:lnTo>
                    <a:pt x="0" y="26"/>
                  </a:lnTo>
                  <a:lnTo>
                    <a:pt x="0" y="26"/>
                  </a:lnTo>
                  <a:lnTo>
                    <a:pt x="0" y="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3" name="Freeform 26"/>
            <p:cNvSpPr>
              <a:spLocks noEditPoints="1"/>
            </p:cNvSpPr>
            <p:nvPr/>
          </p:nvSpPr>
          <p:spPr bwMode="auto">
            <a:xfrm>
              <a:off x="1064" y="1587"/>
              <a:ext cx="50" cy="75"/>
            </a:xfrm>
            <a:custGeom>
              <a:avLst/>
              <a:gdLst>
                <a:gd name="T0" fmla="*/ 10 w 50"/>
                <a:gd name="T1" fmla="*/ 42 h 75"/>
                <a:gd name="T2" fmla="*/ 3 w 50"/>
                <a:gd name="T3" fmla="*/ 49 h 75"/>
                <a:gd name="T4" fmla="*/ 3 w 50"/>
                <a:gd name="T5" fmla="*/ 36 h 75"/>
                <a:gd name="T6" fmla="*/ 0 w 50"/>
                <a:gd name="T7" fmla="*/ 32 h 75"/>
                <a:gd name="T8" fmla="*/ 3 w 50"/>
                <a:gd name="T9" fmla="*/ 29 h 75"/>
                <a:gd name="T10" fmla="*/ 3 w 50"/>
                <a:gd name="T11" fmla="*/ 16 h 75"/>
                <a:gd name="T12" fmla="*/ 10 w 50"/>
                <a:gd name="T13" fmla="*/ 23 h 75"/>
                <a:gd name="T14" fmla="*/ 17 w 50"/>
                <a:gd name="T15" fmla="*/ 13 h 75"/>
                <a:gd name="T16" fmla="*/ 23 w 50"/>
                <a:gd name="T17" fmla="*/ 16 h 75"/>
                <a:gd name="T18" fmla="*/ 23 w 50"/>
                <a:gd name="T19" fmla="*/ 19 h 75"/>
                <a:gd name="T20" fmla="*/ 23 w 50"/>
                <a:gd name="T21" fmla="*/ 0 h 75"/>
                <a:gd name="T22" fmla="*/ 50 w 50"/>
                <a:gd name="T23" fmla="*/ 0 h 75"/>
                <a:gd name="T24" fmla="*/ 50 w 50"/>
                <a:gd name="T25" fmla="*/ 75 h 75"/>
                <a:gd name="T26" fmla="*/ 10 w 50"/>
                <a:gd name="T27" fmla="*/ 42 h 75"/>
                <a:gd name="T28" fmla="*/ 10 w 50"/>
                <a:gd name="T29" fmla="*/ 42 h 75"/>
                <a:gd name="T30" fmla="*/ 36 w 50"/>
                <a:gd name="T31" fmla="*/ 46 h 75"/>
                <a:gd name="T32" fmla="*/ 36 w 50"/>
                <a:gd name="T33" fmla="*/ 13 h 75"/>
                <a:gd name="T34" fmla="*/ 36 w 50"/>
                <a:gd name="T35" fmla="*/ 46 h 75"/>
                <a:gd name="T36" fmla="*/ 26 w 50"/>
                <a:gd name="T37" fmla="*/ 39 h 75"/>
                <a:gd name="T38" fmla="*/ 20 w 50"/>
                <a:gd name="T39" fmla="*/ 32 h 75"/>
                <a:gd name="T40" fmla="*/ 20 w 50"/>
                <a:gd name="T41" fmla="*/ 32 h 75"/>
                <a:gd name="T42" fmla="*/ 36 w 50"/>
                <a:gd name="T43" fmla="*/ 46 h 75"/>
                <a:gd name="T44" fmla="*/ 36 w 50"/>
                <a:gd name="T45" fmla="*/ 46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50" h="75">
                  <a:moveTo>
                    <a:pt x="10" y="42"/>
                  </a:moveTo>
                  <a:lnTo>
                    <a:pt x="3" y="49"/>
                  </a:lnTo>
                  <a:lnTo>
                    <a:pt x="3" y="36"/>
                  </a:lnTo>
                  <a:lnTo>
                    <a:pt x="0" y="32"/>
                  </a:lnTo>
                  <a:lnTo>
                    <a:pt x="3" y="29"/>
                  </a:lnTo>
                  <a:lnTo>
                    <a:pt x="3" y="16"/>
                  </a:lnTo>
                  <a:lnTo>
                    <a:pt x="10" y="23"/>
                  </a:lnTo>
                  <a:lnTo>
                    <a:pt x="17" y="13"/>
                  </a:lnTo>
                  <a:lnTo>
                    <a:pt x="23" y="16"/>
                  </a:lnTo>
                  <a:lnTo>
                    <a:pt x="23" y="19"/>
                  </a:lnTo>
                  <a:lnTo>
                    <a:pt x="23" y="0"/>
                  </a:lnTo>
                  <a:lnTo>
                    <a:pt x="50" y="0"/>
                  </a:lnTo>
                  <a:lnTo>
                    <a:pt x="50" y="75"/>
                  </a:lnTo>
                  <a:lnTo>
                    <a:pt x="10" y="42"/>
                  </a:lnTo>
                  <a:lnTo>
                    <a:pt x="10" y="42"/>
                  </a:lnTo>
                  <a:close/>
                  <a:moveTo>
                    <a:pt x="36" y="46"/>
                  </a:moveTo>
                  <a:lnTo>
                    <a:pt x="36" y="13"/>
                  </a:lnTo>
                  <a:lnTo>
                    <a:pt x="36" y="46"/>
                  </a:lnTo>
                  <a:lnTo>
                    <a:pt x="26" y="39"/>
                  </a:lnTo>
                  <a:lnTo>
                    <a:pt x="20" y="32"/>
                  </a:lnTo>
                  <a:lnTo>
                    <a:pt x="20" y="32"/>
                  </a:lnTo>
                  <a:lnTo>
                    <a:pt x="36" y="46"/>
                  </a:lnTo>
                  <a:lnTo>
                    <a:pt x="36" y="4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4" name="Freeform 27"/>
            <p:cNvSpPr/>
            <p:nvPr/>
          </p:nvSpPr>
          <p:spPr bwMode="auto">
            <a:xfrm>
              <a:off x="1589" y="1514"/>
              <a:ext cx="356" cy="369"/>
            </a:xfrm>
            <a:custGeom>
              <a:avLst/>
              <a:gdLst>
                <a:gd name="T0" fmla="*/ 0 w 356"/>
                <a:gd name="T1" fmla="*/ 359 h 369"/>
                <a:gd name="T2" fmla="*/ 343 w 356"/>
                <a:gd name="T3" fmla="*/ 20 h 369"/>
                <a:gd name="T4" fmla="*/ 343 w 356"/>
                <a:gd name="T5" fmla="*/ 0 h 369"/>
                <a:gd name="T6" fmla="*/ 343 w 356"/>
                <a:gd name="T7" fmla="*/ 0 h 369"/>
                <a:gd name="T8" fmla="*/ 356 w 356"/>
                <a:gd name="T9" fmla="*/ 0 h 369"/>
                <a:gd name="T10" fmla="*/ 356 w 356"/>
                <a:gd name="T11" fmla="*/ 27 h 369"/>
                <a:gd name="T12" fmla="*/ 10 w 356"/>
                <a:gd name="T13" fmla="*/ 369 h 369"/>
                <a:gd name="T14" fmla="*/ 0 w 356"/>
                <a:gd name="T15" fmla="*/ 359 h 369"/>
                <a:gd name="T16" fmla="*/ 0 w 356"/>
                <a:gd name="T17" fmla="*/ 359 h 3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56" h="369">
                  <a:moveTo>
                    <a:pt x="0" y="359"/>
                  </a:moveTo>
                  <a:lnTo>
                    <a:pt x="343" y="20"/>
                  </a:lnTo>
                  <a:lnTo>
                    <a:pt x="343" y="0"/>
                  </a:lnTo>
                  <a:lnTo>
                    <a:pt x="343" y="0"/>
                  </a:lnTo>
                  <a:lnTo>
                    <a:pt x="356" y="0"/>
                  </a:lnTo>
                  <a:lnTo>
                    <a:pt x="356" y="27"/>
                  </a:lnTo>
                  <a:lnTo>
                    <a:pt x="10" y="369"/>
                  </a:lnTo>
                  <a:lnTo>
                    <a:pt x="0" y="359"/>
                  </a:lnTo>
                  <a:lnTo>
                    <a:pt x="0" y="35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5" name="Freeform 28"/>
            <p:cNvSpPr>
              <a:spLocks noEditPoints="1"/>
            </p:cNvSpPr>
            <p:nvPr/>
          </p:nvSpPr>
          <p:spPr bwMode="auto">
            <a:xfrm>
              <a:off x="1579" y="1508"/>
              <a:ext cx="373" cy="385"/>
            </a:xfrm>
            <a:custGeom>
              <a:avLst/>
              <a:gdLst>
                <a:gd name="T0" fmla="*/ 6 w 373"/>
                <a:gd name="T1" fmla="*/ 371 h 385"/>
                <a:gd name="T2" fmla="*/ 10 w 373"/>
                <a:gd name="T3" fmla="*/ 365 h 385"/>
                <a:gd name="T4" fmla="*/ 16 w 373"/>
                <a:gd name="T5" fmla="*/ 371 h 385"/>
                <a:gd name="T6" fmla="*/ 10 w 373"/>
                <a:gd name="T7" fmla="*/ 365 h 385"/>
                <a:gd name="T8" fmla="*/ 6 w 373"/>
                <a:gd name="T9" fmla="*/ 371 h 385"/>
                <a:gd name="T10" fmla="*/ 0 w 373"/>
                <a:gd name="T11" fmla="*/ 365 h 385"/>
                <a:gd name="T12" fmla="*/ 346 w 373"/>
                <a:gd name="T13" fmla="*/ 23 h 385"/>
                <a:gd name="T14" fmla="*/ 346 w 373"/>
                <a:gd name="T15" fmla="*/ 0 h 385"/>
                <a:gd name="T16" fmla="*/ 353 w 373"/>
                <a:gd name="T17" fmla="*/ 0 h 385"/>
                <a:gd name="T18" fmla="*/ 353 w 373"/>
                <a:gd name="T19" fmla="*/ 0 h 385"/>
                <a:gd name="T20" fmla="*/ 373 w 373"/>
                <a:gd name="T21" fmla="*/ 0 h 385"/>
                <a:gd name="T22" fmla="*/ 373 w 373"/>
                <a:gd name="T23" fmla="*/ 33 h 385"/>
                <a:gd name="T24" fmla="*/ 20 w 373"/>
                <a:gd name="T25" fmla="*/ 385 h 385"/>
                <a:gd name="T26" fmla="*/ 6 w 373"/>
                <a:gd name="T27" fmla="*/ 371 h 385"/>
                <a:gd name="T28" fmla="*/ 6 w 373"/>
                <a:gd name="T29" fmla="*/ 371 h 385"/>
                <a:gd name="T30" fmla="*/ 20 w 373"/>
                <a:gd name="T31" fmla="*/ 365 h 385"/>
                <a:gd name="T32" fmla="*/ 360 w 373"/>
                <a:gd name="T33" fmla="*/ 29 h 385"/>
                <a:gd name="T34" fmla="*/ 360 w 373"/>
                <a:gd name="T35" fmla="*/ 13 h 385"/>
                <a:gd name="T36" fmla="*/ 360 w 373"/>
                <a:gd name="T37" fmla="*/ 29 h 385"/>
                <a:gd name="T38" fmla="*/ 20 w 373"/>
                <a:gd name="T39" fmla="*/ 365 h 385"/>
                <a:gd name="T40" fmla="*/ 20 w 373"/>
                <a:gd name="T41" fmla="*/ 365 h 3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73" h="385">
                  <a:moveTo>
                    <a:pt x="6" y="371"/>
                  </a:moveTo>
                  <a:lnTo>
                    <a:pt x="10" y="365"/>
                  </a:lnTo>
                  <a:lnTo>
                    <a:pt x="16" y="371"/>
                  </a:lnTo>
                  <a:lnTo>
                    <a:pt x="10" y="365"/>
                  </a:lnTo>
                  <a:lnTo>
                    <a:pt x="6" y="371"/>
                  </a:lnTo>
                  <a:lnTo>
                    <a:pt x="0" y="365"/>
                  </a:lnTo>
                  <a:lnTo>
                    <a:pt x="346" y="23"/>
                  </a:lnTo>
                  <a:lnTo>
                    <a:pt x="346" y="0"/>
                  </a:lnTo>
                  <a:lnTo>
                    <a:pt x="353" y="0"/>
                  </a:lnTo>
                  <a:lnTo>
                    <a:pt x="353" y="0"/>
                  </a:lnTo>
                  <a:lnTo>
                    <a:pt x="373" y="0"/>
                  </a:lnTo>
                  <a:lnTo>
                    <a:pt x="373" y="33"/>
                  </a:lnTo>
                  <a:lnTo>
                    <a:pt x="20" y="385"/>
                  </a:lnTo>
                  <a:lnTo>
                    <a:pt x="6" y="371"/>
                  </a:lnTo>
                  <a:lnTo>
                    <a:pt x="6" y="371"/>
                  </a:lnTo>
                  <a:close/>
                  <a:moveTo>
                    <a:pt x="20" y="365"/>
                  </a:moveTo>
                  <a:lnTo>
                    <a:pt x="360" y="29"/>
                  </a:lnTo>
                  <a:lnTo>
                    <a:pt x="360" y="13"/>
                  </a:lnTo>
                  <a:lnTo>
                    <a:pt x="360" y="29"/>
                  </a:lnTo>
                  <a:lnTo>
                    <a:pt x="20" y="365"/>
                  </a:lnTo>
                  <a:lnTo>
                    <a:pt x="20" y="36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6" name="Freeform 29"/>
            <p:cNvSpPr/>
            <p:nvPr/>
          </p:nvSpPr>
          <p:spPr bwMode="auto">
            <a:xfrm>
              <a:off x="1935" y="1521"/>
              <a:ext cx="70" cy="23"/>
            </a:xfrm>
            <a:custGeom>
              <a:avLst/>
              <a:gdLst>
                <a:gd name="T0" fmla="*/ 0 w 70"/>
                <a:gd name="T1" fmla="*/ 10 h 23"/>
                <a:gd name="T2" fmla="*/ 66 w 70"/>
                <a:gd name="T3" fmla="*/ 0 h 23"/>
                <a:gd name="T4" fmla="*/ 70 w 70"/>
                <a:gd name="T5" fmla="*/ 13 h 23"/>
                <a:gd name="T6" fmla="*/ 4 w 70"/>
                <a:gd name="T7" fmla="*/ 23 h 23"/>
                <a:gd name="T8" fmla="*/ 0 w 70"/>
                <a:gd name="T9" fmla="*/ 10 h 23"/>
                <a:gd name="T10" fmla="*/ 0 w 70"/>
                <a:gd name="T11" fmla="*/ 1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0" h="23">
                  <a:moveTo>
                    <a:pt x="0" y="10"/>
                  </a:moveTo>
                  <a:lnTo>
                    <a:pt x="66" y="0"/>
                  </a:lnTo>
                  <a:lnTo>
                    <a:pt x="70" y="13"/>
                  </a:lnTo>
                  <a:lnTo>
                    <a:pt x="4" y="23"/>
                  </a:lnTo>
                  <a:lnTo>
                    <a:pt x="0" y="10"/>
                  </a:lnTo>
                  <a:lnTo>
                    <a:pt x="0" y="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7" name="Freeform 30"/>
            <p:cNvSpPr/>
            <p:nvPr/>
          </p:nvSpPr>
          <p:spPr bwMode="auto">
            <a:xfrm>
              <a:off x="1929" y="1511"/>
              <a:ext cx="82" cy="39"/>
            </a:xfrm>
            <a:custGeom>
              <a:avLst/>
              <a:gdLst>
                <a:gd name="T0" fmla="*/ 3 w 82"/>
                <a:gd name="T1" fmla="*/ 33 h 39"/>
                <a:gd name="T2" fmla="*/ 0 w 82"/>
                <a:gd name="T3" fmla="*/ 20 h 39"/>
                <a:gd name="T4" fmla="*/ 6 w 82"/>
                <a:gd name="T5" fmla="*/ 20 h 39"/>
                <a:gd name="T6" fmla="*/ 10 w 82"/>
                <a:gd name="T7" fmla="*/ 26 h 39"/>
                <a:gd name="T8" fmla="*/ 6 w 82"/>
                <a:gd name="T9" fmla="*/ 20 h 39"/>
                <a:gd name="T10" fmla="*/ 0 w 82"/>
                <a:gd name="T11" fmla="*/ 20 h 39"/>
                <a:gd name="T12" fmla="*/ 0 w 82"/>
                <a:gd name="T13" fmla="*/ 13 h 39"/>
                <a:gd name="T14" fmla="*/ 79 w 82"/>
                <a:gd name="T15" fmla="*/ 0 h 39"/>
                <a:gd name="T16" fmla="*/ 82 w 82"/>
                <a:gd name="T17" fmla="*/ 26 h 39"/>
                <a:gd name="T18" fmla="*/ 3 w 82"/>
                <a:gd name="T19" fmla="*/ 39 h 39"/>
                <a:gd name="T20" fmla="*/ 3 w 82"/>
                <a:gd name="T21" fmla="*/ 33 h 39"/>
                <a:gd name="T22" fmla="*/ 3 w 82"/>
                <a:gd name="T23" fmla="*/ 33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82" h="39">
                  <a:moveTo>
                    <a:pt x="3" y="33"/>
                  </a:moveTo>
                  <a:lnTo>
                    <a:pt x="0" y="20"/>
                  </a:lnTo>
                  <a:lnTo>
                    <a:pt x="6" y="20"/>
                  </a:lnTo>
                  <a:lnTo>
                    <a:pt x="10" y="26"/>
                  </a:lnTo>
                  <a:lnTo>
                    <a:pt x="6" y="20"/>
                  </a:lnTo>
                  <a:lnTo>
                    <a:pt x="0" y="20"/>
                  </a:lnTo>
                  <a:lnTo>
                    <a:pt x="0" y="13"/>
                  </a:lnTo>
                  <a:lnTo>
                    <a:pt x="79" y="0"/>
                  </a:lnTo>
                  <a:lnTo>
                    <a:pt x="82" y="26"/>
                  </a:lnTo>
                  <a:lnTo>
                    <a:pt x="3" y="39"/>
                  </a:lnTo>
                  <a:lnTo>
                    <a:pt x="3" y="33"/>
                  </a:lnTo>
                  <a:lnTo>
                    <a:pt x="3" y="3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8" name="Freeform 31"/>
            <p:cNvSpPr/>
            <p:nvPr/>
          </p:nvSpPr>
          <p:spPr bwMode="auto">
            <a:xfrm>
              <a:off x="1925" y="1531"/>
              <a:ext cx="60" cy="23"/>
            </a:xfrm>
            <a:custGeom>
              <a:avLst/>
              <a:gdLst>
                <a:gd name="T0" fmla="*/ 0 w 60"/>
                <a:gd name="T1" fmla="*/ 10 h 23"/>
                <a:gd name="T2" fmla="*/ 60 w 60"/>
                <a:gd name="T3" fmla="*/ 0 h 23"/>
                <a:gd name="T4" fmla="*/ 60 w 60"/>
                <a:gd name="T5" fmla="*/ 13 h 23"/>
                <a:gd name="T6" fmla="*/ 4 w 60"/>
                <a:gd name="T7" fmla="*/ 23 h 23"/>
                <a:gd name="T8" fmla="*/ 0 w 60"/>
                <a:gd name="T9" fmla="*/ 10 h 23"/>
                <a:gd name="T10" fmla="*/ 0 w 60"/>
                <a:gd name="T11" fmla="*/ 1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0" h="23">
                  <a:moveTo>
                    <a:pt x="0" y="10"/>
                  </a:moveTo>
                  <a:lnTo>
                    <a:pt x="60" y="0"/>
                  </a:lnTo>
                  <a:lnTo>
                    <a:pt x="60" y="13"/>
                  </a:lnTo>
                  <a:lnTo>
                    <a:pt x="4" y="23"/>
                  </a:lnTo>
                  <a:lnTo>
                    <a:pt x="0" y="10"/>
                  </a:lnTo>
                  <a:lnTo>
                    <a:pt x="0" y="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9" name="Freeform 32"/>
            <p:cNvSpPr/>
            <p:nvPr/>
          </p:nvSpPr>
          <p:spPr bwMode="auto">
            <a:xfrm>
              <a:off x="1919" y="1524"/>
              <a:ext cx="76" cy="36"/>
            </a:xfrm>
            <a:custGeom>
              <a:avLst/>
              <a:gdLst>
                <a:gd name="T0" fmla="*/ 3 w 76"/>
                <a:gd name="T1" fmla="*/ 30 h 36"/>
                <a:gd name="T2" fmla="*/ 0 w 76"/>
                <a:gd name="T3" fmla="*/ 17 h 36"/>
                <a:gd name="T4" fmla="*/ 6 w 76"/>
                <a:gd name="T5" fmla="*/ 17 h 36"/>
                <a:gd name="T6" fmla="*/ 10 w 76"/>
                <a:gd name="T7" fmla="*/ 23 h 36"/>
                <a:gd name="T8" fmla="*/ 6 w 76"/>
                <a:gd name="T9" fmla="*/ 17 h 36"/>
                <a:gd name="T10" fmla="*/ 0 w 76"/>
                <a:gd name="T11" fmla="*/ 17 h 36"/>
                <a:gd name="T12" fmla="*/ 0 w 76"/>
                <a:gd name="T13" fmla="*/ 10 h 36"/>
                <a:gd name="T14" fmla="*/ 69 w 76"/>
                <a:gd name="T15" fmla="*/ 0 h 36"/>
                <a:gd name="T16" fmla="*/ 76 w 76"/>
                <a:gd name="T17" fmla="*/ 23 h 36"/>
                <a:gd name="T18" fmla="*/ 3 w 76"/>
                <a:gd name="T19" fmla="*/ 36 h 36"/>
                <a:gd name="T20" fmla="*/ 3 w 76"/>
                <a:gd name="T21" fmla="*/ 30 h 36"/>
                <a:gd name="T22" fmla="*/ 3 w 76"/>
                <a:gd name="T23" fmla="*/ 3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6" h="36">
                  <a:moveTo>
                    <a:pt x="3" y="30"/>
                  </a:moveTo>
                  <a:lnTo>
                    <a:pt x="0" y="17"/>
                  </a:lnTo>
                  <a:lnTo>
                    <a:pt x="6" y="17"/>
                  </a:lnTo>
                  <a:lnTo>
                    <a:pt x="10" y="23"/>
                  </a:lnTo>
                  <a:lnTo>
                    <a:pt x="6" y="17"/>
                  </a:lnTo>
                  <a:lnTo>
                    <a:pt x="0" y="17"/>
                  </a:lnTo>
                  <a:lnTo>
                    <a:pt x="0" y="10"/>
                  </a:lnTo>
                  <a:lnTo>
                    <a:pt x="69" y="0"/>
                  </a:lnTo>
                  <a:lnTo>
                    <a:pt x="76" y="23"/>
                  </a:lnTo>
                  <a:lnTo>
                    <a:pt x="3" y="36"/>
                  </a:lnTo>
                  <a:lnTo>
                    <a:pt x="3" y="30"/>
                  </a:lnTo>
                  <a:lnTo>
                    <a:pt x="3" y="3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0" name="Freeform 33"/>
            <p:cNvSpPr/>
            <p:nvPr/>
          </p:nvSpPr>
          <p:spPr bwMode="auto">
            <a:xfrm>
              <a:off x="1279" y="2245"/>
              <a:ext cx="161" cy="483"/>
            </a:xfrm>
            <a:custGeom>
              <a:avLst/>
              <a:gdLst>
                <a:gd name="T0" fmla="*/ 0 w 49"/>
                <a:gd name="T1" fmla="*/ 143 h 147"/>
                <a:gd name="T2" fmla="*/ 19 w 49"/>
                <a:gd name="T3" fmla="*/ 139 h 147"/>
                <a:gd name="T4" fmla="*/ 12 w 49"/>
                <a:gd name="T5" fmla="*/ 76 h 147"/>
                <a:gd name="T6" fmla="*/ 12 w 49"/>
                <a:gd name="T7" fmla="*/ 76 h 147"/>
                <a:gd name="T8" fmla="*/ 12 w 49"/>
                <a:gd name="T9" fmla="*/ 74 h 147"/>
                <a:gd name="T10" fmla="*/ 12 w 49"/>
                <a:gd name="T11" fmla="*/ 74 h 147"/>
                <a:gd name="T12" fmla="*/ 45 w 49"/>
                <a:gd name="T13" fmla="*/ 0 h 147"/>
                <a:gd name="T14" fmla="*/ 45 w 49"/>
                <a:gd name="T15" fmla="*/ 0 h 147"/>
                <a:gd name="T16" fmla="*/ 49 w 49"/>
                <a:gd name="T17" fmla="*/ 2 h 147"/>
                <a:gd name="T18" fmla="*/ 32 w 49"/>
                <a:gd name="T19" fmla="*/ 32 h 147"/>
                <a:gd name="T20" fmla="*/ 32 w 49"/>
                <a:gd name="T21" fmla="*/ 32 h 147"/>
                <a:gd name="T22" fmla="*/ 16 w 49"/>
                <a:gd name="T23" fmla="*/ 74 h 147"/>
                <a:gd name="T24" fmla="*/ 16 w 49"/>
                <a:gd name="T25" fmla="*/ 74 h 147"/>
                <a:gd name="T26" fmla="*/ 16 w 49"/>
                <a:gd name="T27" fmla="*/ 76 h 147"/>
                <a:gd name="T28" fmla="*/ 16 w 49"/>
                <a:gd name="T29" fmla="*/ 76 h 147"/>
                <a:gd name="T30" fmla="*/ 23 w 49"/>
                <a:gd name="T31" fmla="*/ 140 h 147"/>
                <a:gd name="T32" fmla="*/ 23 w 49"/>
                <a:gd name="T33" fmla="*/ 140 h 147"/>
                <a:gd name="T34" fmla="*/ 24 w 49"/>
                <a:gd name="T35" fmla="*/ 142 h 147"/>
                <a:gd name="T36" fmla="*/ 1 w 49"/>
                <a:gd name="T37" fmla="*/ 147 h 147"/>
                <a:gd name="T38" fmla="*/ 0 w 49"/>
                <a:gd name="T39" fmla="*/ 143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9" h="147">
                  <a:moveTo>
                    <a:pt x="0" y="143"/>
                  </a:moveTo>
                  <a:cubicBezTo>
                    <a:pt x="19" y="139"/>
                    <a:pt x="19" y="139"/>
                    <a:pt x="19" y="139"/>
                  </a:cubicBezTo>
                  <a:cubicBezTo>
                    <a:pt x="18" y="130"/>
                    <a:pt x="15" y="89"/>
                    <a:pt x="12" y="76"/>
                  </a:cubicBezTo>
                  <a:cubicBezTo>
                    <a:pt x="12" y="76"/>
                    <a:pt x="12" y="76"/>
                    <a:pt x="12" y="76"/>
                  </a:cubicBezTo>
                  <a:cubicBezTo>
                    <a:pt x="12" y="76"/>
                    <a:pt x="12" y="75"/>
                    <a:pt x="12" y="74"/>
                  </a:cubicBezTo>
                  <a:cubicBezTo>
                    <a:pt x="12" y="74"/>
                    <a:pt x="12" y="74"/>
                    <a:pt x="12" y="74"/>
                  </a:cubicBezTo>
                  <a:cubicBezTo>
                    <a:pt x="12" y="56"/>
                    <a:pt x="45" y="0"/>
                    <a:pt x="45" y="0"/>
                  </a:cubicBezTo>
                  <a:cubicBezTo>
                    <a:pt x="45" y="0"/>
                    <a:pt x="45" y="0"/>
                    <a:pt x="45" y="0"/>
                  </a:cubicBezTo>
                  <a:cubicBezTo>
                    <a:pt x="49" y="2"/>
                    <a:pt x="49" y="2"/>
                    <a:pt x="49" y="2"/>
                  </a:cubicBezTo>
                  <a:cubicBezTo>
                    <a:pt x="49" y="2"/>
                    <a:pt x="40" y="16"/>
                    <a:pt x="32" y="32"/>
                  </a:cubicBezTo>
                  <a:cubicBezTo>
                    <a:pt x="32" y="32"/>
                    <a:pt x="32" y="32"/>
                    <a:pt x="32" y="32"/>
                  </a:cubicBezTo>
                  <a:cubicBezTo>
                    <a:pt x="24" y="48"/>
                    <a:pt x="16" y="67"/>
                    <a:pt x="16" y="74"/>
                  </a:cubicBezTo>
                  <a:cubicBezTo>
                    <a:pt x="16" y="74"/>
                    <a:pt x="16" y="74"/>
                    <a:pt x="16" y="74"/>
                  </a:cubicBezTo>
                  <a:cubicBezTo>
                    <a:pt x="16" y="75"/>
                    <a:pt x="16" y="75"/>
                    <a:pt x="16" y="76"/>
                  </a:cubicBezTo>
                  <a:cubicBezTo>
                    <a:pt x="16" y="76"/>
                    <a:pt x="16" y="76"/>
                    <a:pt x="16" y="76"/>
                  </a:cubicBezTo>
                  <a:cubicBezTo>
                    <a:pt x="19" y="90"/>
                    <a:pt x="23" y="140"/>
                    <a:pt x="23" y="140"/>
                  </a:cubicBezTo>
                  <a:cubicBezTo>
                    <a:pt x="23" y="140"/>
                    <a:pt x="23" y="140"/>
                    <a:pt x="23" y="140"/>
                  </a:cubicBezTo>
                  <a:cubicBezTo>
                    <a:pt x="24" y="142"/>
                    <a:pt x="24" y="142"/>
                    <a:pt x="24" y="142"/>
                  </a:cubicBezTo>
                  <a:cubicBezTo>
                    <a:pt x="1" y="147"/>
                    <a:pt x="1" y="147"/>
                    <a:pt x="1" y="147"/>
                  </a:cubicBezTo>
                  <a:cubicBezTo>
                    <a:pt x="0" y="143"/>
                    <a:pt x="0" y="143"/>
                    <a:pt x="0" y="14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1" name="Freeform 34"/>
            <p:cNvSpPr>
              <a:spLocks noEditPoints="1"/>
            </p:cNvSpPr>
            <p:nvPr/>
          </p:nvSpPr>
          <p:spPr bwMode="auto">
            <a:xfrm>
              <a:off x="1272" y="2235"/>
              <a:ext cx="175" cy="500"/>
            </a:xfrm>
            <a:custGeom>
              <a:avLst/>
              <a:gdLst>
                <a:gd name="T0" fmla="*/ 0 w 53"/>
                <a:gd name="T1" fmla="*/ 147 h 152"/>
                <a:gd name="T2" fmla="*/ 3 w 53"/>
                <a:gd name="T3" fmla="*/ 148 h 152"/>
                <a:gd name="T4" fmla="*/ 0 w 53"/>
                <a:gd name="T5" fmla="*/ 147 h 152"/>
                <a:gd name="T6" fmla="*/ 19 w 53"/>
                <a:gd name="T7" fmla="*/ 140 h 152"/>
                <a:gd name="T8" fmla="*/ 12 w 53"/>
                <a:gd name="T9" fmla="*/ 80 h 152"/>
                <a:gd name="T10" fmla="*/ 12 w 53"/>
                <a:gd name="T11" fmla="*/ 77 h 152"/>
                <a:gd name="T12" fmla="*/ 29 w 53"/>
                <a:gd name="T13" fmla="*/ 33 h 152"/>
                <a:gd name="T14" fmla="*/ 45 w 53"/>
                <a:gd name="T15" fmla="*/ 3 h 152"/>
                <a:gd name="T16" fmla="*/ 53 w 53"/>
                <a:gd name="T17" fmla="*/ 4 h 152"/>
                <a:gd name="T18" fmla="*/ 52 w 53"/>
                <a:gd name="T19" fmla="*/ 6 h 152"/>
                <a:gd name="T20" fmla="*/ 52 w 53"/>
                <a:gd name="T21" fmla="*/ 6 h 152"/>
                <a:gd name="T22" fmla="*/ 52 w 53"/>
                <a:gd name="T23" fmla="*/ 6 h 152"/>
                <a:gd name="T24" fmla="*/ 52 w 53"/>
                <a:gd name="T25" fmla="*/ 6 h 152"/>
                <a:gd name="T26" fmla="*/ 52 w 53"/>
                <a:gd name="T27" fmla="*/ 7 h 152"/>
                <a:gd name="T28" fmla="*/ 51 w 53"/>
                <a:gd name="T29" fmla="*/ 9 h 152"/>
                <a:gd name="T30" fmla="*/ 47 w 53"/>
                <a:gd name="T31" fmla="*/ 15 h 152"/>
                <a:gd name="T32" fmla="*/ 36 w 53"/>
                <a:gd name="T33" fmla="*/ 36 h 152"/>
                <a:gd name="T34" fmla="*/ 20 w 53"/>
                <a:gd name="T35" fmla="*/ 77 h 152"/>
                <a:gd name="T36" fmla="*/ 20 w 53"/>
                <a:gd name="T37" fmla="*/ 77 h 152"/>
                <a:gd name="T38" fmla="*/ 20 w 53"/>
                <a:gd name="T39" fmla="*/ 78 h 152"/>
                <a:gd name="T40" fmla="*/ 27 w 53"/>
                <a:gd name="T41" fmla="*/ 143 h 152"/>
                <a:gd name="T42" fmla="*/ 27 w 53"/>
                <a:gd name="T43" fmla="*/ 143 h 152"/>
                <a:gd name="T44" fmla="*/ 1 w 53"/>
                <a:gd name="T45" fmla="*/ 152 h 152"/>
                <a:gd name="T46" fmla="*/ 14 w 53"/>
                <a:gd name="T47" fmla="*/ 145 h 152"/>
                <a:gd name="T48" fmla="*/ 23 w 53"/>
                <a:gd name="T49" fmla="*/ 144 h 152"/>
                <a:gd name="T50" fmla="*/ 14 w 53"/>
                <a:gd name="T51" fmla="*/ 145 h 152"/>
                <a:gd name="T52" fmla="*/ 16 w 53"/>
                <a:gd name="T53" fmla="*/ 79 h 152"/>
                <a:gd name="T54" fmla="*/ 22 w 53"/>
                <a:gd name="T55" fmla="*/ 127 h 152"/>
                <a:gd name="T56" fmla="*/ 16 w 53"/>
                <a:gd name="T57" fmla="*/ 79 h 152"/>
                <a:gd name="T58" fmla="*/ 16 w 53"/>
                <a:gd name="T59" fmla="*/ 77 h 152"/>
                <a:gd name="T60" fmla="*/ 16 w 53"/>
                <a:gd name="T61" fmla="*/ 77 h 152"/>
                <a:gd name="T62" fmla="*/ 16 w 53"/>
                <a:gd name="T63" fmla="*/ 77 h 152"/>
                <a:gd name="T64" fmla="*/ 16 w 53"/>
                <a:gd name="T65" fmla="*/ 77 h 152"/>
                <a:gd name="T66" fmla="*/ 16 w 53"/>
                <a:gd name="T67" fmla="*/ 77 h 152"/>
                <a:gd name="T68" fmla="*/ 23 w 53"/>
                <a:gd name="T69" fmla="*/ 54 h 152"/>
                <a:gd name="T70" fmla="*/ 32 w 53"/>
                <a:gd name="T71" fmla="*/ 34 h 152"/>
                <a:gd name="T72" fmla="*/ 40 w 53"/>
                <a:gd name="T73" fmla="*/ 20 h 152"/>
                <a:gd name="T74" fmla="*/ 32 w 53"/>
                <a:gd name="T75" fmla="*/ 34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53" h="152">
                  <a:moveTo>
                    <a:pt x="1" y="150"/>
                  </a:moveTo>
                  <a:cubicBezTo>
                    <a:pt x="0" y="147"/>
                    <a:pt x="0" y="147"/>
                    <a:pt x="0" y="147"/>
                  </a:cubicBezTo>
                  <a:cubicBezTo>
                    <a:pt x="2" y="146"/>
                    <a:pt x="2" y="146"/>
                    <a:pt x="2" y="146"/>
                  </a:cubicBezTo>
                  <a:cubicBezTo>
                    <a:pt x="3" y="148"/>
                    <a:pt x="3" y="148"/>
                    <a:pt x="3" y="148"/>
                  </a:cubicBezTo>
                  <a:cubicBezTo>
                    <a:pt x="2" y="146"/>
                    <a:pt x="2" y="146"/>
                    <a:pt x="2" y="146"/>
                  </a:cubicBezTo>
                  <a:cubicBezTo>
                    <a:pt x="0" y="147"/>
                    <a:pt x="0" y="147"/>
                    <a:pt x="0" y="147"/>
                  </a:cubicBezTo>
                  <a:cubicBezTo>
                    <a:pt x="0" y="145"/>
                    <a:pt x="0" y="145"/>
                    <a:pt x="0" y="145"/>
                  </a:cubicBezTo>
                  <a:cubicBezTo>
                    <a:pt x="19" y="140"/>
                    <a:pt x="19" y="140"/>
                    <a:pt x="19" y="140"/>
                  </a:cubicBezTo>
                  <a:cubicBezTo>
                    <a:pt x="18" y="129"/>
                    <a:pt x="14" y="91"/>
                    <a:pt x="12" y="80"/>
                  </a:cubicBezTo>
                  <a:cubicBezTo>
                    <a:pt x="12" y="80"/>
                    <a:pt x="12" y="80"/>
                    <a:pt x="12" y="80"/>
                  </a:cubicBezTo>
                  <a:cubicBezTo>
                    <a:pt x="12" y="79"/>
                    <a:pt x="12" y="78"/>
                    <a:pt x="12" y="77"/>
                  </a:cubicBezTo>
                  <a:cubicBezTo>
                    <a:pt x="12" y="77"/>
                    <a:pt x="12" y="77"/>
                    <a:pt x="12" y="77"/>
                  </a:cubicBezTo>
                  <a:cubicBezTo>
                    <a:pt x="12" y="67"/>
                    <a:pt x="21" y="49"/>
                    <a:pt x="29" y="33"/>
                  </a:cubicBezTo>
                  <a:cubicBezTo>
                    <a:pt x="29" y="33"/>
                    <a:pt x="29" y="33"/>
                    <a:pt x="29" y="33"/>
                  </a:cubicBezTo>
                  <a:cubicBezTo>
                    <a:pt x="36" y="18"/>
                    <a:pt x="44" y="5"/>
                    <a:pt x="45" y="3"/>
                  </a:cubicBezTo>
                  <a:cubicBezTo>
                    <a:pt x="45" y="3"/>
                    <a:pt x="45" y="3"/>
                    <a:pt x="45" y="3"/>
                  </a:cubicBezTo>
                  <a:cubicBezTo>
                    <a:pt x="46" y="0"/>
                    <a:pt x="46" y="0"/>
                    <a:pt x="46" y="0"/>
                  </a:cubicBezTo>
                  <a:cubicBezTo>
                    <a:pt x="53" y="4"/>
                    <a:pt x="53" y="4"/>
                    <a:pt x="53" y="4"/>
                  </a:cubicBezTo>
                  <a:cubicBezTo>
                    <a:pt x="53" y="6"/>
                    <a:pt x="53" y="6"/>
                    <a:pt x="53" y="6"/>
                  </a:cubicBezTo>
                  <a:cubicBezTo>
                    <a:pt x="52" y="6"/>
                    <a:pt x="52" y="6"/>
                    <a:pt x="52" y="6"/>
                  </a:cubicBezTo>
                  <a:cubicBezTo>
                    <a:pt x="52" y="6"/>
                    <a:pt x="52" y="6"/>
                    <a:pt x="52" y="6"/>
                  </a:cubicBezTo>
                  <a:cubicBezTo>
                    <a:pt x="52" y="6"/>
                    <a:pt x="52" y="6"/>
                    <a:pt x="52" y="6"/>
                  </a:cubicBezTo>
                  <a:cubicBezTo>
                    <a:pt x="52" y="6"/>
                    <a:pt x="52" y="6"/>
                    <a:pt x="52" y="6"/>
                  </a:cubicBezTo>
                  <a:cubicBezTo>
                    <a:pt x="52" y="6"/>
                    <a:pt x="52" y="6"/>
                    <a:pt x="52" y="6"/>
                  </a:cubicBezTo>
                  <a:cubicBezTo>
                    <a:pt x="52" y="6"/>
                    <a:pt x="52" y="6"/>
                    <a:pt x="52" y="6"/>
                  </a:cubicBezTo>
                  <a:cubicBezTo>
                    <a:pt x="52" y="6"/>
                    <a:pt x="52" y="6"/>
                    <a:pt x="52" y="6"/>
                  </a:cubicBezTo>
                  <a:cubicBezTo>
                    <a:pt x="52" y="7"/>
                    <a:pt x="52" y="7"/>
                    <a:pt x="52" y="7"/>
                  </a:cubicBezTo>
                  <a:cubicBezTo>
                    <a:pt x="52" y="7"/>
                    <a:pt x="52" y="7"/>
                    <a:pt x="52" y="7"/>
                  </a:cubicBezTo>
                  <a:cubicBezTo>
                    <a:pt x="52" y="7"/>
                    <a:pt x="51" y="8"/>
                    <a:pt x="51" y="9"/>
                  </a:cubicBezTo>
                  <a:cubicBezTo>
                    <a:pt x="51" y="9"/>
                    <a:pt x="51" y="9"/>
                    <a:pt x="51" y="9"/>
                  </a:cubicBezTo>
                  <a:cubicBezTo>
                    <a:pt x="50" y="10"/>
                    <a:pt x="49" y="12"/>
                    <a:pt x="47" y="15"/>
                  </a:cubicBezTo>
                  <a:cubicBezTo>
                    <a:pt x="47" y="15"/>
                    <a:pt x="47" y="15"/>
                    <a:pt x="47" y="15"/>
                  </a:cubicBezTo>
                  <a:cubicBezTo>
                    <a:pt x="44" y="21"/>
                    <a:pt x="40" y="28"/>
                    <a:pt x="36" y="36"/>
                  </a:cubicBezTo>
                  <a:cubicBezTo>
                    <a:pt x="36" y="36"/>
                    <a:pt x="36" y="36"/>
                    <a:pt x="36" y="36"/>
                  </a:cubicBezTo>
                  <a:cubicBezTo>
                    <a:pt x="28" y="52"/>
                    <a:pt x="20" y="70"/>
                    <a:pt x="20" y="77"/>
                  </a:cubicBezTo>
                  <a:cubicBezTo>
                    <a:pt x="20" y="77"/>
                    <a:pt x="20" y="77"/>
                    <a:pt x="20" y="77"/>
                  </a:cubicBezTo>
                  <a:cubicBezTo>
                    <a:pt x="20" y="77"/>
                    <a:pt x="20" y="77"/>
                    <a:pt x="20" y="77"/>
                  </a:cubicBezTo>
                  <a:cubicBezTo>
                    <a:pt x="20" y="77"/>
                    <a:pt x="20" y="77"/>
                    <a:pt x="20" y="77"/>
                  </a:cubicBezTo>
                  <a:cubicBezTo>
                    <a:pt x="20" y="78"/>
                    <a:pt x="20" y="78"/>
                    <a:pt x="20" y="78"/>
                  </a:cubicBezTo>
                  <a:cubicBezTo>
                    <a:pt x="20" y="78"/>
                    <a:pt x="20" y="78"/>
                    <a:pt x="20" y="78"/>
                  </a:cubicBezTo>
                  <a:cubicBezTo>
                    <a:pt x="23" y="93"/>
                    <a:pt x="27" y="140"/>
                    <a:pt x="27" y="143"/>
                  </a:cubicBezTo>
                  <a:cubicBezTo>
                    <a:pt x="27" y="143"/>
                    <a:pt x="27" y="143"/>
                    <a:pt x="27" y="143"/>
                  </a:cubicBezTo>
                  <a:cubicBezTo>
                    <a:pt x="27" y="143"/>
                    <a:pt x="27" y="143"/>
                    <a:pt x="27" y="143"/>
                  </a:cubicBezTo>
                  <a:cubicBezTo>
                    <a:pt x="27" y="143"/>
                    <a:pt x="27" y="143"/>
                    <a:pt x="27" y="143"/>
                  </a:cubicBezTo>
                  <a:cubicBezTo>
                    <a:pt x="28" y="147"/>
                    <a:pt x="28" y="147"/>
                    <a:pt x="28" y="147"/>
                  </a:cubicBezTo>
                  <a:cubicBezTo>
                    <a:pt x="1" y="152"/>
                    <a:pt x="1" y="152"/>
                    <a:pt x="1" y="152"/>
                  </a:cubicBezTo>
                  <a:cubicBezTo>
                    <a:pt x="1" y="150"/>
                    <a:pt x="1" y="150"/>
                    <a:pt x="1" y="150"/>
                  </a:cubicBezTo>
                  <a:close/>
                  <a:moveTo>
                    <a:pt x="14" y="145"/>
                  </a:moveTo>
                  <a:cubicBezTo>
                    <a:pt x="23" y="144"/>
                    <a:pt x="23" y="144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14" y="145"/>
                    <a:pt x="14" y="145"/>
                    <a:pt x="14" y="145"/>
                  </a:cubicBezTo>
                  <a:close/>
                  <a:moveTo>
                    <a:pt x="16" y="77"/>
                  </a:moveTo>
                  <a:cubicBezTo>
                    <a:pt x="16" y="78"/>
                    <a:pt x="16" y="78"/>
                    <a:pt x="16" y="79"/>
                  </a:cubicBezTo>
                  <a:cubicBezTo>
                    <a:pt x="16" y="79"/>
                    <a:pt x="16" y="79"/>
                    <a:pt x="16" y="79"/>
                  </a:cubicBezTo>
                  <a:cubicBezTo>
                    <a:pt x="18" y="88"/>
                    <a:pt x="20" y="111"/>
                    <a:pt x="22" y="127"/>
                  </a:cubicBezTo>
                  <a:cubicBezTo>
                    <a:pt x="22" y="127"/>
                    <a:pt x="22" y="127"/>
                    <a:pt x="22" y="127"/>
                  </a:cubicBezTo>
                  <a:cubicBezTo>
                    <a:pt x="20" y="111"/>
                    <a:pt x="18" y="88"/>
                    <a:pt x="16" y="79"/>
                  </a:cubicBezTo>
                  <a:cubicBezTo>
                    <a:pt x="16" y="79"/>
                    <a:pt x="16" y="79"/>
                    <a:pt x="16" y="79"/>
                  </a:cubicBezTo>
                  <a:cubicBezTo>
                    <a:pt x="16" y="78"/>
                    <a:pt x="16" y="78"/>
                    <a:pt x="16" y="77"/>
                  </a:cubicBezTo>
                  <a:cubicBezTo>
                    <a:pt x="16" y="77"/>
                    <a:pt x="16" y="77"/>
                    <a:pt x="16" y="77"/>
                  </a:cubicBezTo>
                  <a:cubicBezTo>
                    <a:pt x="16" y="77"/>
                    <a:pt x="16" y="77"/>
                    <a:pt x="16" y="77"/>
                  </a:cubicBezTo>
                  <a:cubicBezTo>
                    <a:pt x="16" y="77"/>
                    <a:pt x="16" y="77"/>
                    <a:pt x="16" y="77"/>
                  </a:cubicBezTo>
                  <a:cubicBezTo>
                    <a:pt x="16" y="77"/>
                    <a:pt x="16" y="77"/>
                    <a:pt x="16" y="77"/>
                  </a:cubicBezTo>
                  <a:close/>
                  <a:moveTo>
                    <a:pt x="16" y="77"/>
                  </a:moveTo>
                  <a:cubicBezTo>
                    <a:pt x="16" y="77"/>
                    <a:pt x="16" y="77"/>
                    <a:pt x="16" y="77"/>
                  </a:cubicBezTo>
                  <a:cubicBezTo>
                    <a:pt x="16" y="77"/>
                    <a:pt x="16" y="77"/>
                    <a:pt x="16" y="77"/>
                  </a:cubicBezTo>
                  <a:cubicBezTo>
                    <a:pt x="16" y="77"/>
                    <a:pt x="16" y="77"/>
                    <a:pt x="16" y="77"/>
                  </a:cubicBezTo>
                  <a:close/>
                  <a:moveTo>
                    <a:pt x="32" y="34"/>
                  </a:moveTo>
                  <a:cubicBezTo>
                    <a:pt x="29" y="41"/>
                    <a:pt x="26" y="48"/>
                    <a:pt x="23" y="54"/>
                  </a:cubicBezTo>
                  <a:cubicBezTo>
                    <a:pt x="23" y="54"/>
                    <a:pt x="23" y="54"/>
                    <a:pt x="23" y="54"/>
                  </a:cubicBezTo>
                  <a:cubicBezTo>
                    <a:pt x="26" y="48"/>
                    <a:pt x="29" y="41"/>
                    <a:pt x="32" y="34"/>
                  </a:cubicBezTo>
                  <a:cubicBezTo>
                    <a:pt x="32" y="34"/>
                    <a:pt x="32" y="34"/>
                    <a:pt x="32" y="34"/>
                  </a:cubicBezTo>
                  <a:cubicBezTo>
                    <a:pt x="35" y="29"/>
                    <a:pt x="38" y="24"/>
                    <a:pt x="40" y="20"/>
                  </a:cubicBezTo>
                  <a:cubicBezTo>
                    <a:pt x="40" y="20"/>
                    <a:pt x="40" y="20"/>
                    <a:pt x="40" y="20"/>
                  </a:cubicBezTo>
                  <a:cubicBezTo>
                    <a:pt x="38" y="24"/>
                    <a:pt x="35" y="29"/>
                    <a:pt x="32" y="3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2" name="Freeform 35"/>
            <p:cNvSpPr/>
            <p:nvPr/>
          </p:nvSpPr>
          <p:spPr bwMode="auto">
            <a:xfrm>
              <a:off x="1566" y="2245"/>
              <a:ext cx="214" cy="483"/>
            </a:xfrm>
            <a:custGeom>
              <a:avLst/>
              <a:gdLst>
                <a:gd name="T0" fmla="*/ 44 w 65"/>
                <a:gd name="T1" fmla="*/ 147 h 147"/>
                <a:gd name="T2" fmla="*/ 44 w 65"/>
                <a:gd name="T3" fmla="*/ 145 h 147"/>
                <a:gd name="T4" fmla="*/ 49 w 65"/>
                <a:gd name="T5" fmla="*/ 91 h 147"/>
                <a:gd name="T6" fmla="*/ 49 w 65"/>
                <a:gd name="T7" fmla="*/ 91 h 147"/>
                <a:gd name="T8" fmla="*/ 49 w 65"/>
                <a:gd name="T9" fmla="*/ 90 h 147"/>
                <a:gd name="T10" fmla="*/ 49 w 65"/>
                <a:gd name="T11" fmla="*/ 90 h 147"/>
                <a:gd name="T12" fmla="*/ 25 w 65"/>
                <a:gd name="T13" fmla="*/ 40 h 147"/>
                <a:gd name="T14" fmla="*/ 25 w 65"/>
                <a:gd name="T15" fmla="*/ 40 h 147"/>
                <a:gd name="T16" fmla="*/ 0 w 65"/>
                <a:gd name="T17" fmla="*/ 2 h 147"/>
                <a:gd name="T18" fmla="*/ 0 w 65"/>
                <a:gd name="T19" fmla="*/ 2 h 147"/>
                <a:gd name="T20" fmla="*/ 3 w 65"/>
                <a:gd name="T21" fmla="*/ 0 h 147"/>
                <a:gd name="T22" fmla="*/ 28 w 65"/>
                <a:gd name="T23" fmla="*/ 38 h 147"/>
                <a:gd name="T24" fmla="*/ 28 w 65"/>
                <a:gd name="T25" fmla="*/ 38 h 147"/>
                <a:gd name="T26" fmla="*/ 53 w 65"/>
                <a:gd name="T27" fmla="*/ 90 h 147"/>
                <a:gd name="T28" fmla="*/ 53 w 65"/>
                <a:gd name="T29" fmla="*/ 90 h 147"/>
                <a:gd name="T30" fmla="*/ 53 w 65"/>
                <a:gd name="T31" fmla="*/ 92 h 147"/>
                <a:gd name="T32" fmla="*/ 53 w 65"/>
                <a:gd name="T33" fmla="*/ 92 h 147"/>
                <a:gd name="T34" fmla="*/ 48 w 65"/>
                <a:gd name="T35" fmla="*/ 143 h 147"/>
                <a:gd name="T36" fmla="*/ 48 w 65"/>
                <a:gd name="T37" fmla="*/ 143 h 147"/>
                <a:gd name="T38" fmla="*/ 65 w 65"/>
                <a:gd name="T39" fmla="*/ 143 h 147"/>
                <a:gd name="T40" fmla="*/ 65 w 65"/>
                <a:gd name="T41" fmla="*/ 147 h 147"/>
                <a:gd name="T42" fmla="*/ 44 w 65"/>
                <a:gd name="T43" fmla="*/ 147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65" h="147">
                  <a:moveTo>
                    <a:pt x="44" y="147"/>
                  </a:moveTo>
                  <a:cubicBezTo>
                    <a:pt x="44" y="145"/>
                    <a:pt x="44" y="145"/>
                    <a:pt x="44" y="145"/>
                  </a:cubicBezTo>
                  <a:cubicBezTo>
                    <a:pt x="44" y="145"/>
                    <a:pt x="47" y="107"/>
                    <a:pt x="49" y="91"/>
                  </a:cubicBezTo>
                  <a:cubicBezTo>
                    <a:pt x="49" y="91"/>
                    <a:pt x="49" y="91"/>
                    <a:pt x="49" y="91"/>
                  </a:cubicBezTo>
                  <a:cubicBezTo>
                    <a:pt x="49" y="91"/>
                    <a:pt x="49" y="91"/>
                    <a:pt x="49" y="90"/>
                  </a:cubicBezTo>
                  <a:cubicBezTo>
                    <a:pt x="49" y="90"/>
                    <a:pt x="49" y="90"/>
                    <a:pt x="49" y="90"/>
                  </a:cubicBezTo>
                  <a:cubicBezTo>
                    <a:pt x="50" y="83"/>
                    <a:pt x="37" y="60"/>
                    <a:pt x="25" y="40"/>
                  </a:cubicBezTo>
                  <a:cubicBezTo>
                    <a:pt x="25" y="40"/>
                    <a:pt x="25" y="40"/>
                    <a:pt x="25" y="40"/>
                  </a:cubicBezTo>
                  <a:cubicBezTo>
                    <a:pt x="12" y="20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16" y="18"/>
                    <a:pt x="28" y="38"/>
                  </a:cubicBezTo>
                  <a:cubicBezTo>
                    <a:pt x="28" y="38"/>
                    <a:pt x="28" y="38"/>
                    <a:pt x="28" y="38"/>
                  </a:cubicBezTo>
                  <a:cubicBezTo>
                    <a:pt x="41" y="58"/>
                    <a:pt x="53" y="80"/>
                    <a:pt x="53" y="90"/>
                  </a:cubicBezTo>
                  <a:cubicBezTo>
                    <a:pt x="53" y="90"/>
                    <a:pt x="53" y="90"/>
                    <a:pt x="53" y="90"/>
                  </a:cubicBezTo>
                  <a:cubicBezTo>
                    <a:pt x="53" y="91"/>
                    <a:pt x="53" y="91"/>
                    <a:pt x="53" y="92"/>
                  </a:cubicBezTo>
                  <a:cubicBezTo>
                    <a:pt x="53" y="92"/>
                    <a:pt x="53" y="92"/>
                    <a:pt x="53" y="92"/>
                  </a:cubicBezTo>
                  <a:cubicBezTo>
                    <a:pt x="51" y="105"/>
                    <a:pt x="49" y="135"/>
                    <a:pt x="48" y="143"/>
                  </a:cubicBezTo>
                  <a:cubicBezTo>
                    <a:pt x="48" y="143"/>
                    <a:pt x="48" y="143"/>
                    <a:pt x="48" y="143"/>
                  </a:cubicBezTo>
                  <a:cubicBezTo>
                    <a:pt x="65" y="143"/>
                    <a:pt x="65" y="143"/>
                    <a:pt x="65" y="143"/>
                  </a:cubicBezTo>
                  <a:cubicBezTo>
                    <a:pt x="65" y="147"/>
                    <a:pt x="65" y="147"/>
                    <a:pt x="65" y="147"/>
                  </a:cubicBezTo>
                  <a:cubicBezTo>
                    <a:pt x="44" y="147"/>
                    <a:pt x="44" y="147"/>
                    <a:pt x="44" y="14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3" name="Freeform 36"/>
            <p:cNvSpPr>
              <a:spLocks noEditPoints="1"/>
            </p:cNvSpPr>
            <p:nvPr/>
          </p:nvSpPr>
          <p:spPr bwMode="auto">
            <a:xfrm>
              <a:off x="1556" y="2235"/>
              <a:ext cx="231" cy="500"/>
            </a:xfrm>
            <a:custGeom>
              <a:avLst/>
              <a:gdLst>
                <a:gd name="T0" fmla="*/ 47 w 70"/>
                <a:gd name="T1" fmla="*/ 150 h 152"/>
                <a:gd name="T2" fmla="*/ 47 w 70"/>
                <a:gd name="T3" fmla="*/ 150 h 152"/>
                <a:gd name="T4" fmla="*/ 45 w 70"/>
                <a:gd name="T5" fmla="*/ 152 h 152"/>
                <a:gd name="T6" fmla="*/ 45 w 70"/>
                <a:gd name="T7" fmla="*/ 148 h 152"/>
                <a:gd name="T8" fmla="*/ 45 w 70"/>
                <a:gd name="T9" fmla="*/ 148 h 152"/>
                <a:gd name="T10" fmla="*/ 45 w 70"/>
                <a:gd name="T11" fmla="*/ 148 h 152"/>
                <a:gd name="T12" fmla="*/ 45 w 70"/>
                <a:gd name="T13" fmla="*/ 148 h 152"/>
                <a:gd name="T14" fmla="*/ 45 w 70"/>
                <a:gd name="T15" fmla="*/ 147 h 152"/>
                <a:gd name="T16" fmla="*/ 45 w 70"/>
                <a:gd name="T17" fmla="*/ 146 h 152"/>
                <a:gd name="T18" fmla="*/ 46 w 70"/>
                <a:gd name="T19" fmla="*/ 142 h 152"/>
                <a:gd name="T20" fmla="*/ 47 w 70"/>
                <a:gd name="T21" fmla="*/ 127 h 152"/>
                <a:gd name="T22" fmla="*/ 50 w 70"/>
                <a:gd name="T23" fmla="*/ 94 h 152"/>
                <a:gd name="T24" fmla="*/ 50 w 70"/>
                <a:gd name="T25" fmla="*/ 93 h 152"/>
                <a:gd name="T26" fmla="*/ 50 w 70"/>
                <a:gd name="T27" fmla="*/ 93 h 152"/>
                <a:gd name="T28" fmla="*/ 26 w 70"/>
                <a:gd name="T29" fmla="*/ 44 h 152"/>
                <a:gd name="T30" fmla="*/ 1 w 70"/>
                <a:gd name="T31" fmla="*/ 7 h 152"/>
                <a:gd name="T32" fmla="*/ 7 w 70"/>
                <a:gd name="T33" fmla="*/ 0 h 152"/>
                <a:gd name="T34" fmla="*/ 8 w 70"/>
                <a:gd name="T35" fmla="*/ 2 h 152"/>
                <a:gd name="T36" fmla="*/ 8 w 70"/>
                <a:gd name="T37" fmla="*/ 2 h 152"/>
                <a:gd name="T38" fmla="*/ 8 w 70"/>
                <a:gd name="T39" fmla="*/ 2 h 152"/>
                <a:gd name="T40" fmla="*/ 8 w 70"/>
                <a:gd name="T41" fmla="*/ 2 h 152"/>
                <a:gd name="T42" fmla="*/ 9 w 70"/>
                <a:gd name="T43" fmla="*/ 3 h 152"/>
                <a:gd name="T44" fmla="*/ 10 w 70"/>
                <a:gd name="T45" fmla="*/ 5 h 152"/>
                <a:gd name="T46" fmla="*/ 16 w 70"/>
                <a:gd name="T47" fmla="*/ 13 h 152"/>
                <a:gd name="T48" fmla="*/ 33 w 70"/>
                <a:gd name="T49" fmla="*/ 40 h 152"/>
                <a:gd name="T50" fmla="*/ 58 w 70"/>
                <a:gd name="T51" fmla="*/ 93 h 152"/>
                <a:gd name="T52" fmla="*/ 58 w 70"/>
                <a:gd name="T53" fmla="*/ 94 h 152"/>
                <a:gd name="T54" fmla="*/ 58 w 70"/>
                <a:gd name="T55" fmla="*/ 95 h 152"/>
                <a:gd name="T56" fmla="*/ 53 w 70"/>
                <a:gd name="T57" fmla="*/ 144 h 152"/>
                <a:gd name="T58" fmla="*/ 70 w 70"/>
                <a:gd name="T59" fmla="*/ 144 h 152"/>
                <a:gd name="T60" fmla="*/ 47 w 70"/>
                <a:gd name="T61" fmla="*/ 152 h 152"/>
                <a:gd name="T62" fmla="*/ 52 w 70"/>
                <a:gd name="T63" fmla="*/ 109 h 152"/>
                <a:gd name="T64" fmla="*/ 52 w 70"/>
                <a:gd name="T65" fmla="*/ 109 h 152"/>
                <a:gd name="T66" fmla="*/ 53 w 70"/>
                <a:gd name="T67" fmla="*/ 108 h 152"/>
                <a:gd name="T68" fmla="*/ 52 w 70"/>
                <a:gd name="T69" fmla="*/ 108 h 152"/>
                <a:gd name="T70" fmla="*/ 53 w 70"/>
                <a:gd name="T71" fmla="*/ 108 h 152"/>
                <a:gd name="T72" fmla="*/ 53 w 70"/>
                <a:gd name="T73" fmla="*/ 108 h 152"/>
                <a:gd name="T74" fmla="*/ 53 w 70"/>
                <a:gd name="T75" fmla="*/ 107 h 152"/>
                <a:gd name="T76" fmla="*/ 53 w 70"/>
                <a:gd name="T77" fmla="*/ 107 h 152"/>
                <a:gd name="T78" fmla="*/ 54 w 70"/>
                <a:gd name="T79" fmla="*/ 95 h 152"/>
                <a:gd name="T80" fmla="*/ 54 w 70"/>
                <a:gd name="T81" fmla="*/ 95 h 152"/>
                <a:gd name="T82" fmla="*/ 53 w 70"/>
                <a:gd name="T83" fmla="*/ 107 h 152"/>
                <a:gd name="T84" fmla="*/ 54 w 70"/>
                <a:gd name="T85" fmla="*/ 93 h 152"/>
                <a:gd name="T86" fmla="*/ 54 w 70"/>
                <a:gd name="T87" fmla="*/ 93 h 152"/>
                <a:gd name="T88" fmla="*/ 54 w 70"/>
                <a:gd name="T89" fmla="*/ 93 h 152"/>
                <a:gd name="T90" fmla="*/ 54 w 70"/>
                <a:gd name="T91" fmla="*/ 90 h 152"/>
                <a:gd name="T92" fmla="*/ 54 w 70"/>
                <a:gd name="T93" fmla="*/ 90 h 152"/>
                <a:gd name="T94" fmla="*/ 43 w 70"/>
                <a:gd name="T95" fmla="*/ 65 h 152"/>
                <a:gd name="T96" fmla="*/ 54 w 70"/>
                <a:gd name="T97" fmla="*/ 90 h 152"/>
                <a:gd name="T98" fmla="*/ 43 w 70"/>
                <a:gd name="T99" fmla="*/ 65 h 152"/>
                <a:gd name="T100" fmla="*/ 43 w 70"/>
                <a:gd name="T101" fmla="*/ 65 h 152"/>
                <a:gd name="T102" fmla="*/ 43 w 70"/>
                <a:gd name="T103" fmla="*/ 65 h 152"/>
                <a:gd name="T104" fmla="*/ 43 w 70"/>
                <a:gd name="T105" fmla="*/ 65 h 152"/>
                <a:gd name="T106" fmla="*/ 43 w 70"/>
                <a:gd name="T107" fmla="*/ 64 h 152"/>
                <a:gd name="T108" fmla="*/ 43 w 70"/>
                <a:gd name="T109" fmla="*/ 64 h 152"/>
                <a:gd name="T110" fmla="*/ 35 w 70"/>
                <a:gd name="T111" fmla="*/ 51 h 152"/>
                <a:gd name="T112" fmla="*/ 35 w 70"/>
                <a:gd name="T113" fmla="*/ 51 h 152"/>
                <a:gd name="T114" fmla="*/ 35 w 70"/>
                <a:gd name="T115" fmla="*/ 51 h 152"/>
                <a:gd name="T116" fmla="*/ 30 w 70"/>
                <a:gd name="T117" fmla="*/ 42 h 152"/>
                <a:gd name="T118" fmla="*/ 24 w 70"/>
                <a:gd name="T119" fmla="*/ 34 h 152"/>
                <a:gd name="T120" fmla="*/ 29 w 70"/>
                <a:gd name="T121" fmla="*/ 42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70" h="152">
                  <a:moveTo>
                    <a:pt x="47" y="152"/>
                  </a:moveTo>
                  <a:cubicBezTo>
                    <a:pt x="47" y="150"/>
                    <a:pt x="47" y="150"/>
                    <a:pt x="47" y="150"/>
                  </a:cubicBezTo>
                  <a:cubicBezTo>
                    <a:pt x="49" y="150"/>
                    <a:pt x="49" y="150"/>
                    <a:pt x="49" y="150"/>
                  </a:cubicBezTo>
                  <a:cubicBezTo>
                    <a:pt x="47" y="150"/>
                    <a:pt x="47" y="150"/>
                    <a:pt x="47" y="150"/>
                  </a:cubicBezTo>
                  <a:cubicBezTo>
                    <a:pt x="47" y="152"/>
                    <a:pt x="47" y="152"/>
                    <a:pt x="47" y="152"/>
                  </a:cubicBezTo>
                  <a:cubicBezTo>
                    <a:pt x="45" y="152"/>
                    <a:pt x="45" y="152"/>
                    <a:pt x="45" y="152"/>
                  </a:cubicBezTo>
                  <a:cubicBezTo>
                    <a:pt x="45" y="150"/>
                    <a:pt x="45" y="150"/>
                    <a:pt x="45" y="150"/>
                  </a:cubicBezTo>
                  <a:cubicBezTo>
                    <a:pt x="45" y="148"/>
                    <a:pt x="45" y="148"/>
                    <a:pt x="45" y="148"/>
                  </a:cubicBezTo>
                  <a:cubicBezTo>
                    <a:pt x="45" y="148"/>
                    <a:pt x="45" y="148"/>
                    <a:pt x="45" y="148"/>
                  </a:cubicBezTo>
                  <a:cubicBezTo>
                    <a:pt x="45" y="148"/>
                    <a:pt x="45" y="148"/>
                    <a:pt x="45" y="148"/>
                  </a:cubicBezTo>
                  <a:cubicBezTo>
                    <a:pt x="45" y="148"/>
                    <a:pt x="45" y="148"/>
                    <a:pt x="45" y="148"/>
                  </a:cubicBezTo>
                  <a:cubicBezTo>
                    <a:pt x="45" y="148"/>
                    <a:pt x="45" y="148"/>
                    <a:pt x="45" y="148"/>
                  </a:cubicBezTo>
                  <a:cubicBezTo>
                    <a:pt x="45" y="148"/>
                    <a:pt x="45" y="148"/>
                    <a:pt x="45" y="148"/>
                  </a:cubicBezTo>
                  <a:cubicBezTo>
                    <a:pt x="45" y="148"/>
                    <a:pt x="45" y="148"/>
                    <a:pt x="45" y="148"/>
                  </a:cubicBezTo>
                  <a:cubicBezTo>
                    <a:pt x="45" y="148"/>
                    <a:pt x="45" y="148"/>
                    <a:pt x="45" y="147"/>
                  </a:cubicBezTo>
                  <a:cubicBezTo>
                    <a:pt x="45" y="147"/>
                    <a:pt x="45" y="147"/>
                    <a:pt x="45" y="147"/>
                  </a:cubicBezTo>
                  <a:cubicBezTo>
                    <a:pt x="45" y="147"/>
                    <a:pt x="45" y="147"/>
                    <a:pt x="45" y="146"/>
                  </a:cubicBezTo>
                  <a:cubicBezTo>
                    <a:pt x="45" y="146"/>
                    <a:pt x="45" y="146"/>
                    <a:pt x="45" y="146"/>
                  </a:cubicBezTo>
                  <a:cubicBezTo>
                    <a:pt x="45" y="145"/>
                    <a:pt x="45" y="144"/>
                    <a:pt x="46" y="142"/>
                  </a:cubicBezTo>
                  <a:cubicBezTo>
                    <a:pt x="46" y="142"/>
                    <a:pt x="46" y="142"/>
                    <a:pt x="46" y="142"/>
                  </a:cubicBezTo>
                  <a:cubicBezTo>
                    <a:pt x="46" y="138"/>
                    <a:pt x="46" y="133"/>
                    <a:pt x="47" y="127"/>
                  </a:cubicBezTo>
                  <a:cubicBezTo>
                    <a:pt x="47" y="127"/>
                    <a:pt x="47" y="127"/>
                    <a:pt x="47" y="127"/>
                  </a:cubicBezTo>
                  <a:cubicBezTo>
                    <a:pt x="48" y="115"/>
                    <a:pt x="49" y="102"/>
                    <a:pt x="50" y="94"/>
                  </a:cubicBezTo>
                  <a:cubicBezTo>
                    <a:pt x="50" y="94"/>
                    <a:pt x="50" y="94"/>
                    <a:pt x="50" y="94"/>
                  </a:cubicBezTo>
                  <a:cubicBezTo>
                    <a:pt x="50" y="94"/>
                    <a:pt x="50" y="94"/>
                    <a:pt x="50" y="93"/>
                  </a:cubicBezTo>
                  <a:cubicBezTo>
                    <a:pt x="50" y="93"/>
                    <a:pt x="50" y="93"/>
                    <a:pt x="50" y="93"/>
                  </a:cubicBezTo>
                  <a:cubicBezTo>
                    <a:pt x="50" y="93"/>
                    <a:pt x="50" y="93"/>
                    <a:pt x="50" y="93"/>
                  </a:cubicBezTo>
                  <a:cubicBezTo>
                    <a:pt x="50" y="93"/>
                    <a:pt x="50" y="93"/>
                    <a:pt x="50" y="93"/>
                  </a:cubicBezTo>
                  <a:cubicBezTo>
                    <a:pt x="51" y="87"/>
                    <a:pt x="38" y="64"/>
                    <a:pt x="26" y="44"/>
                  </a:cubicBezTo>
                  <a:cubicBezTo>
                    <a:pt x="26" y="44"/>
                    <a:pt x="26" y="44"/>
                    <a:pt x="26" y="44"/>
                  </a:cubicBezTo>
                  <a:cubicBezTo>
                    <a:pt x="14" y="24"/>
                    <a:pt x="1" y="7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8" y="2"/>
                    <a:pt x="8" y="2"/>
                    <a:pt x="9" y="3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9" y="3"/>
                    <a:pt x="9" y="4"/>
                    <a:pt x="10" y="5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1" y="7"/>
                    <a:pt x="13" y="10"/>
                    <a:pt x="16" y="13"/>
                  </a:cubicBezTo>
                  <a:cubicBezTo>
                    <a:pt x="16" y="13"/>
                    <a:pt x="16" y="13"/>
                    <a:pt x="16" y="13"/>
                  </a:cubicBezTo>
                  <a:cubicBezTo>
                    <a:pt x="20" y="20"/>
                    <a:pt x="27" y="30"/>
                    <a:pt x="33" y="40"/>
                  </a:cubicBezTo>
                  <a:cubicBezTo>
                    <a:pt x="33" y="40"/>
                    <a:pt x="33" y="40"/>
                    <a:pt x="33" y="40"/>
                  </a:cubicBezTo>
                  <a:cubicBezTo>
                    <a:pt x="45" y="60"/>
                    <a:pt x="58" y="82"/>
                    <a:pt x="58" y="93"/>
                  </a:cubicBezTo>
                  <a:cubicBezTo>
                    <a:pt x="58" y="93"/>
                    <a:pt x="58" y="93"/>
                    <a:pt x="58" y="93"/>
                  </a:cubicBezTo>
                  <a:cubicBezTo>
                    <a:pt x="58" y="93"/>
                    <a:pt x="58" y="94"/>
                    <a:pt x="58" y="94"/>
                  </a:cubicBezTo>
                  <a:cubicBezTo>
                    <a:pt x="58" y="94"/>
                    <a:pt x="58" y="94"/>
                    <a:pt x="58" y="94"/>
                  </a:cubicBezTo>
                  <a:cubicBezTo>
                    <a:pt x="58" y="94"/>
                    <a:pt x="58" y="95"/>
                    <a:pt x="58" y="95"/>
                  </a:cubicBezTo>
                  <a:cubicBezTo>
                    <a:pt x="58" y="95"/>
                    <a:pt x="58" y="95"/>
                    <a:pt x="58" y="95"/>
                  </a:cubicBezTo>
                  <a:cubicBezTo>
                    <a:pt x="56" y="107"/>
                    <a:pt x="54" y="134"/>
                    <a:pt x="53" y="144"/>
                  </a:cubicBezTo>
                  <a:cubicBezTo>
                    <a:pt x="53" y="144"/>
                    <a:pt x="53" y="144"/>
                    <a:pt x="53" y="144"/>
                  </a:cubicBezTo>
                  <a:cubicBezTo>
                    <a:pt x="70" y="144"/>
                    <a:pt x="70" y="144"/>
                    <a:pt x="70" y="144"/>
                  </a:cubicBezTo>
                  <a:cubicBezTo>
                    <a:pt x="70" y="152"/>
                    <a:pt x="70" y="152"/>
                    <a:pt x="70" y="152"/>
                  </a:cubicBezTo>
                  <a:cubicBezTo>
                    <a:pt x="47" y="152"/>
                    <a:pt x="47" y="152"/>
                    <a:pt x="47" y="152"/>
                  </a:cubicBezTo>
                  <a:close/>
                  <a:moveTo>
                    <a:pt x="52" y="109"/>
                  </a:moveTo>
                  <a:cubicBezTo>
                    <a:pt x="52" y="109"/>
                    <a:pt x="52" y="109"/>
                    <a:pt x="52" y="109"/>
                  </a:cubicBezTo>
                  <a:cubicBezTo>
                    <a:pt x="52" y="109"/>
                    <a:pt x="52" y="109"/>
                    <a:pt x="52" y="109"/>
                  </a:cubicBezTo>
                  <a:cubicBezTo>
                    <a:pt x="52" y="109"/>
                    <a:pt x="52" y="109"/>
                    <a:pt x="52" y="109"/>
                  </a:cubicBezTo>
                  <a:close/>
                  <a:moveTo>
                    <a:pt x="52" y="108"/>
                  </a:moveTo>
                  <a:cubicBezTo>
                    <a:pt x="52" y="108"/>
                    <a:pt x="52" y="108"/>
                    <a:pt x="53" y="108"/>
                  </a:cubicBezTo>
                  <a:cubicBezTo>
                    <a:pt x="53" y="108"/>
                    <a:pt x="53" y="108"/>
                    <a:pt x="53" y="108"/>
                  </a:cubicBezTo>
                  <a:cubicBezTo>
                    <a:pt x="52" y="108"/>
                    <a:pt x="52" y="108"/>
                    <a:pt x="52" y="108"/>
                  </a:cubicBezTo>
                  <a:close/>
                  <a:moveTo>
                    <a:pt x="53" y="108"/>
                  </a:moveTo>
                  <a:cubicBezTo>
                    <a:pt x="53" y="108"/>
                    <a:pt x="53" y="108"/>
                    <a:pt x="53" y="108"/>
                  </a:cubicBezTo>
                  <a:cubicBezTo>
                    <a:pt x="53" y="108"/>
                    <a:pt x="53" y="108"/>
                    <a:pt x="53" y="108"/>
                  </a:cubicBezTo>
                  <a:cubicBezTo>
                    <a:pt x="53" y="108"/>
                    <a:pt x="53" y="108"/>
                    <a:pt x="53" y="108"/>
                  </a:cubicBezTo>
                  <a:close/>
                  <a:moveTo>
                    <a:pt x="53" y="107"/>
                  </a:moveTo>
                  <a:cubicBezTo>
                    <a:pt x="53" y="107"/>
                    <a:pt x="53" y="107"/>
                    <a:pt x="53" y="107"/>
                  </a:cubicBezTo>
                  <a:cubicBezTo>
                    <a:pt x="53" y="107"/>
                    <a:pt x="53" y="107"/>
                    <a:pt x="53" y="107"/>
                  </a:cubicBezTo>
                  <a:cubicBezTo>
                    <a:pt x="53" y="107"/>
                    <a:pt x="53" y="107"/>
                    <a:pt x="53" y="107"/>
                  </a:cubicBezTo>
                  <a:close/>
                  <a:moveTo>
                    <a:pt x="53" y="107"/>
                  </a:moveTo>
                  <a:cubicBezTo>
                    <a:pt x="53" y="102"/>
                    <a:pt x="54" y="98"/>
                    <a:pt x="54" y="95"/>
                  </a:cubicBezTo>
                  <a:cubicBezTo>
                    <a:pt x="54" y="95"/>
                    <a:pt x="54" y="95"/>
                    <a:pt x="54" y="95"/>
                  </a:cubicBezTo>
                  <a:cubicBezTo>
                    <a:pt x="54" y="95"/>
                    <a:pt x="54" y="95"/>
                    <a:pt x="54" y="95"/>
                  </a:cubicBezTo>
                  <a:cubicBezTo>
                    <a:pt x="54" y="95"/>
                    <a:pt x="54" y="95"/>
                    <a:pt x="54" y="95"/>
                  </a:cubicBezTo>
                  <a:cubicBezTo>
                    <a:pt x="54" y="98"/>
                    <a:pt x="53" y="102"/>
                    <a:pt x="53" y="107"/>
                  </a:cubicBezTo>
                  <a:close/>
                  <a:moveTo>
                    <a:pt x="54" y="93"/>
                  </a:moveTo>
                  <a:cubicBezTo>
                    <a:pt x="54" y="93"/>
                    <a:pt x="54" y="93"/>
                    <a:pt x="54" y="93"/>
                  </a:cubicBezTo>
                  <a:cubicBezTo>
                    <a:pt x="54" y="93"/>
                    <a:pt x="54" y="93"/>
                    <a:pt x="54" y="93"/>
                  </a:cubicBezTo>
                  <a:cubicBezTo>
                    <a:pt x="54" y="93"/>
                    <a:pt x="54" y="93"/>
                    <a:pt x="54" y="93"/>
                  </a:cubicBezTo>
                  <a:cubicBezTo>
                    <a:pt x="54" y="93"/>
                    <a:pt x="54" y="93"/>
                    <a:pt x="54" y="93"/>
                  </a:cubicBezTo>
                  <a:cubicBezTo>
                    <a:pt x="54" y="93"/>
                    <a:pt x="54" y="93"/>
                    <a:pt x="54" y="93"/>
                  </a:cubicBezTo>
                  <a:close/>
                  <a:moveTo>
                    <a:pt x="54" y="90"/>
                  </a:moveTo>
                  <a:cubicBezTo>
                    <a:pt x="54" y="90"/>
                    <a:pt x="54" y="90"/>
                    <a:pt x="54" y="90"/>
                  </a:cubicBezTo>
                  <a:cubicBezTo>
                    <a:pt x="54" y="90"/>
                    <a:pt x="54" y="90"/>
                    <a:pt x="54" y="90"/>
                  </a:cubicBezTo>
                  <a:cubicBezTo>
                    <a:pt x="54" y="90"/>
                    <a:pt x="54" y="90"/>
                    <a:pt x="54" y="90"/>
                  </a:cubicBezTo>
                  <a:close/>
                  <a:moveTo>
                    <a:pt x="54" y="90"/>
                  </a:moveTo>
                  <a:cubicBezTo>
                    <a:pt x="53" y="84"/>
                    <a:pt x="48" y="75"/>
                    <a:pt x="43" y="65"/>
                  </a:cubicBezTo>
                  <a:cubicBezTo>
                    <a:pt x="43" y="65"/>
                    <a:pt x="43" y="65"/>
                    <a:pt x="43" y="65"/>
                  </a:cubicBezTo>
                  <a:cubicBezTo>
                    <a:pt x="48" y="75"/>
                    <a:pt x="53" y="84"/>
                    <a:pt x="54" y="90"/>
                  </a:cubicBezTo>
                  <a:close/>
                  <a:moveTo>
                    <a:pt x="43" y="65"/>
                  </a:moveTo>
                  <a:cubicBezTo>
                    <a:pt x="43" y="65"/>
                    <a:pt x="43" y="65"/>
                    <a:pt x="43" y="65"/>
                  </a:cubicBezTo>
                  <a:cubicBezTo>
                    <a:pt x="43" y="65"/>
                    <a:pt x="43" y="65"/>
                    <a:pt x="43" y="65"/>
                  </a:cubicBezTo>
                  <a:cubicBezTo>
                    <a:pt x="43" y="65"/>
                    <a:pt x="43" y="65"/>
                    <a:pt x="43" y="65"/>
                  </a:cubicBezTo>
                  <a:close/>
                  <a:moveTo>
                    <a:pt x="43" y="65"/>
                  </a:moveTo>
                  <a:cubicBezTo>
                    <a:pt x="43" y="65"/>
                    <a:pt x="43" y="65"/>
                    <a:pt x="43" y="65"/>
                  </a:cubicBezTo>
                  <a:cubicBezTo>
                    <a:pt x="43" y="65"/>
                    <a:pt x="43" y="65"/>
                    <a:pt x="43" y="65"/>
                  </a:cubicBezTo>
                  <a:cubicBezTo>
                    <a:pt x="43" y="65"/>
                    <a:pt x="43" y="65"/>
                    <a:pt x="43" y="65"/>
                  </a:cubicBezTo>
                  <a:close/>
                  <a:moveTo>
                    <a:pt x="43" y="64"/>
                  </a:moveTo>
                  <a:cubicBezTo>
                    <a:pt x="43" y="64"/>
                    <a:pt x="43" y="64"/>
                    <a:pt x="43" y="64"/>
                  </a:cubicBezTo>
                  <a:cubicBezTo>
                    <a:pt x="43" y="64"/>
                    <a:pt x="43" y="64"/>
                    <a:pt x="43" y="64"/>
                  </a:cubicBezTo>
                  <a:cubicBezTo>
                    <a:pt x="43" y="64"/>
                    <a:pt x="43" y="64"/>
                    <a:pt x="43" y="64"/>
                  </a:cubicBezTo>
                  <a:close/>
                  <a:moveTo>
                    <a:pt x="35" y="51"/>
                  </a:moveTo>
                  <a:cubicBezTo>
                    <a:pt x="35" y="51"/>
                    <a:pt x="35" y="51"/>
                    <a:pt x="35" y="51"/>
                  </a:cubicBezTo>
                  <a:cubicBezTo>
                    <a:pt x="35" y="51"/>
                    <a:pt x="35" y="51"/>
                    <a:pt x="35" y="51"/>
                  </a:cubicBezTo>
                  <a:cubicBezTo>
                    <a:pt x="35" y="51"/>
                    <a:pt x="35" y="51"/>
                    <a:pt x="35" y="51"/>
                  </a:cubicBezTo>
                  <a:close/>
                  <a:moveTo>
                    <a:pt x="29" y="42"/>
                  </a:moveTo>
                  <a:cubicBezTo>
                    <a:pt x="31" y="45"/>
                    <a:pt x="33" y="48"/>
                    <a:pt x="35" y="51"/>
                  </a:cubicBezTo>
                  <a:cubicBezTo>
                    <a:pt x="35" y="51"/>
                    <a:pt x="35" y="51"/>
                    <a:pt x="35" y="51"/>
                  </a:cubicBezTo>
                  <a:cubicBezTo>
                    <a:pt x="33" y="48"/>
                    <a:pt x="31" y="45"/>
                    <a:pt x="30" y="42"/>
                  </a:cubicBezTo>
                  <a:cubicBezTo>
                    <a:pt x="30" y="42"/>
                    <a:pt x="30" y="42"/>
                    <a:pt x="30" y="42"/>
                  </a:cubicBezTo>
                  <a:cubicBezTo>
                    <a:pt x="28" y="39"/>
                    <a:pt x="26" y="37"/>
                    <a:pt x="24" y="34"/>
                  </a:cubicBezTo>
                  <a:cubicBezTo>
                    <a:pt x="24" y="34"/>
                    <a:pt x="24" y="34"/>
                    <a:pt x="24" y="34"/>
                  </a:cubicBezTo>
                  <a:cubicBezTo>
                    <a:pt x="26" y="37"/>
                    <a:pt x="28" y="39"/>
                    <a:pt x="29" y="4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49" name="任意多边形 48"/>
          <p:cNvSpPr/>
          <p:nvPr/>
        </p:nvSpPr>
        <p:spPr>
          <a:xfrm>
            <a:off x="3011677" y="2713307"/>
            <a:ext cx="8092553" cy="96130"/>
          </a:xfrm>
          <a:custGeom>
            <a:avLst/>
            <a:gdLst>
              <a:gd name="connsiteX0" fmla="*/ 0 w 5662863"/>
              <a:gd name="connsiteY0" fmla="*/ 0 h 32085"/>
              <a:gd name="connsiteX1" fmla="*/ 5662863 w 5662863"/>
              <a:gd name="connsiteY1" fmla="*/ 32085 h 32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662863" h="32085">
                <a:moveTo>
                  <a:pt x="0" y="0"/>
                </a:moveTo>
                <a:lnTo>
                  <a:pt x="5662863" y="32085"/>
                </a:lnTo>
              </a:path>
            </a:pathLst>
          </a:custGeom>
          <a:noFill/>
          <a:ln w="25400" cap="rnd">
            <a:solidFill>
              <a:schemeClr val="tx1">
                <a:lumMod val="85000"/>
                <a:lumOff val="15000"/>
              </a:schemeClr>
            </a:solidFill>
            <a:prstDash val="lg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0" name="任意多边形 49"/>
          <p:cNvSpPr/>
          <p:nvPr/>
        </p:nvSpPr>
        <p:spPr>
          <a:xfrm>
            <a:off x="3011677" y="3874806"/>
            <a:ext cx="8092553" cy="120369"/>
          </a:xfrm>
          <a:custGeom>
            <a:avLst/>
            <a:gdLst>
              <a:gd name="connsiteX0" fmla="*/ 0 w 5662863"/>
              <a:gd name="connsiteY0" fmla="*/ 0 h 32085"/>
              <a:gd name="connsiteX1" fmla="*/ 5662863 w 5662863"/>
              <a:gd name="connsiteY1" fmla="*/ 32085 h 32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662863" h="32085">
                <a:moveTo>
                  <a:pt x="0" y="0"/>
                </a:moveTo>
                <a:lnTo>
                  <a:pt x="5662863" y="32085"/>
                </a:lnTo>
              </a:path>
            </a:pathLst>
          </a:custGeom>
          <a:noFill/>
          <a:ln w="25400" cap="rnd">
            <a:solidFill>
              <a:schemeClr val="tx1">
                <a:lumMod val="85000"/>
                <a:lumOff val="15000"/>
              </a:schemeClr>
            </a:solidFill>
            <a:prstDash val="lg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1" name="Freeform 30"/>
          <p:cNvSpPr>
            <a:spLocks noEditPoints="1"/>
          </p:cNvSpPr>
          <p:nvPr/>
        </p:nvSpPr>
        <p:spPr bwMode="auto">
          <a:xfrm>
            <a:off x="3330066" y="2178277"/>
            <a:ext cx="413766" cy="400588"/>
          </a:xfrm>
          <a:custGeom>
            <a:avLst/>
            <a:gdLst>
              <a:gd name="T0" fmla="*/ 10 w 31"/>
              <a:gd name="T1" fmla="*/ 19 h 30"/>
              <a:gd name="T2" fmla="*/ 11 w 31"/>
              <a:gd name="T3" fmla="*/ 0 h 30"/>
              <a:gd name="T4" fmla="*/ 28 w 31"/>
              <a:gd name="T5" fmla="*/ 8 h 30"/>
              <a:gd name="T6" fmla="*/ 26 w 31"/>
              <a:gd name="T7" fmla="*/ 27 h 30"/>
              <a:gd name="T8" fmla="*/ 23 w 31"/>
              <a:gd name="T9" fmla="*/ 25 h 30"/>
              <a:gd name="T10" fmla="*/ 22 w 31"/>
              <a:gd name="T11" fmla="*/ 21 h 30"/>
              <a:gd name="T12" fmla="*/ 29 w 31"/>
              <a:gd name="T13" fmla="*/ 9 h 30"/>
              <a:gd name="T14" fmla="*/ 22 w 31"/>
              <a:gd name="T15" fmla="*/ 24 h 30"/>
              <a:gd name="T16" fmla="*/ 21 w 31"/>
              <a:gd name="T17" fmla="*/ 22 h 30"/>
              <a:gd name="T18" fmla="*/ 28 w 31"/>
              <a:gd name="T19" fmla="*/ 10 h 30"/>
              <a:gd name="T20" fmla="*/ 24 w 31"/>
              <a:gd name="T21" fmla="*/ 14 h 30"/>
              <a:gd name="T22" fmla="*/ 21 w 31"/>
              <a:gd name="T23" fmla="*/ 18 h 30"/>
              <a:gd name="T24" fmla="*/ 24 w 31"/>
              <a:gd name="T25" fmla="*/ 14 h 30"/>
              <a:gd name="T26" fmla="*/ 20 w 31"/>
              <a:gd name="T27" fmla="*/ 19 h 30"/>
              <a:gd name="T28" fmla="*/ 19 w 31"/>
              <a:gd name="T29" fmla="*/ 20 h 30"/>
              <a:gd name="T30" fmla="*/ 22 w 31"/>
              <a:gd name="T31" fmla="*/ 14 h 30"/>
              <a:gd name="T32" fmla="*/ 23 w 31"/>
              <a:gd name="T33" fmla="*/ 10 h 30"/>
              <a:gd name="T34" fmla="*/ 17 w 31"/>
              <a:gd name="T35" fmla="*/ 22 h 30"/>
              <a:gd name="T36" fmla="*/ 20 w 31"/>
              <a:gd name="T37" fmla="*/ 16 h 30"/>
              <a:gd name="T38" fmla="*/ 16 w 31"/>
              <a:gd name="T39" fmla="*/ 19 h 30"/>
              <a:gd name="T40" fmla="*/ 19 w 31"/>
              <a:gd name="T41" fmla="*/ 12 h 30"/>
              <a:gd name="T42" fmla="*/ 17 w 31"/>
              <a:gd name="T43" fmla="*/ 18 h 30"/>
              <a:gd name="T44" fmla="*/ 21 w 31"/>
              <a:gd name="T45" fmla="*/ 11 h 30"/>
              <a:gd name="T46" fmla="*/ 21 w 31"/>
              <a:gd name="T47" fmla="*/ 10 h 30"/>
              <a:gd name="T48" fmla="*/ 15 w 31"/>
              <a:gd name="T49" fmla="*/ 23 h 30"/>
              <a:gd name="T50" fmla="*/ 16 w 31"/>
              <a:gd name="T51" fmla="*/ 20 h 30"/>
              <a:gd name="T52" fmla="*/ 15 w 31"/>
              <a:gd name="T53" fmla="*/ 13 h 30"/>
              <a:gd name="T54" fmla="*/ 11 w 31"/>
              <a:gd name="T55" fmla="*/ 28 h 30"/>
              <a:gd name="T56" fmla="*/ 17 w 31"/>
              <a:gd name="T57" fmla="*/ 13 h 30"/>
              <a:gd name="T58" fmla="*/ 17 w 31"/>
              <a:gd name="T59" fmla="*/ 17 h 30"/>
              <a:gd name="T60" fmla="*/ 14 w 31"/>
              <a:gd name="T61" fmla="*/ 23 h 30"/>
              <a:gd name="T62" fmla="*/ 19 w 31"/>
              <a:gd name="T63" fmla="*/ 11 h 30"/>
              <a:gd name="T64" fmla="*/ 12 w 31"/>
              <a:gd name="T65" fmla="*/ 26 h 30"/>
              <a:gd name="T66" fmla="*/ 11 w 31"/>
              <a:gd name="T67" fmla="*/ 27 h 30"/>
              <a:gd name="T68" fmla="*/ 11 w 31"/>
              <a:gd name="T69" fmla="*/ 23 h 30"/>
              <a:gd name="T70" fmla="*/ 12 w 31"/>
              <a:gd name="T71" fmla="*/ 20 h 30"/>
              <a:gd name="T72" fmla="*/ 17 w 31"/>
              <a:gd name="T73" fmla="*/ 10 h 30"/>
              <a:gd name="T74" fmla="*/ 11 w 31"/>
              <a:gd name="T75" fmla="*/ 13 h 30"/>
              <a:gd name="T76" fmla="*/ 15 w 31"/>
              <a:gd name="T77" fmla="*/ 8 h 30"/>
              <a:gd name="T78" fmla="*/ 11 w 31"/>
              <a:gd name="T79" fmla="*/ 16 h 30"/>
              <a:gd name="T80" fmla="*/ 11 w 31"/>
              <a:gd name="T81" fmla="*/ 15 h 30"/>
              <a:gd name="T82" fmla="*/ 11 w 31"/>
              <a:gd name="T83" fmla="*/ 11 h 30"/>
              <a:gd name="T84" fmla="*/ 10 w 31"/>
              <a:gd name="T85" fmla="*/ 18 h 30"/>
              <a:gd name="T86" fmla="*/ 14 w 31"/>
              <a:gd name="T87" fmla="*/ 9 h 30"/>
              <a:gd name="T88" fmla="*/ 11 w 31"/>
              <a:gd name="T89" fmla="*/ 12 h 30"/>
              <a:gd name="T90" fmla="*/ 12 w 31"/>
              <a:gd name="T91" fmla="*/ 7 h 30"/>
              <a:gd name="T92" fmla="*/ 12 w 31"/>
              <a:gd name="T93" fmla="*/ 4 h 30"/>
              <a:gd name="T94" fmla="*/ 10 w 31"/>
              <a:gd name="T95" fmla="*/ 14 h 30"/>
              <a:gd name="T96" fmla="*/ 10 w 31"/>
              <a:gd name="T97" fmla="*/ 15 h 30"/>
              <a:gd name="T98" fmla="*/ 10 w 31"/>
              <a:gd name="T99" fmla="*/ 12 h 30"/>
              <a:gd name="T100" fmla="*/ 12 w 31"/>
              <a:gd name="T101" fmla="*/ 7 h 30"/>
              <a:gd name="T102" fmla="*/ 9 w 31"/>
              <a:gd name="T103" fmla="*/ 11 h 30"/>
              <a:gd name="T104" fmla="*/ 5 w 31"/>
              <a:gd name="T105" fmla="*/ 11 h 30"/>
              <a:gd name="T106" fmla="*/ 12 w 31"/>
              <a:gd name="T107" fmla="*/ 2 h 30"/>
              <a:gd name="T108" fmla="*/ 1 w 31"/>
              <a:gd name="T109" fmla="*/ 12 h 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31" h="30">
                <a:moveTo>
                  <a:pt x="16" y="23"/>
                </a:moveTo>
                <a:cubicBezTo>
                  <a:pt x="14" y="25"/>
                  <a:pt x="13" y="27"/>
                  <a:pt x="11" y="30"/>
                </a:cubicBezTo>
                <a:cubicBezTo>
                  <a:pt x="10" y="30"/>
                  <a:pt x="10" y="28"/>
                  <a:pt x="10" y="28"/>
                </a:cubicBezTo>
                <a:cubicBezTo>
                  <a:pt x="10" y="25"/>
                  <a:pt x="10" y="22"/>
                  <a:pt x="10" y="19"/>
                </a:cubicBezTo>
                <a:cubicBezTo>
                  <a:pt x="8" y="18"/>
                  <a:pt x="6" y="17"/>
                  <a:pt x="5" y="15"/>
                </a:cubicBezTo>
                <a:cubicBezTo>
                  <a:pt x="3" y="14"/>
                  <a:pt x="1" y="13"/>
                  <a:pt x="0" y="11"/>
                </a:cubicBezTo>
                <a:cubicBezTo>
                  <a:pt x="3" y="10"/>
                  <a:pt x="7" y="10"/>
                  <a:pt x="11" y="10"/>
                </a:cubicBezTo>
                <a:cubicBezTo>
                  <a:pt x="11" y="7"/>
                  <a:pt x="11" y="4"/>
                  <a:pt x="11" y="0"/>
                </a:cubicBezTo>
                <a:cubicBezTo>
                  <a:pt x="12" y="1"/>
                  <a:pt x="13" y="2"/>
                  <a:pt x="13" y="3"/>
                </a:cubicBezTo>
                <a:cubicBezTo>
                  <a:pt x="14" y="4"/>
                  <a:pt x="15" y="6"/>
                  <a:pt x="16" y="7"/>
                </a:cubicBezTo>
                <a:cubicBezTo>
                  <a:pt x="16" y="8"/>
                  <a:pt x="17" y="8"/>
                  <a:pt x="17" y="9"/>
                </a:cubicBezTo>
                <a:cubicBezTo>
                  <a:pt x="21" y="9"/>
                  <a:pt x="24" y="9"/>
                  <a:pt x="28" y="8"/>
                </a:cubicBezTo>
                <a:cubicBezTo>
                  <a:pt x="29" y="8"/>
                  <a:pt x="30" y="8"/>
                  <a:pt x="31" y="8"/>
                </a:cubicBezTo>
                <a:cubicBezTo>
                  <a:pt x="30" y="10"/>
                  <a:pt x="28" y="12"/>
                  <a:pt x="27" y="13"/>
                </a:cubicBezTo>
                <a:cubicBezTo>
                  <a:pt x="25" y="14"/>
                  <a:pt x="23" y="16"/>
                  <a:pt x="22" y="17"/>
                </a:cubicBezTo>
                <a:cubicBezTo>
                  <a:pt x="23" y="20"/>
                  <a:pt x="25" y="23"/>
                  <a:pt x="26" y="27"/>
                </a:cubicBezTo>
                <a:cubicBezTo>
                  <a:pt x="26" y="27"/>
                  <a:pt x="25" y="27"/>
                  <a:pt x="24" y="26"/>
                </a:cubicBezTo>
                <a:cubicBezTo>
                  <a:pt x="22" y="25"/>
                  <a:pt x="19" y="25"/>
                  <a:pt x="16" y="23"/>
                </a:cubicBezTo>
                <a:close/>
                <a:moveTo>
                  <a:pt x="24" y="25"/>
                </a:moveTo>
                <a:cubicBezTo>
                  <a:pt x="24" y="25"/>
                  <a:pt x="23" y="25"/>
                  <a:pt x="23" y="25"/>
                </a:cubicBezTo>
                <a:cubicBezTo>
                  <a:pt x="23" y="26"/>
                  <a:pt x="24" y="25"/>
                  <a:pt x="25" y="26"/>
                </a:cubicBezTo>
                <a:lnTo>
                  <a:pt x="24" y="25"/>
                </a:lnTo>
                <a:close/>
                <a:moveTo>
                  <a:pt x="22" y="20"/>
                </a:moveTo>
                <a:cubicBezTo>
                  <a:pt x="22" y="21"/>
                  <a:pt x="22" y="21"/>
                  <a:pt x="22" y="21"/>
                </a:cubicBezTo>
                <a:cubicBezTo>
                  <a:pt x="23" y="22"/>
                  <a:pt x="23" y="23"/>
                  <a:pt x="24" y="24"/>
                </a:cubicBezTo>
                <a:cubicBezTo>
                  <a:pt x="23" y="23"/>
                  <a:pt x="23" y="21"/>
                  <a:pt x="22" y="20"/>
                </a:cubicBezTo>
                <a:close/>
                <a:moveTo>
                  <a:pt x="29" y="9"/>
                </a:moveTo>
                <a:cubicBezTo>
                  <a:pt x="29" y="9"/>
                  <a:pt x="29" y="9"/>
                  <a:pt x="29" y="9"/>
                </a:cubicBezTo>
                <a:cubicBezTo>
                  <a:pt x="29" y="9"/>
                  <a:pt x="30" y="9"/>
                  <a:pt x="30" y="9"/>
                </a:cubicBezTo>
                <a:cubicBezTo>
                  <a:pt x="29" y="9"/>
                  <a:pt x="29" y="9"/>
                  <a:pt x="29" y="9"/>
                </a:cubicBezTo>
                <a:close/>
                <a:moveTo>
                  <a:pt x="18" y="22"/>
                </a:moveTo>
                <a:cubicBezTo>
                  <a:pt x="19" y="22"/>
                  <a:pt x="21" y="24"/>
                  <a:pt x="22" y="24"/>
                </a:cubicBezTo>
                <a:cubicBezTo>
                  <a:pt x="21" y="23"/>
                  <a:pt x="19" y="22"/>
                  <a:pt x="18" y="22"/>
                </a:cubicBezTo>
                <a:close/>
                <a:moveTo>
                  <a:pt x="21" y="22"/>
                </a:moveTo>
                <a:cubicBezTo>
                  <a:pt x="21" y="22"/>
                  <a:pt x="21" y="23"/>
                  <a:pt x="22" y="23"/>
                </a:cubicBezTo>
                <a:cubicBezTo>
                  <a:pt x="22" y="22"/>
                  <a:pt x="22" y="22"/>
                  <a:pt x="21" y="22"/>
                </a:cubicBezTo>
                <a:close/>
                <a:moveTo>
                  <a:pt x="27" y="9"/>
                </a:moveTo>
                <a:cubicBezTo>
                  <a:pt x="27" y="9"/>
                  <a:pt x="27" y="9"/>
                  <a:pt x="27" y="9"/>
                </a:cubicBezTo>
                <a:cubicBezTo>
                  <a:pt x="27" y="10"/>
                  <a:pt x="27" y="10"/>
                  <a:pt x="27" y="11"/>
                </a:cubicBezTo>
                <a:cubicBezTo>
                  <a:pt x="27" y="11"/>
                  <a:pt x="28" y="11"/>
                  <a:pt x="28" y="10"/>
                </a:cubicBezTo>
                <a:cubicBezTo>
                  <a:pt x="27" y="10"/>
                  <a:pt x="28" y="10"/>
                  <a:pt x="27" y="9"/>
                </a:cubicBezTo>
                <a:close/>
                <a:moveTo>
                  <a:pt x="24" y="14"/>
                </a:moveTo>
                <a:cubicBezTo>
                  <a:pt x="24" y="13"/>
                  <a:pt x="25" y="13"/>
                  <a:pt x="25" y="13"/>
                </a:cubicBezTo>
                <a:cubicBezTo>
                  <a:pt x="25" y="12"/>
                  <a:pt x="24" y="13"/>
                  <a:pt x="24" y="14"/>
                </a:cubicBezTo>
                <a:close/>
                <a:moveTo>
                  <a:pt x="26" y="10"/>
                </a:moveTo>
                <a:cubicBezTo>
                  <a:pt x="26" y="10"/>
                  <a:pt x="26" y="10"/>
                  <a:pt x="26" y="10"/>
                </a:cubicBezTo>
                <a:cubicBezTo>
                  <a:pt x="26" y="9"/>
                  <a:pt x="26" y="10"/>
                  <a:pt x="26" y="10"/>
                </a:cubicBezTo>
                <a:close/>
                <a:moveTo>
                  <a:pt x="21" y="18"/>
                </a:moveTo>
                <a:cubicBezTo>
                  <a:pt x="21" y="18"/>
                  <a:pt x="21" y="19"/>
                  <a:pt x="21" y="19"/>
                </a:cubicBezTo>
                <a:cubicBezTo>
                  <a:pt x="21" y="18"/>
                  <a:pt x="21" y="18"/>
                  <a:pt x="21" y="18"/>
                </a:cubicBezTo>
                <a:close/>
                <a:moveTo>
                  <a:pt x="23" y="14"/>
                </a:moveTo>
                <a:cubicBezTo>
                  <a:pt x="23" y="15"/>
                  <a:pt x="23" y="14"/>
                  <a:pt x="24" y="14"/>
                </a:cubicBezTo>
                <a:cubicBezTo>
                  <a:pt x="23" y="14"/>
                  <a:pt x="23" y="14"/>
                  <a:pt x="23" y="14"/>
                </a:cubicBezTo>
                <a:close/>
                <a:moveTo>
                  <a:pt x="20" y="19"/>
                </a:moveTo>
                <a:cubicBezTo>
                  <a:pt x="21" y="20"/>
                  <a:pt x="21" y="20"/>
                  <a:pt x="21" y="20"/>
                </a:cubicBezTo>
                <a:lnTo>
                  <a:pt x="20" y="19"/>
                </a:lnTo>
                <a:close/>
                <a:moveTo>
                  <a:pt x="19" y="20"/>
                </a:moveTo>
                <a:cubicBezTo>
                  <a:pt x="19" y="20"/>
                  <a:pt x="19" y="20"/>
                  <a:pt x="18" y="20"/>
                </a:cubicBezTo>
                <a:cubicBezTo>
                  <a:pt x="19" y="20"/>
                  <a:pt x="20" y="21"/>
                  <a:pt x="20" y="20"/>
                </a:cubicBezTo>
                <a:lnTo>
                  <a:pt x="19" y="20"/>
                </a:lnTo>
                <a:close/>
                <a:moveTo>
                  <a:pt x="22" y="14"/>
                </a:moveTo>
                <a:cubicBezTo>
                  <a:pt x="22" y="14"/>
                  <a:pt x="21" y="13"/>
                  <a:pt x="21" y="14"/>
                </a:cubicBezTo>
                <a:cubicBezTo>
                  <a:pt x="21" y="14"/>
                  <a:pt x="22" y="15"/>
                  <a:pt x="22" y="14"/>
                </a:cubicBezTo>
                <a:cubicBezTo>
                  <a:pt x="22" y="14"/>
                  <a:pt x="22" y="14"/>
                  <a:pt x="22" y="14"/>
                </a:cubicBezTo>
                <a:close/>
                <a:moveTo>
                  <a:pt x="22" y="12"/>
                </a:moveTo>
                <a:cubicBezTo>
                  <a:pt x="22" y="13"/>
                  <a:pt x="23" y="13"/>
                  <a:pt x="23" y="12"/>
                </a:cubicBezTo>
                <a:cubicBezTo>
                  <a:pt x="23" y="12"/>
                  <a:pt x="22" y="12"/>
                  <a:pt x="22" y="12"/>
                </a:cubicBezTo>
                <a:close/>
                <a:moveTo>
                  <a:pt x="23" y="10"/>
                </a:moveTo>
                <a:cubicBezTo>
                  <a:pt x="23" y="10"/>
                  <a:pt x="24" y="10"/>
                  <a:pt x="24" y="10"/>
                </a:cubicBezTo>
                <a:cubicBezTo>
                  <a:pt x="24" y="9"/>
                  <a:pt x="24" y="9"/>
                  <a:pt x="24" y="9"/>
                </a:cubicBezTo>
                <a:cubicBezTo>
                  <a:pt x="24" y="10"/>
                  <a:pt x="23" y="9"/>
                  <a:pt x="23" y="10"/>
                </a:cubicBezTo>
                <a:close/>
                <a:moveTo>
                  <a:pt x="17" y="22"/>
                </a:moveTo>
                <a:cubicBezTo>
                  <a:pt x="18" y="23"/>
                  <a:pt x="18" y="23"/>
                  <a:pt x="18" y="23"/>
                </a:cubicBezTo>
                <a:cubicBezTo>
                  <a:pt x="18" y="22"/>
                  <a:pt x="18" y="22"/>
                  <a:pt x="18" y="22"/>
                </a:cubicBezTo>
                <a:cubicBezTo>
                  <a:pt x="17" y="22"/>
                  <a:pt x="17" y="22"/>
                  <a:pt x="17" y="22"/>
                </a:cubicBezTo>
                <a:close/>
                <a:moveTo>
                  <a:pt x="20" y="16"/>
                </a:moveTo>
                <a:cubicBezTo>
                  <a:pt x="19" y="16"/>
                  <a:pt x="19" y="16"/>
                  <a:pt x="19" y="16"/>
                </a:cubicBezTo>
                <a:cubicBezTo>
                  <a:pt x="19" y="16"/>
                  <a:pt x="20" y="17"/>
                  <a:pt x="20" y="17"/>
                </a:cubicBezTo>
                <a:cubicBezTo>
                  <a:pt x="20" y="16"/>
                  <a:pt x="20" y="16"/>
                  <a:pt x="20" y="16"/>
                </a:cubicBezTo>
                <a:close/>
                <a:moveTo>
                  <a:pt x="16" y="19"/>
                </a:moveTo>
                <a:cubicBezTo>
                  <a:pt x="17" y="19"/>
                  <a:pt x="17" y="19"/>
                  <a:pt x="18" y="19"/>
                </a:cubicBezTo>
                <a:cubicBezTo>
                  <a:pt x="18" y="19"/>
                  <a:pt x="18" y="19"/>
                  <a:pt x="18" y="19"/>
                </a:cubicBezTo>
                <a:cubicBezTo>
                  <a:pt x="18" y="18"/>
                  <a:pt x="16" y="18"/>
                  <a:pt x="16" y="19"/>
                </a:cubicBezTo>
                <a:close/>
                <a:moveTo>
                  <a:pt x="19" y="12"/>
                </a:moveTo>
                <a:cubicBezTo>
                  <a:pt x="20" y="13"/>
                  <a:pt x="20" y="13"/>
                  <a:pt x="21" y="13"/>
                </a:cubicBezTo>
                <a:cubicBezTo>
                  <a:pt x="20" y="12"/>
                  <a:pt x="20" y="12"/>
                  <a:pt x="19" y="12"/>
                </a:cubicBezTo>
                <a:close/>
                <a:moveTo>
                  <a:pt x="17" y="17"/>
                </a:moveTo>
                <a:cubicBezTo>
                  <a:pt x="17" y="18"/>
                  <a:pt x="17" y="18"/>
                  <a:pt x="17" y="18"/>
                </a:cubicBezTo>
                <a:cubicBezTo>
                  <a:pt x="17" y="18"/>
                  <a:pt x="18" y="18"/>
                  <a:pt x="18" y="18"/>
                </a:cubicBezTo>
                <a:lnTo>
                  <a:pt x="17" y="17"/>
                </a:lnTo>
                <a:close/>
                <a:moveTo>
                  <a:pt x="20" y="11"/>
                </a:moveTo>
                <a:cubicBezTo>
                  <a:pt x="21" y="11"/>
                  <a:pt x="21" y="11"/>
                  <a:pt x="21" y="11"/>
                </a:cubicBezTo>
                <a:cubicBezTo>
                  <a:pt x="21" y="11"/>
                  <a:pt x="21" y="11"/>
                  <a:pt x="21" y="11"/>
                </a:cubicBezTo>
                <a:cubicBezTo>
                  <a:pt x="21" y="11"/>
                  <a:pt x="20" y="11"/>
                  <a:pt x="20" y="11"/>
                </a:cubicBezTo>
                <a:close/>
                <a:moveTo>
                  <a:pt x="21" y="10"/>
                </a:moveTo>
                <a:cubicBezTo>
                  <a:pt x="21" y="10"/>
                  <a:pt x="21" y="10"/>
                  <a:pt x="21" y="10"/>
                </a:cubicBezTo>
                <a:cubicBezTo>
                  <a:pt x="22" y="10"/>
                  <a:pt x="22" y="10"/>
                  <a:pt x="22" y="10"/>
                </a:cubicBezTo>
                <a:lnTo>
                  <a:pt x="21" y="10"/>
                </a:lnTo>
                <a:close/>
                <a:moveTo>
                  <a:pt x="15" y="22"/>
                </a:moveTo>
                <a:cubicBezTo>
                  <a:pt x="15" y="22"/>
                  <a:pt x="14" y="23"/>
                  <a:pt x="15" y="23"/>
                </a:cubicBezTo>
                <a:cubicBezTo>
                  <a:pt x="15" y="23"/>
                  <a:pt x="15" y="22"/>
                  <a:pt x="15" y="22"/>
                </a:cubicBezTo>
                <a:cubicBezTo>
                  <a:pt x="15" y="22"/>
                  <a:pt x="15" y="22"/>
                  <a:pt x="15" y="22"/>
                </a:cubicBezTo>
                <a:close/>
                <a:moveTo>
                  <a:pt x="12" y="18"/>
                </a:moveTo>
                <a:cubicBezTo>
                  <a:pt x="13" y="20"/>
                  <a:pt x="15" y="20"/>
                  <a:pt x="16" y="20"/>
                </a:cubicBezTo>
                <a:cubicBezTo>
                  <a:pt x="15" y="19"/>
                  <a:pt x="13" y="17"/>
                  <a:pt x="12" y="18"/>
                </a:cubicBezTo>
                <a:close/>
                <a:moveTo>
                  <a:pt x="15" y="13"/>
                </a:moveTo>
                <a:cubicBezTo>
                  <a:pt x="16" y="14"/>
                  <a:pt x="18" y="15"/>
                  <a:pt x="19" y="15"/>
                </a:cubicBezTo>
                <a:cubicBezTo>
                  <a:pt x="18" y="14"/>
                  <a:pt x="16" y="13"/>
                  <a:pt x="15" y="13"/>
                </a:cubicBezTo>
                <a:close/>
                <a:moveTo>
                  <a:pt x="13" y="25"/>
                </a:moveTo>
                <a:cubicBezTo>
                  <a:pt x="13" y="26"/>
                  <a:pt x="13" y="26"/>
                  <a:pt x="13" y="26"/>
                </a:cubicBezTo>
                <a:cubicBezTo>
                  <a:pt x="12" y="26"/>
                  <a:pt x="12" y="26"/>
                  <a:pt x="12" y="26"/>
                </a:cubicBezTo>
                <a:cubicBezTo>
                  <a:pt x="12" y="27"/>
                  <a:pt x="10" y="27"/>
                  <a:pt x="11" y="28"/>
                </a:cubicBezTo>
                <a:cubicBezTo>
                  <a:pt x="11" y="27"/>
                  <a:pt x="13" y="26"/>
                  <a:pt x="13" y="25"/>
                </a:cubicBezTo>
                <a:close/>
                <a:moveTo>
                  <a:pt x="17" y="13"/>
                </a:moveTo>
                <a:cubicBezTo>
                  <a:pt x="18" y="13"/>
                  <a:pt x="18" y="14"/>
                  <a:pt x="19" y="14"/>
                </a:cubicBezTo>
                <a:cubicBezTo>
                  <a:pt x="18" y="14"/>
                  <a:pt x="18" y="13"/>
                  <a:pt x="17" y="13"/>
                </a:cubicBezTo>
                <a:close/>
                <a:moveTo>
                  <a:pt x="14" y="16"/>
                </a:moveTo>
                <a:cubicBezTo>
                  <a:pt x="14" y="16"/>
                  <a:pt x="13" y="16"/>
                  <a:pt x="14" y="17"/>
                </a:cubicBezTo>
                <a:cubicBezTo>
                  <a:pt x="14" y="17"/>
                  <a:pt x="15" y="17"/>
                  <a:pt x="16" y="17"/>
                </a:cubicBezTo>
                <a:cubicBezTo>
                  <a:pt x="17" y="17"/>
                  <a:pt x="17" y="17"/>
                  <a:pt x="17" y="17"/>
                </a:cubicBezTo>
                <a:cubicBezTo>
                  <a:pt x="16" y="17"/>
                  <a:pt x="15" y="16"/>
                  <a:pt x="14" y="16"/>
                </a:cubicBezTo>
                <a:close/>
                <a:moveTo>
                  <a:pt x="12" y="22"/>
                </a:moveTo>
                <a:cubicBezTo>
                  <a:pt x="12" y="23"/>
                  <a:pt x="13" y="23"/>
                  <a:pt x="13" y="23"/>
                </a:cubicBezTo>
                <a:cubicBezTo>
                  <a:pt x="14" y="23"/>
                  <a:pt x="14" y="23"/>
                  <a:pt x="14" y="23"/>
                </a:cubicBezTo>
                <a:cubicBezTo>
                  <a:pt x="13" y="23"/>
                  <a:pt x="13" y="23"/>
                  <a:pt x="12" y="22"/>
                </a:cubicBezTo>
                <a:close/>
                <a:moveTo>
                  <a:pt x="19" y="10"/>
                </a:moveTo>
                <a:cubicBezTo>
                  <a:pt x="18" y="10"/>
                  <a:pt x="18" y="10"/>
                  <a:pt x="18" y="10"/>
                </a:cubicBezTo>
                <a:cubicBezTo>
                  <a:pt x="18" y="11"/>
                  <a:pt x="19" y="11"/>
                  <a:pt x="19" y="11"/>
                </a:cubicBezTo>
                <a:cubicBezTo>
                  <a:pt x="19" y="11"/>
                  <a:pt x="19" y="10"/>
                  <a:pt x="19" y="10"/>
                </a:cubicBezTo>
                <a:close/>
                <a:moveTo>
                  <a:pt x="11" y="24"/>
                </a:moveTo>
                <a:cubicBezTo>
                  <a:pt x="10" y="25"/>
                  <a:pt x="11" y="25"/>
                  <a:pt x="11" y="25"/>
                </a:cubicBezTo>
                <a:cubicBezTo>
                  <a:pt x="11" y="25"/>
                  <a:pt x="11" y="25"/>
                  <a:pt x="12" y="26"/>
                </a:cubicBezTo>
                <a:cubicBezTo>
                  <a:pt x="12" y="25"/>
                  <a:pt x="12" y="25"/>
                  <a:pt x="12" y="25"/>
                </a:cubicBezTo>
                <a:cubicBezTo>
                  <a:pt x="11" y="25"/>
                  <a:pt x="11" y="24"/>
                  <a:pt x="11" y="24"/>
                </a:cubicBezTo>
                <a:close/>
                <a:moveTo>
                  <a:pt x="11" y="26"/>
                </a:moveTo>
                <a:cubicBezTo>
                  <a:pt x="11" y="27"/>
                  <a:pt x="11" y="27"/>
                  <a:pt x="11" y="27"/>
                </a:cubicBezTo>
                <a:lnTo>
                  <a:pt x="11" y="26"/>
                </a:lnTo>
                <a:close/>
                <a:moveTo>
                  <a:pt x="11" y="22"/>
                </a:moveTo>
                <a:cubicBezTo>
                  <a:pt x="11" y="23"/>
                  <a:pt x="10" y="23"/>
                  <a:pt x="11" y="23"/>
                </a:cubicBezTo>
                <a:cubicBezTo>
                  <a:pt x="11" y="23"/>
                  <a:pt x="11" y="23"/>
                  <a:pt x="11" y="23"/>
                </a:cubicBezTo>
                <a:cubicBezTo>
                  <a:pt x="11" y="23"/>
                  <a:pt x="11" y="22"/>
                  <a:pt x="11" y="22"/>
                </a:cubicBezTo>
                <a:close/>
                <a:moveTo>
                  <a:pt x="11" y="20"/>
                </a:moveTo>
                <a:cubicBezTo>
                  <a:pt x="11" y="21"/>
                  <a:pt x="11" y="21"/>
                  <a:pt x="11" y="21"/>
                </a:cubicBezTo>
                <a:cubicBezTo>
                  <a:pt x="11" y="21"/>
                  <a:pt x="12" y="21"/>
                  <a:pt x="12" y="20"/>
                </a:cubicBezTo>
                <a:cubicBezTo>
                  <a:pt x="12" y="20"/>
                  <a:pt x="11" y="20"/>
                  <a:pt x="11" y="20"/>
                </a:cubicBezTo>
                <a:close/>
                <a:moveTo>
                  <a:pt x="16" y="10"/>
                </a:moveTo>
                <a:cubicBezTo>
                  <a:pt x="16" y="11"/>
                  <a:pt x="16" y="11"/>
                  <a:pt x="16" y="11"/>
                </a:cubicBezTo>
                <a:cubicBezTo>
                  <a:pt x="17" y="10"/>
                  <a:pt x="17" y="10"/>
                  <a:pt x="17" y="10"/>
                </a:cubicBezTo>
                <a:cubicBezTo>
                  <a:pt x="16" y="10"/>
                  <a:pt x="16" y="10"/>
                  <a:pt x="16" y="10"/>
                </a:cubicBezTo>
                <a:close/>
                <a:moveTo>
                  <a:pt x="11" y="13"/>
                </a:moveTo>
                <a:cubicBezTo>
                  <a:pt x="12" y="14"/>
                  <a:pt x="14" y="15"/>
                  <a:pt x="15" y="14"/>
                </a:cubicBezTo>
                <a:cubicBezTo>
                  <a:pt x="13" y="14"/>
                  <a:pt x="12" y="13"/>
                  <a:pt x="11" y="13"/>
                </a:cubicBezTo>
                <a:close/>
                <a:moveTo>
                  <a:pt x="11" y="18"/>
                </a:moveTo>
                <a:cubicBezTo>
                  <a:pt x="10" y="19"/>
                  <a:pt x="11" y="19"/>
                  <a:pt x="12" y="19"/>
                </a:cubicBezTo>
                <a:cubicBezTo>
                  <a:pt x="11" y="19"/>
                  <a:pt x="11" y="18"/>
                  <a:pt x="11" y="18"/>
                </a:cubicBezTo>
                <a:close/>
                <a:moveTo>
                  <a:pt x="15" y="8"/>
                </a:moveTo>
                <a:cubicBezTo>
                  <a:pt x="15" y="8"/>
                  <a:pt x="16" y="9"/>
                  <a:pt x="15" y="10"/>
                </a:cubicBezTo>
                <a:cubicBezTo>
                  <a:pt x="15" y="10"/>
                  <a:pt x="16" y="10"/>
                  <a:pt x="16" y="9"/>
                </a:cubicBezTo>
                <a:cubicBezTo>
                  <a:pt x="16" y="9"/>
                  <a:pt x="16" y="8"/>
                  <a:pt x="15" y="8"/>
                </a:cubicBezTo>
                <a:close/>
                <a:moveTo>
                  <a:pt x="11" y="16"/>
                </a:moveTo>
                <a:cubicBezTo>
                  <a:pt x="11" y="17"/>
                  <a:pt x="12" y="18"/>
                  <a:pt x="12" y="17"/>
                </a:cubicBezTo>
                <a:cubicBezTo>
                  <a:pt x="12" y="17"/>
                  <a:pt x="11" y="16"/>
                  <a:pt x="11" y="16"/>
                </a:cubicBezTo>
                <a:close/>
                <a:moveTo>
                  <a:pt x="11" y="14"/>
                </a:moveTo>
                <a:cubicBezTo>
                  <a:pt x="11" y="15"/>
                  <a:pt x="11" y="15"/>
                  <a:pt x="11" y="15"/>
                </a:cubicBezTo>
                <a:cubicBezTo>
                  <a:pt x="12" y="16"/>
                  <a:pt x="12" y="16"/>
                  <a:pt x="13" y="16"/>
                </a:cubicBezTo>
                <a:cubicBezTo>
                  <a:pt x="12" y="15"/>
                  <a:pt x="12" y="14"/>
                  <a:pt x="11" y="14"/>
                </a:cubicBezTo>
                <a:close/>
                <a:moveTo>
                  <a:pt x="13" y="11"/>
                </a:moveTo>
                <a:cubicBezTo>
                  <a:pt x="12" y="11"/>
                  <a:pt x="12" y="11"/>
                  <a:pt x="11" y="11"/>
                </a:cubicBezTo>
                <a:cubicBezTo>
                  <a:pt x="12" y="12"/>
                  <a:pt x="14" y="13"/>
                  <a:pt x="14" y="12"/>
                </a:cubicBezTo>
                <a:cubicBezTo>
                  <a:pt x="14" y="12"/>
                  <a:pt x="13" y="11"/>
                  <a:pt x="13" y="11"/>
                </a:cubicBezTo>
                <a:close/>
                <a:moveTo>
                  <a:pt x="8" y="17"/>
                </a:moveTo>
                <a:cubicBezTo>
                  <a:pt x="8" y="17"/>
                  <a:pt x="10" y="18"/>
                  <a:pt x="10" y="18"/>
                </a:cubicBezTo>
                <a:cubicBezTo>
                  <a:pt x="9" y="18"/>
                  <a:pt x="9" y="17"/>
                  <a:pt x="8" y="17"/>
                </a:cubicBezTo>
                <a:close/>
                <a:moveTo>
                  <a:pt x="14" y="9"/>
                </a:moveTo>
                <a:cubicBezTo>
                  <a:pt x="14" y="10"/>
                  <a:pt x="14" y="10"/>
                  <a:pt x="14" y="10"/>
                </a:cubicBezTo>
                <a:cubicBezTo>
                  <a:pt x="14" y="9"/>
                  <a:pt x="14" y="9"/>
                  <a:pt x="14" y="9"/>
                </a:cubicBezTo>
                <a:close/>
                <a:moveTo>
                  <a:pt x="14" y="8"/>
                </a:moveTo>
                <a:cubicBezTo>
                  <a:pt x="14" y="8"/>
                  <a:pt x="14" y="8"/>
                  <a:pt x="14" y="8"/>
                </a:cubicBezTo>
                <a:cubicBezTo>
                  <a:pt x="14" y="8"/>
                  <a:pt x="14" y="8"/>
                  <a:pt x="14" y="8"/>
                </a:cubicBezTo>
                <a:close/>
                <a:moveTo>
                  <a:pt x="11" y="12"/>
                </a:moveTo>
                <a:cubicBezTo>
                  <a:pt x="11" y="12"/>
                  <a:pt x="11" y="12"/>
                  <a:pt x="11" y="12"/>
                </a:cubicBezTo>
                <a:cubicBezTo>
                  <a:pt x="12" y="13"/>
                  <a:pt x="12" y="13"/>
                  <a:pt x="12" y="13"/>
                </a:cubicBezTo>
                <a:lnTo>
                  <a:pt x="11" y="12"/>
                </a:lnTo>
                <a:close/>
                <a:moveTo>
                  <a:pt x="12" y="7"/>
                </a:moveTo>
                <a:cubicBezTo>
                  <a:pt x="11" y="8"/>
                  <a:pt x="12" y="8"/>
                  <a:pt x="11" y="9"/>
                </a:cubicBezTo>
                <a:cubicBezTo>
                  <a:pt x="12" y="9"/>
                  <a:pt x="12" y="9"/>
                  <a:pt x="13" y="9"/>
                </a:cubicBezTo>
                <a:cubicBezTo>
                  <a:pt x="13" y="9"/>
                  <a:pt x="13" y="8"/>
                  <a:pt x="12" y="7"/>
                </a:cubicBezTo>
                <a:close/>
                <a:moveTo>
                  <a:pt x="12" y="4"/>
                </a:moveTo>
                <a:cubicBezTo>
                  <a:pt x="11" y="5"/>
                  <a:pt x="13" y="6"/>
                  <a:pt x="14" y="7"/>
                </a:cubicBezTo>
                <a:cubicBezTo>
                  <a:pt x="14" y="6"/>
                  <a:pt x="13" y="5"/>
                  <a:pt x="12" y="4"/>
                </a:cubicBezTo>
                <a:close/>
                <a:moveTo>
                  <a:pt x="8" y="13"/>
                </a:moveTo>
                <a:cubicBezTo>
                  <a:pt x="9" y="13"/>
                  <a:pt x="9" y="14"/>
                  <a:pt x="10" y="14"/>
                </a:cubicBezTo>
                <a:cubicBezTo>
                  <a:pt x="10" y="14"/>
                  <a:pt x="10" y="14"/>
                  <a:pt x="10" y="14"/>
                </a:cubicBezTo>
                <a:cubicBezTo>
                  <a:pt x="10" y="13"/>
                  <a:pt x="9" y="13"/>
                  <a:pt x="8" y="13"/>
                </a:cubicBezTo>
                <a:close/>
                <a:moveTo>
                  <a:pt x="8" y="14"/>
                </a:moveTo>
                <a:cubicBezTo>
                  <a:pt x="8" y="14"/>
                  <a:pt x="9" y="15"/>
                  <a:pt x="10" y="15"/>
                </a:cubicBezTo>
                <a:cubicBezTo>
                  <a:pt x="9" y="14"/>
                  <a:pt x="9" y="13"/>
                  <a:pt x="8" y="14"/>
                </a:cubicBezTo>
                <a:close/>
                <a:moveTo>
                  <a:pt x="10" y="11"/>
                </a:moveTo>
                <a:cubicBezTo>
                  <a:pt x="10" y="11"/>
                  <a:pt x="10" y="11"/>
                  <a:pt x="9" y="12"/>
                </a:cubicBezTo>
                <a:cubicBezTo>
                  <a:pt x="10" y="12"/>
                  <a:pt x="10" y="12"/>
                  <a:pt x="10" y="12"/>
                </a:cubicBezTo>
                <a:cubicBezTo>
                  <a:pt x="11" y="12"/>
                  <a:pt x="11" y="11"/>
                  <a:pt x="10" y="11"/>
                </a:cubicBezTo>
                <a:close/>
                <a:moveTo>
                  <a:pt x="12" y="6"/>
                </a:moveTo>
                <a:cubicBezTo>
                  <a:pt x="12" y="7"/>
                  <a:pt x="12" y="7"/>
                  <a:pt x="12" y="7"/>
                </a:cubicBezTo>
                <a:cubicBezTo>
                  <a:pt x="12" y="7"/>
                  <a:pt x="12" y="7"/>
                  <a:pt x="12" y="7"/>
                </a:cubicBezTo>
                <a:cubicBezTo>
                  <a:pt x="12" y="7"/>
                  <a:pt x="12" y="6"/>
                  <a:pt x="12" y="6"/>
                </a:cubicBezTo>
                <a:close/>
                <a:moveTo>
                  <a:pt x="8" y="11"/>
                </a:moveTo>
                <a:cubicBezTo>
                  <a:pt x="8" y="11"/>
                  <a:pt x="8" y="11"/>
                  <a:pt x="9" y="12"/>
                </a:cubicBezTo>
                <a:cubicBezTo>
                  <a:pt x="9" y="11"/>
                  <a:pt x="9" y="11"/>
                  <a:pt x="9" y="11"/>
                </a:cubicBezTo>
                <a:cubicBezTo>
                  <a:pt x="9" y="11"/>
                  <a:pt x="8" y="11"/>
                  <a:pt x="8" y="11"/>
                </a:cubicBezTo>
                <a:close/>
                <a:moveTo>
                  <a:pt x="5" y="11"/>
                </a:moveTo>
                <a:cubicBezTo>
                  <a:pt x="6" y="12"/>
                  <a:pt x="7" y="13"/>
                  <a:pt x="8" y="12"/>
                </a:cubicBezTo>
                <a:cubicBezTo>
                  <a:pt x="7" y="12"/>
                  <a:pt x="5" y="11"/>
                  <a:pt x="5" y="11"/>
                </a:cubicBezTo>
                <a:close/>
                <a:moveTo>
                  <a:pt x="12" y="2"/>
                </a:moveTo>
                <a:cubicBezTo>
                  <a:pt x="12" y="3"/>
                  <a:pt x="12" y="3"/>
                  <a:pt x="12" y="3"/>
                </a:cubicBezTo>
                <a:cubicBezTo>
                  <a:pt x="12" y="3"/>
                  <a:pt x="12" y="3"/>
                  <a:pt x="12" y="3"/>
                </a:cubicBezTo>
                <a:lnTo>
                  <a:pt x="12" y="2"/>
                </a:lnTo>
                <a:close/>
                <a:moveTo>
                  <a:pt x="3" y="12"/>
                </a:moveTo>
                <a:cubicBezTo>
                  <a:pt x="4" y="13"/>
                  <a:pt x="4" y="13"/>
                  <a:pt x="4" y="13"/>
                </a:cubicBezTo>
                <a:lnTo>
                  <a:pt x="3" y="12"/>
                </a:lnTo>
                <a:close/>
                <a:moveTo>
                  <a:pt x="1" y="12"/>
                </a:moveTo>
                <a:cubicBezTo>
                  <a:pt x="2" y="12"/>
                  <a:pt x="2" y="12"/>
                  <a:pt x="2" y="12"/>
                </a:cubicBezTo>
                <a:cubicBezTo>
                  <a:pt x="2" y="11"/>
                  <a:pt x="2" y="11"/>
                  <a:pt x="2" y="11"/>
                </a:cubicBezTo>
                <a:cubicBezTo>
                  <a:pt x="2" y="11"/>
                  <a:pt x="2" y="11"/>
                  <a:pt x="1" y="12"/>
                </a:cubicBezTo>
                <a:close/>
              </a:path>
            </a:pathLst>
          </a:custGeom>
          <a:solidFill>
            <a:srgbClr val="70AD47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grpSp>
        <p:nvGrpSpPr>
          <p:cNvPr id="4" name="组合 3"/>
          <p:cNvGrpSpPr/>
          <p:nvPr/>
        </p:nvGrpSpPr>
        <p:grpSpPr>
          <a:xfrm>
            <a:off x="8660116" y="1025595"/>
            <a:ext cx="3200930" cy="986350"/>
            <a:chOff x="9798519" y="1230028"/>
            <a:chExt cx="2290917" cy="705934"/>
          </a:xfrm>
        </p:grpSpPr>
        <p:sp>
          <p:nvSpPr>
            <p:cNvPr id="210" name="任意多边形 209"/>
            <p:cNvSpPr/>
            <p:nvPr/>
          </p:nvSpPr>
          <p:spPr>
            <a:xfrm flipH="1">
              <a:off x="9798519" y="1230028"/>
              <a:ext cx="1574048" cy="686646"/>
            </a:xfrm>
            <a:custGeom>
              <a:avLst/>
              <a:gdLst>
                <a:gd name="connsiteX0" fmla="*/ 3108161 w 5108590"/>
                <a:gd name="connsiteY0" fmla="*/ 0 h 2871537"/>
                <a:gd name="connsiteX1" fmla="*/ 3989444 w 5108590"/>
                <a:gd name="connsiteY1" fmla="*/ 400035 h 2871537"/>
                <a:gd name="connsiteX2" fmla="*/ 4086693 w 5108590"/>
                <a:gd name="connsiteY2" fmla="*/ 563266 h 2871537"/>
                <a:gd name="connsiteX3" fmla="*/ 4131348 w 5108590"/>
                <a:gd name="connsiteY3" fmla="*/ 534900 h 2871537"/>
                <a:gd name="connsiteX4" fmla="*/ 4405156 w 5108590"/>
                <a:gd name="connsiteY4" fmla="*/ 465220 h 2871537"/>
                <a:gd name="connsiteX5" fmla="*/ 5108590 w 5108590"/>
                <a:gd name="connsiteY5" fmla="*/ 1102292 h 2871537"/>
                <a:gd name="connsiteX6" fmla="*/ 4798453 w 5108590"/>
                <a:gd name="connsiteY6" fmla="*/ 1640226 h 2871537"/>
                <a:gd name="connsiteX7" fmla="*/ 4794480 w 5108590"/>
                <a:gd name="connsiteY7" fmla="*/ 1642029 h 2871537"/>
                <a:gd name="connsiteX8" fmla="*/ 4815013 w 5108590"/>
                <a:gd name="connsiteY8" fmla="*/ 1704408 h 2871537"/>
                <a:gd name="connsiteX9" fmla="*/ 4832286 w 5108590"/>
                <a:gd name="connsiteY9" fmla="*/ 1872313 h 2871537"/>
                <a:gd name="connsiteX10" fmla="*/ 3982054 w 5108590"/>
                <a:gd name="connsiteY10" fmla="*/ 2642334 h 2871537"/>
                <a:gd name="connsiteX11" fmla="*/ 3380849 w 5108590"/>
                <a:gd name="connsiteY11" fmla="*/ 2353576 h 2871537"/>
                <a:gd name="connsiteX12" fmla="*/ 3379137 w 5108590"/>
                <a:gd name="connsiteY12" fmla="*/ 2351518 h 2871537"/>
                <a:gd name="connsiteX13" fmla="*/ 3307654 w 5108590"/>
                <a:gd name="connsiteY13" fmla="*/ 2471502 h 2871537"/>
                <a:gd name="connsiteX14" fmla="*/ 2426371 w 5108590"/>
                <a:gd name="connsiteY14" fmla="*/ 2871537 h 2871537"/>
                <a:gd name="connsiteX15" fmla="*/ 1447099 w 5108590"/>
                <a:gd name="connsiteY15" fmla="*/ 2194760 h 2871537"/>
                <a:gd name="connsiteX16" fmla="*/ 1418508 w 5108590"/>
                <a:gd name="connsiteY16" fmla="*/ 2124456 h 2871537"/>
                <a:gd name="connsiteX17" fmla="*/ 1325605 w 5108590"/>
                <a:gd name="connsiteY17" fmla="*/ 2190236 h 2871537"/>
                <a:gd name="connsiteX18" fmla="*/ 850232 w 5108590"/>
                <a:gd name="connsiteY18" fmla="*/ 2310063 h 2871537"/>
                <a:gd name="connsiteX19" fmla="*/ 0 w 5108590"/>
                <a:gd name="connsiteY19" fmla="*/ 1540042 h 2871537"/>
                <a:gd name="connsiteX20" fmla="*/ 850232 w 5108590"/>
                <a:gd name="connsiteY20" fmla="*/ 770021 h 2871537"/>
                <a:gd name="connsiteX21" fmla="*/ 1021583 w 5108590"/>
                <a:gd name="connsiteY21" fmla="*/ 783848 h 2871537"/>
                <a:gd name="connsiteX22" fmla="*/ 1029246 w 5108590"/>
                <a:gd name="connsiteY22" fmla="*/ 785791 h 2871537"/>
                <a:gd name="connsiteX23" fmla="*/ 1026695 w 5108590"/>
                <a:gd name="connsiteY23" fmla="*/ 770021 h 2871537"/>
                <a:gd name="connsiteX24" fmla="*/ 1876927 w 5108590"/>
                <a:gd name="connsiteY24" fmla="*/ 0 h 2871537"/>
                <a:gd name="connsiteX25" fmla="*/ 2478132 w 5108590"/>
                <a:gd name="connsiteY25" fmla="*/ 208922 h 2871537"/>
                <a:gd name="connsiteX26" fmla="*/ 2500065 w 5108590"/>
                <a:gd name="connsiteY26" fmla="*/ 232394 h 2871537"/>
                <a:gd name="connsiteX27" fmla="*/ 2513944 w 5108590"/>
                <a:gd name="connsiteY27" fmla="*/ 219952 h 2871537"/>
                <a:gd name="connsiteX28" fmla="*/ 3108161 w 5108590"/>
                <a:gd name="connsiteY28" fmla="*/ 0 h 2871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5108590" h="2871537">
                  <a:moveTo>
                    <a:pt x="3108161" y="0"/>
                  </a:moveTo>
                  <a:cubicBezTo>
                    <a:pt x="3475013" y="0"/>
                    <a:pt x="3798453" y="146705"/>
                    <a:pt x="3989444" y="400035"/>
                  </a:cubicBezTo>
                  <a:lnTo>
                    <a:pt x="4086693" y="563266"/>
                  </a:lnTo>
                  <a:lnTo>
                    <a:pt x="4131348" y="534900"/>
                  </a:lnTo>
                  <a:cubicBezTo>
                    <a:pt x="4215506" y="491765"/>
                    <a:pt x="4308032" y="465220"/>
                    <a:pt x="4405156" y="465220"/>
                  </a:cubicBezTo>
                  <a:cubicBezTo>
                    <a:pt x="4793652" y="465220"/>
                    <a:pt x="5108590" y="713796"/>
                    <a:pt x="5108590" y="1102292"/>
                  </a:cubicBezTo>
                  <a:cubicBezTo>
                    <a:pt x="5108590" y="1345102"/>
                    <a:pt x="4985568" y="1533256"/>
                    <a:pt x="4798453" y="1640226"/>
                  </a:cubicBezTo>
                  <a:lnTo>
                    <a:pt x="4794480" y="1642029"/>
                  </a:lnTo>
                  <a:lnTo>
                    <a:pt x="4815013" y="1704408"/>
                  </a:lnTo>
                  <a:cubicBezTo>
                    <a:pt x="4826338" y="1757563"/>
                    <a:pt x="4832286" y="1813617"/>
                    <a:pt x="4832286" y="1872313"/>
                  </a:cubicBezTo>
                  <a:cubicBezTo>
                    <a:pt x="4832286" y="2341883"/>
                    <a:pt x="4451624" y="2642334"/>
                    <a:pt x="3982054" y="2642334"/>
                  </a:cubicBezTo>
                  <a:cubicBezTo>
                    <a:pt x="3747269" y="2642334"/>
                    <a:pt x="3534711" y="2513997"/>
                    <a:pt x="3380849" y="2353576"/>
                  </a:cubicBezTo>
                  <a:lnTo>
                    <a:pt x="3379137" y="2351518"/>
                  </a:lnTo>
                  <a:lnTo>
                    <a:pt x="3307654" y="2471502"/>
                  </a:lnTo>
                  <a:cubicBezTo>
                    <a:pt x="3116662" y="2724832"/>
                    <a:pt x="2793223" y="2871537"/>
                    <a:pt x="2426371" y="2871537"/>
                  </a:cubicBezTo>
                  <a:cubicBezTo>
                    <a:pt x="1986149" y="2871537"/>
                    <a:pt x="1608440" y="2510590"/>
                    <a:pt x="1447099" y="2194760"/>
                  </a:cubicBezTo>
                  <a:lnTo>
                    <a:pt x="1418508" y="2124456"/>
                  </a:lnTo>
                  <a:lnTo>
                    <a:pt x="1325605" y="2190236"/>
                  </a:lnTo>
                  <a:cubicBezTo>
                    <a:pt x="1189907" y="2267812"/>
                    <a:pt x="1026321" y="2310063"/>
                    <a:pt x="850232" y="2310063"/>
                  </a:cubicBezTo>
                  <a:cubicBezTo>
                    <a:pt x="380662" y="2310063"/>
                    <a:pt x="0" y="1796716"/>
                    <a:pt x="0" y="1540042"/>
                  </a:cubicBezTo>
                  <a:cubicBezTo>
                    <a:pt x="0" y="1283368"/>
                    <a:pt x="380662" y="770021"/>
                    <a:pt x="850232" y="770021"/>
                  </a:cubicBezTo>
                  <a:cubicBezTo>
                    <a:pt x="908928" y="770021"/>
                    <a:pt x="966235" y="774716"/>
                    <a:pt x="1021583" y="783848"/>
                  </a:cubicBezTo>
                  <a:lnTo>
                    <a:pt x="1029246" y="785791"/>
                  </a:lnTo>
                  <a:lnTo>
                    <a:pt x="1026695" y="770021"/>
                  </a:lnTo>
                  <a:cubicBezTo>
                    <a:pt x="1026695" y="513347"/>
                    <a:pt x="1407357" y="0"/>
                    <a:pt x="1876927" y="0"/>
                  </a:cubicBezTo>
                  <a:cubicBezTo>
                    <a:pt x="2111712" y="0"/>
                    <a:pt x="2324270" y="75113"/>
                    <a:pt x="2478132" y="208922"/>
                  </a:cubicBezTo>
                  <a:lnTo>
                    <a:pt x="2500065" y="232394"/>
                  </a:lnTo>
                  <a:lnTo>
                    <a:pt x="2513944" y="219952"/>
                  </a:lnTo>
                  <a:cubicBezTo>
                    <a:pt x="2683567" y="90237"/>
                    <a:pt x="2888050" y="0"/>
                    <a:pt x="3108161" y="0"/>
                  </a:cubicBezTo>
                  <a:close/>
                </a:path>
              </a:pathLst>
            </a:custGeom>
            <a:noFill/>
            <a:ln w="25400">
              <a:solidFill>
                <a:srgbClr val="76AAD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211" name="任意多边形 210"/>
            <p:cNvSpPr/>
            <p:nvPr/>
          </p:nvSpPr>
          <p:spPr>
            <a:xfrm>
              <a:off x="10887505" y="1383658"/>
              <a:ext cx="1201931" cy="552304"/>
            </a:xfrm>
            <a:custGeom>
              <a:avLst/>
              <a:gdLst>
                <a:gd name="connsiteX0" fmla="*/ 3108161 w 5108590"/>
                <a:gd name="connsiteY0" fmla="*/ 0 h 2871537"/>
                <a:gd name="connsiteX1" fmla="*/ 3989444 w 5108590"/>
                <a:gd name="connsiteY1" fmla="*/ 400035 h 2871537"/>
                <a:gd name="connsiteX2" fmla="*/ 4086693 w 5108590"/>
                <a:gd name="connsiteY2" fmla="*/ 563266 h 2871537"/>
                <a:gd name="connsiteX3" fmla="*/ 4131348 w 5108590"/>
                <a:gd name="connsiteY3" fmla="*/ 534900 h 2871537"/>
                <a:gd name="connsiteX4" fmla="*/ 4405156 w 5108590"/>
                <a:gd name="connsiteY4" fmla="*/ 465220 h 2871537"/>
                <a:gd name="connsiteX5" fmla="*/ 5108590 w 5108590"/>
                <a:gd name="connsiteY5" fmla="*/ 1102292 h 2871537"/>
                <a:gd name="connsiteX6" fmla="*/ 4798453 w 5108590"/>
                <a:gd name="connsiteY6" fmla="*/ 1640226 h 2871537"/>
                <a:gd name="connsiteX7" fmla="*/ 4794480 w 5108590"/>
                <a:gd name="connsiteY7" fmla="*/ 1642029 h 2871537"/>
                <a:gd name="connsiteX8" fmla="*/ 4815013 w 5108590"/>
                <a:gd name="connsiteY8" fmla="*/ 1704408 h 2871537"/>
                <a:gd name="connsiteX9" fmla="*/ 4832286 w 5108590"/>
                <a:gd name="connsiteY9" fmla="*/ 1872313 h 2871537"/>
                <a:gd name="connsiteX10" fmla="*/ 3982054 w 5108590"/>
                <a:gd name="connsiteY10" fmla="*/ 2642334 h 2871537"/>
                <a:gd name="connsiteX11" fmla="*/ 3380849 w 5108590"/>
                <a:gd name="connsiteY11" fmla="*/ 2353576 h 2871537"/>
                <a:gd name="connsiteX12" fmla="*/ 3379137 w 5108590"/>
                <a:gd name="connsiteY12" fmla="*/ 2351518 h 2871537"/>
                <a:gd name="connsiteX13" fmla="*/ 3307654 w 5108590"/>
                <a:gd name="connsiteY13" fmla="*/ 2471502 h 2871537"/>
                <a:gd name="connsiteX14" fmla="*/ 2426371 w 5108590"/>
                <a:gd name="connsiteY14" fmla="*/ 2871537 h 2871537"/>
                <a:gd name="connsiteX15" fmla="*/ 1447099 w 5108590"/>
                <a:gd name="connsiteY15" fmla="*/ 2194760 h 2871537"/>
                <a:gd name="connsiteX16" fmla="*/ 1418508 w 5108590"/>
                <a:gd name="connsiteY16" fmla="*/ 2124456 h 2871537"/>
                <a:gd name="connsiteX17" fmla="*/ 1325605 w 5108590"/>
                <a:gd name="connsiteY17" fmla="*/ 2190236 h 2871537"/>
                <a:gd name="connsiteX18" fmla="*/ 850232 w 5108590"/>
                <a:gd name="connsiteY18" fmla="*/ 2310063 h 2871537"/>
                <a:gd name="connsiteX19" fmla="*/ 0 w 5108590"/>
                <a:gd name="connsiteY19" fmla="*/ 1540042 h 2871537"/>
                <a:gd name="connsiteX20" fmla="*/ 850232 w 5108590"/>
                <a:gd name="connsiteY20" fmla="*/ 770021 h 2871537"/>
                <a:gd name="connsiteX21" fmla="*/ 1021583 w 5108590"/>
                <a:gd name="connsiteY21" fmla="*/ 783848 h 2871537"/>
                <a:gd name="connsiteX22" fmla="*/ 1029246 w 5108590"/>
                <a:gd name="connsiteY22" fmla="*/ 785791 h 2871537"/>
                <a:gd name="connsiteX23" fmla="*/ 1026695 w 5108590"/>
                <a:gd name="connsiteY23" fmla="*/ 770021 h 2871537"/>
                <a:gd name="connsiteX24" fmla="*/ 1876927 w 5108590"/>
                <a:gd name="connsiteY24" fmla="*/ 0 h 2871537"/>
                <a:gd name="connsiteX25" fmla="*/ 2478132 w 5108590"/>
                <a:gd name="connsiteY25" fmla="*/ 208922 h 2871537"/>
                <a:gd name="connsiteX26" fmla="*/ 2500065 w 5108590"/>
                <a:gd name="connsiteY26" fmla="*/ 232394 h 2871537"/>
                <a:gd name="connsiteX27" fmla="*/ 2513944 w 5108590"/>
                <a:gd name="connsiteY27" fmla="*/ 219952 h 2871537"/>
                <a:gd name="connsiteX28" fmla="*/ 3108161 w 5108590"/>
                <a:gd name="connsiteY28" fmla="*/ 0 h 2871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5108590" h="2871537">
                  <a:moveTo>
                    <a:pt x="3108161" y="0"/>
                  </a:moveTo>
                  <a:cubicBezTo>
                    <a:pt x="3475013" y="0"/>
                    <a:pt x="3798453" y="146705"/>
                    <a:pt x="3989444" y="400035"/>
                  </a:cubicBezTo>
                  <a:lnTo>
                    <a:pt x="4086693" y="563266"/>
                  </a:lnTo>
                  <a:lnTo>
                    <a:pt x="4131348" y="534900"/>
                  </a:lnTo>
                  <a:cubicBezTo>
                    <a:pt x="4215506" y="491765"/>
                    <a:pt x="4308032" y="465220"/>
                    <a:pt x="4405156" y="465220"/>
                  </a:cubicBezTo>
                  <a:cubicBezTo>
                    <a:pt x="4793652" y="465220"/>
                    <a:pt x="5108590" y="713796"/>
                    <a:pt x="5108590" y="1102292"/>
                  </a:cubicBezTo>
                  <a:cubicBezTo>
                    <a:pt x="5108590" y="1345102"/>
                    <a:pt x="4985568" y="1533256"/>
                    <a:pt x="4798453" y="1640226"/>
                  </a:cubicBezTo>
                  <a:lnTo>
                    <a:pt x="4794480" y="1642029"/>
                  </a:lnTo>
                  <a:lnTo>
                    <a:pt x="4815013" y="1704408"/>
                  </a:lnTo>
                  <a:cubicBezTo>
                    <a:pt x="4826338" y="1757563"/>
                    <a:pt x="4832286" y="1813617"/>
                    <a:pt x="4832286" y="1872313"/>
                  </a:cubicBezTo>
                  <a:cubicBezTo>
                    <a:pt x="4832286" y="2341883"/>
                    <a:pt x="4451624" y="2642334"/>
                    <a:pt x="3982054" y="2642334"/>
                  </a:cubicBezTo>
                  <a:cubicBezTo>
                    <a:pt x="3747269" y="2642334"/>
                    <a:pt x="3534711" y="2513997"/>
                    <a:pt x="3380849" y="2353576"/>
                  </a:cubicBezTo>
                  <a:lnTo>
                    <a:pt x="3379137" y="2351518"/>
                  </a:lnTo>
                  <a:lnTo>
                    <a:pt x="3307654" y="2471502"/>
                  </a:lnTo>
                  <a:cubicBezTo>
                    <a:pt x="3116662" y="2724832"/>
                    <a:pt x="2793223" y="2871537"/>
                    <a:pt x="2426371" y="2871537"/>
                  </a:cubicBezTo>
                  <a:cubicBezTo>
                    <a:pt x="1986149" y="2871537"/>
                    <a:pt x="1608440" y="2510590"/>
                    <a:pt x="1447099" y="2194760"/>
                  </a:cubicBezTo>
                  <a:lnTo>
                    <a:pt x="1418508" y="2124456"/>
                  </a:lnTo>
                  <a:lnTo>
                    <a:pt x="1325605" y="2190236"/>
                  </a:lnTo>
                  <a:cubicBezTo>
                    <a:pt x="1189907" y="2267812"/>
                    <a:pt x="1026321" y="2310063"/>
                    <a:pt x="850232" y="2310063"/>
                  </a:cubicBezTo>
                  <a:cubicBezTo>
                    <a:pt x="380662" y="2310063"/>
                    <a:pt x="0" y="1796716"/>
                    <a:pt x="0" y="1540042"/>
                  </a:cubicBezTo>
                  <a:cubicBezTo>
                    <a:pt x="0" y="1283368"/>
                    <a:pt x="380662" y="770021"/>
                    <a:pt x="850232" y="770021"/>
                  </a:cubicBezTo>
                  <a:cubicBezTo>
                    <a:pt x="908928" y="770021"/>
                    <a:pt x="966235" y="774716"/>
                    <a:pt x="1021583" y="783848"/>
                  </a:cubicBezTo>
                  <a:lnTo>
                    <a:pt x="1029246" y="785791"/>
                  </a:lnTo>
                  <a:lnTo>
                    <a:pt x="1026695" y="770021"/>
                  </a:lnTo>
                  <a:cubicBezTo>
                    <a:pt x="1026695" y="513347"/>
                    <a:pt x="1407357" y="0"/>
                    <a:pt x="1876927" y="0"/>
                  </a:cubicBezTo>
                  <a:cubicBezTo>
                    <a:pt x="2111712" y="0"/>
                    <a:pt x="2324270" y="75113"/>
                    <a:pt x="2478132" y="208922"/>
                  </a:cubicBezTo>
                  <a:lnTo>
                    <a:pt x="2500065" y="232394"/>
                  </a:lnTo>
                  <a:lnTo>
                    <a:pt x="2513944" y="219952"/>
                  </a:lnTo>
                  <a:cubicBezTo>
                    <a:pt x="2683567" y="90237"/>
                    <a:pt x="2888050" y="0"/>
                    <a:pt x="3108161" y="0"/>
                  </a:cubicBezTo>
                  <a:close/>
                </a:path>
              </a:pathLst>
            </a:custGeom>
            <a:solidFill>
              <a:schemeClr val="bg1"/>
            </a:solidFill>
            <a:ln w="25400">
              <a:solidFill>
                <a:srgbClr val="76AAD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/>
            </a:p>
          </p:txBody>
        </p:sp>
      </p:grpSp>
      <p:sp>
        <p:nvSpPr>
          <p:cNvPr id="162" name="文本框 161"/>
          <p:cNvSpPr txBox="1"/>
          <p:nvPr/>
        </p:nvSpPr>
        <p:spPr>
          <a:xfrm>
            <a:off x="2928805" y="2794846"/>
            <a:ext cx="813398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dist">
              <a:defRPr/>
            </a:pPr>
            <a:r>
              <a:rPr lang="en-US" altLang="zh-TW" sz="7200" kern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3.</a:t>
            </a:r>
            <a:r>
              <a:rPr lang="zh-TW" altLang="en-US" sz="7200" b="1" kern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復育菊池氏細鯽</a:t>
            </a:r>
            <a:endParaRPr lang="zh-CN" altLang="en-US" sz="7200" b="1" kern="0" dirty="0">
              <a:solidFill>
                <a:schemeClr val="tx1">
                  <a:lumMod val="75000"/>
                  <a:lumOff val="2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64" name="椭圆 163"/>
          <p:cNvSpPr/>
          <p:nvPr/>
        </p:nvSpPr>
        <p:spPr>
          <a:xfrm>
            <a:off x="-894918" y="3954141"/>
            <a:ext cx="765646" cy="765646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5" name="椭圆 164"/>
          <p:cNvSpPr/>
          <p:nvPr/>
        </p:nvSpPr>
        <p:spPr>
          <a:xfrm>
            <a:off x="-894918" y="3195132"/>
            <a:ext cx="765646" cy="765646"/>
          </a:xfrm>
          <a:prstGeom prst="ellipse">
            <a:avLst/>
          </a:prstGeom>
          <a:solidFill>
            <a:srgbClr val="76AA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6" name="椭圆 165"/>
          <p:cNvSpPr/>
          <p:nvPr/>
        </p:nvSpPr>
        <p:spPr>
          <a:xfrm>
            <a:off x="-894918" y="2432805"/>
            <a:ext cx="765646" cy="765646"/>
          </a:xfrm>
          <a:prstGeom prst="ellipse">
            <a:avLst/>
          </a:prstGeom>
          <a:solidFill>
            <a:srgbClr val="FF3E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7" name="椭圆 166"/>
          <p:cNvSpPr/>
          <p:nvPr/>
        </p:nvSpPr>
        <p:spPr>
          <a:xfrm>
            <a:off x="-874228" y="1670696"/>
            <a:ext cx="765646" cy="765646"/>
          </a:xfrm>
          <a:prstGeom prst="ellipse">
            <a:avLst/>
          </a:prstGeom>
          <a:solidFill>
            <a:srgbClr val="F7B6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2616" y="5137740"/>
            <a:ext cx="2857500" cy="1314450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1655" y="4003499"/>
            <a:ext cx="2914650" cy="1571625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936" y="4221752"/>
            <a:ext cx="2914650" cy="1573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87395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6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animBg="1"/>
      <p:bldP spid="50" grpId="0" animBg="1"/>
      <p:bldP spid="51" grpId="0" animBg="1"/>
      <p:bldP spid="16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" name="组合 51"/>
          <p:cNvGrpSpPr/>
          <p:nvPr/>
        </p:nvGrpSpPr>
        <p:grpSpPr>
          <a:xfrm rot="1192981">
            <a:off x="400243" y="127158"/>
            <a:ext cx="909196" cy="921005"/>
            <a:chOff x="2118580" y="4342651"/>
            <a:chExt cx="672245" cy="680977"/>
          </a:xfrm>
        </p:grpSpPr>
        <p:grpSp>
          <p:nvGrpSpPr>
            <p:cNvPr id="53" name="组合 52"/>
            <p:cNvGrpSpPr/>
            <p:nvPr/>
          </p:nvGrpSpPr>
          <p:grpSpPr>
            <a:xfrm>
              <a:off x="2124539" y="4342651"/>
              <a:ext cx="641611" cy="680977"/>
              <a:chOff x="2124539" y="4342651"/>
              <a:chExt cx="641611" cy="680977"/>
            </a:xfrm>
          </p:grpSpPr>
          <p:sp>
            <p:nvSpPr>
              <p:cNvPr id="71" name="任意多边形 70"/>
              <p:cNvSpPr/>
              <p:nvPr/>
            </p:nvSpPr>
            <p:spPr>
              <a:xfrm>
                <a:off x="2124539" y="4342651"/>
                <a:ext cx="641611" cy="680977"/>
              </a:xfrm>
              <a:custGeom>
                <a:avLst/>
                <a:gdLst>
                  <a:gd name="connsiteX0" fmla="*/ 63 w 140138"/>
                  <a:gd name="connsiteY0" fmla="*/ 65738 h 154344"/>
                  <a:gd name="connsiteX1" fmla="*/ 62928 w 140138"/>
                  <a:gd name="connsiteY1" fmla="*/ 16 h 154344"/>
                  <a:gd name="connsiteX2" fmla="*/ 140080 w 140138"/>
                  <a:gd name="connsiteY2" fmla="*/ 71453 h 154344"/>
                  <a:gd name="connsiteX3" fmla="*/ 74358 w 140138"/>
                  <a:gd name="connsiteY3" fmla="*/ 154321 h 154344"/>
                  <a:gd name="connsiteX4" fmla="*/ 63 w 140138"/>
                  <a:gd name="connsiteY4" fmla="*/ 65738 h 154344"/>
                  <a:gd name="connsiteX0-1" fmla="*/ 63 w 140227"/>
                  <a:gd name="connsiteY0-2" fmla="*/ 65738 h 154534"/>
                  <a:gd name="connsiteX1-3" fmla="*/ 62928 w 140227"/>
                  <a:gd name="connsiteY1-4" fmla="*/ 16 h 154534"/>
                  <a:gd name="connsiteX2-5" fmla="*/ 140080 w 140227"/>
                  <a:gd name="connsiteY2-6" fmla="*/ 71453 h 154534"/>
                  <a:gd name="connsiteX3-7" fmla="*/ 74358 w 140227"/>
                  <a:gd name="connsiteY3-8" fmla="*/ 154321 h 154534"/>
                  <a:gd name="connsiteX4-9" fmla="*/ 63 w 140227"/>
                  <a:gd name="connsiteY4-10" fmla="*/ 65738 h 154534"/>
                  <a:gd name="connsiteX0-11" fmla="*/ 63 w 140227"/>
                  <a:gd name="connsiteY0-12" fmla="*/ 65738 h 154534"/>
                  <a:gd name="connsiteX1-13" fmla="*/ 62928 w 140227"/>
                  <a:gd name="connsiteY1-14" fmla="*/ 16 h 154534"/>
                  <a:gd name="connsiteX2-15" fmla="*/ 140080 w 140227"/>
                  <a:gd name="connsiteY2-16" fmla="*/ 71453 h 154534"/>
                  <a:gd name="connsiteX3-17" fmla="*/ 74358 w 140227"/>
                  <a:gd name="connsiteY3-18" fmla="*/ 154321 h 154534"/>
                  <a:gd name="connsiteX4-19" fmla="*/ 63 w 140227"/>
                  <a:gd name="connsiteY4-20" fmla="*/ 65738 h 154534"/>
                  <a:gd name="connsiteX0-21" fmla="*/ 178 w 140342"/>
                  <a:gd name="connsiteY0-22" fmla="*/ 65738 h 154534"/>
                  <a:gd name="connsiteX1-23" fmla="*/ 63043 w 140342"/>
                  <a:gd name="connsiteY1-24" fmla="*/ 16 h 154534"/>
                  <a:gd name="connsiteX2-25" fmla="*/ 140195 w 140342"/>
                  <a:gd name="connsiteY2-26" fmla="*/ 71453 h 154534"/>
                  <a:gd name="connsiteX3-27" fmla="*/ 74473 w 140342"/>
                  <a:gd name="connsiteY3-28" fmla="*/ 154321 h 154534"/>
                  <a:gd name="connsiteX4-29" fmla="*/ 178 w 140342"/>
                  <a:gd name="connsiteY4-30" fmla="*/ 65738 h 154534"/>
                  <a:gd name="connsiteX0-31" fmla="*/ 178 w 140342"/>
                  <a:gd name="connsiteY0-32" fmla="*/ 65740 h 154536"/>
                  <a:gd name="connsiteX1-33" fmla="*/ 63043 w 140342"/>
                  <a:gd name="connsiteY1-34" fmla="*/ 18 h 154536"/>
                  <a:gd name="connsiteX2-35" fmla="*/ 140195 w 140342"/>
                  <a:gd name="connsiteY2-36" fmla="*/ 71455 h 154536"/>
                  <a:gd name="connsiteX3-37" fmla="*/ 74473 w 140342"/>
                  <a:gd name="connsiteY3-38" fmla="*/ 154323 h 154536"/>
                  <a:gd name="connsiteX4-39" fmla="*/ 178 w 140342"/>
                  <a:gd name="connsiteY4-40" fmla="*/ 65740 h 154536"/>
                  <a:gd name="connsiteX0-41" fmla="*/ 9 w 140173"/>
                  <a:gd name="connsiteY0-42" fmla="*/ 71451 h 160247"/>
                  <a:gd name="connsiteX1-43" fmla="*/ 71446 w 140173"/>
                  <a:gd name="connsiteY1-44" fmla="*/ 14 h 160247"/>
                  <a:gd name="connsiteX2-45" fmla="*/ 140026 w 140173"/>
                  <a:gd name="connsiteY2-46" fmla="*/ 77166 h 160247"/>
                  <a:gd name="connsiteX3-47" fmla="*/ 74304 w 140173"/>
                  <a:gd name="connsiteY3-48" fmla="*/ 160034 h 160247"/>
                  <a:gd name="connsiteX4-49" fmla="*/ 9 w 140173"/>
                  <a:gd name="connsiteY4-50" fmla="*/ 71451 h 160247"/>
                  <a:gd name="connsiteX0-51" fmla="*/ 9 w 140173"/>
                  <a:gd name="connsiteY0-52" fmla="*/ 71451 h 148862"/>
                  <a:gd name="connsiteX1-53" fmla="*/ 71446 w 140173"/>
                  <a:gd name="connsiteY1-54" fmla="*/ 14 h 148862"/>
                  <a:gd name="connsiteX2-55" fmla="*/ 140026 w 140173"/>
                  <a:gd name="connsiteY2-56" fmla="*/ 77166 h 148862"/>
                  <a:gd name="connsiteX3-57" fmla="*/ 74304 w 140173"/>
                  <a:gd name="connsiteY3-58" fmla="*/ 148604 h 148862"/>
                  <a:gd name="connsiteX4-59" fmla="*/ 9 w 140173"/>
                  <a:gd name="connsiteY4-60" fmla="*/ 71451 h 148862"/>
                  <a:gd name="connsiteX0-61" fmla="*/ 9 w 141024"/>
                  <a:gd name="connsiteY0-62" fmla="*/ 71451 h 148862"/>
                  <a:gd name="connsiteX1-63" fmla="*/ 71446 w 141024"/>
                  <a:gd name="connsiteY1-64" fmla="*/ 14 h 148862"/>
                  <a:gd name="connsiteX2-65" fmla="*/ 140026 w 141024"/>
                  <a:gd name="connsiteY2-66" fmla="*/ 77166 h 148862"/>
                  <a:gd name="connsiteX3-67" fmla="*/ 74304 w 141024"/>
                  <a:gd name="connsiteY3-68" fmla="*/ 148604 h 148862"/>
                  <a:gd name="connsiteX4-69" fmla="*/ 9 w 141024"/>
                  <a:gd name="connsiteY4-70" fmla="*/ 71451 h 148862"/>
                  <a:gd name="connsiteX0-71" fmla="*/ 9 w 140173"/>
                  <a:gd name="connsiteY0-72" fmla="*/ 71451 h 148862"/>
                  <a:gd name="connsiteX1-73" fmla="*/ 71446 w 140173"/>
                  <a:gd name="connsiteY1-74" fmla="*/ 14 h 148862"/>
                  <a:gd name="connsiteX2-75" fmla="*/ 140026 w 140173"/>
                  <a:gd name="connsiteY2-76" fmla="*/ 77166 h 148862"/>
                  <a:gd name="connsiteX3-77" fmla="*/ 74304 w 140173"/>
                  <a:gd name="connsiteY3-78" fmla="*/ 148604 h 148862"/>
                  <a:gd name="connsiteX4-79" fmla="*/ 9 w 140173"/>
                  <a:gd name="connsiteY4-80" fmla="*/ 71451 h 148862"/>
                  <a:gd name="connsiteX0-81" fmla="*/ 9 w 140257"/>
                  <a:gd name="connsiteY0-82" fmla="*/ 71451 h 148862"/>
                  <a:gd name="connsiteX1-83" fmla="*/ 71446 w 140257"/>
                  <a:gd name="connsiteY1-84" fmla="*/ 14 h 148862"/>
                  <a:gd name="connsiteX2-85" fmla="*/ 140026 w 140257"/>
                  <a:gd name="connsiteY2-86" fmla="*/ 77166 h 148862"/>
                  <a:gd name="connsiteX3-87" fmla="*/ 74304 w 140257"/>
                  <a:gd name="connsiteY3-88" fmla="*/ 148604 h 148862"/>
                  <a:gd name="connsiteX4-89" fmla="*/ 9 w 140257"/>
                  <a:gd name="connsiteY4-90" fmla="*/ 71451 h 148862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</a:cxnLst>
                <a:rect l="l" t="t" r="r" b="b"/>
                <a:pathLst>
                  <a:path w="140257" h="148862">
                    <a:moveTo>
                      <a:pt x="9" y="71451"/>
                    </a:moveTo>
                    <a:cubicBezTo>
                      <a:pt x="-467" y="46686"/>
                      <a:pt x="19535" y="-938"/>
                      <a:pt x="71446" y="14"/>
                    </a:cubicBezTo>
                    <a:cubicBezTo>
                      <a:pt x="123357" y="966"/>
                      <a:pt x="142638" y="44242"/>
                      <a:pt x="140026" y="77166"/>
                    </a:cubicBezTo>
                    <a:cubicBezTo>
                      <a:pt x="141931" y="102883"/>
                      <a:pt x="125739" y="152890"/>
                      <a:pt x="74304" y="148604"/>
                    </a:cubicBezTo>
                    <a:cubicBezTo>
                      <a:pt x="22869" y="144318"/>
                      <a:pt x="485" y="96216"/>
                      <a:pt x="9" y="71451"/>
                    </a:cubicBezTo>
                    <a:close/>
                  </a:path>
                </a:pathLst>
              </a:custGeom>
              <a:noFill/>
              <a:ln w="25400" cap="rnd">
                <a:solidFill>
                  <a:schemeClr val="tx1">
                    <a:lumMod val="85000"/>
                    <a:lumOff val="15000"/>
                  </a:scheme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2" name="任意多边形 71"/>
              <p:cNvSpPr/>
              <p:nvPr/>
            </p:nvSpPr>
            <p:spPr>
              <a:xfrm>
                <a:off x="2176934" y="4495047"/>
                <a:ext cx="227805" cy="371040"/>
              </a:xfrm>
              <a:custGeom>
                <a:avLst/>
                <a:gdLst>
                  <a:gd name="connsiteX0" fmla="*/ 131483 w 768692"/>
                  <a:gd name="connsiteY0" fmla="*/ 0 h 962212"/>
                  <a:gd name="connsiteX1" fmla="*/ 394448 w 768692"/>
                  <a:gd name="connsiteY1" fmla="*/ 197223 h 962212"/>
                  <a:gd name="connsiteX2" fmla="*/ 621553 w 768692"/>
                  <a:gd name="connsiteY2" fmla="*/ 137459 h 962212"/>
                  <a:gd name="connsiteX3" fmla="*/ 764989 w 768692"/>
                  <a:gd name="connsiteY3" fmla="*/ 472141 h 962212"/>
                  <a:gd name="connsiteX4" fmla="*/ 472142 w 768692"/>
                  <a:gd name="connsiteY4" fmla="*/ 531906 h 962212"/>
                  <a:gd name="connsiteX5" fmla="*/ 591671 w 768692"/>
                  <a:gd name="connsiteY5" fmla="*/ 770965 h 962212"/>
                  <a:gd name="connsiteX6" fmla="*/ 442259 w 768692"/>
                  <a:gd name="connsiteY6" fmla="*/ 806823 h 962212"/>
                  <a:gd name="connsiteX7" fmla="*/ 352612 w 768692"/>
                  <a:gd name="connsiteY7" fmla="*/ 693271 h 962212"/>
                  <a:gd name="connsiteX8" fmla="*/ 197224 w 768692"/>
                  <a:gd name="connsiteY8" fmla="*/ 878541 h 962212"/>
                  <a:gd name="connsiteX9" fmla="*/ 0 w 768692"/>
                  <a:gd name="connsiteY9" fmla="*/ 962212 h 962212"/>
                  <a:gd name="connsiteX0-1" fmla="*/ 61103 w 698312"/>
                  <a:gd name="connsiteY0-2" fmla="*/ 0 h 1082820"/>
                  <a:gd name="connsiteX1-3" fmla="*/ 324068 w 698312"/>
                  <a:gd name="connsiteY1-4" fmla="*/ 197223 h 1082820"/>
                  <a:gd name="connsiteX2-5" fmla="*/ 551173 w 698312"/>
                  <a:gd name="connsiteY2-6" fmla="*/ 137459 h 1082820"/>
                  <a:gd name="connsiteX3-7" fmla="*/ 694609 w 698312"/>
                  <a:gd name="connsiteY3-8" fmla="*/ 472141 h 1082820"/>
                  <a:gd name="connsiteX4-9" fmla="*/ 401762 w 698312"/>
                  <a:gd name="connsiteY4-10" fmla="*/ 531906 h 1082820"/>
                  <a:gd name="connsiteX5-11" fmla="*/ 521291 w 698312"/>
                  <a:gd name="connsiteY5-12" fmla="*/ 770965 h 1082820"/>
                  <a:gd name="connsiteX6-13" fmla="*/ 371879 w 698312"/>
                  <a:gd name="connsiteY6-14" fmla="*/ 806823 h 1082820"/>
                  <a:gd name="connsiteX7-15" fmla="*/ 282232 w 698312"/>
                  <a:gd name="connsiteY7-16" fmla="*/ 693271 h 1082820"/>
                  <a:gd name="connsiteX8-17" fmla="*/ 126844 w 698312"/>
                  <a:gd name="connsiteY8-18" fmla="*/ 878541 h 1082820"/>
                  <a:gd name="connsiteX9-19" fmla="*/ 0 w 698312"/>
                  <a:gd name="connsiteY9-20" fmla="*/ 1082820 h 1082820"/>
                  <a:gd name="connsiteX0-21" fmla="*/ 61103 w 698312"/>
                  <a:gd name="connsiteY0-22" fmla="*/ 0 h 1082820"/>
                  <a:gd name="connsiteX1-23" fmla="*/ 324068 w 698312"/>
                  <a:gd name="connsiteY1-24" fmla="*/ 197223 h 1082820"/>
                  <a:gd name="connsiteX2-25" fmla="*/ 551173 w 698312"/>
                  <a:gd name="connsiteY2-26" fmla="*/ 137459 h 1082820"/>
                  <a:gd name="connsiteX3-27" fmla="*/ 694609 w 698312"/>
                  <a:gd name="connsiteY3-28" fmla="*/ 472141 h 1082820"/>
                  <a:gd name="connsiteX4-29" fmla="*/ 401762 w 698312"/>
                  <a:gd name="connsiteY4-30" fmla="*/ 531906 h 1082820"/>
                  <a:gd name="connsiteX5-31" fmla="*/ 521291 w 698312"/>
                  <a:gd name="connsiteY5-32" fmla="*/ 770965 h 1082820"/>
                  <a:gd name="connsiteX6-33" fmla="*/ 371879 w 698312"/>
                  <a:gd name="connsiteY6-34" fmla="*/ 806823 h 1082820"/>
                  <a:gd name="connsiteX7-35" fmla="*/ 282232 w 698312"/>
                  <a:gd name="connsiteY7-36" fmla="*/ 693271 h 1082820"/>
                  <a:gd name="connsiteX8-37" fmla="*/ 176111 w 698312"/>
                  <a:gd name="connsiteY8-38" fmla="*/ 905342 h 1082820"/>
                  <a:gd name="connsiteX9-39" fmla="*/ 0 w 698312"/>
                  <a:gd name="connsiteY9-40" fmla="*/ 1082820 h 1082820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  <a:cxn ang="0">
                    <a:pos x="connsiteX6-13" y="connsiteY6-14"/>
                  </a:cxn>
                  <a:cxn ang="0">
                    <a:pos x="connsiteX7-15" y="connsiteY7-16"/>
                  </a:cxn>
                  <a:cxn ang="0">
                    <a:pos x="connsiteX8-17" y="connsiteY8-18"/>
                  </a:cxn>
                  <a:cxn ang="0">
                    <a:pos x="connsiteX9-19" y="connsiteY9-20"/>
                  </a:cxn>
                </a:cxnLst>
                <a:rect l="l" t="t" r="r" b="b"/>
                <a:pathLst>
                  <a:path w="698312" h="1082820">
                    <a:moveTo>
                      <a:pt x="61103" y="0"/>
                    </a:moveTo>
                    <a:cubicBezTo>
                      <a:pt x="151746" y="87156"/>
                      <a:pt x="242390" y="174313"/>
                      <a:pt x="324068" y="197223"/>
                    </a:cubicBezTo>
                    <a:cubicBezTo>
                      <a:pt x="405746" y="220133"/>
                      <a:pt x="489416" y="91639"/>
                      <a:pt x="551173" y="137459"/>
                    </a:cubicBezTo>
                    <a:cubicBezTo>
                      <a:pt x="612930" y="183279"/>
                      <a:pt x="719511" y="406400"/>
                      <a:pt x="694609" y="472141"/>
                    </a:cubicBezTo>
                    <a:cubicBezTo>
                      <a:pt x="669707" y="537882"/>
                      <a:pt x="430648" y="482102"/>
                      <a:pt x="401762" y="531906"/>
                    </a:cubicBezTo>
                    <a:cubicBezTo>
                      <a:pt x="372876" y="581710"/>
                      <a:pt x="526272" y="725146"/>
                      <a:pt x="521291" y="770965"/>
                    </a:cubicBezTo>
                    <a:cubicBezTo>
                      <a:pt x="516311" y="816785"/>
                      <a:pt x="411722" y="819772"/>
                      <a:pt x="371879" y="806823"/>
                    </a:cubicBezTo>
                    <a:cubicBezTo>
                      <a:pt x="332036" y="793874"/>
                      <a:pt x="314860" y="676851"/>
                      <a:pt x="282232" y="693271"/>
                    </a:cubicBezTo>
                    <a:cubicBezTo>
                      <a:pt x="249604" y="709691"/>
                      <a:pt x="223150" y="840417"/>
                      <a:pt x="176111" y="905342"/>
                    </a:cubicBezTo>
                    <a:cubicBezTo>
                      <a:pt x="129072" y="970267"/>
                      <a:pt x="69227" y="1063396"/>
                      <a:pt x="0" y="1082820"/>
                    </a:cubicBezTo>
                  </a:path>
                </a:pathLst>
              </a:custGeom>
              <a:noFill/>
              <a:ln w="25400" cap="rnd">
                <a:solidFill>
                  <a:schemeClr val="tx1">
                    <a:lumMod val="85000"/>
                    <a:lumOff val="15000"/>
                  </a:scheme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3" name="任意多边形 72"/>
              <p:cNvSpPr/>
              <p:nvPr/>
            </p:nvSpPr>
            <p:spPr>
              <a:xfrm>
                <a:off x="2353279" y="4809159"/>
                <a:ext cx="49757" cy="61548"/>
              </a:xfrm>
              <a:custGeom>
                <a:avLst/>
                <a:gdLst>
                  <a:gd name="connsiteX0" fmla="*/ 6763 w 126447"/>
                  <a:gd name="connsiteY0" fmla="*/ 18499 h 191822"/>
                  <a:gd name="connsiteX1" fmla="*/ 126292 w 126447"/>
                  <a:gd name="connsiteY1" fmla="*/ 24476 h 191822"/>
                  <a:gd name="connsiteX2" fmla="*/ 30669 w 126447"/>
                  <a:gd name="connsiteY2" fmla="*/ 191817 h 191822"/>
                  <a:gd name="connsiteX3" fmla="*/ 6763 w 126447"/>
                  <a:gd name="connsiteY3" fmla="*/ 18499 h 191822"/>
                  <a:gd name="connsiteX0-1" fmla="*/ 394 w 120595"/>
                  <a:gd name="connsiteY0-2" fmla="*/ 16500 h 159942"/>
                  <a:gd name="connsiteX1-3" fmla="*/ 119923 w 120595"/>
                  <a:gd name="connsiteY1-4" fmla="*/ 22477 h 159942"/>
                  <a:gd name="connsiteX2-5" fmla="*/ 84065 w 120595"/>
                  <a:gd name="connsiteY2-6" fmla="*/ 159936 h 159942"/>
                  <a:gd name="connsiteX3-7" fmla="*/ 394 w 120595"/>
                  <a:gd name="connsiteY3-8" fmla="*/ 16500 h 159942"/>
                  <a:gd name="connsiteX0-9" fmla="*/ 939 w 129518"/>
                  <a:gd name="connsiteY0-10" fmla="*/ 16500 h 160211"/>
                  <a:gd name="connsiteX1-11" fmla="*/ 120468 w 129518"/>
                  <a:gd name="connsiteY1-12" fmla="*/ 22477 h 160211"/>
                  <a:gd name="connsiteX2-13" fmla="*/ 84610 w 129518"/>
                  <a:gd name="connsiteY2-14" fmla="*/ 159936 h 160211"/>
                  <a:gd name="connsiteX3-15" fmla="*/ 939 w 129518"/>
                  <a:gd name="connsiteY3-16" fmla="*/ 16500 h 160211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129518" h="160211">
                    <a:moveTo>
                      <a:pt x="939" y="16500"/>
                    </a:moveTo>
                    <a:cubicBezTo>
                      <a:pt x="6915" y="-6410"/>
                      <a:pt x="116484" y="-6409"/>
                      <a:pt x="120468" y="22477"/>
                    </a:cubicBezTo>
                    <a:cubicBezTo>
                      <a:pt x="124452" y="51363"/>
                      <a:pt x="152344" y="152964"/>
                      <a:pt x="84610" y="159936"/>
                    </a:cubicBezTo>
                    <a:cubicBezTo>
                      <a:pt x="16876" y="166908"/>
                      <a:pt x="-5037" y="39410"/>
                      <a:pt x="939" y="16500"/>
                    </a:cubicBezTo>
                    <a:close/>
                  </a:path>
                </a:pathLst>
              </a:custGeom>
              <a:noFill/>
              <a:ln w="25400" cap="rnd">
                <a:solidFill>
                  <a:schemeClr val="tx1">
                    <a:lumMod val="85000"/>
                    <a:lumOff val="15000"/>
                  </a:scheme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4" name="任意多边形 73"/>
              <p:cNvSpPr/>
              <p:nvPr/>
            </p:nvSpPr>
            <p:spPr>
              <a:xfrm>
                <a:off x="2500518" y="4409062"/>
                <a:ext cx="255640" cy="461540"/>
              </a:xfrm>
              <a:custGeom>
                <a:avLst/>
                <a:gdLst>
                  <a:gd name="connsiteX0" fmla="*/ 420402 w 665437"/>
                  <a:gd name="connsiteY0" fmla="*/ 0 h 1201399"/>
                  <a:gd name="connsiteX1" fmla="*/ 181343 w 665437"/>
                  <a:gd name="connsiteY1" fmla="*/ 161365 h 1201399"/>
                  <a:gd name="connsiteX2" fmla="*/ 37908 w 665437"/>
                  <a:gd name="connsiteY2" fmla="*/ 173318 h 1201399"/>
                  <a:gd name="connsiteX3" fmla="*/ 2049 w 665437"/>
                  <a:gd name="connsiteY3" fmla="*/ 239059 h 1201399"/>
                  <a:gd name="connsiteX4" fmla="*/ 37908 w 665437"/>
                  <a:gd name="connsiteY4" fmla="*/ 579718 h 1201399"/>
                  <a:gd name="connsiteX5" fmla="*/ 306849 w 665437"/>
                  <a:gd name="connsiteY5" fmla="*/ 753036 h 1201399"/>
                  <a:gd name="connsiteX6" fmla="*/ 282943 w 665437"/>
                  <a:gd name="connsiteY6" fmla="*/ 926353 h 1201399"/>
                  <a:gd name="connsiteX7" fmla="*/ 336731 w 665437"/>
                  <a:gd name="connsiteY7" fmla="*/ 1093695 h 1201399"/>
                  <a:gd name="connsiteX8" fmla="*/ 306849 w 665437"/>
                  <a:gd name="connsiteY8" fmla="*/ 1201271 h 1201399"/>
                  <a:gd name="connsiteX9" fmla="*/ 408449 w 665437"/>
                  <a:gd name="connsiteY9" fmla="*/ 1111624 h 1201399"/>
                  <a:gd name="connsiteX10" fmla="*/ 444308 w 665437"/>
                  <a:gd name="connsiteY10" fmla="*/ 944283 h 1201399"/>
                  <a:gd name="connsiteX11" fmla="*/ 516025 w 665437"/>
                  <a:gd name="connsiteY11" fmla="*/ 818777 h 1201399"/>
                  <a:gd name="connsiteX12" fmla="*/ 665437 w 665437"/>
                  <a:gd name="connsiteY12" fmla="*/ 753036 h 12013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665437" h="1201399">
                    <a:moveTo>
                      <a:pt x="420402" y="0"/>
                    </a:moveTo>
                    <a:cubicBezTo>
                      <a:pt x="332747" y="66239"/>
                      <a:pt x="245092" y="132479"/>
                      <a:pt x="181343" y="161365"/>
                    </a:cubicBezTo>
                    <a:cubicBezTo>
                      <a:pt x="117594" y="190251"/>
                      <a:pt x="67790" y="160369"/>
                      <a:pt x="37908" y="173318"/>
                    </a:cubicBezTo>
                    <a:cubicBezTo>
                      <a:pt x="8026" y="186267"/>
                      <a:pt x="2049" y="171326"/>
                      <a:pt x="2049" y="239059"/>
                    </a:cubicBezTo>
                    <a:cubicBezTo>
                      <a:pt x="2049" y="306792"/>
                      <a:pt x="-12892" y="494055"/>
                      <a:pt x="37908" y="579718"/>
                    </a:cubicBezTo>
                    <a:cubicBezTo>
                      <a:pt x="88708" y="665381"/>
                      <a:pt x="266010" y="695264"/>
                      <a:pt x="306849" y="753036"/>
                    </a:cubicBezTo>
                    <a:cubicBezTo>
                      <a:pt x="347688" y="810808"/>
                      <a:pt x="277963" y="869577"/>
                      <a:pt x="282943" y="926353"/>
                    </a:cubicBezTo>
                    <a:cubicBezTo>
                      <a:pt x="287923" y="983129"/>
                      <a:pt x="332747" y="1047875"/>
                      <a:pt x="336731" y="1093695"/>
                    </a:cubicBezTo>
                    <a:cubicBezTo>
                      <a:pt x="340715" y="1139515"/>
                      <a:pt x="294896" y="1198283"/>
                      <a:pt x="306849" y="1201271"/>
                    </a:cubicBezTo>
                    <a:cubicBezTo>
                      <a:pt x="318802" y="1204259"/>
                      <a:pt x="385539" y="1154455"/>
                      <a:pt x="408449" y="1111624"/>
                    </a:cubicBezTo>
                    <a:cubicBezTo>
                      <a:pt x="431359" y="1068793"/>
                      <a:pt x="426379" y="993091"/>
                      <a:pt x="444308" y="944283"/>
                    </a:cubicBezTo>
                    <a:cubicBezTo>
                      <a:pt x="462237" y="895475"/>
                      <a:pt x="479170" y="850651"/>
                      <a:pt x="516025" y="818777"/>
                    </a:cubicBezTo>
                    <a:cubicBezTo>
                      <a:pt x="552880" y="786903"/>
                      <a:pt x="609158" y="769969"/>
                      <a:pt x="665437" y="753036"/>
                    </a:cubicBezTo>
                  </a:path>
                </a:pathLst>
              </a:custGeom>
              <a:noFill/>
              <a:ln w="25400" cap="rnd">
                <a:solidFill>
                  <a:schemeClr val="tx1">
                    <a:lumMod val="85000"/>
                    <a:lumOff val="15000"/>
                  </a:scheme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5" name="任意多边形 74"/>
              <p:cNvSpPr/>
              <p:nvPr/>
            </p:nvSpPr>
            <p:spPr>
              <a:xfrm>
                <a:off x="2693191" y="4801426"/>
                <a:ext cx="48215" cy="91839"/>
              </a:xfrm>
              <a:custGeom>
                <a:avLst/>
                <a:gdLst>
                  <a:gd name="connsiteX0" fmla="*/ 125506 w 125506"/>
                  <a:gd name="connsiteY0" fmla="*/ 0 h 239059"/>
                  <a:gd name="connsiteX1" fmla="*/ 59765 w 125506"/>
                  <a:gd name="connsiteY1" fmla="*/ 23906 h 239059"/>
                  <a:gd name="connsiteX2" fmla="*/ 0 w 125506"/>
                  <a:gd name="connsiteY2" fmla="*/ 143435 h 239059"/>
                  <a:gd name="connsiteX3" fmla="*/ 59765 w 125506"/>
                  <a:gd name="connsiteY3" fmla="*/ 239059 h 2390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5506" h="239059">
                    <a:moveTo>
                      <a:pt x="125506" y="0"/>
                    </a:moveTo>
                    <a:cubicBezTo>
                      <a:pt x="103094" y="0"/>
                      <a:pt x="80683" y="0"/>
                      <a:pt x="59765" y="23906"/>
                    </a:cubicBezTo>
                    <a:cubicBezTo>
                      <a:pt x="38847" y="47812"/>
                      <a:pt x="0" y="107576"/>
                      <a:pt x="0" y="143435"/>
                    </a:cubicBezTo>
                    <a:cubicBezTo>
                      <a:pt x="0" y="179294"/>
                      <a:pt x="29882" y="209176"/>
                      <a:pt x="59765" y="239059"/>
                    </a:cubicBezTo>
                  </a:path>
                </a:pathLst>
              </a:custGeom>
              <a:noFill/>
              <a:ln w="25400" cap="rnd">
                <a:solidFill>
                  <a:schemeClr val="tx1">
                    <a:lumMod val="85000"/>
                    <a:lumOff val="15000"/>
                  </a:scheme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54" name="任意多边形 53"/>
            <p:cNvSpPr/>
            <p:nvPr/>
          </p:nvSpPr>
          <p:spPr>
            <a:xfrm rot="20279529">
              <a:off x="2598988" y="4623569"/>
              <a:ext cx="174702" cy="83215"/>
            </a:xfrm>
            <a:custGeom>
              <a:avLst/>
              <a:gdLst>
                <a:gd name="connsiteX0" fmla="*/ 0 w 145605"/>
                <a:gd name="connsiteY0" fmla="*/ 221320 h 221320"/>
                <a:gd name="connsiteX1" fmla="*/ 66978 w 145605"/>
                <a:gd name="connsiteY1" fmla="*/ 107748 h 221320"/>
                <a:gd name="connsiteX2" fmla="*/ 145605 w 145605"/>
                <a:gd name="connsiteY2" fmla="*/ 0 h 221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5605" h="221320">
                  <a:moveTo>
                    <a:pt x="0" y="221320"/>
                  </a:moveTo>
                  <a:cubicBezTo>
                    <a:pt x="21355" y="182977"/>
                    <a:pt x="42711" y="144635"/>
                    <a:pt x="66978" y="107748"/>
                  </a:cubicBezTo>
                  <a:cubicBezTo>
                    <a:pt x="91245" y="70861"/>
                    <a:pt x="118425" y="35430"/>
                    <a:pt x="145605" y="0"/>
                  </a:cubicBezTo>
                </a:path>
              </a:pathLst>
            </a:custGeom>
            <a:noFill/>
            <a:ln w="6350" cap="rnd">
              <a:solidFill>
                <a:schemeClr val="tx1">
                  <a:lumMod val="85000"/>
                  <a:lumOff val="15000"/>
                </a:scheme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5" name="任意多边形 54"/>
            <p:cNvSpPr/>
            <p:nvPr/>
          </p:nvSpPr>
          <p:spPr>
            <a:xfrm rot="20279529">
              <a:off x="2479596" y="4480372"/>
              <a:ext cx="223342" cy="118799"/>
            </a:xfrm>
            <a:custGeom>
              <a:avLst/>
              <a:gdLst>
                <a:gd name="connsiteX0" fmla="*/ 0 w 145605"/>
                <a:gd name="connsiteY0" fmla="*/ 221320 h 221320"/>
                <a:gd name="connsiteX1" fmla="*/ 66978 w 145605"/>
                <a:gd name="connsiteY1" fmla="*/ 107748 h 221320"/>
                <a:gd name="connsiteX2" fmla="*/ 145605 w 145605"/>
                <a:gd name="connsiteY2" fmla="*/ 0 h 221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5605" h="221320">
                  <a:moveTo>
                    <a:pt x="0" y="221320"/>
                  </a:moveTo>
                  <a:cubicBezTo>
                    <a:pt x="21355" y="182977"/>
                    <a:pt x="42711" y="144635"/>
                    <a:pt x="66978" y="107748"/>
                  </a:cubicBezTo>
                  <a:cubicBezTo>
                    <a:pt x="91245" y="70861"/>
                    <a:pt x="118425" y="35430"/>
                    <a:pt x="145605" y="0"/>
                  </a:cubicBezTo>
                </a:path>
              </a:pathLst>
            </a:custGeom>
            <a:noFill/>
            <a:ln w="6350" cap="rnd">
              <a:solidFill>
                <a:schemeClr val="tx1">
                  <a:lumMod val="85000"/>
                  <a:lumOff val="15000"/>
                </a:scheme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6" name="任意多边形 55"/>
            <p:cNvSpPr/>
            <p:nvPr/>
          </p:nvSpPr>
          <p:spPr>
            <a:xfrm rot="20279529">
              <a:off x="2127434" y="4559064"/>
              <a:ext cx="113703" cy="55204"/>
            </a:xfrm>
            <a:custGeom>
              <a:avLst/>
              <a:gdLst>
                <a:gd name="connsiteX0" fmla="*/ 0 w 145605"/>
                <a:gd name="connsiteY0" fmla="*/ 221320 h 221320"/>
                <a:gd name="connsiteX1" fmla="*/ 66978 w 145605"/>
                <a:gd name="connsiteY1" fmla="*/ 107748 h 221320"/>
                <a:gd name="connsiteX2" fmla="*/ 145605 w 145605"/>
                <a:gd name="connsiteY2" fmla="*/ 0 h 221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5605" h="221320">
                  <a:moveTo>
                    <a:pt x="0" y="221320"/>
                  </a:moveTo>
                  <a:cubicBezTo>
                    <a:pt x="21355" y="182977"/>
                    <a:pt x="42711" y="144635"/>
                    <a:pt x="66978" y="107748"/>
                  </a:cubicBezTo>
                  <a:cubicBezTo>
                    <a:pt x="91245" y="70861"/>
                    <a:pt x="118425" y="35430"/>
                    <a:pt x="145605" y="0"/>
                  </a:cubicBezTo>
                </a:path>
              </a:pathLst>
            </a:custGeom>
            <a:noFill/>
            <a:ln w="6350" cap="rnd">
              <a:solidFill>
                <a:schemeClr val="tx1">
                  <a:lumMod val="85000"/>
                  <a:lumOff val="15000"/>
                </a:scheme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7" name="任意多边形 56"/>
            <p:cNvSpPr/>
            <p:nvPr/>
          </p:nvSpPr>
          <p:spPr>
            <a:xfrm rot="20279529">
              <a:off x="2594342" y="4571927"/>
              <a:ext cx="163589" cy="96477"/>
            </a:xfrm>
            <a:custGeom>
              <a:avLst/>
              <a:gdLst>
                <a:gd name="connsiteX0" fmla="*/ 0 w 145605"/>
                <a:gd name="connsiteY0" fmla="*/ 221320 h 221320"/>
                <a:gd name="connsiteX1" fmla="*/ 66978 w 145605"/>
                <a:gd name="connsiteY1" fmla="*/ 107748 h 221320"/>
                <a:gd name="connsiteX2" fmla="*/ 145605 w 145605"/>
                <a:gd name="connsiteY2" fmla="*/ 0 h 221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5605" h="221320">
                  <a:moveTo>
                    <a:pt x="0" y="221320"/>
                  </a:moveTo>
                  <a:cubicBezTo>
                    <a:pt x="21355" y="182977"/>
                    <a:pt x="42711" y="144635"/>
                    <a:pt x="66978" y="107748"/>
                  </a:cubicBezTo>
                  <a:cubicBezTo>
                    <a:pt x="91245" y="70861"/>
                    <a:pt x="118425" y="35430"/>
                    <a:pt x="145605" y="0"/>
                  </a:cubicBezTo>
                </a:path>
              </a:pathLst>
            </a:custGeom>
            <a:noFill/>
            <a:ln w="6350" cap="rnd">
              <a:solidFill>
                <a:schemeClr val="tx1">
                  <a:lumMod val="85000"/>
                  <a:lumOff val="15000"/>
                </a:scheme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8" name="任意多边形 57"/>
            <p:cNvSpPr/>
            <p:nvPr/>
          </p:nvSpPr>
          <p:spPr>
            <a:xfrm rot="20279529">
              <a:off x="2135496" y="4638952"/>
              <a:ext cx="269481" cy="148399"/>
            </a:xfrm>
            <a:custGeom>
              <a:avLst/>
              <a:gdLst>
                <a:gd name="connsiteX0" fmla="*/ 0 w 145605"/>
                <a:gd name="connsiteY0" fmla="*/ 221320 h 221320"/>
                <a:gd name="connsiteX1" fmla="*/ 66978 w 145605"/>
                <a:gd name="connsiteY1" fmla="*/ 107748 h 221320"/>
                <a:gd name="connsiteX2" fmla="*/ 145605 w 145605"/>
                <a:gd name="connsiteY2" fmla="*/ 0 h 221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5605" h="221320">
                  <a:moveTo>
                    <a:pt x="0" y="221320"/>
                  </a:moveTo>
                  <a:cubicBezTo>
                    <a:pt x="21355" y="182977"/>
                    <a:pt x="42711" y="144635"/>
                    <a:pt x="66978" y="107748"/>
                  </a:cubicBezTo>
                  <a:cubicBezTo>
                    <a:pt x="91245" y="70861"/>
                    <a:pt x="118425" y="35430"/>
                    <a:pt x="145605" y="0"/>
                  </a:cubicBezTo>
                </a:path>
              </a:pathLst>
            </a:custGeom>
            <a:noFill/>
            <a:ln w="6350" cap="rnd">
              <a:solidFill>
                <a:schemeClr val="tx1">
                  <a:lumMod val="85000"/>
                  <a:lumOff val="15000"/>
                </a:scheme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9" name="任意多边形 58"/>
            <p:cNvSpPr/>
            <p:nvPr/>
          </p:nvSpPr>
          <p:spPr>
            <a:xfrm rot="20279529">
              <a:off x="2551872" y="4532481"/>
              <a:ext cx="202631" cy="103393"/>
            </a:xfrm>
            <a:custGeom>
              <a:avLst/>
              <a:gdLst>
                <a:gd name="connsiteX0" fmla="*/ 0 w 145605"/>
                <a:gd name="connsiteY0" fmla="*/ 221320 h 221320"/>
                <a:gd name="connsiteX1" fmla="*/ 66978 w 145605"/>
                <a:gd name="connsiteY1" fmla="*/ 107748 h 221320"/>
                <a:gd name="connsiteX2" fmla="*/ 145605 w 145605"/>
                <a:gd name="connsiteY2" fmla="*/ 0 h 221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5605" h="221320">
                  <a:moveTo>
                    <a:pt x="0" y="221320"/>
                  </a:moveTo>
                  <a:cubicBezTo>
                    <a:pt x="21355" y="182977"/>
                    <a:pt x="42711" y="144635"/>
                    <a:pt x="66978" y="107748"/>
                  </a:cubicBezTo>
                  <a:cubicBezTo>
                    <a:pt x="91245" y="70861"/>
                    <a:pt x="118425" y="35430"/>
                    <a:pt x="145605" y="0"/>
                  </a:cubicBezTo>
                </a:path>
              </a:pathLst>
            </a:custGeom>
            <a:noFill/>
            <a:ln w="6350" cap="rnd">
              <a:solidFill>
                <a:schemeClr val="tx1">
                  <a:lumMod val="85000"/>
                  <a:lumOff val="15000"/>
                </a:scheme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0" name="任意多边形 59"/>
            <p:cNvSpPr/>
            <p:nvPr/>
          </p:nvSpPr>
          <p:spPr>
            <a:xfrm rot="20279529">
              <a:off x="2524326" y="4506288"/>
              <a:ext cx="197416" cy="96522"/>
            </a:xfrm>
            <a:custGeom>
              <a:avLst/>
              <a:gdLst>
                <a:gd name="connsiteX0" fmla="*/ 0 w 145605"/>
                <a:gd name="connsiteY0" fmla="*/ 221320 h 221320"/>
                <a:gd name="connsiteX1" fmla="*/ 66978 w 145605"/>
                <a:gd name="connsiteY1" fmla="*/ 107748 h 221320"/>
                <a:gd name="connsiteX2" fmla="*/ 145605 w 145605"/>
                <a:gd name="connsiteY2" fmla="*/ 0 h 221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5605" h="221320">
                  <a:moveTo>
                    <a:pt x="0" y="221320"/>
                  </a:moveTo>
                  <a:cubicBezTo>
                    <a:pt x="21355" y="182977"/>
                    <a:pt x="42711" y="144635"/>
                    <a:pt x="66978" y="107748"/>
                  </a:cubicBezTo>
                  <a:cubicBezTo>
                    <a:pt x="91245" y="70861"/>
                    <a:pt x="118425" y="35430"/>
                    <a:pt x="145605" y="0"/>
                  </a:cubicBezTo>
                </a:path>
              </a:pathLst>
            </a:custGeom>
            <a:noFill/>
            <a:ln w="6350" cap="rnd">
              <a:solidFill>
                <a:schemeClr val="tx1">
                  <a:lumMod val="85000"/>
                  <a:lumOff val="15000"/>
                </a:scheme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1" name="任意多边形 60"/>
            <p:cNvSpPr/>
            <p:nvPr/>
          </p:nvSpPr>
          <p:spPr>
            <a:xfrm rot="20279529">
              <a:off x="2501282" y="4464098"/>
              <a:ext cx="153497" cy="79925"/>
            </a:xfrm>
            <a:custGeom>
              <a:avLst/>
              <a:gdLst>
                <a:gd name="connsiteX0" fmla="*/ 0 w 145605"/>
                <a:gd name="connsiteY0" fmla="*/ 221320 h 221320"/>
                <a:gd name="connsiteX1" fmla="*/ 66978 w 145605"/>
                <a:gd name="connsiteY1" fmla="*/ 107748 h 221320"/>
                <a:gd name="connsiteX2" fmla="*/ 145605 w 145605"/>
                <a:gd name="connsiteY2" fmla="*/ 0 h 221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5605" h="221320">
                  <a:moveTo>
                    <a:pt x="0" y="221320"/>
                  </a:moveTo>
                  <a:cubicBezTo>
                    <a:pt x="21355" y="182977"/>
                    <a:pt x="42711" y="144635"/>
                    <a:pt x="66978" y="107748"/>
                  </a:cubicBezTo>
                  <a:cubicBezTo>
                    <a:pt x="91245" y="70861"/>
                    <a:pt x="118425" y="35430"/>
                    <a:pt x="145605" y="0"/>
                  </a:cubicBezTo>
                </a:path>
              </a:pathLst>
            </a:custGeom>
            <a:noFill/>
            <a:ln w="6350" cap="rnd">
              <a:solidFill>
                <a:schemeClr val="tx1">
                  <a:lumMod val="85000"/>
                  <a:lumOff val="15000"/>
                </a:scheme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2" name="任意多边形 61"/>
            <p:cNvSpPr/>
            <p:nvPr/>
          </p:nvSpPr>
          <p:spPr>
            <a:xfrm rot="20279529">
              <a:off x="2328701" y="4625707"/>
              <a:ext cx="74052" cy="28249"/>
            </a:xfrm>
            <a:custGeom>
              <a:avLst/>
              <a:gdLst>
                <a:gd name="connsiteX0" fmla="*/ 0 w 145605"/>
                <a:gd name="connsiteY0" fmla="*/ 221320 h 221320"/>
                <a:gd name="connsiteX1" fmla="*/ 66978 w 145605"/>
                <a:gd name="connsiteY1" fmla="*/ 107748 h 221320"/>
                <a:gd name="connsiteX2" fmla="*/ 145605 w 145605"/>
                <a:gd name="connsiteY2" fmla="*/ 0 h 221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5605" h="221320">
                  <a:moveTo>
                    <a:pt x="0" y="221320"/>
                  </a:moveTo>
                  <a:cubicBezTo>
                    <a:pt x="21355" y="182977"/>
                    <a:pt x="42711" y="144635"/>
                    <a:pt x="66978" y="107748"/>
                  </a:cubicBezTo>
                  <a:cubicBezTo>
                    <a:pt x="91245" y="70861"/>
                    <a:pt x="118425" y="35430"/>
                    <a:pt x="145605" y="0"/>
                  </a:cubicBezTo>
                </a:path>
              </a:pathLst>
            </a:custGeom>
            <a:noFill/>
            <a:ln w="6350" cap="rnd">
              <a:solidFill>
                <a:schemeClr val="tx1">
                  <a:lumMod val="85000"/>
                  <a:lumOff val="15000"/>
                </a:scheme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3" name="任意多边形 62"/>
            <p:cNvSpPr/>
            <p:nvPr/>
          </p:nvSpPr>
          <p:spPr>
            <a:xfrm rot="20279529">
              <a:off x="2130538" y="4603506"/>
              <a:ext cx="189693" cy="97507"/>
            </a:xfrm>
            <a:custGeom>
              <a:avLst/>
              <a:gdLst>
                <a:gd name="connsiteX0" fmla="*/ 0 w 145605"/>
                <a:gd name="connsiteY0" fmla="*/ 221320 h 221320"/>
                <a:gd name="connsiteX1" fmla="*/ 66978 w 145605"/>
                <a:gd name="connsiteY1" fmla="*/ 107748 h 221320"/>
                <a:gd name="connsiteX2" fmla="*/ 145605 w 145605"/>
                <a:gd name="connsiteY2" fmla="*/ 0 h 221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5605" h="221320">
                  <a:moveTo>
                    <a:pt x="0" y="221320"/>
                  </a:moveTo>
                  <a:cubicBezTo>
                    <a:pt x="21355" y="182977"/>
                    <a:pt x="42711" y="144635"/>
                    <a:pt x="66978" y="107748"/>
                  </a:cubicBezTo>
                  <a:cubicBezTo>
                    <a:pt x="91245" y="70861"/>
                    <a:pt x="118425" y="35430"/>
                    <a:pt x="145605" y="0"/>
                  </a:cubicBezTo>
                </a:path>
              </a:pathLst>
            </a:custGeom>
            <a:noFill/>
            <a:ln w="6350" cap="rnd">
              <a:solidFill>
                <a:schemeClr val="tx1">
                  <a:lumMod val="85000"/>
                  <a:lumOff val="15000"/>
                </a:scheme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4" name="任意多边形 63"/>
            <p:cNvSpPr/>
            <p:nvPr/>
          </p:nvSpPr>
          <p:spPr>
            <a:xfrm rot="20279529">
              <a:off x="2599025" y="4660637"/>
              <a:ext cx="191800" cy="92351"/>
            </a:xfrm>
            <a:custGeom>
              <a:avLst/>
              <a:gdLst>
                <a:gd name="connsiteX0" fmla="*/ 0 w 145605"/>
                <a:gd name="connsiteY0" fmla="*/ 221320 h 221320"/>
                <a:gd name="connsiteX1" fmla="*/ 66978 w 145605"/>
                <a:gd name="connsiteY1" fmla="*/ 107748 h 221320"/>
                <a:gd name="connsiteX2" fmla="*/ 145605 w 145605"/>
                <a:gd name="connsiteY2" fmla="*/ 0 h 221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5605" h="221320">
                  <a:moveTo>
                    <a:pt x="0" y="221320"/>
                  </a:moveTo>
                  <a:cubicBezTo>
                    <a:pt x="21355" y="182977"/>
                    <a:pt x="42711" y="144635"/>
                    <a:pt x="66978" y="107748"/>
                  </a:cubicBezTo>
                  <a:cubicBezTo>
                    <a:pt x="91245" y="70861"/>
                    <a:pt x="118425" y="35430"/>
                    <a:pt x="145605" y="0"/>
                  </a:cubicBezTo>
                </a:path>
              </a:pathLst>
            </a:custGeom>
            <a:noFill/>
            <a:ln w="6350" cap="rnd">
              <a:solidFill>
                <a:schemeClr val="tx1">
                  <a:lumMod val="85000"/>
                  <a:lumOff val="15000"/>
                </a:scheme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5" name="任意多边形 64"/>
            <p:cNvSpPr/>
            <p:nvPr/>
          </p:nvSpPr>
          <p:spPr>
            <a:xfrm rot="20279529">
              <a:off x="2611278" y="4795372"/>
              <a:ext cx="62292" cy="38099"/>
            </a:xfrm>
            <a:custGeom>
              <a:avLst/>
              <a:gdLst>
                <a:gd name="connsiteX0" fmla="*/ 0 w 145605"/>
                <a:gd name="connsiteY0" fmla="*/ 221320 h 221320"/>
                <a:gd name="connsiteX1" fmla="*/ 66978 w 145605"/>
                <a:gd name="connsiteY1" fmla="*/ 107748 h 221320"/>
                <a:gd name="connsiteX2" fmla="*/ 145605 w 145605"/>
                <a:gd name="connsiteY2" fmla="*/ 0 h 221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5605" h="221320">
                  <a:moveTo>
                    <a:pt x="0" y="221320"/>
                  </a:moveTo>
                  <a:cubicBezTo>
                    <a:pt x="21355" y="182977"/>
                    <a:pt x="42711" y="144635"/>
                    <a:pt x="66978" y="107748"/>
                  </a:cubicBezTo>
                  <a:cubicBezTo>
                    <a:pt x="91245" y="70861"/>
                    <a:pt x="118425" y="35430"/>
                    <a:pt x="145605" y="0"/>
                  </a:cubicBezTo>
                </a:path>
              </a:pathLst>
            </a:custGeom>
            <a:noFill/>
            <a:ln w="6350" cap="rnd">
              <a:solidFill>
                <a:schemeClr val="tx1">
                  <a:lumMod val="85000"/>
                  <a:lumOff val="15000"/>
                </a:scheme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6" name="任意多边形 65"/>
            <p:cNvSpPr/>
            <p:nvPr/>
          </p:nvSpPr>
          <p:spPr>
            <a:xfrm rot="20279529">
              <a:off x="2492800" y="4489548"/>
              <a:ext cx="71293" cy="50292"/>
            </a:xfrm>
            <a:custGeom>
              <a:avLst/>
              <a:gdLst>
                <a:gd name="connsiteX0" fmla="*/ 0 w 145605"/>
                <a:gd name="connsiteY0" fmla="*/ 221320 h 221320"/>
                <a:gd name="connsiteX1" fmla="*/ 66978 w 145605"/>
                <a:gd name="connsiteY1" fmla="*/ 107748 h 221320"/>
                <a:gd name="connsiteX2" fmla="*/ 145605 w 145605"/>
                <a:gd name="connsiteY2" fmla="*/ 0 h 221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5605" h="221320">
                  <a:moveTo>
                    <a:pt x="0" y="221320"/>
                  </a:moveTo>
                  <a:cubicBezTo>
                    <a:pt x="21355" y="182977"/>
                    <a:pt x="42711" y="144635"/>
                    <a:pt x="66978" y="107748"/>
                  </a:cubicBezTo>
                  <a:cubicBezTo>
                    <a:pt x="91245" y="70861"/>
                    <a:pt x="118425" y="35430"/>
                    <a:pt x="145605" y="0"/>
                  </a:cubicBezTo>
                </a:path>
              </a:pathLst>
            </a:custGeom>
            <a:noFill/>
            <a:ln w="6350" cap="rnd">
              <a:solidFill>
                <a:schemeClr val="tx1">
                  <a:lumMod val="85000"/>
                  <a:lumOff val="15000"/>
                </a:scheme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7" name="任意多边形 66"/>
            <p:cNvSpPr/>
            <p:nvPr/>
          </p:nvSpPr>
          <p:spPr>
            <a:xfrm rot="20279529">
              <a:off x="2118580" y="4584223"/>
              <a:ext cx="149665" cy="78198"/>
            </a:xfrm>
            <a:custGeom>
              <a:avLst/>
              <a:gdLst>
                <a:gd name="connsiteX0" fmla="*/ 0 w 145605"/>
                <a:gd name="connsiteY0" fmla="*/ 221320 h 221320"/>
                <a:gd name="connsiteX1" fmla="*/ 66978 w 145605"/>
                <a:gd name="connsiteY1" fmla="*/ 107748 h 221320"/>
                <a:gd name="connsiteX2" fmla="*/ 145605 w 145605"/>
                <a:gd name="connsiteY2" fmla="*/ 0 h 221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5605" h="221320">
                  <a:moveTo>
                    <a:pt x="0" y="221320"/>
                  </a:moveTo>
                  <a:cubicBezTo>
                    <a:pt x="21355" y="182977"/>
                    <a:pt x="42711" y="144635"/>
                    <a:pt x="66978" y="107748"/>
                  </a:cubicBezTo>
                  <a:cubicBezTo>
                    <a:pt x="91245" y="70861"/>
                    <a:pt x="118425" y="35430"/>
                    <a:pt x="145605" y="0"/>
                  </a:cubicBezTo>
                </a:path>
              </a:pathLst>
            </a:custGeom>
            <a:noFill/>
            <a:ln w="6350" cap="rnd">
              <a:solidFill>
                <a:schemeClr val="tx1">
                  <a:lumMod val="85000"/>
                  <a:lumOff val="15000"/>
                </a:scheme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8" name="任意多边形 67"/>
            <p:cNvSpPr/>
            <p:nvPr/>
          </p:nvSpPr>
          <p:spPr>
            <a:xfrm rot="20279529">
              <a:off x="2127493" y="4608630"/>
              <a:ext cx="255388" cy="139141"/>
            </a:xfrm>
            <a:custGeom>
              <a:avLst/>
              <a:gdLst>
                <a:gd name="connsiteX0" fmla="*/ 0 w 145605"/>
                <a:gd name="connsiteY0" fmla="*/ 221320 h 221320"/>
                <a:gd name="connsiteX1" fmla="*/ 66978 w 145605"/>
                <a:gd name="connsiteY1" fmla="*/ 107748 h 221320"/>
                <a:gd name="connsiteX2" fmla="*/ 145605 w 145605"/>
                <a:gd name="connsiteY2" fmla="*/ 0 h 221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5605" h="221320">
                  <a:moveTo>
                    <a:pt x="0" y="221320"/>
                  </a:moveTo>
                  <a:cubicBezTo>
                    <a:pt x="21355" y="182977"/>
                    <a:pt x="42711" y="144635"/>
                    <a:pt x="66978" y="107748"/>
                  </a:cubicBezTo>
                  <a:cubicBezTo>
                    <a:pt x="91245" y="70861"/>
                    <a:pt x="118425" y="35430"/>
                    <a:pt x="145605" y="0"/>
                  </a:cubicBezTo>
                </a:path>
              </a:pathLst>
            </a:custGeom>
            <a:noFill/>
            <a:ln w="6350" cap="rnd">
              <a:solidFill>
                <a:schemeClr val="tx1">
                  <a:lumMod val="85000"/>
                  <a:lumOff val="15000"/>
                </a:scheme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9" name="任意多边形 68"/>
            <p:cNvSpPr/>
            <p:nvPr/>
          </p:nvSpPr>
          <p:spPr>
            <a:xfrm rot="20279529">
              <a:off x="2284592" y="4709098"/>
              <a:ext cx="38604" cy="23656"/>
            </a:xfrm>
            <a:custGeom>
              <a:avLst/>
              <a:gdLst>
                <a:gd name="connsiteX0" fmla="*/ 0 w 145605"/>
                <a:gd name="connsiteY0" fmla="*/ 221320 h 221320"/>
                <a:gd name="connsiteX1" fmla="*/ 66978 w 145605"/>
                <a:gd name="connsiteY1" fmla="*/ 107748 h 221320"/>
                <a:gd name="connsiteX2" fmla="*/ 145605 w 145605"/>
                <a:gd name="connsiteY2" fmla="*/ 0 h 221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5605" h="221320">
                  <a:moveTo>
                    <a:pt x="0" y="221320"/>
                  </a:moveTo>
                  <a:cubicBezTo>
                    <a:pt x="21355" y="182977"/>
                    <a:pt x="42711" y="144635"/>
                    <a:pt x="66978" y="107748"/>
                  </a:cubicBezTo>
                  <a:cubicBezTo>
                    <a:pt x="91245" y="70861"/>
                    <a:pt x="118425" y="35430"/>
                    <a:pt x="145605" y="0"/>
                  </a:cubicBezTo>
                </a:path>
              </a:pathLst>
            </a:custGeom>
            <a:noFill/>
            <a:ln w="6350" cap="rnd">
              <a:solidFill>
                <a:schemeClr val="tx1">
                  <a:lumMod val="85000"/>
                  <a:lumOff val="15000"/>
                </a:scheme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0" name="任意多边形 69"/>
            <p:cNvSpPr/>
            <p:nvPr/>
          </p:nvSpPr>
          <p:spPr>
            <a:xfrm rot="20279529">
              <a:off x="2302799" y="4734812"/>
              <a:ext cx="38604" cy="23656"/>
            </a:xfrm>
            <a:custGeom>
              <a:avLst/>
              <a:gdLst>
                <a:gd name="connsiteX0" fmla="*/ 0 w 145605"/>
                <a:gd name="connsiteY0" fmla="*/ 221320 h 221320"/>
                <a:gd name="connsiteX1" fmla="*/ 66978 w 145605"/>
                <a:gd name="connsiteY1" fmla="*/ 107748 h 221320"/>
                <a:gd name="connsiteX2" fmla="*/ 145605 w 145605"/>
                <a:gd name="connsiteY2" fmla="*/ 0 h 221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5605" h="221320">
                  <a:moveTo>
                    <a:pt x="0" y="221320"/>
                  </a:moveTo>
                  <a:cubicBezTo>
                    <a:pt x="21355" y="182977"/>
                    <a:pt x="42711" y="144635"/>
                    <a:pt x="66978" y="107748"/>
                  </a:cubicBezTo>
                  <a:cubicBezTo>
                    <a:pt x="91245" y="70861"/>
                    <a:pt x="118425" y="35430"/>
                    <a:pt x="145605" y="0"/>
                  </a:cubicBezTo>
                </a:path>
              </a:pathLst>
            </a:custGeom>
            <a:noFill/>
            <a:ln w="6350" cap="rnd">
              <a:solidFill>
                <a:schemeClr val="tx1">
                  <a:lumMod val="85000"/>
                  <a:lumOff val="15000"/>
                </a:scheme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77" name="文本框 76"/>
          <p:cNvSpPr txBox="1"/>
          <p:nvPr/>
        </p:nvSpPr>
        <p:spPr>
          <a:xfrm>
            <a:off x="1659242" y="122261"/>
            <a:ext cx="10532758" cy="101566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zh-TW" altLang="en-US" sz="6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探討菊池氏細鯽瀕危的</a:t>
            </a:r>
            <a:r>
              <a:rPr lang="zh-TW" altLang="en-US" sz="6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原因有</a:t>
            </a:r>
            <a:r>
              <a:rPr lang="en-US" altLang="zh-TW" sz="6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:</a:t>
            </a:r>
            <a:endParaRPr lang="zh-CN" altLang="en-US" sz="6000" b="1" dirty="0">
              <a:solidFill>
                <a:schemeClr val="tx1">
                  <a:lumMod val="75000"/>
                  <a:lumOff val="2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78" name="椭圆 77"/>
          <p:cNvSpPr/>
          <p:nvPr/>
        </p:nvSpPr>
        <p:spPr>
          <a:xfrm>
            <a:off x="-894918" y="3954141"/>
            <a:ext cx="765646" cy="765646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9" name="椭圆 78"/>
          <p:cNvSpPr/>
          <p:nvPr/>
        </p:nvSpPr>
        <p:spPr>
          <a:xfrm>
            <a:off x="-894918" y="3195132"/>
            <a:ext cx="765646" cy="765646"/>
          </a:xfrm>
          <a:prstGeom prst="ellipse">
            <a:avLst/>
          </a:prstGeom>
          <a:solidFill>
            <a:srgbClr val="76AA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6" name="椭圆 85"/>
          <p:cNvSpPr/>
          <p:nvPr/>
        </p:nvSpPr>
        <p:spPr>
          <a:xfrm>
            <a:off x="-894918" y="2432805"/>
            <a:ext cx="765646" cy="765646"/>
          </a:xfrm>
          <a:prstGeom prst="ellipse">
            <a:avLst/>
          </a:prstGeom>
          <a:solidFill>
            <a:srgbClr val="FF3E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7" name="椭圆 86"/>
          <p:cNvSpPr/>
          <p:nvPr/>
        </p:nvSpPr>
        <p:spPr>
          <a:xfrm>
            <a:off x="-874228" y="1670696"/>
            <a:ext cx="765646" cy="765646"/>
          </a:xfrm>
          <a:prstGeom prst="ellipse">
            <a:avLst/>
          </a:prstGeom>
          <a:solidFill>
            <a:srgbClr val="F7B6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3" name="组合 32"/>
          <p:cNvGrpSpPr/>
          <p:nvPr/>
        </p:nvGrpSpPr>
        <p:grpSpPr>
          <a:xfrm>
            <a:off x="3227193" y="1188703"/>
            <a:ext cx="2884935" cy="2550312"/>
            <a:chOff x="3035418" y="1163972"/>
            <a:chExt cx="2884935" cy="2550312"/>
          </a:xfrm>
        </p:grpSpPr>
        <p:sp>
          <p:nvSpPr>
            <p:cNvPr id="34" name="Freeform 14"/>
            <p:cNvSpPr>
              <a:spLocks/>
            </p:cNvSpPr>
            <p:nvPr/>
          </p:nvSpPr>
          <p:spPr bwMode="auto">
            <a:xfrm>
              <a:off x="3035418" y="1163972"/>
              <a:ext cx="2884935" cy="2550312"/>
            </a:xfrm>
            <a:custGeom>
              <a:avLst/>
              <a:gdLst>
                <a:gd name="T0" fmla="*/ 29 w 103"/>
                <a:gd name="T1" fmla="*/ 22 h 91"/>
                <a:gd name="T2" fmla="*/ 27 w 103"/>
                <a:gd name="T3" fmla="*/ 78 h 91"/>
                <a:gd name="T4" fmla="*/ 76 w 103"/>
                <a:gd name="T5" fmla="*/ 72 h 91"/>
                <a:gd name="T6" fmla="*/ 25 w 103"/>
                <a:gd name="T7" fmla="*/ 25 h 91"/>
                <a:gd name="T8" fmla="*/ 23 w 103"/>
                <a:gd name="T9" fmla="*/ 75 h 91"/>
                <a:gd name="T10" fmla="*/ 71 w 103"/>
                <a:gd name="T11" fmla="*/ 80 h 91"/>
                <a:gd name="T12" fmla="*/ 42 w 103"/>
                <a:gd name="T13" fmla="*/ 17 h 91"/>
                <a:gd name="T14" fmla="*/ 31 w 103"/>
                <a:gd name="T15" fmla="*/ 83 h 91"/>
                <a:gd name="T16" fmla="*/ 85 w 103"/>
                <a:gd name="T17" fmla="*/ 45 h 91"/>
                <a:gd name="T18" fmla="*/ 17 w 103"/>
                <a:gd name="T19" fmla="*/ 32 h 91"/>
                <a:gd name="T20" fmla="*/ 23 w 103"/>
                <a:gd name="T21" fmla="*/ 77 h 91"/>
                <a:gd name="T22" fmla="*/ 76 w 103"/>
                <a:gd name="T23" fmla="*/ 76 h 91"/>
                <a:gd name="T24" fmla="*/ 35 w 103"/>
                <a:gd name="T25" fmla="*/ 21 h 91"/>
                <a:gd name="T26" fmla="*/ 27 w 103"/>
                <a:gd name="T27" fmla="*/ 26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03" h="91">
                  <a:moveTo>
                    <a:pt x="29" y="22"/>
                  </a:moveTo>
                  <a:cubicBezTo>
                    <a:pt x="12" y="36"/>
                    <a:pt x="9" y="63"/>
                    <a:pt x="27" y="78"/>
                  </a:cubicBezTo>
                  <a:cubicBezTo>
                    <a:pt x="42" y="91"/>
                    <a:pt x="64" y="87"/>
                    <a:pt x="76" y="72"/>
                  </a:cubicBezTo>
                  <a:cubicBezTo>
                    <a:pt x="100" y="42"/>
                    <a:pt x="52" y="0"/>
                    <a:pt x="25" y="25"/>
                  </a:cubicBezTo>
                  <a:cubicBezTo>
                    <a:pt x="11" y="39"/>
                    <a:pt x="13" y="60"/>
                    <a:pt x="23" y="75"/>
                  </a:cubicBezTo>
                  <a:cubicBezTo>
                    <a:pt x="33" y="90"/>
                    <a:pt x="57" y="91"/>
                    <a:pt x="71" y="80"/>
                  </a:cubicBezTo>
                  <a:cubicBezTo>
                    <a:pt x="101" y="59"/>
                    <a:pt x="76" y="12"/>
                    <a:pt x="42" y="17"/>
                  </a:cubicBezTo>
                  <a:cubicBezTo>
                    <a:pt x="13" y="22"/>
                    <a:pt x="0" y="72"/>
                    <a:pt x="31" y="83"/>
                  </a:cubicBezTo>
                  <a:cubicBezTo>
                    <a:pt x="55" y="91"/>
                    <a:pt x="95" y="75"/>
                    <a:pt x="85" y="45"/>
                  </a:cubicBezTo>
                  <a:cubicBezTo>
                    <a:pt x="75" y="16"/>
                    <a:pt x="33" y="4"/>
                    <a:pt x="17" y="32"/>
                  </a:cubicBezTo>
                  <a:cubicBezTo>
                    <a:pt x="9" y="45"/>
                    <a:pt x="10" y="67"/>
                    <a:pt x="23" y="77"/>
                  </a:cubicBezTo>
                  <a:cubicBezTo>
                    <a:pt x="37" y="88"/>
                    <a:pt x="62" y="90"/>
                    <a:pt x="76" y="76"/>
                  </a:cubicBezTo>
                  <a:cubicBezTo>
                    <a:pt x="103" y="50"/>
                    <a:pt x="67" y="8"/>
                    <a:pt x="35" y="21"/>
                  </a:cubicBezTo>
                  <a:cubicBezTo>
                    <a:pt x="32" y="22"/>
                    <a:pt x="29" y="24"/>
                    <a:pt x="27" y="26"/>
                  </a:cubicBezTo>
                </a:path>
              </a:pathLst>
            </a:custGeom>
            <a:noFill/>
            <a:ln w="23813" cap="rnd">
              <a:solidFill>
                <a:srgbClr val="F7B63E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" name="文本框 34" descr="e7d195523061f1c0deeec63e560781cfd59afb0ea006f2a87ABB68BF51EA6619813959095094C18C62A12F549504892A4AAA8C1554C6663626E05CA27F281A14E6983772AFC3FB97135759321DEA3D709AACD122C08E6ED192FFACBB1E1BECB2ED91EE5F1ED7B5B4D639FA608C47C1EEEE0A899CA8C6B4A60DCCA6D3BA80ED4161D4A4778988E171"/>
            <p:cNvSpPr txBox="1"/>
            <p:nvPr/>
          </p:nvSpPr>
          <p:spPr>
            <a:xfrm>
              <a:off x="3476561" y="2314960"/>
              <a:ext cx="2028560" cy="584775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zh-TW" altLang="en-US" sz="3200" b="1" dirty="0" smtClean="0">
                  <a:solidFill>
                    <a:srgbClr val="F7B63E"/>
                  </a:solidFill>
                  <a:latin typeface="幼圆" panose="02010509060101010101" pitchFamily="49" charset="-122"/>
                  <a:ea typeface="幼圆" panose="02010509060101010101" pitchFamily="49" charset="-122"/>
                  <a:cs typeface="Kartika" panose="02020503030404060203" pitchFamily="18" charset="0"/>
                </a:rPr>
                <a:t>環境汙染</a:t>
              </a:r>
              <a:endParaRPr lang="en-US" altLang="zh-CN" sz="3200" b="1" dirty="0">
                <a:solidFill>
                  <a:srgbClr val="F7B63E"/>
                </a:solidFill>
                <a:latin typeface="幼圆" panose="02010509060101010101" pitchFamily="49" charset="-122"/>
                <a:ea typeface="幼圆" panose="02010509060101010101" pitchFamily="49" charset="-122"/>
                <a:cs typeface="Kartika" panose="02020503030404060203" pitchFamily="18" charset="0"/>
              </a:endParaRPr>
            </a:p>
          </p:txBody>
        </p:sp>
      </p:grpSp>
      <p:grpSp>
        <p:nvGrpSpPr>
          <p:cNvPr id="38" name="组合 37"/>
          <p:cNvGrpSpPr/>
          <p:nvPr/>
        </p:nvGrpSpPr>
        <p:grpSpPr>
          <a:xfrm>
            <a:off x="8897378" y="1167840"/>
            <a:ext cx="2884935" cy="2550312"/>
            <a:chOff x="8848110" y="1161186"/>
            <a:chExt cx="2884935" cy="2550312"/>
          </a:xfrm>
        </p:grpSpPr>
        <p:sp>
          <p:nvSpPr>
            <p:cNvPr id="39" name="Freeform 14"/>
            <p:cNvSpPr>
              <a:spLocks/>
            </p:cNvSpPr>
            <p:nvPr/>
          </p:nvSpPr>
          <p:spPr bwMode="auto">
            <a:xfrm>
              <a:off x="8848110" y="1161186"/>
              <a:ext cx="2884935" cy="2550312"/>
            </a:xfrm>
            <a:custGeom>
              <a:avLst/>
              <a:gdLst>
                <a:gd name="T0" fmla="*/ 29 w 103"/>
                <a:gd name="T1" fmla="*/ 22 h 91"/>
                <a:gd name="T2" fmla="*/ 27 w 103"/>
                <a:gd name="T3" fmla="*/ 78 h 91"/>
                <a:gd name="T4" fmla="*/ 76 w 103"/>
                <a:gd name="T5" fmla="*/ 72 h 91"/>
                <a:gd name="T6" fmla="*/ 25 w 103"/>
                <a:gd name="T7" fmla="*/ 25 h 91"/>
                <a:gd name="T8" fmla="*/ 23 w 103"/>
                <a:gd name="T9" fmla="*/ 75 h 91"/>
                <a:gd name="T10" fmla="*/ 71 w 103"/>
                <a:gd name="T11" fmla="*/ 80 h 91"/>
                <a:gd name="T12" fmla="*/ 42 w 103"/>
                <a:gd name="T13" fmla="*/ 17 h 91"/>
                <a:gd name="T14" fmla="*/ 31 w 103"/>
                <a:gd name="T15" fmla="*/ 83 h 91"/>
                <a:gd name="T16" fmla="*/ 85 w 103"/>
                <a:gd name="T17" fmla="*/ 45 h 91"/>
                <a:gd name="T18" fmla="*/ 17 w 103"/>
                <a:gd name="T19" fmla="*/ 32 h 91"/>
                <a:gd name="T20" fmla="*/ 23 w 103"/>
                <a:gd name="T21" fmla="*/ 77 h 91"/>
                <a:gd name="T22" fmla="*/ 76 w 103"/>
                <a:gd name="T23" fmla="*/ 76 h 91"/>
                <a:gd name="T24" fmla="*/ 35 w 103"/>
                <a:gd name="T25" fmla="*/ 21 h 91"/>
                <a:gd name="T26" fmla="*/ 27 w 103"/>
                <a:gd name="T27" fmla="*/ 26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03" h="91">
                  <a:moveTo>
                    <a:pt x="29" y="22"/>
                  </a:moveTo>
                  <a:cubicBezTo>
                    <a:pt x="12" y="36"/>
                    <a:pt x="9" y="63"/>
                    <a:pt x="27" y="78"/>
                  </a:cubicBezTo>
                  <a:cubicBezTo>
                    <a:pt x="42" y="91"/>
                    <a:pt x="64" y="87"/>
                    <a:pt x="76" y="72"/>
                  </a:cubicBezTo>
                  <a:cubicBezTo>
                    <a:pt x="100" y="42"/>
                    <a:pt x="52" y="0"/>
                    <a:pt x="25" y="25"/>
                  </a:cubicBezTo>
                  <a:cubicBezTo>
                    <a:pt x="11" y="39"/>
                    <a:pt x="13" y="60"/>
                    <a:pt x="23" y="75"/>
                  </a:cubicBezTo>
                  <a:cubicBezTo>
                    <a:pt x="33" y="90"/>
                    <a:pt x="57" y="91"/>
                    <a:pt x="71" y="80"/>
                  </a:cubicBezTo>
                  <a:cubicBezTo>
                    <a:pt x="101" y="59"/>
                    <a:pt x="76" y="12"/>
                    <a:pt x="42" y="17"/>
                  </a:cubicBezTo>
                  <a:cubicBezTo>
                    <a:pt x="13" y="22"/>
                    <a:pt x="0" y="72"/>
                    <a:pt x="31" y="83"/>
                  </a:cubicBezTo>
                  <a:cubicBezTo>
                    <a:pt x="55" y="91"/>
                    <a:pt x="95" y="75"/>
                    <a:pt x="85" y="45"/>
                  </a:cubicBezTo>
                  <a:cubicBezTo>
                    <a:pt x="75" y="16"/>
                    <a:pt x="33" y="4"/>
                    <a:pt x="17" y="32"/>
                  </a:cubicBezTo>
                  <a:cubicBezTo>
                    <a:pt x="9" y="45"/>
                    <a:pt x="10" y="67"/>
                    <a:pt x="23" y="77"/>
                  </a:cubicBezTo>
                  <a:cubicBezTo>
                    <a:pt x="37" y="88"/>
                    <a:pt x="62" y="90"/>
                    <a:pt x="76" y="76"/>
                  </a:cubicBezTo>
                  <a:cubicBezTo>
                    <a:pt x="103" y="50"/>
                    <a:pt x="67" y="8"/>
                    <a:pt x="35" y="21"/>
                  </a:cubicBezTo>
                  <a:cubicBezTo>
                    <a:pt x="32" y="22"/>
                    <a:pt x="29" y="24"/>
                    <a:pt x="27" y="26"/>
                  </a:cubicBezTo>
                </a:path>
              </a:pathLst>
            </a:custGeom>
            <a:noFill/>
            <a:ln w="23813" cap="rnd">
              <a:solidFill>
                <a:srgbClr val="FF3E3E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" name="文本框 39" descr="e7d195523061f1c0deeec63e560781cfd59afb0ea006f2a87ABB68BF51EA6619813959095094C18C62A12F549504892A4AAA8C1554C6663626E05CA27F281A14E6983772AFC3FB97135759321DEA3D709AACD122C08E6ED192FFACBB1E1BECB2ED91EE5F1ED7B5B4D639FA608C47C1EEEE0A899CA8C6B4A60DCCA6D3BA80ED4161D4A4778988E171"/>
            <p:cNvSpPr txBox="1"/>
            <p:nvPr/>
          </p:nvSpPr>
          <p:spPr>
            <a:xfrm>
              <a:off x="9267202" y="2334895"/>
              <a:ext cx="2160326" cy="584775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zh-TW" altLang="en-US" sz="3200" b="1" dirty="0" smtClean="0">
                  <a:solidFill>
                    <a:srgbClr val="FF3E3E"/>
                  </a:solidFill>
                  <a:latin typeface="幼圆" panose="02010509060101010101" pitchFamily="49" charset="-122"/>
                  <a:ea typeface="幼圆" panose="02010509060101010101" pitchFamily="49" charset="-122"/>
                  <a:cs typeface="Kartika" panose="02020503030404060203" pitchFamily="18" charset="0"/>
                </a:rPr>
                <a:t>大魚掠食</a:t>
              </a:r>
              <a:endParaRPr lang="en-US" altLang="zh-CN" sz="3200" b="1" dirty="0">
                <a:solidFill>
                  <a:srgbClr val="FF3E3E"/>
                </a:solidFill>
                <a:latin typeface="幼圆" panose="02010509060101010101" pitchFamily="49" charset="-122"/>
                <a:ea typeface="幼圆" panose="02010509060101010101" pitchFamily="49" charset="-122"/>
                <a:cs typeface="Kartika" panose="02020503030404060203" pitchFamily="18" charset="0"/>
              </a:endParaRPr>
            </a:p>
          </p:txBody>
        </p:sp>
      </p:grpSp>
      <p:grpSp>
        <p:nvGrpSpPr>
          <p:cNvPr id="43" name="组合 42"/>
          <p:cNvGrpSpPr/>
          <p:nvPr/>
        </p:nvGrpSpPr>
        <p:grpSpPr>
          <a:xfrm>
            <a:off x="495929" y="3922393"/>
            <a:ext cx="2884935" cy="2550312"/>
            <a:chOff x="591626" y="3922393"/>
            <a:chExt cx="2884935" cy="2550312"/>
          </a:xfrm>
        </p:grpSpPr>
        <p:sp>
          <p:nvSpPr>
            <p:cNvPr id="44" name="Freeform 14"/>
            <p:cNvSpPr>
              <a:spLocks/>
            </p:cNvSpPr>
            <p:nvPr/>
          </p:nvSpPr>
          <p:spPr bwMode="auto">
            <a:xfrm>
              <a:off x="591626" y="3922393"/>
              <a:ext cx="2884935" cy="2550312"/>
            </a:xfrm>
            <a:custGeom>
              <a:avLst/>
              <a:gdLst>
                <a:gd name="T0" fmla="*/ 29 w 103"/>
                <a:gd name="T1" fmla="*/ 22 h 91"/>
                <a:gd name="T2" fmla="*/ 27 w 103"/>
                <a:gd name="T3" fmla="*/ 78 h 91"/>
                <a:gd name="T4" fmla="*/ 76 w 103"/>
                <a:gd name="T5" fmla="*/ 72 h 91"/>
                <a:gd name="T6" fmla="*/ 25 w 103"/>
                <a:gd name="T7" fmla="*/ 25 h 91"/>
                <a:gd name="T8" fmla="*/ 23 w 103"/>
                <a:gd name="T9" fmla="*/ 75 h 91"/>
                <a:gd name="T10" fmla="*/ 71 w 103"/>
                <a:gd name="T11" fmla="*/ 80 h 91"/>
                <a:gd name="T12" fmla="*/ 42 w 103"/>
                <a:gd name="T13" fmla="*/ 17 h 91"/>
                <a:gd name="T14" fmla="*/ 31 w 103"/>
                <a:gd name="T15" fmla="*/ 83 h 91"/>
                <a:gd name="T16" fmla="*/ 85 w 103"/>
                <a:gd name="T17" fmla="*/ 45 h 91"/>
                <a:gd name="T18" fmla="*/ 17 w 103"/>
                <a:gd name="T19" fmla="*/ 32 h 91"/>
                <a:gd name="T20" fmla="*/ 23 w 103"/>
                <a:gd name="T21" fmla="*/ 77 h 91"/>
                <a:gd name="T22" fmla="*/ 76 w 103"/>
                <a:gd name="T23" fmla="*/ 76 h 91"/>
                <a:gd name="T24" fmla="*/ 35 w 103"/>
                <a:gd name="T25" fmla="*/ 21 h 91"/>
                <a:gd name="T26" fmla="*/ 27 w 103"/>
                <a:gd name="T27" fmla="*/ 26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03" h="91">
                  <a:moveTo>
                    <a:pt x="29" y="22"/>
                  </a:moveTo>
                  <a:cubicBezTo>
                    <a:pt x="12" y="36"/>
                    <a:pt x="9" y="63"/>
                    <a:pt x="27" y="78"/>
                  </a:cubicBezTo>
                  <a:cubicBezTo>
                    <a:pt x="42" y="91"/>
                    <a:pt x="64" y="87"/>
                    <a:pt x="76" y="72"/>
                  </a:cubicBezTo>
                  <a:cubicBezTo>
                    <a:pt x="100" y="42"/>
                    <a:pt x="52" y="0"/>
                    <a:pt x="25" y="25"/>
                  </a:cubicBezTo>
                  <a:cubicBezTo>
                    <a:pt x="11" y="39"/>
                    <a:pt x="13" y="60"/>
                    <a:pt x="23" y="75"/>
                  </a:cubicBezTo>
                  <a:cubicBezTo>
                    <a:pt x="33" y="90"/>
                    <a:pt x="57" y="91"/>
                    <a:pt x="71" y="80"/>
                  </a:cubicBezTo>
                  <a:cubicBezTo>
                    <a:pt x="101" y="59"/>
                    <a:pt x="76" y="12"/>
                    <a:pt x="42" y="17"/>
                  </a:cubicBezTo>
                  <a:cubicBezTo>
                    <a:pt x="13" y="22"/>
                    <a:pt x="0" y="72"/>
                    <a:pt x="31" y="83"/>
                  </a:cubicBezTo>
                  <a:cubicBezTo>
                    <a:pt x="55" y="91"/>
                    <a:pt x="95" y="75"/>
                    <a:pt x="85" y="45"/>
                  </a:cubicBezTo>
                  <a:cubicBezTo>
                    <a:pt x="75" y="16"/>
                    <a:pt x="33" y="4"/>
                    <a:pt x="17" y="32"/>
                  </a:cubicBezTo>
                  <a:cubicBezTo>
                    <a:pt x="9" y="45"/>
                    <a:pt x="10" y="67"/>
                    <a:pt x="23" y="77"/>
                  </a:cubicBezTo>
                  <a:cubicBezTo>
                    <a:pt x="37" y="88"/>
                    <a:pt x="62" y="90"/>
                    <a:pt x="76" y="76"/>
                  </a:cubicBezTo>
                  <a:cubicBezTo>
                    <a:pt x="103" y="50"/>
                    <a:pt x="67" y="8"/>
                    <a:pt x="35" y="21"/>
                  </a:cubicBezTo>
                  <a:cubicBezTo>
                    <a:pt x="32" y="22"/>
                    <a:pt x="29" y="24"/>
                    <a:pt x="27" y="26"/>
                  </a:cubicBezTo>
                </a:path>
              </a:pathLst>
            </a:custGeom>
            <a:noFill/>
            <a:ln w="23813" cap="rnd">
              <a:solidFill>
                <a:srgbClr val="76AADB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5" name="文本框 44" descr="e7d195523061f1c0deeec63e560781cfd59afb0ea006f2a87ABB68BF51EA6619813959095094C18C62A12F549504892A4AAA8C1554C6663626E05CA27F281A14E6983772AFC3FB97135759321DEA3D709AACD122C08E6ED192FFACBB1E1BECB2ED91EE5F1ED7B5B4D639FA608C47C1EEEE0A899CA8C6B4A60DCCA6D3BA80ED4161D4A4778988E171"/>
            <p:cNvSpPr txBox="1"/>
            <p:nvPr/>
          </p:nvSpPr>
          <p:spPr>
            <a:xfrm>
              <a:off x="1018540" y="5109241"/>
              <a:ext cx="184731" cy="584775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endParaRPr lang="en-US" altLang="zh-CN" sz="3200" b="1" dirty="0">
                <a:solidFill>
                  <a:srgbClr val="76AADB"/>
                </a:solidFill>
                <a:latin typeface="幼圆" panose="02010509060101010101" pitchFamily="49" charset="-122"/>
                <a:ea typeface="幼圆" panose="02010509060101010101" pitchFamily="49" charset="-122"/>
                <a:cs typeface="Kartika" panose="02020503030404060203" pitchFamily="18" charset="0"/>
              </a:endParaRPr>
            </a:p>
          </p:txBody>
        </p:sp>
      </p:grpSp>
      <p:grpSp>
        <p:nvGrpSpPr>
          <p:cNvPr id="6" name="群組 5"/>
          <p:cNvGrpSpPr/>
          <p:nvPr/>
        </p:nvGrpSpPr>
        <p:grpSpPr>
          <a:xfrm>
            <a:off x="6327164" y="3922393"/>
            <a:ext cx="2884935" cy="2550312"/>
            <a:chOff x="6699319" y="3922393"/>
            <a:chExt cx="2884935" cy="2550312"/>
          </a:xfrm>
        </p:grpSpPr>
        <p:sp>
          <p:nvSpPr>
            <p:cNvPr id="49" name="Freeform 14"/>
            <p:cNvSpPr>
              <a:spLocks/>
            </p:cNvSpPr>
            <p:nvPr/>
          </p:nvSpPr>
          <p:spPr bwMode="auto">
            <a:xfrm>
              <a:off x="6699319" y="3922393"/>
              <a:ext cx="2884935" cy="2550312"/>
            </a:xfrm>
            <a:custGeom>
              <a:avLst/>
              <a:gdLst>
                <a:gd name="T0" fmla="*/ 29 w 103"/>
                <a:gd name="T1" fmla="*/ 22 h 91"/>
                <a:gd name="T2" fmla="*/ 27 w 103"/>
                <a:gd name="T3" fmla="*/ 78 h 91"/>
                <a:gd name="T4" fmla="*/ 76 w 103"/>
                <a:gd name="T5" fmla="*/ 72 h 91"/>
                <a:gd name="T6" fmla="*/ 25 w 103"/>
                <a:gd name="T7" fmla="*/ 25 h 91"/>
                <a:gd name="T8" fmla="*/ 23 w 103"/>
                <a:gd name="T9" fmla="*/ 75 h 91"/>
                <a:gd name="T10" fmla="*/ 71 w 103"/>
                <a:gd name="T11" fmla="*/ 80 h 91"/>
                <a:gd name="T12" fmla="*/ 42 w 103"/>
                <a:gd name="T13" fmla="*/ 17 h 91"/>
                <a:gd name="T14" fmla="*/ 31 w 103"/>
                <a:gd name="T15" fmla="*/ 83 h 91"/>
                <a:gd name="T16" fmla="*/ 85 w 103"/>
                <a:gd name="T17" fmla="*/ 45 h 91"/>
                <a:gd name="T18" fmla="*/ 17 w 103"/>
                <a:gd name="T19" fmla="*/ 32 h 91"/>
                <a:gd name="T20" fmla="*/ 23 w 103"/>
                <a:gd name="T21" fmla="*/ 77 h 91"/>
                <a:gd name="T22" fmla="*/ 76 w 103"/>
                <a:gd name="T23" fmla="*/ 76 h 91"/>
                <a:gd name="T24" fmla="*/ 35 w 103"/>
                <a:gd name="T25" fmla="*/ 21 h 91"/>
                <a:gd name="T26" fmla="*/ 27 w 103"/>
                <a:gd name="T27" fmla="*/ 26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03" h="91">
                  <a:moveTo>
                    <a:pt x="29" y="22"/>
                  </a:moveTo>
                  <a:cubicBezTo>
                    <a:pt x="12" y="36"/>
                    <a:pt x="9" y="63"/>
                    <a:pt x="27" y="78"/>
                  </a:cubicBezTo>
                  <a:cubicBezTo>
                    <a:pt x="42" y="91"/>
                    <a:pt x="64" y="87"/>
                    <a:pt x="76" y="72"/>
                  </a:cubicBezTo>
                  <a:cubicBezTo>
                    <a:pt x="100" y="42"/>
                    <a:pt x="52" y="0"/>
                    <a:pt x="25" y="25"/>
                  </a:cubicBezTo>
                  <a:cubicBezTo>
                    <a:pt x="11" y="39"/>
                    <a:pt x="13" y="60"/>
                    <a:pt x="23" y="75"/>
                  </a:cubicBezTo>
                  <a:cubicBezTo>
                    <a:pt x="33" y="90"/>
                    <a:pt x="57" y="91"/>
                    <a:pt x="71" y="80"/>
                  </a:cubicBezTo>
                  <a:cubicBezTo>
                    <a:pt x="101" y="59"/>
                    <a:pt x="76" y="12"/>
                    <a:pt x="42" y="17"/>
                  </a:cubicBezTo>
                  <a:cubicBezTo>
                    <a:pt x="13" y="22"/>
                    <a:pt x="0" y="72"/>
                    <a:pt x="31" y="83"/>
                  </a:cubicBezTo>
                  <a:cubicBezTo>
                    <a:pt x="55" y="91"/>
                    <a:pt x="95" y="75"/>
                    <a:pt x="85" y="45"/>
                  </a:cubicBezTo>
                  <a:cubicBezTo>
                    <a:pt x="75" y="16"/>
                    <a:pt x="33" y="4"/>
                    <a:pt x="17" y="32"/>
                  </a:cubicBezTo>
                  <a:cubicBezTo>
                    <a:pt x="9" y="45"/>
                    <a:pt x="10" y="67"/>
                    <a:pt x="23" y="77"/>
                  </a:cubicBezTo>
                  <a:cubicBezTo>
                    <a:pt x="37" y="88"/>
                    <a:pt x="62" y="90"/>
                    <a:pt x="76" y="76"/>
                  </a:cubicBezTo>
                  <a:cubicBezTo>
                    <a:pt x="103" y="50"/>
                    <a:pt x="67" y="8"/>
                    <a:pt x="35" y="21"/>
                  </a:cubicBezTo>
                  <a:cubicBezTo>
                    <a:pt x="32" y="22"/>
                    <a:pt x="29" y="24"/>
                    <a:pt x="27" y="26"/>
                  </a:cubicBezTo>
                </a:path>
              </a:pathLst>
            </a:custGeom>
            <a:noFill/>
            <a:ln w="23813" cap="rnd">
              <a:solidFill>
                <a:srgbClr val="70AD4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0" name="文本框 49" descr="e7d195523061f1c0deeec63e560781cfd59afb0ea006f2a87ABB68BF51EA6619813959095094C18C62A12F549504892A4AAA8C1554C6663626E05CA27F281A14E6983772AFC3FB97135759321DEA3D709AACD122C08E6ED192FFACBB1E1BECB2ED91EE5F1ED7B5B4D639FA608C47C1EEEE0A899CA8C6B4A60DCCA6D3BA80ED4161D4A4778988E171"/>
            <p:cNvSpPr txBox="1"/>
            <p:nvPr/>
          </p:nvSpPr>
          <p:spPr>
            <a:xfrm>
              <a:off x="7094674" y="5106139"/>
              <a:ext cx="2067791" cy="523220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zh-TW" altLang="en-US" sz="2800" b="1" dirty="0" smtClean="0">
                  <a:solidFill>
                    <a:srgbClr val="70AD47"/>
                  </a:solidFill>
                  <a:latin typeface="幼圆" panose="02010509060101010101" pitchFamily="49" charset="-122"/>
                  <a:ea typeface="幼圆" panose="02010509060101010101" pitchFamily="49" charset="-122"/>
                  <a:cs typeface="Kartika" panose="02020503030404060203" pitchFamily="18" charset="0"/>
                </a:rPr>
                <a:t>外來種入侵</a:t>
              </a:r>
              <a:endParaRPr lang="en-US" altLang="zh-CN" sz="2800" b="1" dirty="0">
                <a:solidFill>
                  <a:srgbClr val="70AD47"/>
                </a:solidFill>
                <a:latin typeface="幼圆" panose="02010509060101010101" pitchFamily="49" charset="-122"/>
                <a:ea typeface="幼圆" panose="02010509060101010101" pitchFamily="49" charset="-122"/>
                <a:cs typeface="Kartika" panose="02020503030404060203" pitchFamily="18" charset="0"/>
              </a:endParaRPr>
            </a:p>
          </p:txBody>
        </p:sp>
      </p:grpSp>
      <p:sp>
        <p:nvSpPr>
          <p:cNvPr id="7" name="文字方塊 6"/>
          <p:cNvSpPr txBox="1"/>
          <p:nvPr/>
        </p:nvSpPr>
        <p:spPr>
          <a:xfrm>
            <a:off x="940570" y="5197549"/>
            <a:ext cx="19924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dirty="0" smtClean="0">
                <a:solidFill>
                  <a:schemeClr val="accent1">
                    <a:lumMod val="50000"/>
                  </a:schemeClr>
                </a:solidFill>
              </a:rPr>
              <a:t>過度捕撈</a:t>
            </a:r>
            <a:endParaRPr lang="zh-TW" altLang="en-US" sz="32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2128" y="1119750"/>
            <a:ext cx="3099971" cy="293125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725" y="1254199"/>
            <a:ext cx="2869237" cy="279680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" name="圖片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5370" y="3960779"/>
            <a:ext cx="3028950" cy="266241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3012" y="3829135"/>
            <a:ext cx="2953438" cy="273055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323111914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428750" y="999331"/>
            <a:ext cx="10553700" cy="980281"/>
          </a:xfrm>
        </p:spPr>
        <p:txBody>
          <a:bodyPr>
            <a:noAutofit/>
          </a:bodyPr>
          <a:lstStyle/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zh-TW" altLang="en-US" sz="54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學校有趣</a:t>
            </a:r>
            <a:r>
              <a:rPr lang="zh-TW" altLang="en-US" sz="54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的養魚課程</a:t>
            </a:r>
            <a:r>
              <a:rPr lang="en-US" altLang="zh-TW" sz="54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-</a:t>
            </a:r>
            <a:r>
              <a:rPr lang="zh-TW" altLang="en-US" sz="54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蟲魚菜共生</a:t>
            </a:r>
            <a:r>
              <a:rPr lang="zh-CN" altLang="en-US" sz="5400" b="1" dirty="0">
                <a:solidFill>
                  <a:prstClr val="black">
                    <a:lumMod val="75000"/>
                    <a:lumOff val="25000"/>
                  </a:prstClr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/>
            </a:r>
            <a:br>
              <a:rPr lang="zh-CN" altLang="en-US" sz="5400" b="1" dirty="0">
                <a:solidFill>
                  <a:prstClr val="black">
                    <a:lumMod val="75000"/>
                    <a:lumOff val="25000"/>
                  </a:prstClr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</a:br>
            <a:endParaRPr lang="zh-TW" altLang="en-US" sz="5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950" y="361949"/>
            <a:ext cx="901700" cy="969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內容版面配置區 2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144" y="1825624"/>
            <a:ext cx="7925506" cy="4458097"/>
          </a:xfrm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1550" y="1813320"/>
            <a:ext cx="7969250" cy="4396979"/>
          </a:xfrm>
          <a:prstGeom prst="rect">
            <a:avLst/>
          </a:prstGeom>
        </p:spPr>
      </p:pic>
      <p:pic>
        <p:nvPicPr>
          <p:cNvPr id="11" name="圖片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1550" y="1813320"/>
            <a:ext cx="3984626" cy="4396979"/>
          </a:xfrm>
          <a:prstGeom prst="rect">
            <a:avLst/>
          </a:prstGeom>
        </p:spPr>
      </p:pic>
      <p:pic>
        <p:nvPicPr>
          <p:cNvPr id="12" name="圖片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6175" y="1813319"/>
            <a:ext cx="3984625" cy="4396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6950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041400" y="484981"/>
            <a:ext cx="11150600" cy="714376"/>
          </a:xfrm>
        </p:spPr>
        <p:txBody>
          <a:bodyPr>
            <a:normAutofit fontScale="90000"/>
          </a:bodyPr>
          <a:lstStyle/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zh-TW" altLang="en-US" sz="67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我們學習</a:t>
            </a:r>
            <a:r>
              <a:rPr lang="zh-TW" altLang="en-US" sz="67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復育菊池氏細鯽的</a:t>
            </a:r>
            <a:r>
              <a:rPr lang="zh-TW" altLang="en-US" sz="67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過程</a:t>
            </a:r>
            <a:r>
              <a:rPr lang="en-US" altLang="zh-TW" sz="67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:</a:t>
            </a:r>
            <a:r>
              <a:rPr lang="zh-CN" altLang="en-US" sz="4800" b="1" dirty="0">
                <a:solidFill>
                  <a:prstClr val="black">
                    <a:lumMod val="75000"/>
                    <a:lumOff val="25000"/>
                  </a:prstClr>
                </a:solidFill>
                <a:latin typeface="幼圆" panose="02010509060101010101" pitchFamily="49" charset="-122"/>
                <a:ea typeface="幼圆" panose="02010509060101010101" pitchFamily="49" charset="-122"/>
                <a:cs typeface="+mn-cs"/>
              </a:rPr>
              <a:t/>
            </a:r>
            <a:br>
              <a:rPr lang="zh-CN" altLang="en-US" sz="4800" b="1" dirty="0">
                <a:solidFill>
                  <a:prstClr val="black">
                    <a:lumMod val="75000"/>
                    <a:lumOff val="25000"/>
                  </a:prstClr>
                </a:solidFill>
                <a:latin typeface="幼圆" panose="02010509060101010101" pitchFamily="49" charset="-122"/>
                <a:ea typeface="幼圆" panose="02010509060101010101" pitchFamily="49" charset="-122"/>
                <a:cs typeface="+mn-cs"/>
              </a:rPr>
            </a:br>
            <a:endParaRPr lang="zh-TW" altLang="en-US" dirty="0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8644" y="1387474"/>
            <a:ext cx="7944556" cy="4613276"/>
          </a:xfr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00" y="123824"/>
            <a:ext cx="901700" cy="969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1701" y="1199356"/>
            <a:ext cx="9296400" cy="5144294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1700" y="1199356"/>
            <a:ext cx="9467849" cy="5144294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1700" y="1199357"/>
            <a:ext cx="9601200" cy="5144294"/>
          </a:xfrm>
          <a:prstGeom prst="rect">
            <a:avLst/>
          </a:prstGeom>
        </p:spPr>
      </p:pic>
      <p:pic>
        <p:nvPicPr>
          <p:cNvPr id="11" name="圖片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1700" y="1199357"/>
            <a:ext cx="9601200" cy="4940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768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任意多边形 48"/>
          <p:cNvSpPr/>
          <p:nvPr/>
        </p:nvSpPr>
        <p:spPr>
          <a:xfrm>
            <a:off x="3254888" y="1953179"/>
            <a:ext cx="8365612" cy="73810"/>
          </a:xfrm>
          <a:custGeom>
            <a:avLst/>
            <a:gdLst>
              <a:gd name="connsiteX0" fmla="*/ 0 w 5662863"/>
              <a:gd name="connsiteY0" fmla="*/ 0 h 32085"/>
              <a:gd name="connsiteX1" fmla="*/ 5662863 w 5662863"/>
              <a:gd name="connsiteY1" fmla="*/ 32085 h 32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662863" h="32085">
                <a:moveTo>
                  <a:pt x="0" y="0"/>
                </a:moveTo>
                <a:lnTo>
                  <a:pt x="5662863" y="32085"/>
                </a:lnTo>
              </a:path>
            </a:pathLst>
          </a:custGeom>
          <a:noFill/>
          <a:ln w="25400" cap="rnd">
            <a:solidFill>
              <a:schemeClr val="tx1">
                <a:lumMod val="85000"/>
                <a:lumOff val="15000"/>
              </a:schemeClr>
            </a:solidFill>
            <a:prstDash val="lg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0" name="任意多边形 49"/>
          <p:cNvSpPr/>
          <p:nvPr/>
        </p:nvSpPr>
        <p:spPr>
          <a:xfrm flipV="1">
            <a:off x="3699381" y="3714556"/>
            <a:ext cx="7877685" cy="45719"/>
          </a:xfrm>
          <a:custGeom>
            <a:avLst/>
            <a:gdLst>
              <a:gd name="connsiteX0" fmla="*/ 0 w 5662863"/>
              <a:gd name="connsiteY0" fmla="*/ 0 h 32085"/>
              <a:gd name="connsiteX1" fmla="*/ 5662863 w 5662863"/>
              <a:gd name="connsiteY1" fmla="*/ 32085 h 32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662863" h="32085">
                <a:moveTo>
                  <a:pt x="0" y="0"/>
                </a:moveTo>
                <a:lnTo>
                  <a:pt x="5662863" y="32085"/>
                </a:lnTo>
              </a:path>
            </a:pathLst>
          </a:custGeom>
          <a:noFill/>
          <a:ln w="25400" cap="rnd">
            <a:solidFill>
              <a:schemeClr val="tx1">
                <a:lumMod val="85000"/>
                <a:lumOff val="15000"/>
              </a:schemeClr>
            </a:solidFill>
            <a:prstDash val="lg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1" name="Freeform 30"/>
          <p:cNvSpPr>
            <a:spLocks noEditPoints="1"/>
          </p:cNvSpPr>
          <p:nvPr/>
        </p:nvSpPr>
        <p:spPr bwMode="auto">
          <a:xfrm>
            <a:off x="3285615" y="1593572"/>
            <a:ext cx="413766" cy="400588"/>
          </a:xfrm>
          <a:custGeom>
            <a:avLst/>
            <a:gdLst>
              <a:gd name="T0" fmla="*/ 10 w 31"/>
              <a:gd name="T1" fmla="*/ 19 h 30"/>
              <a:gd name="T2" fmla="*/ 11 w 31"/>
              <a:gd name="T3" fmla="*/ 0 h 30"/>
              <a:gd name="T4" fmla="*/ 28 w 31"/>
              <a:gd name="T5" fmla="*/ 8 h 30"/>
              <a:gd name="T6" fmla="*/ 26 w 31"/>
              <a:gd name="T7" fmla="*/ 27 h 30"/>
              <a:gd name="T8" fmla="*/ 23 w 31"/>
              <a:gd name="T9" fmla="*/ 25 h 30"/>
              <a:gd name="T10" fmla="*/ 22 w 31"/>
              <a:gd name="T11" fmla="*/ 21 h 30"/>
              <a:gd name="T12" fmla="*/ 29 w 31"/>
              <a:gd name="T13" fmla="*/ 9 h 30"/>
              <a:gd name="T14" fmla="*/ 22 w 31"/>
              <a:gd name="T15" fmla="*/ 24 h 30"/>
              <a:gd name="T16" fmla="*/ 21 w 31"/>
              <a:gd name="T17" fmla="*/ 22 h 30"/>
              <a:gd name="T18" fmla="*/ 28 w 31"/>
              <a:gd name="T19" fmla="*/ 10 h 30"/>
              <a:gd name="T20" fmla="*/ 24 w 31"/>
              <a:gd name="T21" fmla="*/ 14 h 30"/>
              <a:gd name="T22" fmla="*/ 21 w 31"/>
              <a:gd name="T23" fmla="*/ 18 h 30"/>
              <a:gd name="T24" fmla="*/ 24 w 31"/>
              <a:gd name="T25" fmla="*/ 14 h 30"/>
              <a:gd name="T26" fmla="*/ 20 w 31"/>
              <a:gd name="T27" fmla="*/ 19 h 30"/>
              <a:gd name="T28" fmla="*/ 19 w 31"/>
              <a:gd name="T29" fmla="*/ 20 h 30"/>
              <a:gd name="T30" fmla="*/ 22 w 31"/>
              <a:gd name="T31" fmla="*/ 14 h 30"/>
              <a:gd name="T32" fmla="*/ 23 w 31"/>
              <a:gd name="T33" fmla="*/ 10 h 30"/>
              <a:gd name="T34" fmla="*/ 17 w 31"/>
              <a:gd name="T35" fmla="*/ 22 h 30"/>
              <a:gd name="T36" fmla="*/ 20 w 31"/>
              <a:gd name="T37" fmla="*/ 16 h 30"/>
              <a:gd name="T38" fmla="*/ 16 w 31"/>
              <a:gd name="T39" fmla="*/ 19 h 30"/>
              <a:gd name="T40" fmla="*/ 19 w 31"/>
              <a:gd name="T41" fmla="*/ 12 h 30"/>
              <a:gd name="T42" fmla="*/ 17 w 31"/>
              <a:gd name="T43" fmla="*/ 18 h 30"/>
              <a:gd name="T44" fmla="*/ 21 w 31"/>
              <a:gd name="T45" fmla="*/ 11 h 30"/>
              <a:gd name="T46" fmla="*/ 21 w 31"/>
              <a:gd name="T47" fmla="*/ 10 h 30"/>
              <a:gd name="T48" fmla="*/ 15 w 31"/>
              <a:gd name="T49" fmla="*/ 23 h 30"/>
              <a:gd name="T50" fmla="*/ 16 w 31"/>
              <a:gd name="T51" fmla="*/ 20 h 30"/>
              <a:gd name="T52" fmla="*/ 15 w 31"/>
              <a:gd name="T53" fmla="*/ 13 h 30"/>
              <a:gd name="T54" fmla="*/ 11 w 31"/>
              <a:gd name="T55" fmla="*/ 28 h 30"/>
              <a:gd name="T56" fmla="*/ 17 w 31"/>
              <a:gd name="T57" fmla="*/ 13 h 30"/>
              <a:gd name="T58" fmla="*/ 17 w 31"/>
              <a:gd name="T59" fmla="*/ 17 h 30"/>
              <a:gd name="T60" fmla="*/ 14 w 31"/>
              <a:gd name="T61" fmla="*/ 23 h 30"/>
              <a:gd name="T62" fmla="*/ 19 w 31"/>
              <a:gd name="T63" fmla="*/ 11 h 30"/>
              <a:gd name="T64" fmla="*/ 12 w 31"/>
              <a:gd name="T65" fmla="*/ 26 h 30"/>
              <a:gd name="T66" fmla="*/ 11 w 31"/>
              <a:gd name="T67" fmla="*/ 27 h 30"/>
              <a:gd name="T68" fmla="*/ 11 w 31"/>
              <a:gd name="T69" fmla="*/ 23 h 30"/>
              <a:gd name="T70" fmla="*/ 12 w 31"/>
              <a:gd name="T71" fmla="*/ 20 h 30"/>
              <a:gd name="T72" fmla="*/ 17 w 31"/>
              <a:gd name="T73" fmla="*/ 10 h 30"/>
              <a:gd name="T74" fmla="*/ 11 w 31"/>
              <a:gd name="T75" fmla="*/ 13 h 30"/>
              <a:gd name="T76" fmla="*/ 15 w 31"/>
              <a:gd name="T77" fmla="*/ 8 h 30"/>
              <a:gd name="T78" fmla="*/ 11 w 31"/>
              <a:gd name="T79" fmla="*/ 16 h 30"/>
              <a:gd name="T80" fmla="*/ 11 w 31"/>
              <a:gd name="T81" fmla="*/ 15 h 30"/>
              <a:gd name="T82" fmla="*/ 11 w 31"/>
              <a:gd name="T83" fmla="*/ 11 h 30"/>
              <a:gd name="T84" fmla="*/ 10 w 31"/>
              <a:gd name="T85" fmla="*/ 18 h 30"/>
              <a:gd name="T86" fmla="*/ 14 w 31"/>
              <a:gd name="T87" fmla="*/ 9 h 30"/>
              <a:gd name="T88" fmla="*/ 11 w 31"/>
              <a:gd name="T89" fmla="*/ 12 h 30"/>
              <a:gd name="T90" fmla="*/ 12 w 31"/>
              <a:gd name="T91" fmla="*/ 7 h 30"/>
              <a:gd name="T92" fmla="*/ 12 w 31"/>
              <a:gd name="T93" fmla="*/ 4 h 30"/>
              <a:gd name="T94" fmla="*/ 10 w 31"/>
              <a:gd name="T95" fmla="*/ 14 h 30"/>
              <a:gd name="T96" fmla="*/ 10 w 31"/>
              <a:gd name="T97" fmla="*/ 15 h 30"/>
              <a:gd name="T98" fmla="*/ 10 w 31"/>
              <a:gd name="T99" fmla="*/ 12 h 30"/>
              <a:gd name="T100" fmla="*/ 12 w 31"/>
              <a:gd name="T101" fmla="*/ 7 h 30"/>
              <a:gd name="T102" fmla="*/ 9 w 31"/>
              <a:gd name="T103" fmla="*/ 11 h 30"/>
              <a:gd name="T104" fmla="*/ 5 w 31"/>
              <a:gd name="T105" fmla="*/ 11 h 30"/>
              <a:gd name="T106" fmla="*/ 12 w 31"/>
              <a:gd name="T107" fmla="*/ 2 h 30"/>
              <a:gd name="T108" fmla="*/ 1 w 31"/>
              <a:gd name="T109" fmla="*/ 12 h 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31" h="30">
                <a:moveTo>
                  <a:pt x="16" y="23"/>
                </a:moveTo>
                <a:cubicBezTo>
                  <a:pt x="14" y="25"/>
                  <a:pt x="13" y="27"/>
                  <a:pt x="11" y="30"/>
                </a:cubicBezTo>
                <a:cubicBezTo>
                  <a:pt x="10" y="30"/>
                  <a:pt x="10" y="28"/>
                  <a:pt x="10" y="28"/>
                </a:cubicBezTo>
                <a:cubicBezTo>
                  <a:pt x="10" y="25"/>
                  <a:pt x="10" y="22"/>
                  <a:pt x="10" y="19"/>
                </a:cubicBezTo>
                <a:cubicBezTo>
                  <a:pt x="8" y="18"/>
                  <a:pt x="6" y="17"/>
                  <a:pt x="5" y="15"/>
                </a:cubicBezTo>
                <a:cubicBezTo>
                  <a:pt x="3" y="14"/>
                  <a:pt x="1" y="13"/>
                  <a:pt x="0" y="11"/>
                </a:cubicBezTo>
                <a:cubicBezTo>
                  <a:pt x="3" y="10"/>
                  <a:pt x="7" y="10"/>
                  <a:pt x="11" y="10"/>
                </a:cubicBezTo>
                <a:cubicBezTo>
                  <a:pt x="11" y="7"/>
                  <a:pt x="11" y="4"/>
                  <a:pt x="11" y="0"/>
                </a:cubicBezTo>
                <a:cubicBezTo>
                  <a:pt x="12" y="1"/>
                  <a:pt x="13" y="2"/>
                  <a:pt x="13" y="3"/>
                </a:cubicBezTo>
                <a:cubicBezTo>
                  <a:pt x="14" y="4"/>
                  <a:pt x="15" y="6"/>
                  <a:pt x="16" y="7"/>
                </a:cubicBezTo>
                <a:cubicBezTo>
                  <a:pt x="16" y="8"/>
                  <a:pt x="17" y="8"/>
                  <a:pt x="17" y="9"/>
                </a:cubicBezTo>
                <a:cubicBezTo>
                  <a:pt x="21" y="9"/>
                  <a:pt x="24" y="9"/>
                  <a:pt x="28" y="8"/>
                </a:cubicBezTo>
                <a:cubicBezTo>
                  <a:pt x="29" y="8"/>
                  <a:pt x="30" y="8"/>
                  <a:pt x="31" y="8"/>
                </a:cubicBezTo>
                <a:cubicBezTo>
                  <a:pt x="30" y="10"/>
                  <a:pt x="28" y="12"/>
                  <a:pt x="27" y="13"/>
                </a:cubicBezTo>
                <a:cubicBezTo>
                  <a:pt x="25" y="14"/>
                  <a:pt x="23" y="16"/>
                  <a:pt x="22" y="17"/>
                </a:cubicBezTo>
                <a:cubicBezTo>
                  <a:pt x="23" y="20"/>
                  <a:pt x="25" y="23"/>
                  <a:pt x="26" y="27"/>
                </a:cubicBezTo>
                <a:cubicBezTo>
                  <a:pt x="26" y="27"/>
                  <a:pt x="25" y="27"/>
                  <a:pt x="24" y="26"/>
                </a:cubicBezTo>
                <a:cubicBezTo>
                  <a:pt x="22" y="25"/>
                  <a:pt x="19" y="25"/>
                  <a:pt x="16" y="23"/>
                </a:cubicBezTo>
                <a:close/>
                <a:moveTo>
                  <a:pt x="24" y="25"/>
                </a:moveTo>
                <a:cubicBezTo>
                  <a:pt x="24" y="25"/>
                  <a:pt x="23" y="25"/>
                  <a:pt x="23" y="25"/>
                </a:cubicBezTo>
                <a:cubicBezTo>
                  <a:pt x="23" y="26"/>
                  <a:pt x="24" y="25"/>
                  <a:pt x="25" y="26"/>
                </a:cubicBezTo>
                <a:lnTo>
                  <a:pt x="24" y="25"/>
                </a:lnTo>
                <a:close/>
                <a:moveTo>
                  <a:pt x="22" y="20"/>
                </a:moveTo>
                <a:cubicBezTo>
                  <a:pt x="22" y="21"/>
                  <a:pt x="22" y="21"/>
                  <a:pt x="22" y="21"/>
                </a:cubicBezTo>
                <a:cubicBezTo>
                  <a:pt x="23" y="22"/>
                  <a:pt x="23" y="23"/>
                  <a:pt x="24" y="24"/>
                </a:cubicBezTo>
                <a:cubicBezTo>
                  <a:pt x="23" y="23"/>
                  <a:pt x="23" y="21"/>
                  <a:pt x="22" y="20"/>
                </a:cubicBezTo>
                <a:close/>
                <a:moveTo>
                  <a:pt x="29" y="9"/>
                </a:moveTo>
                <a:cubicBezTo>
                  <a:pt x="29" y="9"/>
                  <a:pt x="29" y="9"/>
                  <a:pt x="29" y="9"/>
                </a:cubicBezTo>
                <a:cubicBezTo>
                  <a:pt x="29" y="9"/>
                  <a:pt x="30" y="9"/>
                  <a:pt x="30" y="9"/>
                </a:cubicBezTo>
                <a:cubicBezTo>
                  <a:pt x="29" y="9"/>
                  <a:pt x="29" y="9"/>
                  <a:pt x="29" y="9"/>
                </a:cubicBezTo>
                <a:close/>
                <a:moveTo>
                  <a:pt x="18" y="22"/>
                </a:moveTo>
                <a:cubicBezTo>
                  <a:pt x="19" y="22"/>
                  <a:pt x="21" y="24"/>
                  <a:pt x="22" y="24"/>
                </a:cubicBezTo>
                <a:cubicBezTo>
                  <a:pt x="21" y="23"/>
                  <a:pt x="19" y="22"/>
                  <a:pt x="18" y="22"/>
                </a:cubicBezTo>
                <a:close/>
                <a:moveTo>
                  <a:pt x="21" y="22"/>
                </a:moveTo>
                <a:cubicBezTo>
                  <a:pt x="21" y="22"/>
                  <a:pt x="21" y="23"/>
                  <a:pt x="22" y="23"/>
                </a:cubicBezTo>
                <a:cubicBezTo>
                  <a:pt x="22" y="22"/>
                  <a:pt x="22" y="22"/>
                  <a:pt x="21" y="22"/>
                </a:cubicBezTo>
                <a:close/>
                <a:moveTo>
                  <a:pt x="27" y="9"/>
                </a:moveTo>
                <a:cubicBezTo>
                  <a:pt x="27" y="9"/>
                  <a:pt x="27" y="9"/>
                  <a:pt x="27" y="9"/>
                </a:cubicBezTo>
                <a:cubicBezTo>
                  <a:pt x="27" y="10"/>
                  <a:pt x="27" y="10"/>
                  <a:pt x="27" y="11"/>
                </a:cubicBezTo>
                <a:cubicBezTo>
                  <a:pt x="27" y="11"/>
                  <a:pt x="28" y="11"/>
                  <a:pt x="28" y="10"/>
                </a:cubicBezTo>
                <a:cubicBezTo>
                  <a:pt x="27" y="10"/>
                  <a:pt x="28" y="10"/>
                  <a:pt x="27" y="9"/>
                </a:cubicBezTo>
                <a:close/>
                <a:moveTo>
                  <a:pt x="24" y="14"/>
                </a:moveTo>
                <a:cubicBezTo>
                  <a:pt x="24" y="13"/>
                  <a:pt x="25" y="13"/>
                  <a:pt x="25" y="13"/>
                </a:cubicBezTo>
                <a:cubicBezTo>
                  <a:pt x="25" y="12"/>
                  <a:pt x="24" y="13"/>
                  <a:pt x="24" y="14"/>
                </a:cubicBezTo>
                <a:close/>
                <a:moveTo>
                  <a:pt x="26" y="10"/>
                </a:moveTo>
                <a:cubicBezTo>
                  <a:pt x="26" y="10"/>
                  <a:pt x="26" y="10"/>
                  <a:pt x="26" y="10"/>
                </a:cubicBezTo>
                <a:cubicBezTo>
                  <a:pt x="26" y="9"/>
                  <a:pt x="26" y="10"/>
                  <a:pt x="26" y="10"/>
                </a:cubicBezTo>
                <a:close/>
                <a:moveTo>
                  <a:pt x="21" y="18"/>
                </a:moveTo>
                <a:cubicBezTo>
                  <a:pt x="21" y="18"/>
                  <a:pt x="21" y="19"/>
                  <a:pt x="21" y="19"/>
                </a:cubicBezTo>
                <a:cubicBezTo>
                  <a:pt x="21" y="18"/>
                  <a:pt x="21" y="18"/>
                  <a:pt x="21" y="18"/>
                </a:cubicBezTo>
                <a:close/>
                <a:moveTo>
                  <a:pt x="23" y="14"/>
                </a:moveTo>
                <a:cubicBezTo>
                  <a:pt x="23" y="15"/>
                  <a:pt x="23" y="14"/>
                  <a:pt x="24" y="14"/>
                </a:cubicBezTo>
                <a:cubicBezTo>
                  <a:pt x="23" y="14"/>
                  <a:pt x="23" y="14"/>
                  <a:pt x="23" y="14"/>
                </a:cubicBezTo>
                <a:close/>
                <a:moveTo>
                  <a:pt x="20" y="19"/>
                </a:moveTo>
                <a:cubicBezTo>
                  <a:pt x="21" y="20"/>
                  <a:pt x="21" y="20"/>
                  <a:pt x="21" y="20"/>
                </a:cubicBezTo>
                <a:lnTo>
                  <a:pt x="20" y="19"/>
                </a:lnTo>
                <a:close/>
                <a:moveTo>
                  <a:pt x="19" y="20"/>
                </a:moveTo>
                <a:cubicBezTo>
                  <a:pt x="19" y="20"/>
                  <a:pt x="19" y="20"/>
                  <a:pt x="18" y="20"/>
                </a:cubicBezTo>
                <a:cubicBezTo>
                  <a:pt x="19" y="20"/>
                  <a:pt x="20" y="21"/>
                  <a:pt x="20" y="20"/>
                </a:cubicBezTo>
                <a:lnTo>
                  <a:pt x="19" y="20"/>
                </a:lnTo>
                <a:close/>
                <a:moveTo>
                  <a:pt x="22" y="14"/>
                </a:moveTo>
                <a:cubicBezTo>
                  <a:pt x="22" y="14"/>
                  <a:pt x="21" y="13"/>
                  <a:pt x="21" y="14"/>
                </a:cubicBezTo>
                <a:cubicBezTo>
                  <a:pt x="21" y="14"/>
                  <a:pt x="22" y="15"/>
                  <a:pt x="22" y="14"/>
                </a:cubicBezTo>
                <a:cubicBezTo>
                  <a:pt x="22" y="14"/>
                  <a:pt x="22" y="14"/>
                  <a:pt x="22" y="14"/>
                </a:cubicBezTo>
                <a:close/>
                <a:moveTo>
                  <a:pt x="22" y="12"/>
                </a:moveTo>
                <a:cubicBezTo>
                  <a:pt x="22" y="13"/>
                  <a:pt x="23" y="13"/>
                  <a:pt x="23" y="12"/>
                </a:cubicBezTo>
                <a:cubicBezTo>
                  <a:pt x="23" y="12"/>
                  <a:pt x="22" y="12"/>
                  <a:pt x="22" y="12"/>
                </a:cubicBezTo>
                <a:close/>
                <a:moveTo>
                  <a:pt x="23" y="10"/>
                </a:moveTo>
                <a:cubicBezTo>
                  <a:pt x="23" y="10"/>
                  <a:pt x="24" y="10"/>
                  <a:pt x="24" y="10"/>
                </a:cubicBezTo>
                <a:cubicBezTo>
                  <a:pt x="24" y="9"/>
                  <a:pt x="24" y="9"/>
                  <a:pt x="24" y="9"/>
                </a:cubicBezTo>
                <a:cubicBezTo>
                  <a:pt x="24" y="10"/>
                  <a:pt x="23" y="9"/>
                  <a:pt x="23" y="10"/>
                </a:cubicBezTo>
                <a:close/>
                <a:moveTo>
                  <a:pt x="17" y="22"/>
                </a:moveTo>
                <a:cubicBezTo>
                  <a:pt x="18" y="23"/>
                  <a:pt x="18" y="23"/>
                  <a:pt x="18" y="23"/>
                </a:cubicBezTo>
                <a:cubicBezTo>
                  <a:pt x="18" y="22"/>
                  <a:pt x="18" y="22"/>
                  <a:pt x="18" y="22"/>
                </a:cubicBezTo>
                <a:cubicBezTo>
                  <a:pt x="17" y="22"/>
                  <a:pt x="17" y="22"/>
                  <a:pt x="17" y="22"/>
                </a:cubicBezTo>
                <a:close/>
                <a:moveTo>
                  <a:pt x="20" y="16"/>
                </a:moveTo>
                <a:cubicBezTo>
                  <a:pt x="19" y="16"/>
                  <a:pt x="19" y="16"/>
                  <a:pt x="19" y="16"/>
                </a:cubicBezTo>
                <a:cubicBezTo>
                  <a:pt x="19" y="16"/>
                  <a:pt x="20" y="17"/>
                  <a:pt x="20" y="17"/>
                </a:cubicBezTo>
                <a:cubicBezTo>
                  <a:pt x="20" y="16"/>
                  <a:pt x="20" y="16"/>
                  <a:pt x="20" y="16"/>
                </a:cubicBezTo>
                <a:close/>
                <a:moveTo>
                  <a:pt x="16" y="19"/>
                </a:moveTo>
                <a:cubicBezTo>
                  <a:pt x="17" y="19"/>
                  <a:pt x="17" y="19"/>
                  <a:pt x="18" y="19"/>
                </a:cubicBezTo>
                <a:cubicBezTo>
                  <a:pt x="18" y="19"/>
                  <a:pt x="18" y="19"/>
                  <a:pt x="18" y="19"/>
                </a:cubicBezTo>
                <a:cubicBezTo>
                  <a:pt x="18" y="18"/>
                  <a:pt x="16" y="18"/>
                  <a:pt x="16" y="19"/>
                </a:cubicBezTo>
                <a:close/>
                <a:moveTo>
                  <a:pt x="19" y="12"/>
                </a:moveTo>
                <a:cubicBezTo>
                  <a:pt x="20" y="13"/>
                  <a:pt x="20" y="13"/>
                  <a:pt x="21" y="13"/>
                </a:cubicBezTo>
                <a:cubicBezTo>
                  <a:pt x="20" y="12"/>
                  <a:pt x="20" y="12"/>
                  <a:pt x="19" y="12"/>
                </a:cubicBezTo>
                <a:close/>
                <a:moveTo>
                  <a:pt x="17" y="17"/>
                </a:moveTo>
                <a:cubicBezTo>
                  <a:pt x="17" y="18"/>
                  <a:pt x="17" y="18"/>
                  <a:pt x="17" y="18"/>
                </a:cubicBezTo>
                <a:cubicBezTo>
                  <a:pt x="17" y="18"/>
                  <a:pt x="18" y="18"/>
                  <a:pt x="18" y="18"/>
                </a:cubicBezTo>
                <a:lnTo>
                  <a:pt x="17" y="17"/>
                </a:lnTo>
                <a:close/>
                <a:moveTo>
                  <a:pt x="20" y="11"/>
                </a:moveTo>
                <a:cubicBezTo>
                  <a:pt x="21" y="11"/>
                  <a:pt x="21" y="11"/>
                  <a:pt x="21" y="11"/>
                </a:cubicBezTo>
                <a:cubicBezTo>
                  <a:pt x="21" y="11"/>
                  <a:pt x="21" y="11"/>
                  <a:pt x="21" y="11"/>
                </a:cubicBezTo>
                <a:cubicBezTo>
                  <a:pt x="21" y="11"/>
                  <a:pt x="20" y="11"/>
                  <a:pt x="20" y="11"/>
                </a:cubicBezTo>
                <a:close/>
                <a:moveTo>
                  <a:pt x="21" y="10"/>
                </a:moveTo>
                <a:cubicBezTo>
                  <a:pt x="21" y="10"/>
                  <a:pt x="21" y="10"/>
                  <a:pt x="21" y="10"/>
                </a:cubicBezTo>
                <a:cubicBezTo>
                  <a:pt x="22" y="10"/>
                  <a:pt x="22" y="10"/>
                  <a:pt x="22" y="10"/>
                </a:cubicBezTo>
                <a:lnTo>
                  <a:pt x="21" y="10"/>
                </a:lnTo>
                <a:close/>
                <a:moveTo>
                  <a:pt x="15" y="22"/>
                </a:moveTo>
                <a:cubicBezTo>
                  <a:pt x="15" y="22"/>
                  <a:pt x="14" y="23"/>
                  <a:pt x="15" y="23"/>
                </a:cubicBezTo>
                <a:cubicBezTo>
                  <a:pt x="15" y="23"/>
                  <a:pt x="15" y="22"/>
                  <a:pt x="15" y="22"/>
                </a:cubicBezTo>
                <a:cubicBezTo>
                  <a:pt x="15" y="22"/>
                  <a:pt x="15" y="22"/>
                  <a:pt x="15" y="22"/>
                </a:cubicBezTo>
                <a:close/>
                <a:moveTo>
                  <a:pt x="12" y="18"/>
                </a:moveTo>
                <a:cubicBezTo>
                  <a:pt x="13" y="20"/>
                  <a:pt x="15" y="20"/>
                  <a:pt x="16" y="20"/>
                </a:cubicBezTo>
                <a:cubicBezTo>
                  <a:pt x="15" y="19"/>
                  <a:pt x="13" y="17"/>
                  <a:pt x="12" y="18"/>
                </a:cubicBezTo>
                <a:close/>
                <a:moveTo>
                  <a:pt x="15" y="13"/>
                </a:moveTo>
                <a:cubicBezTo>
                  <a:pt x="16" y="14"/>
                  <a:pt x="18" y="15"/>
                  <a:pt x="19" y="15"/>
                </a:cubicBezTo>
                <a:cubicBezTo>
                  <a:pt x="18" y="14"/>
                  <a:pt x="16" y="13"/>
                  <a:pt x="15" y="13"/>
                </a:cubicBezTo>
                <a:close/>
                <a:moveTo>
                  <a:pt x="13" y="25"/>
                </a:moveTo>
                <a:cubicBezTo>
                  <a:pt x="13" y="26"/>
                  <a:pt x="13" y="26"/>
                  <a:pt x="13" y="26"/>
                </a:cubicBezTo>
                <a:cubicBezTo>
                  <a:pt x="12" y="26"/>
                  <a:pt x="12" y="26"/>
                  <a:pt x="12" y="26"/>
                </a:cubicBezTo>
                <a:cubicBezTo>
                  <a:pt x="12" y="27"/>
                  <a:pt x="10" y="27"/>
                  <a:pt x="11" y="28"/>
                </a:cubicBezTo>
                <a:cubicBezTo>
                  <a:pt x="11" y="27"/>
                  <a:pt x="13" y="26"/>
                  <a:pt x="13" y="25"/>
                </a:cubicBezTo>
                <a:close/>
                <a:moveTo>
                  <a:pt x="17" y="13"/>
                </a:moveTo>
                <a:cubicBezTo>
                  <a:pt x="18" y="13"/>
                  <a:pt x="18" y="14"/>
                  <a:pt x="19" y="14"/>
                </a:cubicBezTo>
                <a:cubicBezTo>
                  <a:pt x="18" y="14"/>
                  <a:pt x="18" y="13"/>
                  <a:pt x="17" y="13"/>
                </a:cubicBezTo>
                <a:close/>
                <a:moveTo>
                  <a:pt x="14" y="16"/>
                </a:moveTo>
                <a:cubicBezTo>
                  <a:pt x="14" y="16"/>
                  <a:pt x="13" y="16"/>
                  <a:pt x="14" y="17"/>
                </a:cubicBezTo>
                <a:cubicBezTo>
                  <a:pt x="14" y="17"/>
                  <a:pt x="15" y="17"/>
                  <a:pt x="16" y="17"/>
                </a:cubicBezTo>
                <a:cubicBezTo>
                  <a:pt x="17" y="17"/>
                  <a:pt x="17" y="17"/>
                  <a:pt x="17" y="17"/>
                </a:cubicBezTo>
                <a:cubicBezTo>
                  <a:pt x="16" y="17"/>
                  <a:pt x="15" y="16"/>
                  <a:pt x="14" y="16"/>
                </a:cubicBezTo>
                <a:close/>
                <a:moveTo>
                  <a:pt x="12" y="22"/>
                </a:moveTo>
                <a:cubicBezTo>
                  <a:pt x="12" y="23"/>
                  <a:pt x="13" y="23"/>
                  <a:pt x="13" y="23"/>
                </a:cubicBezTo>
                <a:cubicBezTo>
                  <a:pt x="14" y="23"/>
                  <a:pt x="14" y="23"/>
                  <a:pt x="14" y="23"/>
                </a:cubicBezTo>
                <a:cubicBezTo>
                  <a:pt x="13" y="23"/>
                  <a:pt x="13" y="23"/>
                  <a:pt x="12" y="22"/>
                </a:cubicBezTo>
                <a:close/>
                <a:moveTo>
                  <a:pt x="19" y="10"/>
                </a:moveTo>
                <a:cubicBezTo>
                  <a:pt x="18" y="10"/>
                  <a:pt x="18" y="10"/>
                  <a:pt x="18" y="10"/>
                </a:cubicBezTo>
                <a:cubicBezTo>
                  <a:pt x="18" y="11"/>
                  <a:pt x="19" y="11"/>
                  <a:pt x="19" y="11"/>
                </a:cubicBezTo>
                <a:cubicBezTo>
                  <a:pt x="19" y="11"/>
                  <a:pt x="19" y="10"/>
                  <a:pt x="19" y="10"/>
                </a:cubicBezTo>
                <a:close/>
                <a:moveTo>
                  <a:pt x="11" y="24"/>
                </a:moveTo>
                <a:cubicBezTo>
                  <a:pt x="10" y="25"/>
                  <a:pt x="11" y="25"/>
                  <a:pt x="11" y="25"/>
                </a:cubicBezTo>
                <a:cubicBezTo>
                  <a:pt x="11" y="25"/>
                  <a:pt x="11" y="25"/>
                  <a:pt x="12" y="26"/>
                </a:cubicBezTo>
                <a:cubicBezTo>
                  <a:pt x="12" y="25"/>
                  <a:pt x="12" y="25"/>
                  <a:pt x="12" y="25"/>
                </a:cubicBezTo>
                <a:cubicBezTo>
                  <a:pt x="11" y="25"/>
                  <a:pt x="11" y="24"/>
                  <a:pt x="11" y="24"/>
                </a:cubicBezTo>
                <a:close/>
                <a:moveTo>
                  <a:pt x="11" y="26"/>
                </a:moveTo>
                <a:cubicBezTo>
                  <a:pt x="11" y="27"/>
                  <a:pt x="11" y="27"/>
                  <a:pt x="11" y="27"/>
                </a:cubicBezTo>
                <a:lnTo>
                  <a:pt x="11" y="26"/>
                </a:lnTo>
                <a:close/>
                <a:moveTo>
                  <a:pt x="11" y="22"/>
                </a:moveTo>
                <a:cubicBezTo>
                  <a:pt x="11" y="23"/>
                  <a:pt x="10" y="23"/>
                  <a:pt x="11" y="23"/>
                </a:cubicBezTo>
                <a:cubicBezTo>
                  <a:pt x="11" y="23"/>
                  <a:pt x="11" y="23"/>
                  <a:pt x="11" y="23"/>
                </a:cubicBezTo>
                <a:cubicBezTo>
                  <a:pt x="11" y="23"/>
                  <a:pt x="11" y="22"/>
                  <a:pt x="11" y="22"/>
                </a:cubicBezTo>
                <a:close/>
                <a:moveTo>
                  <a:pt x="11" y="20"/>
                </a:moveTo>
                <a:cubicBezTo>
                  <a:pt x="11" y="21"/>
                  <a:pt x="11" y="21"/>
                  <a:pt x="11" y="21"/>
                </a:cubicBezTo>
                <a:cubicBezTo>
                  <a:pt x="11" y="21"/>
                  <a:pt x="12" y="21"/>
                  <a:pt x="12" y="20"/>
                </a:cubicBezTo>
                <a:cubicBezTo>
                  <a:pt x="12" y="20"/>
                  <a:pt x="11" y="20"/>
                  <a:pt x="11" y="20"/>
                </a:cubicBezTo>
                <a:close/>
                <a:moveTo>
                  <a:pt x="16" y="10"/>
                </a:moveTo>
                <a:cubicBezTo>
                  <a:pt x="16" y="11"/>
                  <a:pt x="16" y="11"/>
                  <a:pt x="16" y="11"/>
                </a:cubicBezTo>
                <a:cubicBezTo>
                  <a:pt x="17" y="10"/>
                  <a:pt x="17" y="10"/>
                  <a:pt x="17" y="10"/>
                </a:cubicBezTo>
                <a:cubicBezTo>
                  <a:pt x="16" y="10"/>
                  <a:pt x="16" y="10"/>
                  <a:pt x="16" y="10"/>
                </a:cubicBezTo>
                <a:close/>
                <a:moveTo>
                  <a:pt x="11" y="13"/>
                </a:moveTo>
                <a:cubicBezTo>
                  <a:pt x="12" y="14"/>
                  <a:pt x="14" y="15"/>
                  <a:pt x="15" y="14"/>
                </a:cubicBezTo>
                <a:cubicBezTo>
                  <a:pt x="13" y="14"/>
                  <a:pt x="12" y="13"/>
                  <a:pt x="11" y="13"/>
                </a:cubicBezTo>
                <a:close/>
                <a:moveTo>
                  <a:pt x="11" y="18"/>
                </a:moveTo>
                <a:cubicBezTo>
                  <a:pt x="10" y="19"/>
                  <a:pt x="11" y="19"/>
                  <a:pt x="12" y="19"/>
                </a:cubicBezTo>
                <a:cubicBezTo>
                  <a:pt x="11" y="19"/>
                  <a:pt x="11" y="18"/>
                  <a:pt x="11" y="18"/>
                </a:cubicBezTo>
                <a:close/>
                <a:moveTo>
                  <a:pt x="15" y="8"/>
                </a:moveTo>
                <a:cubicBezTo>
                  <a:pt x="15" y="8"/>
                  <a:pt x="16" y="9"/>
                  <a:pt x="15" y="10"/>
                </a:cubicBezTo>
                <a:cubicBezTo>
                  <a:pt x="15" y="10"/>
                  <a:pt x="16" y="10"/>
                  <a:pt x="16" y="9"/>
                </a:cubicBezTo>
                <a:cubicBezTo>
                  <a:pt x="16" y="9"/>
                  <a:pt x="16" y="8"/>
                  <a:pt x="15" y="8"/>
                </a:cubicBezTo>
                <a:close/>
                <a:moveTo>
                  <a:pt x="11" y="16"/>
                </a:moveTo>
                <a:cubicBezTo>
                  <a:pt x="11" y="17"/>
                  <a:pt x="12" y="18"/>
                  <a:pt x="12" y="17"/>
                </a:cubicBezTo>
                <a:cubicBezTo>
                  <a:pt x="12" y="17"/>
                  <a:pt x="11" y="16"/>
                  <a:pt x="11" y="16"/>
                </a:cubicBezTo>
                <a:close/>
                <a:moveTo>
                  <a:pt x="11" y="14"/>
                </a:moveTo>
                <a:cubicBezTo>
                  <a:pt x="11" y="15"/>
                  <a:pt x="11" y="15"/>
                  <a:pt x="11" y="15"/>
                </a:cubicBezTo>
                <a:cubicBezTo>
                  <a:pt x="12" y="16"/>
                  <a:pt x="12" y="16"/>
                  <a:pt x="13" y="16"/>
                </a:cubicBezTo>
                <a:cubicBezTo>
                  <a:pt x="12" y="15"/>
                  <a:pt x="12" y="14"/>
                  <a:pt x="11" y="14"/>
                </a:cubicBezTo>
                <a:close/>
                <a:moveTo>
                  <a:pt x="13" y="11"/>
                </a:moveTo>
                <a:cubicBezTo>
                  <a:pt x="12" y="11"/>
                  <a:pt x="12" y="11"/>
                  <a:pt x="11" y="11"/>
                </a:cubicBezTo>
                <a:cubicBezTo>
                  <a:pt x="12" y="12"/>
                  <a:pt x="14" y="13"/>
                  <a:pt x="14" y="12"/>
                </a:cubicBezTo>
                <a:cubicBezTo>
                  <a:pt x="14" y="12"/>
                  <a:pt x="13" y="11"/>
                  <a:pt x="13" y="11"/>
                </a:cubicBezTo>
                <a:close/>
                <a:moveTo>
                  <a:pt x="8" y="17"/>
                </a:moveTo>
                <a:cubicBezTo>
                  <a:pt x="8" y="17"/>
                  <a:pt x="10" y="18"/>
                  <a:pt x="10" y="18"/>
                </a:cubicBezTo>
                <a:cubicBezTo>
                  <a:pt x="9" y="18"/>
                  <a:pt x="9" y="17"/>
                  <a:pt x="8" y="17"/>
                </a:cubicBezTo>
                <a:close/>
                <a:moveTo>
                  <a:pt x="14" y="9"/>
                </a:moveTo>
                <a:cubicBezTo>
                  <a:pt x="14" y="10"/>
                  <a:pt x="14" y="10"/>
                  <a:pt x="14" y="10"/>
                </a:cubicBezTo>
                <a:cubicBezTo>
                  <a:pt x="14" y="9"/>
                  <a:pt x="14" y="9"/>
                  <a:pt x="14" y="9"/>
                </a:cubicBezTo>
                <a:close/>
                <a:moveTo>
                  <a:pt x="14" y="8"/>
                </a:moveTo>
                <a:cubicBezTo>
                  <a:pt x="14" y="8"/>
                  <a:pt x="14" y="8"/>
                  <a:pt x="14" y="8"/>
                </a:cubicBezTo>
                <a:cubicBezTo>
                  <a:pt x="14" y="8"/>
                  <a:pt x="14" y="8"/>
                  <a:pt x="14" y="8"/>
                </a:cubicBezTo>
                <a:close/>
                <a:moveTo>
                  <a:pt x="11" y="12"/>
                </a:moveTo>
                <a:cubicBezTo>
                  <a:pt x="11" y="12"/>
                  <a:pt x="11" y="12"/>
                  <a:pt x="11" y="12"/>
                </a:cubicBezTo>
                <a:cubicBezTo>
                  <a:pt x="12" y="13"/>
                  <a:pt x="12" y="13"/>
                  <a:pt x="12" y="13"/>
                </a:cubicBezTo>
                <a:lnTo>
                  <a:pt x="11" y="12"/>
                </a:lnTo>
                <a:close/>
                <a:moveTo>
                  <a:pt x="12" y="7"/>
                </a:moveTo>
                <a:cubicBezTo>
                  <a:pt x="11" y="8"/>
                  <a:pt x="12" y="8"/>
                  <a:pt x="11" y="9"/>
                </a:cubicBezTo>
                <a:cubicBezTo>
                  <a:pt x="12" y="9"/>
                  <a:pt x="12" y="9"/>
                  <a:pt x="13" y="9"/>
                </a:cubicBezTo>
                <a:cubicBezTo>
                  <a:pt x="13" y="9"/>
                  <a:pt x="13" y="8"/>
                  <a:pt x="12" y="7"/>
                </a:cubicBezTo>
                <a:close/>
                <a:moveTo>
                  <a:pt x="12" y="4"/>
                </a:moveTo>
                <a:cubicBezTo>
                  <a:pt x="11" y="5"/>
                  <a:pt x="13" y="6"/>
                  <a:pt x="14" y="7"/>
                </a:cubicBezTo>
                <a:cubicBezTo>
                  <a:pt x="14" y="6"/>
                  <a:pt x="13" y="5"/>
                  <a:pt x="12" y="4"/>
                </a:cubicBezTo>
                <a:close/>
                <a:moveTo>
                  <a:pt x="8" y="13"/>
                </a:moveTo>
                <a:cubicBezTo>
                  <a:pt x="9" y="13"/>
                  <a:pt x="9" y="14"/>
                  <a:pt x="10" y="14"/>
                </a:cubicBezTo>
                <a:cubicBezTo>
                  <a:pt x="10" y="14"/>
                  <a:pt x="10" y="14"/>
                  <a:pt x="10" y="14"/>
                </a:cubicBezTo>
                <a:cubicBezTo>
                  <a:pt x="10" y="13"/>
                  <a:pt x="9" y="13"/>
                  <a:pt x="8" y="13"/>
                </a:cubicBezTo>
                <a:close/>
                <a:moveTo>
                  <a:pt x="8" y="14"/>
                </a:moveTo>
                <a:cubicBezTo>
                  <a:pt x="8" y="14"/>
                  <a:pt x="9" y="15"/>
                  <a:pt x="10" y="15"/>
                </a:cubicBezTo>
                <a:cubicBezTo>
                  <a:pt x="9" y="14"/>
                  <a:pt x="9" y="13"/>
                  <a:pt x="8" y="14"/>
                </a:cubicBezTo>
                <a:close/>
                <a:moveTo>
                  <a:pt x="10" y="11"/>
                </a:moveTo>
                <a:cubicBezTo>
                  <a:pt x="10" y="11"/>
                  <a:pt x="10" y="11"/>
                  <a:pt x="9" y="12"/>
                </a:cubicBezTo>
                <a:cubicBezTo>
                  <a:pt x="10" y="12"/>
                  <a:pt x="10" y="12"/>
                  <a:pt x="10" y="12"/>
                </a:cubicBezTo>
                <a:cubicBezTo>
                  <a:pt x="11" y="12"/>
                  <a:pt x="11" y="11"/>
                  <a:pt x="10" y="11"/>
                </a:cubicBezTo>
                <a:close/>
                <a:moveTo>
                  <a:pt x="12" y="6"/>
                </a:moveTo>
                <a:cubicBezTo>
                  <a:pt x="12" y="7"/>
                  <a:pt x="12" y="7"/>
                  <a:pt x="12" y="7"/>
                </a:cubicBezTo>
                <a:cubicBezTo>
                  <a:pt x="12" y="7"/>
                  <a:pt x="12" y="7"/>
                  <a:pt x="12" y="7"/>
                </a:cubicBezTo>
                <a:cubicBezTo>
                  <a:pt x="12" y="7"/>
                  <a:pt x="12" y="6"/>
                  <a:pt x="12" y="6"/>
                </a:cubicBezTo>
                <a:close/>
                <a:moveTo>
                  <a:pt x="8" y="11"/>
                </a:moveTo>
                <a:cubicBezTo>
                  <a:pt x="8" y="11"/>
                  <a:pt x="8" y="11"/>
                  <a:pt x="9" y="12"/>
                </a:cubicBezTo>
                <a:cubicBezTo>
                  <a:pt x="9" y="11"/>
                  <a:pt x="9" y="11"/>
                  <a:pt x="9" y="11"/>
                </a:cubicBezTo>
                <a:cubicBezTo>
                  <a:pt x="9" y="11"/>
                  <a:pt x="8" y="11"/>
                  <a:pt x="8" y="11"/>
                </a:cubicBezTo>
                <a:close/>
                <a:moveTo>
                  <a:pt x="5" y="11"/>
                </a:moveTo>
                <a:cubicBezTo>
                  <a:pt x="6" y="12"/>
                  <a:pt x="7" y="13"/>
                  <a:pt x="8" y="12"/>
                </a:cubicBezTo>
                <a:cubicBezTo>
                  <a:pt x="7" y="12"/>
                  <a:pt x="5" y="11"/>
                  <a:pt x="5" y="11"/>
                </a:cubicBezTo>
                <a:close/>
                <a:moveTo>
                  <a:pt x="12" y="2"/>
                </a:moveTo>
                <a:cubicBezTo>
                  <a:pt x="12" y="3"/>
                  <a:pt x="12" y="3"/>
                  <a:pt x="12" y="3"/>
                </a:cubicBezTo>
                <a:cubicBezTo>
                  <a:pt x="12" y="3"/>
                  <a:pt x="12" y="3"/>
                  <a:pt x="12" y="3"/>
                </a:cubicBezTo>
                <a:lnTo>
                  <a:pt x="12" y="2"/>
                </a:lnTo>
                <a:close/>
                <a:moveTo>
                  <a:pt x="3" y="12"/>
                </a:moveTo>
                <a:cubicBezTo>
                  <a:pt x="4" y="13"/>
                  <a:pt x="4" y="13"/>
                  <a:pt x="4" y="13"/>
                </a:cubicBezTo>
                <a:lnTo>
                  <a:pt x="3" y="12"/>
                </a:lnTo>
                <a:close/>
                <a:moveTo>
                  <a:pt x="1" y="12"/>
                </a:moveTo>
                <a:cubicBezTo>
                  <a:pt x="2" y="12"/>
                  <a:pt x="2" y="12"/>
                  <a:pt x="2" y="12"/>
                </a:cubicBezTo>
                <a:cubicBezTo>
                  <a:pt x="2" y="11"/>
                  <a:pt x="2" y="11"/>
                  <a:pt x="2" y="11"/>
                </a:cubicBezTo>
                <a:cubicBezTo>
                  <a:pt x="2" y="11"/>
                  <a:pt x="2" y="11"/>
                  <a:pt x="1" y="12"/>
                </a:cubicBezTo>
                <a:close/>
              </a:path>
            </a:pathLst>
          </a:custGeom>
          <a:solidFill>
            <a:srgbClr val="70AD47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grpSp>
        <p:nvGrpSpPr>
          <p:cNvPr id="4" name="组合 3"/>
          <p:cNvGrpSpPr/>
          <p:nvPr/>
        </p:nvGrpSpPr>
        <p:grpSpPr>
          <a:xfrm>
            <a:off x="8660116" y="607222"/>
            <a:ext cx="3200930" cy="986350"/>
            <a:chOff x="9798519" y="1230028"/>
            <a:chExt cx="2290917" cy="705934"/>
          </a:xfrm>
        </p:grpSpPr>
        <p:sp>
          <p:nvSpPr>
            <p:cNvPr id="210" name="任意多边形 209"/>
            <p:cNvSpPr/>
            <p:nvPr/>
          </p:nvSpPr>
          <p:spPr>
            <a:xfrm flipH="1">
              <a:off x="9798519" y="1230028"/>
              <a:ext cx="1574048" cy="686646"/>
            </a:xfrm>
            <a:custGeom>
              <a:avLst/>
              <a:gdLst>
                <a:gd name="connsiteX0" fmla="*/ 3108161 w 5108590"/>
                <a:gd name="connsiteY0" fmla="*/ 0 h 2871537"/>
                <a:gd name="connsiteX1" fmla="*/ 3989444 w 5108590"/>
                <a:gd name="connsiteY1" fmla="*/ 400035 h 2871537"/>
                <a:gd name="connsiteX2" fmla="*/ 4086693 w 5108590"/>
                <a:gd name="connsiteY2" fmla="*/ 563266 h 2871537"/>
                <a:gd name="connsiteX3" fmla="*/ 4131348 w 5108590"/>
                <a:gd name="connsiteY3" fmla="*/ 534900 h 2871537"/>
                <a:gd name="connsiteX4" fmla="*/ 4405156 w 5108590"/>
                <a:gd name="connsiteY4" fmla="*/ 465220 h 2871537"/>
                <a:gd name="connsiteX5" fmla="*/ 5108590 w 5108590"/>
                <a:gd name="connsiteY5" fmla="*/ 1102292 h 2871537"/>
                <a:gd name="connsiteX6" fmla="*/ 4798453 w 5108590"/>
                <a:gd name="connsiteY6" fmla="*/ 1640226 h 2871537"/>
                <a:gd name="connsiteX7" fmla="*/ 4794480 w 5108590"/>
                <a:gd name="connsiteY7" fmla="*/ 1642029 h 2871537"/>
                <a:gd name="connsiteX8" fmla="*/ 4815013 w 5108590"/>
                <a:gd name="connsiteY8" fmla="*/ 1704408 h 2871537"/>
                <a:gd name="connsiteX9" fmla="*/ 4832286 w 5108590"/>
                <a:gd name="connsiteY9" fmla="*/ 1872313 h 2871537"/>
                <a:gd name="connsiteX10" fmla="*/ 3982054 w 5108590"/>
                <a:gd name="connsiteY10" fmla="*/ 2642334 h 2871537"/>
                <a:gd name="connsiteX11" fmla="*/ 3380849 w 5108590"/>
                <a:gd name="connsiteY11" fmla="*/ 2353576 h 2871537"/>
                <a:gd name="connsiteX12" fmla="*/ 3379137 w 5108590"/>
                <a:gd name="connsiteY12" fmla="*/ 2351518 h 2871537"/>
                <a:gd name="connsiteX13" fmla="*/ 3307654 w 5108590"/>
                <a:gd name="connsiteY13" fmla="*/ 2471502 h 2871537"/>
                <a:gd name="connsiteX14" fmla="*/ 2426371 w 5108590"/>
                <a:gd name="connsiteY14" fmla="*/ 2871537 h 2871537"/>
                <a:gd name="connsiteX15" fmla="*/ 1447099 w 5108590"/>
                <a:gd name="connsiteY15" fmla="*/ 2194760 h 2871537"/>
                <a:gd name="connsiteX16" fmla="*/ 1418508 w 5108590"/>
                <a:gd name="connsiteY16" fmla="*/ 2124456 h 2871537"/>
                <a:gd name="connsiteX17" fmla="*/ 1325605 w 5108590"/>
                <a:gd name="connsiteY17" fmla="*/ 2190236 h 2871537"/>
                <a:gd name="connsiteX18" fmla="*/ 850232 w 5108590"/>
                <a:gd name="connsiteY18" fmla="*/ 2310063 h 2871537"/>
                <a:gd name="connsiteX19" fmla="*/ 0 w 5108590"/>
                <a:gd name="connsiteY19" fmla="*/ 1540042 h 2871537"/>
                <a:gd name="connsiteX20" fmla="*/ 850232 w 5108590"/>
                <a:gd name="connsiteY20" fmla="*/ 770021 h 2871537"/>
                <a:gd name="connsiteX21" fmla="*/ 1021583 w 5108590"/>
                <a:gd name="connsiteY21" fmla="*/ 783848 h 2871537"/>
                <a:gd name="connsiteX22" fmla="*/ 1029246 w 5108590"/>
                <a:gd name="connsiteY22" fmla="*/ 785791 h 2871537"/>
                <a:gd name="connsiteX23" fmla="*/ 1026695 w 5108590"/>
                <a:gd name="connsiteY23" fmla="*/ 770021 h 2871537"/>
                <a:gd name="connsiteX24" fmla="*/ 1876927 w 5108590"/>
                <a:gd name="connsiteY24" fmla="*/ 0 h 2871537"/>
                <a:gd name="connsiteX25" fmla="*/ 2478132 w 5108590"/>
                <a:gd name="connsiteY25" fmla="*/ 208922 h 2871537"/>
                <a:gd name="connsiteX26" fmla="*/ 2500065 w 5108590"/>
                <a:gd name="connsiteY26" fmla="*/ 232394 h 2871537"/>
                <a:gd name="connsiteX27" fmla="*/ 2513944 w 5108590"/>
                <a:gd name="connsiteY27" fmla="*/ 219952 h 2871537"/>
                <a:gd name="connsiteX28" fmla="*/ 3108161 w 5108590"/>
                <a:gd name="connsiteY28" fmla="*/ 0 h 2871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5108590" h="2871537">
                  <a:moveTo>
                    <a:pt x="3108161" y="0"/>
                  </a:moveTo>
                  <a:cubicBezTo>
                    <a:pt x="3475013" y="0"/>
                    <a:pt x="3798453" y="146705"/>
                    <a:pt x="3989444" y="400035"/>
                  </a:cubicBezTo>
                  <a:lnTo>
                    <a:pt x="4086693" y="563266"/>
                  </a:lnTo>
                  <a:lnTo>
                    <a:pt x="4131348" y="534900"/>
                  </a:lnTo>
                  <a:cubicBezTo>
                    <a:pt x="4215506" y="491765"/>
                    <a:pt x="4308032" y="465220"/>
                    <a:pt x="4405156" y="465220"/>
                  </a:cubicBezTo>
                  <a:cubicBezTo>
                    <a:pt x="4793652" y="465220"/>
                    <a:pt x="5108590" y="713796"/>
                    <a:pt x="5108590" y="1102292"/>
                  </a:cubicBezTo>
                  <a:cubicBezTo>
                    <a:pt x="5108590" y="1345102"/>
                    <a:pt x="4985568" y="1533256"/>
                    <a:pt x="4798453" y="1640226"/>
                  </a:cubicBezTo>
                  <a:lnTo>
                    <a:pt x="4794480" y="1642029"/>
                  </a:lnTo>
                  <a:lnTo>
                    <a:pt x="4815013" y="1704408"/>
                  </a:lnTo>
                  <a:cubicBezTo>
                    <a:pt x="4826338" y="1757563"/>
                    <a:pt x="4832286" y="1813617"/>
                    <a:pt x="4832286" y="1872313"/>
                  </a:cubicBezTo>
                  <a:cubicBezTo>
                    <a:pt x="4832286" y="2341883"/>
                    <a:pt x="4451624" y="2642334"/>
                    <a:pt x="3982054" y="2642334"/>
                  </a:cubicBezTo>
                  <a:cubicBezTo>
                    <a:pt x="3747269" y="2642334"/>
                    <a:pt x="3534711" y="2513997"/>
                    <a:pt x="3380849" y="2353576"/>
                  </a:cubicBezTo>
                  <a:lnTo>
                    <a:pt x="3379137" y="2351518"/>
                  </a:lnTo>
                  <a:lnTo>
                    <a:pt x="3307654" y="2471502"/>
                  </a:lnTo>
                  <a:cubicBezTo>
                    <a:pt x="3116662" y="2724832"/>
                    <a:pt x="2793223" y="2871537"/>
                    <a:pt x="2426371" y="2871537"/>
                  </a:cubicBezTo>
                  <a:cubicBezTo>
                    <a:pt x="1986149" y="2871537"/>
                    <a:pt x="1608440" y="2510590"/>
                    <a:pt x="1447099" y="2194760"/>
                  </a:cubicBezTo>
                  <a:lnTo>
                    <a:pt x="1418508" y="2124456"/>
                  </a:lnTo>
                  <a:lnTo>
                    <a:pt x="1325605" y="2190236"/>
                  </a:lnTo>
                  <a:cubicBezTo>
                    <a:pt x="1189907" y="2267812"/>
                    <a:pt x="1026321" y="2310063"/>
                    <a:pt x="850232" y="2310063"/>
                  </a:cubicBezTo>
                  <a:cubicBezTo>
                    <a:pt x="380662" y="2310063"/>
                    <a:pt x="0" y="1796716"/>
                    <a:pt x="0" y="1540042"/>
                  </a:cubicBezTo>
                  <a:cubicBezTo>
                    <a:pt x="0" y="1283368"/>
                    <a:pt x="380662" y="770021"/>
                    <a:pt x="850232" y="770021"/>
                  </a:cubicBezTo>
                  <a:cubicBezTo>
                    <a:pt x="908928" y="770021"/>
                    <a:pt x="966235" y="774716"/>
                    <a:pt x="1021583" y="783848"/>
                  </a:cubicBezTo>
                  <a:lnTo>
                    <a:pt x="1029246" y="785791"/>
                  </a:lnTo>
                  <a:lnTo>
                    <a:pt x="1026695" y="770021"/>
                  </a:lnTo>
                  <a:cubicBezTo>
                    <a:pt x="1026695" y="513347"/>
                    <a:pt x="1407357" y="0"/>
                    <a:pt x="1876927" y="0"/>
                  </a:cubicBezTo>
                  <a:cubicBezTo>
                    <a:pt x="2111712" y="0"/>
                    <a:pt x="2324270" y="75113"/>
                    <a:pt x="2478132" y="208922"/>
                  </a:cubicBezTo>
                  <a:lnTo>
                    <a:pt x="2500065" y="232394"/>
                  </a:lnTo>
                  <a:lnTo>
                    <a:pt x="2513944" y="219952"/>
                  </a:lnTo>
                  <a:cubicBezTo>
                    <a:pt x="2683567" y="90237"/>
                    <a:pt x="2888050" y="0"/>
                    <a:pt x="3108161" y="0"/>
                  </a:cubicBezTo>
                  <a:close/>
                </a:path>
              </a:pathLst>
            </a:custGeom>
            <a:noFill/>
            <a:ln w="25400">
              <a:solidFill>
                <a:srgbClr val="76AAD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211" name="任意多边形 210"/>
            <p:cNvSpPr/>
            <p:nvPr/>
          </p:nvSpPr>
          <p:spPr>
            <a:xfrm>
              <a:off x="10887505" y="1383658"/>
              <a:ext cx="1201931" cy="552304"/>
            </a:xfrm>
            <a:custGeom>
              <a:avLst/>
              <a:gdLst>
                <a:gd name="connsiteX0" fmla="*/ 3108161 w 5108590"/>
                <a:gd name="connsiteY0" fmla="*/ 0 h 2871537"/>
                <a:gd name="connsiteX1" fmla="*/ 3989444 w 5108590"/>
                <a:gd name="connsiteY1" fmla="*/ 400035 h 2871537"/>
                <a:gd name="connsiteX2" fmla="*/ 4086693 w 5108590"/>
                <a:gd name="connsiteY2" fmla="*/ 563266 h 2871537"/>
                <a:gd name="connsiteX3" fmla="*/ 4131348 w 5108590"/>
                <a:gd name="connsiteY3" fmla="*/ 534900 h 2871537"/>
                <a:gd name="connsiteX4" fmla="*/ 4405156 w 5108590"/>
                <a:gd name="connsiteY4" fmla="*/ 465220 h 2871537"/>
                <a:gd name="connsiteX5" fmla="*/ 5108590 w 5108590"/>
                <a:gd name="connsiteY5" fmla="*/ 1102292 h 2871537"/>
                <a:gd name="connsiteX6" fmla="*/ 4798453 w 5108590"/>
                <a:gd name="connsiteY6" fmla="*/ 1640226 h 2871537"/>
                <a:gd name="connsiteX7" fmla="*/ 4794480 w 5108590"/>
                <a:gd name="connsiteY7" fmla="*/ 1642029 h 2871537"/>
                <a:gd name="connsiteX8" fmla="*/ 4815013 w 5108590"/>
                <a:gd name="connsiteY8" fmla="*/ 1704408 h 2871537"/>
                <a:gd name="connsiteX9" fmla="*/ 4832286 w 5108590"/>
                <a:gd name="connsiteY9" fmla="*/ 1872313 h 2871537"/>
                <a:gd name="connsiteX10" fmla="*/ 3982054 w 5108590"/>
                <a:gd name="connsiteY10" fmla="*/ 2642334 h 2871537"/>
                <a:gd name="connsiteX11" fmla="*/ 3380849 w 5108590"/>
                <a:gd name="connsiteY11" fmla="*/ 2353576 h 2871537"/>
                <a:gd name="connsiteX12" fmla="*/ 3379137 w 5108590"/>
                <a:gd name="connsiteY12" fmla="*/ 2351518 h 2871537"/>
                <a:gd name="connsiteX13" fmla="*/ 3307654 w 5108590"/>
                <a:gd name="connsiteY13" fmla="*/ 2471502 h 2871537"/>
                <a:gd name="connsiteX14" fmla="*/ 2426371 w 5108590"/>
                <a:gd name="connsiteY14" fmla="*/ 2871537 h 2871537"/>
                <a:gd name="connsiteX15" fmla="*/ 1447099 w 5108590"/>
                <a:gd name="connsiteY15" fmla="*/ 2194760 h 2871537"/>
                <a:gd name="connsiteX16" fmla="*/ 1418508 w 5108590"/>
                <a:gd name="connsiteY16" fmla="*/ 2124456 h 2871537"/>
                <a:gd name="connsiteX17" fmla="*/ 1325605 w 5108590"/>
                <a:gd name="connsiteY17" fmla="*/ 2190236 h 2871537"/>
                <a:gd name="connsiteX18" fmla="*/ 850232 w 5108590"/>
                <a:gd name="connsiteY18" fmla="*/ 2310063 h 2871537"/>
                <a:gd name="connsiteX19" fmla="*/ 0 w 5108590"/>
                <a:gd name="connsiteY19" fmla="*/ 1540042 h 2871537"/>
                <a:gd name="connsiteX20" fmla="*/ 850232 w 5108590"/>
                <a:gd name="connsiteY20" fmla="*/ 770021 h 2871537"/>
                <a:gd name="connsiteX21" fmla="*/ 1021583 w 5108590"/>
                <a:gd name="connsiteY21" fmla="*/ 783848 h 2871537"/>
                <a:gd name="connsiteX22" fmla="*/ 1029246 w 5108590"/>
                <a:gd name="connsiteY22" fmla="*/ 785791 h 2871537"/>
                <a:gd name="connsiteX23" fmla="*/ 1026695 w 5108590"/>
                <a:gd name="connsiteY23" fmla="*/ 770021 h 2871537"/>
                <a:gd name="connsiteX24" fmla="*/ 1876927 w 5108590"/>
                <a:gd name="connsiteY24" fmla="*/ 0 h 2871537"/>
                <a:gd name="connsiteX25" fmla="*/ 2478132 w 5108590"/>
                <a:gd name="connsiteY25" fmla="*/ 208922 h 2871537"/>
                <a:gd name="connsiteX26" fmla="*/ 2500065 w 5108590"/>
                <a:gd name="connsiteY26" fmla="*/ 232394 h 2871537"/>
                <a:gd name="connsiteX27" fmla="*/ 2513944 w 5108590"/>
                <a:gd name="connsiteY27" fmla="*/ 219952 h 2871537"/>
                <a:gd name="connsiteX28" fmla="*/ 3108161 w 5108590"/>
                <a:gd name="connsiteY28" fmla="*/ 0 h 2871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5108590" h="2871537">
                  <a:moveTo>
                    <a:pt x="3108161" y="0"/>
                  </a:moveTo>
                  <a:cubicBezTo>
                    <a:pt x="3475013" y="0"/>
                    <a:pt x="3798453" y="146705"/>
                    <a:pt x="3989444" y="400035"/>
                  </a:cubicBezTo>
                  <a:lnTo>
                    <a:pt x="4086693" y="563266"/>
                  </a:lnTo>
                  <a:lnTo>
                    <a:pt x="4131348" y="534900"/>
                  </a:lnTo>
                  <a:cubicBezTo>
                    <a:pt x="4215506" y="491765"/>
                    <a:pt x="4308032" y="465220"/>
                    <a:pt x="4405156" y="465220"/>
                  </a:cubicBezTo>
                  <a:cubicBezTo>
                    <a:pt x="4793652" y="465220"/>
                    <a:pt x="5108590" y="713796"/>
                    <a:pt x="5108590" y="1102292"/>
                  </a:cubicBezTo>
                  <a:cubicBezTo>
                    <a:pt x="5108590" y="1345102"/>
                    <a:pt x="4985568" y="1533256"/>
                    <a:pt x="4798453" y="1640226"/>
                  </a:cubicBezTo>
                  <a:lnTo>
                    <a:pt x="4794480" y="1642029"/>
                  </a:lnTo>
                  <a:lnTo>
                    <a:pt x="4815013" y="1704408"/>
                  </a:lnTo>
                  <a:cubicBezTo>
                    <a:pt x="4826338" y="1757563"/>
                    <a:pt x="4832286" y="1813617"/>
                    <a:pt x="4832286" y="1872313"/>
                  </a:cubicBezTo>
                  <a:cubicBezTo>
                    <a:pt x="4832286" y="2341883"/>
                    <a:pt x="4451624" y="2642334"/>
                    <a:pt x="3982054" y="2642334"/>
                  </a:cubicBezTo>
                  <a:cubicBezTo>
                    <a:pt x="3747269" y="2642334"/>
                    <a:pt x="3534711" y="2513997"/>
                    <a:pt x="3380849" y="2353576"/>
                  </a:cubicBezTo>
                  <a:lnTo>
                    <a:pt x="3379137" y="2351518"/>
                  </a:lnTo>
                  <a:lnTo>
                    <a:pt x="3307654" y="2471502"/>
                  </a:lnTo>
                  <a:cubicBezTo>
                    <a:pt x="3116662" y="2724832"/>
                    <a:pt x="2793223" y="2871537"/>
                    <a:pt x="2426371" y="2871537"/>
                  </a:cubicBezTo>
                  <a:cubicBezTo>
                    <a:pt x="1986149" y="2871537"/>
                    <a:pt x="1608440" y="2510590"/>
                    <a:pt x="1447099" y="2194760"/>
                  </a:cubicBezTo>
                  <a:lnTo>
                    <a:pt x="1418508" y="2124456"/>
                  </a:lnTo>
                  <a:lnTo>
                    <a:pt x="1325605" y="2190236"/>
                  </a:lnTo>
                  <a:cubicBezTo>
                    <a:pt x="1189907" y="2267812"/>
                    <a:pt x="1026321" y="2310063"/>
                    <a:pt x="850232" y="2310063"/>
                  </a:cubicBezTo>
                  <a:cubicBezTo>
                    <a:pt x="380662" y="2310063"/>
                    <a:pt x="0" y="1796716"/>
                    <a:pt x="0" y="1540042"/>
                  </a:cubicBezTo>
                  <a:cubicBezTo>
                    <a:pt x="0" y="1283368"/>
                    <a:pt x="380662" y="770021"/>
                    <a:pt x="850232" y="770021"/>
                  </a:cubicBezTo>
                  <a:cubicBezTo>
                    <a:pt x="908928" y="770021"/>
                    <a:pt x="966235" y="774716"/>
                    <a:pt x="1021583" y="783848"/>
                  </a:cubicBezTo>
                  <a:lnTo>
                    <a:pt x="1029246" y="785791"/>
                  </a:lnTo>
                  <a:lnTo>
                    <a:pt x="1026695" y="770021"/>
                  </a:lnTo>
                  <a:cubicBezTo>
                    <a:pt x="1026695" y="513347"/>
                    <a:pt x="1407357" y="0"/>
                    <a:pt x="1876927" y="0"/>
                  </a:cubicBezTo>
                  <a:cubicBezTo>
                    <a:pt x="2111712" y="0"/>
                    <a:pt x="2324270" y="75113"/>
                    <a:pt x="2478132" y="208922"/>
                  </a:cubicBezTo>
                  <a:lnTo>
                    <a:pt x="2500065" y="232394"/>
                  </a:lnTo>
                  <a:lnTo>
                    <a:pt x="2513944" y="219952"/>
                  </a:lnTo>
                  <a:cubicBezTo>
                    <a:pt x="2683567" y="90237"/>
                    <a:pt x="2888050" y="0"/>
                    <a:pt x="3108161" y="0"/>
                  </a:cubicBezTo>
                  <a:close/>
                </a:path>
              </a:pathLst>
            </a:custGeom>
            <a:solidFill>
              <a:schemeClr val="bg1"/>
            </a:solidFill>
            <a:ln w="25400">
              <a:solidFill>
                <a:srgbClr val="76AAD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/>
            </a:p>
          </p:txBody>
        </p:sp>
      </p:grpSp>
      <p:sp>
        <p:nvSpPr>
          <p:cNvPr id="162" name="文本框 161"/>
          <p:cNvSpPr txBox="1"/>
          <p:nvPr/>
        </p:nvSpPr>
        <p:spPr>
          <a:xfrm>
            <a:off x="2971800" y="2232387"/>
            <a:ext cx="86487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dist">
              <a:defRPr/>
            </a:pPr>
            <a:r>
              <a:rPr lang="en-US" altLang="zh-TW" sz="7200" kern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4.</a:t>
            </a:r>
            <a:r>
              <a:rPr lang="zh-TW" altLang="en-US" sz="6000" b="1" kern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探討外來魚種的危害</a:t>
            </a:r>
            <a:endParaRPr lang="zh-CN" altLang="en-US" sz="6000" b="1" kern="0" dirty="0">
              <a:solidFill>
                <a:schemeClr val="tx1">
                  <a:lumMod val="75000"/>
                  <a:lumOff val="2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64" name="椭圆 163"/>
          <p:cNvSpPr/>
          <p:nvPr/>
        </p:nvSpPr>
        <p:spPr>
          <a:xfrm>
            <a:off x="-894918" y="3954141"/>
            <a:ext cx="765646" cy="765646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5" name="椭圆 164"/>
          <p:cNvSpPr/>
          <p:nvPr/>
        </p:nvSpPr>
        <p:spPr>
          <a:xfrm>
            <a:off x="-894918" y="3195132"/>
            <a:ext cx="765646" cy="765646"/>
          </a:xfrm>
          <a:prstGeom prst="ellipse">
            <a:avLst/>
          </a:prstGeom>
          <a:solidFill>
            <a:srgbClr val="76AA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6" name="椭圆 165"/>
          <p:cNvSpPr/>
          <p:nvPr/>
        </p:nvSpPr>
        <p:spPr>
          <a:xfrm>
            <a:off x="-894918" y="2432805"/>
            <a:ext cx="765646" cy="765646"/>
          </a:xfrm>
          <a:prstGeom prst="ellipse">
            <a:avLst/>
          </a:prstGeom>
          <a:solidFill>
            <a:srgbClr val="FF3E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7" name="椭圆 166"/>
          <p:cNvSpPr/>
          <p:nvPr/>
        </p:nvSpPr>
        <p:spPr>
          <a:xfrm>
            <a:off x="-874228" y="1670696"/>
            <a:ext cx="765646" cy="765646"/>
          </a:xfrm>
          <a:prstGeom prst="ellipse">
            <a:avLst/>
          </a:prstGeom>
          <a:solidFill>
            <a:srgbClr val="F7B6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68" name="Group 4"/>
          <p:cNvGrpSpPr>
            <a:grpSpLocks noChangeAspect="1"/>
          </p:cNvGrpSpPr>
          <p:nvPr/>
        </p:nvGrpSpPr>
        <p:grpSpPr bwMode="auto">
          <a:xfrm>
            <a:off x="563320" y="1630302"/>
            <a:ext cx="2675584" cy="3564710"/>
            <a:chOff x="985" y="1352"/>
            <a:chExt cx="978" cy="1303"/>
          </a:xfrm>
          <a:solidFill>
            <a:srgbClr val="FF3E3E"/>
          </a:solidFill>
        </p:grpSpPr>
        <p:sp>
          <p:nvSpPr>
            <p:cNvPr id="169" name="Freeform 5"/>
            <p:cNvSpPr>
              <a:spLocks noEditPoints="1"/>
            </p:cNvSpPr>
            <p:nvPr/>
          </p:nvSpPr>
          <p:spPr bwMode="auto">
            <a:xfrm>
              <a:off x="1383" y="1456"/>
              <a:ext cx="357" cy="361"/>
            </a:xfrm>
            <a:custGeom>
              <a:avLst/>
              <a:gdLst>
                <a:gd name="T0" fmla="*/ 0 w 120"/>
                <a:gd name="T1" fmla="*/ 61 h 122"/>
                <a:gd name="T2" fmla="*/ 60 w 120"/>
                <a:gd name="T3" fmla="*/ 0 h 122"/>
                <a:gd name="T4" fmla="*/ 60 w 120"/>
                <a:gd name="T5" fmla="*/ 0 h 122"/>
                <a:gd name="T6" fmla="*/ 120 w 120"/>
                <a:gd name="T7" fmla="*/ 61 h 122"/>
                <a:gd name="T8" fmla="*/ 120 w 120"/>
                <a:gd name="T9" fmla="*/ 61 h 122"/>
                <a:gd name="T10" fmla="*/ 120 w 120"/>
                <a:gd name="T11" fmla="*/ 61 h 122"/>
                <a:gd name="T12" fmla="*/ 60 w 120"/>
                <a:gd name="T13" fmla="*/ 122 h 122"/>
                <a:gd name="T14" fmla="*/ 60 w 120"/>
                <a:gd name="T15" fmla="*/ 122 h 122"/>
                <a:gd name="T16" fmla="*/ 0 w 120"/>
                <a:gd name="T17" fmla="*/ 61 h 122"/>
                <a:gd name="T18" fmla="*/ 4 w 120"/>
                <a:gd name="T19" fmla="*/ 61 h 122"/>
                <a:gd name="T20" fmla="*/ 60 w 120"/>
                <a:gd name="T21" fmla="*/ 118 h 122"/>
                <a:gd name="T22" fmla="*/ 60 w 120"/>
                <a:gd name="T23" fmla="*/ 118 h 122"/>
                <a:gd name="T24" fmla="*/ 116 w 120"/>
                <a:gd name="T25" fmla="*/ 61 h 122"/>
                <a:gd name="T26" fmla="*/ 116 w 120"/>
                <a:gd name="T27" fmla="*/ 61 h 122"/>
                <a:gd name="T28" fmla="*/ 116 w 120"/>
                <a:gd name="T29" fmla="*/ 61 h 122"/>
                <a:gd name="T30" fmla="*/ 60 w 120"/>
                <a:gd name="T31" fmla="*/ 4 h 122"/>
                <a:gd name="T32" fmla="*/ 60 w 120"/>
                <a:gd name="T33" fmla="*/ 4 h 122"/>
                <a:gd name="T34" fmla="*/ 4 w 120"/>
                <a:gd name="T35" fmla="*/ 61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20" h="122">
                  <a:moveTo>
                    <a:pt x="0" y="61"/>
                  </a:moveTo>
                  <a:cubicBezTo>
                    <a:pt x="0" y="28"/>
                    <a:pt x="27" y="0"/>
                    <a:pt x="60" y="0"/>
                  </a:cubicBezTo>
                  <a:cubicBezTo>
                    <a:pt x="60" y="0"/>
                    <a:pt x="60" y="0"/>
                    <a:pt x="60" y="0"/>
                  </a:cubicBezTo>
                  <a:cubicBezTo>
                    <a:pt x="93" y="0"/>
                    <a:pt x="120" y="28"/>
                    <a:pt x="120" y="61"/>
                  </a:cubicBezTo>
                  <a:cubicBezTo>
                    <a:pt x="120" y="61"/>
                    <a:pt x="120" y="61"/>
                    <a:pt x="120" y="61"/>
                  </a:cubicBezTo>
                  <a:cubicBezTo>
                    <a:pt x="120" y="61"/>
                    <a:pt x="120" y="61"/>
                    <a:pt x="120" y="61"/>
                  </a:cubicBezTo>
                  <a:cubicBezTo>
                    <a:pt x="120" y="95"/>
                    <a:pt x="93" y="122"/>
                    <a:pt x="60" y="122"/>
                  </a:cubicBezTo>
                  <a:cubicBezTo>
                    <a:pt x="60" y="122"/>
                    <a:pt x="60" y="122"/>
                    <a:pt x="60" y="122"/>
                  </a:cubicBezTo>
                  <a:cubicBezTo>
                    <a:pt x="27" y="122"/>
                    <a:pt x="0" y="95"/>
                    <a:pt x="0" y="61"/>
                  </a:cubicBezTo>
                  <a:close/>
                  <a:moveTo>
                    <a:pt x="4" y="61"/>
                  </a:moveTo>
                  <a:cubicBezTo>
                    <a:pt x="4" y="92"/>
                    <a:pt x="29" y="118"/>
                    <a:pt x="60" y="118"/>
                  </a:cubicBezTo>
                  <a:cubicBezTo>
                    <a:pt x="60" y="118"/>
                    <a:pt x="60" y="118"/>
                    <a:pt x="60" y="118"/>
                  </a:cubicBezTo>
                  <a:cubicBezTo>
                    <a:pt x="91" y="118"/>
                    <a:pt x="116" y="92"/>
                    <a:pt x="116" y="61"/>
                  </a:cubicBezTo>
                  <a:cubicBezTo>
                    <a:pt x="116" y="61"/>
                    <a:pt x="116" y="61"/>
                    <a:pt x="116" y="61"/>
                  </a:cubicBezTo>
                  <a:cubicBezTo>
                    <a:pt x="116" y="61"/>
                    <a:pt x="116" y="61"/>
                    <a:pt x="116" y="61"/>
                  </a:cubicBezTo>
                  <a:cubicBezTo>
                    <a:pt x="116" y="30"/>
                    <a:pt x="91" y="4"/>
                    <a:pt x="60" y="4"/>
                  </a:cubicBezTo>
                  <a:cubicBezTo>
                    <a:pt x="60" y="4"/>
                    <a:pt x="60" y="4"/>
                    <a:pt x="60" y="4"/>
                  </a:cubicBezTo>
                  <a:cubicBezTo>
                    <a:pt x="29" y="4"/>
                    <a:pt x="4" y="30"/>
                    <a:pt x="4" y="6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0" name="Freeform 6"/>
            <p:cNvSpPr>
              <a:spLocks noEditPoints="1"/>
            </p:cNvSpPr>
            <p:nvPr/>
          </p:nvSpPr>
          <p:spPr bwMode="auto">
            <a:xfrm>
              <a:off x="1377" y="1450"/>
              <a:ext cx="369" cy="373"/>
            </a:xfrm>
            <a:custGeom>
              <a:avLst/>
              <a:gdLst>
                <a:gd name="T0" fmla="*/ 0 w 124"/>
                <a:gd name="T1" fmla="*/ 63 h 126"/>
                <a:gd name="T2" fmla="*/ 2 w 124"/>
                <a:gd name="T3" fmla="*/ 63 h 126"/>
                <a:gd name="T4" fmla="*/ 0 w 124"/>
                <a:gd name="T5" fmla="*/ 63 h 126"/>
                <a:gd name="T6" fmla="*/ 62 w 124"/>
                <a:gd name="T7" fmla="*/ 0 h 126"/>
                <a:gd name="T8" fmla="*/ 62 w 124"/>
                <a:gd name="T9" fmla="*/ 0 h 126"/>
                <a:gd name="T10" fmla="*/ 124 w 124"/>
                <a:gd name="T11" fmla="*/ 61 h 126"/>
                <a:gd name="T12" fmla="*/ 124 w 124"/>
                <a:gd name="T13" fmla="*/ 61 h 126"/>
                <a:gd name="T14" fmla="*/ 124 w 124"/>
                <a:gd name="T15" fmla="*/ 61 h 126"/>
                <a:gd name="T16" fmla="*/ 124 w 124"/>
                <a:gd name="T17" fmla="*/ 63 h 126"/>
                <a:gd name="T18" fmla="*/ 62 w 124"/>
                <a:gd name="T19" fmla="*/ 126 h 126"/>
                <a:gd name="T20" fmla="*/ 62 w 124"/>
                <a:gd name="T21" fmla="*/ 126 h 126"/>
                <a:gd name="T22" fmla="*/ 0 w 124"/>
                <a:gd name="T23" fmla="*/ 63 h 126"/>
                <a:gd name="T24" fmla="*/ 62 w 124"/>
                <a:gd name="T25" fmla="*/ 122 h 126"/>
                <a:gd name="T26" fmla="*/ 104 w 124"/>
                <a:gd name="T27" fmla="*/ 104 h 126"/>
                <a:gd name="T28" fmla="*/ 104 w 124"/>
                <a:gd name="T29" fmla="*/ 104 h 126"/>
                <a:gd name="T30" fmla="*/ 62 w 124"/>
                <a:gd name="T31" fmla="*/ 122 h 126"/>
                <a:gd name="T32" fmla="*/ 62 w 124"/>
                <a:gd name="T33" fmla="*/ 122 h 126"/>
                <a:gd name="T34" fmla="*/ 19 w 124"/>
                <a:gd name="T35" fmla="*/ 102 h 126"/>
                <a:gd name="T36" fmla="*/ 19 w 124"/>
                <a:gd name="T37" fmla="*/ 102 h 126"/>
                <a:gd name="T38" fmla="*/ 62 w 124"/>
                <a:gd name="T39" fmla="*/ 122 h 126"/>
                <a:gd name="T40" fmla="*/ 62 w 124"/>
                <a:gd name="T41" fmla="*/ 118 h 126"/>
                <a:gd name="T42" fmla="*/ 116 w 124"/>
                <a:gd name="T43" fmla="*/ 63 h 126"/>
                <a:gd name="T44" fmla="*/ 116 w 124"/>
                <a:gd name="T45" fmla="*/ 63 h 126"/>
                <a:gd name="T46" fmla="*/ 116 w 124"/>
                <a:gd name="T47" fmla="*/ 62 h 126"/>
                <a:gd name="T48" fmla="*/ 62 w 124"/>
                <a:gd name="T49" fmla="*/ 8 h 126"/>
                <a:gd name="T50" fmla="*/ 62 w 124"/>
                <a:gd name="T51" fmla="*/ 8 h 126"/>
                <a:gd name="T52" fmla="*/ 8 w 124"/>
                <a:gd name="T53" fmla="*/ 63 h 126"/>
                <a:gd name="T54" fmla="*/ 8 w 124"/>
                <a:gd name="T55" fmla="*/ 63 h 126"/>
                <a:gd name="T56" fmla="*/ 62 w 124"/>
                <a:gd name="T57" fmla="*/ 118 h 126"/>
                <a:gd name="T58" fmla="*/ 120 w 124"/>
                <a:gd name="T59" fmla="*/ 67 h 126"/>
                <a:gd name="T60" fmla="*/ 120 w 124"/>
                <a:gd name="T61" fmla="*/ 65 h 126"/>
                <a:gd name="T62" fmla="*/ 120 w 124"/>
                <a:gd name="T63" fmla="*/ 65 h 126"/>
                <a:gd name="T64" fmla="*/ 120 w 124"/>
                <a:gd name="T65" fmla="*/ 65 h 126"/>
                <a:gd name="T66" fmla="*/ 120 w 124"/>
                <a:gd name="T67" fmla="*/ 67 h 126"/>
                <a:gd name="T68" fmla="*/ 19 w 124"/>
                <a:gd name="T69" fmla="*/ 24 h 126"/>
                <a:gd name="T70" fmla="*/ 62 w 124"/>
                <a:gd name="T71" fmla="*/ 4 h 126"/>
                <a:gd name="T72" fmla="*/ 62 w 124"/>
                <a:gd name="T73" fmla="*/ 4 h 126"/>
                <a:gd name="T74" fmla="*/ 62 w 124"/>
                <a:gd name="T75" fmla="*/ 4 h 126"/>
                <a:gd name="T76" fmla="*/ 62 w 124"/>
                <a:gd name="T77" fmla="*/ 4 h 126"/>
                <a:gd name="T78" fmla="*/ 62 w 124"/>
                <a:gd name="T79" fmla="*/ 4 h 126"/>
                <a:gd name="T80" fmla="*/ 62 w 124"/>
                <a:gd name="T81" fmla="*/ 4 h 126"/>
                <a:gd name="T82" fmla="*/ 19 w 124"/>
                <a:gd name="T83" fmla="*/ 24 h 126"/>
                <a:gd name="T84" fmla="*/ 105 w 124"/>
                <a:gd name="T85" fmla="*/ 24 h 126"/>
                <a:gd name="T86" fmla="*/ 62 w 124"/>
                <a:gd name="T87" fmla="*/ 4 h 126"/>
                <a:gd name="T88" fmla="*/ 62 w 124"/>
                <a:gd name="T89" fmla="*/ 4 h 126"/>
                <a:gd name="T90" fmla="*/ 105 w 124"/>
                <a:gd name="T91" fmla="*/ 24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24" h="126">
                  <a:moveTo>
                    <a:pt x="0" y="63"/>
                  </a:moveTo>
                  <a:cubicBezTo>
                    <a:pt x="2" y="63"/>
                    <a:pt x="2" y="63"/>
                    <a:pt x="2" y="63"/>
                  </a:cubicBezTo>
                  <a:cubicBezTo>
                    <a:pt x="0" y="63"/>
                    <a:pt x="0" y="63"/>
                    <a:pt x="0" y="63"/>
                  </a:cubicBezTo>
                  <a:cubicBezTo>
                    <a:pt x="0" y="28"/>
                    <a:pt x="28" y="0"/>
                    <a:pt x="62" y="0"/>
                  </a:cubicBezTo>
                  <a:cubicBezTo>
                    <a:pt x="62" y="0"/>
                    <a:pt x="62" y="0"/>
                    <a:pt x="62" y="0"/>
                  </a:cubicBezTo>
                  <a:cubicBezTo>
                    <a:pt x="96" y="0"/>
                    <a:pt x="123" y="27"/>
                    <a:pt x="124" y="61"/>
                  </a:cubicBezTo>
                  <a:cubicBezTo>
                    <a:pt x="124" y="61"/>
                    <a:pt x="124" y="61"/>
                    <a:pt x="124" y="61"/>
                  </a:cubicBezTo>
                  <a:cubicBezTo>
                    <a:pt x="124" y="61"/>
                    <a:pt x="124" y="61"/>
                    <a:pt x="124" y="61"/>
                  </a:cubicBezTo>
                  <a:cubicBezTo>
                    <a:pt x="124" y="63"/>
                    <a:pt x="124" y="63"/>
                    <a:pt x="124" y="63"/>
                  </a:cubicBezTo>
                  <a:cubicBezTo>
                    <a:pt x="124" y="98"/>
                    <a:pt x="97" y="126"/>
                    <a:pt x="62" y="126"/>
                  </a:cubicBezTo>
                  <a:cubicBezTo>
                    <a:pt x="62" y="126"/>
                    <a:pt x="62" y="126"/>
                    <a:pt x="62" y="126"/>
                  </a:cubicBezTo>
                  <a:cubicBezTo>
                    <a:pt x="28" y="126"/>
                    <a:pt x="0" y="98"/>
                    <a:pt x="0" y="63"/>
                  </a:cubicBezTo>
                  <a:close/>
                  <a:moveTo>
                    <a:pt x="62" y="122"/>
                  </a:moveTo>
                  <a:cubicBezTo>
                    <a:pt x="79" y="122"/>
                    <a:pt x="93" y="115"/>
                    <a:pt x="104" y="104"/>
                  </a:cubicBezTo>
                  <a:cubicBezTo>
                    <a:pt x="104" y="104"/>
                    <a:pt x="104" y="104"/>
                    <a:pt x="104" y="104"/>
                  </a:cubicBezTo>
                  <a:cubicBezTo>
                    <a:pt x="93" y="115"/>
                    <a:pt x="79" y="122"/>
                    <a:pt x="62" y="122"/>
                  </a:cubicBezTo>
                  <a:cubicBezTo>
                    <a:pt x="62" y="122"/>
                    <a:pt x="62" y="122"/>
                    <a:pt x="62" y="122"/>
                  </a:cubicBezTo>
                  <a:cubicBezTo>
                    <a:pt x="45" y="122"/>
                    <a:pt x="29" y="114"/>
                    <a:pt x="19" y="102"/>
                  </a:cubicBezTo>
                  <a:cubicBezTo>
                    <a:pt x="19" y="102"/>
                    <a:pt x="19" y="102"/>
                    <a:pt x="19" y="102"/>
                  </a:cubicBezTo>
                  <a:cubicBezTo>
                    <a:pt x="29" y="114"/>
                    <a:pt x="45" y="122"/>
                    <a:pt x="62" y="122"/>
                  </a:cubicBezTo>
                  <a:close/>
                  <a:moveTo>
                    <a:pt x="62" y="118"/>
                  </a:moveTo>
                  <a:cubicBezTo>
                    <a:pt x="92" y="118"/>
                    <a:pt x="116" y="93"/>
                    <a:pt x="116" y="63"/>
                  </a:cubicBezTo>
                  <a:cubicBezTo>
                    <a:pt x="116" y="63"/>
                    <a:pt x="116" y="63"/>
                    <a:pt x="116" y="63"/>
                  </a:cubicBezTo>
                  <a:cubicBezTo>
                    <a:pt x="116" y="62"/>
                    <a:pt x="116" y="62"/>
                    <a:pt x="116" y="62"/>
                  </a:cubicBezTo>
                  <a:cubicBezTo>
                    <a:pt x="116" y="32"/>
                    <a:pt x="92" y="8"/>
                    <a:pt x="62" y="8"/>
                  </a:cubicBezTo>
                  <a:cubicBezTo>
                    <a:pt x="62" y="8"/>
                    <a:pt x="62" y="8"/>
                    <a:pt x="62" y="8"/>
                  </a:cubicBezTo>
                  <a:cubicBezTo>
                    <a:pt x="32" y="8"/>
                    <a:pt x="8" y="33"/>
                    <a:pt x="8" y="63"/>
                  </a:cubicBezTo>
                  <a:cubicBezTo>
                    <a:pt x="8" y="63"/>
                    <a:pt x="8" y="63"/>
                    <a:pt x="8" y="63"/>
                  </a:cubicBezTo>
                  <a:cubicBezTo>
                    <a:pt x="8" y="93"/>
                    <a:pt x="32" y="118"/>
                    <a:pt x="62" y="118"/>
                  </a:cubicBezTo>
                  <a:close/>
                  <a:moveTo>
                    <a:pt x="120" y="67"/>
                  </a:moveTo>
                  <a:cubicBezTo>
                    <a:pt x="120" y="66"/>
                    <a:pt x="120" y="66"/>
                    <a:pt x="120" y="65"/>
                  </a:cubicBezTo>
                  <a:cubicBezTo>
                    <a:pt x="120" y="65"/>
                    <a:pt x="120" y="65"/>
                    <a:pt x="120" y="65"/>
                  </a:cubicBezTo>
                  <a:cubicBezTo>
                    <a:pt x="120" y="65"/>
                    <a:pt x="120" y="65"/>
                    <a:pt x="120" y="65"/>
                  </a:cubicBezTo>
                  <a:cubicBezTo>
                    <a:pt x="120" y="66"/>
                    <a:pt x="120" y="66"/>
                    <a:pt x="120" y="67"/>
                  </a:cubicBezTo>
                  <a:close/>
                  <a:moveTo>
                    <a:pt x="19" y="24"/>
                  </a:moveTo>
                  <a:cubicBezTo>
                    <a:pt x="30" y="12"/>
                    <a:pt x="45" y="4"/>
                    <a:pt x="62" y="4"/>
                  </a:cubicBezTo>
                  <a:cubicBezTo>
                    <a:pt x="62" y="4"/>
                    <a:pt x="62" y="4"/>
                    <a:pt x="62" y="4"/>
                  </a:cubicBezTo>
                  <a:cubicBezTo>
                    <a:pt x="62" y="4"/>
                    <a:pt x="62" y="4"/>
                    <a:pt x="62" y="4"/>
                  </a:cubicBezTo>
                  <a:cubicBezTo>
                    <a:pt x="62" y="4"/>
                    <a:pt x="62" y="4"/>
                    <a:pt x="62" y="4"/>
                  </a:cubicBezTo>
                  <a:cubicBezTo>
                    <a:pt x="62" y="4"/>
                    <a:pt x="62" y="4"/>
                    <a:pt x="62" y="4"/>
                  </a:cubicBezTo>
                  <a:cubicBezTo>
                    <a:pt x="62" y="4"/>
                    <a:pt x="62" y="4"/>
                    <a:pt x="62" y="4"/>
                  </a:cubicBezTo>
                  <a:cubicBezTo>
                    <a:pt x="45" y="4"/>
                    <a:pt x="30" y="12"/>
                    <a:pt x="19" y="24"/>
                  </a:cubicBezTo>
                  <a:close/>
                  <a:moveTo>
                    <a:pt x="105" y="24"/>
                  </a:moveTo>
                  <a:cubicBezTo>
                    <a:pt x="95" y="12"/>
                    <a:pt x="79" y="4"/>
                    <a:pt x="62" y="4"/>
                  </a:cubicBezTo>
                  <a:cubicBezTo>
                    <a:pt x="62" y="4"/>
                    <a:pt x="62" y="4"/>
                    <a:pt x="62" y="4"/>
                  </a:cubicBezTo>
                  <a:cubicBezTo>
                    <a:pt x="79" y="4"/>
                    <a:pt x="95" y="12"/>
                    <a:pt x="105" y="2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1" name="Freeform 7"/>
            <p:cNvSpPr>
              <a:spLocks noEditPoints="1"/>
            </p:cNvSpPr>
            <p:nvPr/>
          </p:nvSpPr>
          <p:spPr bwMode="auto">
            <a:xfrm>
              <a:off x="1490" y="1619"/>
              <a:ext cx="173" cy="157"/>
            </a:xfrm>
            <a:custGeom>
              <a:avLst/>
              <a:gdLst>
                <a:gd name="T0" fmla="*/ 0 w 58"/>
                <a:gd name="T1" fmla="*/ 39 h 53"/>
                <a:gd name="T2" fmla="*/ 0 w 58"/>
                <a:gd name="T3" fmla="*/ 38 h 53"/>
                <a:gd name="T4" fmla="*/ 0 w 58"/>
                <a:gd name="T5" fmla="*/ 38 h 53"/>
                <a:gd name="T6" fmla="*/ 7 w 58"/>
                <a:gd name="T7" fmla="*/ 0 h 53"/>
                <a:gd name="T8" fmla="*/ 7 w 58"/>
                <a:gd name="T9" fmla="*/ 0 h 53"/>
                <a:gd name="T10" fmla="*/ 11 w 58"/>
                <a:gd name="T11" fmla="*/ 0 h 53"/>
                <a:gd name="T12" fmla="*/ 15 w 58"/>
                <a:gd name="T13" fmla="*/ 13 h 53"/>
                <a:gd name="T14" fmla="*/ 15 w 58"/>
                <a:gd name="T15" fmla="*/ 13 h 53"/>
                <a:gd name="T16" fmla="*/ 25 w 58"/>
                <a:gd name="T17" fmla="*/ 27 h 53"/>
                <a:gd name="T18" fmla="*/ 25 w 58"/>
                <a:gd name="T19" fmla="*/ 27 h 53"/>
                <a:gd name="T20" fmla="*/ 37 w 58"/>
                <a:gd name="T21" fmla="*/ 28 h 53"/>
                <a:gd name="T22" fmla="*/ 37 w 58"/>
                <a:gd name="T23" fmla="*/ 28 h 53"/>
                <a:gd name="T24" fmla="*/ 57 w 58"/>
                <a:gd name="T25" fmla="*/ 27 h 53"/>
                <a:gd name="T26" fmla="*/ 57 w 58"/>
                <a:gd name="T27" fmla="*/ 27 h 53"/>
                <a:gd name="T28" fmla="*/ 58 w 58"/>
                <a:gd name="T29" fmla="*/ 31 h 53"/>
                <a:gd name="T30" fmla="*/ 41 w 58"/>
                <a:gd name="T31" fmla="*/ 41 h 53"/>
                <a:gd name="T32" fmla="*/ 41 w 58"/>
                <a:gd name="T33" fmla="*/ 41 h 53"/>
                <a:gd name="T34" fmla="*/ 18 w 58"/>
                <a:gd name="T35" fmla="*/ 53 h 53"/>
                <a:gd name="T36" fmla="*/ 18 w 58"/>
                <a:gd name="T37" fmla="*/ 53 h 53"/>
                <a:gd name="T38" fmla="*/ 17 w 58"/>
                <a:gd name="T39" fmla="*/ 53 h 53"/>
                <a:gd name="T40" fmla="*/ 17 w 58"/>
                <a:gd name="T41" fmla="*/ 53 h 53"/>
                <a:gd name="T42" fmla="*/ 0 w 58"/>
                <a:gd name="T43" fmla="*/ 39 h 53"/>
                <a:gd name="T44" fmla="*/ 4 w 58"/>
                <a:gd name="T45" fmla="*/ 39 h 53"/>
                <a:gd name="T46" fmla="*/ 4 w 58"/>
                <a:gd name="T47" fmla="*/ 39 h 53"/>
                <a:gd name="T48" fmla="*/ 4 w 58"/>
                <a:gd name="T49" fmla="*/ 39 h 53"/>
                <a:gd name="T50" fmla="*/ 8 w 58"/>
                <a:gd name="T51" fmla="*/ 45 h 53"/>
                <a:gd name="T52" fmla="*/ 8 w 58"/>
                <a:gd name="T53" fmla="*/ 45 h 53"/>
                <a:gd name="T54" fmla="*/ 17 w 58"/>
                <a:gd name="T55" fmla="*/ 49 h 53"/>
                <a:gd name="T56" fmla="*/ 17 w 58"/>
                <a:gd name="T57" fmla="*/ 49 h 53"/>
                <a:gd name="T58" fmla="*/ 17 w 58"/>
                <a:gd name="T59" fmla="*/ 49 h 53"/>
                <a:gd name="T60" fmla="*/ 17 w 58"/>
                <a:gd name="T61" fmla="*/ 49 h 53"/>
                <a:gd name="T62" fmla="*/ 39 w 58"/>
                <a:gd name="T63" fmla="*/ 38 h 53"/>
                <a:gd name="T64" fmla="*/ 39 w 58"/>
                <a:gd name="T65" fmla="*/ 38 h 53"/>
                <a:gd name="T66" fmla="*/ 49 w 58"/>
                <a:gd name="T67" fmla="*/ 31 h 53"/>
                <a:gd name="T68" fmla="*/ 49 w 58"/>
                <a:gd name="T69" fmla="*/ 31 h 53"/>
                <a:gd name="T70" fmla="*/ 37 w 58"/>
                <a:gd name="T71" fmla="*/ 32 h 53"/>
                <a:gd name="T72" fmla="*/ 37 w 58"/>
                <a:gd name="T73" fmla="*/ 32 h 53"/>
                <a:gd name="T74" fmla="*/ 24 w 58"/>
                <a:gd name="T75" fmla="*/ 31 h 53"/>
                <a:gd name="T76" fmla="*/ 24 w 58"/>
                <a:gd name="T77" fmla="*/ 31 h 53"/>
                <a:gd name="T78" fmla="*/ 11 w 58"/>
                <a:gd name="T79" fmla="*/ 14 h 53"/>
                <a:gd name="T80" fmla="*/ 11 w 58"/>
                <a:gd name="T81" fmla="*/ 14 h 53"/>
                <a:gd name="T82" fmla="*/ 10 w 58"/>
                <a:gd name="T83" fmla="*/ 9 h 53"/>
                <a:gd name="T84" fmla="*/ 10 w 58"/>
                <a:gd name="T85" fmla="*/ 9 h 53"/>
                <a:gd name="T86" fmla="*/ 4 w 58"/>
                <a:gd name="T87" fmla="*/ 39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58" h="53">
                  <a:moveTo>
                    <a:pt x="0" y="39"/>
                  </a:moveTo>
                  <a:cubicBezTo>
                    <a:pt x="0" y="39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1" y="32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1" y="0"/>
                    <a:pt x="12" y="6"/>
                    <a:pt x="15" y="13"/>
                  </a:cubicBezTo>
                  <a:cubicBezTo>
                    <a:pt x="15" y="13"/>
                    <a:pt x="15" y="13"/>
                    <a:pt x="15" y="13"/>
                  </a:cubicBezTo>
                  <a:cubicBezTo>
                    <a:pt x="17" y="20"/>
                    <a:pt x="21" y="27"/>
                    <a:pt x="25" y="27"/>
                  </a:cubicBezTo>
                  <a:cubicBezTo>
                    <a:pt x="25" y="27"/>
                    <a:pt x="25" y="27"/>
                    <a:pt x="25" y="27"/>
                  </a:cubicBezTo>
                  <a:cubicBezTo>
                    <a:pt x="28" y="28"/>
                    <a:pt x="32" y="28"/>
                    <a:pt x="37" y="28"/>
                  </a:cubicBezTo>
                  <a:cubicBezTo>
                    <a:pt x="37" y="28"/>
                    <a:pt x="37" y="28"/>
                    <a:pt x="37" y="28"/>
                  </a:cubicBezTo>
                  <a:cubicBezTo>
                    <a:pt x="47" y="28"/>
                    <a:pt x="57" y="27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8" y="31"/>
                    <a:pt x="58" y="31"/>
                    <a:pt x="58" y="31"/>
                  </a:cubicBezTo>
                  <a:cubicBezTo>
                    <a:pt x="58" y="31"/>
                    <a:pt x="50" y="36"/>
                    <a:pt x="41" y="41"/>
                  </a:cubicBezTo>
                  <a:cubicBezTo>
                    <a:pt x="41" y="41"/>
                    <a:pt x="41" y="41"/>
                    <a:pt x="41" y="41"/>
                  </a:cubicBezTo>
                  <a:cubicBezTo>
                    <a:pt x="32" y="47"/>
                    <a:pt x="22" y="52"/>
                    <a:pt x="18" y="53"/>
                  </a:cubicBezTo>
                  <a:cubicBezTo>
                    <a:pt x="18" y="53"/>
                    <a:pt x="18" y="53"/>
                    <a:pt x="18" y="53"/>
                  </a:cubicBezTo>
                  <a:cubicBezTo>
                    <a:pt x="18" y="53"/>
                    <a:pt x="17" y="53"/>
                    <a:pt x="17" y="53"/>
                  </a:cubicBezTo>
                  <a:cubicBezTo>
                    <a:pt x="17" y="53"/>
                    <a:pt x="17" y="53"/>
                    <a:pt x="17" y="53"/>
                  </a:cubicBezTo>
                  <a:cubicBezTo>
                    <a:pt x="9" y="53"/>
                    <a:pt x="0" y="46"/>
                    <a:pt x="0" y="39"/>
                  </a:cubicBezTo>
                  <a:close/>
                  <a:moveTo>
                    <a:pt x="4" y="39"/>
                  </a:moveTo>
                  <a:cubicBezTo>
                    <a:pt x="4" y="39"/>
                    <a:pt x="4" y="39"/>
                    <a:pt x="4" y="39"/>
                  </a:cubicBezTo>
                  <a:cubicBezTo>
                    <a:pt x="4" y="39"/>
                    <a:pt x="4" y="39"/>
                    <a:pt x="4" y="39"/>
                  </a:cubicBezTo>
                  <a:cubicBezTo>
                    <a:pt x="4" y="41"/>
                    <a:pt x="6" y="43"/>
                    <a:pt x="8" y="45"/>
                  </a:cubicBezTo>
                  <a:cubicBezTo>
                    <a:pt x="8" y="45"/>
                    <a:pt x="8" y="45"/>
                    <a:pt x="8" y="45"/>
                  </a:cubicBezTo>
                  <a:cubicBezTo>
                    <a:pt x="11" y="48"/>
                    <a:pt x="14" y="49"/>
                    <a:pt x="17" y="49"/>
                  </a:cubicBezTo>
                  <a:cubicBezTo>
                    <a:pt x="17" y="49"/>
                    <a:pt x="17" y="49"/>
                    <a:pt x="17" y="49"/>
                  </a:cubicBezTo>
                  <a:cubicBezTo>
                    <a:pt x="17" y="49"/>
                    <a:pt x="17" y="49"/>
                    <a:pt x="17" y="49"/>
                  </a:cubicBezTo>
                  <a:cubicBezTo>
                    <a:pt x="17" y="49"/>
                    <a:pt x="17" y="49"/>
                    <a:pt x="17" y="49"/>
                  </a:cubicBezTo>
                  <a:cubicBezTo>
                    <a:pt x="20" y="49"/>
                    <a:pt x="30" y="43"/>
                    <a:pt x="39" y="38"/>
                  </a:cubicBezTo>
                  <a:cubicBezTo>
                    <a:pt x="39" y="38"/>
                    <a:pt x="39" y="38"/>
                    <a:pt x="39" y="38"/>
                  </a:cubicBezTo>
                  <a:cubicBezTo>
                    <a:pt x="43" y="36"/>
                    <a:pt x="46" y="33"/>
                    <a:pt x="49" y="31"/>
                  </a:cubicBezTo>
                  <a:cubicBezTo>
                    <a:pt x="49" y="31"/>
                    <a:pt x="49" y="31"/>
                    <a:pt x="49" y="31"/>
                  </a:cubicBezTo>
                  <a:cubicBezTo>
                    <a:pt x="46" y="32"/>
                    <a:pt x="41" y="32"/>
                    <a:pt x="37" y="32"/>
                  </a:cubicBezTo>
                  <a:cubicBezTo>
                    <a:pt x="37" y="32"/>
                    <a:pt x="37" y="32"/>
                    <a:pt x="37" y="32"/>
                  </a:cubicBezTo>
                  <a:cubicBezTo>
                    <a:pt x="32" y="32"/>
                    <a:pt x="27" y="32"/>
                    <a:pt x="24" y="31"/>
                  </a:cubicBezTo>
                  <a:cubicBezTo>
                    <a:pt x="24" y="31"/>
                    <a:pt x="24" y="31"/>
                    <a:pt x="24" y="31"/>
                  </a:cubicBezTo>
                  <a:cubicBezTo>
                    <a:pt x="17" y="29"/>
                    <a:pt x="14" y="21"/>
                    <a:pt x="11" y="14"/>
                  </a:cubicBezTo>
                  <a:cubicBezTo>
                    <a:pt x="11" y="14"/>
                    <a:pt x="11" y="14"/>
                    <a:pt x="11" y="14"/>
                  </a:cubicBezTo>
                  <a:cubicBezTo>
                    <a:pt x="11" y="13"/>
                    <a:pt x="10" y="11"/>
                    <a:pt x="10" y="9"/>
                  </a:cubicBezTo>
                  <a:cubicBezTo>
                    <a:pt x="10" y="9"/>
                    <a:pt x="10" y="9"/>
                    <a:pt x="10" y="9"/>
                  </a:cubicBezTo>
                  <a:cubicBezTo>
                    <a:pt x="8" y="19"/>
                    <a:pt x="5" y="35"/>
                    <a:pt x="4" y="3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2" name="Freeform 8"/>
            <p:cNvSpPr>
              <a:spLocks noEditPoints="1"/>
            </p:cNvSpPr>
            <p:nvPr/>
          </p:nvSpPr>
          <p:spPr bwMode="auto">
            <a:xfrm>
              <a:off x="1484" y="1613"/>
              <a:ext cx="185" cy="169"/>
            </a:xfrm>
            <a:custGeom>
              <a:avLst/>
              <a:gdLst>
                <a:gd name="T0" fmla="*/ 0 w 62"/>
                <a:gd name="T1" fmla="*/ 41 h 57"/>
                <a:gd name="T2" fmla="*/ 7 w 62"/>
                <a:gd name="T3" fmla="*/ 1 h 57"/>
                <a:gd name="T4" fmla="*/ 9 w 62"/>
                <a:gd name="T5" fmla="*/ 0 h 57"/>
                <a:gd name="T6" fmla="*/ 15 w 62"/>
                <a:gd name="T7" fmla="*/ 1 h 57"/>
                <a:gd name="T8" fmla="*/ 15 w 62"/>
                <a:gd name="T9" fmla="*/ 1 h 57"/>
                <a:gd name="T10" fmla="*/ 15 w 62"/>
                <a:gd name="T11" fmla="*/ 2 h 57"/>
                <a:gd name="T12" fmla="*/ 15 w 62"/>
                <a:gd name="T13" fmla="*/ 2 h 57"/>
                <a:gd name="T14" fmla="*/ 19 w 62"/>
                <a:gd name="T15" fmla="*/ 14 h 57"/>
                <a:gd name="T16" fmla="*/ 27 w 62"/>
                <a:gd name="T17" fmla="*/ 27 h 57"/>
                <a:gd name="T18" fmla="*/ 39 w 62"/>
                <a:gd name="T19" fmla="*/ 28 h 57"/>
                <a:gd name="T20" fmla="*/ 39 w 62"/>
                <a:gd name="T21" fmla="*/ 28 h 57"/>
                <a:gd name="T22" fmla="*/ 60 w 62"/>
                <a:gd name="T23" fmla="*/ 27 h 57"/>
                <a:gd name="T24" fmla="*/ 61 w 62"/>
                <a:gd name="T25" fmla="*/ 34 h 57"/>
                <a:gd name="T26" fmla="*/ 61 w 62"/>
                <a:gd name="T27" fmla="*/ 34 h 57"/>
                <a:gd name="T28" fmla="*/ 60 w 62"/>
                <a:gd name="T29" fmla="*/ 35 h 57"/>
                <a:gd name="T30" fmla="*/ 56 w 62"/>
                <a:gd name="T31" fmla="*/ 38 h 57"/>
                <a:gd name="T32" fmla="*/ 20 w 62"/>
                <a:gd name="T33" fmla="*/ 57 h 57"/>
                <a:gd name="T34" fmla="*/ 19 w 62"/>
                <a:gd name="T35" fmla="*/ 57 h 57"/>
                <a:gd name="T36" fmla="*/ 19 w 62"/>
                <a:gd name="T37" fmla="*/ 53 h 57"/>
                <a:gd name="T38" fmla="*/ 20 w 62"/>
                <a:gd name="T39" fmla="*/ 53 h 57"/>
                <a:gd name="T40" fmla="*/ 20 w 62"/>
                <a:gd name="T41" fmla="*/ 53 h 57"/>
                <a:gd name="T42" fmla="*/ 9 w 62"/>
                <a:gd name="T43" fmla="*/ 49 h 57"/>
                <a:gd name="T44" fmla="*/ 13 w 62"/>
                <a:gd name="T45" fmla="*/ 51 h 57"/>
                <a:gd name="T46" fmla="*/ 19 w 62"/>
                <a:gd name="T47" fmla="*/ 49 h 57"/>
                <a:gd name="T48" fmla="*/ 19 w 62"/>
                <a:gd name="T49" fmla="*/ 49 h 57"/>
                <a:gd name="T50" fmla="*/ 40 w 62"/>
                <a:gd name="T51" fmla="*/ 38 h 57"/>
                <a:gd name="T52" fmla="*/ 44 w 62"/>
                <a:gd name="T53" fmla="*/ 36 h 57"/>
                <a:gd name="T54" fmla="*/ 25 w 62"/>
                <a:gd name="T55" fmla="*/ 35 h 57"/>
                <a:gd name="T56" fmla="*/ 12 w 62"/>
                <a:gd name="T57" fmla="*/ 19 h 57"/>
                <a:gd name="T58" fmla="*/ 8 w 62"/>
                <a:gd name="T59" fmla="*/ 41 h 57"/>
                <a:gd name="T60" fmla="*/ 8 w 62"/>
                <a:gd name="T61" fmla="*/ 41 h 57"/>
                <a:gd name="T62" fmla="*/ 38 w 62"/>
                <a:gd name="T63" fmla="*/ 44 h 57"/>
                <a:gd name="T64" fmla="*/ 4 w 62"/>
                <a:gd name="T65" fmla="*/ 41 h 57"/>
                <a:gd name="T66" fmla="*/ 4 w 62"/>
                <a:gd name="T67" fmla="*/ 41 h 57"/>
                <a:gd name="T68" fmla="*/ 4 w 62"/>
                <a:gd name="T69" fmla="*/ 41 h 57"/>
                <a:gd name="T70" fmla="*/ 4 w 62"/>
                <a:gd name="T71" fmla="*/ 41 h 57"/>
                <a:gd name="T72" fmla="*/ 8 w 62"/>
                <a:gd name="T73" fmla="*/ 41 h 57"/>
                <a:gd name="T74" fmla="*/ 8 w 62"/>
                <a:gd name="T75" fmla="*/ 41 h 57"/>
                <a:gd name="T76" fmla="*/ 7 w 62"/>
                <a:gd name="T77" fmla="*/ 41 h 57"/>
                <a:gd name="T78" fmla="*/ 6 w 62"/>
                <a:gd name="T79" fmla="*/ 32 h 57"/>
                <a:gd name="T80" fmla="*/ 13 w 62"/>
                <a:gd name="T81" fmla="*/ 11 h 57"/>
                <a:gd name="T82" fmla="*/ 11 w 62"/>
                <a:gd name="T83" fmla="*/ 4 h 57"/>
                <a:gd name="T84" fmla="*/ 39 w 62"/>
                <a:gd name="T85" fmla="*/ 32 h 57"/>
                <a:gd name="T86" fmla="*/ 39 w 62"/>
                <a:gd name="T87" fmla="*/ 32 h 57"/>
                <a:gd name="T88" fmla="*/ 39 w 62"/>
                <a:gd name="T89" fmla="*/ 32 h 57"/>
                <a:gd name="T90" fmla="*/ 38 w 62"/>
                <a:gd name="T91" fmla="*/ 32 h 57"/>
                <a:gd name="T92" fmla="*/ 40 w 62"/>
                <a:gd name="T93" fmla="*/ 32 h 57"/>
                <a:gd name="T94" fmla="*/ 38 w 62"/>
                <a:gd name="T95" fmla="*/ 32 h 57"/>
                <a:gd name="T96" fmla="*/ 38 w 62"/>
                <a:gd name="T97" fmla="*/ 32 h 57"/>
                <a:gd name="T98" fmla="*/ 37 w 62"/>
                <a:gd name="T99" fmla="*/ 32 h 57"/>
                <a:gd name="T100" fmla="*/ 37 w 62"/>
                <a:gd name="T101" fmla="*/ 32 h 57"/>
                <a:gd name="T102" fmla="*/ 37 w 62"/>
                <a:gd name="T103" fmla="*/ 32 h 57"/>
                <a:gd name="T104" fmla="*/ 37 w 62"/>
                <a:gd name="T105" fmla="*/ 32 h 57"/>
                <a:gd name="T106" fmla="*/ 36 w 62"/>
                <a:gd name="T107" fmla="*/ 32 h 57"/>
                <a:gd name="T108" fmla="*/ 54 w 62"/>
                <a:gd name="T109" fmla="*/ 31 h 57"/>
                <a:gd name="T110" fmla="*/ 57 w 62"/>
                <a:gd name="T111" fmla="*/ 31 h 57"/>
                <a:gd name="T112" fmla="*/ 27 w 62"/>
                <a:gd name="T113" fmla="*/ 31 h 57"/>
                <a:gd name="T114" fmla="*/ 26 w 62"/>
                <a:gd name="T115" fmla="*/ 31 h 57"/>
                <a:gd name="T116" fmla="*/ 26 w 62"/>
                <a:gd name="T117" fmla="*/ 31 h 57"/>
                <a:gd name="T118" fmla="*/ 15 w 62"/>
                <a:gd name="T119" fmla="*/ 16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62" h="57">
                  <a:moveTo>
                    <a:pt x="0" y="41"/>
                  </a:moveTo>
                  <a:cubicBezTo>
                    <a:pt x="2" y="41"/>
                    <a:pt x="2" y="41"/>
                    <a:pt x="2" y="41"/>
                  </a:cubicBezTo>
                  <a:cubicBezTo>
                    <a:pt x="0" y="41"/>
                    <a:pt x="0" y="41"/>
                    <a:pt x="0" y="41"/>
                  </a:cubicBezTo>
                  <a:cubicBezTo>
                    <a:pt x="0" y="40"/>
                    <a:pt x="0" y="40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cubicBezTo>
                    <a:pt x="1" y="33"/>
                    <a:pt x="7" y="2"/>
                    <a:pt x="7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"/>
                    <a:pt x="15" y="2"/>
                    <a:pt x="15" y="2"/>
                  </a:cubicBezTo>
                  <a:cubicBezTo>
                    <a:pt x="15" y="2"/>
                    <a:pt x="15" y="2"/>
                    <a:pt x="15" y="2"/>
                  </a:cubicBezTo>
                  <a:cubicBezTo>
                    <a:pt x="15" y="2"/>
                    <a:pt x="15" y="2"/>
                    <a:pt x="15" y="2"/>
                  </a:cubicBezTo>
                  <a:cubicBezTo>
                    <a:pt x="15" y="2"/>
                    <a:pt x="15" y="2"/>
                    <a:pt x="15" y="2"/>
                  </a:cubicBezTo>
                  <a:cubicBezTo>
                    <a:pt x="16" y="3"/>
                    <a:pt x="16" y="4"/>
                    <a:pt x="16" y="5"/>
                  </a:cubicBezTo>
                  <a:cubicBezTo>
                    <a:pt x="16" y="5"/>
                    <a:pt x="16" y="5"/>
                    <a:pt x="16" y="5"/>
                  </a:cubicBezTo>
                  <a:cubicBezTo>
                    <a:pt x="17" y="8"/>
                    <a:pt x="18" y="11"/>
                    <a:pt x="19" y="14"/>
                  </a:cubicBezTo>
                  <a:cubicBezTo>
                    <a:pt x="19" y="14"/>
                    <a:pt x="19" y="14"/>
                    <a:pt x="19" y="14"/>
                  </a:cubicBezTo>
                  <a:cubicBezTo>
                    <a:pt x="21" y="21"/>
                    <a:pt x="26" y="27"/>
                    <a:pt x="27" y="27"/>
                  </a:cubicBezTo>
                  <a:cubicBezTo>
                    <a:pt x="27" y="27"/>
                    <a:pt x="27" y="27"/>
                    <a:pt x="27" y="27"/>
                  </a:cubicBezTo>
                  <a:cubicBezTo>
                    <a:pt x="30" y="27"/>
                    <a:pt x="34" y="28"/>
                    <a:pt x="39" y="28"/>
                  </a:cubicBezTo>
                  <a:cubicBezTo>
                    <a:pt x="39" y="28"/>
                    <a:pt x="39" y="28"/>
                    <a:pt x="39" y="28"/>
                  </a:cubicBezTo>
                  <a:cubicBezTo>
                    <a:pt x="39" y="28"/>
                    <a:pt x="39" y="28"/>
                    <a:pt x="39" y="28"/>
                  </a:cubicBezTo>
                  <a:cubicBezTo>
                    <a:pt x="39" y="28"/>
                    <a:pt x="39" y="28"/>
                    <a:pt x="39" y="28"/>
                  </a:cubicBezTo>
                  <a:cubicBezTo>
                    <a:pt x="39" y="28"/>
                    <a:pt x="39" y="28"/>
                    <a:pt x="39" y="28"/>
                  </a:cubicBezTo>
                  <a:cubicBezTo>
                    <a:pt x="39" y="28"/>
                    <a:pt x="39" y="28"/>
                    <a:pt x="39" y="28"/>
                  </a:cubicBezTo>
                  <a:cubicBezTo>
                    <a:pt x="49" y="28"/>
                    <a:pt x="58" y="27"/>
                    <a:pt x="59" y="27"/>
                  </a:cubicBezTo>
                  <a:cubicBezTo>
                    <a:pt x="59" y="27"/>
                    <a:pt x="59" y="27"/>
                    <a:pt x="59" y="27"/>
                  </a:cubicBezTo>
                  <a:cubicBezTo>
                    <a:pt x="60" y="27"/>
                    <a:pt x="60" y="27"/>
                    <a:pt x="60" y="27"/>
                  </a:cubicBezTo>
                  <a:cubicBezTo>
                    <a:pt x="62" y="34"/>
                    <a:pt x="62" y="34"/>
                    <a:pt x="62" y="34"/>
                  </a:cubicBezTo>
                  <a:cubicBezTo>
                    <a:pt x="61" y="34"/>
                    <a:pt x="61" y="34"/>
                    <a:pt x="61" y="34"/>
                  </a:cubicBezTo>
                  <a:cubicBezTo>
                    <a:pt x="61" y="34"/>
                    <a:pt x="61" y="34"/>
                    <a:pt x="61" y="34"/>
                  </a:cubicBezTo>
                  <a:cubicBezTo>
                    <a:pt x="61" y="34"/>
                    <a:pt x="61" y="34"/>
                    <a:pt x="61" y="34"/>
                  </a:cubicBezTo>
                  <a:cubicBezTo>
                    <a:pt x="61" y="34"/>
                    <a:pt x="61" y="34"/>
                    <a:pt x="61" y="34"/>
                  </a:cubicBezTo>
                  <a:cubicBezTo>
                    <a:pt x="61" y="34"/>
                    <a:pt x="61" y="34"/>
                    <a:pt x="61" y="34"/>
                  </a:cubicBezTo>
                  <a:cubicBezTo>
                    <a:pt x="61" y="34"/>
                    <a:pt x="61" y="34"/>
                    <a:pt x="61" y="34"/>
                  </a:cubicBezTo>
                  <a:cubicBezTo>
                    <a:pt x="61" y="34"/>
                    <a:pt x="61" y="34"/>
                    <a:pt x="61" y="34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59" y="36"/>
                    <a:pt x="57" y="37"/>
                    <a:pt x="56" y="38"/>
                  </a:cubicBezTo>
                  <a:cubicBezTo>
                    <a:pt x="56" y="38"/>
                    <a:pt x="56" y="38"/>
                    <a:pt x="56" y="38"/>
                  </a:cubicBezTo>
                  <a:cubicBezTo>
                    <a:pt x="53" y="40"/>
                    <a:pt x="48" y="42"/>
                    <a:pt x="44" y="45"/>
                  </a:cubicBezTo>
                  <a:cubicBezTo>
                    <a:pt x="44" y="45"/>
                    <a:pt x="44" y="45"/>
                    <a:pt x="44" y="45"/>
                  </a:cubicBezTo>
                  <a:cubicBezTo>
                    <a:pt x="35" y="50"/>
                    <a:pt x="25" y="56"/>
                    <a:pt x="20" y="57"/>
                  </a:cubicBezTo>
                  <a:cubicBezTo>
                    <a:pt x="20" y="57"/>
                    <a:pt x="20" y="57"/>
                    <a:pt x="20" y="57"/>
                  </a:cubicBezTo>
                  <a:cubicBezTo>
                    <a:pt x="20" y="57"/>
                    <a:pt x="19" y="57"/>
                    <a:pt x="19" y="57"/>
                  </a:cubicBezTo>
                  <a:cubicBezTo>
                    <a:pt x="19" y="57"/>
                    <a:pt x="19" y="57"/>
                    <a:pt x="19" y="57"/>
                  </a:cubicBezTo>
                  <a:cubicBezTo>
                    <a:pt x="10" y="56"/>
                    <a:pt x="1" y="50"/>
                    <a:pt x="0" y="41"/>
                  </a:cubicBezTo>
                  <a:close/>
                  <a:moveTo>
                    <a:pt x="20" y="53"/>
                  </a:moveTo>
                  <a:cubicBezTo>
                    <a:pt x="20" y="53"/>
                    <a:pt x="19" y="53"/>
                    <a:pt x="19" y="53"/>
                  </a:cubicBezTo>
                  <a:cubicBezTo>
                    <a:pt x="19" y="53"/>
                    <a:pt x="19" y="53"/>
                    <a:pt x="19" y="53"/>
                  </a:cubicBezTo>
                  <a:cubicBezTo>
                    <a:pt x="19" y="53"/>
                    <a:pt x="20" y="53"/>
                    <a:pt x="20" y="53"/>
                  </a:cubicBezTo>
                  <a:cubicBezTo>
                    <a:pt x="20" y="53"/>
                    <a:pt x="20" y="53"/>
                    <a:pt x="20" y="53"/>
                  </a:cubicBezTo>
                  <a:cubicBezTo>
                    <a:pt x="20" y="53"/>
                    <a:pt x="20" y="53"/>
                    <a:pt x="20" y="53"/>
                  </a:cubicBezTo>
                  <a:cubicBezTo>
                    <a:pt x="20" y="53"/>
                    <a:pt x="20" y="53"/>
                    <a:pt x="20" y="53"/>
                  </a:cubicBezTo>
                  <a:cubicBezTo>
                    <a:pt x="20" y="53"/>
                    <a:pt x="20" y="53"/>
                    <a:pt x="20" y="53"/>
                  </a:cubicBezTo>
                  <a:close/>
                  <a:moveTo>
                    <a:pt x="13" y="51"/>
                  </a:moveTo>
                  <a:cubicBezTo>
                    <a:pt x="11" y="51"/>
                    <a:pt x="10" y="50"/>
                    <a:pt x="9" y="49"/>
                  </a:cubicBezTo>
                  <a:cubicBezTo>
                    <a:pt x="9" y="49"/>
                    <a:pt x="9" y="49"/>
                    <a:pt x="9" y="49"/>
                  </a:cubicBezTo>
                  <a:cubicBezTo>
                    <a:pt x="8" y="48"/>
                    <a:pt x="7" y="47"/>
                    <a:pt x="6" y="46"/>
                  </a:cubicBezTo>
                  <a:cubicBezTo>
                    <a:pt x="6" y="46"/>
                    <a:pt x="6" y="46"/>
                    <a:pt x="6" y="46"/>
                  </a:cubicBezTo>
                  <a:cubicBezTo>
                    <a:pt x="8" y="48"/>
                    <a:pt x="10" y="50"/>
                    <a:pt x="13" y="51"/>
                  </a:cubicBezTo>
                  <a:close/>
                  <a:moveTo>
                    <a:pt x="11" y="46"/>
                  </a:moveTo>
                  <a:cubicBezTo>
                    <a:pt x="14" y="48"/>
                    <a:pt x="17" y="49"/>
                    <a:pt x="19" y="49"/>
                  </a:cubicBezTo>
                  <a:cubicBezTo>
                    <a:pt x="19" y="49"/>
                    <a:pt x="19" y="49"/>
                    <a:pt x="19" y="49"/>
                  </a:cubicBezTo>
                  <a:cubicBezTo>
                    <a:pt x="19" y="49"/>
                    <a:pt x="19" y="49"/>
                    <a:pt x="19" y="49"/>
                  </a:cubicBezTo>
                  <a:cubicBezTo>
                    <a:pt x="19" y="49"/>
                    <a:pt x="19" y="49"/>
                    <a:pt x="19" y="49"/>
                  </a:cubicBezTo>
                  <a:cubicBezTo>
                    <a:pt x="19" y="49"/>
                    <a:pt x="19" y="49"/>
                    <a:pt x="19" y="49"/>
                  </a:cubicBezTo>
                  <a:cubicBezTo>
                    <a:pt x="19" y="49"/>
                    <a:pt x="19" y="49"/>
                    <a:pt x="19" y="49"/>
                  </a:cubicBezTo>
                  <a:cubicBezTo>
                    <a:pt x="19" y="49"/>
                    <a:pt x="19" y="49"/>
                    <a:pt x="19" y="49"/>
                  </a:cubicBezTo>
                  <a:cubicBezTo>
                    <a:pt x="20" y="49"/>
                    <a:pt x="31" y="43"/>
                    <a:pt x="40" y="38"/>
                  </a:cubicBezTo>
                  <a:cubicBezTo>
                    <a:pt x="40" y="38"/>
                    <a:pt x="40" y="38"/>
                    <a:pt x="40" y="38"/>
                  </a:cubicBezTo>
                  <a:cubicBezTo>
                    <a:pt x="41" y="37"/>
                    <a:pt x="42" y="36"/>
                    <a:pt x="44" y="36"/>
                  </a:cubicBezTo>
                  <a:cubicBezTo>
                    <a:pt x="44" y="36"/>
                    <a:pt x="44" y="36"/>
                    <a:pt x="44" y="36"/>
                  </a:cubicBezTo>
                  <a:cubicBezTo>
                    <a:pt x="42" y="36"/>
                    <a:pt x="41" y="36"/>
                    <a:pt x="39" y="36"/>
                  </a:cubicBezTo>
                  <a:cubicBezTo>
                    <a:pt x="39" y="36"/>
                    <a:pt x="39" y="36"/>
                    <a:pt x="39" y="36"/>
                  </a:cubicBezTo>
                  <a:cubicBezTo>
                    <a:pt x="34" y="36"/>
                    <a:pt x="29" y="36"/>
                    <a:pt x="25" y="35"/>
                  </a:cubicBezTo>
                  <a:cubicBezTo>
                    <a:pt x="25" y="35"/>
                    <a:pt x="25" y="35"/>
                    <a:pt x="25" y="35"/>
                  </a:cubicBezTo>
                  <a:cubicBezTo>
                    <a:pt x="18" y="33"/>
                    <a:pt x="15" y="26"/>
                    <a:pt x="12" y="19"/>
                  </a:cubicBezTo>
                  <a:cubicBezTo>
                    <a:pt x="12" y="19"/>
                    <a:pt x="12" y="19"/>
                    <a:pt x="12" y="19"/>
                  </a:cubicBezTo>
                  <a:cubicBezTo>
                    <a:pt x="11" y="28"/>
                    <a:pt x="9" y="38"/>
                    <a:pt x="8" y="41"/>
                  </a:cubicBezTo>
                  <a:cubicBezTo>
                    <a:pt x="8" y="41"/>
                    <a:pt x="8" y="41"/>
                    <a:pt x="8" y="41"/>
                  </a:cubicBezTo>
                  <a:cubicBezTo>
                    <a:pt x="8" y="41"/>
                    <a:pt x="8" y="41"/>
                    <a:pt x="8" y="41"/>
                  </a:cubicBezTo>
                  <a:cubicBezTo>
                    <a:pt x="8" y="41"/>
                    <a:pt x="8" y="41"/>
                    <a:pt x="8" y="41"/>
                  </a:cubicBezTo>
                  <a:cubicBezTo>
                    <a:pt x="8" y="41"/>
                    <a:pt x="8" y="41"/>
                    <a:pt x="8" y="41"/>
                  </a:cubicBezTo>
                  <a:cubicBezTo>
                    <a:pt x="8" y="41"/>
                    <a:pt x="8" y="41"/>
                    <a:pt x="8" y="41"/>
                  </a:cubicBezTo>
                  <a:cubicBezTo>
                    <a:pt x="8" y="42"/>
                    <a:pt x="9" y="44"/>
                    <a:pt x="11" y="46"/>
                  </a:cubicBezTo>
                  <a:close/>
                  <a:moveTo>
                    <a:pt x="35" y="45"/>
                  </a:moveTo>
                  <a:cubicBezTo>
                    <a:pt x="36" y="45"/>
                    <a:pt x="37" y="44"/>
                    <a:pt x="38" y="44"/>
                  </a:cubicBezTo>
                  <a:cubicBezTo>
                    <a:pt x="38" y="44"/>
                    <a:pt x="38" y="44"/>
                    <a:pt x="38" y="44"/>
                  </a:cubicBezTo>
                  <a:cubicBezTo>
                    <a:pt x="37" y="44"/>
                    <a:pt x="36" y="45"/>
                    <a:pt x="35" y="45"/>
                  </a:cubicBezTo>
                  <a:close/>
                  <a:moveTo>
                    <a:pt x="4" y="41"/>
                  </a:moveTo>
                  <a:cubicBezTo>
                    <a:pt x="4" y="41"/>
                    <a:pt x="4" y="41"/>
                    <a:pt x="4" y="41"/>
                  </a:cubicBezTo>
                  <a:cubicBezTo>
                    <a:pt x="4" y="41"/>
                    <a:pt x="4" y="41"/>
                    <a:pt x="4" y="41"/>
                  </a:cubicBezTo>
                  <a:cubicBezTo>
                    <a:pt x="4" y="41"/>
                    <a:pt x="4" y="41"/>
                    <a:pt x="4" y="41"/>
                  </a:cubicBezTo>
                  <a:cubicBezTo>
                    <a:pt x="4" y="41"/>
                    <a:pt x="4" y="41"/>
                    <a:pt x="4" y="41"/>
                  </a:cubicBezTo>
                  <a:cubicBezTo>
                    <a:pt x="4" y="41"/>
                    <a:pt x="4" y="41"/>
                    <a:pt x="4" y="41"/>
                  </a:cubicBezTo>
                  <a:cubicBezTo>
                    <a:pt x="4" y="41"/>
                    <a:pt x="4" y="41"/>
                    <a:pt x="4" y="41"/>
                  </a:cubicBezTo>
                  <a:cubicBezTo>
                    <a:pt x="4" y="41"/>
                    <a:pt x="4" y="41"/>
                    <a:pt x="4" y="41"/>
                  </a:cubicBezTo>
                  <a:cubicBezTo>
                    <a:pt x="4" y="41"/>
                    <a:pt x="4" y="41"/>
                    <a:pt x="4" y="41"/>
                  </a:cubicBezTo>
                  <a:cubicBezTo>
                    <a:pt x="4" y="41"/>
                    <a:pt x="4" y="41"/>
                    <a:pt x="4" y="41"/>
                  </a:cubicBezTo>
                  <a:close/>
                  <a:moveTo>
                    <a:pt x="8" y="41"/>
                  </a:moveTo>
                  <a:cubicBezTo>
                    <a:pt x="8" y="41"/>
                    <a:pt x="8" y="41"/>
                    <a:pt x="8" y="41"/>
                  </a:cubicBezTo>
                  <a:cubicBezTo>
                    <a:pt x="8" y="41"/>
                    <a:pt x="8" y="41"/>
                    <a:pt x="8" y="41"/>
                  </a:cubicBezTo>
                  <a:close/>
                  <a:moveTo>
                    <a:pt x="8" y="41"/>
                  </a:moveTo>
                  <a:cubicBezTo>
                    <a:pt x="8" y="41"/>
                    <a:pt x="8" y="41"/>
                    <a:pt x="8" y="41"/>
                  </a:cubicBezTo>
                  <a:cubicBezTo>
                    <a:pt x="8" y="41"/>
                    <a:pt x="8" y="41"/>
                    <a:pt x="8" y="41"/>
                  </a:cubicBezTo>
                  <a:cubicBezTo>
                    <a:pt x="8" y="41"/>
                    <a:pt x="8" y="41"/>
                    <a:pt x="8" y="41"/>
                  </a:cubicBezTo>
                  <a:close/>
                  <a:moveTo>
                    <a:pt x="7" y="41"/>
                  </a:moveTo>
                  <a:cubicBezTo>
                    <a:pt x="7" y="41"/>
                    <a:pt x="7" y="41"/>
                    <a:pt x="7" y="41"/>
                  </a:cubicBezTo>
                  <a:cubicBezTo>
                    <a:pt x="6" y="41"/>
                    <a:pt x="6" y="41"/>
                    <a:pt x="6" y="41"/>
                  </a:cubicBezTo>
                  <a:cubicBezTo>
                    <a:pt x="7" y="41"/>
                    <a:pt x="7" y="41"/>
                    <a:pt x="7" y="41"/>
                  </a:cubicBezTo>
                  <a:close/>
                  <a:moveTo>
                    <a:pt x="6" y="32"/>
                  </a:moveTo>
                  <a:cubicBezTo>
                    <a:pt x="7" y="26"/>
                    <a:pt x="8" y="17"/>
                    <a:pt x="10" y="1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8"/>
                    <a:pt x="12" y="5"/>
                    <a:pt x="12" y="4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0" y="8"/>
                    <a:pt x="7" y="23"/>
                    <a:pt x="6" y="32"/>
                  </a:cubicBezTo>
                  <a:close/>
                  <a:moveTo>
                    <a:pt x="39" y="32"/>
                  </a:moveTo>
                  <a:cubicBezTo>
                    <a:pt x="39" y="32"/>
                    <a:pt x="39" y="32"/>
                    <a:pt x="39" y="32"/>
                  </a:cubicBezTo>
                  <a:cubicBezTo>
                    <a:pt x="39" y="32"/>
                    <a:pt x="39" y="32"/>
                    <a:pt x="39" y="32"/>
                  </a:cubicBezTo>
                  <a:cubicBezTo>
                    <a:pt x="39" y="32"/>
                    <a:pt x="39" y="32"/>
                    <a:pt x="39" y="32"/>
                  </a:cubicBezTo>
                  <a:close/>
                  <a:moveTo>
                    <a:pt x="39" y="32"/>
                  </a:moveTo>
                  <a:cubicBezTo>
                    <a:pt x="39" y="32"/>
                    <a:pt x="39" y="32"/>
                    <a:pt x="39" y="32"/>
                  </a:cubicBezTo>
                  <a:cubicBezTo>
                    <a:pt x="39" y="32"/>
                    <a:pt x="39" y="32"/>
                    <a:pt x="39" y="32"/>
                  </a:cubicBezTo>
                  <a:cubicBezTo>
                    <a:pt x="39" y="32"/>
                    <a:pt x="39" y="32"/>
                    <a:pt x="39" y="32"/>
                  </a:cubicBezTo>
                  <a:close/>
                  <a:moveTo>
                    <a:pt x="39" y="32"/>
                  </a:moveTo>
                  <a:cubicBezTo>
                    <a:pt x="38" y="32"/>
                    <a:pt x="38" y="32"/>
                    <a:pt x="38" y="32"/>
                  </a:cubicBezTo>
                  <a:cubicBezTo>
                    <a:pt x="38" y="32"/>
                    <a:pt x="38" y="32"/>
                    <a:pt x="38" y="32"/>
                  </a:cubicBezTo>
                  <a:cubicBezTo>
                    <a:pt x="38" y="32"/>
                    <a:pt x="38" y="32"/>
                    <a:pt x="39" y="32"/>
                  </a:cubicBezTo>
                  <a:close/>
                  <a:moveTo>
                    <a:pt x="40" y="32"/>
                  </a:moveTo>
                  <a:cubicBezTo>
                    <a:pt x="40" y="32"/>
                    <a:pt x="40" y="32"/>
                    <a:pt x="40" y="32"/>
                  </a:cubicBezTo>
                  <a:cubicBezTo>
                    <a:pt x="40" y="32"/>
                    <a:pt x="40" y="32"/>
                    <a:pt x="40" y="32"/>
                  </a:cubicBezTo>
                  <a:cubicBezTo>
                    <a:pt x="40" y="32"/>
                    <a:pt x="40" y="32"/>
                    <a:pt x="40" y="32"/>
                  </a:cubicBezTo>
                  <a:close/>
                  <a:moveTo>
                    <a:pt x="38" y="32"/>
                  </a:moveTo>
                  <a:cubicBezTo>
                    <a:pt x="38" y="32"/>
                    <a:pt x="38" y="32"/>
                    <a:pt x="38" y="32"/>
                  </a:cubicBezTo>
                  <a:cubicBezTo>
                    <a:pt x="38" y="32"/>
                    <a:pt x="38" y="32"/>
                    <a:pt x="38" y="32"/>
                  </a:cubicBezTo>
                  <a:cubicBezTo>
                    <a:pt x="38" y="32"/>
                    <a:pt x="38" y="32"/>
                    <a:pt x="38" y="32"/>
                  </a:cubicBezTo>
                  <a:close/>
                  <a:moveTo>
                    <a:pt x="37" y="32"/>
                  </a:moveTo>
                  <a:cubicBezTo>
                    <a:pt x="37" y="32"/>
                    <a:pt x="37" y="32"/>
                    <a:pt x="37" y="32"/>
                  </a:cubicBezTo>
                  <a:cubicBezTo>
                    <a:pt x="37" y="32"/>
                    <a:pt x="37" y="32"/>
                    <a:pt x="37" y="32"/>
                  </a:cubicBezTo>
                  <a:cubicBezTo>
                    <a:pt x="37" y="32"/>
                    <a:pt x="37" y="32"/>
                    <a:pt x="37" y="32"/>
                  </a:cubicBezTo>
                  <a:close/>
                  <a:moveTo>
                    <a:pt x="37" y="32"/>
                  </a:moveTo>
                  <a:cubicBezTo>
                    <a:pt x="37" y="32"/>
                    <a:pt x="37" y="32"/>
                    <a:pt x="37" y="32"/>
                  </a:cubicBezTo>
                  <a:cubicBezTo>
                    <a:pt x="37" y="32"/>
                    <a:pt x="37" y="32"/>
                    <a:pt x="37" y="32"/>
                  </a:cubicBezTo>
                  <a:cubicBezTo>
                    <a:pt x="37" y="32"/>
                    <a:pt x="37" y="32"/>
                    <a:pt x="37" y="32"/>
                  </a:cubicBezTo>
                  <a:close/>
                  <a:moveTo>
                    <a:pt x="37" y="32"/>
                  </a:moveTo>
                  <a:cubicBezTo>
                    <a:pt x="36" y="32"/>
                    <a:pt x="36" y="32"/>
                    <a:pt x="36" y="32"/>
                  </a:cubicBezTo>
                  <a:cubicBezTo>
                    <a:pt x="36" y="32"/>
                    <a:pt x="36" y="32"/>
                    <a:pt x="36" y="32"/>
                  </a:cubicBezTo>
                  <a:cubicBezTo>
                    <a:pt x="36" y="32"/>
                    <a:pt x="36" y="32"/>
                    <a:pt x="37" y="32"/>
                  </a:cubicBezTo>
                  <a:close/>
                  <a:moveTo>
                    <a:pt x="36" y="32"/>
                  </a:moveTo>
                  <a:cubicBezTo>
                    <a:pt x="36" y="32"/>
                    <a:pt x="36" y="32"/>
                    <a:pt x="36" y="32"/>
                  </a:cubicBezTo>
                  <a:cubicBezTo>
                    <a:pt x="36" y="32"/>
                    <a:pt x="36" y="32"/>
                    <a:pt x="36" y="32"/>
                  </a:cubicBezTo>
                  <a:cubicBezTo>
                    <a:pt x="36" y="32"/>
                    <a:pt x="36" y="32"/>
                    <a:pt x="36" y="32"/>
                  </a:cubicBezTo>
                  <a:close/>
                  <a:moveTo>
                    <a:pt x="57" y="31"/>
                  </a:moveTo>
                  <a:cubicBezTo>
                    <a:pt x="56" y="31"/>
                    <a:pt x="56" y="31"/>
                    <a:pt x="54" y="31"/>
                  </a:cubicBezTo>
                  <a:cubicBezTo>
                    <a:pt x="54" y="31"/>
                    <a:pt x="54" y="31"/>
                    <a:pt x="54" y="31"/>
                  </a:cubicBezTo>
                  <a:cubicBezTo>
                    <a:pt x="57" y="31"/>
                    <a:pt x="57" y="31"/>
                    <a:pt x="57" y="31"/>
                  </a:cubicBezTo>
                  <a:cubicBezTo>
                    <a:pt x="57" y="31"/>
                    <a:pt x="57" y="31"/>
                    <a:pt x="57" y="31"/>
                  </a:cubicBezTo>
                  <a:cubicBezTo>
                    <a:pt x="57" y="31"/>
                    <a:pt x="57" y="31"/>
                    <a:pt x="57" y="31"/>
                  </a:cubicBezTo>
                  <a:close/>
                  <a:moveTo>
                    <a:pt x="26" y="31"/>
                  </a:moveTo>
                  <a:cubicBezTo>
                    <a:pt x="27" y="31"/>
                    <a:pt x="27" y="31"/>
                    <a:pt x="27" y="31"/>
                  </a:cubicBezTo>
                  <a:cubicBezTo>
                    <a:pt x="27" y="31"/>
                    <a:pt x="27" y="31"/>
                    <a:pt x="27" y="31"/>
                  </a:cubicBezTo>
                  <a:cubicBezTo>
                    <a:pt x="27" y="31"/>
                    <a:pt x="27" y="31"/>
                    <a:pt x="26" y="31"/>
                  </a:cubicBezTo>
                  <a:cubicBezTo>
                    <a:pt x="26" y="31"/>
                    <a:pt x="26" y="31"/>
                    <a:pt x="26" y="31"/>
                  </a:cubicBezTo>
                  <a:cubicBezTo>
                    <a:pt x="24" y="30"/>
                    <a:pt x="22" y="29"/>
                    <a:pt x="20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22" y="29"/>
                    <a:pt x="24" y="30"/>
                    <a:pt x="26" y="31"/>
                  </a:cubicBezTo>
                  <a:close/>
                  <a:moveTo>
                    <a:pt x="19" y="24"/>
                  </a:moveTo>
                  <a:cubicBezTo>
                    <a:pt x="18" y="22"/>
                    <a:pt x="16" y="19"/>
                    <a:pt x="15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6" y="19"/>
                    <a:pt x="18" y="22"/>
                    <a:pt x="19" y="2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3" name="Freeform 9"/>
            <p:cNvSpPr/>
            <p:nvPr/>
          </p:nvSpPr>
          <p:spPr bwMode="auto">
            <a:xfrm>
              <a:off x="1574" y="1559"/>
              <a:ext cx="20" cy="21"/>
            </a:xfrm>
            <a:custGeom>
              <a:avLst/>
              <a:gdLst>
                <a:gd name="T0" fmla="*/ 0 w 20"/>
                <a:gd name="T1" fmla="*/ 9 h 21"/>
                <a:gd name="T2" fmla="*/ 8 w 20"/>
                <a:gd name="T3" fmla="*/ 0 h 21"/>
                <a:gd name="T4" fmla="*/ 20 w 20"/>
                <a:gd name="T5" fmla="*/ 12 h 21"/>
                <a:gd name="T6" fmla="*/ 14 w 20"/>
                <a:gd name="T7" fmla="*/ 21 h 21"/>
                <a:gd name="T8" fmla="*/ 0 w 20"/>
                <a:gd name="T9" fmla="*/ 9 h 21"/>
                <a:gd name="T10" fmla="*/ 0 w 20"/>
                <a:gd name="T11" fmla="*/ 9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" h="21">
                  <a:moveTo>
                    <a:pt x="0" y="9"/>
                  </a:moveTo>
                  <a:lnTo>
                    <a:pt x="8" y="0"/>
                  </a:lnTo>
                  <a:lnTo>
                    <a:pt x="20" y="12"/>
                  </a:lnTo>
                  <a:lnTo>
                    <a:pt x="14" y="21"/>
                  </a:lnTo>
                  <a:lnTo>
                    <a:pt x="0" y="9"/>
                  </a:lnTo>
                  <a:lnTo>
                    <a:pt x="0" y="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4" name="Freeform 10"/>
            <p:cNvSpPr/>
            <p:nvPr/>
          </p:nvSpPr>
          <p:spPr bwMode="auto">
            <a:xfrm>
              <a:off x="1565" y="1551"/>
              <a:ext cx="38" cy="38"/>
            </a:xfrm>
            <a:custGeom>
              <a:avLst/>
              <a:gdLst>
                <a:gd name="T0" fmla="*/ 6 w 38"/>
                <a:gd name="T1" fmla="*/ 23 h 38"/>
                <a:gd name="T2" fmla="*/ 9 w 38"/>
                <a:gd name="T3" fmla="*/ 17 h 38"/>
                <a:gd name="T4" fmla="*/ 14 w 38"/>
                <a:gd name="T5" fmla="*/ 23 h 38"/>
                <a:gd name="T6" fmla="*/ 9 w 38"/>
                <a:gd name="T7" fmla="*/ 17 h 38"/>
                <a:gd name="T8" fmla="*/ 6 w 38"/>
                <a:gd name="T9" fmla="*/ 23 h 38"/>
                <a:gd name="T10" fmla="*/ 0 w 38"/>
                <a:gd name="T11" fmla="*/ 20 h 38"/>
                <a:gd name="T12" fmla="*/ 14 w 38"/>
                <a:gd name="T13" fmla="*/ 0 h 38"/>
                <a:gd name="T14" fmla="*/ 38 w 38"/>
                <a:gd name="T15" fmla="*/ 20 h 38"/>
                <a:gd name="T16" fmla="*/ 23 w 38"/>
                <a:gd name="T17" fmla="*/ 38 h 38"/>
                <a:gd name="T18" fmla="*/ 6 w 38"/>
                <a:gd name="T19" fmla="*/ 23 h 38"/>
                <a:gd name="T20" fmla="*/ 6 w 38"/>
                <a:gd name="T21" fmla="*/ 23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8" h="38">
                  <a:moveTo>
                    <a:pt x="6" y="23"/>
                  </a:moveTo>
                  <a:lnTo>
                    <a:pt x="9" y="17"/>
                  </a:lnTo>
                  <a:lnTo>
                    <a:pt x="14" y="23"/>
                  </a:lnTo>
                  <a:lnTo>
                    <a:pt x="9" y="17"/>
                  </a:lnTo>
                  <a:lnTo>
                    <a:pt x="6" y="23"/>
                  </a:lnTo>
                  <a:lnTo>
                    <a:pt x="0" y="20"/>
                  </a:lnTo>
                  <a:lnTo>
                    <a:pt x="14" y="0"/>
                  </a:lnTo>
                  <a:lnTo>
                    <a:pt x="38" y="20"/>
                  </a:lnTo>
                  <a:lnTo>
                    <a:pt x="23" y="38"/>
                  </a:lnTo>
                  <a:lnTo>
                    <a:pt x="6" y="23"/>
                  </a:lnTo>
                  <a:lnTo>
                    <a:pt x="6" y="2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5" name="Freeform 11"/>
            <p:cNvSpPr/>
            <p:nvPr/>
          </p:nvSpPr>
          <p:spPr bwMode="auto">
            <a:xfrm>
              <a:off x="1651" y="1580"/>
              <a:ext cx="9" cy="12"/>
            </a:xfrm>
            <a:custGeom>
              <a:avLst/>
              <a:gdLst>
                <a:gd name="T0" fmla="*/ 0 w 9"/>
                <a:gd name="T1" fmla="*/ 12 h 12"/>
                <a:gd name="T2" fmla="*/ 0 w 9"/>
                <a:gd name="T3" fmla="*/ 0 h 12"/>
                <a:gd name="T4" fmla="*/ 9 w 9"/>
                <a:gd name="T5" fmla="*/ 0 h 12"/>
                <a:gd name="T6" fmla="*/ 9 w 9"/>
                <a:gd name="T7" fmla="*/ 12 h 12"/>
                <a:gd name="T8" fmla="*/ 0 w 9"/>
                <a:gd name="T9" fmla="*/ 12 h 12"/>
                <a:gd name="T10" fmla="*/ 0 w 9"/>
                <a:gd name="T11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12">
                  <a:moveTo>
                    <a:pt x="0" y="12"/>
                  </a:moveTo>
                  <a:lnTo>
                    <a:pt x="0" y="0"/>
                  </a:lnTo>
                  <a:lnTo>
                    <a:pt x="9" y="0"/>
                  </a:lnTo>
                  <a:lnTo>
                    <a:pt x="9" y="12"/>
                  </a:lnTo>
                  <a:lnTo>
                    <a:pt x="0" y="12"/>
                  </a:lnTo>
                  <a:lnTo>
                    <a:pt x="0" y="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6" name="Freeform 12"/>
            <p:cNvSpPr/>
            <p:nvPr/>
          </p:nvSpPr>
          <p:spPr bwMode="auto">
            <a:xfrm>
              <a:off x="1645" y="1574"/>
              <a:ext cx="21" cy="24"/>
            </a:xfrm>
            <a:custGeom>
              <a:avLst/>
              <a:gdLst>
                <a:gd name="T0" fmla="*/ 15 w 21"/>
                <a:gd name="T1" fmla="*/ 24 h 24"/>
                <a:gd name="T2" fmla="*/ 6 w 21"/>
                <a:gd name="T3" fmla="*/ 24 h 24"/>
                <a:gd name="T4" fmla="*/ 6 w 21"/>
                <a:gd name="T5" fmla="*/ 18 h 24"/>
                <a:gd name="T6" fmla="*/ 12 w 21"/>
                <a:gd name="T7" fmla="*/ 18 h 24"/>
                <a:gd name="T8" fmla="*/ 6 w 21"/>
                <a:gd name="T9" fmla="*/ 18 h 24"/>
                <a:gd name="T10" fmla="*/ 6 w 21"/>
                <a:gd name="T11" fmla="*/ 24 h 24"/>
                <a:gd name="T12" fmla="*/ 0 w 21"/>
                <a:gd name="T13" fmla="*/ 24 h 24"/>
                <a:gd name="T14" fmla="*/ 0 w 21"/>
                <a:gd name="T15" fmla="*/ 0 h 24"/>
                <a:gd name="T16" fmla="*/ 6 w 21"/>
                <a:gd name="T17" fmla="*/ 0 h 24"/>
                <a:gd name="T18" fmla="*/ 21 w 21"/>
                <a:gd name="T19" fmla="*/ 0 h 24"/>
                <a:gd name="T20" fmla="*/ 21 w 21"/>
                <a:gd name="T21" fmla="*/ 24 h 24"/>
                <a:gd name="T22" fmla="*/ 15 w 21"/>
                <a:gd name="T23" fmla="*/ 24 h 24"/>
                <a:gd name="T24" fmla="*/ 15 w 21"/>
                <a:gd name="T25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1" h="24">
                  <a:moveTo>
                    <a:pt x="15" y="24"/>
                  </a:moveTo>
                  <a:lnTo>
                    <a:pt x="6" y="24"/>
                  </a:lnTo>
                  <a:lnTo>
                    <a:pt x="6" y="18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6" y="24"/>
                  </a:lnTo>
                  <a:lnTo>
                    <a:pt x="0" y="24"/>
                  </a:lnTo>
                  <a:lnTo>
                    <a:pt x="0" y="0"/>
                  </a:lnTo>
                  <a:lnTo>
                    <a:pt x="6" y="0"/>
                  </a:lnTo>
                  <a:lnTo>
                    <a:pt x="21" y="0"/>
                  </a:lnTo>
                  <a:lnTo>
                    <a:pt x="21" y="24"/>
                  </a:lnTo>
                  <a:lnTo>
                    <a:pt x="15" y="24"/>
                  </a:lnTo>
                  <a:lnTo>
                    <a:pt x="15" y="2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7" name="Freeform 13"/>
            <p:cNvSpPr/>
            <p:nvPr/>
          </p:nvSpPr>
          <p:spPr bwMode="auto">
            <a:xfrm>
              <a:off x="1630" y="1358"/>
              <a:ext cx="83" cy="124"/>
            </a:xfrm>
            <a:custGeom>
              <a:avLst/>
              <a:gdLst>
                <a:gd name="T0" fmla="*/ 0 w 28"/>
                <a:gd name="T1" fmla="*/ 39 h 42"/>
                <a:gd name="T2" fmla="*/ 12 w 28"/>
                <a:gd name="T3" fmla="*/ 31 h 42"/>
                <a:gd name="T4" fmla="*/ 12 w 28"/>
                <a:gd name="T5" fmla="*/ 31 h 42"/>
                <a:gd name="T6" fmla="*/ 24 w 28"/>
                <a:gd name="T7" fmla="*/ 20 h 42"/>
                <a:gd name="T8" fmla="*/ 24 w 28"/>
                <a:gd name="T9" fmla="*/ 20 h 42"/>
                <a:gd name="T10" fmla="*/ 18 w 28"/>
                <a:gd name="T11" fmla="*/ 10 h 42"/>
                <a:gd name="T12" fmla="*/ 18 w 28"/>
                <a:gd name="T13" fmla="*/ 10 h 42"/>
                <a:gd name="T14" fmla="*/ 9 w 28"/>
                <a:gd name="T15" fmla="*/ 4 h 42"/>
                <a:gd name="T16" fmla="*/ 9 w 28"/>
                <a:gd name="T17" fmla="*/ 4 h 42"/>
                <a:gd name="T18" fmla="*/ 8 w 28"/>
                <a:gd name="T19" fmla="*/ 4 h 42"/>
                <a:gd name="T20" fmla="*/ 8 w 28"/>
                <a:gd name="T21" fmla="*/ 4 h 42"/>
                <a:gd name="T22" fmla="*/ 6 w 28"/>
                <a:gd name="T23" fmla="*/ 9 h 42"/>
                <a:gd name="T24" fmla="*/ 6 w 28"/>
                <a:gd name="T25" fmla="*/ 9 h 42"/>
                <a:gd name="T26" fmla="*/ 7 w 28"/>
                <a:gd name="T27" fmla="*/ 14 h 42"/>
                <a:gd name="T28" fmla="*/ 7 w 28"/>
                <a:gd name="T29" fmla="*/ 14 h 42"/>
                <a:gd name="T30" fmla="*/ 14 w 28"/>
                <a:gd name="T31" fmla="*/ 17 h 42"/>
                <a:gd name="T32" fmla="*/ 14 w 28"/>
                <a:gd name="T33" fmla="*/ 17 h 42"/>
                <a:gd name="T34" fmla="*/ 12 w 28"/>
                <a:gd name="T35" fmla="*/ 21 h 42"/>
                <a:gd name="T36" fmla="*/ 6 w 28"/>
                <a:gd name="T37" fmla="*/ 18 h 42"/>
                <a:gd name="T38" fmla="*/ 6 w 28"/>
                <a:gd name="T39" fmla="*/ 18 h 42"/>
                <a:gd name="T40" fmla="*/ 2 w 28"/>
                <a:gd name="T41" fmla="*/ 9 h 42"/>
                <a:gd name="T42" fmla="*/ 2 w 28"/>
                <a:gd name="T43" fmla="*/ 9 h 42"/>
                <a:gd name="T44" fmla="*/ 5 w 28"/>
                <a:gd name="T45" fmla="*/ 1 h 42"/>
                <a:gd name="T46" fmla="*/ 5 w 28"/>
                <a:gd name="T47" fmla="*/ 1 h 42"/>
                <a:gd name="T48" fmla="*/ 9 w 28"/>
                <a:gd name="T49" fmla="*/ 0 h 42"/>
                <a:gd name="T50" fmla="*/ 9 w 28"/>
                <a:gd name="T51" fmla="*/ 0 h 42"/>
                <a:gd name="T52" fmla="*/ 21 w 28"/>
                <a:gd name="T53" fmla="*/ 7 h 42"/>
                <a:gd name="T54" fmla="*/ 21 w 28"/>
                <a:gd name="T55" fmla="*/ 7 h 42"/>
                <a:gd name="T56" fmla="*/ 28 w 28"/>
                <a:gd name="T57" fmla="*/ 20 h 42"/>
                <a:gd name="T58" fmla="*/ 28 w 28"/>
                <a:gd name="T59" fmla="*/ 20 h 42"/>
                <a:gd name="T60" fmla="*/ 15 w 28"/>
                <a:gd name="T61" fmla="*/ 35 h 42"/>
                <a:gd name="T62" fmla="*/ 15 w 28"/>
                <a:gd name="T63" fmla="*/ 35 h 42"/>
                <a:gd name="T64" fmla="*/ 2 w 28"/>
                <a:gd name="T65" fmla="*/ 42 h 42"/>
                <a:gd name="T66" fmla="*/ 2 w 28"/>
                <a:gd name="T67" fmla="*/ 42 h 42"/>
                <a:gd name="T68" fmla="*/ 0 w 28"/>
                <a:gd name="T69" fmla="*/ 39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8" h="42">
                  <a:moveTo>
                    <a:pt x="0" y="39"/>
                  </a:moveTo>
                  <a:cubicBezTo>
                    <a:pt x="0" y="39"/>
                    <a:pt x="6" y="36"/>
                    <a:pt x="12" y="31"/>
                  </a:cubicBezTo>
                  <a:cubicBezTo>
                    <a:pt x="12" y="31"/>
                    <a:pt x="12" y="31"/>
                    <a:pt x="12" y="31"/>
                  </a:cubicBezTo>
                  <a:cubicBezTo>
                    <a:pt x="18" y="28"/>
                    <a:pt x="24" y="22"/>
                    <a:pt x="24" y="20"/>
                  </a:cubicBezTo>
                  <a:cubicBezTo>
                    <a:pt x="24" y="20"/>
                    <a:pt x="24" y="20"/>
                    <a:pt x="24" y="20"/>
                  </a:cubicBezTo>
                  <a:cubicBezTo>
                    <a:pt x="24" y="18"/>
                    <a:pt x="21" y="14"/>
                    <a:pt x="18" y="10"/>
                  </a:cubicBezTo>
                  <a:cubicBezTo>
                    <a:pt x="18" y="10"/>
                    <a:pt x="18" y="10"/>
                    <a:pt x="18" y="10"/>
                  </a:cubicBezTo>
                  <a:cubicBezTo>
                    <a:pt x="15" y="6"/>
                    <a:pt x="10" y="4"/>
                    <a:pt x="9" y="4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7" y="5"/>
                    <a:pt x="6" y="7"/>
                    <a:pt x="6" y="9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6" y="11"/>
                    <a:pt x="7" y="14"/>
                    <a:pt x="7" y="14"/>
                  </a:cubicBezTo>
                  <a:cubicBezTo>
                    <a:pt x="7" y="14"/>
                    <a:pt x="7" y="14"/>
                    <a:pt x="7" y="14"/>
                  </a:cubicBezTo>
                  <a:cubicBezTo>
                    <a:pt x="10" y="15"/>
                    <a:pt x="14" y="17"/>
                    <a:pt x="14" y="17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12" y="21"/>
                    <a:pt x="12" y="21"/>
                    <a:pt x="12" y="21"/>
                  </a:cubicBezTo>
                  <a:cubicBezTo>
                    <a:pt x="12" y="21"/>
                    <a:pt x="8" y="18"/>
                    <a:pt x="6" y="18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3" y="16"/>
                    <a:pt x="2" y="13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7"/>
                    <a:pt x="3" y="4"/>
                    <a:pt x="5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6" y="0"/>
                    <a:pt x="8" y="0"/>
                    <a:pt x="9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13" y="0"/>
                    <a:pt x="17" y="3"/>
                    <a:pt x="21" y="7"/>
                  </a:cubicBezTo>
                  <a:cubicBezTo>
                    <a:pt x="21" y="7"/>
                    <a:pt x="21" y="7"/>
                    <a:pt x="21" y="7"/>
                  </a:cubicBezTo>
                  <a:cubicBezTo>
                    <a:pt x="24" y="11"/>
                    <a:pt x="27" y="16"/>
                    <a:pt x="28" y="20"/>
                  </a:cubicBezTo>
                  <a:cubicBezTo>
                    <a:pt x="28" y="20"/>
                    <a:pt x="28" y="20"/>
                    <a:pt x="28" y="20"/>
                  </a:cubicBezTo>
                  <a:cubicBezTo>
                    <a:pt x="27" y="26"/>
                    <a:pt x="21" y="30"/>
                    <a:pt x="15" y="35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8" y="39"/>
                    <a:pt x="2" y="42"/>
                    <a:pt x="2" y="42"/>
                  </a:cubicBezTo>
                  <a:cubicBezTo>
                    <a:pt x="2" y="42"/>
                    <a:pt x="2" y="42"/>
                    <a:pt x="2" y="42"/>
                  </a:cubicBezTo>
                  <a:cubicBezTo>
                    <a:pt x="0" y="39"/>
                    <a:pt x="0" y="39"/>
                    <a:pt x="0" y="3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8" name="Freeform 14"/>
            <p:cNvSpPr>
              <a:spLocks noEditPoints="1"/>
            </p:cNvSpPr>
            <p:nvPr/>
          </p:nvSpPr>
          <p:spPr bwMode="auto">
            <a:xfrm>
              <a:off x="1624" y="1352"/>
              <a:ext cx="95" cy="139"/>
            </a:xfrm>
            <a:custGeom>
              <a:avLst/>
              <a:gdLst>
                <a:gd name="T0" fmla="*/ 0 w 32"/>
                <a:gd name="T1" fmla="*/ 42 h 47"/>
                <a:gd name="T2" fmla="*/ 1 w 32"/>
                <a:gd name="T3" fmla="*/ 39 h 47"/>
                <a:gd name="T4" fmla="*/ 1 w 32"/>
                <a:gd name="T5" fmla="*/ 39 h 47"/>
                <a:gd name="T6" fmla="*/ 1 w 32"/>
                <a:gd name="T7" fmla="*/ 39 h 47"/>
                <a:gd name="T8" fmla="*/ 2 w 32"/>
                <a:gd name="T9" fmla="*/ 39 h 47"/>
                <a:gd name="T10" fmla="*/ 5 w 32"/>
                <a:gd name="T11" fmla="*/ 37 h 47"/>
                <a:gd name="T12" fmla="*/ 13 w 32"/>
                <a:gd name="T13" fmla="*/ 32 h 47"/>
                <a:gd name="T14" fmla="*/ 24 w 32"/>
                <a:gd name="T15" fmla="*/ 22 h 47"/>
                <a:gd name="T16" fmla="*/ 24 w 32"/>
                <a:gd name="T17" fmla="*/ 22 h 47"/>
                <a:gd name="T18" fmla="*/ 11 w 32"/>
                <a:gd name="T19" fmla="*/ 8 h 47"/>
                <a:gd name="T20" fmla="*/ 10 w 32"/>
                <a:gd name="T21" fmla="*/ 11 h 47"/>
                <a:gd name="T22" fmla="*/ 11 w 32"/>
                <a:gd name="T23" fmla="*/ 14 h 47"/>
                <a:gd name="T24" fmla="*/ 17 w 32"/>
                <a:gd name="T25" fmla="*/ 17 h 47"/>
                <a:gd name="T26" fmla="*/ 14 w 32"/>
                <a:gd name="T27" fmla="*/ 25 h 47"/>
                <a:gd name="T28" fmla="*/ 14 w 32"/>
                <a:gd name="T29" fmla="*/ 25 h 47"/>
                <a:gd name="T30" fmla="*/ 13 w 32"/>
                <a:gd name="T31" fmla="*/ 25 h 47"/>
                <a:gd name="T32" fmla="*/ 13 w 32"/>
                <a:gd name="T33" fmla="*/ 24 h 47"/>
                <a:gd name="T34" fmla="*/ 13 w 32"/>
                <a:gd name="T35" fmla="*/ 24 h 47"/>
                <a:gd name="T36" fmla="*/ 7 w 32"/>
                <a:gd name="T37" fmla="*/ 21 h 47"/>
                <a:gd name="T38" fmla="*/ 7 w 32"/>
                <a:gd name="T39" fmla="*/ 21 h 47"/>
                <a:gd name="T40" fmla="*/ 2 w 32"/>
                <a:gd name="T41" fmla="*/ 11 h 47"/>
                <a:gd name="T42" fmla="*/ 6 w 32"/>
                <a:gd name="T43" fmla="*/ 2 h 47"/>
                <a:gd name="T44" fmla="*/ 11 w 32"/>
                <a:gd name="T45" fmla="*/ 0 h 47"/>
                <a:gd name="T46" fmla="*/ 24 w 32"/>
                <a:gd name="T47" fmla="*/ 8 h 47"/>
                <a:gd name="T48" fmla="*/ 18 w 32"/>
                <a:gd name="T49" fmla="*/ 38 h 47"/>
                <a:gd name="T50" fmla="*/ 5 w 32"/>
                <a:gd name="T51" fmla="*/ 46 h 47"/>
                <a:gd name="T52" fmla="*/ 5 w 32"/>
                <a:gd name="T53" fmla="*/ 42 h 47"/>
                <a:gd name="T54" fmla="*/ 5 w 32"/>
                <a:gd name="T55" fmla="*/ 42 h 47"/>
                <a:gd name="T56" fmla="*/ 9 w 32"/>
                <a:gd name="T57" fmla="*/ 39 h 47"/>
                <a:gd name="T58" fmla="*/ 15 w 32"/>
                <a:gd name="T59" fmla="*/ 35 h 47"/>
                <a:gd name="T60" fmla="*/ 15 w 32"/>
                <a:gd name="T61" fmla="*/ 35 h 47"/>
                <a:gd name="T62" fmla="*/ 21 w 32"/>
                <a:gd name="T63" fmla="*/ 31 h 47"/>
                <a:gd name="T64" fmla="*/ 23 w 32"/>
                <a:gd name="T65" fmla="*/ 29 h 47"/>
                <a:gd name="T66" fmla="*/ 22 w 32"/>
                <a:gd name="T67" fmla="*/ 12 h 47"/>
                <a:gd name="T68" fmla="*/ 28 w 32"/>
                <a:gd name="T69" fmla="*/ 22 h 47"/>
                <a:gd name="T70" fmla="*/ 13 w 32"/>
                <a:gd name="T71" fmla="*/ 20 h 47"/>
                <a:gd name="T72" fmla="*/ 10 w 32"/>
                <a:gd name="T73" fmla="*/ 18 h 47"/>
                <a:gd name="T74" fmla="*/ 7 w 32"/>
                <a:gd name="T75" fmla="*/ 14 h 47"/>
                <a:gd name="T76" fmla="*/ 6 w 32"/>
                <a:gd name="T77" fmla="*/ 11 h 47"/>
                <a:gd name="T78" fmla="*/ 9 w 32"/>
                <a:gd name="T79" fmla="*/ 5 h 47"/>
                <a:gd name="T80" fmla="*/ 9 w 32"/>
                <a:gd name="T81" fmla="*/ 5 h 47"/>
                <a:gd name="T82" fmla="*/ 6 w 32"/>
                <a:gd name="T83" fmla="*/ 11 h 47"/>
                <a:gd name="T84" fmla="*/ 6 w 32"/>
                <a:gd name="T85" fmla="*/ 11 h 47"/>
                <a:gd name="T86" fmla="*/ 6 w 32"/>
                <a:gd name="T87" fmla="*/ 11 h 47"/>
                <a:gd name="T88" fmla="*/ 10 w 32"/>
                <a:gd name="T89" fmla="*/ 4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32" h="47">
                  <a:moveTo>
                    <a:pt x="0" y="42"/>
                  </a:moveTo>
                  <a:cubicBezTo>
                    <a:pt x="2" y="41"/>
                    <a:pt x="2" y="41"/>
                    <a:pt x="2" y="41"/>
                  </a:cubicBezTo>
                  <a:cubicBezTo>
                    <a:pt x="0" y="42"/>
                    <a:pt x="0" y="42"/>
                    <a:pt x="0" y="42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1" y="39"/>
                    <a:pt x="1" y="39"/>
                    <a:pt x="1" y="39"/>
                  </a:cubicBezTo>
                  <a:cubicBezTo>
                    <a:pt x="1" y="39"/>
                    <a:pt x="1" y="39"/>
                    <a:pt x="1" y="39"/>
                  </a:cubicBezTo>
                  <a:cubicBezTo>
                    <a:pt x="1" y="39"/>
                    <a:pt x="1" y="39"/>
                    <a:pt x="1" y="39"/>
                  </a:cubicBezTo>
                  <a:cubicBezTo>
                    <a:pt x="1" y="39"/>
                    <a:pt x="1" y="39"/>
                    <a:pt x="1" y="39"/>
                  </a:cubicBezTo>
                  <a:cubicBezTo>
                    <a:pt x="1" y="39"/>
                    <a:pt x="1" y="39"/>
                    <a:pt x="1" y="39"/>
                  </a:cubicBezTo>
                  <a:cubicBezTo>
                    <a:pt x="1" y="39"/>
                    <a:pt x="1" y="39"/>
                    <a:pt x="1" y="39"/>
                  </a:cubicBezTo>
                  <a:cubicBezTo>
                    <a:pt x="1" y="39"/>
                    <a:pt x="1" y="39"/>
                    <a:pt x="1" y="39"/>
                  </a:cubicBezTo>
                  <a:cubicBezTo>
                    <a:pt x="1" y="39"/>
                    <a:pt x="1" y="39"/>
                    <a:pt x="1" y="39"/>
                  </a:cubicBezTo>
                  <a:cubicBezTo>
                    <a:pt x="1" y="39"/>
                    <a:pt x="1" y="39"/>
                    <a:pt x="1" y="39"/>
                  </a:cubicBezTo>
                  <a:cubicBezTo>
                    <a:pt x="1" y="39"/>
                    <a:pt x="1" y="39"/>
                    <a:pt x="2" y="39"/>
                  </a:cubicBezTo>
                  <a:cubicBezTo>
                    <a:pt x="2" y="39"/>
                    <a:pt x="2" y="39"/>
                    <a:pt x="2" y="39"/>
                  </a:cubicBezTo>
                  <a:cubicBezTo>
                    <a:pt x="2" y="39"/>
                    <a:pt x="2" y="39"/>
                    <a:pt x="2" y="38"/>
                  </a:cubicBezTo>
                  <a:cubicBezTo>
                    <a:pt x="2" y="38"/>
                    <a:pt x="2" y="38"/>
                    <a:pt x="2" y="38"/>
                  </a:cubicBezTo>
                  <a:cubicBezTo>
                    <a:pt x="3" y="38"/>
                    <a:pt x="4" y="38"/>
                    <a:pt x="5" y="37"/>
                  </a:cubicBezTo>
                  <a:cubicBezTo>
                    <a:pt x="5" y="37"/>
                    <a:pt x="5" y="37"/>
                    <a:pt x="5" y="37"/>
                  </a:cubicBezTo>
                  <a:cubicBezTo>
                    <a:pt x="7" y="36"/>
                    <a:pt x="10" y="34"/>
                    <a:pt x="13" y="32"/>
                  </a:cubicBezTo>
                  <a:cubicBezTo>
                    <a:pt x="13" y="32"/>
                    <a:pt x="13" y="32"/>
                    <a:pt x="13" y="32"/>
                  </a:cubicBezTo>
                  <a:cubicBezTo>
                    <a:pt x="18" y="29"/>
                    <a:pt x="23" y="24"/>
                    <a:pt x="24" y="22"/>
                  </a:cubicBezTo>
                  <a:cubicBezTo>
                    <a:pt x="24" y="22"/>
                    <a:pt x="24" y="22"/>
                    <a:pt x="24" y="22"/>
                  </a:cubicBezTo>
                  <a:cubicBezTo>
                    <a:pt x="24" y="22"/>
                    <a:pt x="24" y="22"/>
                    <a:pt x="24" y="22"/>
                  </a:cubicBezTo>
                  <a:cubicBezTo>
                    <a:pt x="24" y="22"/>
                    <a:pt x="24" y="22"/>
                    <a:pt x="24" y="22"/>
                  </a:cubicBezTo>
                  <a:cubicBezTo>
                    <a:pt x="24" y="22"/>
                    <a:pt x="24" y="22"/>
                    <a:pt x="24" y="22"/>
                  </a:cubicBezTo>
                  <a:cubicBezTo>
                    <a:pt x="24" y="22"/>
                    <a:pt x="24" y="22"/>
                    <a:pt x="24" y="22"/>
                  </a:cubicBezTo>
                  <a:cubicBezTo>
                    <a:pt x="24" y="21"/>
                    <a:pt x="21" y="16"/>
                    <a:pt x="18" y="13"/>
                  </a:cubicBezTo>
                  <a:cubicBezTo>
                    <a:pt x="18" y="13"/>
                    <a:pt x="18" y="13"/>
                    <a:pt x="18" y="13"/>
                  </a:cubicBezTo>
                  <a:cubicBezTo>
                    <a:pt x="16" y="10"/>
                    <a:pt x="12" y="8"/>
                    <a:pt x="11" y="8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10" y="9"/>
                    <a:pt x="10" y="10"/>
                    <a:pt x="10" y="1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0" y="12"/>
                    <a:pt x="10" y="14"/>
                    <a:pt x="11" y="14"/>
                  </a:cubicBezTo>
                  <a:cubicBezTo>
                    <a:pt x="11" y="14"/>
                    <a:pt x="11" y="14"/>
                    <a:pt x="11" y="14"/>
                  </a:cubicBezTo>
                  <a:cubicBezTo>
                    <a:pt x="13" y="15"/>
                    <a:pt x="16" y="17"/>
                    <a:pt x="17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6" y="25"/>
                    <a:pt x="16" y="25"/>
                    <a:pt x="16" y="25"/>
                  </a:cubicBezTo>
                  <a:cubicBezTo>
                    <a:pt x="14" y="25"/>
                    <a:pt x="14" y="25"/>
                    <a:pt x="14" y="25"/>
                  </a:cubicBezTo>
                  <a:cubicBezTo>
                    <a:pt x="14" y="25"/>
                    <a:pt x="14" y="25"/>
                    <a:pt x="14" y="25"/>
                  </a:cubicBezTo>
                  <a:cubicBezTo>
                    <a:pt x="14" y="25"/>
                    <a:pt x="14" y="25"/>
                    <a:pt x="14" y="25"/>
                  </a:cubicBezTo>
                  <a:cubicBezTo>
                    <a:pt x="14" y="25"/>
                    <a:pt x="14" y="25"/>
                    <a:pt x="14" y="25"/>
                  </a:cubicBezTo>
                  <a:cubicBezTo>
                    <a:pt x="14" y="25"/>
                    <a:pt x="14" y="25"/>
                    <a:pt x="14" y="25"/>
                  </a:cubicBezTo>
                  <a:cubicBezTo>
                    <a:pt x="14" y="25"/>
                    <a:pt x="14" y="25"/>
                    <a:pt x="14" y="25"/>
                  </a:cubicBezTo>
                  <a:cubicBezTo>
                    <a:pt x="13" y="25"/>
                    <a:pt x="13" y="25"/>
                    <a:pt x="13" y="25"/>
                  </a:cubicBezTo>
                  <a:cubicBezTo>
                    <a:pt x="13" y="24"/>
                    <a:pt x="13" y="24"/>
                    <a:pt x="13" y="24"/>
                  </a:cubicBezTo>
                  <a:cubicBezTo>
                    <a:pt x="13" y="24"/>
                    <a:pt x="13" y="24"/>
                    <a:pt x="13" y="24"/>
                  </a:cubicBezTo>
                  <a:cubicBezTo>
                    <a:pt x="13" y="24"/>
                    <a:pt x="13" y="24"/>
                    <a:pt x="13" y="24"/>
                  </a:cubicBezTo>
                  <a:cubicBezTo>
                    <a:pt x="13" y="24"/>
                    <a:pt x="13" y="24"/>
                    <a:pt x="13" y="24"/>
                  </a:cubicBezTo>
                  <a:cubicBezTo>
                    <a:pt x="13" y="24"/>
                    <a:pt x="13" y="24"/>
                    <a:pt x="13" y="24"/>
                  </a:cubicBezTo>
                  <a:cubicBezTo>
                    <a:pt x="13" y="24"/>
                    <a:pt x="13" y="24"/>
                    <a:pt x="13" y="24"/>
                  </a:cubicBezTo>
                  <a:cubicBezTo>
                    <a:pt x="12" y="24"/>
                    <a:pt x="12" y="23"/>
                    <a:pt x="11" y="23"/>
                  </a:cubicBezTo>
                  <a:cubicBezTo>
                    <a:pt x="11" y="23"/>
                    <a:pt x="11" y="23"/>
                    <a:pt x="11" y="23"/>
                  </a:cubicBezTo>
                  <a:cubicBezTo>
                    <a:pt x="10" y="22"/>
                    <a:pt x="8" y="22"/>
                    <a:pt x="7" y="21"/>
                  </a:cubicBezTo>
                  <a:cubicBezTo>
                    <a:pt x="7" y="21"/>
                    <a:pt x="7" y="21"/>
                    <a:pt x="7" y="21"/>
                  </a:cubicBezTo>
                  <a:cubicBezTo>
                    <a:pt x="7" y="21"/>
                    <a:pt x="7" y="21"/>
                    <a:pt x="7" y="21"/>
                  </a:cubicBezTo>
                  <a:cubicBezTo>
                    <a:pt x="7" y="21"/>
                    <a:pt x="7" y="21"/>
                    <a:pt x="7" y="21"/>
                  </a:cubicBezTo>
                  <a:cubicBezTo>
                    <a:pt x="3" y="19"/>
                    <a:pt x="2" y="15"/>
                    <a:pt x="2" y="11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2" y="8"/>
                    <a:pt x="3" y="5"/>
                    <a:pt x="6" y="2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7" y="0"/>
                    <a:pt x="9" y="0"/>
                    <a:pt x="11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6" y="0"/>
                    <a:pt x="20" y="4"/>
                    <a:pt x="24" y="8"/>
                  </a:cubicBezTo>
                  <a:cubicBezTo>
                    <a:pt x="24" y="8"/>
                    <a:pt x="24" y="8"/>
                    <a:pt x="24" y="8"/>
                  </a:cubicBezTo>
                  <a:cubicBezTo>
                    <a:pt x="28" y="12"/>
                    <a:pt x="31" y="17"/>
                    <a:pt x="32" y="22"/>
                  </a:cubicBezTo>
                  <a:cubicBezTo>
                    <a:pt x="32" y="22"/>
                    <a:pt x="32" y="22"/>
                    <a:pt x="32" y="22"/>
                  </a:cubicBezTo>
                  <a:cubicBezTo>
                    <a:pt x="31" y="30"/>
                    <a:pt x="24" y="34"/>
                    <a:pt x="18" y="38"/>
                  </a:cubicBezTo>
                  <a:cubicBezTo>
                    <a:pt x="18" y="38"/>
                    <a:pt x="18" y="38"/>
                    <a:pt x="18" y="38"/>
                  </a:cubicBezTo>
                  <a:cubicBezTo>
                    <a:pt x="11" y="43"/>
                    <a:pt x="5" y="46"/>
                    <a:pt x="5" y="46"/>
                  </a:cubicBezTo>
                  <a:cubicBezTo>
                    <a:pt x="5" y="46"/>
                    <a:pt x="5" y="46"/>
                    <a:pt x="5" y="46"/>
                  </a:cubicBezTo>
                  <a:cubicBezTo>
                    <a:pt x="3" y="47"/>
                    <a:pt x="3" y="47"/>
                    <a:pt x="3" y="47"/>
                  </a:cubicBezTo>
                  <a:cubicBezTo>
                    <a:pt x="0" y="42"/>
                    <a:pt x="0" y="42"/>
                    <a:pt x="0" y="42"/>
                  </a:cubicBezTo>
                  <a:close/>
                  <a:moveTo>
                    <a:pt x="5" y="42"/>
                  </a:moveTo>
                  <a:cubicBezTo>
                    <a:pt x="5" y="41"/>
                    <a:pt x="6" y="41"/>
                    <a:pt x="6" y="41"/>
                  </a:cubicBezTo>
                  <a:cubicBezTo>
                    <a:pt x="6" y="41"/>
                    <a:pt x="6" y="41"/>
                    <a:pt x="6" y="41"/>
                  </a:cubicBezTo>
                  <a:cubicBezTo>
                    <a:pt x="6" y="41"/>
                    <a:pt x="5" y="41"/>
                    <a:pt x="5" y="42"/>
                  </a:cubicBezTo>
                  <a:cubicBezTo>
                    <a:pt x="5" y="42"/>
                    <a:pt x="5" y="42"/>
                    <a:pt x="5" y="42"/>
                  </a:cubicBezTo>
                  <a:close/>
                  <a:moveTo>
                    <a:pt x="15" y="35"/>
                  </a:moveTo>
                  <a:cubicBezTo>
                    <a:pt x="13" y="37"/>
                    <a:pt x="11" y="38"/>
                    <a:pt x="9" y="39"/>
                  </a:cubicBezTo>
                  <a:cubicBezTo>
                    <a:pt x="9" y="39"/>
                    <a:pt x="9" y="39"/>
                    <a:pt x="9" y="39"/>
                  </a:cubicBezTo>
                  <a:cubicBezTo>
                    <a:pt x="11" y="38"/>
                    <a:pt x="13" y="37"/>
                    <a:pt x="15" y="35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5"/>
                    <a:pt x="15" y="35"/>
                    <a:pt x="15" y="35"/>
                  </a:cubicBezTo>
                  <a:close/>
                  <a:moveTo>
                    <a:pt x="23" y="29"/>
                  </a:moveTo>
                  <a:cubicBezTo>
                    <a:pt x="23" y="29"/>
                    <a:pt x="22" y="30"/>
                    <a:pt x="21" y="31"/>
                  </a:cubicBezTo>
                  <a:cubicBezTo>
                    <a:pt x="21" y="31"/>
                    <a:pt x="21" y="31"/>
                    <a:pt x="21" y="31"/>
                  </a:cubicBezTo>
                  <a:cubicBezTo>
                    <a:pt x="24" y="29"/>
                    <a:pt x="26" y="27"/>
                    <a:pt x="27" y="25"/>
                  </a:cubicBezTo>
                  <a:cubicBezTo>
                    <a:pt x="27" y="25"/>
                    <a:pt x="27" y="25"/>
                    <a:pt x="27" y="25"/>
                  </a:cubicBezTo>
                  <a:cubicBezTo>
                    <a:pt x="26" y="26"/>
                    <a:pt x="25" y="27"/>
                    <a:pt x="23" y="29"/>
                  </a:cubicBezTo>
                  <a:close/>
                  <a:moveTo>
                    <a:pt x="28" y="22"/>
                  </a:moveTo>
                  <a:cubicBezTo>
                    <a:pt x="27" y="19"/>
                    <a:pt x="25" y="15"/>
                    <a:pt x="22" y="12"/>
                  </a:cubicBezTo>
                  <a:cubicBezTo>
                    <a:pt x="22" y="12"/>
                    <a:pt x="22" y="12"/>
                    <a:pt x="22" y="12"/>
                  </a:cubicBezTo>
                  <a:cubicBezTo>
                    <a:pt x="25" y="15"/>
                    <a:pt x="27" y="19"/>
                    <a:pt x="28" y="22"/>
                  </a:cubicBezTo>
                  <a:cubicBezTo>
                    <a:pt x="28" y="22"/>
                    <a:pt x="28" y="22"/>
                    <a:pt x="28" y="22"/>
                  </a:cubicBezTo>
                  <a:cubicBezTo>
                    <a:pt x="28" y="22"/>
                    <a:pt x="28" y="22"/>
                    <a:pt x="28" y="22"/>
                  </a:cubicBezTo>
                  <a:close/>
                  <a:moveTo>
                    <a:pt x="14" y="20"/>
                  </a:moveTo>
                  <a:cubicBezTo>
                    <a:pt x="14" y="20"/>
                    <a:pt x="14" y="20"/>
                    <a:pt x="14" y="20"/>
                  </a:cubicBezTo>
                  <a:cubicBezTo>
                    <a:pt x="13" y="20"/>
                    <a:pt x="13" y="20"/>
                    <a:pt x="13" y="20"/>
                  </a:cubicBezTo>
                  <a:cubicBezTo>
                    <a:pt x="13" y="20"/>
                    <a:pt x="13" y="20"/>
                    <a:pt x="13" y="20"/>
                  </a:cubicBezTo>
                  <a:cubicBezTo>
                    <a:pt x="12" y="19"/>
                    <a:pt x="11" y="19"/>
                    <a:pt x="10" y="18"/>
                  </a:cubicBezTo>
                  <a:cubicBezTo>
                    <a:pt x="10" y="18"/>
                    <a:pt x="10" y="18"/>
                    <a:pt x="10" y="18"/>
                  </a:cubicBezTo>
                  <a:cubicBezTo>
                    <a:pt x="11" y="19"/>
                    <a:pt x="13" y="20"/>
                    <a:pt x="14" y="20"/>
                  </a:cubicBezTo>
                  <a:close/>
                  <a:moveTo>
                    <a:pt x="8" y="17"/>
                  </a:moveTo>
                  <a:cubicBezTo>
                    <a:pt x="7" y="16"/>
                    <a:pt x="7" y="16"/>
                    <a:pt x="7" y="14"/>
                  </a:cubicBezTo>
                  <a:cubicBezTo>
                    <a:pt x="7" y="14"/>
                    <a:pt x="7" y="14"/>
                    <a:pt x="7" y="14"/>
                  </a:cubicBezTo>
                  <a:cubicBezTo>
                    <a:pt x="7" y="16"/>
                    <a:pt x="7" y="16"/>
                    <a:pt x="8" y="17"/>
                  </a:cubicBezTo>
                  <a:close/>
                  <a:moveTo>
                    <a:pt x="6" y="11"/>
                  </a:moveTo>
                  <a:cubicBezTo>
                    <a:pt x="6" y="9"/>
                    <a:pt x="7" y="7"/>
                    <a:pt x="9" y="5"/>
                  </a:cubicBezTo>
                  <a:cubicBezTo>
                    <a:pt x="9" y="5"/>
                    <a:pt x="9" y="5"/>
                    <a:pt x="9" y="5"/>
                  </a:cubicBezTo>
                  <a:cubicBezTo>
                    <a:pt x="9" y="5"/>
                    <a:pt x="9" y="5"/>
                    <a:pt x="9" y="5"/>
                  </a:cubicBezTo>
                  <a:cubicBezTo>
                    <a:pt x="9" y="5"/>
                    <a:pt x="9" y="5"/>
                    <a:pt x="9" y="5"/>
                  </a:cubicBezTo>
                  <a:cubicBezTo>
                    <a:pt x="9" y="5"/>
                    <a:pt x="9" y="5"/>
                    <a:pt x="9" y="5"/>
                  </a:cubicBezTo>
                  <a:cubicBezTo>
                    <a:pt x="9" y="5"/>
                    <a:pt x="9" y="5"/>
                    <a:pt x="9" y="5"/>
                  </a:cubicBezTo>
                  <a:cubicBezTo>
                    <a:pt x="7" y="6"/>
                    <a:pt x="6" y="9"/>
                    <a:pt x="6" y="11"/>
                  </a:cubicBezTo>
                  <a:cubicBezTo>
                    <a:pt x="6" y="11"/>
                    <a:pt x="6" y="11"/>
                    <a:pt x="6" y="11"/>
                  </a:cubicBezTo>
                  <a:cubicBezTo>
                    <a:pt x="6" y="11"/>
                    <a:pt x="6" y="11"/>
                    <a:pt x="6" y="11"/>
                  </a:cubicBezTo>
                  <a:cubicBezTo>
                    <a:pt x="6" y="11"/>
                    <a:pt x="6" y="11"/>
                    <a:pt x="6" y="11"/>
                  </a:cubicBezTo>
                  <a:cubicBezTo>
                    <a:pt x="6" y="11"/>
                    <a:pt x="6" y="11"/>
                    <a:pt x="6" y="11"/>
                  </a:cubicBezTo>
                  <a:cubicBezTo>
                    <a:pt x="6" y="11"/>
                    <a:pt x="6" y="11"/>
                    <a:pt x="6" y="11"/>
                  </a:cubicBezTo>
                  <a:cubicBezTo>
                    <a:pt x="6" y="11"/>
                    <a:pt x="6" y="11"/>
                    <a:pt x="6" y="11"/>
                  </a:cubicBezTo>
                  <a:cubicBezTo>
                    <a:pt x="6" y="11"/>
                    <a:pt x="6" y="11"/>
                    <a:pt x="6" y="11"/>
                  </a:cubicBezTo>
                  <a:cubicBezTo>
                    <a:pt x="6" y="11"/>
                    <a:pt x="6" y="11"/>
                    <a:pt x="6" y="11"/>
                  </a:cubicBezTo>
                  <a:close/>
                  <a:moveTo>
                    <a:pt x="9" y="4"/>
                  </a:moveTo>
                  <a:cubicBezTo>
                    <a:pt x="9" y="4"/>
                    <a:pt x="10" y="4"/>
                    <a:pt x="10" y="4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10" y="4"/>
                    <a:pt x="9" y="4"/>
                    <a:pt x="9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9" name="Freeform 15"/>
            <p:cNvSpPr>
              <a:spLocks noEditPoints="1"/>
            </p:cNvSpPr>
            <p:nvPr/>
          </p:nvSpPr>
          <p:spPr bwMode="auto">
            <a:xfrm>
              <a:off x="1651" y="1423"/>
              <a:ext cx="98" cy="68"/>
            </a:xfrm>
            <a:custGeom>
              <a:avLst/>
              <a:gdLst>
                <a:gd name="T0" fmla="*/ 0 w 33"/>
                <a:gd name="T1" fmla="*/ 23 h 23"/>
                <a:gd name="T2" fmla="*/ 0 w 33"/>
                <a:gd name="T3" fmla="*/ 19 h 23"/>
                <a:gd name="T4" fmla="*/ 7 w 33"/>
                <a:gd name="T5" fmla="*/ 19 h 23"/>
                <a:gd name="T6" fmla="*/ 7 w 33"/>
                <a:gd name="T7" fmla="*/ 19 h 23"/>
                <a:gd name="T8" fmla="*/ 18 w 33"/>
                <a:gd name="T9" fmla="*/ 19 h 23"/>
                <a:gd name="T10" fmla="*/ 18 w 33"/>
                <a:gd name="T11" fmla="*/ 19 h 23"/>
                <a:gd name="T12" fmla="*/ 24 w 33"/>
                <a:gd name="T13" fmla="*/ 18 h 23"/>
                <a:gd name="T14" fmla="*/ 24 w 33"/>
                <a:gd name="T15" fmla="*/ 18 h 23"/>
                <a:gd name="T16" fmla="*/ 27 w 33"/>
                <a:gd name="T17" fmla="*/ 12 h 23"/>
                <a:gd name="T18" fmla="*/ 27 w 33"/>
                <a:gd name="T19" fmla="*/ 12 h 23"/>
                <a:gd name="T20" fmla="*/ 29 w 33"/>
                <a:gd name="T21" fmla="*/ 7 h 23"/>
                <a:gd name="T22" fmla="*/ 29 w 33"/>
                <a:gd name="T23" fmla="*/ 7 h 23"/>
                <a:gd name="T24" fmla="*/ 27 w 33"/>
                <a:gd name="T25" fmla="*/ 4 h 23"/>
                <a:gd name="T26" fmla="*/ 27 w 33"/>
                <a:gd name="T27" fmla="*/ 4 h 23"/>
                <a:gd name="T28" fmla="*/ 26 w 33"/>
                <a:gd name="T29" fmla="*/ 4 h 23"/>
                <a:gd name="T30" fmla="*/ 26 w 33"/>
                <a:gd name="T31" fmla="*/ 4 h 23"/>
                <a:gd name="T32" fmla="*/ 25 w 33"/>
                <a:gd name="T33" fmla="*/ 7 h 23"/>
                <a:gd name="T34" fmla="*/ 25 w 33"/>
                <a:gd name="T35" fmla="*/ 7 h 23"/>
                <a:gd name="T36" fmla="*/ 23 w 33"/>
                <a:gd name="T37" fmla="*/ 11 h 23"/>
                <a:gd name="T38" fmla="*/ 23 w 33"/>
                <a:gd name="T39" fmla="*/ 11 h 23"/>
                <a:gd name="T40" fmla="*/ 19 w 33"/>
                <a:gd name="T41" fmla="*/ 9 h 23"/>
                <a:gd name="T42" fmla="*/ 21 w 33"/>
                <a:gd name="T43" fmla="*/ 5 h 23"/>
                <a:gd name="T44" fmla="*/ 21 w 33"/>
                <a:gd name="T45" fmla="*/ 5 h 23"/>
                <a:gd name="T46" fmla="*/ 27 w 33"/>
                <a:gd name="T47" fmla="*/ 0 h 23"/>
                <a:gd name="T48" fmla="*/ 27 w 33"/>
                <a:gd name="T49" fmla="*/ 0 h 23"/>
                <a:gd name="T50" fmla="*/ 30 w 33"/>
                <a:gd name="T51" fmla="*/ 1 h 23"/>
                <a:gd name="T52" fmla="*/ 30 w 33"/>
                <a:gd name="T53" fmla="*/ 1 h 23"/>
                <a:gd name="T54" fmla="*/ 33 w 33"/>
                <a:gd name="T55" fmla="*/ 7 h 23"/>
                <a:gd name="T56" fmla="*/ 33 w 33"/>
                <a:gd name="T57" fmla="*/ 7 h 23"/>
                <a:gd name="T58" fmla="*/ 30 w 33"/>
                <a:gd name="T59" fmla="*/ 14 h 23"/>
                <a:gd name="T60" fmla="*/ 30 w 33"/>
                <a:gd name="T61" fmla="*/ 14 h 23"/>
                <a:gd name="T62" fmla="*/ 27 w 33"/>
                <a:gd name="T63" fmla="*/ 20 h 23"/>
                <a:gd name="T64" fmla="*/ 27 w 33"/>
                <a:gd name="T65" fmla="*/ 20 h 23"/>
                <a:gd name="T66" fmla="*/ 19 w 33"/>
                <a:gd name="T67" fmla="*/ 23 h 23"/>
                <a:gd name="T68" fmla="*/ 19 w 33"/>
                <a:gd name="T69" fmla="*/ 23 h 23"/>
                <a:gd name="T70" fmla="*/ 7 w 33"/>
                <a:gd name="T71" fmla="*/ 23 h 23"/>
                <a:gd name="T72" fmla="*/ 7 w 33"/>
                <a:gd name="T73" fmla="*/ 23 h 23"/>
                <a:gd name="T74" fmla="*/ 0 w 33"/>
                <a:gd name="T75" fmla="*/ 23 h 23"/>
                <a:gd name="T76" fmla="*/ 23 w 33"/>
                <a:gd name="T77" fmla="*/ 11 h 23"/>
                <a:gd name="T78" fmla="*/ 23 w 33"/>
                <a:gd name="T79" fmla="*/ 11 h 23"/>
                <a:gd name="T80" fmla="*/ 23 w 33"/>
                <a:gd name="T81" fmla="*/ 11 h 23"/>
                <a:gd name="T82" fmla="*/ 23 w 33"/>
                <a:gd name="T83" fmla="*/ 11 h 23"/>
                <a:gd name="T84" fmla="*/ 23 w 33"/>
                <a:gd name="T85" fmla="*/ 11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33" h="23">
                  <a:moveTo>
                    <a:pt x="0" y="23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3" y="19"/>
                    <a:pt x="7" y="19"/>
                  </a:cubicBezTo>
                  <a:cubicBezTo>
                    <a:pt x="7" y="19"/>
                    <a:pt x="7" y="19"/>
                    <a:pt x="7" y="19"/>
                  </a:cubicBezTo>
                  <a:cubicBezTo>
                    <a:pt x="10" y="19"/>
                    <a:pt x="14" y="19"/>
                    <a:pt x="18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3" y="19"/>
                    <a:pt x="24" y="18"/>
                    <a:pt x="24" y="18"/>
                  </a:cubicBezTo>
                  <a:cubicBezTo>
                    <a:pt x="24" y="18"/>
                    <a:pt x="24" y="18"/>
                    <a:pt x="24" y="18"/>
                  </a:cubicBezTo>
                  <a:cubicBezTo>
                    <a:pt x="24" y="18"/>
                    <a:pt x="25" y="15"/>
                    <a:pt x="27" y="12"/>
                  </a:cubicBezTo>
                  <a:cubicBezTo>
                    <a:pt x="27" y="12"/>
                    <a:pt x="27" y="12"/>
                    <a:pt x="27" y="12"/>
                  </a:cubicBezTo>
                  <a:cubicBezTo>
                    <a:pt x="28" y="9"/>
                    <a:pt x="29" y="8"/>
                    <a:pt x="29" y="7"/>
                  </a:cubicBezTo>
                  <a:cubicBezTo>
                    <a:pt x="29" y="7"/>
                    <a:pt x="29" y="7"/>
                    <a:pt x="29" y="7"/>
                  </a:cubicBezTo>
                  <a:cubicBezTo>
                    <a:pt x="29" y="6"/>
                    <a:pt x="29" y="5"/>
                    <a:pt x="27" y="4"/>
                  </a:cubicBezTo>
                  <a:cubicBezTo>
                    <a:pt x="27" y="4"/>
                    <a:pt x="27" y="4"/>
                    <a:pt x="27" y="4"/>
                  </a:cubicBezTo>
                  <a:cubicBezTo>
                    <a:pt x="27" y="4"/>
                    <a:pt x="27" y="4"/>
                    <a:pt x="26" y="4"/>
                  </a:cubicBezTo>
                  <a:cubicBezTo>
                    <a:pt x="26" y="4"/>
                    <a:pt x="26" y="4"/>
                    <a:pt x="26" y="4"/>
                  </a:cubicBezTo>
                  <a:cubicBezTo>
                    <a:pt x="26" y="5"/>
                    <a:pt x="25" y="6"/>
                    <a:pt x="25" y="7"/>
                  </a:cubicBezTo>
                  <a:cubicBezTo>
                    <a:pt x="25" y="7"/>
                    <a:pt x="25" y="7"/>
                    <a:pt x="25" y="7"/>
                  </a:cubicBezTo>
                  <a:cubicBezTo>
                    <a:pt x="24" y="9"/>
                    <a:pt x="23" y="11"/>
                    <a:pt x="23" y="11"/>
                  </a:cubicBezTo>
                  <a:cubicBezTo>
                    <a:pt x="23" y="11"/>
                    <a:pt x="23" y="11"/>
                    <a:pt x="23" y="11"/>
                  </a:cubicBezTo>
                  <a:cubicBezTo>
                    <a:pt x="19" y="9"/>
                    <a:pt x="19" y="9"/>
                    <a:pt x="19" y="9"/>
                  </a:cubicBezTo>
                  <a:cubicBezTo>
                    <a:pt x="19" y="9"/>
                    <a:pt x="20" y="7"/>
                    <a:pt x="21" y="5"/>
                  </a:cubicBezTo>
                  <a:cubicBezTo>
                    <a:pt x="21" y="5"/>
                    <a:pt x="21" y="5"/>
                    <a:pt x="21" y="5"/>
                  </a:cubicBezTo>
                  <a:cubicBezTo>
                    <a:pt x="23" y="3"/>
                    <a:pt x="24" y="0"/>
                    <a:pt x="27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8" y="0"/>
                    <a:pt x="29" y="0"/>
                    <a:pt x="30" y="1"/>
                  </a:cubicBezTo>
                  <a:cubicBezTo>
                    <a:pt x="30" y="1"/>
                    <a:pt x="30" y="1"/>
                    <a:pt x="30" y="1"/>
                  </a:cubicBezTo>
                  <a:cubicBezTo>
                    <a:pt x="32" y="3"/>
                    <a:pt x="33" y="4"/>
                    <a:pt x="33" y="7"/>
                  </a:cubicBezTo>
                  <a:cubicBezTo>
                    <a:pt x="33" y="7"/>
                    <a:pt x="33" y="7"/>
                    <a:pt x="33" y="7"/>
                  </a:cubicBezTo>
                  <a:cubicBezTo>
                    <a:pt x="33" y="9"/>
                    <a:pt x="32" y="11"/>
                    <a:pt x="30" y="14"/>
                  </a:cubicBezTo>
                  <a:cubicBezTo>
                    <a:pt x="30" y="14"/>
                    <a:pt x="30" y="14"/>
                    <a:pt x="30" y="14"/>
                  </a:cubicBezTo>
                  <a:cubicBezTo>
                    <a:pt x="28" y="17"/>
                    <a:pt x="28" y="18"/>
                    <a:pt x="27" y="20"/>
                  </a:cubicBezTo>
                  <a:cubicBezTo>
                    <a:pt x="27" y="20"/>
                    <a:pt x="27" y="20"/>
                    <a:pt x="27" y="20"/>
                  </a:cubicBezTo>
                  <a:cubicBezTo>
                    <a:pt x="26" y="22"/>
                    <a:pt x="24" y="23"/>
                    <a:pt x="19" y="23"/>
                  </a:cubicBezTo>
                  <a:cubicBezTo>
                    <a:pt x="19" y="23"/>
                    <a:pt x="19" y="23"/>
                    <a:pt x="19" y="23"/>
                  </a:cubicBezTo>
                  <a:cubicBezTo>
                    <a:pt x="14" y="23"/>
                    <a:pt x="10" y="23"/>
                    <a:pt x="7" y="23"/>
                  </a:cubicBezTo>
                  <a:cubicBezTo>
                    <a:pt x="7" y="23"/>
                    <a:pt x="7" y="23"/>
                    <a:pt x="7" y="23"/>
                  </a:cubicBezTo>
                  <a:cubicBezTo>
                    <a:pt x="2" y="23"/>
                    <a:pt x="0" y="23"/>
                    <a:pt x="0" y="23"/>
                  </a:cubicBezTo>
                  <a:close/>
                  <a:moveTo>
                    <a:pt x="23" y="11"/>
                  </a:moveTo>
                  <a:cubicBezTo>
                    <a:pt x="23" y="11"/>
                    <a:pt x="23" y="11"/>
                    <a:pt x="23" y="11"/>
                  </a:cubicBezTo>
                  <a:cubicBezTo>
                    <a:pt x="23" y="11"/>
                    <a:pt x="23" y="11"/>
                    <a:pt x="23" y="11"/>
                  </a:cubicBezTo>
                  <a:cubicBezTo>
                    <a:pt x="23" y="11"/>
                    <a:pt x="23" y="11"/>
                    <a:pt x="23" y="11"/>
                  </a:cubicBezTo>
                  <a:cubicBezTo>
                    <a:pt x="23" y="11"/>
                    <a:pt x="23" y="11"/>
                    <a:pt x="23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0" name="Freeform 16"/>
            <p:cNvSpPr>
              <a:spLocks noEditPoints="1"/>
            </p:cNvSpPr>
            <p:nvPr/>
          </p:nvSpPr>
          <p:spPr bwMode="auto">
            <a:xfrm>
              <a:off x="1642" y="1417"/>
              <a:ext cx="113" cy="80"/>
            </a:xfrm>
            <a:custGeom>
              <a:avLst/>
              <a:gdLst>
                <a:gd name="T0" fmla="*/ 3 w 38"/>
                <a:gd name="T1" fmla="*/ 25 h 27"/>
                <a:gd name="T2" fmla="*/ 3 w 38"/>
                <a:gd name="T3" fmla="*/ 25 h 27"/>
                <a:gd name="T4" fmla="*/ 0 w 38"/>
                <a:gd name="T5" fmla="*/ 27 h 27"/>
                <a:gd name="T6" fmla="*/ 3 w 38"/>
                <a:gd name="T7" fmla="*/ 19 h 27"/>
                <a:gd name="T8" fmla="*/ 10 w 38"/>
                <a:gd name="T9" fmla="*/ 19 h 27"/>
                <a:gd name="T10" fmla="*/ 21 w 38"/>
                <a:gd name="T11" fmla="*/ 19 h 27"/>
                <a:gd name="T12" fmla="*/ 25 w 38"/>
                <a:gd name="T13" fmla="*/ 19 h 27"/>
                <a:gd name="T14" fmla="*/ 26 w 38"/>
                <a:gd name="T15" fmla="*/ 18 h 27"/>
                <a:gd name="T16" fmla="*/ 27 w 38"/>
                <a:gd name="T17" fmla="*/ 15 h 27"/>
                <a:gd name="T18" fmla="*/ 24 w 38"/>
                <a:gd name="T19" fmla="*/ 15 h 27"/>
                <a:gd name="T20" fmla="*/ 20 w 38"/>
                <a:gd name="T21" fmla="*/ 13 h 27"/>
                <a:gd name="T22" fmla="*/ 20 w 38"/>
                <a:gd name="T23" fmla="*/ 11 h 27"/>
                <a:gd name="T24" fmla="*/ 21 w 38"/>
                <a:gd name="T25" fmla="*/ 10 h 27"/>
                <a:gd name="T26" fmla="*/ 21 w 38"/>
                <a:gd name="T27" fmla="*/ 9 h 27"/>
                <a:gd name="T28" fmla="*/ 23 w 38"/>
                <a:gd name="T29" fmla="*/ 6 h 27"/>
                <a:gd name="T30" fmla="*/ 30 w 38"/>
                <a:gd name="T31" fmla="*/ 0 h 27"/>
                <a:gd name="T32" fmla="*/ 30 w 38"/>
                <a:gd name="T33" fmla="*/ 0 h 27"/>
                <a:gd name="T34" fmla="*/ 34 w 38"/>
                <a:gd name="T35" fmla="*/ 1 h 27"/>
                <a:gd name="T36" fmla="*/ 38 w 38"/>
                <a:gd name="T37" fmla="*/ 9 h 27"/>
                <a:gd name="T38" fmla="*/ 35 w 38"/>
                <a:gd name="T39" fmla="*/ 18 h 27"/>
                <a:gd name="T40" fmla="*/ 32 w 38"/>
                <a:gd name="T41" fmla="*/ 23 h 27"/>
                <a:gd name="T42" fmla="*/ 22 w 38"/>
                <a:gd name="T43" fmla="*/ 27 h 27"/>
                <a:gd name="T44" fmla="*/ 10 w 38"/>
                <a:gd name="T45" fmla="*/ 27 h 27"/>
                <a:gd name="T46" fmla="*/ 9 w 38"/>
                <a:gd name="T47" fmla="*/ 27 h 27"/>
                <a:gd name="T48" fmla="*/ 3 w 38"/>
                <a:gd name="T49" fmla="*/ 27 h 27"/>
                <a:gd name="T50" fmla="*/ 22 w 38"/>
                <a:gd name="T51" fmla="*/ 23 h 27"/>
                <a:gd name="T52" fmla="*/ 22 w 38"/>
                <a:gd name="T53" fmla="*/ 23 h 27"/>
                <a:gd name="T54" fmla="*/ 22 w 38"/>
                <a:gd name="T55" fmla="*/ 23 h 27"/>
                <a:gd name="T56" fmla="*/ 10 w 38"/>
                <a:gd name="T57" fmla="*/ 23 h 27"/>
                <a:gd name="T58" fmla="*/ 5 w 38"/>
                <a:gd name="T59" fmla="*/ 23 h 27"/>
                <a:gd name="T60" fmla="*/ 10 w 38"/>
                <a:gd name="T61" fmla="*/ 23 h 27"/>
                <a:gd name="T62" fmla="*/ 27 w 38"/>
                <a:gd name="T63" fmla="*/ 22 h 27"/>
                <a:gd name="T64" fmla="*/ 24 w 38"/>
                <a:gd name="T65" fmla="*/ 23 h 27"/>
                <a:gd name="T66" fmla="*/ 28 w 38"/>
                <a:gd name="T67" fmla="*/ 22 h 27"/>
                <a:gd name="T68" fmla="*/ 28 w 38"/>
                <a:gd name="T69" fmla="*/ 22 h 27"/>
                <a:gd name="T70" fmla="*/ 29 w 38"/>
                <a:gd name="T71" fmla="*/ 20 h 27"/>
                <a:gd name="T72" fmla="*/ 30 w 38"/>
                <a:gd name="T73" fmla="*/ 18 h 27"/>
                <a:gd name="T74" fmla="*/ 29 w 38"/>
                <a:gd name="T75" fmla="*/ 20 h 27"/>
                <a:gd name="T76" fmla="*/ 31 w 38"/>
                <a:gd name="T77" fmla="*/ 16 h 27"/>
                <a:gd name="T78" fmla="*/ 31 w 38"/>
                <a:gd name="T79" fmla="*/ 15 h 27"/>
                <a:gd name="T80" fmla="*/ 34 w 38"/>
                <a:gd name="T81" fmla="*/ 10 h 27"/>
                <a:gd name="T82" fmla="*/ 34 w 38"/>
                <a:gd name="T83" fmla="*/ 10 h 27"/>
                <a:gd name="T84" fmla="*/ 30 w 38"/>
                <a:gd name="T85" fmla="*/ 10 h 27"/>
                <a:gd name="T86" fmla="*/ 28 w 38"/>
                <a:gd name="T87" fmla="*/ 12 h 27"/>
                <a:gd name="T88" fmla="*/ 28 w 38"/>
                <a:gd name="T89" fmla="*/ 13 h 27"/>
                <a:gd name="T90" fmla="*/ 30 w 38"/>
                <a:gd name="T91" fmla="*/ 9 h 27"/>
                <a:gd name="T92" fmla="*/ 30 w 38"/>
                <a:gd name="T93" fmla="*/ 9 h 27"/>
                <a:gd name="T94" fmla="*/ 30 w 38"/>
                <a:gd name="T95" fmla="*/ 9 h 27"/>
                <a:gd name="T96" fmla="*/ 30 w 38"/>
                <a:gd name="T97" fmla="*/ 9 h 27"/>
                <a:gd name="T98" fmla="*/ 28 w 38"/>
                <a:gd name="T99" fmla="*/ 13 h 27"/>
                <a:gd name="T100" fmla="*/ 28 w 38"/>
                <a:gd name="T101" fmla="*/ 13 h 27"/>
                <a:gd name="T102" fmla="*/ 26 w 38"/>
                <a:gd name="T103" fmla="*/ 8 h 27"/>
                <a:gd name="T104" fmla="*/ 25 w 38"/>
                <a:gd name="T105" fmla="*/ 10 h 27"/>
                <a:gd name="T106" fmla="*/ 34 w 38"/>
                <a:gd name="T107" fmla="*/ 9 h 27"/>
                <a:gd name="T108" fmla="*/ 34 w 38"/>
                <a:gd name="T109" fmla="*/ 9 h 27"/>
                <a:gd name="T110" fmla="*/ 32 w 38"/>
                <a:gd name="T111" fmla="*/ 5 h 27"/>
                <a:gd name="T112" fmla="*/ 34 w 38"/>
                <a:gd name="T113" fmla="*/ 9 h 27"/>
                <a:gd name="T114" fmla="*/ 34 w 38"/>
                <a:gd name="T115" fmla="*/ 9 h 27"/>
                <a:gd name="T116" fmla="*/ 34 w 38"/>
                <a:gd name="T117" fmla="*/ 9 h 27"/>
                <a:gd name="T118" fmla="*/ 34 w 38"/>
                <a:gd name="T119" fmla="*/ 9 h 27"/>
                <a:gd name="T120" fmla="*/ 28 w 38"/>
                <a:gd name="T121" fmla="*/ 5 h 27"/>
                <a:gd name="T122" fmla="*/ 29 w 38"/>
                <a:gd name="T123" fmla="*/ 4 h 27"/>
                <a:gd name="T124" fmla="*/ 29 w 38"/>
                <a:gd name="T125" fmla="*/ 4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38" h="27">
                  <a:moveTo>
                    <a:pt x="3" y="27"/>
                  </a:moveTo>
                  <a:cubicBezTo>
                    <a:pt x="3" y="25"/>
                    <a:pt x="3" y="25"/>
                    <a:pt x="3" y="25"/>
                  </a:cubicBezTo>
                  <a:cubicBezTo>
                    <a:pt x="5" y="25"/>
                    <a:pt x="5" y="25"/>
                    <a:pt x="5" y="25"/>
                  </a:cubicBezTo>
                  <a:cubicBezTo>
                    <a:pt x="3" y="25"/>
                    <a:pt x="3" y="25"/>
                    <a:pt x="3" y="25"/>
                  </a:cubicBezTo>
                  <a:cubicBezTo>
                    <a:pt x="3" y="27"/>
                    <a:pt x="3" y="27"/>
                    <a:pt x="3" y="27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1" y="19"/>
                    <a:pt x="1" y="19"/>
                    <a:pt x="1" y="19"/>
                  </a:cubicBezTo>
                  <a:cubicBezTo>
                    <a:pt x="3" y="19"/>
                    <a:pt x="3" y="19"/>
                    <a:pt x="3" y="19"/>
                  </a:cubicBezTo>
                  <a:cubicBezTo>
                    <a:pt x="3" y="19"/>
                    <a:pt x="6" y="19"/>
                    <a:pt x="10" y="19"/>
                  </a:cubicBezTo>
                  <a:cubicBezTo>
                    <a:pt x="10" y="19"/>
                    <a:pt x="10" y="19"/>
                    <a:pt x="10" y="19"/>
                  </a:cubicBezTo>
                  <a:cubicBezTo>
                    <a:pt x="13" y="19"/>
                    <a:pt x="17" y="19"/>
                    <a:pt x="21" y="19"/>
                  </a:cubicBezTo>
                  <a:cubicBezTo>
                    <a:pt x="21" y="19"/>
                    <a:pt x="21" y="19"/>
                    <a:pt x="21" y="19"/>
                  </a:cubicBezTo>
                  <a:cubicBezTo>
                    <a:pt x="24" y="19"/>
                    <a:pt x="25" y="19"/>
                    <a:pt x="25" y="19"/>
                  </a:cubicBezTo>
                  <a:cubicBezTo>
                    <a:pt x="25" y="19"/>
                    <a:pt x="25" y="19"/>
                    <a:pt x="25" y="19"/>
                  </a:cubicBezTo>
                  <a:cubicBezTo>
                    <a:pt x="25" y="18"/>
                    <a:pt x="26" y="18"/>
                    <a:pt x="26" y="18"/>
                  </a:cubicBezTo>
                  <a:cubicBezTo>
                    <a:pt x="26" y="18"/>
                    <a:pt x="26" y="18"/>
                    <a:pt x="26" y="18"/>
                  </a:cubicBezTo>
                  <a:cubicBezTo>
                    <a:pt x="26" y="17"/>
                    <a:pt x="26" y="16"/>
                    <a:pt x="27" y="15"/>
                  </a:cubicBezTo>
                  <a:cubicBezTo>
                    <a:pt x="27" y="15"/>
                    <a:pt x="27" y="15"/>
                    <a:pt x="27" y="15"/>
                  </a:cubicBezTo>
                  <a:cubicBezTo>
                    <a:pt x="26" y="15"/>
                    <a:pt x="26" y="15"/>
                    <a:pt x="26" y="15"/>
                  </a:cubicBezTo>
                  <a:cubicBezTo>
                    <a:pt x="24" y="15"/>
                    <a:pt x="24" y="15"/>
                    <a:pt x="24" y="15"/>
                  </a:cubicBezTo>
                  <a:cubicBezTo>
                    <a:pt x="24" y="14"/>
                    <a:pt x="24" y="14"/>
                    <a:pt x="24" y="14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0" y="11"/>
                    <a:pt x="20" y="11"/>
                    <a:pt x="20" y="11"/>
                  </a:cubicBezTo>
                  <a:cubicBezTo>
                    <a:pt x="20" y="11"/>
                    <a:pt x="20" y="11"/>
                    <a:pt x="20" y="11"/>
                  </a:cubicBezTo>
                  <a:cubicBezTo>
                    <a:pt x="20" y="10"/>
                    <a:pt x="21" y="10"/>
                    <a:pt x="21" y="10"/>
                  </a:cubicBezTo>
                  <a:cubicBezTo>
                    <a:pt x="21" y="10"/>
                    <a:pt x="21" y="10"/>
                    <a:pt x="21" y="10"/>
                  </a:cubicBezTo>
                  <a:cubicBezTo>
                    <a:pt x="21" y="10"/>
                    <a:pt x="21" y="10"/>
                    <a:pt x="21" y="9"/>
                  </a:cubicBezTo>
                  <a:cubicBezTo>
                    <a:pt x="21" y="9"/>
                    <a:pt x="21" y="9"/>
                    <a:pt x="21" y="9"/>
                  </a:cubicBezTo>
                  <a:cubicBezTo>
                    <a:pt x="21" y="8"/>
                    <a:pt x="22" y="7"/>
                    <a:pt x="23" y="6"/>
                  </a:cubicBezTo>
                  <a:cubicBezTo>
                    <a:pt x="23" y="6"/>
                    <a:pt x="23" y="6"/>
                    <a:pt x="23" y="6"/>
                  </a:cubicBezTo>
                  <a:cubicBezTo>
                    <a:pt x="24" y="4"/>
                    <a:pt x="25" y="0"/>
                    <a:pt x="30" y="0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32" y="0"/>
                    <a:pt x="33" y="0"/>
                    <a:pt x="34" y="1"/>
                  </a:cubicBezTo>
                  <a:cubicBezTo>
                    <a:pt x="34" y="1"/>
                    <a:pt x="34" y="1"/>
                    <a:pt x="34" y="1"/>
                  </a:cubicBezTo>
                  <a:cubicBezTo>
                    <a:pt x="36" y="3"/>
                    <a:pt x="38" y="6"/>
                    <a:pt x="38" y="9"/>
                  </a:cubicBezTo>
                  <a:cubicBezTo>
                    <a:pt x="38" y="9"/>
                    <a:pt x="38" y="9"/>
                    <a:pt x="38" y="9"/>
                  </a:cubicBezTo>
                  <a:cubicBezTo>
                    <a:pt x="38" y="12"/>
                    <a:pt x="37" y="15"/>
                    <a:pt x="35" y="18"/>
                  </a:cubicBezTo>
                  <a:cubicBezTo>
                    <a:pt x="35" y="18"/>
                    <a:pt x="35" y="18"/>
                    <a:pt x="35" y="18"/>
                  </a:cubicBezTo>
                  <a:cubicBezTo>
                    <a:pt x="33" y="20"/>
                    <a:pt x="33" y="21"/>
                    <a:pt x="32" y="23"/>
                  </a:cubicBezTo>
                  <a:cubicBezTo>
                    <a:pt x="32" y="23"/>
                    <a:pt x="32" y="23"/>
                    <a:pt x="32" y="23"/>
                  </a:cubicBezTo>
                  <a:cubicBezTo>
                    <a:pt x="30" y="26"/>
                    <a:pt x="27" y="27"/>
                    <a:pt x="22" y="27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17" y="27"/>
                    <a:pt x="13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9" y="27"/>
                  </a:cubicBezTo>
                  <a:cubicBezTo>
                    <a:pt x="9" y="27"/>
                    <a:pt x="9" y="27"/>
                    <a:pt x="9" y="27"/>
                  </a:cubicBezTo>
                  <a:cubicBezTo>
                    <a:pt x="5" y="27"/>
                    <a:pt x="3" y="27"/>
                    <a:pt x="3" y="27"/>
                  </a:cubicBezTo>
                  <a:close/>
                  <a:moveTo>
                    <a:pt x="10" y="23"/>
                  </a:moveTo>
                  <a:cubicBezTo>
                    <a:pt x="13" y="23"/>
                    <a:pt x="17" y="23"/>
                    <a:pt x="22" y="23"/>
                  </a:cubicBezTo>
                  <a:cubicBezTo>
                    <a:pt x="22" y="23"/>
                    <a:pt x="22" y="23"/>
                    <a:pt x="22" y="23"/>
                  </a:cubicBezTo>
                  <a:cubicBezTo>
                    <a:pt x="22" y="23"/>
                    <a:pt x="22" y="23"/>
                    <a:pt x="22" y="23"/>
                  </a:cubicBezTo>
                  <a:cubicBezTo>
                    <a:pt x="22" y="23"/>
                    <a:pt x="22" y="23"/>
                    <a:pt x="22" y="23"/>
                  </a:cubicBezTo>
                  <a:cubicBezTo>
                    <a:pt x="22" y="23"/>
                    <a:pt x="22" y="23"/>
                    <a:pt x="22" y="23"/>
                  </a:cubicBezTo>
                  <a:cubicBezTo>
                    <a:pt x="22" y="23"/>
                    <a:pt x="22" y="23"/>
                    <a:pt x="22" y="23"/>
                  </a:cubicBezTo>
                  <a:cubicBezTo>
                    <a:pt x="17" y="23"/>
                    <a:pt x="13" y="23"/>
                    <a:pt x="10" y="23"/>
                  </a:cubicBezTo>
                  <a:cubicBezTo>
                    <a:pt x="10" y="23"/>
                    <a:pt x="10" y="23"/>
                    <a:pt x="10" y="23"/>
                  </a:cubicBezTo>
                  <a:cubicBezTo>
                    <a:pt x="8" y="23"/>
                    <a:pt x="7" y="23"/>
                    <a:pt x="5" y="23"/>
                  </a:cubicBezTo>
                  <a:cubicBezTo>
                    <a:pt x="5" y="23"/>
                    <a:pt x="5" y="23"/>
                    <a:pt x="5" y="23"/>
                  </a:cubicBezTo>
                  <a:cubicBezTo>
                    <a:pt x="7" y="23"/>
                    <a:pt x="8" y="23"/>
                    <a:pt x="10" y="23"/>
                  </a:cubicBezTo>
                  <a:close/>
                  <a:moveTo>
                    <a:pt x="28" y="22"/>
                  </a:moveTo>
                  <a:cubicBezTo>
                    <a:pt x="27" y="22"/>
                    <a:pt x="27" y="22"/>
                    <a:pt x="27" y="22"/>
                  </a:cubicBezTo>
                  <a:cubicBezTo>
                    <a:pt x="27" y="22"/>
                    <a:pt x="27" y="22"/>
                    <a:pt x="27" y="22"/>
                  </a:cubicBezTo>
                  <a:cubicBezTo>
                    <a:pt x="26" y="23"/>
                    <a:pt x="25" y="23"/>
                    <a:pt x="24" y="23"/>
                  </a:cubicBezTo>
                  <a:cubicBezTo>
                    <a:pt x="24" y="23"/>
                    <a:pt x="24" y="23"/>
                    <a:pt x="24" y="23"/>
                  </a:cubicBezTo>
                  <a:cubicBezTo>
                    <a:pt x="27" y="23"/>
                    <a:pt x="28" y="22"/>
                    <a:pt x="28" y="22"/>
                  </a:cubicBezTo>
                  <a:cubicBezTo>
                    <a:pt x="28" y="22"/>
                    <a:pt x="28" y="22"/>
                    <a:pt x="28" y="22"/>
                  </a:cubicBezTo>
                  <a:cubicBezTo>
                    <a:pt x="28" y="22"/>
                    <a:pt x="28" y="22"/>
                    <a:pt x="28" y="22"/>
                  </a:cubicBezTo>
                  <a:close/>
                  <a:moveTo>
                    <a:pt x="29" y="20"/>
                  </a:moveTo>
                  <a:cubicBezTo>
                    <a:pt x="29" y="20"/>
                    <a:pt x="29" y="20"/>
                    <a:pt x="29" y="20"/>
                  </a:cubicBezTo>
                  <a:cubicBezTo>
                    <a:pt x="29" y="20"/>
                    <a:pt x="29" y="20"/>
                    <a:pt x="29" y="20"/>
                  </a:cubicBezTo>
                  <a:cubicBezTo>
                    <a:pt x="29" y="20"/>
                    <a:pt x="29" y="19"/>
                    <a:pt x="30" y="18"/>
                  </a:cubicBezTo>
                  <a:cubicBezTo>
                    <a:pt x="30" y="18"/>
                    <a:pt x="30" y="18"/>
                    <a:pt x="30" y="18"/>
                  </a:cubicBezTo>
                  <a:cubicBezTo>
                    <a:pt x="30" y="19"/>
                    <a:pt x="29" y="20"/>
                    <a:pt x="29" y="20"/>
                  </a:cubicBezTo>
                  <a:close/>
                  <a:moveTo>
                    <a:pt x="31" y="15"/>
                  </a:moveTo>
                  <a:cubicBezTo>
                    <a:pt x="31" y="15"/>
                    <a:pt x="31" y="16"/>
                    <a:pt x="31" y="16"/>
                  </a:cubicBezTo>
                  <a:cubicBezTo>
                    <a:pt x="31" y="16"/>
                    <a:pt x="31" y="16"/>
                    <a:pt x="31" y="16"/>
                  </a:cubicBezTo>
                  <a:cubicBezTo>
                    <a:pt x="31" y="16"/>
                    <a:pt x="31" y="15"/>
                    <a:pt x="31" y="15"/>
                  </a:cubicBezTo>
                  <a:cubicBezTo>
                    <a:pt x="31" y="15"/>
                    <a:pt x="31" y="15"/>
                    <a:pt x="31" y="15"/>
                  </a:cubicBezTo>
                  <a:cubicBezTo>
                    <a:pt x="33" y="13"/>
                    <a:pt x="34" y="11"/>
                    <a:pt x="34" y="10"/>
                  </a:cubicBezTo>
                  <a:cubicBezTo>
                    <a:pt x="34" y="10"/>
                    <a:pt x="34" y="10"/>
                    <a:pt x="34" y="10"/>
                  </a:cubicBezTo>
                  <a:cubicBezTo>
                    <a:pt x="34" y="10"/>
                    <a:pt x="34" y="10"/>
                    <a:pt x="34" y="10"/>
                  </a:cubicBezTo>
                  <a:cubicBezTo>
                    <a:pt x="34" y="11"/>
                    <a:pt x="33" y="13"/>
                    <a:pt x="31" y="15"/>
                  </a:cubicBezTo>
                  <a:close/>
                  <a:moveTo>
                    <a:pt x="30" y="10"/>
                  </a:moveTo>
                  <a:cubicBezTo>
                    <a:pt x="29" y="11"/>
                    <a:pt x="29" y="11"/>
                    <a:pt x="28" y="12"/>
                  </a:cubicBezTo>
                  <a:cubicBezTo>
                    <a:pt x="28" y="12"/>
                    <a:pt x="28" y="12"/>
                    <a:pt x="28" y="12"/>
                  </a:cubicBezTo>
                  <a:cubicBezTo>
                    <a:pt x="28" y="13"/>
                    <a:pt x="28" y="13"/>
                    <a:pt x="28" y="13"/>
                  </a:cubicBezTo>
                  <a:cubicBezTo>
                    <a:pt x="28" y="13"/>
                    <a:pt x="28" y="13"/>
                    <a:pt x="28" y="13"/>
                  </a:cubicBezTo>
                  <a:cubicBezTo>
                    <a:pt x="30" y="11"/>
                    <a:pt x="30" y="9"/>
                    <a:pt x="30" y="9"/>
                  </a:cubicBezTo>
                  <a:cubicBezTo>
                    <a:pt x="30" y="9"/>
                    <a:pt x="30" y="9"/>
                    <a:pt x="30" y="9"/>
                  </a:cubicBezTo>
                  <a:cubicBezTo>
                    <a:pt x="30" y="9"/>
                    <a:pt x="30" y="9"/>
                    <a:pt x="30" y="9"/>
                  </a:cubicBezTo>
                  <a:cubicBezTo>
                    <a:pt x="30" y="9"/>
                    <a:pt x="30" y="9"/>
                    <a:pt x="30" y="9"/>
                  </a:cubicBezTo>
                  <a:cubicBezTo>
                    <a:pt x="30" y="9"/>
                    <a:pt x="30" y="9"/>
                    <a:pt x="30" y="9"/>
                  </a:cubicBezTo>
                  <a:cubicBezTo>
                    <a:pt x="30" y="9"/>
                    <a:pt x="30" y="9"/>
                    <a:pt x="30" y="9"/>
                  </a:cubicBezTo>
                  <a:cubicBezTo>
                    <a:pt x="30" y="9"/>
                    <a:pt x="30" y="9"/>
                    <a:pt x="30" y="9"/>
                  </a:cubicBezTo>
                  <a:cubicBezTo>
                    <a:pt x="30" y="9"/>
                    <a:pt x="30" y="9"/>
                    <a:pt x="30" y="9"/>
                  </a:cubicBezTo>
                  <a:cubicBezTo>
                    <a:pt x="30" y="9"/>
                    <a:pt x="30" y="9"/>
                    <a:pt x="30" y="10"/>
                  </a:cubicBezTo>
                  <a:close/>
                  <a:moveTo>
                    <a:pt x="28" y="13"/>
                  </a:moveTo>
                  <a:cubicBezTo>
                    <a:pt x="27" y="13"/>
                    <a:pt x="27" y="13"/>
                    <a:pt x="27" y="13"/>
                  </a:cubicBezTo>
                  <a:cubicBezTo>
                    <a:pt x="28" y="13"/>
                    <a:pt x="28" y="13"/>
                    <a:pt x="28" y="13"/>
                  </a:cubicBezTo>
                  <a:close/>
                  <a:moveTo>
                    <a:pt x="25" y="10"/>
                  </a:moveTo>
                  <a:cubicBezTo>
                    <a:pt x="25" y="9"/>
                    <a:pt x="26" y="8"/>
                    <a:pt x="26" y="8"/>
                  </a:cubicBezTo>
                  <a:cubicBezTo>
                    <a:pt x="26" y="8"/>
                    <a:pt x="26" y="8"/>
                    <a:pt x="26" y="8"/>
                  </a:cubicBezTo>
                  <a:cubicBezTo>
                    <a:pt x="26" y="8"/>
                    <a:pt x="25" y="9"/>
                    <a:pt x="25" y="10"/>
                  </a:cubicBezTo>
                  <a:close/>
                  <a:moveTo>
                    <a:pt x="34" y="9"/>
                  </a:moveTo>
                  <a:cubicBezTo>
                    <a:pt x="34" y="9"/>
                    <a:pt x="34" y="9"/>
                    <a:pt x="34" y="9"/>
                  </a:cubicBezTo>
                  <a:cubicBezTo>
                    <a:pt x="34" y="9"/>
                    <a:pt x="34" y="9"/>
                    <a:pt x="34" y="9"/>
                  </a:cubicBezTo>
                  <a:cubicBezTo>
                    <a:pt x="34" y="9"/>
                    <a:pt x="34" y="9"/>
                    <a:pt x="34" y="9"/>
                  </a:cubicBezTo>
                  <a:cubicBezTo>
                    <a:pt x="34" y="8"/>
                    <a:pt x="33" y="7"/>
                    <a:pt x="32" y="5"/>
                  </a:cubicBezTo>
                  <a:cubicBezTo>
                    <a:pt x="32" y="5"/>
                    <a:pt x="32" y="5"/>
                    <a:pt x="32" y="5"/>
                  </a:cubicBezTo>
                  <a:cubicBezTo>
                    <a:pt x="33" y="7"/>
                    <a:pt x="34" y="8"/>
                    <a:pt x="34" y="9"/>
                  </a:cubicBezTo>
                  <a:cubicBezTo>
                    <a:pt x="34" y="9"/>
                    <a:pt x="34" y="9"/>
                    <a:pt x="34" y="9"/>
                  </a:cubicBezTo>
                  <a:cubicBezTo>
                    <a:pt x="34" y="9"/>
                    <a:pt x="34" y="9"/>
                    <a:pt x="34" y="9"/>
                  </a:cubicBezTo>
                  <a:cubicBezTo>
                    <a:pt x="34" y="9"/>
                    <a:pt x="34" y="9"/>
                    <a:pt x="34" y="9"/>
                  </a:cubicBezTo>
                  <a:cubicBezTo>
                    <a:pt x="34" y="9"/>
                    <a:pt x="34" y="9"/>
                    <a:pt x="34" y="9"/>
                  </a:cubicBezTo>
                  <a:cubicBezTo>
                    <a:pt x="34" y="9"/>
                    <a:pt x="34" y="9"/>
                    <a:pt x="34" y="9"/>
                  </a:cubicBezTo>
                  <a:cubicBezTo>
                    <a:pt x="34" y="9"/>
                    <a:pt x="34" y="9"/>
                    <a:pt x="34" y="9"/>
                  </a:cubicBezTo>
                  <a:cubicBezTo>
                    <a:pt x="34" y="9"/>
                    <a:pt x="34" y="9"/>
                    <a:pt x="34" y="9"/>
                  </a:cubicBezTo>
                  <a:close/>
                  <a:moveTo>
                    <a:pt x="27" y="6"/>
                  </a:moveTo>
                  <a:cubicBezTo>
                    <a:pt x="27" y="5"/>
                    <a:pt x="28" y="5"/>
                    <a:pt x="28" y="5"/>
                  </a:cubicBezTo>
                  <a:cubicBezTo>
                    <a:pt x="28" y="5"/>
                    <a:pt x="28" y="5"/>
                    <a:pt x="28" y="5"/>
                  </a:cubicBezTo>
                  <a:cubicBezTo>
                    <a:pt x="28" y="5"/>
                    <a:pt x="29" y="4"/>
                    <a:pt x="29" y="4"/>
                  </a:cubicBezTo>
                  <a:cubicBezTo>
                    <a:pt x="29" y="4"/>
                    <a:pt x="29" y="4"/>
                    <a:pt x="29" y="4"/>
                  </a:cubicBezTo>
                  <a:cubicBezTo>
                    <a:pt x="29" y="4"/>
                    <a:pt x="29" y="4"/>
                    <a:pt x="29" y="4"/>
                  </a:cubicBezTo>
                  <a:cubicBezTo>
                    <a:pt x="28" y="4"/>
                    <a:pt x="28" y="5"/>
                    <a:pt x="27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1" name="Freeform 17"/>
            <p:cNvSpPr>
              <a:spLocks noEditPoints="1"/>
            </p:cNvSpPr>
            <p:nvPr/>
          </p:nvSpPr>
          <p:spPr bwMode="auto">
            <a:xfrm>
              <a:off x="1256" y="1820"/>
              <a:ext cx="315" cy="376"/>
            </a:xfrm>
            <a:custGeom>
              <a:avLst/>
              <a:gdLst>
                <a:gd name="T0" fmla="*/ 19 w 106"/>
                <a:gd name="T1" fmla="*/ 124 h 127"/>
                <a:gd name="T2" fmla="*/ 0 w 106"/>
                <a:gd name="T3" fmla="*/ 73 h 127"/>
                <a:gd name="T4" fmla="*/ 0 w 106"/>
                <a:gd name="T5" fmla="*/ 73 h 127"/>
                <a:gd name="T6" fmla="*/ 10 w 106"/>
                <a:gd name="T7" fmla="*/ 34 h 127"/>
                <a:gd name="T8" fmla="*/ 10 w 106"/>
                <a:gd name="T9" fmla="*/ 34 h 127"/>
                <a:gd name="T10" fmla="*/ 74 w 106"/>
                <a:gd name="T11" fmla="*/ 0 h 127"/>
                <a:gd name="T12" fmla="*/ 74 w 106"/>
                <a:gd name="T13" fmla="*/ 0 h 127"/>
                <a:gd name="T14" fmla="*/ 93 w 106"/>
                <a:gd name="T15" fmla="*/ 5 h 127"/>
                <a:gd name="T16" fmla="*/ 93 w 106"/>
                <a:gd name="T17" fmla="*/ 5 h 127"/>
                <a:gd name="T18" fmla="*/ 106 w 106"/>
                <a:gd name="T19" fmla="*/ 34 h 127"/>
                <a:gd name="T20" fmla="*/ 106 w 106"/>
                <a:gd name="T21" fmla="*/ 34 h 127"/>
                <a:gd name="T22" fmla="*/ 91 w 106"/>
                <a:gd name="T23" fmla="*/ 81 h 127"/>
                <a:gd name="T24" fmla="*/ 91 w 106"/>
                <a:gd name="T25" fmla="*/ 81 h 127"/>
                <a:gd name="T26" fmla="*/ 30 w 106"/>
                <a:gd name="T27" fmla="*/ 127 h 127"/>
                <a:gd name="T28" fmla="*/ 30 w 106"/>
                <a:gd name="T29" fmla="*/ 127 h 127"/>
                <a:gd name="T30" fmla="*/ 30 w 106"/>
                <a:gd name="T31" fmla="*/ 127 h 127"/>
                <a:gd name="T32" fmla="*/ 30 w 106"/>
                <a:gd name="T33" fmla="*/ 127 h 127"/>
                <a:gd name="T34" fmla="*/ 19 w 106"/>
                <a:gd name="T35" fmla="*/ 124 h 127"/>
                <a:gd name="T36" fmla="*/ 14 w 106"/>
                <a:gd name="T37" fmla="*/ 36 h 127"/>
                <a:gd name="T38" fmla="*/ 4 w 106"/>
                <a:gd name="T39" fmla="*/ 73 h 127"/>
                <a:gd name="T40" fmla="*/ 4 w 106"/>
                <a:gd name="T41" fmla="*/ 73 h 127"/>
                <a:gd name="T42" fmla="*/ 21 w 106"/>
                <a:gd name="T43" fmla="*/ 120 h 127"/>
                <a:gd name="T44" fmla="*/ 21 w 106"/>
                <a:gd name="T45" fmla="*/ 120 h 127"/>
                <a:gd name="T46" fmla="*/ 30 w 106"/>
                <a:gd name="T47" fmla="*/ 123 h 127"/>
                <a:gd name="T48" fmla="*/ 30 w 106"/>
                <a:gd name="T49" fmla="*/ 123 h 127"/>
                <a:gd name="T50" fmla="*/ 88 w 106"/>
                <a:gd name="T51" fmla="*/ 79 h 127"/>
                <a:gd name="T52" fmla="*/ 88 w 106"/>
                <a:gd name="T53" fmla="*/ 79 h 127"/>
                <a:gd name="T54" fmla="*/ 102 w 106"/>
                <a:gd name="T55" fmla="*/ 34 h 127"/>
                <a:gd name="T56" fmla="*/ 102 w 106"/>
                <a:gd name="T57" fmla="*/ 34 h 127"/>
                <a:gd name="T58" fmla="*/ 91 w 106"/>
                <a:gd name="T59" fmla="*/ 8 h 127"/>
                <a:gd name="T60" fmla="*/ 91 w 106"/>
                <a:gd name="T61" fmla="*/ 8 h 127"/>
                <a:gd name="T62" fmla="*/ 74 w 106"/>
                <a:gd name="T63" fmla="*/ 4 h 127"/>
                <a:gd name="T64" fmla="*/ 74 w 106"/>
                <a:gd name="T65" fmla="*/ 4 h 127"/>
                <a:gd name="T66" fmla="*/ 73 w 106"/>
                <a:gd name="T67" fmla="*/ 4 h 127"/>
                <a:gd name="T68" fmla="*/ 73 w 106"/>
                <a:gd name="T69" fmla="*/ 4 h 127"/>
                <a:gd name="T70" fmla="*/ 14 w 106"/>
                <a:gd name="T71" fmla="*/ 36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06" h="127">
                  <a:moveTo>
                    <a:pt x="19" y="124"/>
                  </a:moveTo>
                  <a:cubicBezTo>
                    <a:pt x="8" y="116"/>
                    <a:pt x="0" y="95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59"/>
                    <a:pt x="3" y="45"/>
                    <a:pt x="10" y="34"/>
                  </a:cubicBezTo>
                  <a:cubicBezTo>
                    <a:pt x="10" y="34"/>
                    <a:pt x="10" y="34"/>
                    <a:pt x="10" y="34"/>
                  </a:cubicBezTo>
                  <a:cubicBezTo>
                    <a:pt x="25" y="12"/>
                    <a:pt x="52" y="0"/>
                    <a:pt x="74" y="0"/>
                  </a:cubicBezTo>
                  <a:cubicBezTo>
                    <a:pt x="74" y="0"/>
                    <a:pt x="74" y="0"/>
                    <a:pt x="74" y="0"/>
                  </a:cubicBezTo>
                  <a:cubicBezTo>
                    <a:pt x="81" y="0"/>
                    <a:pt x="88" y="2"/>
                    <a:pt x="93" y="5"/>
                  </a:cubicBezTo>
                  <a:cubicBezTo>
                    <a:pt x="93" y="5"/>
                    <a:pt x="93" y="5"/>
                    <a:pt x="93" y="5"/>
                  </a:cubicBezTo>
                  <a:cubicBezTo>
                    <a:pt x="102" y="11"/>
                    <a:pt x="106" y="22"/>
                    <a:pt x="106" y="34"/>
                  </a:cubicBezTo>
                  <a:cubicBezTo>
                    <a:pt x="106" y="34"/>
                    <a:pt x="106" y="34"/>
                    <a:pt x="106" y="34"/>
                  </a:cubicBezTo>
                  <a:cubicBezTo>
                    <a:pt x="106" y="48"/>
                    <a:pt x="101" y="65"/>
                    <a:pt x="91" y="81"/>
                  </a:cubicBezTo>
                  <a:cubicBezTo>
                    <a:pt x="91" y="81"/>
                    <a:pt x="91" y="81"/>
                    <a:pt x="91" y="81"/>
                  </a:cubicBezTo>
                  <a:cubicBezTo>
                    <a:pt x="75" y="105"/>
                    <a:pt x="50" y="127"/>
                    <a:pt x="30" y="127"/>
                  </a:cubicBezTo>
                  <a:cubicBezTo>
                    <a:pt x="30" y="127"/>
                    <a:pt x="30" y="127"/>
                    <a:pt x="30" y="127"/>
                  </a:cubicBezTo>
                  <a:cubicBezTo>
                    <a:pt x="30" y="127"/>
                    <a:pt x="30" y="127"/>
                    <a:pt x="30" y="127"/>
                  </a:cubicBezTo>
                  <a:cubicBezTo>
                    <a:pt x="30" y="127"/>
                    <a:pt x="30" y="127"/>
                    <a:pt x="30" y="127"/>
                  </a:cubicBezTo>
                  <a:cubicBezTo>
                    <a:pt x="26" y="127"/>
                    <a:pt x="23" y="126"/>
                    <a:pt x="19" y="124"/>
                  </a:cubicBezTo>
                  <a:close/>
                  <a:moveTo>
                    <a:pt x="14" y="36"/>
                  </a:moveTo>
                  <a:cubicBezTo>
                    <a:pt x="7" y="46"/>
                    <a:pt x="4" y="60"/>
                    <a:pt x="4" y="73"/>
                  </a:cubicBezTo>
                  <a:cubicBezTo>
                    <a:pt x="4" y="73"/>
                    <a:pt x="4" y="73"/>
                    <a:pt x="4" y="73"/>
                  </a:cubicBezTo>
                  <a:cubicBezTo>
                    <a:pt x="4" y="94"/>
                    <a:pt x="12" y="114"/>
                    <a:pt x="21" y="120"/>
                  </a:cubicBezTo>
                  <a:cubicBezTo>
                    <a:pt x="21" y="120"/>
                    <a:pt x="21" y="120"/>
                    <a:pt x="21" y="120"/>
                  </a:cubicBezTo>
                  <a:cubicBezTo>
                    <a:pt x="24" y="122"/>
                    <a:pt x="27" y="123"/>
                    <a:pt x="30" y="123"/>
                  </a:cubicBezTo>
                  <a:cubicBezTo>
                    <a:pt x="30" y="123"/>
                    <a:pt x="30" y="123"/>
                    <a:pt x="30" y="123"/>
                  </a:cubicBezTo>
                  <a:cubicBezTo>
                    <a:pt x="47" y="123"/>
                    <a:pt x="73" y="102"/>
                    <a:pt x="88" y="79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98" y="63"/>
                    <a:pt x="102" y="47"/>
                    <a:pt x="102" y="34"/>
                  </a:cubicBezTo>
                  <a:cubicBezTo>
                    <a:pt x="102" y="34"/>
                    <a:pt x="102" y="34"/>
                    <a:pt x="102" y="34"/>
                  </a:cubicBezTo>
                  <a:cubicBezTo>
                    <a:pt x="102" y="22"/>
                    <a:pt x="98" y="13"/>
                    <a:pt x="91" y="8"/>
                  </a:cubicBezTo>
                  <a:cubicBezTo>
                    <a:pt x="91" y="8"/>
                    <a:pt x="91" y="8"/>
                    <a:pt x="91" y="8"/>
                  </a:cubicBezTo>
                  <a:cubicBezTo>
                    <a:pt x="87" y="6"/>
                    <a:pt x="81" y="4"/>
                    <a:pt x="74" y="4"/>
                  </a:cubicBezTo>
                  <a:cubicBezTo>
                    <a:pt x="74" y="4"/>
                    <a:pt x="74" y="4"/>
                    <a:pt x="74" y="4"/>
                  </a:cubicBezTo>
                  <a:cubicBezTo>
                    <a:pt x="74" y="4"/>
                    <a:pt x="73" y="4"/>
                    <a:pt x="73" y="4"/>
                  </a:cubicBezTo>
                  <a:cubicBezTo>
                    <a:pt x="73" y="4"/>
                    <a:pt x="73" y="4"/>
                    <a:pt x="73" y="4"/>
                  </a:cubicBezTo>
                  <a:cubicBezTo>
                    <a:pt x="54" y="4"/>
                    <a:pt x="27" y="15"/>
                    <a:pt x="14" y="3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2" name="Freeform 18"/>
            <p:cNvSpPr>
              <a:spLocks noEditPoints="1"/>
            </p:cNvSpPr>
            <p:nvPr/>
          </p:nvSpPr>
          <p:spPr bwMode="auto">
            <a:xfrm>
              <a:off x="1250" y="1814"/>
              <a:ext cx="327" cy="388"/>
            </a:xfrm>
            <a:custGeom>
              <a:avLst/>
              <a:gdLst>
                <a:gd name="T0" fmla="*/ 20 w 110"/>
                <a:gd name="T1" fmla="*/ 127 h 131"/>
                <a:gd name="T2" fmla="*/ 0 w 110"/>
                <a:gd name="T3" fmla="*/ 75 h 131"/>
                <a:gd name="T4" fmla="*/ 11 w 110"/>
                <a:gd name="T5" fmla="*/ 34 h 131"/>
                <a:gd name="T6" fmla="*/ 96 w 110"/>
                <a:gd name="T7" fmla="*/ 5 h 131"/>
                <a:gd name="T8" fmla="*/ 110 w 110"/>
                <a:gd name="T9" fmla="*/ 36 h 131"/>
                <a:gd name="T10" fmla="*/ 95 w 110"/>
                <a:gd name="T11" fmla="*/ 84 h 131"/>
                <a:gd name="T12" fmla="*/ 32 w 110"/>
                <a:gd name="T13" fmla="*/ 131 h 131"/>
                <a:gd name="T14" fmla="*/ 33 w 110"/>
                <a:gd name="T15" fmla="*/ 127 h 131"/>
                <a:gd name="T16" fmla="*/ 34 w 110"/>
                <a:gd name="T17" fmla="*/ 127 h 131"/>
                <a:gd name="T18" fmla="*/ 34 w 110"/>
                <a:gd name="T19" fmla="*/ 127 h 131"/>
                <a:gd name="T20" fmla="*/ 34 w 110"/>
                <a:gd name="T21" fmla="*/ 127 h 131"/>
                <a:gd name="T22" fmla="*/ 35 w 110"/>
                <a:gd name="T23" fmla="*/ 127 h 131"/>
                <a:gd name="T24" fmla="*/ 35 w 110"/>
                <a:gd name="T25" fmla="*/ 127 h 131"/>
                <a:gd name="T26" fmla="*/ 35 w 110"/>
                <a:gd name="T27" fmla="*/ 127 h 131"/>
                <a:gd name="T28" fmla="*/ 79 w 110"/>
                <a:gd name="T29" fmla="*/ 98 h 131"/>
                <a:gd name="T30" fmla="*/ 8 w 110"/>
                <a:gd name="T31" fmla="*/ 75 h 131"/>
                <a:gd name="T32" fmla="*/ 25 w 110"/>
                <a:gd name="T33" fmla="*/ 121 h 131"/>
                <a:gd name="T34" fmla="*/ 32 w 110"/>
                <a:gd name="T35" fmla="*/ 123 h 131"/>
                <a:gd name="T36" fmla="*/ 88 w 110"/>
                <a:gd name="T37" fmla="*/ 79 h 131"/>
                <a:gd name="T38" fmla="*/ 102 w 110"/>
                <a:gd name="T39" fmla="*/ 36 h 131"/>
                <a:gd name="T40" fmla="*/ 102 w 110"/>
                <a:gd name="T41" fmla="*/ 36 h 131"/>
                <a:gd name="T42" fmla="*/ 92 w 110"/>
                <a:gd name="T43" fmla="*/ 12 h 131"/>
                <a:gd name="T44" fmla="*/ 75 w 110"/>
                <a:gd name="T45" fmla="*/ 8 h 131"/>
                <a:gd name="T46" fmla="*/ 16 w 110"/>
                <a:gd name="T47" fmla="*/ 38 h 131"/>
                <a:gd name="T48" fmla="*/ 8 w 110"/>
                <a:gd name="T49" fmla="*/ 75 h 131"/>
                <a:gd name="T50" fmla="*/ 80 w 110"/>
                <a:gd name="T51" fmla="*/ 97 h 131"/>
                <a:gd name="T52" fmla="*/ 4 w 110"/>
                <a:gd name="T53" fmla="*/ 75 h 131"/>
                <a:gd name="T54" fmla="*/ 4 w 110"/>
                <a:gd name="T55" fmla="*/ 75 h 131"/>
                <a:gd name="T56" fmla="*/ 4 w 110"/>
                <a:gd name="T57" fmla="*/ 75 h 131"/>
                <a:gd name="T58" fmla="*/ 4 w 110"/>
                <a:gd name="T59" fmla="*/ 75 h 131"/>
                <a:gd name="T60" fmla="*/ 101 w 110"/>
                <a:gd name="T61" fmla="*/ 62 h 131"/>
                <a:gd name="T62" fmla="*/ 101 w 110"/>
                <a:gd name="T63" fmla="*/ 62 h 131"/>
                <a:gd name="T64" fmla="*/ 106 w 110"/>
                <a:gd name="T65" fmla="*/ 40 h 131"/>
                <a:gd name="T66" fmla="*/ 106 w 110"/>
                <a:gd name="T67" fmla="*/ 39 h 131"/>
                <a:gd name="T68" fmla="*/ 106 w 110"/>
                <a:gd name="T69" fmla="*/ 39 h 131"/>
                <a:gd name="T70" fmla="*/ 106 w 110"/>
                <a:gd name="T71" fmla="*/ 39 h 131"/>
                <a:gd name="T72" fmla="*/ 106 w 110"/>
                <a:gd name="T73" fmla="*/ 38 h 131"/>
                <a:gd name="T74" fmla="*/ 106 w 110"/>
                <a:gd name="T75" fmla="*/ 37 h 131"/>
                <a:gd name="T76" fmla="*/ 106 w 110"/>
                <a:gd name="T77" fmla="*/ 37 h 131"/>
                <a:gd name="T78" fmla="*/ 106 w 110"/>
                <a:gd name="T79" fmla="*/ 37 h 131"/>
                <a:gd name="T80" fmla="*/ 73 w 110"/>
                <a:gd name="T81" fmla="*/ 4 h 131"/>
                <a:gd name="T82" fmla="*/ 14 w 110"/>
                <a:gd name="T83" fmla="*/ 37 h 131"/>
                <a:gd name="T84" fmla="*/ 102 w 110"/>
                <a:gd name="T85" fmla="*/ 18 h 131"/>
                <a:gd name="T86" fmla="*/ 94 w 110"/>
                <a:gd name="T87" fmla="*/ 9 h 131"/>
                <a:gd name="T88" fmla="*/ 94 w 110"/>
                <a:gd name="T89" fmla="*/ 9 h 131"/>
                <a:gd name="T90" fmla="*/ 91 w 110"/>
                <a:gd name="T91" fmla="*/ 7 h 131"/>
                <a:gd name="T92" fmla="*/ 74 w 110"/>
                <a:gd name="T93" fmla="*/ 4 h 131"/>
                <a:gd name="T94" fmla="*/ 74 w 110"/>
                <a:gd name="T95" fmla="*/ 4 h 131"/>
                <a:gd name="T96" fmla="*/ 74 w 110"/>
                <a:gd name="T97" fmla="*/ 4 h 131"/>
                <a:gd name="T98" fmla="*/ 75 w 110"/>
                <a:gd name="T99" fmla="*/ 4 h 131"/>
                <a:gd name="T100" fmla="*/ 75 w 110"/>
                <a:gd name="T101" fmla="*/ 4 h 131"/>
                <a:gd name="T102" fmla="*/ 76 w 110"/>
                <a:gd name="T103" fmla="*/ 4 h 131"/>
                <a:gd name="T104" fmla="*/ 76 w 110"/>
                <a:gd name="T105" fmla="*/ 4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10" h="131">
                  <a:moveTo>
                    <a:pt x="32" y="131"/>
                  </a:moveTo>
                  <a:cubicBezTo>
                    <a:pt x="28" y="131"/>
                    <a:pt x="24" y="130"/>
                    <a:pt x="20" y="127"/>
                  </a:cubicBezTo>
                  <a:cubicBezTo>
                    <a:pt x="20" y="127"/>
                    <a:pt x="20" y="127"/>
                    <a:pt x="20" y="127"/>
                  </a:cubicBezTo>
                  <a:cubicBezTo>
                    <a:pt x="21" y="126"/>
                    <a:pt x="21" y="126"/>
                    <a:pt x="21" y="126"/>
                  </a:cubicBezTo>
                  <a:cubicBezTo>
                    <a:pt x="20" y="127"/>
                    <a:pt x="20" y="127"/>
                    <a:pt x="20" y="127"/>
                  </a:cubicBezTo>
                  <a:cubicBezTo>
                    <a:pt x="8" y="119"/>
                    <a:pt x="0" y="97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61"/>
                    <a:pt x="3" y="46"/>
                    <a:pt x="11" y="34"/>
                  </a:cubicBezTo>
                  <a:cubicBezTo>
                    <a:pt x="11" y="34"/>
                    <a:pt x="11" y="34"/>
                    <a:pt x="11" y="34"/>
                  </a:cubicBezTo>
                  <a:cubicBezTo>
                    <a:pt x="26" y="12"/>
                    <a:pt x="54" y="0"/>
                    <a:pt x="76" y="0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84" y="0"/>
                    <a:pt x="91" y="2"/>
                    <a:pt x="96" y="5"/>
                  </a:cubicBezTo>
                  <a:cubicBezTo>
                    <a:pt x="96" y="5"/>
                    <a:pt x="96" y="5"/>
                    <a:pt x="96" y="5"/>
                  </a:cubicBezTo>
                  <a:cubicBezTo>
                    <a:pt x="106" y="12"/>
                    <a:pt x="110" y="23"/>
                    <a:pt x="110" y="36"/>
                  </a:cubicBezTo>
                  <a:cubicBezTo>
                    <a:pt x="110" y="36"/>
                    <a:pt x="110" y="36"/>
                    <a:pt x="110" y="36"/>
                  </a:cubicBezTo>
                  <a:cubicBezTo>
                    <a:pt x="110" y="36"/>
                    <a:pt x="110" y="36"/>
                    <a:pt x="110" y="36"/>
                  </a:cubicBezTo>
                  <a:cubicBezTo>
                    <a:pt x="110" y="36"/>
                    <a:pt x="110" y="36"/>
                    <a:pt x="110" y="36"/>
                  </a:cubicBezTo>
                  <a:cubicBezTo>
                    <a:pt x="110" y="51"/>
                    <a:pt x="105" y="68"/>
                    <a:pt x="95" y="84"/>
                  </a:cubicBezTo>
                  <a:cubicBezTo>
                    <a:pt x="95" y="84"/>
                    <a:pt x="95" y="84"/>
                    <a:pt x="95" y="84"/>
                  </a:cubicBezTo>
                  <a:cubicBezTo>
                    <a:pt x="79" y="109"/>
                    <a:pt x="53" y="130"/>
                    <a:pt x="32" y="131"/>
                  </a:cubicBezTo>
                  <a:cubicBezTo>
                    <a:pt x="32" y="131"/>
                    <a:pt x="32" y="131"/>
                    <a:pt x="32" y="131"/>
                  </a:cubicBezTo>
                  <a:cubicBezTo>
                    <a:pt x="32" y="131"/>
                    <a:pt x="32" y="131"/>
                    <a:pt x="32" y="131"/>
                  </a:cubicBezTo>
                  <a:close/>
                  <a:moveTo>
                    <a:pt x="33" y="127"/>
                  </a:moveTo>
                  <a:cubicBezTo>
                    <a:pt x="33" y="127"/>
                    <a:pt x="33" y="127"/>
                    <a:pt x="33" y="127"/>
                  </a:cubicBezTo>
                  <a:cubicBezTo>
                    <a:pt x="33" y="127"/>
                    <a:pt x="33" y="127"/>
                    <a:pt x="33" y="127"/>
                  </a:cubicBezTo>
                  <a:cubicBezTo>
                    <a:pt x="33" y="127"/>
                    <a:pt x="33" y="127"/>
                    <a:pt x="33" y="127"/>
                  </a:cubicBezTo>
                  <a:close/>
                  <a:moveTo>
                    <a:pt x="34" y="127"/>
                  </a:moveTo>
                  <a:cubicBezTo>
                    <a:pt x="34" y="127"/>
                    <a:pt x="34" y="127"/>
                    <a:pt x="34" y="127"/>
                  </a:cubicBezTo>
                  <a:cubicBezTo>
                    <a:pt x="34" y="127"/>
                    <a:pt x="34" y="127"/>
                    <a:pt x="34" y="127"/>
                  </a:cubicBezTo>
                  <a:cubicBezTo>
                    <a:pt x="34" y="127"/>
                    <a:pt x="34" y="127"/>
                    <a:pt x="34" y="127"/>
                  </a:cubicBezTo>
                  <a:close/>
                  <a:moveTo>
                    <a:pt x="34" y="127"/>
                  </a:moveTo>
                  <a:cubicBezTo>
                    <a:pt x="34" y="127"/>
                    <a:pt x="34" y="127"/>
                    <a:pt x="34" y="127"/>
                  </a:cubicBezTo>
                  <a:cubicBezTo>
                    <a:pt x="34" y="127"/>
                    <a:pt x="34" y="127"/>
                    <a:pt x="34" y="127"/>
                  </a:cubicBezTo>
                  <a:cubicBezTo>
                    <a:pt x="34" y="127"/>
                    <a:pt x="34" y="127"/>
                    <a:pt x="34" y="127"/>
                  </a:cubicBezTo>
                  <a:close/>
                  <a:moveTo>
                    <a:pt x="34" y="127"/>
                  </a:moveTo>
                  <a:cubicBezTo>
                    <a:pt x="34" y="127"/>
                    <a:pt x="35" y="127"/>
                    <a:pt x="35" y="127"/>
                  </a:cubicBezTo>
                  <a:cubicBezTo>
                    <a:pt x="35" y="127"/>
                    <a:pt x="35" y="127"/>
                    <a:pt x="35" y="127"/>
                  </a:cubicBezTo>
                  <a:cubicBezTo>
                    <a:pt x="35" y="127"/>
                    <a:pt x="34" y="127"/>
                    <a:pt x="34" y="127"/>
                  </a:cubicBezTo>
                  <a:close/>
                  <a:moveTo>
                    <a:pt x="35" y="127"/>
                  </a:moveTo>
                  <a:cubicBezTo>
                    <a:pt x="35" y="127"/>
                    <a:pt x="35" y="127"/>
                    <a:pt x="35" y="127"/>
                  </a:cubicBezTo>
                  <a:cubicBezTo>
                    <a:pt x="35" y="127"/>
                    <a:pt x="35" y="127"/>
                    <a:pt x="35" y="127"/>
                  </a:cubicBezTo>
                  <a:cubicBezTo>
                    <a:pt x="35" y="127"/>
                    <a:pt x="35" y="127"/>
                    <a:pt x="35" y="127"/>
                  </a:cubicBezTo>
                  <a:close/>
                  <a:moveTo>
                    <a:pt x="35" y="127"/>
                  </a:moveTo>
                  <a:cubicBezTo>
                    <a:pt x="49" y="125"/>
                    <a:pt x="65" y="113"/>
                    <a:pt x="79" y="98"/>
                  </a:cubicBezTo>
                  <a:cubicBezTo>
                    <a:pt x="79" y="98"/>
                    <a:pt x="79" y="98"/>
                    <a:pt x="79" y="98"/>
                  </a:cubicBezTo>
                  <a:cubicBezTo>
                    <a:pt x="65" y="113"/>
                    <a:pt x="49" y="125"/>
                    <a:pt x="35" y="127"/>
                  </a:cubicBezTo>
                  <a:close/>
                  <a:moveTo>
                    <a:pt x="8" y="75"/>
                  </a:moveTo>
                  <a:cubicBezTo>
                    <a:pt x="8" y="75"/>
                    <a:pt x="8" y="75"/>
                    <a:pt x="8" y="75"/>
                  </a:cubicBezTo>
                  <a:cubicBezTo>
                    <a:pt x="8" y="75"/>
                    <a:pt x="8" y="75"/>
                    <a:pt x="8" y="75"/>
                  </a:cubicBezTo>
                  <a:cubicBezTo>
                    <a:pt x="8" y="75"/>
                    <a:pt x="8" y="75"/>
                    <a:pt x="8" y="75"/>
                  </a:cubicBezTo>
                  <a:cubicBezTo>
                    <a:pt x="8" y="96"/>
                    <a:pt x="16" y="116"/>
                    <a:pt x="25" y="121"/>
                  </a:cubicBezTo>
                  <a:cubicBezTo>
                    <a:pt x="25" y="121"/>
                    <a:pt x="25" y="121"/>
                    <a:pt x="25" y="121"/>
                  </a:cubicBezTo>
                  <a:cubicBezTo>
                    <a:pt x="27" y="122"/>
                    <a:pt x="29" y="123"/>
                    <a:pt x="32" y="123"/>
                  </a:cubicBezTo>
                  <a:cubicBezTo>
                    <a:pt x="32" y="123"/>
                    <a:pt x="32" y="123"/>
                    <a:pt x="32" y="123"/>
                  </a:cubicBezTo>
                  <a:cubicBezTo>
                    <a:pt x="32" y="123"/>
                    <a:pt x="32" y="123"/>
                    <a:pt x="33" y="123"/>
                  </a:cubicBezTo>
                  <a:cubicBezTo>
                    <a:pt x="33" y="123"/>
                    <a:pt x="33" y="123"/>
                    <a:pt x="33" y="123"/>
                  </a:cubicBezTo>
                  <a:cubicBezTo>
                    <a:pt x="48" y="123"/>
                    <a:pt x="73" y="103"/>
                    <a:pt x="88" y="79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98" y="65"/>
                    <a:pt x="102" y="49"/>
                    <a:pt x="102" y="36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25"/>
                    <a:pt x="99" y="16"/>
                    <a:pt x="92" y="12"/>
                  </a:cubicBezTo>
                  <a:cubicBezTo>
                    <a:pt x="92" y="12"/>
                    <a:pt x="92" y="12"/>
                    <a:pt x="92" y="12"/>
                  </a:cubicBezTo>
                  <a:cubicBezTo>
                    <a:pt x="88" y="10"/>
                    <a:pt x="82" y="8"/>
                    <a:pt x="76" y="8"/>
                  </a:cubicBezTo>
                  <a:cubicBezTo>
                    <a:pt x="76" y="8"/>
                    <a:pt x="76" y="8"/>
                    <a:pt x="76" y="8"/>
                  </a:cubicBezTo>
                  <a:cubicBezTo>
                    <a:pt x="75" y="8"/>
                    <a:pt x="75" y="8"/>
                    <a:pt x="75" y="8"/>
                  </a:cubicBezTo>
                  <a:cubicBezTo>
                    <a:pt x="56" y="8"/>
                    <a:pt x="30" y="19"/>
                    <a:pt x="17" y="39"/>
                  </a:cubicBezTo>
                  <a:cubicBezTo>
                    <a:pt x="17" y="39"/>
                    <a:pt x="17" y="39"/>
                    <a:pt x="17" y="39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7" y="39"/>
                    <a:pt x="17" y="39"/>
                    <a:pt x="17" y="39"/>
                  </a:cubicBezTo>
                  <a:cubicBezTo>
                    <a:pt x="11" y="49"/>
                    <a:pt x="8" y="62"/>
                    <a:pt x="8" y="75"/>
                  </a:cubicBezTo>
                  <a:cubicBezTo>
                    <a:pt x="8" y="75"/>
                    <a:pt x="8" y="75"/>
                    <a:pt x="8" y="75"/>
                  </a:cubicBezTo>
                  <a:cubicBezTo>
                    <a:pt x="8" y="75"/>
                    <a:pt x="8" y="75"/>
                    <a:pt x="8" y="75"/>
                  </a:cubicBezTo>
                  <a:close/>
                  <a:moveTo>
                    <a:pt x="79" y="97"/>
                  </a:moveTo>
                  <a:cubicBezTo>
                    <a:pt x="79" y="97"/>
                    <a:pt x="80" y="97"/>
                    <a:pt x="80" y="97"/>
                  </a:cubicBezTo>
                  <a:cubicBezTo>
                    <a:pt x="80" y="97"/>
                    <a:pt x="80" y="97"/>
                    <a:pt x="80" y="97"/>
                  </a:cubicBezTo>
                  <a:cubicBezTo>
                    <a:pt x="80" y="97"/>
                    <a:pt x="79" y="97"/>
                    <a:pt x="79" y="97"/>
                  </a:cubicBezTo>
                  <a:close/>
                  <a:moveTo>
                    <a:pt x="4" y="75"/>
                  </a:moveTo>
                  <a:cubicBezTo>
                    <a:pt x="4" y="75"/>
                    <a:pt x="4" y="75"/>
                    <a:pt x="4" y="75"/>
                  </a:cubicBezTo>
                  <a:cubicBezTo>
                    <a:pt x="4" y="75"/>
                    <a:pt x="4" y="75"/>
                    <a:pt x="4" y="75"/>
                  </a:cubicBezTo>
                  <a:cubicBezTo>
                    <a:pt x="4" y="75"/>
                    <a:pt x="4" y="75"/>
                    <a:pt x="4" y="75"/>
                  </a:cubicBezTo>
                  <a:cubicBezTo>
                    <a:pt x="4" y="75"/>
                    <a:pt x="4" y="75"/>
                    <a:pt x="4" y="75"/>
                  </a:cubicBezTo>
                  <a:cubicBezTo>
                    <a:pt x="4" y="75"/>
                    <a:pt x="4" y="75"/>
                    <a:pt x="4" y="75"/>
                  </a:cubicBezTo>
                  <a:cubicBezTo>
                    <a:pt x="4" y="75"/>
                    <a:pt x="4" y="75"/>
                    <a:pt x="4" y="75"/>
                  </a:cubicBezTo>
                  <a:cubicBezTo>
                    <a:pt x="4" y="75"/>
                    <a:pt x="4" y="75"/>
                    <a:pt x="4" y="75"/>
                  </a:cubicBezTo>
                  <a:close/>
                  <a:moveTo>
                    <a:pt x="4" y="75"/>
                  </a:moveTo>
                  <a:cubicBezTo>
                    <a:pt x="4" y="75"/>
                    <a:pt x="4" y="75"/>
                    <a:pt x="4" y="75"/>
                  </a:cubicBezTo>
                  <a:cubicBezTo>
                    <a:pt x="4" y="75"/>
                    <a:pt x="4" y="75"/>
                    <a:pt x="4" y="75"/>
                  </a:cubicBezTo>
                  <a:cubicBezTo>
                    <a:pt x="4" y="75"/>
                    <a:pt x="4" y="75"/>
                    <a:pt x="4" y="75"/>
                  </a:cubicBezTo>
                  <a:close/>
                  <a:moveTo>
                    <a:pt x="101" y="62"/>
                  </a:moveTo>
                  <a:cubicBezTo>
                    <a:pt x="104" y="54"/>
                    <a:pt x="106" y="47"/>
                    <a:pt x="106" y="40"/>
                  </a:cubicBezTo>
                  <a:cubicBezTo>
                    <a:pt x="106" y="40"/>
                    <a:pt x="106" y="40"/>
                    <a:pt x="106" y="40"/>
                  </a:cubicBezTo>
                  <a:cubicBezTo>
                    <a:pt x="106" y="47"/>
                    <a:pt x="104" y="54"/>
                    <a:pt x="101" y="62"/>
                  </a:cubicBezTo>
                  <a:close/>
                  <a:moveTo>
                    <a:pt x="106" y="40"/>
                  </a:moveTo>
                  <a:cubicBezTo>
                    <a:pt x="106" y="40"/>
                    <a:pt x="106" y="40"/>
                    <a:pt x="106" y="40"/>
                  </a:cubicBezTo>
                  <a:cubicBezTo>
                    <a:pt x="106" y="40"/>
                    <a:pt x="106" y="40"/>
                    <a:pt x="106" y="40"/>
                  </a:cubicBezTo>
                  <a:cubicBezTo>
                    <a:pt x="106" y="40"/>
                    <a:pt x="106" y="40"/>
                    <a:pt x="106" y="40"/>
                  </a:cubicBezTo>
                  <a:close/>
                  <a:moveTo>
                    <a:pt x="106" y="40"/>
                  </a:moveTo>
                  <a:cubicBezTo>
                    <a:pt x="106" y="39"/>
                    <a:pt x="106" y="39"/>
                    <a:pt x="106" y="39"/>
                  </a:cubicBezTo>
                  <a:cubicBezTo>
                    <a:pt x="106" y="39"/>
                    <a:pt x="106" y="39"/>
                    <a:pt x="106" y="39"/>
                  </a:cubicBezTo>
                  <a:cubicBezTo>
                    <a:pt x="106" y="39"/>
                    <a:pt x="106" y="39"/>
                    <a:pt x="106" y="40"/>
                  </a:cubicBezTo>
                  <a:close/>
                  <a:moveTo>
                    <a:pt x="106" y="39"/>
                  </a:moveTo>
                  <a:cubicBezTo>
                    <a:pt x="106" y="39"/>
                    <a:pt x="106" y="39"/>
                    <a:pt x="106" y="39"/>
                  </a:cubicBezTo>
                  <a:cubicBezTo>
                    <a:pt x="106" y="39"/>
                    <a:pt x="106" y="39"/>
                    <a:pt x="106" y="39"/>
                  </a:cubicBezTo>
                  <a:cubicBezTo>
                    <a:pt x="106" y="39"/>
                    <a:pt x="106" y="39"/>
                    <a:pt x="106" y="39"/>
                  </a:cubicBezTo>
                  <a:close/>
                  <a:moveTo>
                    <a:pt x="106" y="38"/>
                  </a:moveTo>
                  <a:cubicBezTo>
                    <a:pt x="106" y="38"/>
                    <a:pt x="106" y="38"/>
                    <a:pt x="106" y="38"/>
                  </a:cubicBezTo>
                  <a:cubicBezTo>
                    <a:pt x="106" y="38"/>
                    <a:pt x="106" y="38"/>
                    <a:pt x="106" y="38"/>
                  </a:cubicBezTo>
                  <a:cubicBezTo>
                    <a:pt x="106" y="38"/>
                    <a:pt x="106" y="38"/>
                    <a:pt x="106" y="38"/>
                  </a:cubicBezTo>
                  <a:close/>
                  <a:moveTo>
                    <a:pt x="106" y="38"/>
                  </a:moveTo>
                  <a:cubicBezTo>
                    <a:pt x="106" y="38"/>
                    <a:pt x="106" y="37"/>
                    <a:pt x="106" y="37"/>
                  </a:cubicBezTo>
                  <a:cubicBezTo>
                    <a:pt x="106" y="37"/>
                    <a:pt x="106" y="37"/>
                    <a:pt x="106" y="37"/>
                  </a:cubicBezTo>
                  <a:cubicBezTo>
                    <a:pt x="106" y="37"/>
                    <a:pt x="106" y="38"/>
                    <a:pt x="106" y="38"/>
                  </a:cubicBezTo>
                  <a:close/>
                  <a:moveTo>
                    <a:pt x="106" y="37"/>
                  </a:moveTo>
                  <a:cubicBezTo>
                    <a:pt x="106" y="37"/>
                    <a:pt x="106" y="37"/>
                    <a:pt x="106" y="37"/>
                  </a:cubicBezTo>
                  <a:cubicBezTo>
                    <a:pt x="106" y="37"/>
                    <a:pt x="106" y="37"/>
                    <a:pt x="106" y="37"/>
                  </a:cubicBezTo>
                  <a:cubicBezTo>
                    <a:pt x="106" y="37"/>
                    <a:pt x="106" y="37"/>
                    <a:pt x="106" y="37"/>
                  </a:cubicBezTo>
                  <a:cubicBezTo>
                    <a:pt x="106" y="37"/>
                    <a:pt x="106" y="37"/>
                    <a:pt x="106" y="37"/>
                  </a:cubicBezTo>
                  <a:close/>
                  <a:moveTo>
                    <a:pt x="14" y="37"/>
                  </a:moveTo>
                  <a:cubicBezTo>
                    <a:pt x="27" y="16"/>
                    <a:pt x="53" y="5"/>
                    <a:pt x="73" y="4"/>
                  </a:cubicBezTo>
                  <a:cubicBezTo>
                    <a:pt x="73" y="4"/>
                    <a:pt x="73" y="4"/>
                    <a:pt x="73" y="4"/>
                  </a:cubicBezTo>
                  <a:cubicBezTo>
                    <a:pt x="53" y="5"/>
                    <a:pt x="27" y="16"/>
                    <a:pt x="14" y="37"/>
                  </a:cubicBezTo>
                  <a:cubicBezTo>
                    <a:pt x="14" y="37"/>
                    <a:pt x="14" y="37"/>
                    <a:pt x="14" y="37"/>
                  </a:cubicBezTo>
                  <a:cubicBezTo>
                    <a:pt x="14" y="37"/>
                    <a:pt x="14" y="37"/>
                    <a:pt x="14" y="37"/>
                  </a:cubicBezTo>
                  <a:close/>
                  <a:moveTo>
                    <a:pt x="102" y="18"/>
                  </a:moveTo>
                  <a:cubicBezTo>
                    <a:pt x="102" y="18"/>
                    <a:pt x="102" y="18"/>
                    <a:pt x="102" y="18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2" y="18"/>
                    <a:pt x="102" y="18"/>
                    <a:pt x="102" y="18"/>
                  </a:cubicBezTo>
                  <a:close/>
                  <a:moveTo>
                    <a:pt x="94" y="9"/>
                  </a:moveTo>
                  <a:cubicBezTo>
                    <a:pt x="97" y="11"/>
                    <a:pt x="100" y="14"/>
                    <a:pt x="102" y="17"/>
                  </a:cubicBezTo>
                  <a:cubicBezTo>
                    <a:pt x="102" y="17"/>
                    <a:pt x="102" y="17"/>
                    <a:pt x="102" y="17"/>
                  </a:cubicBezTo>
                  <a:cubicBezTo>
                    <a:pt x="100" y="14"/>
                    <a:pt x="97" y="11"/>
                    <a:pt x="94" y="9"/>
                  </a:cubicBezTo>
                  <a:cubicBezTo>
                    <a:pt x="94" y="9"/>
                    <a:pt x="94" y="9"/>
                    <a:pt x="94" y="9"/>
                  </a:cubicBezTo>
                  <a:cubicBezTo>
                    <a:pt x="93" y="8"/>
                    <a:pt x="92" y="8"/>
                    <a:pt x="91" y="7"/>
                  </a:cubicBezTo>
                  <a:cubicBezTo>
                    <a:pt x="91" y="7"/>
                    <a:pt x="91" y="7"/>
                    <a:pt x="91" y="7"/>
                  </a:cubicBezTo>
                  <a:cubicBezTo>
                    <a:pt x="92" y="8"/>
                    <a:pt x="93" y="8"/>
                    <a:pt x="94" y="9"/>
                  </a:cubicBezTo>
                  <a:close/>
                  <a:moveTo>
                    <a:pt x="74" y="4"/>
                  </a:moveTo>
                  <a:cubicBezTo>
                    <a:pt x="74" y="4"/>
                    <a:pt x="74" y="4"/>
                    <a:pt x="74" y="4"/>
                  </a:cubicBezTo>
                  <a:cubicBezTo>
                    <a:pt x="74" y="4"/>
                    <a:pt x="74" y="4"/>
                    <a:pt x="74" y="4"/>
                  </a:cubicBezTo>
                  <a:cubicBezTo>
                    <a:pt x="74" y="4"/>
                    <a:pt x="74" y="4"/>
                    <a:pt x="74" y="4"/>
                  </a:cubicBezTo>
                  <a:close/>
                  <a:moveTo>
                    <a:pt x="74" y="4"/>
                  </a:moveTo>
                  <a:cubicBezTo>
                    <a:pt x="74" y="4"/>
                    <a:pt x="74" y="4"/>
                    <a:pt x="74" y="4"/>
                  </a:cubicBezTo>
                  <a:cubicBezTo>
                    <a:pt x="74" y="4"/>
                    <a:pt x="74" y="4"/>
                    <a:pt x="74" y="4"/>
                  </a:cubicBezTo>
                  <a:cubicBezTo>
                    <a:pt x="74" y="4"/>
                    <a:pt x="74" y="4"/>
                    <a:pt x="74" y="4"/>
                  </a:cubicBezTo>
                  <a:close/>
                  <a:moveTo>
                    <a:pt x="75" y="4"/>
                  </a:moveTo>
                  <a:cubicBezTo>
                    <a:pt x="75" y="4"/>
                    <a:pt x="75" y="4"/>
                    <a:pt x="75" y="4"/>
                  </a:cubicBezTo>
                  <a:cubicBezTo>
                    <a:pt x="75" y="4"/>
                    <a:pt x="75" y="4"/>
                    <a:pt x="75" y="4"/>
                  </a:cubicBezTo>
                  <a:cubicBezTo>
                    <a:pt x="75" y="4"/>
                    <a:pt x="75" y="4"/>
                    <a:pt x="75" y="4"/>
                  </a:cubicBezTo>
                  <a:close/>
                  <a:moveTo>
                    <a:pt x="75" y="4"/>
                  </a:moveTo>
                  <a:cubicBezTo>
                    <a:pt x="75" y="4"/>
                    <a:pt x="75" y="4"/>
                    <a:pt x="75" y="4"/>
                  </a:cubicBezTo>
                  <a:cubicBezTo>
                    <a:pt x="75" y="4"/>
                    <a:pt x="75" y="4"/>
                    <a:pt x="75" y="4"/>
                  </a:cubicBezTo>
                  <a:cubicBezTo>
                    <a:pt x="75" y="4"/>
                    <a:pt x="75" y="4"/>
                    <a:pt x="75" y="4"/>
                  </a:cubicBezTo>
                  <a:close/>
                  <a:moveTo>
                    <a:pt x="76" y="4"/>
                  </a:moveTo>
                  <a:cubicBezTo>
                    <a:pt x="76" y="4"/>
                    <a:pt x="76" y="4"/>
                    <a:pt x="76" y="4"/>
                  </a:cubicBezTo>
                  <a:cubicBezTo>
                    <a:pt x="76" y="4"/>
                    <a:pt x="76" y="4"/>
                    <a:pt x="76" y="4"/>
                  </a:cubicBezTo>
                  <a:cubicBezTo>
                    <a:pt x="76" y="4"/>
                    <a:pt x="76" y="4"/>
                    <a:pt x="7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3" name="Freeform 19"/>
            <p:cNvSpPr/>
            <p:nvPr/>
          </p:nvSpPr>
          <p:spPr bwMode="auto">
            <a:xfrm>
              <a:off x="1449" y="1805"/>
              <a:ext cx="80" cy="54"/>
            </a:xfrm>
            <a:custGeom>
              <a:avLst/>
              <a:gdLst>
                <a:gd name="T0" fmla="*/ 0 w 80"/>
                <a:gd name="T1" fmla="*/ 18 h 54"/>
                <a:gd name="T2" fmla="*/ 32 w 80"/>
                <a:gd name="T3" fmla="*/ 15 h 54"/>
                <a:gd name="T4" fmla="*/ 32 w 80"/>
                <a:gd name="T5" fmla="*/ 15 h 54"/>
                <a:gd name="T6" fmla="*/ 35 w 80"/>
                <a:gd name="T7" fmla="*/ 27 h 54"/>
                <a:gd name="T8" fmla="*/ 12 w 80"/>
                <a:gd name="T9" fmla="*/ 30 h 54"/>
                <a:gd name="T10" fmla="*/ 12 w 80"/>
                <a:gd name="T11" fmla="*/ 42 h 54"/>
                <a:gd name="T12" fmla="*/ 56 w 80"/>
                <a:gd name="T13" fmla="*/ 36 h 54"/>
                <a:gd name="T14" fmla="*/ 71 w 80"/>
                <a:gd name="T15" fmla="*/ 0 h 54"/>
                <a:gd name="T16" fmla="*/ 80 w 80"/>
                <a:gd name="T17" fmla="*/ 3 h 54"/>
                <a:gd name="T18" fmla="*/ 65 w 80"/>
                <a:gd name="T19" fmla="*/ 45 h 54"/>
                <a:gd name="T20" fmla="*/ 0 w 80"/>
                <a:gd name="T21" fmla="*/ 54 h 54"/>
                <a:gd name="T22" fmla="*/ 0 w 80"/>
                <a:gd name="T23" fmla="*/ 18 h 54"/>
                <a:gd name="T24" fmla="*/ 0 w 80"/>
                <a:gd name="T25" fmla="*/ 18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0" h="54">
                  <a:moveTo>
                    <a:pt x="0" y="18"/>
                  </a:moveTo>
                  <a:lnTo>
                    <a:pt x="32" y="15"/>
                  </a:lnTo>
                  <a:lnTo>
                    <a:pt x="32" y="15"/>
                  </a:lnTo>
                  <a:lnTo>
                    <a:pt x="35" y="27"/>
                  </a:lnTo>
                  <a:lnTo>
                    <a:pt x="12" y="30"/>
                  </a:lnTo>
                  <a:lnTo>
                    <a:pt x="12" y="42"/>
                  </a:lnTo>
                  <a:lnTo>
                    <a:pt x="56" y="36"/>
                  </a:lnTo>
                  <a:lnTo>
                    <a:pt x="71" y="0"/>
                  </a:lnTo>
                  <a:lnTo>
                    <a:pt x="80" y="3"/>
                  </a:lnTo>
                  <a:lnTo>
                    <a:pt x="65" y="45"/>
                  </a:lnTo>
                  <a:lnTo>
                    <a:pt x="0" y="54"/>
                  </a:lnTo>
                  <a:lnTo>
                    <a:pt x="0" y="18"/>
                  </a:lnTo>
                  <a:lnTo>
                    <a:pt x="0" y="1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4" name="Freeform 20"/>
            <p:cNvSpPr>
              <a:spLocks noEditPoints="1"/>
            </p:cNvSpPr>
            <p:nvPr/>
          </p:nvSpPr>
          <p:spPr bwMode="auto">
            <a:xfrm>
              <a:off x="1443" y="1796"/>
              <a:ext cx="95" cy="71"/>
            </a:xfrm>
            <a:custGeom>
              <a:avLst/>
              <a:gdLst>
                <a:gd name="T0" fmla="*/ 0 w 95"/>
                <a:gd name="T1" fmla="*/ 27 h 71"/>
                <a:gd name="T2" fmla="*/ 0 w 95"/>
                <a:gd name="T3" fmla="*/ 21 h 71"/>
                <a:gd name="T4" fmla="*/ 38 w 95"/>
                <a:gd name="T5" fmla="*/ 18 h 71"/>
                <a:gd name="T6" fmla="*/ 44 w 95"/>
                <a:gd name="T7" fmla="*/ 18 h 71"/>
                <a:gd name="T8" fmla="*/ 47 w 95"/>
                <a:gd name="T9" fmla="*/ 39 h 71"/>
                <a:gd name="T10" fmla="*/ 59 w 95"/>
                <a:gd name="T11" fmla="*/ 39 h 71"/>
                <a:gd name="T12" fmla="*/ 74 w 95"/>
                <a:gd name="T13" fmla="*/ 0 h 71"/>
                <a:gd name="T14" fmla="*/ 95 w 95"/>
                <a:gd name="T15" fmla="*/ 9 h 71"/>
                <a:gd name="T16" fmla="*/ 77 w 95"/>
                <a:gd name="T17" fmla="*/ 60 h 71"/>
                <a:gd name="T18" fmla="*/ 0 w 95"/>
                <a:gd name="T19" fmla="*/ 71 h 71"/>
                <a:gd name="T20" fmla="*/ 0 w 95"/>
                <a:gd name="T21" fmla="*/ 27 h 71"/>
                <a:gd name="T22" fmla="*/ 0 w 95"/>
                <a:gd name="T23" fmla="*/ 27 h 71"/>
                <a:gd name="T24" fmla="*/ 12 w 95"/>
                <a:gd name="T25" fmla="*/ 57 h 71"/>
                <a:gd name="T26" fmla="*/ 68 w 95"/>
                <a:gd name="T27" fmla="*/ 51 h 71"/>
                <a:gd name="T28" fmla="*/ 68 w 95"/>
                <a:gd name="T29" fmla="*/ 51 h 71"/>
                <a:gd name="T30" fmla="*/ 12 w 95"/>
                <a:gd name="T31" fmla="*/ 57 h 71"/>
                <a:gd name="T32" fmla="*/ 12 w 95"/>
                <a:gd name="T33" fmla="*/ 57 h 71"/>
                <a:gd name="T34" fmla="*/ 29 w 95"/>
                <a:gd name="T35" fmla="*/ 30 h 71"/>
                <a:gd name="T36" fmla="*/ 35 w 95"/>
                <a:gd name="T37" fmla="*/ 30 h 71"/>
                <a:gd name="T38" fmla="*/ 35 w 95"/>
                <a:gd name="T39" fmla="*/ 30 h 71"/>
                <a:gd name="T40" fmla="*/ 29 w 95"/>
                <a:gd name="T41" fmla="*/ 30 h 71"/>
                <a:gd name="T42" fmla="*/ 29 w 95"/>
                <a:gd name="T43" fmla="*/ 3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95" h="71">
                  <a:moveTo>
                    <a:pt x="0" y="27"/>
                  </a:moveTo>
                  <a:lnTo>
                    <a:pt x="0" y="21"/>
                  </a:lnTo>
                  <a:lnTo>
                    <a:pt x="38" y="18"/>
                  </a:lnTo>
                  <a:lnTo>
                    <a:pt x="44" y="18"/>
                  </a:lnTo>
                  <a:lnTo>
                    <a:pt x="47" y="39"/>
                  </a:lnTo>
                  <a:lnTo>
                    <a:pt x="59" y="39"/>
                  </a:lnTo>
                  <a:lnTo>
                    <a:pt x="74" y="0"/>
                  </a:lnTo>
                  <a:lnTo>
                    <a:pt x="95" y="9"/>
                  </a:lnTo>
                  <a:lnTo>
                    <a:pt x="77" y="60"/>
                  </a:lnTo>
                  <a:lnTo>
                    <a:pt x="0" y="71"/>
                  </a:lnTo>
                  <a:lnTo>
                    <a:pt x="0" y="27"/>
                  </a:lnTo>
                  <a:lnTo>
                    <a:pt x="0" y="27"/>
                  </a:lnTo>
                  <a:close/>
                  <a:moveTo>
                    <a:pt x="12" y="57"/>
                  </a:moveTo>
                  <a:lnTo>
                    <a:pt x="68" y="51"/>
                  </a:lnTo>
                  <a:lnTo>
                    <a:pt x="68" y="51"/>
                  </a:lnTo>
                  <a:lnTo>
                    <a:pt x="12" y="57"/>
                  </a:lnTo>
                  <a:lnTo>
                    <a:pt x="12" y="57"/>
                  </a:lnTo>
                  <a:close/>
                  <a:moveTo>
                    <a:pt x="29" y="30"/>
                  </a:moveTo>
                  <a:lnTo>
                    <a:pt x="35" y="30"/>
                  </a:lnTo>
                  <a:lnTo>
                    <a:pt x="35" y="30"/>
                  </a:lnTo>
                  <a:lnTo>
                    <a:pt x="29" y="30"/>
                  </a:lnTo>
                  <a:lnTo>
                    <a:pt x="29" y="3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5" name="Freeform 21"/>
            <p:cNvSpPr/>
            <p:nvPr/>
          </p:nvSpPr>
          <p:spPr bwMode="auto">
            <a:xfrm>
              <a:off x="1514" y="1862"/>
              <a:ext cx="42" cy="23"/>
            </a:xfrm>
            <a:custGeom>
              <a:avLst/>
              <a:gdLst>
                <a:gd name="T0" fmla="*/ 0 w 42"/>
                <a:gd name="T1" fmla="*/ 11 h 23"/>
                <a:gd name="T2" fmla="*/ 39 w 42"/>
                <a:gd name="T3" fmla="*/ 0 h 23"/>
                <a:gd name="T4" fmla="*/ 42 w 42"/>
                <a:gd name="T5" fmla="*/ 8 h 23"/>
                <a:gd name="T6" fmla="*/ 3 w 42"/>
                <a:gd name="T7" fmla="*/ 23 h 23"/>
                <a:gd name="T8" fmla="*/ 0 w 42"/>
                <a:gd name="T9" fmla="*/ 11 h 23"/>
                <a:gd name="T10" fmla="*/ 0 w 42"/>
                <a:gd name="T11" fmla="*/ 11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2" h="23">
                  <a:moveTo>
                    <a:pt x="0" y="11"/>
                  </a:moveTo>
                  <a:lnTo>
                    <a:pt x="39" y="0"/>
                  </a:lnTo>
                  <a:lnTo>
                    <a:pt x="42" y="8"/>
                  </a:lnTo>
                  <a:lnTo>
                    <a:pt x="3" y="23"/>
                  </a:lnTo>
                  <a:lnTo>
                    <a:pt x="0" y="11"/>
                  </a:lnTo>
                  <a:lnTo>
                    <a:pt x="0" y="1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6" name="Freeform 22"/>
            <p:cNvSpPr>
              <a:spLocks noEditPoints="1"/>
            </p:cNvSpPr>
            <p:nvPr/>
          </p:nvSpPr>
          <p:spPr bwMode="auto">
            <a:xfrm>
              <a:off x="1505" y="1853"/>
              <a:ext cx="57" cy="38"/>
            </a:xfrm>
            <a:custGeom>
              <a:avLst/>
              <a:gdLst>
                <a:gd name="T0" fmla="*/ 6 w 57"/>
                <a:gd name="T1" fmla="*/ 32 h 38"/>
                <a:gd name="T2" fmla="*/ 3 w 57"/>
                <a:gd name="T3" fmla="*/ 20 h 38"/>
                <a:gd name="T4" fmla="*/ 9 w 57"/>
                <a:gd name="T5" fmla="*/ 20 h 38"/>
                <a:gd name="T6" fmla="*/ 12 w 57"/>
                <a:gd name="T7" fmla="*/ 26 h 38"/>
                <a:gd name="T8" fmla="*/ 9 w 57"/>
                <a:gd name="T9" fmla="*/ 20 h 38"/>
                <a:gd name="T10" fmla="*/ 3 w 57"/>
                <a:gd name="T11" fmla="*/ 20 h 38"/>
                <a:gd name="T12" fmla="*/ 0 w 57"/>
                <a:gd name="T13" fmla="*/ 14 h 38"/>
                <a:gd name="T14" fmla="*/ 51 w 57"/>
                <a:gd name="T15" fmla="*/ 0 h 38"/>
                <a:gd name="T16" fmla="*/ 57 w 57"/>
                <a:gd name="T17" fmla="*/ 23 h 38"/>
                <a:gd name="T18" fmla="*/ 9 w 57"/>
                <a:gd name="T19" fmla="*/ 38 h 38"/>
                <a:gd name="T20" fmla="*/ 6 w 57"/>
                <a:gd name="T21" fmla="*/ 32 h 38"/>
                <a:gd name="T22" fmla="*/ 6 w 57"/>
                <a:gd name="T23" fmla="*/ 32 h 38"/>
                <a:gd name="T24" fmla="*/ 21 w 57"/>
                <a:gd name="T25" fmla="*/ 20 h 38"/>
                <a:gd name="T26" fmla="*/ 42 w 57"/>
                <a:gd name="T27" fmla="*/ 14 h 38"/>
                <a:gd name="T28" fmla="*/ 42 w 57"/>
                <a:gd name="T29" fmla="*/ 14 h 38"/>
                <a:gd name="T30" fmla="*/ 21 w 57"/>
                <a:gd name="T31" fmla="*/ 20 h 38"/>
                <a:gd name="T32" fmla="*/ 21 w 57"/>
                <a:gd name="T33" fmla="*/ 2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38">
                  <a:moveTo>
                    <a:pt x="6" y="32"/>
                  </a:moveTo>
                  <a:lnTo>
                    <a:pt x="3" y="20"/>
                  </a:lnTo>
                  <a:lnTo>
                    <a:pt x="9" y="20"/>
                  </a:lnTo>
                  <a:lnTo>
                    <a:pt x="12" y="26"/>
                  </a:lnTo>
                  <a:lnTo>
                    <a:pt x="9" y="20"/>
                  </a:lnTo>
                  <a:lnTo>
                    <a:pt x="3" y="20"/>
                  </a:lnTo>
                  <a:lnTo>
                    <a:pt x="0" y="14"/>
                  </a:lnTo>
                  <a:lnTo>
                    <a:pt x="51" y="0"/>
                  </a:lnTo>
                  <a:lnTo>
                    <a:pt x="57" y="23"/>
                  </a:lnTo>
                  <a:lnTo>
                    <a:pt x="9" y="38"/>
                  </a:lnTo>
                  <a:lnTo>
                    <a:pt x="6" y="32"/>
                  </a:lnTo>
                  <a:lnTo>
                    <a:pt x="6" y="32"/>
                  </a:lnTo>
                  <a:close/>
                  <a:moveTo>
                    <a:pt x="21" y="20"/>
                  </a:moveTo>
                  <a:lnTo>
                    <a:pt x="42" y="14"/>
                  </a:lnTo>
                  <a:lnTo>
                    <a:pt x="42" y="14"/>
                  </a:lnTo>
                  <a:lnTo>
                    <a:pt x="21" y="20"/>
                  </a:lnTo>
                  <a:lnTo>
                    <a:pt x="21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7" name="Freeform 23"/>
            <p:cNvSpPr/>
            <p:nvPr/>
          </p:nvSpPr>
          <p:spPr bwMode="auto">
            <a:xfrm>
              <a:off x="1505" y="1844"/>
              <a:ext cx="18" cy="35"/>
            </a:xfrm>
            <a:custGeom>
              <a:avLst/>
              <a:gdLst>
                <a:gd name="T0" fmla="*/ 0 w 18"/>
                <a:gd name="T1" fmla="*/ 3 h 35"/>
                <a:gd name="T2" fmla="*/ 12 w 18"/>
                <a:gd name="T3" fmla="*/ 0 h 35"/>
                <a:gd name="T4" fmla="*/ 18 w 18"/>
                <a:gd name="T5" fmla="*/ 32 h 35"/>
                <a:gd name="T6" fmla="*/ 6 w 18"/>
                <a:gd name="T7" fmla="*/ 35 h 35"/>
                <a:gd name="T8" fmla="*/ 0 w 18"/>
                <a:gd name="T9" fmla="*/ 3 h 35"/>
                <a:gd name="T10" fmla="*/ 0 w 18"/>
                <a:gd name="T11" fmla="*/ 3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8" h="35">
                  <a:moveTo>
                    <a:pt x="0" y="3"/>
                  </a:moveTo>
                  <a:lnTo>
                    <a:pt x="12" y="0"/>
                  </a:lnTo>
                  <a:lnTo>
                    <a:pt x="18" y="32"/>
                  </a:lnTo>
                  <a:lnTo>
                    <a:pt x="6" y="35"/>
                  </a:lnTo>
                  <a:lnTo>
                    <a:pt x="0" y="3"/>
                  </a:lnTo>
                  <a:lnTo>
                    <a:pt x="0" y="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8" name="Freeform 24"/>
            <p:cNvSpPr>
              <a:spLocks noEditPoints="1"/>
            </p:cNvSpPr>
            <p:nvPr/>
          </p:nvSpPr>
          <p:spPr bwMode="auto">
            <a:xfrm>
              <a:off x="1496" y="1838"/>
              <a:ext cx="33" cy="47"/>
            </a:xfrm>
            <a:custGeom>
              <a:avLst/>
              <a:gdLst>
                <a:gd name="T0" fmla="*/ 3 w 33"/>
                <a:gd name="T1" fmla="*/ 9 h 47"/>
                <a:gd name="T2" fmla="*/ 9 w 33"/>
                <a:gd name="T3" fmla="*/ 9 h 47"/>
                <a:gd name="T4" fmla="*/ 9 w 33"/>
                <a:gd name="T5" fmla="*/ 15 h 47"/>
                <a:gd name="T6" fmla="*/ 9 w 33"/>
                <a:gd name="T7" fmla="*/ 9 h 47"/>
                <a:gd name="T8" fmla="*/ 3 w 33"/>
                <a:gd name="T9" fmla="*/ 9 h 47"/>
                <a:gd name="T10" fmla="*/ 0 w 33"/>
                <a:gd name="T11" fmla="*/ 3 h 47"/>
                <a:gd name="T12" fmla="*/ 24 w 33"/>
                <a:gd name="T13" fmla="*/ 0 h 47"/>
                <a:gd name="T14" fmla="*/ 33 w 33"/>
                <a:gd name="T15" fmla="*/ 44 h 47"/>
                <a:gd name="T16" fmla="*/ 9 w 33"/>
                <a:gd name="T17" fmla="*/ 47 h 47"/>
                <a:gd name="T18" fmla="*/ 3 w 33"/>
                <a:gd name="T19" fmla="*/ 9 h 47"/>
                <a:gd name="T20" fmla="*/ 3 w 33"/>
                <a:gd name="T21" fmla="*/ 9 h 47"/>
                <a:gd name="T22" fmla="*/ 18 w 33"/>
                <a:gd name="T23" fmla="*/ 35 h 47"/>
                <a:gd name="T24" fmla="*/ 15 w 33"/>
                <a:gd name="T25" fmla="*/ 12 h 47"/>
                <a:gd name="T26" fmla="*/ 15 w 33"/>
                <a:gd name="T27" fmla="*/ 12 h 47"/>
                <a:gd name="T28" fmla="*/ 18 w 33"/>
                <a:gd name="T29" fmla="*/ 35 h 47"/>
                <a:gd name="T30" fmla="*/ 18 w 33"/>
                <a:gd name="T31" fmla="*/ 35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3" h="47">
                  <a:moveTo>
                    <a:pt x="3" y="9"/>
                  </a:moveTo>
                  <a:lnTo>
                    <a:pt x="9" y="9"/>
                  </a:lnTo>
                  <a:lnTo>
                    <a:pt x="9" y="15"/>
                  </a:lnTo>
                  <a:lnTo>
                    <a:pt x="9" y="9"/>
                  </a:lnTo>
                  <a:lnTo>
                    <a:pt x="3" y="9"/>
                  </a:lnTo>
                  <a:lnTo>
                    <a:pt x="0" y="3"/>
                  </a:lnTo>
                  <a:lnTo>
                    <a:pt x="24" y="0"/>
                  </a:lnTo>
                  <a:lnTo>
                    <a:pt x="33" y="44"/>
                  </a:lnTo>
                  <a:lnTo>
                    <a:pt x="9" y="47"/>
                  </a:lnTo>
                  <a:lnTo>
                    <a:pt x="3" y="9"/>
                  </a:lnTo>
                  <a:lnTo>
                    <a:pt x="3" y="9"/>
                  </a:lnTo>
                  <a:close/>
                  <a:moveTo>
                    <a:pt x="18" y="35"/>
                  </a:moveTo>
                  <a:lnTo>
                    <a:pt x="15" y="12"/>
                  </a:lnTo>
                  <a:lnTo>
                    <a:pt x="15" y="12"/>
                  </a:lnTo>
                  <a:lnTo>
                    <a:pt x="18" y="35"/>
                  </a:lnTo>
                  <a:lnTo>
                    <a:pt x="18" y="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9" name="Freeform 25"/>
            <p:cNvSpPr>
              <a:spLocks noEditPoints="1"/>
            </p:cNvSpPr>
            <p:nvPr/>
          </p:nvSpPr>
          <p:spPr bwMode="auto">
            <a:xfrm>
              <a:off x="1321" y="1850"/>
              <a:ext cx="196" cy="293"/>
            </a:xfrm>
            <a:custGeom>
              <a:avLst/>
              <a:gdLst>
                <a:gd name="T0" fmla="*/ 0 w 196"/>
                <a:gd name="T1" fmla="*/ 234 h 293"/>
                <a:gd name="T2" fmla="*/ 0 w 196"/>
                <a:gd name="T3" fmla="*/ 231 h 293"/>
                <a:gd name="T4" fmla="*/ 184 w 196"/>
                <a:gd name="T5" fmla="*/ 0 h 293"/>
                <a:gd name="T6" fmla="*/ 196 w 196"/>
                <a:gd name="T7" fmla="*/ 6 h 293"/>
                <a:gd name="T8" fmla="*/ 113 w 196"/>
                <a:gd name="T9" fmla="*/ 248 h 293"/>
                <a:gd name="T10" fmla="*/ 15 w 196"/>
                <a:gd name="T11" fmla="*/ 293 h 293"/>
                <a:gd name="T12" fmla="*/ 0 w 196"/>
                <a:gd name="T13" fmla="*/ 234 h 293"/>
                <a:gd name="T14" fmla="*/ 0 w 196"/>
                <a:gd name="T15" fmla="*/ 234 h 293"/>
                <a:gd name="T16" fmla="*/ 24 w 196"/>
                <a:gd name="T17" fmla="*/ 275 h 293"/>
                <a:gd name="T18" fmla="*/ 104 w 196"/>
                <a:gd name="T19" fmla="*/ 240 h 293"/>
                <a:gd name="T20" fmla="*/ 172 w 196"/>
                <a:gd name="T21" fmla="*/ 32 h 293"/>
                <a:gd name="T22" fmla="*/ 12 w 196"/>
                <a:gd name="T23" fmla="*/ 234 h 293"/>
                <a:gd name="T24" fmla="*/ 24 w 196"/>
                <a:gd name="T25" fmla="*/ 275 h 293"/>
                <a:gd name="T26" fmla="*/ 24 w 196"/>
                <a:gd name="T27" fmla="*/ 275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96" h="293">
                  <a:moveTo>
                    <a:pt x="0" y="234"/>
                  </a:moveTo>
                  <a:lnTo>
                    <a:pt x="0" y="231"/>
                  </a:lnTo>
                  <a:lnTo>
                    <a:pt x="184" y="0"/>
                  </a:lnTo>
                  <a:lnTo>
                    <a:pt x="196" y="6"/>
                  </a:lnTo>
                  <a:lnTo>
                    <a:pt x="113" y="248"/>
                  </a:lnTo>
                  <a:lnTo>
                    <a:pt x="15" y="293"/>
                  </a:lnTo>
                  <a:lnTo>
                    <a:pt x="0" y="234"/>
                  </a:lnTo>
                  <a:lnTo>
                    <a:pt x="0" y="234"/>
                  </a:lnTo>
                  <a:close/>
                  <a:moveTo>
                    <a:pt x="24" y="275"/>
                  </a:moveTo>
                  <a:lnTo>
                    <a:pt x="104" y="240"/>
                  </a:lnTo>
                  <a:lnTo>
                    <a:pt x="172" y="32"/>
                  </a:lnTo>
                  <a:lnTo>
                    <a:pt x="12" y="234"/>
                  </a:lnTo>
                  <a:lnTo>
                    <a:pt x="24" y="275"/>
                  </a:lnTo>
                  <a:lnTo>
                    <a:pt x="24" y="2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0" name="Freeform 26"/>
            <p:cNvSpPr>
              <a:spLocks noEditPoints="1"/>
            </p:cNvSpPr>
            <p:nvPr/>
          </p:nvSpPr>
          <p:spPr bwMode="auto">
            <a:xfrm>
              <a:off x="1315" y="1841"/>
              <a:ext cx="208" cy="308"/>
            </a:xfrm>
            <a:custGeom>
              <a:avLst/>
              <a:gdLst>
                <a:gd name="T0" fmla="*/ 0 w 208"/>
                <a:gd name="T1" fmla="*/ 243 h 308"/>
                <a:gd name="T2" fmla="*/ 0 w 208"/>
                <a:gd name="T3" fmla="*/ 243 h 308"/>
                <a:gd name="T4" fmla="*/ 0 w 208"/>
                <a:gd name="T5" fmla="*/ 237 h 308"/>
                <a:gd name="T6" fmla="*/ 190 w 208"/>
                <a:gd name="T7" fmla="*/ 0 h 308"/>
                <a:gd name="T8" fmla="*/ 208 w 208"/>
                <a:gd name="T9" fmla="*/ 12 h 308"/>
                <a:gd name="T10" fmla="*/ 122 w 208"/>
                <a:gd name="T11" fmla="*/ 263 h 308"/>
                <a:gd name="T12" fmla="*/ 15 w 208"/>
                <a:gd name="T13" fmla="*/ 308 h 308"/>
                <a:gd name="T14" fmla="*/ 0 w 208"/>
                <a:gd name="T15" fmla="*/ 243 h 308"/>
                <a:gd name="T16" fmla="*/ 0 w 208"/>
                <a:gd name="T17" fmla="*/ 243 h 308"/>
                <a:gd name="T18" fmla="*/ 24 w 208"/>
                <a:gd name="T19" fmla="*/ 293 h 308"/>
                <a:gd name="T20" fmla="*/ 113 w 208"/>
                <a:gd name="T21" fmla="*/ 254 h 308"/>
                <a:gd name="T22" fmla="*/ 30 w 208"/>
                <a:gd name="T23" fmla="*/ 290 h 308"/>
                <a:gd name="T24" fmla="*/ 24 w 208"/>
                <a:gd name="T25" fmla="*/ 293 h 308"/>
                <a:gd name="T26" fmla="*/ 24 w 208"/>
                <a:gd name="T27" fmla="*/ 293 h 308"/>
                <a:gd name="T28" fmla="*/ 24 w 208"/>
                <a:gd name="T29" fmla="*/ 293 h 308"/>
                <a:gd name="T30" fmla="*/ 30 w 208"/>
                <a:gd name="T31" fmla="*/ 284 h 308"/>
                <a:gd name="T32" fmla="*/ 36 w 208"/>
                <a:gd name="T33" fmla="*/ 284 h 308"/>
                <a:gd name="T34" fmla="*/ 30 w 208"/>
                <a:gd name="T35" fmla="*/ 284 h 308"/>
                <a:gd name="T36" fmla="*/ 30 w 208"/>
                <a:gd name="T37" fmla="*/ 284 h 308"/>
                <a:gd name="T38" fmla="*/ 27 w 208"/>
                <a:gd name="T39" fmla="*/ 243 h 308"/>
                <a:gd name="T40" fmla="*/ 33 w 208"/>
                <a:gd name="T41" fmla="*/ 275 h 308"/>
                <a:gd name="T42" fmla="*/ 104 w 208"/>
                <a:gd name="T43" fmla="*/ 246 h 308"/>
                <a:gd name="T44" fmla="*/ 163 w 208"/>
                <a:gd name="T45" fmla="*/ 71 h 308"/>
                <a:gd name="T46" fmla="*/ 27 w 208"/>
                <a:gd name="T47" fmla="*/ 243 h 308"/>
                <a:gd name="T48" fmla="*/ 27 w 208"/>
                <a:gd name="T49" fmla="*/ 243 h 308"/>
                <a:gd name="T50" fmla="*/ 18 w 208"/>
                <a:gd name="T51" fmla="*/ 260 h 308"/>
                <a:gd name="T52" fmla="*/ 12 w 208"/>
                <a:gd name="T53" fmla="*/ 240 h 308"/>
                <a:gd name="T54" fmla="*/ 175 w 208"/>
                <a:gd name="T55" fmla="*/ 38 h 308"/>
                <a:gd name="T56" fmla="*/ 184 w 208"/>
                <a:gd name="T57" fmla="*/ 44 h 308"/>
                <a:gd name="T58" fmla="*/ 193 w 208"/>
                <a:gd name="T59" fmla="*/ 18 h 308"/>
                <a:gd name="T60" fmla="*/ 193 w 208"/>
                <a:gd name="T61" fmla="*/ 15 h 308"/>
                <a:gd name="T62" fmla="*/ 12 w 208"/>
                <a:gd name="T63" fmla="*/ 240 h 308"/>
                <a:gd name="T64" fmla="*/ 6 w 208"/>
                <a:gd name="T65" fmla="*/ 243 h 308"/>
                <a:gd name="T66" fmla="*/ 12 w 208"/>
                <a:gd name="T67" fmla="*/ 240 h 308"/>
                <a:gd name="T68" fmla="*/ 18 w 208"/>
                <a:gd name="T69" fmla="*/ 260 h 308"/>
                <a:gd name="T70" fmla="*/ 18 w 208"/>
                <a:gd name="T71" fmla="*/ 260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08" h="308">
                  <a:moveTo>
                    <a:pt x="0" y="243"/>
                  </a:moveTo>
                  <a:lnTo>
                    <a:pt x="0" y="243"/>
                  </a:lnTo>
                  <a:lnTo>
                    <a:pt x="0" y="237"/>
                  </a:lnTo>
                  <a:lnTo>
                    <a:pt x="190" y="0"/>
                  </a:lnTo>
                  <a:lnTo>
                    <a:pt x="208" y="12"/>
                  </a:lnTo>
                  <a:lnTo>
                    <a:pt x="122" y="263"/>
                  </a:lnTo>
                  <a:lnTo>
                    <a:pt x="15" y="308"/>
                  </a:lnTo>
                  <a:lnTo>
                    <a:pt x="0" y="243"/>
                  </a:lnTo>
                  <a:lnTo>
                    <a:pt x="0" y="243"/>
                  </a:lnTo>
                  <a:close/>
                  <a:moveTo>
                    <a:pt x="24" y="293"/>
                  </a:moveTo>
                  <a:lnTo>
                    <a:pt x="113" y="254"/>
                  </a:lnTo>
                  <a:lnTo>
                    <a:pt x="30" y="290"/>
                  </a:lnTo>
                  <a:lnTo>
                    <a:pt x="24" y="293"/>
                  </a:lnTo>
                  <a:lnTo>
                    <a:pt x="24" y="293"/>
                  </a:lnTo>
                  <a:lnTo>
                    <a:pt x="24" y="293"/>
                  </a:lnTo>
                  <a:close/>
                  <a:moveTo>
                    <a:pt x="30" y="284"/>
                  </a:moveTo>
                  <a:lnTo>
                    <a:pt x="36" y="284"/>
                  </a:lnTo>
                  <a:lnTo>
                    <a:pt x="30" y="284"/>
                  </a:lnTo>
                  <a:lnTo>
                    <a:pt x="30" y="284"/>
                  </a:lnTo>
                  <a:close/>
                  <a:moveTo>
                    <a:pt x="27" y="243"/>
                  </a:moveTo>
                  <a:lnTo>
                    <a:pt x="33" y="275"/>
                  </a:lnTo>
                  <a:lnTo>
                    <a:pt x="104" y="246"/>
                  </a:lnTo>
                  <a:lnTo>
                    <a:pt x="163" y="71"/>
                  </a:lnTo>
                  <a:lnTo>
                    <a:pt x="27" y="243"/>
                  </a:lnTo>
                  <a:lnTo>
                    <a:pt x="27" y="243"/>
                  </a:lnTo>
                  <a:close/>
                  <a:moveTo>
                    <a:pt x="18" y="260"/>
                  </a:moveTo>
                  <a:lnTo>
                    <a:pt x="12" y="240"/>
                  </a:lnTo>
                  <a:lnTo>
                    <a:pt x="175" y="38"/>
                  </a:lnTo>
                  <a:lnTo>
                    <a:pt x="184" y="44"/>
                  </a:lnTo>
                  <a:lnTo>
                    <a:pt x="193" y="18"/>
                  </a:lnTo>
                  <a:lnTo>
                    <a:pt x="193" y="15"/>
                  </a:lnTo>
                  <a:lnTo>
                    <a:pt x="12" y="240"/>
                  </a:lnTo>
                  <a:lnTo>
                    <a:pt x="6" y="243"/>
                  </a:lnTo>
                  <a:lnTo>
                    <a:pt x="12" y="240"/>
                  </a:lnTo>
                  <a:lnTo>
                    <a:pt x="18" y="260"/>
                  </a:lnTo>
                  <a:lnTo>
                    <a:pt x="18" y="26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1" name="Freeform 27"/>
            <p:cNvSpPr/>
            <p:nvPr/>
          </p:nvSpPr>
          <p:spPr bwMode="auto">
            <a:xfrm>
              <a:off x="1550" y="1740"/>
              <a:ext cx="407" cy="136"/>
            </a:xfrm>
            <a:custGeom>
              <a:avLst/>
              <a:gdLst>
                <a:gd name="T0" fmla="*/ 0 w 137"/>
                <a:gd name="T1" fmla="*/ 43 h 46"/>
                <a:gd name="T2" fmla="*/ 48 w 137"/>
                <a:gd name="T3" fmla="*/ 22 h 46"/>
                <a:gd name="T4" fmla="*/ 48 w 137"/>
                <a:gd name="T5" fmla="*/ 22 h 46"/>
                <a:gd name="T6" fmla="*/ 107 w 137"/>
                <a:gd name="T7" fmla="*/ 0 h 46"/>
                <a:gd name="T8" fmla="*/ 107 w 137"/>
                <a:gd name="T9" fmla="*/ 0 h 46"/>
                <a:gd name="T10" fmla="*/ 109 w 137"/>
                <a:gd name="T11" fmla="*/ 0 h 46"/>
                <a:gd name="T12" fmla="*/ 109 w 137"/>
                <a:gd name="T13" fmla="*/ 0 h 46"/>
                <a:gd name="T14" fmla="*/ 137 w 137"/>
                <a:gd name="T15" fmla="*/ 5 h 46"/>
                <a:gd name="T16" fmla="*/ 137 w 137"/>
                <a:gd name="T17" fmla="*/ 5 h 46"/>
                <a:gd name="T18" fmla="*/ 135 w 137"/>
                <a:gd name="T19" fmla="*/ 9 h 46"/>
                <a:gd name="T20" fmla="*/ 127 w 137"/>
                <a:gd name="T21" fmla="*/ 6 h 46"/>
                <a:gd name="T22" fmla="*/ 127 w 137"/>
                <a:gd name="T23" fmla="*/ 6 h 46"/>
                <a:gd name="T24" fmla="*/ 109 w 137"/>
                <a:gd name="T25" fmla="*/ 4 h 46"/>
                <a:gd name="T26" fmla="*/ 109 w 137"/>
                <a:gd name="T27" fmla="*/ 4 h 46"/>
                <a:gd name="T28" fmla="*/ 107 w 137"/>
                <a:gd name="T29" fmla="*/ 4 h 46"/>
                <a:gd name="T30" fmla="*/ 107 w 137"/>
                <a:gd name="T31" fmla="*/ 4 h 46"/>
                <a:gd name="T32" fmla="*/ 49 w 137"/>
                <a:gd name="T33" fmla="*/ 25 h 46"/>
                <a:gd name="T34" fmla="*/ 49 w 137"/>
                <a:gd name="T35" fmla="*/ 25 h 46"/>
                <a:gd name="T36" fmla="*/ 2 w 137"/>
                <a:gd name="T37" fmla="*/ 46 h 46"/>
                <a:gd name="T38" fmla="*/ 2 w 137"/>
                <a:gd name="T39" fmla="*/ 46 h 46"/>
                <a:gd name="T40" fmla="*/ 0 w 137"/>
                <a:gd name="T41" fmla="*/ 43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37" h="46">
                  <a:moveTo>
                    <a:pt x="0" y="43"/>
                  </a:moveTo>
                  <a:cubicBezTo>
                    <a:pt x="0" y="43"/>
                    <a:pt x="23" y="32"/>
                    <a:pt x="48" y="22"/>
                  </a:cubicBezTo>
                  <a:cubicBezTo>
                    <a:pt x="48" y="22"/>
                    <a:pt x="48" y="22"/>
                    <a:pt x="48" y="22"/>
                  </a:cubicBezTo>
                  <a:cubicBezTo>
                    <a:pt x="73" y="11"/>
                    <a:pt x="98" y="1"/>
                    <a:pt x="107" y="0"/>
                  </a:cubicBezTo>
                  <a:cubicBezTo>
                    <a:pt x="107" y="0"/>
                    <a:pt x="107" y="0"/>
                    <a:pt x="107" y="0"/>
                  </a:cubicBezTo>
                  <a:cubicBezTo>
                    <a:pt x="108" y="0"/>
                    <a:pt x="108" y="0"/>
                    <a:pt x="109" y="0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23" y="0"/>
                    <a:pt x="137" y="5"/>
                    <a:pt x="137" y="5"/>
                  </a:cubicBezTo>
                  <a:cubicBezTo>
                    <a:pt x="137" y="5"/>
                    <a:pt x="137" y="5"/>
                    <a:pt x="137" y="5"/>
                  </a:cubicBezTo>
                  <a:cubicBezTo>
                    <a:pt x="135" y="9"/>
                    <a:pt x="135" y="9"/>
                    <a:pt x="135" y="9"/>
                  </a:cubicBezTo>
                  <a:cubicBezTo>
                    <a:pt x="135" y="9"/>
                    <a:pt x="132" y="8"/>
                    <a:pt x="127" y="6"/>
                  </a:cubicBezTo>
                  <a:cubicBezTo>
                    <a:pt x="127" y="6"/>
                    <a:pt x="127" y="6"/>
                    <a:pt x="127" y="6"/>
                  </a:cubicBezTo>
                  <a:cubicBezTo>
                    <a:pt x="122" y="5"/>
                    <a:pt x="116" y="4"/>
                    <a:pt x="109" y="4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8" y="4"/>
                    <a:pt x="108" y="4"/>
                    <a:pt x="107" y="4"/>
                  </a:cubicBezTo>
                  <a:cubicBezTo>
                    <a:pt x="107" y="4"/>
                    <a:pt x="107" y="4"/>
                    <a:pt x="107" y="4"/>
                  </a:cubicBezTo>
                  <a:cubicBezTo>
                    <a:pt x="101" y="4"/>
                    <a:pt x="74" y="15"/>
                    <a:pt x="49" y="25"/>
                  </a:cubicBezTo>
                  <a:cubicBezTo>
                    <a:pt x="49" y="25"/>
                    <a:pt x="49" y="25"/>
                    <a:pt x="49" y="25"/>
                  </a:cubicBezTo>
                  <a:cubicBezTo>
                    <a:pt x="25" y="36"/>
                    <a:pt x="2" y="46"/>
                    <a:pt x="2" y="46"/>
                  </a:cubicBezTo>
                  <a:cubicBezTo>
                    <a:pt x="2" y="46"/>
                    <a:pt x="2" y="46"/>
                    <a:pt x="2" y="46"/>
                  </a:cubicBezTo>
                  <a:cubicBezTo>
                    <a:pt x="0" y="43"/>
                    <a:pt x="0" y="43"/>
                    <a:pt x="0" y="4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2" name="Freeform 28"/>
            <p:cNvSpPr>
              <a:spLocks noEditPoints="1"/>
            </p:cNvSpPr>
            <p:nvPr/>
          </p:nvSpPr>
          <p:spPr bwMode="auto">
            <a:xfrm>
              <a:off x="1541" y="1734"/>
              <a:ext cx="422" cy="151"/>
            </a:xfrm>
            <a:custGeom>
              <a:avLst/>
              <a:gdLst>
                <a:gd name="T0" fmla="*/ 2 w 142"/>
                <a:gd name="T1" fmla="*/ 46 h 51"/>
                <a:gd name="T2" fmla="*/ 2 w 142"/>
                <a:gd name="T3" fmla="*/ 46 h 51"/>
                <a:gd name="T4" fmla="*/ 3 w 142"/>
                <a:gd name="T5" fmla="*/ 43 h 51"/>
                <a:gd name="T6" fmla="*/ 4 w 142"/>
                <a:gd name="T7" fmla="*/ 42 h 51"/>
                <a:gd name="T8" fmla="*/ 6 w 142"/>
                <a:gd name="T9" fmla="*/ 41 h 51"/>
                <a:gd name="T10" fmla="*/ 17 w 142"/>
                <a:gd name="T11" fmla="*/ 36 h 51"/>
                <a:gd name="T12" fmla="*/ 50 w 142"/>
                <a:gd name="T13" fmla="*/ 22 h 51"/>
                <a:gd name="T14" fmla="*/ 110 w 142"/>
                <a:gd name="T15" fmla="*/ 0 h 51"/>
                <a:gd name="T16" fmla="*/ 112 w 142"/>
                <a:gd name="T17" fmla="*/ 0 h 51"/>
                <a:gd name="T18" fmla="*/ 140 w 142"/>
                <a:gd name="T19" fmla="*/ 5 h 51"/>
                <a:gd name="T20" fmla="*/ 140 w 142"/>
                <a:gd name="T21" fmla="*/ 13 h 51"/>
                <a:gd name="T22" fmla="*/ 138 w 142"/>
                <a:gd name="T23" fmla="*/ 13 h 51"/>
                <a:gd name="T24" fmla="*/ 138 w 142"/>
                <a:gd name="T25" fmla="*/ 13 h 51"/>
                <a:gd name="T26" fmla="*/ 138 w 142"/>
                <a:gd name="T27" fmla="*/ 13 h 51"/>
                <a:gd name="T28" fmla="*/ 138 w 142"/>
                <a:gd name="T29" fmla="*/ 13 h 51"/>
                <a:gd name="T30" fmla="*/ 137 w 142"/>
                <a:gd name="T31" fmla="*/ 12 h 51"/>
                <a:gd name="T32" fmla="*/ 136 w 142"/>
                <a:gd name="T33" fmla="*/ 12 h 51"/>
                <a:gd name="T34" fmla="*/ 130 w 142"/>
                <a:gd name="T35" fmla="*/ 10 h 51"/>
                <a:gd name="T36" fmla="*/ 112 w 142"/>
                <a:gd name="T37" fmla="*/ 8 h 51"/>
                <a:gd name="T38" fmla="*/ 112 w 142"/>
                <a:gd name="T39" fmla="*/ 8 h 51"/>
                <a:gd name="T40" fmla="*/ 110 w 142"/>
                <a:gd name="T41" fmla="*/ 8 h 51"/>
                <a:gd name="T42" fmla="*/ 53 w 142"/>
                <a:gd name="T43" fmla="*/ 29 h 51"/>
                <a:gd name="T44" fmla="*/ 6 w 142"/>
                <a:gd name="T45" fmla="*/ 50 h 51"/>
                <a:gd name="T46" fmla="*/ 4 w 142"/>
                <a:gd name="T47" fmla="*/ 51 h 51"/>
                <a:gd name="T48" fmla="*/ 6 w 142"/>
                <a:gd name="T49" fmla="*/ 46 h 51"/>
                <a:gd name="T50" fmla="*/ 52 w 142"/>
                <a:gd name="T51" fmla="*/ 26 h 51"/>
                <a:gd name="T52" fmla="*/ 64 w 142"/>
                <a:gd name="T53" fmla="*/ 20 h 51"/>
                <a:gd name="T54" fmla="*/ 52 w 142"/>
                <a:gd name="T55" fmla="*/ 26 h 51"/>
                <a:gd name="T56" fmla="*/ 6 w 142"/>
                <a:gd name="T57" fmla="*/ 46 h 51"/>
                <a:gd name="T58" fmla="*/ 131 w 142"/>
                <a:gd name="T59" fmla="*/ 6 h 51"/>
                <a:gd name="T60" fmla="*/ 137 w 142"/>
                <a:gd name="T61" fmla="*/ 8 h 51"/>
                <a:gd name="T62" fmla="*/ 125 w 142"/>
                <a:gd name="T63" fmla="*/ 5 h 51"/>
                <a:gd name="T64" fmla="*/ 131 w 142"/>
                <a:gd name="T65" fmla="*/ 6 h 51"/>
                <a:gd name="T66" fmla="*/ 112 w 142"/>
                <a:gd name="T67" fmla="*/ 4 h 51"/>
                <a:gd name="T68" fmla="*/ 112 w 142"/>
                <a:gd name="T69" fmla="*/ 4 h 51"/>
                <a:gd name="T70" fmla="*/ 112 w 142"/>
                <a:gd name="T71" fmla="*/ 4 h 51"/>
                <a:gd name="T72" fmla="*/ 110 w 142"/>
                <a:gd name="T73" fmla="*/ 4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2" h="51">
                  <a:moveTo>
                    <a:pt x="3" y="49"/>
                  </a:moveTo>
                  <a:cubicBezTo>
                    <a:pt x="2" y="46"/>
                    <a:pt x="2" y="46"/>
                    <a:pt x="2" y="46"/>
                  </a:cubicBezTo>
                  <a:cubicBezTo>
                    <a:pt x="3" y="45"/>
                    <a:pt x="3" y="45"/>
                    <a:pt x="3" y="45"/>
                  </a:cubicBezTo>
                  <a:cubicBezTo>
                    <a:pt x="2" y="46"/>
                    <a:pt x="2" y="46"/>
                    <a:pt x="2" y="46"/>
                  </a:cubicBezTo>
                  <a:cubicBezTo>
                    <a:pt x="0" y="43"/>
                    <a:pt x="0" y="43"/>
                    <a:pt x="0" y="43"/>
                  </a:cubicBezTo>
                  <a:cubicBezTo>
                    <a:pt x="3" y="43"/>
                    <a:pt x="3" y="43"/>
                    <a:pt x="3" y="43"/>
                  </a:cubicBezTo>
                  <a:cubicBezTo>
                    <a:pt x="3" y="43"/>
                    <a:pt x="3" y="43"/>
                    <a:pt x="4" y="42"/>
                  </a:cubicBezTo>
                  <a:cubicBezTo>
                    <a:pt x="4" y="42"/>
                    <a:pt x="4" y="42"/>
                    <a:pt x="4" y="42"/>
                  </a:cubicBezTo>
                  <a:cubicBezTo>
                    <a:pt x="4" y="42"/>
                    <a:pt x="5" y="42"/>
                    <a:pt x="6" y="41"/>
                  </a:cubicBezTo>
                  <a:cubicBezTo>
                    <a:pt x="6" y="41"/>
                    <a:pt x="6" y="41"/>
                    <a:pt x="6" y="41"/>
                  </a:cubicBezTo>
                  <a:cubicBezTo>
                    <a:pt x="9" y="40"/>
                    <a:pt x="13" y="38"/>
                    <a:pt x="17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26" y="32"/>
                    <a:pt x="38" y="27"/>
                    <a:pt x="50" y="22"/>
                  </a:cubicBezTo>
                  <a:cubicBezTo>
                    <a:pt x="50" y="22"/>
                    <a:pt x="50" y="22"/>
                    <a:pt x="50" y="22"/>
                  </a:cubicBezTo>
                  <a:cubicBezTo>
                    <a:pt x="75" y="11"/>
                    <a:pt x="100" y="1"/>
                    <a:pt x="110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0" y="0"/>
                    <a:pt x="111" y="0"/>
                    <a:pt x="112" y="0"/>
                  </a:cubicBezTo>
                  <a:cubicBezTo>
                    <a:pt x="112" y="0"/>
                    <a:pt x="112" y="0"/>
                    <a:pt x="112" y="0"/>
                  </a:cubicBezTo>
                  <a:cubicBezTo>
                    <a:pt x="127" y="0"/>
                    <a:pt x="140" y="5"/>
                    <a:pt x="140" y="5"/>
                  </a:cubicBezTo>
                  <a:cubicBezTo>
                    <a:pt x="140" y="5"/>
                    <a:pt x="140" y="5"/>
                    <a:pt x="140" y="5"/>
                  </a:cubicBezTo>
                  <a:cubicBezTo>
                    <a:pt x="142" y="6"/>
                    <a:pt x="142" y="6"/>
                    <a:pt x="142" y="6"/>
                  </a:cubicBezTo>
                  <a:cubicBezTo>
                    <a:pt x="140" y="13"/>
                    <a:pt x="140" y="13"/>
                    <a:pt x="140" y="13"/>
                  </a:cubicBezTo>
                  <a:cubicBezTo>
                    <a:pt x="138" y="13"/>
                    <a:pt x="138" y="13"/>
                    <a:pt x="138" y="13"/>
                  </a:cubicBezTo>
                  <a:cubicBezTo>
                    <a:pt x="138" y="13"/>
                    <a:pt x="138" y="13"/>
                    <a:pt x="138" y="13"/>
                  </a:cubicBezTo>
                  <a:cubicBezTo>
                    <a:pt x="138" y="13"/>
                    <a:pt x="138" y="13"/>
                    <a:pt x="138" y="13"/>
                  </a:cubicBezTo>
                  <a:cubicBezTo>
                    <a:pt x="138" y="13"/>
                    <a:pt x="138" y="13"/>
                    <a:pt x="138" y="13"/>
                  </a:cubicBezTo>
                  <a:cubicBezTo>
                    <a:pt x="138" y="13"/>
                    <a:pt x="138" y="13"/>
                    <a:pt x="138" y="13"/>
                  </a:cubicBezTo>
                  <a:cubicBezTo>
                    <a:pt x="138" y="13"/>
                    <a:pt x="138" y="13"/>
                    <a:pt x="138" y="13"/>
                  </a:cubicBezTo>
                  <a:cubicBezTo>
                    <a:pt x="138" y="13"/>
                    <a:pt x="138" y="13"/>
                    <a:pt x="138" y="13"/>
                  </a:cubicBezTo>
                  <a:cubicBezTo>
                    <a:pt x="138" y="13"/>
                    <a:pt x="138" y="13"/>
                    <a:pt x="138" y="13"/>
                  </a:cubicBezTo>
                  <a:cubicBezTo>
                    <a:pt x="138" y="13"/>
                    <a:pt x="138" y="13"/>
                    <a:pt x="138" y="13"/>
                  </a:cubicBezTo>
                  <a:cubicBezTo>
                    <a:pt x="138" y="13"/>
                    <a:pt x="137" y="12"/>
                    <a:pt x="137" y="12"/>
                  </a:cubicBezTo>
                  <a:cubicBezTo>
                    <a:pt x="137" y="12"/>
                    <a:pt x="137" y="12"/>
                    <a:pt x="137" y="12"/>
                  </a:cubicBezTo>
                  <a:cubicBezTo>
                    <a:pt x="137" y="12"/>
                    <a:pt x="136" y="12"/>
                    <a:pt x="136" y="12"/>
                  </a:cubicBezTo>
                  <a:cubicBezTo>
                    <a:pt x="136" y="12"/>
                    <a:pt x="136" y="12"/>
                    <a:pt x="136" y="12"/>
                  </a:cubicBezTo>
                  <a:cubicBezTo>
                    <a:pt x="134" y="11"/>
                    <a:pt x="132" y="11"/>
                    <a:pt x="130" y="10"/>
                  </a:cubicBezTo>
                  <a:cubicBezTo>
                    <a:pt x="130" y="10"/>
                    <a:pt x="130" y="10"/>
                    <a:pt x="130" y="10"/>
                  </a:cubicBezTo>
                  <a:cubicBezTo>
                    <a:pt x="125" y="9"/>
                    <a:pt x="119" y="8"/>
                    <a:pt x="112" y="8"/>
                  </a:cubicBezTo>
                  <a:cubicBezTo>
                    <a:pt x="112" y="8"/>
                    <a:pt x="112" y="8"/>
                    <a:pt x="112" y="8"/>
                  </a:cubicBezTo>
                  <a:cubicBezTo>
                    <a:pt x="112" y="8"/>
                    <a:pt x="112" y="8"/>
                    <a:pt x="112" y="8"/>
                  </a:cubicBezTo>
                  <a:cubicBezTo>
                    <a:pt x="112" y="8"/>
                    <a:pt x="112" y="8"/>
                    <a:pt x="112" y="8"/>
                  </a:cubicBezTo>
                  <a:cubicBezTo>
                    <a:pt x="111" y="8"/>
                    <a:pt x="111" y="8"/>
                    <a:pt x="110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5" y="8"/>
                    <a:pt x="77" y="19"/>
                    <a:pt x="53" y="29"/>
                  </a:cubicBezTo>
                  <a:cubicBezTo>
                    <a:pt x="53" y="29"/>
                    <a:pt x="53" y="29"/>
                    <a:pt x="53" y="29"/>
                  </a:cubicBezTo>
                  <a:cubicBezTo>
                    <a:pt x="29" y="40"/>
                    <a:pt x="6" y="50"/>
                    <a:pt x="6" y="50"/>
                  </a:cubicBezTo>
                  <a:cubicBezTo>
                    <a:pt x="6" y="50"/>
                    <a:pt x="6" y="50"/>
                    <a:pt x="6" y="50"/>
                  </a:cubicBezTo>
                  <a:cubicBezTo>
                    <a:pt x="4" y="51"/>
                    <a:pt x="4" y="51"/>
                    <a:pt x="4" y="51"/>
                  </a:cubicBezTo>
                  <a:cubicBezTo>
                    <a:pt x="3" y="49"/>
                    <a:pt x="3" y="49"/>
                    <a:pt x="3" y="49"/>
                  </a:cubicBezTo>
                  <a:close/>
                  <a:moveTo>
                    <a:pt x="6" y="46"/>
                  </a:moveTo>
                  <a:cubicBezTo>
                    <a:pt x="12" y="43"/>
                    <a:pt x="31" y="34"/>
                    <a:pt x="52" y="26"/>
                  </a:cubicBezTo>
                  <a:cubicBezTo>
                    <a:pt x="52" y="26"/>
                    <a:pt x="52" y="26"/>
                    <a:pt x="52" y="26"/>
                  </a:cubicBezTo>
                  <a:cubicBezTo>
                    <a:pt x="56" y="24"/>
                    <a:pt x="60" y="22"/>
                    <a:pt x="64" y="20"/>
                  </a:cubicBezTo>
                  <a:cubicBezTo>
                    <a:pt x="64" y="20"/>
                    <a:pt x="64" y="20"/>
                    <a:pt x="64" y="20"/>
                  </a:cubicBezTo>
                  <a:cubicBezTo>
                    <a:pt x="60" y="22"/>
                    <a:pt x="56" y="24"/>
                    <a:pt x="52" y="26"/>
                  </a:cubicBezTo>
                  <a:cubicBezTo>
                    <a:pt x="52" y="26"/>
                    <a:pt x="52" y="26"/>
                    <a:pt x="52" y="26"/>
                  </a:cubicBezTo>
                  <a:cubicBezTo>
                    <a:pt x="31" y="34"/>
                    <a:pt x="12" y="43"/>
                    <a:pt x="6" y="46"/>
                  </a:cubicBezTo>
                  <a:cubicBezTo>
                    <a:pt x="6" y="46"/>
                    <a:pt x="6" y="46"/>
                    <a:pt x="6" y="46"/>
                  </a:cubicBezTo>
                  <a:cubicBezTo>
                    <a:pt x="6" y="46"/>
                    <a:pt x="6" y="46"/>
                    <a:pt x="6" y="46"/>
                  </a:cubicBezTo>
                  <a:close/>
                  <a:moveTo>
                    <a:pt x="131" y="6"/>
                  </a:moveTo>
                  <a:cubicBezTo>
                    <a:pt x="133" y="7"/>
                    <a:pt x="136" y="8"/>
                    <a:pt x="137" y="8"/>
                  </a:cubicBezTo>
                  <a:cubicBezTo>
                    <a:pt x="137" y="8"/>
                    <a:pt x="137" y="8"/>
                    <a:pt x="137" y="8"/>
                  </a:cubicBezTo>
                  <a:cubicBezTo>
                    <a:pt x="137" y="8"/>
                    <a:pt x="137" y="8"/>
                    <a:pt x="137" y="8"/>
                  </a:cubicBezTo>
                  <a:cubicBezTo>
                    <a:pt x="135" y="7"/>
                    <a:pt x="130" y="6"/>
                    <a:pt x="125" y="5"/>
                  </a:cubicBezTo>
                  <a:cubicBezTo>
                    <a:pt x="125" y="5"/>
                    <a:pt x="125" y="5"/>
                    <a:pt x="125" y="5"/>
                  </a:cubicBezTo>
                  <a:cubicBezTo>
                    <a:pt x="127" y="6"/>
                    <a:pt x="129" y="6"/>
                    <a:pt x="131" y="6"/>
                  </a:cubicBezTo>
                  <a:close/>
                  <a:moveTo>
                    <a:pt x="110" y="4"/>
                  </a:moveTo>
                  <a:cubicBezTo>
                    <a:pt x="111" y="4"/>
                    <a:pt x="112" y="4"/>
                    <a:pt x="112" y="4"/>
                  </a:cubicBezTo>
                  <a:cubicBezTo>
                    <a:pt x="112" y="4"/>
                    <a:pt x="112" y="4"/>
                    <a:pt x="112" y="4"/>
                  </a:cubicBezTo>
                  <a:cubicBezTo>
                    <a:pt x="112" y="4"/>
                    <a:pt x="112" y="4"/>
                    <a:pt x="112" y="4"/>
                  </a:cubicBezTo>
                  <a:cubicBezTo>
                    <a:pt x="112" y="4"/>
                    <a:pt x="112" y="4"/>
                    <a:pt x="112" y="4"/>
                  </a:cubicBezTo>
                  <a:cubicBezTo>
                    <a:pt x="112" y="4"/>
                    <a:pt x="112" y="4"/>
                    <a:pt x="112" y="4"/>
                  </a:cubicBezTo>
                  <a:cubicBezTo>
                    <a:pt x="112" y="4"/>
                    <a:pt x="112" y="4"/>
                    <a:pt x="112" y="4"/>
                  </a:cubicBezTo>
                  <a:cubicBezTo>
                    <a:pt x="112" y="4"/>
                    <a:pt x="111" y="4"/>
                    <a:pt x="11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3" name="Freeform 29"/>
            <p:cNvSpPr/>
            <p:nvPr/>
          </p:nvSpPr>
          <p:spPr bwMode="auto">
            <a:xfrm>
              <a:off x="1149" y="1497"/>
              <a:ext cx="219" cy="350"/>
            </a:xfrm>
            <a:custGeom>
              <a:avLst/>
              <a:gdLst>
                <a:gd name="T0" fmla="*/ 70 w 74"/>
                <a:gd name="T1" fmla="*/ 117 h 118"/>
                <a:gd name="T2" fmla="*/ 70 w 74"/>
                <a:gd name="T3" fmla="*/ 115 h 118"/>
                <a:gd name="T4" fmla="*/ 70 w 74"/>
                <a:gd name="T5" fmla="*/ 115 h 118"/>
                <a:gd name="T6" fmla="*/ 35 w 74"/>
                <a:gd name="T7" fmla="*/ 35 h 118"/>
                <a:gd name="T8" fmla="*/ 35 w 74"/>
                <a:gd name="T9" fmla="*/ 35 h 118"/>
                <a:gd name="T10" fmla="*/ 0 w 74"/>
                <a:gd name="T11" fmla="*/ 4 h 118"/>
                <a:gd name="T12" fmla="*/ 0 w 74"/>
                <a:gd name="T13" fmla="*/ 4 h 118"/>
                <a:gd name="T14" fmla="*/ 0 w 74"/>
                <a:gd name="T15" fmla="*/ 4 h 118"/>
                <a:gd name="T16" fmla="*/ 3 w 74"/>
                <a:gd name="T17" fmla="*/ 0 h 118"/>
                <a:gd name="T18" fmla="*/ 74 w 74"/>
                <a:gd name="T19" fmla="*/ 115 h 118"/>
                <a:gd name="T20" fmla="*/ 74 w 74"/>
                <a:gd name="T21" fmla="*/ 115 h 118"/>
                <a:gd name="T22" fmla="*/ 74 w 74"/>
                <a:gd name="T23" fmla="*/ 118 h 118"/>
                <a:gd name="T24" fmla="*/ 74 w 74"/>
                <a:gd name="T25" fmla="*/ 118 h 118"/>
                <a:gd name="T26" fmla="*/ 70 w 74"/>
                <a:gd name="T27" fmla="*/ 117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74" h="118">
                  <a:moveTo>
                    <a:pt x="70" y="117"/>
                  </a:moveTo>
                  <a:cubicBezTo>
                    <a:pt x="70" y="117"/>
                    <a:pt x="70" y="116"/>
                    <a:pt x="70" y="115"/>
                  </a:cubicBezTo>
                  <a:cubicBezTo>
                    <a:pt x="70" y="115"/>
                    <a:pt x="70" y="115"/>
                    <a:pt x="70" y="115"/>
                  </a:cubicBezTo>
                  <a:cubicBezTo>
                    <a:pt x="70" y="82"/>
                    <a:pt x="53" y="55"/>
                    <a:pt x="35" y="35"/>
                  </a:cubicBezTo>
                  <a:cubicBezTo>
                    <a:pt x="35" y="35"/>
                    <a:pt x="35" y="35"/>
                    <a:pt x="35" y="35"/>
                  </a:cubicBezTo>
                  <a:cubicBezTo>
                    <a:pt x="18" y="15"/>
                    <a:pt x="0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74" y="47"/>
                    <a:pt x="74" y="115"/>
                  </a:cubicBezTo>
                  <a:cubicBezTo>
                    <a:pt x="74" y="115"/>
                    <a:pt x="74" y="115"/>
                    <a:pt x="74" y="115"/>
                  </a:cubicBezTo>
                  <a:cubicBezTo>
                    <a:pt x="74" y="116"/>
                    <a:pt x="74" y="117"/>
                    <a:pt x="74" y="118"/>
                  </a:cubicBezTo>
                  <a:cubicBezTo>
                    <a:pt x="74" y="118"/>
                    <a:pt x="74" y="118"/>
                    <a:pt x="74" y="118"/>
                  </a:cubicBezTo>
                  <a:cubicBezTo>
                    <a:pt x="70" y="117"/>
                    <a:pt x="70" y="117"/>
                    <a:pt x="70" y="1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4" name="Freeform 30"/>
            <p:cNvSpPr>
              <a:spLocks noEditPoints="1"/>
            </p:cNvSpPr>
            <p:nvPr/>
          </p:nvSpPr>
          <p:spPr bwMode="auto">
            <a:xfrm>
              <a:off x="1146" y="1485"/>
              <a:ext cx="228" cy="368"/>
            </a:xfrm>
            <a:custGeom>
              <a:avLst/>
              <a:gdLst>
                <a:gd name="T0" fmla="*/ 71 w 77"/>
                <a:gd name="T1" fmla="*/ 123 h 124"/>
                <a:gd name="T2" fmla="*/ 73 w 77"/>
                <a:gd name="T3" fmla="*/ 122 h 124"/>
                <a:gd name="T4" fmla="*/ 71 w 77"/>
                <a:gd name="T5" fmla="*/ 123 h 124"/>
                <a:gd name="T6" fmla="*/ 69 w 77"/>
                <a:gd name="T7" fmla="*/ 121 h 124"/>
                <a:gd name="T8" fmla="*/ 69 w 77"/>
                <a:gd name="T9" fmla="*/ 119 h 124"/>
                <a:gd name="T10" fmla="*/ 35 w 77"/>
                <a:gd name="T11" fmla="*/ 40 h 124"/>
                <a:gd name="T12" fmla="*/ 0 w 77"/>
                <a:gd name="T13" fmla="*/ 9 h 124"/>
                <a:gd name="T14" fmla="*/ 1 w 77"/>
                <a:gd name="T15" fmla="*/ 10 h 124"/>
                <a:gd name="T16" fmla="*/ 1 w 77"/>
                <a:gd name="T17" fmla="*/ 7 h 124"/>
                <a:gd name="T18" fmla="*/ 4 w 77"/>
                <a:gd name="T19" fmla="*/ 0 h 124"/>
                <a:gd name="T20" fmla="*/ 6 w 77"/>
                <a:gd name="T21" fmla="*/ 3 h 124"/>
                <a:gd name="T22" fmla="*/ 8 w 77"/>
                <a:gd name="T23" fmla="*/ 5 h 124"/>
                <a:gd name="T24" fmla="*/ 16 w 77"/>
                <a:gd name="T25" fmla="*/ 11 h 124"/>
                <a:gd name="T26" fmla="*/ 41 w 77"/>
                <a:gd name="T27" fmla="*/ 35 h 124"/>
                <a:gd name="T28" fmla="*/ 77 w 77"/>
                <a:gd name="T29" fmla="*/ 119 h 124"/>
                <a:gd name="T30" fmla="*/ 77 w 77"/>
                <a:gd name="T31" fmla="*/ 122 h 124"/>
                <a:gd name="T32" fmla="*/ 77 w 77"/>
                <a:gd name="T33" fmla="*/ 124 h 124"/>
                <a:gd name="T34" fmla="*/ 73 w 77"/>
                <a:gd name="T35" fmla="*/ 120 h 124"/>
                <a:gd name="T36" fmla="*/ 73 w 77"/>
                <a:gd name="T37" fmla="*/ 119 h 124"/>
                <a:gd name="T38" fmla="*/ 73 w 77"/>
                <a:gd name="T39" fmla="*/ 112 h 124"/>
                <a:gd name="T40" fmla="*/ 73 w 77"/>
                <a:gd name="T41" fmla="*/ 119 h 124"/>
                <a:gd name="T42" fmla="*/ 73 w 77"/>
                <a:gd name="T43" fmla="*/ 120 h 124"/>
                <a:gd name="T44" fmla="*/ 73 w 77"/>
                <a:gd name="T45" fmla="*/ 120 h 124"/>
                <a:gd name="T46" fmla="*/ 55 w 77"/>
                <a:gd name="T47" fmla="*/ 60 h 124"/>
                <a:gd name="T48" fmla="*/ 55 w 77"/>
                <a:gd name="T49" fmla="*/ 60 h 124"/>
                <a:gd name="T50" fmla="*/ 54 w 77"/>
                <a:gd name="T51" fmla="*/ 59 h 124"/>
                <a:gd name="T52" fmla="*/ 54 w 77"/>
                <a:gd name="T53" fmla="*/ 59 h 124"/>
                <a:gd name="T54" fmla="*/ 54 w 77"/>
                <a:gd name="T55" fmla="*/ 59 h 124"/>
                <a:gd name="T56" fmla="*/ 24 w 77"/>
                <a:gd name="T57" fmla="*/ 24 h 124"/>
                <a:gd name="T58" fmla="*/ 38 w 77"/>
                <a:gd name="T59" fmla="*/ 38 h 124"/>
                <a:gd name="T60" fmla="*/ 6 w 77"/>
                <a:gd name="T61" fmla="*/ 8 h 124"/>
                <a:gd name="T62" fmla="*/ 5 w 77"/>
                <a:gd name="T63" fmla="*/ 8 h 124"/>
                <a:gd name="T64" fmla="*/ 6 w 77"/>
                <a:gd name="T65" fmla="*/ 8 h 124"/>
                <a:gd name="T66" fmla="*/ 1 w 77"/>
                <a:gd name="T67" fmla="*/ 9 h 124"/>
                <a:gd name="T68" fmla="*/ 0 w 77"/>
                <a:gd name="T69" fmla="*/ 9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77" h="124">
                  <a:moveTo>
                    <a:pt x="75" y="124"/>
                  </a:moveTo>
                  <a:cubicBezTo>
                    <a:pt x="71" y="123"/>
                    <a:pt x="71" y="123"/>
                    <a:pt x="71" y="123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3" y="122"/>
                    <a:pt x="73" y="122"/>
                    <a:pt x="73" y="122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1" y="123"/>
                    <a:pt x="71" y="123"/>
                    <a:pt x="71" y="123"/>
                  </a:cubicBezTo>
                  <a:cubicBezTo>
                    <a:pt x="69" y="123"/>
                    <a:pt x="69" y="123"/>
                    <a:pt x="69" y="123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9" y="120"/>
                    <a:pt x="69" y="120"/>
                    <a:pt x="69" y="119"/>
                  </a:cubicBezTo>
                  <a:cubicBezTo>
                    <a:pt x="69" y="119"/>
                    <a:pt x="69" y="119"/>
                    <a:pt x="69" y="119"/>
                  </a:cubicBezTo>
                  <a:cubicBezTo>
                    <a:pt x="69" y="119"/>
                    <a:pt x="69" y="119"/>
                    <a:pt x="69" y="119"/>
                  </a:cubicBezTo>
                  <a:cubicBezTo>
                    <a:pt x="69" y="87"/>
                    <a:pt x="52" y="60"/>
                    <a:pt x="35" y="40"/>
                  </a:cubicBezTo>
                  <a:cubicBezTo>
                    <a:pt x="35" y="40"/>
                    <a:pt x="35" y="40"/>
                    <a:pt x="35" y="40"/>
                  </a:cubicBezTo>
                  <a:cubicBezTo>
                    <a:pt x="18" y="22"/>
                    <a:pt x="2" y="10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5" y="3"/>
                    <a:pt x="5" y="3"/>
                    <a:pt x="6" y="3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6" y="4"/>
                    <a:pt x="7" y="4"/>
                    <a:pt x="8" y="5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10" y="6"/>
                    <a:pt x="13" y="8"/>
                    <a:pt x="16" y="11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23" y="17"/>
                    <a:pt x="32" y="25"/>
                    <a:pt x="41" y="35"/>
                  </a:cubicBezTo>
                  <a:cubicBezTo>
                    <a:pt x="41" y="35"/>
                    <a:pt x="41" y="35"/>
                    <a:pt x="41" y="35"/>
                  </a:cubicBezTo>
                  <a:cubicBezTo>
                    <a:pt x="59" y="55"/>
                    <a:pt x="77" y="84"/>
                    <a:pt x="77" y="119"/>
                  </a:cubicBezTo>
                  <a:cubicBezTo>
                    <a:pt x="77" y="119"/>
                    <a:pt x="77" y="119"/>
                    <a:pt x="77" y="119"/>
                  </a:cubicBezTo>
                  <a:cubicBezTo>
                    <a:pt x="77" y="120"/>
                    <a:pt x="77" y="121"/>
                    <a:pt x="77" y="122"/>
                  </a:cubicBezTo>
                  <a:cubicBezTo>
                    <a:pt x="77" y="122"/>
                    <a:pt x="77" y="122"/>
                    <a:pt x="77" y="122"/>
                  </a:cubicBezTo>
                  <a:cubicBezTo>
                    <a:pt x="77" y="124"/>
                    <a:pt x="77" y="124"/>
                    <a:pt x="77" y="124"/>
                  </a:cubicBezTo>
                  <a:cubicBezTo>
                    <a:pt x="75" y="124"/>
                    <a:pt x="75" y="124"/>
                    <a:pt x="75" y="124"/>
                  </a:cubicBezTo>
                  <a:close/>
                  <a:moveTo>
                    <a:pt x="73" y="120"/>
                  </a:moveTo>
                  <a:cubicBezTo>
                    <a:pt x="73" y="119"/>
                    <a:pt x="73" y="119"/>
                    <a:pt x="73" y="119"/>
                  </a:cubicBezTo>
                  <a:cubicBezTo>
                    <a:pt x="73" y="119"/>
                    <a:pt x="73" y="119"/>
                    <a:pt x="73" y="119"/>
                  </a:cubicBezTo>
                  <a:cubicBezTo>
                    <a:pt x="73" y="117"/>
                    <a:pt x="73" y="115"/>
                    <a:pt x="73" y="112"/>
                  </a:cubicBezTo>
                  <a:cubicBezTo>
                    <a:pt x="73" y="112"/>
                    <a:pt x="73" y="112"/>
                    <a:pt x="73" y="112"/>
                  </a:cubicBezTo>
                  <a:cubicBezTo>
                    <a:pt x="73" y="115"/>
                    <a:pt x="73" y="117"/>
                    <a:pt x="73" y="119"/>
                  </a:cubicBezTo>
                  <a:cubicBezTo>
                    <a:pt x="73" y="119"/>
                    <a:pt x="73" y="119"/>
                    <a:pt x="73" y="119"/>
                  </a:cubicBezTo>
                  <a:cubicBezTo>
                    <a:pt x="73" y="119"/>
                    <a:pt x="73" y="119"/>
                    <a:pt x="73" y="119"/>
                  </a:cubicBezTo>
                  <a:cubicBezTo>
                    <a:pt x="73" y="119"/>
                    <a:pt x="73" y="119"/>
                    <a:pt x="73" y="120"/>
                  </a:cubicBezTo>
                  <a:cubicBezTo>
                    <a:pt x="73" y="120"/>
                    <a:pt x="73" y="120"/>
                    <a:pt x="73" y="120"/>
                  </a:cubicBezTo>
                  <a:cubicBezTo>
                    <a:pt x="73" y="120"/>
                    <a:pt x="73" y="120"/>
                    <a:pt x="73" y="120"/>
                  </a:cubicBezTo>
                  <a:close/>
                  <a:moveTo>
                    <a:pt x="55" y="60"/>
                  </a:moveTo>
                  <a:cubicBezTo>
                    <a:pt x="55" y="60"/>
                    <a:pt x="55" y="60"/>
                    <a:pt x="55" y="60"/>
                  </a:cubicBezTo>
                  <a:cubicBezTo>
                    <a:pt x="55" y="60"/>
                    <a:pt x="55" y="60"/>
                    <a:pt x="55" y="60"/>
                  </a:cubicBezTo>
                  <a:cubicBezTo>
                    <a:pt x="55" y="60"/>
                    <a:pt x="55" y="60"/>
                    <a:pt x="55" y="60"/>
                  </a:cubicBezTo>
                  <a:close/>
                  <a:moveTo>
                    <a:pt x="54" y="59"/>
                  </a:moveTo>
                  <a:cubicBezTo>
                    <a:pt x="54" y="59"/>
                    <a:pt x="54" y="59"/>
                    <a:pt x="54" y="59"/>
                  </a:cubicBezTo>
                  <a:cubicBezTo>
                    <a:pt x="54" y="59"/>
                    <a:pt x="54" y="59"/>
                    <a:pt x="54" y="59"/>
                  </a:cubicBezTo>
                  <a:cubicBezTo>
                    <a:pt x="54" y="59"/>
                    <a:pt x="54" y="59"/>
                    <a:pt x="54" y="59"/>
                  </a:cubicBezTo>
                  <a:close/>
                  <a:moveTo>
                    <a:pt x="38" y="38"/>
                  </a:moveTo>
                  <a:cubicBezTo>
                    <a:pt x="43" y="44"/>
                    <a:pt x="49" y="51"/>
                    <a:pt x="54" y="59"/>
                  </a:cubicBezTo>
                  <a:cubicBezTo>
                    <a:pt x="54" y="59"/>
                    <a:pt x="54" y="59"/>
                    <a:pt x="54" y="59"/>
                  </a:cubicBezTo>
                  <a:cubicBezTo>
                    <a:pt x="45" y="45"/>
                    <a:pt x="34" y="33"/>
                    <a:pt x="24" y="24"/>
                  </a:cubicBezTo>
                  <a:cubicBezTo>
                    <a:pt x="24" y="24"/>
                    <a:pt x="24" y="24"/>
                    <a:pt x="24" y="24"/>
                  </a:cubicBezTo>
                  <a:cubicBezTo>
                    <a:pt x="29" y="28"/>
                    <a:pt x="33" y="32"/>
                    <a:pt x="38" y="38"/>
                  </a:cubicBezTo>
                  <a:close/>
                  <a:moveTo>
                    <a:pt x="6" y="8"/>
                  </a:moveTo>
                  <a:cubicBezTo>
                    <a:pt x="6" y="8"/>
                    <a:pt x="6" y="8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5" y="8"/>
                    <a:pt x="6" y="8"/>
                  </a:cubicBezTo>
                  <a:close/>
                  <a:moveTo>
                    <a:pt x="0" y="9"/>
                  </a:moveTo>
                  <a:cubicBezTo>
                    <a:pt x="1" y="9"/>
                    <a:pt x="1" y="9"/>
                    <a:pt x="1" y="9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5" name="Freeform 31"/>
            <p:cNvSpPr/>
            <p:nvPr/>
          </p:nvSpPr>
          <p:spPr bwMode="auto">
            <a:xfrm>
              <a:off x="1178" y="1485"/>
              <a:ext cx="24" cy="54"/>
            </a:xfrm>
            <a:custGeom>
              <a:avLst/>
              <a:gdLst>
                <a:gd name="T0" fmla="*/ 0 w 24"/>
                <a:gd name="T1" fmla="*/ 3 h 54"/>
                <a:gd name="T2" fmla="*/ 12 w 24"/>
                <a:gd name="T3" fmla="*/ 0 h 54"/>
                <a:gd name="T4" fmla="*/ 24 w 24"/>
                <a:gd name="T5" fmla="*/ 51 h 54"/>
                <a:gd name="T6" fmla="*/ 12 w 24"/>
                <a:gd name="T7" fmla="*/ 54 h 54"/>
                <a:gd name="T8" fmla="*/ 0 w 24"/>
                <a:gd name="T9" fmla="*/ 3 h 54"/>
                <a:gd name="T10" fmla="*/ 0 w 24"/>
                <a:gd name="T11" fmla="*/ 3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" h="54">
                  <a:moveTo>
                    <a:pt x="0" y="3"/>
                  </a:moveTo>
                  <a:lnTo>
                    <a:pt x="12" y="0"/>
                  </a:lnTo>
                  <a:lnTo>
                    <a:pt x="24" y="51"/>
                  </a:lnTo>
                  <a:lnTo>
                    <a:pt x="12" y="54"/>
                  </a:lnTo>
                  <a:lnTo>
                    <a:pt x="0" y="3"/>
                  </a:lnTo>
                  <a:lnTo>
                    <a:pt x="0" y="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6" name="Freeform 32"/>
            <p:cNvSpPr/>
            <p:nvPr/>
          </p:nvSpPr>
          <p:spPr bwMode="auto">
            <a:xfrm>
              <a:off x="1172" y="1480"/>
              <a:ext cx="39" cy="65"/>
            </a:xfrm>
            <a:custGeom>
              <a:avLst/>
              <a:gdLst>
                <a:gd name="T0" fmla="*/ 0 w 39"/>
                <a:gd name="T1" fmla="*/ 8 h 65"/>
                <a:gd name="T2" fmla="*/ 6 w 39"/>
                <a:gd name="T3" fmla="*/ 8 h 65"/>
                <a:gd name="T4" fmla="*/ 9 w 39"/>
                <a:gd name="T5" fmla="*/ 14 h 65"/>
                <a:gd name="T6" fmla="*/ 6 w 39"/>
                <a:gd name="T7" fmla="*/ 8 h 65"/>
                <a:gd name="T8" fmla="*/ 0 w 39"/>
                <a:gd name="T9" fmla="*/ 8 h 65"/>
                <a:gd name="T10" fmla="*/ 0 w 39"/>
                <a:gd name="T11" fmla="*/ 5 h 65"/>
                <a:gd name="T12" fmla="*/ 21 w 39"/>
                <a:gd name="T13" fmla="*/ 0 h 65"/>
                <a:gd name="T14" fmla="*/ 39 w 39"/>
                <a:gd name="T15" fmla="*/ 59 h 65"/>
                <a:gd name="T16" fmla="*/ 15 w 39"/>
                <a:gd name="T17" fmla="*/ 65 h 65"/>
                <a:gd name="T18" fmla="*/ 0 w 39"/>
                <a:gd name="T19" fmla="*/ 8 h 65"/>
                <a:gd name="T20" fmla="*/ 0 w 39"/>
                <a:gd name="T21" fmla="*/ 8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9" h="65">
                  <a:moveTo>
                    <a:pt x="0" y="8"/>
                  </a:moveTo>
                  <a:lnTo>
                    <a:pt x="6" y="8"/>
                  </a:lnTo>
                  <a:lnTo>
                    <a:pt x="9" y="14"/>
                  </a:lnTo>
                  <a:lnTo>
                    <a:pt x="6" y="8"/>
                  </a:lnTo>
                  <a:lnTo>
                    <a:pt x="0" y="8"/>
                  </a:lnTo>
                  <a:lnTo>
                    <a:pt x="0" y="5"/>
                  </a:lnTo>
                  <a:lnTo>
                    <a:pt x="21" y="0"/>
                  </a:lnTo>
                  <a:lnTo>
                    <a:pt x="39" y="59"/>
                  </a:lnTo>
                  <a:lnTo>
                    <a:pt x="15" y="65"/>
                  </a:lnTo>
                  <a:lnTo>
                    <a:pt x="0" y="8"/>
                  </a:lnTo>
                  <a:lnTo>
                    <a:pt x="0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7" name="Freeform 33"/>
            <p:cNvSpPr/>
            <p:nvPr/>
          </p:nvSpPr>
          <p:spPr bwMode="auto">
            <a:xfrm>
              <a:off x="994" y="2128"/>
              <a:ext cx="294" cy="148"/>
            </a:xfrm>
            <a:custGeom>
              <a:avLst/>
              <a:gdLst>
                <a:gd name="T0" fmla="*/ 53 w 99"/>
                <a:gd name="T1" fmla="*/ 49 h 50"/>
                <a:gd name="T2" fmla="*/ 36 w 99"/>
                <a:gd name="T3" fmla="*/ 28 h 50"/>
                <a:gd name="T4" fmla="*/ 36 w 99"/>
                <a:gd name="T5" fmla="*/ 28 h 50"/>
                <a:gd name="T6" fmla="*/ 27 w 99"/>
                <a:gd name="T7" fmla="*/ 5 h 50"/>
                <a:gd name="T8" fmla="*/ 27 w 99"/>
                <a:gd name="T9" fmla="*/ 5 h 50"/>
                <a:gd name="T10" fmla="*/ 27 w 99"/>
                <a:gd name="T11" fmla="*/ 5 h 50"/>
                <a:gd name="T12" fmla="*/ 27 w 99"/>
                <a:gd name="T13" fmla="*/ 5 h 50"/>
                <a:gd name="T14" fmla="*/ 25 w 99"/>
                <a:gd name="T15" fmla="*/ 4 h 50"/>
                <a:gd name="T16" fmla="*/ 25 w 99"/>
                <a:gd name="T17" fmla="*/ 4 h 50"/>
                <a:gd name="T18" fmla="*/ 1 w 99"/>
                <a:gd name="T19" fmla="*/ 9 h 50"/>
                <a:gd name="T20" fmla="*/ 1 w 99"/>
                <a:gd name="T21" fmla="*/ 9 h 50"/>
                <a:gd name="T22" fmla="*/ 0 w 99"/>
                <a:gd name="T23" fmla="*/ 5 h 50"/>
                <a:gd name="T24" fmla="*/ 25 w 99"/>
                <a:gd name="T25" fmla="*/ 0 h 50"/>
                <a:gd name="T26" fmla="*/ 25 w 99"/>
                <a:gd name="T27" fmla="*/ 0 h 50"/>
                <a:gd name="T28" fmla="*/ 29 w 99"/>
                <a:gd name="T29" fmla="*/ 1 h 50"/>
                <a:gd name="T30" fmla="*/ 29 w 99"/>
                <a:gd name="T31" fmla="*/ 1 h 50"/>
                <a:gd name="T32" fmla="*/ 31 w 99"/>
                <a:gd name="T33" fmla="*/ 4 h 50"/>
                <a:gd name="T34" fmla="*/ 31 w 99"/>
                <a:gd name="T35" fmla="*/ 4 h 50"/>
                <a:gd name="T36" fmla="*/ 40 w 99"/>
                <a:gd name="T37" fmla="*/ 26 h 50"/>
                <a:gd name="T38" fmla="*/ 40 w 99"/>
                <a:gd name="T39" fmla="*/ 26 h 50"/>
                <a:gd name="T40" fmla="*/ 54 w 99"/>
                <a:gd name="T41" fmla="*/ 46 h 50"/>
                <a:gd name="T42" fmla="*/ 54 w 99"/>
                <a:gd name="T43" fmla="*/ 46 h 50"/>
                <a:gd name="T44" fmla="*/ 54 w 99"/>
                <a:gd name="T45" fmla="*/ 46 h 50"/>
                <a:gd name="T46" fmla="*/ 54 w 99"/>
                <a:gd name="T47" fmla="*/ 46 h 50"/>
                <a:gd name="T48" fmla="*/ 64 w 99"/>
                <a:gd name="T49" fmla="*/ 39 h 50"/>
                <a:gd name="T50" fmla="*/ 64 w 99"/>
                <a:gd name="T51" fmla="*/ 39 h 50"/>
                <a:gd name="T52" fmla="*/ 78 w 99"/>
                <a:gd name="T53" fmla="*/ 25 h 50"/>
                <a:gd name="T54" fmla="*/ 78 w 99"/>
                <a:gd name="T55" fmla="*/ 25 h 50"/>
                <a:gd name="T56" fmla="*/ 96 w 99"/>
                <a:gd name="T57" fmla="*/ 3 h 50"/>
                <a:gd name="T58" fmla="*/ 96 w 99"/>
                <a:gd name="T59" fmla="*/ 3 h 50"/>
                <a:gd name="T60" fmla="*/ 99 w 99"/>
                <a:gd name="T61" fmla="*/ 6 h 50"/>
                <a:gd name="T62" fmla="*/ 67 w 99"/>
                <a:gd name="T63" fmla="*/ 42 h 50"/>
                <a:gd name="T64" fmla="*/ 67 w 99"/>
                <a:gd name="T65" fmla="*/ 42 h 50"/>
                <a:gd name="T66" fmla="*/ 54 w 99"/>
                <a:gd name="T67" fmla="*/ 50 h 50"/>
                <a:gd name="T68" fmla="*/ 54 w 99"/>
                <a:gd name="T69" fmla="*/ 50 h 50"/>
                <a:gd name="T70" fmla="*/ 53 w 99"/>
                <a:gd name="T71" fmla="*/ 49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99" h="50">
                  <a:moveTo>
                    <a:pt x="53" y="49"/>
                  </a:moveTo>
                  <a:cubicBezTo>
                    <a:pt x="47" y="47"/>
                    <a:pt x="41" y="38"/>
                    <a:pt x="36" y="28"/>
                  </a:cubicBezTo>
                  <a:cubicBezTo>
                    <a:pt x="36" y="28"/>
                    <a:pt x="36" y="28"/>
                    <a:pt x="36" y="28"/>
                  </a:cubicBezTo>
                  <a:cubicBezTo>
                    <a:pt x="31" y="18"/>
                    <a:pt x="28" y="9"/>
                    <a:pt x="27" y="5"/>
                  </a:cubicBezTo>
                  <a:cubicBezTo>
                    <a:pt x="27" y="5"/>
                    <a:pt x="27" y="5"/>
                    <a:pt x="27" y="5"/>
                  </a:cubicBezTo>
                  <a:cubicBezTo>
                    <a:pt x="27" y="5"/>
                    <a:pt x="27" y="5"/>
                    <a:pt x="27" y="5"/>
                  </a:cubicBezTo>
                  <a:cubicBezTo>
                    <a:pt x="27" y="5"/>
                    <a:pt x="27" y="5"/>
                    <a:pt x="27" y="5"/>
                  </a:cubicBezTo>
                  <a:cubicBezTo>
                    <a:pt x="27" y="4"/>
                    <a:pt x="26" y="4"/>
                    <a:pt x="25" y="4"/>
                  </a:cubicBezTo>
                  <a:cubicBezTo>
                    <a:pt x="25" y="4"/>
                    <a:pt x="25" y="4"/>
                    <a:pt x="25" y="4"/>
                  </a:cubicBezTo>
                  <a:cubicBezTo>
                    <a:pt x="17" y="4"/>
                    <a:pt x="1" y="9"/>
                    <a:pt x="1" y="9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16" y="0"/>
                    <a:pt x="25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6" y="0"/>
                    <a:pt x="28" y="0"/>
                    <a:pt x="29" y="1"/>
                  </a:cubicBezTo>
                  <a:cubicBezTo>
                    <a:pt x="29" y="1"/>
                    <a:pt x="29" y="1"/>
                    <a:pt x="29" y="1"/>
                  </a:cubicBezTo>
                  <a:cubicBezTo>
                    <a:pt x="30" y="1"/>
                    <a:pt x="31" y="3"/>
                    <a:pt x="31" y="4"/>
                  </a:cubicBezTo>
                  <a:cubicBezTo>
                    <a:pt x="31" y="4"/>
                    <a:pt x="31" y="4"/>
                    <a:pt x="31" y="4"/>
                  </a:cubicBezTo>
                  <a:cubicBezTo>
                    <a:pt x="31" y="6"/>
                    <a:pt x="35" y="17"/>
                    <a:pt x="40" y="26"/>
                  </a:cubicBezTo>
                  <a:cubicBezTo>
                    <a:pt x="40" y="26"/>
                    <a:pt x="40" y="26"/>
                    <a:pt x="40" y="26"/>
                  </a:cubicBezTo>
                  <a:cubicBezTo>
                    <a:pt x="44" y="36"/>
                    <a:pt x="51" y="45"/>
                    <a:pt x="54" y="46"/>
                  </a:cubicBezTo>
                  <a:cubicBezTo>
                    <a:pt x="54" y="46"/>
                    <a:pt x="54" y="46"/>
                    <a:pt x="54" y="46"/>
                  </a:cubicBezTo>
                  <a:cubicBezTo>
                    <a:pt x="54" y="46"/>
                    <a:pt x="54" y="46"/>
                    <a:pt x="54" y="46"/>
                  </a:cubicBezTo>
                  <a:cubicBezTo>
                    <a:pt x="54" y="46"/>
                    <a:pt x="54" y="46"/>
                    <a:pt x="54" y="46"/>
                  </a:cubicBezTo>
                  <a:cubicBezTo>
                    <a:pt x="56" y="46"/>
                    <a:pt x="60" y="43"/>
                    <a:pt x="64" y="39"/>
                  </a:cubicBezTo>
                  <a:cubicBezTo>
                    <a:pt x="64" y="39"/>
                    <a:pt x="64" y="39"/>
                    <a:pt x="64" y="39"/>
                  </a:cubicBezTo>
                  <a:cubicBezTo>
                    <a:pt x="68" y="35"/>
                    <a:pt x="73" y="30"/>
                    <a:pt x="78" y="25"/>
                  </a:cubicBezTo>
                  <a:cubicBezTo>
                    <a:pt x="78" y="25"/>
                    <a:pt x="78" y="25"/>
                    <a:pt x="78" y="25"/>
                  </a:cubicBezTo>
                  <a:cubicBezTo>
                    <a:pt x="88" y="14"/>
                    <a:pt x="96" y="3"/>
                    <a:pt x="96" y="3"/>
                  </a:cubicBezTo>
                  <a:cubicBezTo>
                    <a:pt x="96" y="3"/>
                    <a:pt x="96" y="3"/>
                    <a:pt x="96" y="3"/>
                  </a:cubicBezTo>
                  <a:cubicBezTo>
                    <a:pt x="99" y="6"/>
                    <a:pt x="99" y="6"/>
                    <a:pt x="99" y="6"/>
                  </a:cubicBezTo>
                  <a:cubicBezTo>
                    <a:pt x="99" y="6"/>
                    <a:pt x="81" y="30"/>
                    <a:pt x="67" y="42"/>
                  </a:cubicBezTo>
                  <a:cubicBezTo>
                    <a:pt x="67" y="42"/>
                    <a:pt x="67" y="42"/>
                    <a:pt x="67" y="42"/>
                  </a:cubicBezTo>
                  <a:cubicBezTo>
                    <a:pt x="62" y="46"/>
                    <a:pt x="58" y="49"/>
                    <a:pt x="54" y="50"/>
                  </a:cubicBezTo>
                  <a:cubicBezTo>
                    <a:pt x="54" y="50"/>
                    <a:pt x="54" y="50"/>
                    <a:pt x="54" y="50"/>
                  </a:cubicBezTo>
                  <a:cubicBezTo>
                    <a:pt x="54" y="50"/>
                    <a:pt x="53" y="49"/>
                    <a:pt x="53" y="4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8" name="Freeform 34"/>
            <p:cNvSpPr>
              <a:spLocks noEditPoints="1"/>
            </p:cNvSpPr>
            <p:nvPr/>
          </p:nvSpPr>
          <p:spPr bwMode="auto">
            <a:xfrm>
              <a:off x="985" y="2122"/>
              <a:ext cx="312" cy="160"/>
            </a:xfrm>
            <a:custGeom>
              <a:avLst/>
              <a:gdLst>
                <a:gd name="T0" fmla="*/ 56 w 105"/>
                <a:gd name="T1" fmla="*/ 51 h 54"/>
                <a:gd name="T2" fmla="*/ 37 w 105"/>
                <a:gd name="T3" fmla="*/ 31 h 54"/>
                <a:gd name="T4" fmla="*/ 29 w 105"/>
                <a:gd name="T5" fmla="*/ 8 h 54"/>
                <a:gd name="T6" fmla="*/ 28 w 105"/>
                <a:gd name="T7" fmla="*/ 8 h 54"/>
                <a:gd name="T8" fmla="*/ 28 w 105"/>
                <a:gd name="T9" fmla="*/ 8 h 54"/>
                <a:gd name="T10" fmla="*/ 28 w 105"/>
                <a:gd name="T11" fmla="*/ 8 h 54"/>
                <a:gd name="T12" fmla="*/ 5 w 105"/>
                <a:gd name="T13" fmla="*/ 13 h 54"/>
                <a:gd name="T14" fmla="*/ 5 w 105"/>
                <a:gd name="T15" fmla="*/ 13 h 54"/>
                <a:gd name="T16" fmla="*/ 5 w 105"/>
                <a:gd name="T17" fmla="*/ 13 h 54"/>
                <a:gd name="T18" fmla="*/ 2 w 105"/>
                <a:gd name="T19" fmla="*/ 11 h 54"/>
                <a:gd name="T20" fmla="*/ 3 w 105"/>
                <a:gd name="T21" fmla="*/ 5 h 54"/>
                <a:gd name="T22" fmla="*/ 3 w 105"/>
                <a:gd name="T23" fmla="*/ 5 h 54"/>
                <a:gd name="T24" fmla="*/ 5 w 105"/>
                <a:gd name="T25" fmla="*/ 4 h 54"/>
                <a:gd name="T26" fmla="*/ 12 w 105"/>
                <a:gd name="T27" fmla="*/ 3 h 54"/>
                <a:gd name="T28" fmla="*/ 28 w 105"/>
                <a:gd name="T29" fmla="*/ 0 h 54"/>
                <a:gd name="T30" fmla="*/ 32 w 105"/>
                <a:gd name="T31" fmla="*/ 1 h 54"/>
                <a:gd name="T32" fmla="*/ 36 w 105"/>
                <a:gd name="T33" fmla="*/ 6 h 54"/>
                <a:gd name="T34" fmla="*/ 36 w 105"/>
                <a:gd name="T35" fmla="*/ 7 h 54"/>
                <a:gd name="T36" fmla="*/ 45 w 105"/>
                <a:gd name="T37" fmla="*/ 27 h 54"/>
                <a:gd name="T38" fmla="*/ 52 w 105"/>
                <a:gd name="T39" fmla="*/ 40 h 54"/>
                <a:gd name="T40" fmla="*/ 57 w 105"/>
                <a:gd name="T41" fmla="*/ 46 h 54"/>
                <a:gd name="T42" fmla="*/ 57 w 105"/>
                <a:gd name="T43" fmla="*/ 46 h 54"/>
                <a:gd name="T44" fmla="*/ 57 w 105"/>
                <a:gd name="T45" fmla="*/ 46 h 54"/>
                <a:gd name="T46" fmla="*/ 58 w 105"/>
                <a:gd name="T47" fmla="*/ 46 h 54"/>
                <a:gd name="T48" fmla="*/ 58 w 105"/>
                <a:gd name="T49" fmla="*/ 45 h 54"/>
                <a:gd name="T50" fmla="*/ 60 w 105"/>
                <a:gd name="T51" fmla="*/ 44 h 54"/>
                <a:gd name="T52" fmla="*/ 66 w 105"/>
                <a:gd name="T53" fmla="*/ 40 h 54"/>
                <a:gd name="T54" fmla="*/ 80 w 105"/>
                <a:gd name="T55" fmla="*/ 25 h 54"/>
                <a:gd name="T56" fmla="*/ 97 w 105"/>
                <a:gd name="T57" fmla="*/ 4 h 54"/>
                <a:gd name="T58" fmla="*/ 98 w 105"/>
                <a:gd name="T59" fmla="*/ 2 h 54"/>
                <a:gd name="T60" fmla="*/ 104 w 105"/>
                <a:gd name="T61" fmla="*/ 9 h 54"/>
                <a:gd name="T62" fmla="*/ 71 w 105"/>
                <a:gd name="T63" fmla="*/ 46 h 54"/>
                <a:gd name="T64" fmla="*/ 57 w 105"/>
                <a:gd name="T65" fmla="*/ 54 h 54"/>
                <a:gd name="T66" fmla="*/ 57 w 105"/>
                <a:gd name="T67" fmla="*/ 50 h 54"/>
                <a:gd name="T68" fmla="*/ 57 w 105"/>
                <a:gd name="T69" fmla="*/ 50 h 54"/>
                <a:gd name="T70" fmla="*/ 57 w 105"/>
                <a:gd name="T71" fmla="*/ 50 h 54"/>
                <a:gd name="T72" fmla="*/ 58 w 105"/>
                <a:gd name="T73" fmla="*/ 49 h 54"/>
                <a:gd name="T74" fmla="*/ 67 w 105"/>
                <a:gd name="T75" fmla="*/ 44 h 54"/>
                <a:gd name="T76" fmla="*/ 56 w 105"/>
                <a:gd name="T77" fmla="*/ 49 h 54"/>
                <a:gd name="T78" fmla="*/ 56 w 105"/>
                <a:gd name="T79" fmla="*/ 49 h 54"/>
                <a:gd name="T80" fmla="*/ 56 w 105"/>
                <a:gd name="T81" fmla="*/ 49 h 54"/>
                <a:gd name="T82" fmla="*/ 52 w 105"/>
                <a:gd name="T83" fmla="*/ 46 h 54"/>
                <a:gd name="T84" fmla="*/ 49 w 105"/>
                <a:gd name="T85" fmla="*/ 42 h 54"/>
                <a:gd name="T86" fmla="*/ 47 w 105"/>
                <a:gd name="T87" fmla="*/ 39 h 54"/>
                <a:gd name="T88" fmla="*/ 72 w 105"/>
                <a:gd name="T89" fmla="*/ 39 h 54"/>
                <a:gd name="T90" fmla="*/ 73 w 105"/>
                <a:gd name="T91" fmla="*/ 39 h 54"/>
                <a:gd name="T92" fmla="*/ 83 w 105"/>
                <a:gd name="T93" fmla="*/ 28 h 54"/>
                <a:gd name="T94" fmla="*/ 73 w 105"/>
                <a:gd name="T95" fmla="*/ 39 h 54"/>
                <a:gd name="T96" fmla="*/ 99 w 105"/>
                <a:gd name="T97" fmla="*/ 8 h 54"/>
                <a:gd name="T98" fmla="*/ 83 w 105"/>
                <a:gd name="T99" fmla="*/ 28 h 54"/>
                <a:gd name="T100" fmla="*/ 5 w 105"/>
                <a:gd name="T101" fmla="*/ 11 h 54"/>
                <a:gd name="T102" fmla="*/ 5 w 105"/>
                <a:gd name="T103" fmla="*/ 13 h 54"/>
                <a:gd name="T104" fmla="*/ 32 w 105"/>
                <a:gd name="T105" fmla="*/ 6 h 54"/>
                <a:gd name="T106" fmla="*/ 32 w 105"/>
                <a:gd name="T107" fmla="*/ 6 h 54"/>
                <a:gd name="T108" fmla="*/ 32 w 105"/>
                <a:gd name="T109" fmla="*/ 6 h 54"/>
                <a:gd name="T110" fmla="*/ 31 w 105"/>
                <a:gd name="T111" fmla="*/ 5 h 54"/>
                <a:gd name="T112" fmla="*/ 31 w 105"/>
                <a:gd name="T113" fmla="*/ 5 h 54"/>
                <a:gd name="T114" fmla="*/ 31 w 105"/>
                <a:gd name="T115" fmla="*/ 5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05" h="54">
                  <a:moveTo>
                    <a:pt x="56" y="53"/>
                  </a:moveTo>
                  <a:cubicBezTo>
                    <a:pt x="56" y="51"/>
                    <a:pt x="56" y="51"/>
                    <a:pt x="56" y="51"/>
                  </a:cubicBezTo>
                  <a:cubicBezTo>
                    <a:pt x="55" y="53"/>
                    <a:pt x="55" y="53"/>
                    <a:pt x="55" y="53"/>
                  </a:cubicBezTo>
                  <a:cubicBezTo>
                    <a:pt x="48" y="51"/>
                    <a:pt x="43" y="41"/>
                    <a:pt x="37" y="31"/>
                  </a:cubicBezTo>
                  <a:cubicBezTo>
                    <a:pt x="37" y="31"/>
                    <a:pt x="37" y="31"/>
                    <a:pt x="37" y="31"/>
                  </a:cubicBezTo>
                  <a:cubicBezTo>
                    <a:pt x="33" y="22"/>
                    <a:pt x="30" y="13"/>
                    <a:pt x="29" y="8"/>
                  </a:cubicBezTo>
                  <a:cubicBezTo>
                    <a:pt x="29" y="8"/>
                    <a:pt x="29" y="8"/>
                    <a:pt x="29" y="8"/>
                  </a:cubicBezTo>
                  <a:cubicBezTo>
                    <a:pt x="29" y="8"/>
                    <a:pt x="28" y="8"/>
                    <a:pt x="28" y="8"/>
                  </a:cubicBezTo>
                  <a:cubicBezTo>
                    <a:pt x="28" y="8"/>
                    <a:pt x="28" y="8"/>
                    <a:pt x="28" y="8"/>
                  </a:cubicBezTo>
                  <a:cubicBezTo>
                    <a:pt x="28" y="8"/>
                    <a:pt x="28" y="8"/>
                    <a:pt x="28" y="8"/>
                  </a:cubicBezTo>
                  <a:cubicBezTo>
                    <a:pt x="28" y="8"/>
                    <a:pt x="28" y="8"/>
                    <a:pt x="28" y="8"/>
                  </a:cubicBezTo>
                  <a:cubicBezTo>
                    <a:pt x="28" y="8"/>
                    <a:pt x="28" y="8"/>
                    <a:pt x="28" y="8"/>
                  </a:cubicBezTo>
                  <a:cubicBezTo>
                    <a:pt x="21" y="8"/>
                    <a:pt x="6" y="12"/>
                    <a:pt x="5" y="13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4" y="5"/>
                    <a:pt x="4" y="5"/>
                    <a:pt x="5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7" y="4"/>
                    <a:pt x="9" y="3"/>
                    <a:pt x="12" y="3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17" y="2"/>
                    <a:pt x="23" y="0"/>
                    <a:pt x="2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9" y="0"/>
                    <a:pt x="31" y="0"/>
                    <a:pt x="32" y="1"/>
                  </a:cubicBezTo>
                  <a:cubicBezTo>
                    <a:pt x="32" y="1"/>
                    <a:pt x="32" y="1"/>
                    <a:pt x="32" y="1"/>
                  </a:cubicBezTo>
                  <a:cubicBezTo>
                    <a:pt x="34" y="2"/>
                    <a:pt x="36" y="3"/>
                    <a:pt x="36" y="6"/>
                  </a:cubicBezTo>
                  <a:cubicBezTo>
                    <a:pt x="36" y="6"/>
                    <a:pt x="36" y="6"/>
                    <a:pt x="36" y="6"/>
                  </a:cubicBezTo>
                  <a:cubicBezTo>
                    <a:pt x="36" y="6"/>
                    <a:pt x="36" y="6"/>
                    <a:pt x="36" y="6"/>
                  </a:cubicBezTo>
                  <a:cubicBezTo>
                    <a:pt x="36" y="7"/>
                    <a:pt x="36" y="7"/>
                    <a:pt x="36" y="7"/>
                  </a:cubicBezTo>
                  <a:cubicBezTo>
                    <a:pt x="36" y="8"/>
                    <a:pt x="40" y="19"/>
                    <a:pt x="45" y="27"/>
                  </a:cubicBezTo>
                  <a:cubicBezTo>
                    <a:pt x="45" y="27"/>
                    <a:pt x="45" y="27"/>
                    <a:pt x="45" y="27"/>
                  </a:cubicBezTo>
                  <a:cubicBezTo>
                    <a:pt x="47" y="32"/>
                    <a:pt x="50" y="37"/>
                    <a:pt x="52" y="40"/>
                  </a:cubicBezTo>
                  <a:cubicBezTo>
                    <a:pt x="52" y="40"/>
                    <a:pt x="52" y="40"/>
                    <a:pt x="52" y="40"/>
                  </a:cubicBezTo>
                  <a:cubicBezTo>
                    <a:pt x="54" y="43"/>
                    <a:pt x="57" y="46"/>
                    <a:pt x="57" y="46"/>
                  </a:cubicBezTo>
                  <a:cubicBezTo>
                    <a:pt x="57" y="46"/>
                    <a:pt x="57" y="46"/>
                    <a:pt x="57" y="46"/>
                  </a:cubicBezTo>
                  <a:cubicBezTo>
                    <a:pt x="57" y="46"/>
                    <a:pt x="57" y="46"/>
                    <a:pt x="57" y="46"/>
                  </a:cubicBezTo>
                  <a:cubicBezTo>
                    <a:pt x="57" y="46"/>
                    <a:pt x="57" y="46"/>
                    <a:pt x="57" y="46"/>
                  </a:cubicBezTo>
                  <a:cubicBezTo>
                    <a:pt x="57" y="46"/>
                    <a:pt x="57" y="46"/>
                    <a:pt x="57" y="46"/>
                  </a:cubicBezTo>
                  <a:cubicBezTo>
                    <a:pt x="57" y="46"/>
                    <a:pt x="57" y="46"/>
                    <a:pt x="57" y="46"/>
                  </a:cubicBezTo>
                  <a:cubicBezTo>
                    <a:pt x="57" y="46"/>
                    <a:pt x="57" y="46"/>
                    <a:pt x="58" y="46"/>
                  </a:cubicBezTo>
                  <a:cubicBezTo>
                    <a:pt x="58" y="46"/>
                    <a:pt x="58" y="46"/>
                    <a:pt x="58" y="46"/>
                  </a:cubicBezTo>
                  <a:cubicBezTo>
                    <a:pt x="58" y="45"/>
                    <a:pt x="58" y="45"/>
                    <a:pt x="58" y="45"/>
                  </a:cubicBezTo>
                  <a:cubicBezTo>
                    <a:pt x="58" y="45"/>
                    <a:pt x="58" y="45"/>
                    <a:pt x="58" y="45"/>
                  </a:cubicBezTo>
                  <a:cubicBezTo>
                    <a:pt x="59" y="45"/>
                    <a:pt x="59" y="45"/>
                    <a:pt x="60" y="44"/>
                  </a:cubicBezTo>
                  <a:cubicBezTo>
                    <a:pt x="60" y="44"/>
                    <a:pt x="60" y="44"/>
                    <a:pt x="60" y="44"/>
                  </a:cubicBezTo>
                  <a:cubicBezTo>
                    <a:pt x="62" y="43"/>
                    <a:pt x="64" y="42"/>
                    <a:pt x="66" y="40"/>
                  </a:cubicBezTo>
                  <a:cubicBezTo>
                    <a:pt x="66" y="40"/>
                    <a:pt x="66" y="40"/>
                    <a:pt x="66" y="40"/>
                  </a:cubicBezTo>
                  <a:cubicBezTo>
                    <a:pt x="70" y="36"/>
                    <a:pt x="75" y="31"/>
                    <a:pt x="80" y="25"/>
                  </a:cubicBezTo>
                  <a:cubicBezTo>
                    <a:pt x="80" y="25"/>
                    <a:pt x="80" y="25"/>
                    <a:pt x="80" y="25"/>
                  </a:cubicBezTo>
                  <a:cubicBezTo>
                    <a:pt x="88" y="15"/>
                    <a:pt x="96" y="5"/>
                    <a:pt x="97" y="4"/>
                  </a:cubicBezTo>
                  <a:cubicBezTo>
                    <a:pt x="97" y="4"/>
                    <a:pt x="97" y="4"/>
                    <a:pt x="97" y="4"/>
                  </a:cubicBezTo>
                  <a:cubicBezTo>
                    <a:pt x="97" y="4"/>
                    <a:pt x="97" y="4"/>
                    <a:pt x="97" y="4"/>
                  </a:cubicBezTo>
                  <a:cubicBezTo>
                    <a:pt x="98" y="2"/>
                    <a:pt x="98" y="2"/>
                    <a:pt x="98" y="2"/>
                  </a:cubicBezTo>
                  <a:cubicBezTo>
                    <a:pt x="105" y="7"/>
                    <a:pt x="105" y="7"/>
                    <a:pt x="105" y="7"/>
                  </a:cubicBezTo>
                  <a:cubicBezTo>
                    <a:pt x="104" y="9"/>
                    <a:pt x="104" y="9"/>
                    <a:pt x="104" y="9"/>
                  </a:cubicBezTo>
                  <a:cubicBezTo>
                    <a:pt x="103" y="9"/>
                    <a:pt x="85" y="33"/>
                    <a:pt x="71" y="46"/>
                  </a:cubicBezTo>
                  <a:cubicBezTo>
                    <a:pt x="71" y="46"/>
                    <a:pt x="71" y="46"/>
                    <a:pt x="71" y="46"/>
                  </a:cubicBezTo>
                  <a:cubicBezTo>
                    <a:pt x="66" y="50"/>
                    <a:pt x="62" y="53"/>
                    <a:pt x="57" y="54"/>
                  </a:cubicBezTo>
                  <a:cubicBezTo>
                    <a:pt x="57" y="54"/>
                    <a:pt x="57" y="54"/>
                    <a:pt x="57" y="54"/>
                  </a:cubicBezTo>
                  <a:cubicBezTo>
                    <a:pt x="57" y="54"/>
                    <a:pt x="56" y="53"/>
                    <a:pt x="56" y="53"/>
                  </a:cubicBezTo>
                  <a:close/>
                  <a:moveTo>
                    <a:pt x="57" y="50"/>
                  </a:moveTo>
                  <a:cubicBezTo>
                    <a:pt x="57" y="50"/>
                    <a:pt x="57" y="50"/>
                    <a:pt x="57" y="50"/>
                  </a:cubicBezTo>
                  <a:cubicBezTo>
                    <a:pt x="57" y="50"/>
                    <a:pt x="57" y="50"/>
                    <a:pt x="57" y="50"/>
                  </a:cubicBezTo>
                  <a:cubicBezTo>
                    <a:pt x="57" y="50"/>
                    <a:pt x="57" y="50"/>
                    <a:pt x="57" y="50"/>
                  </a:cubicBezTo>
                  <a:cubicBezTo>
                    <a:pt x="57" y="50"/>
                    <a:pt x="57" y="50"/>
                    <a:pt x="57" y="50"/>
                  </a:cubicBezTo>
                  <a:cubicBezTo>
                    <a:pt x="57" y="50"/>
                    <a:pt x="57" y="50"/>
                    <a:pt x="57" y="50"/>
                  </a:cubicBezTo>
                  <a:close/>
                  <a:moveTo>
                    <a:pt x="58" y="49"/>
                  </a:moveTo>
                  <a:cubicBezTo>
                    <a:pt x="61" y="49"/>
                    <a:pt x="64" y="47"/>
                    <a:pt x="67" y="44"/>
                  </a:cubicBezTo>
                  <a:cubicBezTo>
                    <a:pt x="67" y="44"/>
                    <a:pt x="67" y="44"/>
                    <a:pt x="67" y="44"/>
                  </a:cubicBezTo>
                  <a:cubicBezTo>
                    <a:pt x="64" y="47"/>
                    <a:pt x="61" y="49"/>
                    <a:pt x="58" y="49"/>
                  </a:cubicBezTo>
                  <a:close/>
                  <a:moveTo>
                    <a:pt x="56" y="49"/>
                  </a:moveTo>
                  <a:cubicBezTo>
                    <a:pt x="56" y="49"/>
                    <a:pt x="56" y="49"/>
                    <a:pt x="56" y="49"/>
                  </a:cubicBezTo>
                  <a:cubicBezTo>
                    <a:pt x="56" y="49"/>
                    <a:pt x="56" y="49"/>
                    <a:pt x="56" y="49"/>
                  </a:cubicBezTo>
                  <a:cubicBezTo>
                    <a:pt x="56" y="49"/>
                    <a:pt x="56" y="49"/>
                    <a:pt x="56" y="49"/>
                  </a:cubicBezTo>
                  <a:cubicBezTo>
                    <a:pt x="56" y="49"/>
                    <a:pt x="56" y="49"/>
                    <a:pt x="56" y="49"/>
                  </a:cubicBezTo>
                  <a:cubicBezTo>
                    <a:pt x="56" y="49"/>
                    <a:pt x="56" y="49"/>
                    <a:pt x="56" y="49"/>
                  </a:cubicBezTo>
                  <a:close/>
                  <a:moveTo>
                    <a:pt x="52" y="46"/>
                  </a:moveTo>
                  <a:cubicBezTo>
                    <a:pt x="51" y="45"/>
                    <a:pt x="50" y="44"/>
                    <a:pt x="49" y="42"/>
                  </a:cubicBezTo>
                  <a:cubicBezTo>
                    <a:pt x="49" y="42"/>
                    <a:pt x="49" y="42"/>
                    <a:pt x="49" y="42"/>
                  </a:cubicBezTo>
                  <a:cubicBezTo>
                    <a:pt x="48" y="41"/>
                    <a:pt x="47" y="40"/>
                    <a:pt x="47" y="39"/>
                  </a:cubicBezTo>
                  <a:cubicBezTo>
                    <a:pt x="47" y="39"/>
                    <a:pt x="47" y="39"/>
                    <a:pt x="47" y="39"/>
                  </a:cubicBezTo>
                  <a:cubicBezTo>
                    <a:pt x="48" y="42"/>
                    <a:pt x="50" y="44"/>
                    <a:pt x="52" y="46"/>
                  </a:cubicBezTo>
                  <a:close/>
                  <a:moveTo>
                    <a:pt x="72" y="39"/>
                  </a:moveTo>
                  <a:cubicBezTo>
                    <a:pt x="73" y="39"/>
                    <a:pt x="73" y="39"/>
                    <a:pt x="73" y="39"/>
                  </a:cubicBezTo>
                  <a:cubicBezTo>
                    <a:pt x="73" y="39"/>
                    <a:pt x="73" y="39"/>
                    <a:pt x="73" y="39"/>
                  </a:cubicBezTo>
                  <a:cubicBezTo>
                    <a:pt x="73" y="39"/>
                    <a:pt x="73" y="39"/>
                    <a:pt x="72" y="39"/>
                  </a:cubicBezTo>
                  <a:close/>
                  <a:moveTo>
                    <a:pt x="83" y="28"/>
                  </a:moveTo>
                  <a:cubicBezTo>
                    <a:pt x="79" y="32"/>
                    <a:pt x="76" y="35"/>
                    <a:pt x="73" y="39"/>
                  </a:cubicBezTo>
                  <a:cubicBezTo>
                    <a:pt x="73" y="39"/>
                    <a:pt x="73" y="39"/>
                    <a:pt x="73" y="39"/>
                  </a:cubicBezTo>
                  <a:cubicBezTo>
                    <a:pt x="83" y="28"/>
                    <a:pt x="95" y="13"/>
                    <a:pt x="99" y="8"/>
                  </a:cubicBezTo>
                  <a:cubicBezTo>
                    <a:pt x="99" y="8"/>
                    <a:pt x="99" y="8"/>
                    <a:pt x="99" y="8"/>
                  </a:cubicBezTo>
                  <a:cubicBezTo>
                    <a:pt x="99" y="8"/>
                    <a:pt x="99" y="8"/>
                    <a:pt x="99" y="8"/>
                  </a:cubicBezTo>
                  <a:cubicBezTo>
                    <a:pt x="97" y="11"/>
                    <a:pt x="90" y="20"/>
                    <a:pt x="83" y="28"/>
                  </a:cubicBezTo>
                  <a:close/>
                  <a:moveTo>
                    <a:pt x="5" y="13"/>
                  </a:moveTo>
                  <a:cubicBezTo>
                    <a:pt x="5" y="11"/>
                    <a:pt x="5" y="11"/>
                    <a:pt x="5" y="11"/>
                  </a:cubicBezTo>
                  <a:cubicBezTo>
                    <a:pt x="5" y="11"/>
                    <a:pt x="5" y="11"/>
                    <a:pt x="5" y="11"/>
                  </a:cubicBezTo>
                  <a:cubicBezTo>
                    <a:pt x="5" y="13"/>
                    <a:pt x="5" y="13"/>
                    <a:pt x="5" y="13"/>
                  </a:cubicBezTo>
                  <a:close/>
                  <a:moveTo>
                    <a:pt x="32" y="6"/>
                  </a:moveTo>
                  <a:cubicBezTo>
                    <a:pt x="32" y="6"/>
                    <a:pt x="32" y="6"/>
                    <a:pt x="32" y="6"/>
                  </a:cubicBezTo>
                  <a:cubicBezTo>
                    <a:pt x="32" y="6"/>
                    <a:pt x="32" y="6"/>
                    <a:pt x="32" y="6"/>
                  </a:cubicBezTo>
                  <a:cubicBezTo>
                    <a:pt x="32" y="6"/>
                    <a:pt x="32" y="6"/>
                    <a:pt x="32" y="6"/>
                  </a:cubicBezTo>
                  <a:cubicBezTo>
                    <a:pt x="32" y="6"/>
                    <a:pt x="32" y="6"/>
                    <a:pt x="32" y="6"/>
                  </a:cubicBezTo>
                  <a:cubicBezTo>
                    <a:pt x="32" y="6"/>
                    <a:pt x="32" y="6"/>
                    <a:pt x="32" y="6"/>
                  </a:cubicBezTo>
                  <a:close/>
                  <a:moveTo>
                    <a:pt x="31" y="5"/>
                  </a:moveTo>
                  <a:cubicBezTo>
                    <a:pt x="31" y="5"/>
                    <a:pt x="31" y="5"/>
                    <a:pt x="31" y="5"/>
                  </a:cubicBezTo>
                  <a:cubicBezTo>
                    <a:pt x="31" y="5"/>
                    <a:pt x="31" y="5"/>
                    <a:pt x="31" y="5"/>
                  </a:cubicBezTo>
                  <a:cubicBezTo>
                    <a:pt x="31" y="5"/>
                    <a:pt x="31" y="5"/>
                    <a:pt x="31" y="5"/>
                  </a:cubicBezTo>
                  <a:cubicBezTo>
                    <a:pt x="31" y="5"/>
                    <a:pt x="31" y="5"/>
                    <a:pt x="31" y="5"/>
                  </a:cubicBezTo>
                  <a:cubicBezTo>
                    <a:pt x="31" y="5"/>
                    <a:pt x="31" y="5"/>
                    <a:pt x="31" y="5"/>
                  </a:cubicBezTo>
                  <a:cubicBezTo>
                    <a:pt x="31" y="5"/>
                    <a:pt x="31" y="5"/>
                    <a:pt x="31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4" name="Freeform 35"/>
            <p:cNvSpPr/>
            <p:nvPr/>
          </p:nvSpPr>
          <p:spPr bwMode="auto">
            <a:xfrm>
              <a:off x="1294" y="2187"/>
              <a:ext cx="98" cy="462"/>
            </a:xfrm>
            <a:custGeom>
              <a:avLst/>
              <a:gdLst>
                <a:gd name="T0" fmla="*/ 1 w 33"/>
                <a:gd name="T1" fmla="*/ 147 h 156"/>
                <a:gd name="T2" fmla="*/ 0 w 33"/>
                <a:gd name="T3" fmla="*/ 143 h 156"/>
                <a:gd name="T4" fmla="*/ 0 w 33"/>
                <a:gd name="T5" fmla="*/ 143 h 156"/>
                <a:gd name="T6" fmla="*/ 21 w 33"/>
                <a:gd name="T7" fmla="*/ 0 h 156"/>
                <a:gd name="T8" fmla="*/ 21 w 33"/>
                <a:gd name="T9" fmla="*/ 0 h 156"/>
                <a:gd name="T10" fmla="*/ 21 w 33"/>
                <a:gd name="T11" fmla="*/ 0 h 156"/>
                <a:gd name="T12" fmla="*/ 25 w 33"/>
                <a:gd name="T13" fmla="*/ 1 h 156"/>
                <a:gd name="T14" fmla="*/ 15 w 33"/>
                <a:gd name="T15" fmla="*/ 63 h 156"/>
                <a:gd name="T16" fmla="*/ 15 w 33"/>
                <a:gd name="T17" fmla="*/ 63 h 156"/>
                <a:gd name="T18" fmla="*/ 4 w 33"/>
                <a:gd name="T19" fmla="*/ 143 h 156"/>
                <a:gd name="T20" fmla="*/ 4 w 33"/>
                <a:gd name="T21" fmla="*/ 143 h 156"/>
                <a:gd name="T22" fmla="*/ 5 w 33"/>
                <a:gd name="T23" fmla="*/ 146 h 156"/>
                <a:gd name="T24" fmla="*/ 5 w 33"/>
                <a:gd name="T25" fmla="*/ 146 h 156"/>
                <a:gd name="T26" fmla="*/ 17 w 33"/>
                <a:gd name="T27" fmla="*/ 152 h 156"/>
                <a:gd name="T28" fmla="*/ 17 w 33"/>
                <a:gd name="T29" fmla="*/ 152 h 156"/>
                <a:gd name="T30" fmla="*/ 32 w 33"/>
                <a:gd name="T31" fmla="*/ 150 h 156"/>
                <a:gd name="T32" fmla="*/ 32 w 33"/>
                <a:gd name="T33" fmla="*/ 150 h 156"/>
                <a:gd name="T34" fmla="*/ 33 w 33"/>
                <a:gd name="T35" fmla="*/ 153 h 156"/>
                <a:gd name="T36" fmla="*/ 17 w 33"/>
                <a:gd name="T37" fmla="*/ 156 h 156"/>
                <a:gd name="T38" fmla="*/ 17 w 33"/>
                <a:gd name="T39" fmla="*/ 156 h 156"/>
                <a:gd name="T40" fmla="*/ 1 w 33"/>
                <a:gd name="T41" fmla="*/ 147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3" h="156">
                  <a:moveTo>
                    <a:pt x="1" y="147"/>
                  </a:moveTo>
                  <a:cubicBezTo>
                    <a:pt x="1" y="146"/>
                    <a:pt x="0" y="145"/>
                    <a:pt x="0" y="143"/>
                  </a:cubicBezTo>
                  <a:cubicBezTo>
                    <a:pt x="0" y="143"/>
                    <a:pt x="0" y="143"/>
                    <a:pt x="0" y="143"/>
                  </a:cubicBezTo>
                  <a:cubicBezTo>
                    <a:pt x="1" y="118"/>
                    <a:pt x="21" y="1"/>
                    <a:pt x="21" y="0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25" y="1"/>
                    <a:pt x="25" y="1"/>
                    <a:pt x="25" y="1"/>
                  </a:cubicBezTo>
                  <a:cubicBezTo>
                    <a:pt x="25" y="1"/>
                    <a:pt x="20" y="31"/>
                    <a:pt x="15" y="63"/>
                  </a:cubicBezTo>
                  <a:cubicBezTo>
                    <a:pt x="15" y="63"/>
                    <a:pt x="15" y="63"/>
                    <a:pt x="15" y="63"/>
                  </a:cubicBezTo>
                  <a:cubicBezTo>
                    <a:pt x="10" y="95"/>
                    <a:pt x="4" y="131"/>
                    <a:pt x="4" y="143"/>
                  </a:cubicBezTo>
                  <a:cubicBezTo>
                    <a:pt x="4" y="143"/>
                    <a:pt x="4" y="143"/>
                    <a:pt x="4" y="143"/>
                  </a:cubicBezTo>
                  <a:cubicBezTo>
                    <a:pt x="4" y="145"/>
                    <a:pt x="5" y="146"/>
                    <a:pt x="5" y="146"/>
                  </a:cubicBezTo>
                  <a:cubicBezTo>
                    <a:pt x="5" y="146"/>
                    <a:pt x="5" y="146"/>
                    <a:pt x="5" y="146"/>
                  </a:cubicBezTo>
                  <a:cubicBezTo>
                    <a:pt x="6" y="150"/>
                    <a:pt x="10" y="152"/>
                    <a:pt x="17" y="152"/>
                  </a:cubicBezTo>
                  <a:cubicBezTo>
                    <a:pt x="17" y="152"/>
                    <a:pt x="17" y="152"/>
                    <a:pt x="17" y="152"/>
                  </a:cubicBezTo>
                  <a:cubicBezTo>
                    <a:pt x="24" y="152"/>
                    <a:pt x="32" y="150"/>
                    <a:pt x="32" y="150"/>
                  </a:cubicBezTo>
                  <a:cubicBezTo>
                    <a:pt x="32" y="150"/>
                    <a:pt x="32" y="150"/>
                    <a:pt x="32" y="150"/>
                  </a:cubicBezTo>
                  <a:cubicBezTo>
                    <a:pt x="33" y="153"/>
                    <a:pt x="33" y="153"/>
                    <a:pt x="33" y="153"/>
                  </a:cubicBezTo>
                  <a:cubicBezTo>
                    <a:pt x="33" y="153"/>
                    <a:pt x="25" y="156"/>
                    <a:pt x="17" y="156"/>
                  </a:cubicBezTo>
                  <a:cubicBezTo>
                    <a:pt x="17" y="156"/>
                    <a:pt x="17" y="156"/>
                    <a:pt x="17" y="156"/>
                  </a:cubicBezTo>
                  <a:cubicBezTo>
                    <a:pt x="10" y="156"/>
                    <a:pt x="3" y="154"/>
                    <a:pt x="1" y="14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5" name="Freeform 36"/>
            <p:cNvSpPr>
              <a:spLocks noEditPoints="1"/>
            </p:cNvSpPr>
            <p:nvPr/>
          </p:nvSpPr>
          <p:spPr bwMode="auto">
            <a:xfrm>
              <a:off x="1288" y="2181"/>
              <a:ext cx="110" cy="474"/>
            </a:xfrm>
            <a:custGeom>
              <a:avLst/>
              <a:gdLst>
                <a:gd name="T0" fmla="*/ 3 w 37"/>
                <a:gd name="T1" fmla="*/ 149 h 160"/>
                <a:gd name="T2" fmla="*/ 0 w 37"/>
                <a:gd name="T3" fmla="*/ 145 h 160"/>
                <a:gd name="T4" fmla="*/ 21 w 37"/>
                <a:gd name="T5" fmla="*/ 2 h 160"/>
                <a:gd name="T6" fmla="*/ 21 w 37"/>
                <a:gd name="T7" fmla="*/ 2 h 160"/>
                <a:gd name="T8" fmla="*/ 23 w 37"/>
                <a:gd name="T9" fmla="*/ 0 h 160"/>
                <a:gd name="T10" fmla="*/ 30 w 37"/>
                <a:gd name="T11" fmla="*/ 2 h 160"/>
                <a:gd name="T12" fmla="*/ 29 w 37"/>
                <a:gd name="T13" fmla="*/ 4 h 160"/>
                <a:gd name="T14" fmla="*/ 29 w 37"/>
                <a:gd name="T15" fmla="*/ 5 h 160"/>
                <a:gd name="T16" fmla="*/ 28 w 37"/>
                <a:gd name="T17" fmla="*/ 9 h 160"/>
                <a:gd name="T18" fmla="*/ 26 w 37"/>
                <a:gd name="T19" fmla="*/ 22 h 160"/>
                <a:gd name="T20" fmla="*/ 19 w 37"/>
                <a:gd name="T21" fmla="*/ 65 h 160"/>
                <a:gd name="T22" fmla="*/ 8 w 37"/>
                <a:gd name="T23" fmla="*/ 145 h 160"/>
                <a:gd name="T24" fmla="*/ 8 w 37"/>
                <a:gd name="T25" fmla="*/ 145 h 160"/>
                <a:gd name="T26" fmla="*/ 9 w 37"/>
                <a:gd name="T27" fmla="*/ 148 h 160"/>
                <a:gd name="T28" fmla="*/ 19 w 37"/>
                <a:gd name="T29" fmla="*/ 152 h 160"/>
                <a:gd name="T30" fmla="*/ 19 w 37"/>
                <a:gd name="T31" fmla="*/ 152 h 160"/>
                <a:gd name="T32" fmla="*/ 33 w 37"/>
                <a:gd name="T33" fmla="*/ 150 h 160"/>
                <a:gd name="T34" fmla="*/ 33 w 37"/>
                <a:gd name="T35" fmla="*/ 150 h 160"/>
                <a:gd name="T36" fmla="*/ 34 w 37"/>
                <a:gd name="T37" fmla="*/ 150 h 160"/>
                <a:gd name="T38" fmla="*/ 37 w 37"/>
                <a:gd name="T39" fmla="*/ 157 h 160"/>
                <a:gd name="T40" fmla="*/ 35 w 37"/>
                <a:gd name="T41" fmla="*/ 157 h 160"/>
                <a:gd name="T42" fmla="*/ 34 w 37"/>
                <a:gd name="T43" fmla="*/ 158 h 160"/>
                <a:gd name="T44" fmla="*/ 30 w 37"/>
                <a:gd name="T45" fmla="*/ 158 h 160"/>
                <a:gd name="T46" fmla="*/ 19 w 37"/>
                <a:gd name="T47" fmla="*/ 160 h 160"/>
                <a:gd name="T48" fmla="*/ 18 w 37"/>
                <a:gd name="T49" fmla="*/ 160 h 160"/>
                <a:gd name="T50" fmla="*/ 1 w 37"/>
                <a:gd name="T51" fmla="*/ 150 h 160"/>
                <a:gd name="T52" fmla="*/ 19 w 37"/>
                <a:gd name="T53" fmla="*/ 156 h 160"/>
                <a:gd name="T54" fmla="*/ 13 w 37"/>
                <a:gd name="T55" fmla="*/ 155 h 160"/>
                <a:gd name="T56" fmla="*/ 19 w 37"/>
                <a:gd name="T57" fmla="*/ 156 h 160"/>
                <a:gd name="T58" fmla="*/ 27 w 37"/>
                <a:gd name="T59" fmla="*/ 155 h 160"/>
                <a:gd name="T60" fmla="*/ 32 w 37"/>
                <a:gd name="T61" fmla="*/ 154 h 160"/>
                <a:gd name="T62" fmla="*/ 29 w 37"/>
                <a:gd name="T63" fmla="*/ 155 h 160"/>
                <a:gd name="T64" fmla="*/ 5 w 37"/>
                <a:gd name="T65" fmla="*/ 149 h 160"/>
                <a:gd name="T66" fmla="*/ 5 w 37"/>
                <a:gd name="T67" fmla="*/ 148 h 160"/>
                <a:gd name="T68" fmla="*/ 5 w 37"/>
                <a:gd name="T69" fmla="*/ 149 h 160"/>
                <a:gd name="T70" fmla="*/ 5 w 37"/>
                <a:gd name="T71" fmla="*/ 149 h 160"/>
                <a:gd name="T72" fmla="*/ 4 w 37"/>
                <a:gd name="T73" fmla="*/ 145 h 160"/>
                <a:gd name="T74" fmla="*/ 4 w 37"/>
                <a:gd name="T75" fmla="*/ 145 h 160"/>
                <a:gd name="T76" fmla="*/ 15 w 37"/>
                <a:gd name="T77" fmla="*/ 65 h 160"/>
                <a:gd name="T78" fmla="*/ 12 w 37"/>
                <a:gd name="T79" fmla="*/ 85 h 160"/>
                <a:gd name="T80" fmla="*/ 15 w 37"/>
                <a:gd name="T81" fmla="*/ 65 h 160"/>
                <a:gd name="T82" fmla="*/ 17 w 37"/>
                <a:gd name="T83" fmla="*/ 53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37" h="160">
                  <a:moveTo>
                    <a:pt x="1" y="150"/>
                  </a:moveTo>
                  <a:cubicBezTo>
                    <a:pt x="3" y="149"/>
                    <a:pt x="3" y="149"/>
                    <a:pt x="3" y="149"/>
                  </a:cubicBezTo>
                  <a:cubicBezTo>
                    <a:pt x="1" y="150"/>
                    <a:pt x="1" y="150"/>
                    <a:pt x="1" y="150"/>
                  </a:cubicBezTo>
                  <a:cubicBezTo>
                    <a:pt x="1" y="148"/>
                    <a:pt x="0" y="147"/>
                    <a:pt x="0" y="145"/>
                  </a:cubicBezTo>
                  <a:cubicBezTo>
                    <a:pt x="0" y="145"/>
                    <a:pt x="0" y="145"/>
                    <a:pt x="0" y="145"/>
                  </a:cubicBezTo>
                  <a:cubicBezTo>
                    <a:pt x="1" y="120"/>
                    <a:pt x="20" y="10"/>
                    <a:pt x="21" y="2"/>
                  </a:cubicBezTo>
                  <a:cubicBezTo>
                    <a:pt x="21" y="2"/>
                    <a:pt x="21" y="2"/>
                    <a:pt x="21" y="2"/>
                  </a:cubicBezTo>
                  <a:cubicBezTo>
                    <a:pt x="21" y="2"/>
                    <a:pt x="21" y="2"/>
                    <a:pt x="21" y="2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30" y="2"/>
                    <a:pt x="30" y="2"/>
                    <a:pt x="30" y="2"/>
                  </a:cubicBezTo>
                  <a:cubicBezTo>
                    <a:pt x="29" y="4"/>
                    <a:pt x="29" y="4"/>
                    <a:pt x="29" y="4"/>
                  </a:cubicBezTo>
                  <a:cubicBezTo>
                    <a:pt x="29" y="4"/>
                    <a:pt x="29" y="4"/>
                    <a:pt x="29" y="4"/>
                  </a:cubicBezTo>
                  <a:cubicBezTo>
                    <a:pt x="29" y="4"/>
                    <a:pt x="29" y="4"/>
                    <a:pt x="29" y="5"/>
                  </a:cubicBezTo>
                  <a:cubicBezTo>
                    <a:pt x="29" y="5"/>
                    <a:pt x="29" y="5"/>
                    <a:pt x="29" y="5"/>
                  </a:cubicBezTo>
                  <a:cubicBezTo>
                    <a:pt x="29" y="6"/>
                    <a:pt x="28" y="7"/>
                    <a:pt x="28" y="9"/>
                  </a:cubicBezTo>
                  <a:cubicBezTo>
                    <a:pt x="28" y="9"/>
                    <a:pt x="28" y="9"/>
                    <a:pt x="28" y="9"/>
                  </a:cubicBezTo>
                  <a:cubicBezTo>
                    <a:pt x="28" y="12"/>
                    <a:pt x="27" y="17"/>
                    <a:pt x="26" y="22"/>
                  </a:cubicBezTo>
                  <a:cubicBezTo>
                    <a:pt x="26" y="22"/>
                    <a:pt x="26" y="22"/>
                    <a:pt x="26" y="22"/>
                  </a:cubicBezTo>
                  <a:cubicBezTo>
                    <a:pt x="24" y="34"/>
                    <a:pt x="21" y="49"/>
                    <a:pt x="19" y="65"/>
                  </a:cubicBezTo>
                  <a:cubicBezTo>
                    <a:pt x="19" y="65"/>
                    <a:pt x="19" y="65"/>
                    <a:pt x="19" y="65"/>
                  </a:cubicBezTo>
                  <a:cubicBezTo>
                    <a:pt x="14" y="97"/>
                    <a:pt x="9" y="133"/>
                    <a:pt x="8" y="145"/>
                  </a:cubicBezTo>
                  <a:cubicBezTo>
                    <a:pt x="8" y="145"/>
                    <a:pt x="8" y="145"/>
                    <a:pt x="8" y="145"/>
                  </a:cubicBezTo>
                  <a:cubicBezTo>
                    <a:pt x="9" y="145"/>
                    <a:pt x="9" y="145"/>
                    <a:pt x="9" y="145"/>
                  </a:cubicBezTo>
                  <a:cubicBezTo>
                    <a:pt x="8" y="145"/>
                    <a:pt x="8" y="145"/>
                    <a:pt x="8" y="145"/>
                  </a:cubicBezTo>
                  <a:cubicBezTo>
                    <a:pt x="8" y="145"/>
                    <a:pt x="8" y="145"/>
                    <a:pt x="8" y="145"/>
                  </a:cubicBezTo>
                  <a:cubicBezTo>
                    <a:pt x="8" y="147"/>
                    <a:pt x="9" y="148"/>
                    <a:pt x="9" y="148"/>
                  </a:cubicBezTo>
                  <a:cubicBezTo>
                    <a:pt x="9" y="148"/>
                    <a:pt x="9" y="148"/>
                    <a:pt x="9" y="148"/>
                  </a:cubicBezTo>
                  <a:cubicBezTo>
                    <a:pt x="9" y="150"/>
                    <a:pt x="13" y="152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26" y="152"/>
                    <a:pt x="33" y="150"/>
                    <a:pt x="33" y="150"/>
                  </a:cubicBezTo>
                  <a:cubicBezTo>
                    <a:pt x="33" y="150"/>
                    <a:pt x="33" y="150"/>
                    <a:pt x="33" y="150"/>
                  </a:cubicBezTo>
                  <a:cubicBezTo>
                    <a:pt x="33" y="150"/>
                    <a:pt x="33" y="150"/>
                    <a:pt x="33" y="150"/>
                  </a:cubicBezTo>
                  <a:cubicBezTo>
                    <a:pt x="33" y="150"/>
                    <a:pt x="33" y="150"/>
                    <a:pt x="33" y="150"/>
                  </a:cubicBezTo>
                  <a:cubicBezTo>
                    <a:pt x="33" y="150"/>
                    <a:pt x="33" y="150"/>
                    <a:pt x="34" y="150"/>
                  </a:cubicBezTo>
                  <a:cubicBezTo>
                    <a:pt x="34" y="150"/>
                    <a:pt x="34" y="150"/>
                    <a:pt x="34" y="150"/>
                  </a:cubicBezTo>
                  <a:cubicBezTo>
                    <a:pt x="35" y="150"/>
                    <a:pt x="35" y="150"/>
                    <a:pt x="35" y="150"/>
                  </a:cubicBezTo>
                  <a:cubicBezTo>
                    <a:pt x="37" y="157"/>
                    <a:pt x="37" y="157"/>
                    <a:pt x="37" y="157"/>
                  </a:cubicBezTo>
                  <a:cubicBezTo>
                    <a:pt x="35" y="157"/>
                    <a:pt x="35" y="157"/>
                    <a:pt x="35" y="157"/>
                  </a:cubicBezTo>
                  <a:cubicBezTo>
                    <a:pt x="35" y="157"/>
                    <a:pt x="35" y="157"/>
                    <a:pt x="35" y="157"/>
                  </a:cubicBezTo>
                  <a:cubicBezTo>
                    <a:pt x="35" y="157"/>
                    <a:pt x="35" y="157"/>
                    <a:pt x="35" y="157"/>
                  </a:cubicBezTo>
                  <a:cubicBezTo>
                    <a:pt x="35" y="157"/>
                    <a:pt x="34" y="158"/>
                    <a:pt x="34" y="158"/>
                  </a:cubicBezTo>
                  <a:cubicBezTo>
                    <a:pt x="34" y="158"/>
                    <a:pt x="34" y="158"/>
                    <a:pt x="34" y="158"/>
                  </a:cubicBezTo>
                  <a:cubicBezTo>
                    <a:pt x="33" y="158"/>
                    <a:pt x="32" y="158"/>
                    <a:pt x="30" y="158"/>
                  </a:cubicBezTo>
                  <a:cubicBezTo>
                    <a:pt x="30" y="158"/>
                    <a:pt x="30" y="158"/>
                    <a:pt x="30" y="158"/>
                  </a:cubicBezTo>
                  <a:cubicBezTo>
                    <a:pt x="27" y="159"/>
                    <a:pt x="23" y="160"/>
                    <a:pt x="19" y="160"/>
                  </a:cubicBezTo>
                  <a:cubicBezTo>
                    <a:pt x="19" y="160"/>
                    <a:pt x="19" y="160"/>
                    <a:pt x="19" y="160"/>
                  </a:cubicBezTo>
                  <a:cubicBezTo>
                    <a:pt x="19" y="160"/>
                    <a:pt x="18" y="160"/>
                    <a:pt x="18" y="160"/>
                  </a:cubicBezTo>
                  <a:cubicBezTo>
                    <a:pt x="18" y="160"/>
                    <a:pt x="18" y="160"/>
                    <a:pt x="18" y="160"/>
                  </a:cubicBezTo>
                  <a:cubicBezTo>
                    <a:pt x="12" y="160"/>
                    <a:pt x="4" y="158"/>
                    <a:pt x="1" y="150"/>
                  </a:cubicBezTo>
                  <a:close/>
                  <a:moveTo>
                    <a:pt x="19" y="156"/>
                  </a:moveTo>
                  <a:cubicBezTo>
                    <a:pt x="19" y="156"/>
                    <a:pt x="19" y="156"/>
                    <a:pt x="19" y="156"/>
                  </a:cubicBezTo>
                  <a:cubicBezTo>
                    <a:pt x="19" y="156"/>
                    <a:pt x="19" y="156"/>
                    <a:pt x="19" y="156"/>
                  </a:cubicBezTo>
                  <a:cubicBezTo>
                    <a:pt x="17" y="156"/>
                    <a:pt x="15" y="155"/>
                    <a:pt x="13" y="155"/>
                  </a:cubicBezTo>
                  <a:cubicBezTo>
                    <a:pt x="13" y="155"/>
                    <a:pt x="13" y="155"/>
                    <a:pt x="13" y="155"/>
                  </a:cubicBezTo>
                  <a:cubicBezTo>
                    <a:pt x="15" y="155"/>
                    <a:pt x="17" y="156"/>
                    <a:pt x="19" y="156"/>
                  </a:cubicBezTo>
                  <a:close/>
                  <a:moveTo>
                    <a:pt x="29" y="155"/>
                  </a:moveTo>
                  <a:cubicBezTo>
                    <a:pt x="28" y="155"/>
                    <a:pt x="28" y="155"/>
                    <a:pt x="27" y="155"/>
                  </a:cubicBezTo>
                  <a:cubicBezTo>
                    <a:pt x="27" y="155"/>
                    <a:pt x="27" y="155"/>
                    <a:pt x="27" y="155"/>
                  </a:cubicBezTo>
                  <a:cubicBezTo>
                    <a:pt x="29" y="155"/>
                    <a:pt x="30" y="154"/>
                    <a:pt x="32" y="154"/>
                  </a:cubicBezTo>
                  <a:cubicBezTo>
                    <a:pt x="32" y="154"/>
                    <a:pt x="32" y="154"/>
                    <a:pt x="32" y="154"/>
                  </a:cubicBezTo>
                  <a:cubicBezTo>
                    <a:pt x="31" y="154"/>
                    <a:pt x="30" y="154"/>
                    <a:pt x="29" y="155"/>
                  </a:cubicBezTo>
                  <a:close/>
                  <a:moveTo>
                    <a:pt x="5" y="149"/>
                  </a:moveTo>
                  <a:cubicBezTo>
                    <a:pt x="5" y="149"/>
                    <a:pt x="5" y="149"/>
                    <a:pt x="5" y="149"/>
                  </a:cubicBezTo>
                  <a:cubicBezTo>
                    <a:pt x="5" y="149"/>
                    <a:pt x="5" y="149"/>
                    <a:pt x="5" y="149"/>
                  </a:cubicBezTo>
                  <a:cubicBezTo>
                    <a:pt x="5" y="149"/>
                    <a:pt x="5" y="148"/>
                    <a:pt x="5" y="148"/>
                  </a:cubicBezTo>
                  <a:cubicBezTo>
                    <a:pt x="5" y="148"/>
                    <a:pt x="5" y="148"/>
                    <a:pt x="5" y="148"/>
                  </a:cubicBezTo>
                  <a:cubicBezTo>
                    <a:pt x="5" y="148"/>
                    <a:pt x="5" y="149"/>
                    <a:pt x="5" y="149"/>
                  </a:cubicBezTo>
                  <a:cubicBezTo>
                    <a:pt x="5" y="149"/>
                    <a:pt x="5" y="149"/>
                    <a:pt x="5" y="149"/>
                  </a:cubicBezTo>
                  <a:cubicBezTo>
                    <a:pt x="5" y="149"/>
                    <a:pt x="5" y="149"/>
                    <a:pt x="5" y="149"/>
                  </a:cubicBezTo>
                  <a:cubicBezTo>
                    <a:pt x="5" y="149"/>
                    <a:pt x="5" y="149"/>
                    <a:pt x="5" y="149"/>
                  </a:cubicBezTo>
                  <a:close/>
                  <a:moveTo>
                    <a:pt x="4" y="145"/>
                  </a:moveTo>
                  <a:cubicBezTo>
                    <a:pt x="4" y="145"/>
                    <a:pt x="4" y="145"/>
                    <a:pt x="4" y="145"/>
                  </a:cubicBezTo>
                  <a:cubicBezTo>
                    <a:pt x="4" y="145"/>
                    <a:pt x="4" y="145"/>
                    <a:pt x="4" y="145"/>
                  </a:cubicBezTo>
                  <a:cubicBezTo>
                    <a:pt x="4" y="145"/>
                    <a:pt x="4" y="145"/>
                    <a:pt x="4" y="145"/>
                  </a:cubicBezTo>
                  <a:close/>
                  <a:moveTo>
                    <a:pt x="15" y="65"/>
                  </a:moveTo>
                  <a:cubicBezTo>
                    <a:pt x="14" y="71"/>
                    <a:pt x="13" y="78"/>
                    <a:pt x="12" y="85"/>
                  </a:cubicBezTo>
                  <a:cubicBezTo>
                    <a:pt x="12" y="85"/>
                    <a:pt x="12" y="85"/>
                    <a:pt x="12" y="85"/>
                  </a:cubicBezTo>
                  <a:cubicBezTo>
                    <a:pt x="13" y="78"/>
                    <a:pt x="14" y="71"/>
                    <a:pt x="15" y="65"/>
                  </a:cubicBezTo>
                  <a:cubicBezTo>
                    <a:pt x="15" y="65"/>
                    <a:pt x="15" y="65"/>
                    <a:pt x="15" y="65"/>
                  </a:cubicBezTo>
                  <a:cubicBezTo>
                    <a:pt x="15" y="61"/>
                    <a:pt x="16" y="57"/>
                    <a:pt x="17" y="53"/>
                  </a:cubicBezTo>
                  <a:cubicBezTo>
                    <a:pt x="17" y="53"/>
                    <a:pt x="17" y="53"/>
                    <a:pt x="17" y="53"/>
                  </a:cubicBezTo>
                  <a:cubicBezTo>
                    <a:pt x="16" y="57"/>
                    <a:pt x="15" y="61"/>
                    <a:pt x="15" y="6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pic>
        <p:nvPicPr>
          <p:cNvPr id="2" name="圖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5921" y="3955708"/>
            <a:ext cx="2338730" cy="1261080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4651" y="5035132"/>
            <a:ext cx="2609549" cy="1200393"/>
          </a:xfrm>
          <a:prstGeom prst="rect">
            <a:avLst/>
          </a:prstGeom>
        </p:spPr>
      </p:pic>
      <p:pic>
        <p:nvPicPr>
          <p:cNvPr id="48" name="圖片 4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5921" y="3881030"/>
            <a:ext cx="2437218" cy="1314186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3962114"/>
            <a:ext cx="2535311" cy="13684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9326" y="5337140"/>
            <a:ext cx="2616200" cy="1201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09836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5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animBg="1"/>
      <p:bldP spid="50" grpId="0" animBg="1"/>
      <p:bldP spid="51" grpId="0" animBg="1"/>
      <p:bldP spid="16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" name="组合 51"/>
          <p:cNvGrpSpPr/>
          <p:nvPr/>
        </p:nvGrpSpPr>
        <p:grpSpPr>
          <a:xfrm rot="1192981">
            <a:off x="400243" y="127158"/>
            <a:ext cx="909196" cy="921005"/>
            <a:chOff x="2118580" y="4342651"/>
            <a:chExt cx="672245" cy="680977"/>
          </a:xfrm>
        </p:grpSpPr>
        <p:grpSp>
          <p:nvGrpSpPr>
            <p:cNvPr id="53" name="组合 52"/>
            <p:cNvGrpSpPr/>
            <p:nvPr/>
          </p:nvGrpSpPr>
          <p:grpSpPr>
            <a:xfrm>
              <a:off x="2124539" y="4342651"/>
              <a:ext cx="641611" cy="680977"/>
              <a:chOff x="2124539" y="4342651"/>
              <a:chExt cx="641611" cy="680977"/>
            </a:xfrm>
          </p:grpSpPr>
          <p:sp>
            <p:nvSpPr>
              <p:cNvPr id="71" name="任意多边形 70"/>
              <p:cNvSpPr/>
              <p:nvPr/>
            </p:nvSpPr>
            <p:spPr>
              <a:xfrm>
                <a:off x="2124539" y="4342651"/>
                <a:ext cx="641611" cy="680977"/>
              </a:xfrm>
              <a:custGeom>
                <a:avLst/>
                <a:gdLst>
                  <a:gd name="connsiteX0" fmla="*/ 63 w 140138"/>
                  <a:gd name="connsiteY0" fmla="*/ 65738 h 154344"/>
                  <a:gd name="connsiteX1" fmla="*/ 62928 w 140138"/>
                  <a:gd name="connsiteY1" fmla="*/ 16 h 154344"/>
                  <a:gd name="connsiteX2" fmla="*/ 140080 w 140138"/>
                  <a:gd name="connsiteY2" fmla="*/ 71453 h 154344"/>
                  <a:gd name="connsiteX3" fmla="*/ 74358 w 140138"/>
                  <a:gd name="connsiteY3" fmla="*/ 154321 h 154344"/>
                  <a:gd name="connsiteX4" fmla="*/ 63 w 140138"/>
                  <a:gd name="connsiteY4" fmla="*/ 65738 h 154344"/>
                  <a:gd name="connsiteX0-1" fmla="*/ 63 w 140227"/>
                  <a:gd name="connsiteY0-2" fmla="*/ 65738 h 154534"/>
                  <a:gd name="connsiteX1-3" fmla="*/ 62928 w 140227"/>
                  <a:gd name="connsiteY1-4" fmla="*/ 16 h 154534"/>
                  <a:gd name="connsiteX2-5" fmla="*/ 140080 w 140227"/>
                  <a:gd name="connsiteY2-6" fmla="*/ 71453 h 154534"/>
                  <a:gd name="connsiteX3-7" fmla="*/ 74358 w 140227"/>
                  <a:gd name="connsiteY3-8" fmla="*/ 154321 h 154534"/>
                  <a:gd name="connsiteX4-9" fmla="*/ 63 w 140227"/>
                  <a:gd name="connsiteY4-10" fmla="*/ 65738 h 154534"/>
                  <a:gd name="connsiteX0-11" fmla="*/ 63 w 140227"/>
                  <a:gd name="connsiteY0-12" fmla="*/ 65738 h 154534"/>
                  <a:gd name="connsiteX1-13" fmla="*/ 62928 w 140227"/>
                  <a:gd name="connsiteY1-14" fmla="*/ 16 h 154534"/>
                  <a:gd name="connsiteX2-15" fmla="*/ 140080 w 140227"/>
                  <a:gd name="connsiteY2-16" fmla="*/ 71453 h 154534"/>
                  <a:gd name="connsiteX3-17" fmla="*/ 74358 w 140227"/>
                  <a:gd name="connsiteY3-18" fmla="*/ 154321 h 154534"/>
                  <a:gd name="connsiteX4-19" fmla="*/ 63 w 140227"/>
                  <a:gd name="connsiteY4-20" fmla="*/ 65738 h 154534"/>
                  <a:gd name="connsiteX0-21" fmla="*/ 178 w 140342"/>
                  <a:gd name="connsiteY0-22" fmla="*/ 65738 h 154534"/>
                  <a:gd name="connsiteX1-23" fmla="*/ 63043 w 140342"/>
                  <a:gd name="connsiteY1-24" fmla="*/ 16 h 154534"/>
                  <a:gd name="connsiteX2-25" fmla="*/ 140195 w 140342"/>
                  <a:gd name="connsiteY2-26" fmla="*/ 71453 h 154534"/>
                  <a:gd name="connsiteX3-27" fmla="*/ 74473 w 140342"/>
                  <a:gd name="connsiteY3-28" fmla="*/ 154321 h 154534"/>
                  <a:gd name="connsiteX4-29" fmla="*/ 178 w 140342"/>
                  <a:gd name="connsiteY4-30" fmla="*/ 65738 h 154534"/>
                  <a:gd name="connsiteX0-31" fmla="*/ 178 w 140342"/>
                  <a:gd name="connsiteY0-32" fmla="*/ 65740 h 154536"/>
                  <a:gd name="connsiteX1-33" fmla="*/ 63043 w 140342"/>
                  <a:gd name="connsiteY1-34" fmla="*/ 18 h 154536"/>
                  <a:gd name="connsiteX2-35" fmla="*/ 140195 w 140342"/>
                  <a:gd name="connsiteY2-36" fmla="*/ 71455 h 154536"/>
                  <a:gd name="connsiteX3-37" fmla="*/ 74473 w 140342"/>
                  <a:gd name="connsiteY3-38" fmla="*/ 154323 h 154536"/>
                  <a:gd name="connsiteX4-39" fmla="*/ 178 w 140342"/>
                  <a:gd name="connsiteY4-40" fmla="*/ 65740 h 154536"/>
                  <a:gd name="connsiteX0-41" fmla="*/ 9 w 140173"/>
                  <a:gd name="connsiteY0-42" fmla="*/ 71451 h 160247"/>
                  <a:gd name="connsiteX1-43" fmla="*/ 71446 w 140173"/>
                  <a:gd name="connsiteY1-44" fmla="*/ 14 h 160247"/>
                  <a:gd name="connsiteX2-45" fmla="*/ 140026 w 140173"/>
                  <a:gd name="connsiteY2-46" fmla="*/ 77166 h 160247"/>
                  <a:gd name="connsiteX3-47" fmla="*/ 74304 w 140173"/>
                  <a:gd name="connsiteY3-48" fmla="*/ 160034 h 160247"/>
                  <a:gd name="connsiteX4-49" fmla="*/ 9 w 140173"/>
                  <a:gd name="connsiteY4-50" fmla="*/ 71451 h 160247"/>
                  <a:gd name="connsiteX0-51" fmla="*/ 9 w 140173"/>
                  <a:gd name="connsiteY0-52" fmla="*/ 71451 h 148862"/>
                  <a:gd name="connsiteX1-53" fmla="*/ 71446 w 140173"/>
                  <a:gd name="connsiteY1-54" fmla="*/ 14 h 148862"/>
                  <a:gd name="connsiteX2-55" fmla="*/ 140026 w 140173"/>
                  <a:gd name="connsiteY2-56" fmla="*/ 77166 h 148862"/>
                  <a:gd name="connsiteX3-57" fmla="*/ 74304 w 140173"/>
                  <a:gd name="connsiteY3-58" fmla="*/ 148604 h 148862"/>
                  <a:gd name="connsiteX4-59" fmla="*/ 9 w 140173"/>
                  <a:gd name="connsiteY4-60" fmla="*/ 71451 h 148862"/>
                  <a:gd name="connsiteX0-61" fmla="*/ 9 w 141024"/>
                  <a:gd name="connsiteY0-62" fmla="*/ 71451 h 148862"/>
                  <a:gd name="connsiteX1-63" fmla="*/ 71446 w 141024"/>
                  <a:gd name="connsiteY1-64" fmla="*/ 14 h 148862"/>
                  <a:gd name="connsiteX2-65" fmla="*/ 140026 w 141024"/>
                  <a:gd name="connsiteY2-66" fmla="*/ 77166 h 148862"/>
                  <a:gd name="connsiteX3-67" fmla="*/ 74304 w 141024"/>
                  <a:gd name="connsiteY3-68" fmla="*/ 148604 h 148862"/>
                  <a:gd name="connsiteX4-69" fmla="*/ 9 w 141024"/>
                  <a:gd name="connsiteY4-70" fmla="*/ 71451 h 148862"/>
                  <a:gd name="connsiteX0-71" fmla="*/ 9 w 140173"/>
                  <a:gd name="connsiteY0-72" fmla="*/ 71451 h 148862"/>
                  <a:gd name="connsiteX1-73" fmla="*/ 71446 w 140173"/>
                  <a:gd name="connsiteY1-74" fmla="*/ 14 h 148862"/>
                  <a:gd name="connsiteX2-75" fmla="*/ 140026 w 140173"/>
                  <a:gd name="connsiteY2-76" fmla="*/ 77166 h 148862"/>
                  <a:gd name="connsiteX3-77" fmla="*/ 74304 w 140173"/>
                  <a:gd name="connsiteY3-78" fmla="*/ 148604 h 148862"/>
                  <a:gd name="connsiteX4-79" fmla="*/ 9 w 140173"/>
                  <a:gd name="connsiteY4-80" fmla="*/ 71451 h 148862"/>
                  <a:gd name="connsiteX0-81" fmla="*/ 9 w 140257"/>
                  <a:gd name="connsiteY0-82" fmla="*/ 71451 h 148862"/>
                  <a:gd name="connsiteX1-83" fmla="*/ 71446 w 140257"/>
                  <a:gd name="connsiteY1-84" fmla="*/ 14 h 148862"/>
                  <a:gd name="connsiteX2-85" fmla="*/ 140026 w 140257"/>
                  <a:gd name="connsiteY2-86" fmla="*/ 77166 h 148862"/>
                  <a:gd name="connsiteX3-87" fmla="*/ 74304 w 140257"/>
                  <a:gd name="connsiteY3-88" fmla="*/ 148604 h 148862"/>
                  <a:gd name="connsiteX4-89" fmla="*/ 9 w 140257"/>
                  <a:gd name="connsiteY4-90" fmla="*/ 71451 h 148862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</a:cxnLst>
                <a:rect l="l" t="t" r="r" b="b"/>
                <a:pathLst>
                  <a:path w="140257" h="148862">
                    <a:moveTo>
                      <a:pt x="9" y="71451"/>
                    </a:moveTo>
                    <a:cubicBezTo>
                      <a:pt x="-467" y="46686"/>
                      <a:pt x="19535" y="-938"/>
                      <a:pt x="71446" y="14"/>
                    </a:cubicBezTo>
                    <a:cubicBezTo>
                      <a:pt x="123357" y="966"/>
                      <a:pt x="142638" y="44242"/>
                      <a:pt x="140026" y="77166"/>
                    </a:cubicBezTo>
                    <a:cubicBezTo>
                      <a:pt x="141931" y="102883"/>
                      <a:pt x="125739" y="152890"/>
                      <a:pt x="74304" y="148604"/>
                    </a:cubicBezTo>
                    <a:cubicBezTo>
                      <a:pt x="22869" y="144318"/>
                      <a:pt x="485" y="96216"/>
                      <a:pt x="9" y="71451"/>
                    </a:cubicBezTo>
                    <a:close/>
                  </a:path>
                </a:pathLst>
              </a:custGeom>
              <a:noFill/>
              <a:ln w="25400" cap="rnd">
                <a:solidFill>
                  <a:schemeClr val="tx1">
                    <a:lumMod val="85000"/>
                    <a:lumOff val="15000"/>
                  </a:scheme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2" name="任意多边形 71"/>
              <p:cNvSpPr/>
              <p:nvPr/>
            </p:nvSpPr>
            <p:spPr>
              <a:xfrm>
                <a:off x="2176934" y="4495047"/>
                <a:ext cx="227805" cy="371040"/>
              </a:xfrm>
              <a:custGeom>
                <a:avLst/>
                <a:gdLst>
                  <a:gd name="connsiteX0" fmla="*/ 131483 w 768692"/>
                  <a:gd name="connsiteY0" fmla="*/ 0 h 962212"/>
                  <a:gd name="connsiteX1" fmla="*/ 394448 w 768692"/>
                  <a:gd name="connsiteY1" fmla="*/ 197223 h 962212"/>
                  <a:gd name="connsiteX2" fmla="*/ 621553 w 768692"/>
                  <a:gd name="connsiteY2" fmla="*/ 137459 h 962212"/>
                  <a:gd name="connsiteX3" fmla="*/ 764989 w 768692"/>
                  <a:gd name="connsiteY3" fmla="*/ 472141 h 962212"/>
                  <a:gd name="connsiteX4" fmla="*/ 472142 w 768692"/>
                  <a:gd name="connsiteY4" fmla="*/ 531906 h 962212"/>
                  <a:gd name="connsiteX5" fmla="*/ 591671 w 768692"/>
                  <a:gd name="connsiteY5" fmla="*/ 770965 h 962212"/>
                  <a:gd name="connsiteX6" fmla="*/ 442259 w 768692"/>
                  <a:gd name="connsiteY6" fmla="*/ 806823 h 962212"/>
                  <a:gd name="connsiteX7" fmla="*/ 352612 w 768692"/>
                  <a:gd name="connsiteY7" fmla="*/ 693271 h 962212"/>
                  <a:gd name="connsiteX8" fmla="*/ 197224 w 768692"/>
                  <a:gd name="connsiteY8" fmla="*/ 878541 h 962212"/>
                  <a:gd name="connsiteX9" fmla="*/ 0 w 768692"/>
                  <a:gd name="connsiteY9" fmla="*/ 962212 h 962212"/>
                  <a:gd name="connsiteX0-1" fmla="*/ 61103 w 698312"/>
                  <a:gd name="connsiteY0-2" fmla="*/ 0 h 1082820"/>
                  <a:gd name="connsiteX1-3" fmla="*/ 324068 w 698312"/>
                  <a:gd name="connsiteY1-4" fmla="*/ 197223 h 1082820"/>
                  <a:gd name="connsiteX2-5" fmla="*/ 551173 w 698312"/>
                  <a:gd name="connsiteY2-6" fmla="*/ 137459 h 1082820"/>
                  <a:gd name="connsiteX3-7" fmla="*/ 694609 w 698312"/>
                  <a:gd name="connsiteY3-8" fmla="*/ 472141 h 1082820"/>
                  <a:gd name="connsiteX4-9" fmla="*/ 401762 w 698312"/>
                  <a:gd name="connsiteY4-10" fmla="*/ 531906 h 1082820"/>
                  <a:gd name="connsiteX5-11" fmla="*/ 521291 w 698312"/>
                  <a:gd name="connsiteY5-12" fmla="*/ 770965 h 1082820"/>
                  <a:gd name="connsiteX6-13" fmla="*/ 371879 w 698312"/>
                  <a:gd name="connsiteY6-14" fmla="*/ 806823 h 1082820"/>
                  <a:gd name="connsiteX7-15" fmla="*/ 282232 w 698312"/>
                  <a:gd name="connsiteY7-16" fmla="*/ 693271 h 1082820"/>
                  <a:gd name="connsiteX8-17" fmla="*/ 126844 w 698312"/>
                  <a:gd name="connsiteY8-18" fmla="*/ 878541 h 1082820"/>
                  <a:gd name="connsiteX9-19" fmla="*/ 0 w 698312"/>
                  <a:gd name="connsiteY9-20" fmla="*/ 1082820 h 1082820"/>
                  <a:gd name="connsiteX0-21" fmla="*/ 61103 w 698312"/>
                  <a:gd name="connsiteY0-22" fmla="*/ 0 h 1082820"/>
                  <a:gd name="connsiteX1-23" fmla="*/ 324068 w 698312"/>
                  <a:gd name="connsiteY1-24" fmla="*/ 197223 h 1082820"/>
                  <a:gd name="connsiteX2-25" fmla="*/ 551173 w 698312"/>
                  <a:gd name="connsiteY2-26" fmla="*/ 137459 h 1082820"/>
                  <a:gd name="connsiteX3-27" fmla="*/ 694609 w 698312"/>
                  <a:gd name="connsiteY3-28" fmla="*/ 472141 h 1082820"/>
                  <a:gd name="connsiteX4-29" fmla="*/ 401762 w 698312"/>
                  <a:gd name="connsiteY4-30" fmla="*/ 531906 h 1082820"/>
                  <a:gd name="connsiteX5-31" fmla="*/ 521291 w 698312"/>
                  <a:gd name="connsiteY5-32" fmla="*/ 770965 h 1082820"/>
                  <a:gd name="connsiteX6-33" fmla="*/ 371879 w 698312"/>
                  <a:gd name="connsiteY6-34" fmla="*/ 806823 h 1082820"/>
                  <a:gd name="connsiteX7-35" fmla="*/ 282232 w 698312"/>
                  <a:gd name="connsiteY7-36" fmla="*/ 693271 h 1082820"/>
                  <a:gd name="connsiteX8-37" fmla="*/ 176111 w 698312"/>
                  <a:gd name="connsiteY8-38" fmla="*/ 905342 h 1082820"/>
                  <a:gd name="connsiteX9-39" fmla="*/ 0 w 698312"/>
                  <a:gd name="connsiteY9-40" fmla="*/ 1082820 h 1082820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  <a:cxn ang="0">
                    <a:pos x="connsiteX6-13" y="connsiteY6-14"/>
                  </a:cxn>
                  <a:cxn ang="0">
                    <a:pos x="connsiteX7-15" y="connsiteY7-16"/>
                  </a:cxn>
                  <a:cxn ang="0">
                    <a:pos x="connsiteX8-17" y="connsiteY8-18"/>
                  </a:cxn>
                  <a:cxn ang="0">
                    <a:pos x="connsiteX9-19" y="connsiteY9-20"/>
                  </a:cxn>
                </a:cxnLst>
                <a:rect l="l" t="t" r="r" b="b"/>
                <a:pathLst>
                  <a:path w="698312" h="1082820">
                    <a:moveTo>
                      <a:pt x="61103" y="0"/>
                    </a:moveTo>
                    <a:cubicBezTo>
                      <a:pt x="151746" y="87156"/>
                      <a:pt x="242390" y="174313"/>
                      <a:pt x="324068" y="197223"/>
                    </a:cubicBezTo>
                    <a:cubicBezTo>
                      <a:pt x="405746" y="220133"/>
                      <a:pt x="489416" y="91639"/>
                      <a:pt x="551173" y="137459"/>
                    </a:cubicBezTo>
                    <a:cubicBezTo>
                      <a:pt x="612930" y="183279"/>
                      <a:pt x="719511" y="406400"/>
                      <a:pt x="694609" y="472141"/>
                    </a:cubicBezTo>
                    <a:cubicBezTo>
                      <a:pt x="669707" y="537882"/>
                      <a:pt x="430648" y="482102"/>
                      <a:pt x="401762" y="531906"/>
                    </a:cubicBezTo>
                    <a:cubicBezTo>
                      <a:pt x="372876" y="581710"/>
                      <a:pt x="526272" y="725146"/>
                      <a:pt x="521291" y="770965"/>
                    </a:cubicBezTo>
                    <a:cubicBezTo>
                      <a:pt x="516311" y="816785"/>
                      <a:pt x="411722" y="819772"/>
                      <a:pt x="371879" y="806823"/>
                    </a:cubicBezTo>
                    <a:cubicBezTo>
                      <a:pt x="332036" y="793874"/>
                      <a:pt x="314860" y="676851"/>
                      <a:pt x="282232" y="693271"/>
                    </a:cubicBezTo>
                    <a:cubicBezTo>
                      <a:pt x="249604" y="709691"/>
                      <a:pt x="223150" y="840417"/>
                      <a:pt x="176111" y="905342"/>
                    </a:cubicBezTo>
                    <a:cubicBezTo>
                      <a:pt x="129072" y="970267"/>
                      <a:pt x="69227" y="1063396"/>
                      <a:pt x="0" y="1082820"/>
                    </a:cubicBezTo>
                  </a:path>
                </a:pathLst>
              </a:custGeom>
              <a:noFill/>
              <a:ln w="25400" cap="rnd">
                <a:solidFill>
                  <a:schemeClr val="tx1">
                    <a:lumMod val="85000"/>
                    <a:lumOff val="15000"/>
                  </a:scheme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3" name="任意多边形 72"/>
              <p:cNvSpPr/>
              <p:nvPr/>
            </p:nvSpPr>
            <p:spPr>
              <a:xfrm>
                <a:off x="2353279" y="4809159"/>
                <a:ext cx="49757" cy="61548"/>
              </a:xfrm>
              <a:custGeom>
                <a:avLst/>
                <a:gdLst>
                  <a:gd name="connsiteX0" fmla="*/ 6763 w 126447"/>
                  <a:gd name="connsiteY0" fmla="*/ 18499 h 191822"/>
                  <a:gd name="connsiteX1" fmla="*/ 126292 w 126447"/>
                  <a:gd name="connsiteY1" fmla="*/ 24476 h 191822"/>
                  <a:gd name="connsiteX2" fmla="*/ 30669 w 126447"/>
                  <a:gd name="connsiteY2" fmla="*/ 191817 h 191822"/>
                  <a:gd name="connsiteX3" fmla="*/ 6763 w 126447"/>
                  <a:gd name="connsiteY3" fmla="*/ 18499 h 191822"/>
                  <a:gd name="connsiteX0-1" fmla="*/ 394 w 120595"/>
                  <a:gd name="connsiteY0-2" fmla="*/ 16500 h 159942"/>
                  <a:gd name="connsiteX1-3" fmla="*/ 119923 w 120595"/>
                  <a:gd name="connsiteY1-4" fmla="*/ 22477 h 159942"/>
                  <a:gd name="connsiteX2-5" fmla="*/ 84065 w 120595"/>
                  <a:gd name="connsiteY2-6" fmla="*/ 159936 h 159942"/>
                  <a:gd name="connsiteX3-7" fmla="*/ 394 w 120595"/>
                  <a:gd name="connsiteY3-8" fmla="*/ 16500 h 159942"/>
                  <a:gd name="connsiteX0-9" fmla="*/ 939 w 129518"/>
                  <a:gd name="connsiteY0-10" fmla="*/ 16500 h 160211"/>
                  <a:gd name="connsiteX1-11" fmla="*/ 120468 w 129518"/>
                  <a:gd name="connsiteY1-12" fmla="*/ 22477 h 160211"/>
                  <a:gd name="connsiteX2-13" fmla="*/ 84610 w 129518"/>
                  <a:gd name="connsiteY2-14" fmla="*/ 159936 h 160211"/>
                  <a:gd name="connsiteX3-15" fmla="*/ 939 w 129518"/>
                  <a:gd name="connsiteY3-16" fmla="*/ 16500 h 160211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129518" h="160211">
                    <a:moveTo>
                      <a:pt x="939" y="16500"/>
                    </a:moveTo>
                    <a:cubicBezTo>
                      <a:pt x="6915" y="-6410"/>
                      <a:pt x="116484" y="-6409"/>
                      <a:pt x="120468" y="22477"/>
                    </a:cubicBezTo>
                    <a:cubicBezTo>
                      <a:pt x="124452" y="51363"/>
                      <a:pt x="152344" y="152964"/>
                      <a:pt x="84610" y="159936"/>
                    </a:cubicBezTo>
                    <a:cubicBezTo>
                      <a:pt x="16876" y="166908"/>
                      <a:pt x="-5037" y="39410"/>
                      <a:pt x="939" y="16500"/>
                    </a:cubicBezTo>
                    <a:close/>
                  </a:path>
                </a:pathLst>
              </a:custGeom>
              <a:noFill/>
              <a:ln w="25400" cap="rnd">
                <a:solidFill>
                  <a:schemeClr val="tx1">
                    <a:lumMod val="85000"/>
                    <a:lumOff val="15000"/>
                  </a:scheme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4" name="任意多边形 73"/>
              <p:cNvSpPr/>
              <p:nvPr/>
            </p:nvSpPr>
            <p:spPr>
              <a:xfrm>
                <a:off x="2500518" y="4409062"/>
                <a:ext cx="255640" cy="461540"/>
              </a:xfrm>
              <a:custGeom>
                <a:avLst/>
                <a:gdLst>
                  <a:gd name="connsiteX0" fmla="*/ 420402 w 665437"/>
                  <a:gd name="connsiteY0" fmla="*/ 0 h 1201399"/>
                  <a:gd name="connsiteX1" fmla="*/ 181343 w 665437"/>
                  <a:gd name="connsiteY1" fmla="*/ 161365 h 1201399"/>
                  <a:gd name="connsiteX2" fmla="*/ 37908 w 665437"/>
                  <a:gd name="connsiteY2" fmla="*/ 173318 h 1201399"/>
                  <a:gd name="connsiteX3" fmla="*/ 2049 w 665437"/>
                  <a:gd name="connsiteY3" fmla="*/ 239059 h 1201399"/>
                  <a:gd name="connsiteX4" fmla="*/ 37908 w 665437"/>
                  <a:gd name="connsiteY4" fmla="*/ 579718 h 1201399"/>
                  <a:gd name="connsiteX5" fmla="*/ 306849 w 665437"/>
                  <a:gd name="connsiteY5" fmla="*/ 753036 h 1201399"/>
                  <a:gd name="connsiteX6" fmla="*/ 282943 w 665437"/>
                  <a:gd name="connsiteY6" fmla="*/ 926353 h 1201399"/>
                  <a:gd name="connsiteX7" fmla="*/ 336731 w 665437"/>
                  <a:gd name="connsiteY7" fmla="*/ 1093695 h 1201399"/>
                  <a:gd name="connsiteX8" fmla="*/ 306849 w 665437"/>
                  <a:gd name="connsiteY8" fmla="*/ 1201271 h 1201399"/>
                  <a:gd name="connsiteX9" fmla="*/ 408449 w 665437"/>
                  <a:gd name="connsiteY9" fmla="*/ 1111624 h 1201399"/>
                  <a:gd name="connsiteX10" fmla="*/ 444308 w 665437"/>
                  <a:gd name="connsiteY10" fmla="*/ 944283 h 1201399"/>
                  <a:gd name="connsiteX11" fmla="*/ 516025 w 665437"/>
                  <a:gd name="connsiteY11" fmla="*/ 818777 h 1201399"/>
                  <a:gd name="connsiteX12" fmla="*/ 665437 w 665437"/>
                  <a:gd name="connsiteY12" fmla="*/ 753036 h 12013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665437" h="1201399">
                    <a:moveTo>
                      <a:pt x="420402" y="0"/>
                    </a:moveTo>
                    <a:cubicBezTo>
                      <a:pt x="332747" y="66239"/>
                      <a:pt x="245092" y="132479"/>
                      <a:pt x="181343" y="161365"/>
                    </a:cubicBezTo>
                    <a:cubicBezTo>
                      <a:pt x="117594" y="190251"/>
                      <a:pt x="67790" y="160369"/>
                      <a:pt x="37908" y="173318"/>
                    </a:cubicBezTo>
                    <a:cubicBezTo>
                      <a:pt x="8026" y="186267"/>
                      <a:pt x="2049" y="171326"/>
                      <a:pt x="2049" y="239059"/>
                    </a:cubicBezTo>
                    <a:cubicBezTo>
                      <a:pt x="2049" y="306792"/>
                      <a:pt x="-12892" y="494055"/>
                      <a:pt x="37908" y="579718"/>
                    </a:cubicBezTo>
                    <a:cubicBezTo>
                      <a:pt x="88708" y="665381"/>
                      <a:pt x="266010" y="695264"/>
                      <a:pt x="306849" y="753036"/>
                    </a:cubicBezTo>
                    <a:cubicBezTo>
                      <a:pt x="347688" y="810808"/>
                      <a:pt x="277963" y="869577"/>
                      <a:pt x="282943" y="926353"/>
                    </a:cubicBezTo>
                    <a:cubicBezTo>
                      <a:pt x="287923" y="983129"/>
                      <a:pt x="332747" y="1047875"/>
                      <a:pt x="336731" y="1093695"/>
                    </a:cubicBezTo>
                    <a:cubicBezTo>
                      <a:pt x="340715" y="1139515"/>
                      <a:pt x="294896" y="1198283"/>
                      <a:pt x="306849" y="1201271"/>
                    </a:cubicBezTo>
                    <a:cubicBezTo>
                      <a:pt x="318802" y="1204259"/>
                      <a:pt x="385539" y="1154455"/>
                      <a:pt x="408449" y="1111624"/>
                    </a:cubicBezTo>
                    <a:cubicBezTo>
                      <a:pt x="431359" y="1068793"/>
                      <a:pt x="426379" y="993091"/>
                      <a:pt x="444308" y="944283"/>
                    </a:cubicBezTo>
                    <a:cubicBezTo>
                      <a:pt x="462237" y="895475"/>
                      <a:pt x="479170" y="850651"/>
                      <a:pt x="516025" y="818777"/>
                    </a:cubicBezTo>
                    <a:cubicBezTo>
                      <a:pt x="552880" y="786903"/>
                      <a:pt x="609158" y="769969"/>
                      <a:pt x="665437" y="753036"/>
                    </a:cubicBezTo>
                  </a:path>
                </a:pathLst>
              </a:custGeom>
              <a:noFill/>
              <a:ln w="25400" cap="rnd">
                <a:solidFill>
                  <a:schemeClr val="tx1">
                    <a:lumMod val="85000"/>
                    <a:lumOff val="15000"/>
                  </a:scheme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5" name="任意多边形 74"/>
              <p:cNvSpPr/>
              <p:nvPr/>
            </p:nvSpPr>
            <p:spPr>
              <a:xfrm>
                <a:off x="2693191" y="4801426"/>
                <a:ext cx="48215" cy="91839"/>
              </a:xfrm>
              <a:custGeom>
                <a:avLst/>
                <a:gdLst>
                  <a:gd name="connsiteX0" fmla="*/ 125506 w 125506"/>
                  <a:gd name="connsiteY0" fmla="*/ 0 h 239059"/>
                  <a:gd name="connsiteX1" fmla="*/ 59765 w 125506"/>
                  <a:gd name="connsiteY1" fmla="*/ 23906 h 239059"/>
                  <a:gd name="connsiteX2" fmla="*/ 0 w 125506"/>
                  <a:gd name="connsiteY2" fmla="*/ 143435 h 239059"/>
                  <a:gd name="connsiteX3" fmla="*/ 59765 w 125506"/>
                  <a:gd name="connsiteY3" fmla="*/ 239059 h 2390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5506" h="239059">
                    <a:moveTo>
                      <a:pt x="125506" y="0"/>
                    </a:moveTo>
                    <a:cubicBezTo>
                      <a:pt x="103094" y="0"/>
                      <a:pt x="80683" y="0"/>
                      <a:pt x="59765" y="23906"/>
                    </a:cubicBezTo>
                    <a:cubicBezTo>
                      <a:pt x="38847" y="47812"/>
                      <a:pt x="0" y="107576"/>
                      <a:pt x="0" y="143435"/>
                    </a:cubicBezTo>
                    <a:cubicBezTo>
                      <a:pt x="0" y="179294"/>
                      <a:pt x="29882" y="209176"/>
                      <a:pt x="59765" y="239059"/>
                    </a:cubicBezTo>
                  </a:path>
                </a:pathLst>
              </a:custGeom>
              <a:noFill/>
              <a:ln w="25400" cap="rnd">
                <a:solidFill>
                  <a:schemeClr val="tx1">
                    <a:lumMod val="85000"/>
                    <a:lumOff val="15000"/>
                  </a:scheme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54" name="任意多边形 53"/>
            <p:cNvSpPr/>
            <p:nvPr/>
          </p:nvSpPr>
          <p:spPr>
            <a:xfrm rot="20279529">
              <a:off x="2598988" y="4623569"/>
              <a:ext cx="174702" cy="83215"/>
            </a:xfrm>
            <a:custGeom>
              <a:avLst/>
              <a:gdLst>
                <a:gd name="connsiteX0" fmla="*/ 0 w 145605"/>
                <a:gd name="connsiteY0" fmla="*/ 221320 h 221320"/>
                <a:gd name="connsiteX1" fmla="*/ 66978 w 145605"/>
                <a:gd name="connsiteY1" fmla="*/ 107748 h 221320"/>
                <a:gd name="connsiteX2" fmla="*/ 145605 w 145605"/>
                <a:gd name="connsiteY2" fmla="*/ 0 h 221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5605" h="221320">
                  <a:moveTo>
                    <a:pt x="0" y="221320"/>
                  </a:moveTo>
                  <a:cubicBezTo>
                    <a:pt x="21355" y="182977"/>
                    <a:pt x="42711" y="144635"/>
                    <a:pt x="66978" y="107748"/>
                  </a:cubicBezTo>
                  <a:cubicBezTo>
                    <a:pt x="91245" y="70861"/>
                    <a:pt x="118425" y="35430"/>
                    <a:pt x="145605" y="0"/>
                  </a:cubicBezTo>
                </a:path>
              </a:pathLst>
            </a:custGeom>
            <a:noFill/>
            <a:ln w="6350" cap="rnd">
              <a:solidFill>
                <a:schemeClr val="tx1">
                  <a:lumMod val="85000"/>
                  <a:lumOff val="15000"/>
                </a:scheme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5" name="任意多边形 54"/>
            <p:cNvSpPr/>
            <p:nvPr/>
          </p:nvSpPr>
          <p:spPr>
            <a:xfrm rot="20279529">
              <a:off x="2479596" y="4480372"/>
              <a:ext cx="223342" cy="118799"/>
            </a:xfrm>
            <a:custGeom>
              <a:avLst/>
              <a:gdLst>
                <a:gd name="connsiteX0" fmla="*/ 0 w 145605"/>
                <a:gd name="connsiteY0" fmla="*/ 221320 h 221320"/>
                <a:gd name="connsiteX1" fmla="*/ 66978 w 145605"/>
                <a:gd name="connsiteY1" fmla="*/ 107748 h 221320"/>
                <a:gd name="connsiteX2" fmla="*/ 145605 w 145605"/>
                <a:gd name="connsiteY2" fmla="*/ 0 h 221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5605" h="221320">
                  <a:moveTo>
                    <a:pt x="0" y="221320"/>
                  </a:moveTo>
                  <a:cubicBezTo>
                    <a:pt x="21355" y="182977"/>
                    <a:pt x="42711" y="144635"/>
                    <a:pt x="66978" y="107748"/>
                  </a:cubicBezTo>
                  <a:cubicBezTo>
                    <a:pt x="91245" y="70861"/>
                    <a:pt x="118425" y="35430"/>
                    <a:pt x="145605" y="0"/>
                  </a:cubicBezTo>
                </a:path>
              </a:pathLst>
            </a:custGeom>
            <a:noFill/>
            <a:ln w="6350" cap="rnd">
              <a:solidFill>
                <a:schemeClr val="tx1">
                  <a:lumMod val="85000"/>
                  <a:lumOff val="15000"/>
                </a:scheme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6" name="任意多边形 55"/>
            <p:cNvSpPr/>
            <p:nvPr/>
          </p:nvSpPr>
          <p:spPr>
            <a:xfrm rot="20279529">
              <a:off x="2127434" y="4559064"/>
              <a:ext cx="113703" cy="55204"/>
            </a:xfrm>
            <a:custGeom>
              <a:avLst/>
              <a:gdLst>
                <a:gd name="connsiteX0" fmla="*/ 0 w 145605"/>
                <a:gd name="connsiteY0" fmla="*/ 221320 h 221320"/>
                <a:gd name="connsiteX1" fmla="*/ 66978 w 145605"/>
                <a:gd name="connsiteY1" fmla="*/ 107748 h 221320"/>
                <a:gd name="connsiteX2" fmla="*/ 145605 w 145605"/>
                <a:gd name="connsiteY2" fmla="*/ 0 h 221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5605" h="221320">
                  <a:moveTo>
                    <a:pt x="0" y="221320"/>
                  </a:moveTo>
                  <a:cubicBezTo>
                    <a:pt x="21355" y="182977"/>
                    <a:pt x="42711" y="144635"/>
                    <a:pt x="66978" y="107748"/>
                  </a:cubicBezTo>
                  <a:cubicBezTo>
                    <a:pt x="91245" y="70861"/>
                    <a:pt x="118425" y="35430"/>
                    <a:pt x="145605" y="0"/>
                  </a:cubicBezTo>
                </a:path>
              </a:pathLst>
            </a:custGeom>
            <a:noFill/>
            <a:ln w="6350" cap="rnd">
              <a:solidFill>
                <a:schemeClr val="tx1">
                  <a:lumMod val="85000"/>
                  <a:lumOff val="15000"/>
                </a:scheme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7" name="任意多边形 56"/>
            <p:cNvSpPr/>
            <p:nvPr/>
          </p:nvSpPr>
          <p:spPr>
            <a:xfrm rot="20279529">
              <a:off x="2594342" y="4571927"/>
              <a:ext cx="163589" cy="96477"/>
            </a:xfrm>
            <a:custGeom>
              <a:avLst/>
              <a:gdLst>
                <a:gd name="connsiteX0" fmla="*/ 0 w 145605"/>
                <a:gd name="connsiteY0" fmla="*/ 221320 h 221320"/>
                <a:gd name="connsiteX1" fmla="*/ 66978 w 145605"/>
                <a:gd name="connsiteY1" fmla="*/ 107748 h 221320"/>
                <a:gd name="connsiteX2" fmla="*/ 145605 w 145605"/>
                <a:gd name="connsiteY2" fmla="*/ 0 h 221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5605" h="221320">
                  <a:moveTo>
                    <a:pt x="0" y="221320"/>
                  </a:moveTo>
                  <a:cubicBezTo>
                    <a:pt x="21355" y="182977"/>
                    <a:pt x="42711" y="144635"/>
                    <a:pt x="66978" y="107748"/>
                  </a:cubicBezTo>
                  <a:cubicBezTo>
                    <a:pt x="91245" y="70861"/>
                    <a:pt x="118425" y="35430"/>
                    <a:pt x="145605" y="0"/>
                  </a:cubicBezTo>
                </a:path>
              </a:pathLst>
            </a:custGeom>
            <a:noFill/>
            <a:ln w="6350" cap="rnd">
              <a:solidFill>
                <a:schemeClr val="tx1">
                  <a:lumMod val="85000"/>
                  <a:lumOff val="15000"/>
                </a:scheme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8" name="任意多边形 57"/>
            <p:cNvSpPr/>
            <p:nvPr/>
          </p:nvSpPr>
          <p:spPr>
            <a:xfrm rot="20279529">
              <a:off x="2135496" y="4638952"/>
              <a:ext cx="269481" cy="148399"/>
            </a:xfrm>
            <a:custGeom>
              <a:avLst/>
              <a:gdLst>
                <a:gd name="connsiteX0" fmla="*/ 0 w 145605"/>
                <a:gd name="connsiteY0" fmla="*/ 221320 h 221320"/>
                <a:gd name="connsiteX1" fmla="*/ 66978 w 145605"/>
                <a:gd name="connsiteY1" fmla="*/ 107748 h 221320"/>
                <a:gd name="connsiteX2" fmla="*/ 145605 w 145605"/>
                <a:gd name="connsiteY2" fmla="*/ 0 h 221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5605" h="221320">
                  <a:moveTo>
                    <a:pt x="0" y="221320"/>
                  </a:moveTo>
                  <a:cubicBezTo>
                    <a:pt x="21355" y="182977"/>
                    <a:pt x="42711" y="144635"/>
                    <a:pt x="66978" y="107748"/>
                  </a:cubicBezTo>
                  <a:cubicBezTo>
                    <a:pt x="91245" y="70861"/>
                    <a:pt x="118425" y="35430"/>
                    <a:pt x="145605" y="0"/>
                  </a:cubicBezTo>
                </a:path>
              </a:pathLst>
            </a:custGeom>
            <a:noFill/>
            <a:ln w="6350" cap="rnd">
              <a:solidFill>
                <a:schemeClr val="tx1">
                  <a:lumMod val="85000"/>
                  <a:lumOff val="15000"/>
                </a:scheme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9" name="任意多边形 58"/>
            <p:cNvSpPr/>
            <p:nvPr/>
          </p:nvSpPr>
          <p:spPr>
            <a:xfrm rot="20279529">
              <a:off x="2551872" y="4532481"/>
              <a:ext cx="202631" cy="103393"/>
            </a:xfrm>
            <a:custGeom>
              <a:avLst/>
              <a:gdLst>
                <a:gd name="connsiteX0" fmla="*/ 0 w 145605"/>
                <a:gd name="connsiteY0" fmla="*/ 221320 h 221320"/>
                <a:gd name="connsiteX1" fmla="*/ 66978 w 145605"/>
                <a:gd name="connsiteY1" fmla="*/ 107748 h 221320"/>
                <a:gd name="connsiteX2" fmla="*/ 145605 w 145605"/>
                <a:gd name="connsiteY2" fmla="*/ 0 h 221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5605" h="221320">
                  <a:moveTo>
                    <a:pt x="0" y="221320"/>
                  </a:moveTo>
                  <a:cubicBezTo>
                    <a:pt x="21355" y="182977"/>
                    <a:pt x="42711" y="144635"/>
                    <a:pt x="66978" y="107748"/>
                  </a:cubicBezTo>
                  <a:cubicBezTo>
                    <a:pt x="91245" y="70861"/>
                    <a:pt x="118425" y="35430"/>
                    <a:pt x="145605" y="0"/>
                  </a:cubicBezTo>
                </a:path>
              </a:pathLst>
            </a:custGeom>
            <a:noFill/>
            <a:ln w="6350" cap="rnd">
              <a:solidFill>
                <a:schemeClr val="tx1">
                  <a:lumMod val="85000"/>
                  <a:lumOff val="15000"/>
                </a:scheme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0" name="任意多边形 59"/>
            <p:cNvSpPr/>
            <p:nvPr/>
          </p:nvSpPr>
          <p:spPr>
            <a:xfrm rot="20279529">
              <a:off x="2524326" y="4506288"/>
              <a:ext cx="197416" cy="96522"/>
            </a:xfrm>
            <a:custGeom>
              <a:avLst/>
              <a:gdLst>
                <a:gd name="connsiteX0" fmla="*/ 0 w 145605"/>
                <a:gd name="connsiteY0" fmla="*/ 221320 h 221320"/>
                <a:gd name="connsiteX1" fmla="*/ 66978 w 145605"/>
                <a:gd name="connsiteY1" fmla="*/ 107748 h 221320"/>
                <a:gd name="connsiteX2" fmla="*/ 145605 w 145605"/>
                <a:gd name="connsiteY2" fmla="*/ 0 h 221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5605" h="221320">
                  <a:moveTo>
                    <a:pt x="0" y="221320"/>
                  </a:moveTo>
                  <a:cubicBezTo>
                    <a:pt x="21355" y="182977"/>
                    <a:pt x="42711" y="144635"/>
                    <a:pt x="66978" y="107748"/>
                  </a:cubicBezTo>
                  <a:cubicBezTo>
                    <a:pt x="91245" y="70861"/>
                    <a:pt x="118425" y="35430"/>
                    <a:pt x="145605" y="0"/>
                  </a:cubicBezTo>
                </a:path>
              </a:pathLst>
            </a:custGeom>
            <a:noFill/>
            <a:ln w="6350" cap="rnd">
              <a:solidFill>
                <a:schemeClr val="tx1">
                  <a:lumMod val="85000"/>
                  <a:lumOff val="15000"/>
                </a:scheme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1" name="任意多边形 60"/>
            <p:cNvSpPr/>
            <p:nvPr/>
          </p:nvSpPr>
          <p:spPr>
            <a:xfrm rot="20279529">
              <a:off x="2501282" y="4464098"/>
              <a:ext cx="153497" cy="79925"/>
            </a:xfrm>
            <a:custGeom>
              <a:avLst/>
              <a:gdLst>
                <a:gd name="connsiteX0" fmla="*/ 0 w 145605"/>
                <a:gd name="connsiteY0" fmla="*/ 221320 h 221320"/>
                <a:gd name="connsiteX1" fmla="*/ 66978 w 145605"/>
                <a:gd name="connsiteY1" fmla="*/ 107748 h 221320"/>
                <a:gd name="connsiteX2" fmla="*/ 145605 w 145605"/>
                <a:gd name="connsiteY2" fmla="*/ 0 h 221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5605" h="221320">
                  <a:moveTo>
                    <a:pt x="0" y="221320"/>
                  </a:moveTo>
                  <a:cubicBezTo>
                    <a:pt x="21355" y="182977"/>
                    <a:pt x="42711" y="144635"/>
                    <a:pt x="66978" y="107748"/>
                  </a:cubicBezTo>
                  <a:cubicBezTo>
                    <a:pt x="91245" y="70861"/>
                    <a:pt x="118425" y="35430"/>
                    <a:pt x="145605" y="0"/>
                  </a:cubicBezTo>
                </a:path>
              </a:pathLst>
            </a:custGeom>
            <a:noFill/>
            <a:ln w="6350" cap="rnd">
              <a:solidFill>
                <a:schemeClr val="tx1">
                  <a:lumMod val="85000"/>
                  <a:lumOff val="15000"/>
                </a:scheme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2" name="任意多边形 61"/>
            <p:cNvSpPr/>
            <p:nvPr/>
          </p:nvSpPr>
          <p:spPr>
            <a:xfrm rot="20279529">
              <a:off x="2328701" y="4625707"/>
              <a:ext cx="74052" cy="28249"/>
            </a:xfrm>
            <a:custGeom>
              <a:avLst/>
              <a:gdLst>
                <a:gd name="connsiteX0" fmla="*/ 0 w 145605"/>
                <a:gd name="connsiteY0" fmla="*/ 221320 h 221320"/>
                <a:gd name="connsiteX1" fmla="*/ 66978 w 145605"/>
                <a:gd name="connsiteY1" fmla="*/ 107748 h 221320"/>
                <a:gd name="connsiteX2" fmla="*/ 145605 w 145605"/>
                <a:gd name="connsiteY2" fmla="*/ 0 h 221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5605" h="221320">
                  <a:moveTo>
                    <a:pt x="0" y="221320"/>
                  </a:moveTo>
                  <a:cubicBezTo>
                    <a:pt x="21355" y="182977"/>
                    <a:pt x="42711" y="144635"/>
                    <a:pt x="66978" y="107748"/>
                  </a:cubicBezTo>
                  <a:cubicBezTo>
                    <a:pt x="91245" y="70861"/>
                    <a:pt x="118425" y="35430"/>
                    <a:pt x="145605" y="0"/>
                  </a:cubicBezTo>
                </a:path>
              </a:pathLst>
            </a:custGeom>
            <a:noFill/>
            <a:ln w="6350" cap="rnd">
              <a:solidFill>
                <a:schemeClr val="tx1">
                  <a:lumMod val="85000"/>
                  <a:lumOff val="15000"/>
                </a:scheme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3" name="任意多边形 62"/>
            <p:cNvSpPr/>
            <p:nvPr/>
          </p:nvSpPr>
          <p:spPr>
            <a:xfrm rot="20279529">
              <a:off x="2130538" y="4603506"/>
              <a:ext cx="189693" cy="97507"/>
            </a:xfrm>
            <a:custGeom>
              <a:avLst/>
              <a:gdLst>
                <a:gd name="connsiteX0" fmla="*/ 0 w 145605"/>
                <a:gd name="connsiteY0" fmla="*/ 221320 h 221320"/>
                <a:gd name="connsiteX1" fmla="*/ 66978 w 145605"/>
                <a:gd name="connsiteY1" fmla="*/ 107748 h 221320"/>
                <a:gd name="connsiteX2" fmla="*/ 145605 w 145605"/>
                <a:gd name="connsiteY2" fmla="*/ 0 h 221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5605" h="221320">
                  <a:moveTo>
                    <a:pt x="0" y="221320"/>
                  </a:moveTo>
                  <a:cubicBezTo>
                    <a:pt x="21355" y="182977"/>
                    <a:pt x="42711" y="144635"/>
                    <a:pt x="66978" y="107748"/>
                  </a:cubicBezTo>
                  <a:cubicBezTo>
                    <a:pt x="91245" y="70861"/>
                    <a:pt x="118425" y="35430"/>
                    <a:pt x="145605" y="0"/>
                  </a:cubicBezTo>
                </a:path>
              </a:pathLst>
            </a:custGeom>
            <a:noFill/>
            <a:ln w="6350" cap="rnd">
              <a:solidFill>
                <a:schemeClr val="tx1">
                  <a:lumMod val="85000"/>
                  <a:lumOff val="15000"/>
                </a:scheme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4" name="任意多边形 63"/>
            <p:cNvSpPr/>
            <p:nvPr/>
          </p:nvSpPr>
          <p:spPr>
            <a:xfrm rot="20279529">
              <a:off x="2599025" y="4660637"/>
              <a:ext cx="191800" cy="92351"/>
            </a:xfrm>
            <a:custGeom>
              <a:avLst/>
              <a:gdLst>
                <a:gd name="connsiteX0" fmla="*/ 0 w 145605"/>
                <a:gd name="connsiteY0" fmla="*/ 221320 h 221320"/>
                <a:gd name="connsiteX1" fmla="*/ 66978 w 145605"/>
                <a:gd name="connsiteY1" fmla="*/ 107748 h 221320"/>
                <a:gd name="connsiteX2" fmla="*/ 145605 w 145605"/>
                <a:gd name="connsiteY2" fmla="*/ 0 h 221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5605" h="221320">
                  <a:moveTo>
                    <a:pt x="0" y="221320"/>
                  </a:moveTo>
                  <a:cubicBezTo>
                    <a:pt x="21355" y="182977"/>
                    <a:pt x="42711" y="144635"/>
                    <a:pt x="66978" y="107748"/>
                  </a:cubicBezTo>
                  <a:cubicBezTo>
                    <a:pt x="91245" y="70861"/>
                    <a:pt x="118425" y="35430"/>
                    <a:pt x="145605" y="0"/>
                  </a:cubicBezTo>
                </a:path>
              </a:pathLst>
            </a:custGeom>
            <a:noFill/>
            <a:ln w="6350" cap="rnd">
              <a:solidFill>
                <a:schemeClr val="tx1">
                  <a:lumMod val="85000"/>
                  <a:lumOff val="15000"/>
                </a:scheme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5" name="任意多边形 64"/>
            <p:cNvSpPr/>
            <p:nvPr/>
          </p:nvSpPr>
          <p:spPr>
            <a:xfrm rot="20279529">
              <a:off x="2611278" y="4795372"/>
              <a:ext cx="62292" cy="38099"/>
            </a:xfrm>
            <a:custGeom>
              <a:avLst/>
              <a:gdLst>
                <a:gd name="connsiteX0" fmla="*/ 0 w 145605"/>
                <a:gd name="connsiteY0" fmla="*/ 221320 h 221320"/>
                <a:gd name="connsiteX1" fmla="*/ 66978 w 145605"/>
                <a:gd name="connsiteY1" fmla="*/ 107748 h 221320"/>
                <a:gd name="connsiteX2" fmla="*/ 145605 w 145605"/>
                <a:gd name="connsiteY2" fmla="*/ 0 h 221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5605" h="221320">
                  <a:moveTo>
                    <a:pt x="0" y="221320"/>
                  </a:moveTo>
                  <a:cubicBezTo>
                    <a:pt x="21355" y="182977"/>
                    <a:pt x="42711" y="144635"/>
                    <a:pt x="66978" y="107748"/>
                  </a:cubicBezTo>
                  <a:cubicBezTo>
                    <a:pt x="91245" y="70861"/>
                    <a:pt x="118425" y="35430"/>
                    <a:pt x="145605" y="0"/>
                  </a:cubicBezTo>
                </a:path>
              </a:pathLst>
            </a:custGeom>
            <a:noFill/>
            <a:ln w="6350" cap="rnd">
              <a:solidFill>
                <a:schemeClr val="tx1">
                  <a:lumMod val="85000"/>
                  <a:lumOff val="15000"/>
                </a:scheme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6" name="任意多边形 65"/>
            <p:cNvSpPr/>
            <p:nvPr/>
          </p:nvSpPr>
          <p:spPr>
            <a:xfrm rot="20279529">
              <a:off x="2492800" y="4489548"/>
              <a:ext cx="71293" cy="50292"/>
            </a:xfrm>
            <a:custGeom>
              <a:avLst/>
              <a:gdLst>
                <a:gd name="connsiteX0" fmla="*/ 0 w 145605"/>
                <a:gd name="connsiteY0" fmla="*/ 221320 h 221320"/>
                <a:gd name="connsiteX1" fmla="*/ 66978 w 145605"/>
                <a:gd name="connsiteY1" fmla="*/ 107748 h 221320"/>
                <a:gd name="connsiteX2" fmla="*/ 145605 w 145605"/>
                <a:gd name="connsiteY2" fmla="*/ 0 h 221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5605" h="221320">
                  <a:moveTo>
                    <a:pt x="0" y="221320"/>
                  </a:moveTo>
                  <a:cubicBezTo>
                    <a:pt x="21355" y="182977"/>
                    <a:pt x="42711" y="144635"/>
                    <a:pt x="66978" y="107748"/>
                  </a:cubicBezTo>
                  <a:cubicBezTo>
                    <a:pt x="91245" y="70861"/>
                    <a:pt x="118425" y="35430"/>
                    <a:pt x="145605" y="0"/>
                  </a:cubicBezTo>
                </a:path>
              </a:pathLst>
            </a:custGeom>
            <a:noFill/>
            <a:ln w="6350" cap="rnd">
              <a:solidFill>
                <a:schemeClr val="tx1">
                  <a:lumMod val="85000"/>
                  <a:lumOff val="15000"/>
                </a:scheme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7" name="任意多边形 66"/>
            <p:cNvSpPr/>
            <p:nvPr/>
          </p:nvSpPr>
          <p:spPr>
            <a:xfrm rot="20279529">
              <a:off x="2118580" y="4584223"/>
              <a:ext cx="149665" cy="78198"/>
            </a:xfrm>
            <a:custGeom>
              <a:avLst/>
              <a:gdLst>
                <a:gd name="connsiteX0" fmla="*/ 0 w 145605"/>
                <a:gd name="connsiteY0" fmla="*/ 221320 h 221320"/>
                <a:gd name="connsiteX1" fmla="*/ 66978 w 145605"/>
                <a:gd name="connsiteY1" fmla="*/ 107748 h 221320"/>
                <a:gd name="connsiteX2" fmla="*/ 145605 w 145605"/>
                <a:gd name="connsiteY2" fmla="*/ 0 h 221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5605" h="221320">
                  <a:moveTo>
                    <a:pt x="0" y="221320"/>
                  </a:moveTo>
                  <a:cubicBezTo>
                    <a:pt x="21355" y="182977"/>
                    <a:pt x="42711" y="144635"/>
                    <a:pt x="66978" y="107748"/>
                  </a:cubicBezTo>
                  <a:cubicBezTo>
                    <a:pt x="91245" y="70861"/>
                    <a:pt x="118425" y="35430"/>
                    <a:pt x="145605" y="0"/>
                  </a:cubicBezTo>
                </a:path>
              </a:pathLst>
            </a:custGeom>
            <a:noFill/>
            <a:ln w="6350" cap="rnd">
              <a:solidFill>
                <a:schemeClr val="tx1">
                  <a:lumMod val="85000"/>
                  <a:lumOff val="15000"/>
                </a:scheme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8" name="任意多边形 67"/>
            <p:cNvSpPr/>
            <p:nvPr/>
          </p:nvSpPr>
          <p:spPr>
            <a:xfrm rot="20279529">
              <a:off x="2127493" y="4608630"/>
              <a:ext cx="255388" cy="139141"/>
            </a:xfrm>
            <a:custGeom>
              <a:avLst/>
              <a:gdLst>
                <a:gd name="connsiteX0" fmla="*/ 0 w 145605"/>
                <a:gd name="connsiteY0" fmla="*/ 221320 h 221320"/>
                <a:gd name="connsiteX1" fmla="*/ 66978 w 145605"/>
                <a:gd name="connsiteY1" fmla="*/ 107748 h 221320"/>
                <a:gd name="connsiteX2" fmla="*/ 145605 w 145605"/>
                <a:gd name="connsiteY2" fmla="*/ 0 h 221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5605" h="221320">
                  <a:moveTo>
                    <a:pt x="0" y="221320"/>
                  </a:moveTo>
                  <a:cubicBezTo>
                    <a:pt x="21355" y="182977"/>
                    <a:pt x="42711" y="144635"/>
                    <a:pt x="66978" y="107748"/>
                  </a:cubicBezTo>
                  <a:cubicBezTo>
                    <a:pt x="91245" y="70861"/>
                    <a:pt x="118425" y="35430"/>
                    <a:pt x="145605" y="0"/>
                  </a:cubicBezTo>
                </a:path>
              </a:pathLst>
            </a:custGeom>
            <a:noFill/>
            <a:ln w="6350" cap="rnd">
              <a:solidFill>
                <a:schemeClr val="tx1">
                  <a:lumMod val="85000"/>
                  <a:lumOff val="15000"/>
                </a:scheme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9" name="任意多边形 68"/>
            <p:cNvSpPr/>
            <p:nvPr/>
          </p:nvSpPr>
          <p:spPr>
            <a:xfrm rot="20279529">
              <a:off x="2284592" y="4709098"/>
              <a:ext cx="38604" cy="23656"/>
            </a:xfrm>
            <a:custGeom>
              <a:avLst/>
              <a:gdLst>
                <a:gd name="connsiteX0" fmla="*/ 0 w 145605"/>
                <a:gd name="connsiteY0" fmla="*/ 221320 h 221320"/>
                <a:gd name="connsiteX1" fmla="*/ 66978 w 145605"/>
                <a:gd name="connsiteY1" fmla="*/ 107748 h 221320"/>
                <a:gd name="connsiteX2" fmla="*/ 145605 w 145605"/>
                <a:gd name="connsiteY2" fmla="*/ 0 h 221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5605" h="221320">
                  <a:moveTo>
                    <a:pt x="0" y="221320"/>
                  </a:moveTo>
                  <a:cubicBezTo>
                    <a:pt x="21355" y="182977"/>
                    <a:pt x="42711" y="144635"/>
                    <a:pt x="66978" y="107748"/>
                  </a:cubicBezTo>
                  <a:cubicBezTo>
                    <a:pt x="91245" y="70861"/>
                    <a:pt x="118425" y="35430"/>
                    <a:pt x="145605" y="0"/>
                  </a:cubicBezTo>
                </a:path>
              </a:pathLst>
            </a:custGeom>
            <a:noFill/>
            <a:ln w="6350" cap="rnd">
              <a:solidFill>
                <a:schemeClr val="tx1">
                  <a:lumMod val="85000"/>
                  <a:lumOff val="15000"/>
                </a:scheme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0" name="任意多边形 69"/>
            <p:cNvSpPr/>
            <p:nvPr/>
          </p:nvSpPr>
          <p:spPr>
            <a:xfrm rot="20279529">
              <a:off x="2302799" y="4734812"/>
              <a:ext cx="38604" cy="23656"/>
            </a:xfrm>
            <a:custGeom>
              <a:avLst/>
              <a:gdLst>
                <a:gd name="connsiteX0" fmla="*/ 0 w 145605"/>
                <a:gd name="connsiteY0" fmla="*/ 221320 h 221320"/>
                <a:gd name="connsiteX1" fmla="*/ 66978 w 145605"/>
                <a:gd name="connsiteY1" fmla="*/ 107748 h 221320"/>
                <a:gd name="connsiteX2" fmla="*/ 145605 w 145605"/>
                <a:gd name="connsiteY2" fmla="*/ 0 h 221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5605" h="221320">
                  <a:moveTo>
                    <a:pt x="0" y="221320"/>
                  </a:moveTo>
                  <a:cubicBezTo>
                    <a:pt x="21355" y="182977"/>
                    <a:pt x="42711" y="144635"/>
                    <a:pt x="66978" y="107748"/>
                  </a:cubicBezTo>
                  <a:cubicBezTo>
                    <a:pt x="91245" y="70861"/>
                    <a:pt x="118425" y="35430"/>
                    <a:pt x="145605" y="0"/>
                  </a:cubicBezTo>
                </a:path>
              </a:pathLst>
            </a:custGeom>
            <a:noFill/>
            <a:ln w="6350" cap="rnd">
              <a:solidFill>
                <a:schemeClr val="tx1">
                  <a:lumMod val="85000"/>
                  <a:lumOff val="15000"/>
                </a:scheme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78" name="椭圆 77"/>
          <p:cNvSpPr/>
          <p:nvPr/>
        </p:nvSpPr>
        <p:spPr>
          <a:xfrm>
            <a:off x="-894918" y="3954141"/>
            <a:ext cx="765646" cy="765646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9" name="椭圆 78"/>
          <p:cNvSpPr/>
          <p:nvPr/>
        </p:nvSpPr>
        <p:spPr>
          <a:xfrm>
            <a:off x="-894918" y="3195132"/>
            <a:ext cx="765646" cy="765646"/>
          </a:xfrm>
          <a:prstGeom prst="ellipse">
            <a:avLst/>
          </a:prstGeom>
          <a:solidFill>
            <a:srgbClr val="76AA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6" name="椭圆 85"/>
          <p:cNvSpPr/>
          <p:nvPr/>
        </p:nvSpPr>
        <p:spPr>
          <a:xfrm>
            <a:off x="-894918" y="2432805"/>
            <a:ext cx="765646" cy="765646"/>
          </a:xfrm>
          <a:prstGeom prst="ellipse">
            <a:avLst/>
          </a:prstGeom>
          <a:solidFill>
            <a:srgbClr val="FF3E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7" name="椭圆 86"/>
          <p:cNvSpPr/>
          <p:nvPr/>
        </p:nvSpPr>
        <p:spPr>
          <a:xfrm>
            <a:off x="-874228" y="1670696"/>
            <a:ext cx="765646" cy="765646"/>
          </a:xfrm>
          <a:prstGeom prst="ellipse">
            <a:avLst/>
          </a:prstGeom>
          <a:solidFill>
            <a:srgbClr val="F7B6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3" name="组合 32"/>
          <p:cNvGrpSpPr/>
          <p:nvPr/>
        </p:nvGrpSpPr>
        <p:grpSpPr>
          <a:xfrm>
            <a:off x="3227192" y="917295"/>
            <a:ext cx="3578985" cy="2821720"/>
            <a:chOff x="3035417" y="892564"/>
            <a:chExt cx="3578985" cy="2821720"/>
          </a:xfrm>
        </p:grpSpPr>
        <p:sp>
          <p:nvSpPr>
            <p:cNvPr id="34" name="Freeform 14"/>
            <p:cNvSpPr>
              <a:spLocks/>
            </p:cNvSpPr>
            <p:nvPr/>
          </p:nvSpPr>
          <p:spPr bwMode="auto">
            <a:xfrm>
              <a:off x="3035417" y="892564"/>
              <a:ext cx="3578985" cy="2821720"/>
            </a:xfrm>
            <a:custGeom>
              <a:avLst/>
              <a:gdLst>
                <a:gd name="T0" fmla="*/ 29 w 103"/>
                <a:gd name="T1" fmla="*/ 22 h 91"/>
                <a:gd name="T2" fmla="*/ 27 w 103"/>
                <a:gd name="T3" fmla="*/ 78 h 91"/>
                <a:gd name="T4" fmla="*/ 76 w 103"/>
                <a:gd name="T5" fmla="*/ 72 h 91"/>
                <a:gd name="T6" fmla="*/ 25 w 103"/>
                <a:gd name="T7" fmla="*/ 25 h 91"/>
                <a:gd name="T8" fmla="*/ 23 w 103"/>
                <a:gd name="T9" fmla="*/ 75 h 91"/>
                <a:gd name="T10" fmla="*/ 71 w 103"/>
                <a:gd name="T11" fmla="*/ 80 h 91"/>
                <a:gd name="T12" fmla="*/ 42 w 103"/>
                <a:gd name="T13" fmla="*/ 17 h 91"/>
                <a:gd name="T14" fmla="*/ 31 w 103"/>
                <a:gd name="T15" fmla="*/ 83 h 91"/>
                <a:gd name="T16" fmla="*/ 85 w 103"/>
                <a:gd name="T17" fmla="*/ 45 h 91"/>
                <a:gd name="T18" fmla="*/ 17 w 103"/>
                <a:gd name="T19" fmla="*/ 32 h 91"/>
                <a:gd name="T20" fmla="*/ 23 w 103"/>
                <a:gd name="T21" fmla="*/ 77 h 91"/>
                <a:gd name="T22" fmla="*/ 76 w 103"/>
                <a:gd name="T23" fmla="*/ 76 h 91"/>
                <a:gd name="T24" fmla="*/ 35 w 103"/>
                <a:gd name="T25" fmla="*/ 21 h 91"/>
                <a:gd name="T26" fmla="*/ 27 w 103"/>
                <a:gd name="T27" fmla="*/ 26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03" h="91">
                  <a:moveTo>
                    <a:pt x="29" y="22"/>
                  </a:moveTo>
                  <a:cubicBezTo>
                    <a:pt x="12" y="36"/>
                    <a:pt x="9" y="63"/>
                    <a:pt x="27" y="78"/>
                  </a:cubicBezTo>
                  <a:cubicBezTo>
                    <a:pt x="42" y="91"/>
                    <a:pt x="64" y="87"/>
                    <a:pt x="76" y="72"/>
                  </a:cubicBezTo>
                  <a:cubicBezTo>
                    <a:pt x="100" y="42"/>
                    <a:pt x="52" y="0"/>
                    <a:pt x="25" y="25"/>
                  </a:cubicBezTo>
                  <a:cubicBezTo>
                    <a:pt x="11" y="39"/>
                    <a:pt x="13" y="60"/>
                    <a:pt x="23" y="75"/>
                  </a:cubicBezTo>
                  <a:cubicBezTo>
                    <a:pt x="33" y="90"/>
                    <a:pt x="57" y="91"/>
                    <a:pt x="71" y="80"/>
                  </a:cubicBezTo>
                  <a:cubicBezTo>
                    <a:pt x="101" y="59"/>
                    <a:pt x="76" y="12"/>
                    <a:pt x="42" y="17"/>
                  </a:cubicBezTo>
                  <a:cubicBezTo>
                    <a:pt x="13" y="22"/>
                    <a:pt x="0" y="72"/>
                    <a:pt x="31" y="83"/>
                  </a:cubicBezTo>
                  <a:cubicBezTo>
                    <a:pt x="55" y="91"/>
                    <a:pt x="95" y="75"/>
                    <a:pt x="85" y="45"/>
                  </a:cubicBezTo>
                  <a:cubicBezTo>
                    <a:pt x="75" y="16"/>
                    <a:pt x="33" y="4"/>
                    <a:pt x="17" y="32"/>
                  </a:cubicBezTo>
                  <a:cubicBezTo>
                    <a:pt x="9" y="45"/>
                    <a:pt x="10" y="67"/>
                    <a:pt x="23" y="77"/>
                  </a:cubicBezTo>
                  <a:cubicBezTo>
                    <a:pt x="37" y="88"/>
                    <a:pt x="62" y="90"/>
                    <a:pt x="76" y="76"/>
                  </a:cubicBezTo>
                  <a:cubicBezTo>
                    <a:pt x="103" y="50"/>
                    <a:pt x="67" y="8"/>
                    <a:pt x="35" y="21"/>
                  </a:cubicBezTo>
                  <a:cubicBezTo>
                    <a:pt x="32" y="22"/>
                    <a:pt x="29" y="24"/>
                    <a:pt x="27" y="26"/>
                  </a:cubicBezTo>
                </a:path>
              </a:pathLst>
            </a:custGeom>
            <a:noFill/>
            <a:ln w="23813" cap="rnd">
              <a:solidFill>
                <a:srgbClr val="F7B63E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" name="文本框 34" descr="e7d195523061f1c0deeec63e560781cfd59afb0ea006f2a87ABB68BF51EA6619813959095094C18C62A12F549504892A4AAA8C1554C6663626E05CA27F281A14E6983772AFC3FB97135759321DEA3D709AACD122C08E6ED192FFACBB1E1BECB2ED91EE5F1ED7B5B4D639FA608C47C1EEEE0A899CA8C6B4A60DCCA6D3BA80ED4161D4A4778988E171"/>
            <p:cNvSpPr txBox="1"/>
            <p:nvPr/>
          </p:nvSpPr>
          <p:spPr>
            <a:xfrm>
              <a:off x="3452956" y="2125877"/>
              <a:ext cx="2656496" cy="584775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zh-TW" altLang="en-US" sz="3200" b="1" dirty="0" smtClean="0">
                  <a:solidFill>
                    <a:srgbClr val="F7B63E"/>
                  </a:solidFill>
                  <a:latin typeface="幼圆" panose="02010509060101010101" pitchFamily="49" charset="-122"/>
                  <a:ea typeface="幼圆" panose="02010509060101010101" pitchFamily="49" charset="-122"/>
                  <a:cs typeface="Kartika" panose="02020503030404060203" pitchFamily="18" charset="0"/>
                </a:rPr>
                <a:t>泰國紅線鱧魚</a:t>
              </a:r>
              <a:endParaRPr lang="en-US" altLang="zh-CN" sz="3200" b="1" dirty="0">
                <a:solidFill>
                  <a:srgbClr val="F7B63E"/>
                </a:solidFill>
                <a:latin typeface="幼圆" panose="02010509060101010101" pitchFamily="49" charset="-122"/>
                <a:ea typeface="幼圆" panose="02010509060101010101" pitchFamily="49" charset="-122"/>
                <a:cs typeface="Kartika" panose="02020503030404060203" pitchFamily="18" charset="0"/>
              </a:endParaRPr>
            </a:p>
          </p:txBody>
        </p:sp>
      </p:grpSp>
      <p:grpSp>
        <p:nvGrpSpPr>
          <p:cNvPr id="38" name="组合 37"/>
          <p:cNvGrpSpPr/>
          <p:nvPr/>
        </p:nvGrpSpPr>
        <p:grpSpPr>
          <a:xfrm>
            <a:off x="8897378" y="1167839"/>
            <a:ext cx="3294622" cy="2571175"/>
            <a:chOff x="8848110" y="1161186"/>
            <a:chExt cx="2884935" cy="2550312"/>
          </a:xfrm>
        </p:grpSpPr>
        <p:sp>
          <p:nvSpPr>
            <p:cNvPr id="39" name="Freeform 14"/>
            <p:cNvSpPr>
              <a:spLocks/>
            </p:cNvSpPr>
            <p:nvPr/>
          </p:nvSpPr>
          <p:spPr bwMode="auto">
            <a:xfrm>
              <a:off x="8848110" y="1161186"/>
              <a:ext cx="2884935" cy="2550312"/>
            </a:xfrm>
            <a:custGeom>
              <a:avLst/>
              <a:gdLst>
                <a:gd name="T0" fmla="*/ 29 w 103"/>
                <a:gd name="T1" fmla="*/ 22 h 91"/>
                <a:gd name="T2" fmla="*/ 27 w 103"/>
                <a:gd name="T3" fmla="*/ 78 h 91"/>
                <a:gd name="T4" fmla="*/ 76 w 103"/>
                <a:gd name="T5" fmla="*/ 72 h 91"/>
                <a:gd name="T6" fmla="*/ 25 w 103"/>
                <a:gd name="T7" fmla="*/ 25 h 91"/>
                <a:gd name="T8" fmla="*/ 23 w 103"/>
                <a:gd name="T9" fmla="*/ 75 h 91"/>
                <a:gd name="T10" fmla="*/ 71 w 103"/>
                <a:gd name="T11" fmla="*/ 80 h 91"/>
                <a:gd name="T12" fmla="*/ 42 w 103"/>
                <a:gd name="T13" fmla="*/ 17 h 91"/>
                <a:gd name="T14" fmla="*/ 31 w 103"/>
                <a:gd name="T15" fmla="*/ 83 h 91"/>
                <a:gd name="T16" fmla="*/ 85 w 103"/>
                <a:gd name="T17" fmla="*/ 45 h 91"/>
                <a:gd name="T18" fmla="*/ 17 w 103"/>
                <a:gd name="T19" fmla="*/ 32 h 91"/>
                <a:gd name="T20" fmla="*/ 23 w 103"/>
                <a:gd name="T21" fmla="*/ 77 h 91"/>
                <a:gd name="T22" fmla="*/ 76 w 103"/>
                <a:gd name="T23" fmla="*/ 76 h 91"/>
                <a:gd name="T24" fmla="*/ 35 w 103"/>
                <a:gd name="T25" fmla="*/ 21 h 91"/>
                <a:gd name="T26" fmla="*/ 27 w 103"/>
                <a:gd name="T27" fmla="*/ 26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03" h="91">
                  <a:moveTo>
                    <a:pt x="29" y="22"/>
                  </a:moveTo>
                  <a:cubicBezTo>
                    <a:pt x="12" y="36"/>
                    <a:pt x="9" y="63"/>
                    <a:pt x="27" y="78"/>
                  </a:cubicBezTo>
                  <a:cubicBezTo>
                    <a:pt x="42" y="91"/>
                    <a:pt x="64" y="87"/>
                    <a:pt x="76" y="72"/>
                  </a:cubicBezTo>
                  <a:cubicBezTo>
                    <a:pt x="100" y="42"/>
                    <a:pt x="52" y="0"/>
                    <a:pt x="25" y="25"/>
                  </a:cubicBezTo>
                  <a:cubicBezTo>
                    <a:pt x="11" y="39"/>
                    <a:pt x="13" y="60"/>
                    <a:pt x="23" y="75"/>
                  </a:cubicBezTo>
                  <a:cubicBezTo>
                    <a:pt x="33" y="90"/>
                    <a:pt x="57" y="91"/>
                    <a:pt x="71" y="80"/>
                  </a:cubicBezTo>
                  <a:cubicBezTo>
                    <a:pt x="101" y="59"/>
                    <a:pt x="76" y="12"/>
                    <a:pt x="42" y="17"/>
                  </a:cubicBezTo>
                  <a:cubicBezTo>
                    <a:pt x="13" y="22"/>
                    <a:pt x="0" y="72"/>
                    <a:pt x="31" y="83"/>
                  </a:cubicBezTo>
                  <a:cubicBezTo>
                    <a:pt x="55" y="91"/>
                    <a:pt x="95" y="75"/>
                    <a:pt x="85" y="45"/>
                  </a:cubicBezTo>
                  <a:cubicBezTo>
                    <a:pt x="75" y="16"/>
                    <a:pt x="33" y="4"/>
                    <a:pt x="17" y="32"/>
                  </a:cubicBezTo>
                  <a:cubicBezTo>
                    <a:pt x="9" y="45"/>
                    <a:pt x="10" y="67"/>
                    <a:pt x="23" y="77"/>
                  </a:cubicBezTo>
                  <a:cubicBezTo>
                    <a:pt x="37" y="88"/>
                    <a:pt x="62" y="90"/>
                    <a:pt x="76" y="76"/>
                  </a:cubicBezTo>
                  <a:cubicBezTo>
                    <a:pt x="103" y="50"/>
                    <a:pt x="67" y="8"/>
                    <a:pt x="35" y="21"/>
                  </a:cubicBezTo>
                  <a:cubicBezTo>
                    <a:pt x="32" y="22"/>
                    <a:pt x="29" y="24"/>
                    <a:pt x="27" y="26"/>
                  </a:cubicBezTo>
                </a:path>
              </a:pathLst>
            </a:custGeom>
            <a:noFill/>
            <a:ln w="23813" cap="rnd">
              <a:solidFill>
                <a:srgbClr val="FF3E3E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" name="文本框 39" descr="e7d195523061f1c0deeec63e560781cfd59afb0ea006f2a87ABB68BF51EA6619813959095094C18C62A12F549504892A4AAA8C1554C6663626E05CA27F281A14E6983772AFC3FB97135759321DEA3D709AACD122C08E6ED192FFACBB1E1BECB2ED91EE5F1ED7B5B4D639FA608C47C1EEEE0A899CA8C6B4A60DCCA6D3BA80ED4161D4A4778988E171"/>
            <p:cNvSpPr txBox="1"/>
            <p:nvPr/>
          </p:nvSpPr>
          <p:spPr>
            <a:xfrm>
              <a:off x="9397686" y="2334895"/>
              <a:ext cx="1702068" cy="584775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zh-TW" altLang="en-US" sz="3200" b="1" dirty="0" smtClean="0">
                  <a:solidFill>
                    <a:srgbClr val="FF3E3E"/>
                  </a:solidFill>
                  <a:latin typeface="幼圆" panose="02010509060101010101" pitchFamily="49" charset="-122"/>
                  <a:ea typeface="幼圆" panose="02010509060101010101" pitchFamily="49" charset="-122"/>
                  <a:cs typeface="Kartika" panose="02020503030404060203" pitchFamily="18" charset="0"/>
                </a:rPr>
                <a:t>紅魔鬼魚</a:t>
              </a:r>
              <a:endParaRPr lang="en-US" altLang="zh-CN" sz="3200" b="1" dirty="0">
                <a:solidFill>
                  <a:srgbClr val="FF3E3E"/>
                </a:solidFill>
                <a:latin typeface="幼圆" panose="02010509060101010101" pitchFamily="49" charset="-122"/>
                <a:ea typeface="幼圆" panose="02010509060101010101" pitchFamily="49" charset="-122"/>
                <a:cs typeface="Kartika" panose="02020503030404060203" pitchFamily="18" charset="0"/>
              </a:endParaRPr>
            </a:p>
          </p:txBody>
        </p:sp>
      </p:grpSp>
      <p:grpSp>
        <p:nvGrpSpPr>
          <p:cNvPr id="43" name="组合 42"/>
          <p:cNvGrpSpPr/>
          <p:nvPr/>
        </p:nvGrpSpPr>
        <p:grpSpPr>
          <a:xfrm>
            <a:off x="495929" y="3922393"/>
            <a:ext cx="2884935" cy="2550312"/>
            <a:chOff x="591626" y="3922393"/>
            <a:chExt cx="2884935" cy="2550312"/>
          </a:xfrm>
        </p:grpSpPr>
        <p:sp>
          <p:nvSpPr>
            <p:cNvPr id="44" name="Freeform 14"/>
            <p:cNvSpPr>
              <a:spLocks/>
            </p:cNvSpPr>
            <p:nvPr/>
          </p:nvSpPr>
          <p:spPr bwMode="auto">
            <a:xfrm>
              <a:off x="591626" y="3922393"/>
              <a:ext cx="2884935" cy="2550312"/>
            </a:xfrm>
            <a:custGeom>
              <a:avLst/>
              <a:gdLst>
                <a:gd name="T0" fmla="*/ 29 w 103"/>
                <a:gd name="T1" fmla="*/ 22 h 91"/>
                <a:gd name="T2" fmla="*/ 27 w 103"/>
                <a:gd name="T3" fmla="*/ 78 h 91"/>
                <a:gd name="T4" fmla="*/ 76 w 103"/>
                <a:gd name="T5" fmla="*/ 72 h 91"/>
                <a:gd name="T6" fmla="*/ 25 w 103"/>
                <a:gd name="T7" fmla="*/ 25 h 91"/>
                <a:gd name="T8" fmla="*/ 23 w 103"/>
                <a:gd name="T9" fmla="*/ 75 h 91"/>
                <a:gd name="T10" fmla="*/ 71 w 103"/>
                <a:gd name="T11" fmla="*/ 80 h 91"/>
                <a:gd name="T12" fmla="*/ 42 w 103"/>
                <a:gd name="T13" fmla="*/ 17 h 91"/>
                <a:gd name="T14" fmla="*/ 31 w 103"/>
                <a:gd name="T15" fmla="*/ 83 h 91"/>
                <a:gd name="T16" fmla="*/ 85 w 103"/>
                <a:gd name="T17" fmla="*/ 45 h 91"/>
                <a:gd name="T18" fmla="*/ 17 w 103"/>
                <a:gd name="T19" fmla="*/ 32 h 91"/>
                <a:gd name="T20" fmla="*/ 23 w 103"/>
                <a:gd name="T21" fmla="*/ 77 h 91"/>
                <a:gd name="T22" fmla="*/ 76 w 103"/>
                <a:gd name="T23" fmla="*/ 76 h 91"/>
                <a:gd name="T24" fmla="*/ 35 w 103"/>
                <a:gd name="T25" fmla="*/ 21 h 91"/>
                <a:gd name="T26" fmla="*/ 27 w 103"/>
                <a:gd name="T27" fmla="*/ 26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03" h="91">
                  <a:moveTo>
                    <a:pt x="29" y="22"/>
                  </a:moveTo>
                  <a:cubicBezTo>
                    <a:pt x="12" y="36"/>
                    <a:pt x="9" y="63"/>
                    <a:pt x="27" y="78"/>
                  </a:cubicBezTo>
                  <a:cubicBezTo>
                    <a:pt x="42" y="91"/>
                    <a:pt x="64" y="87"/>
                    <a:pt x="76" y="72"/>
                  </a:cubicBezTo>
                  <a:cubicBezTo>
                    <a:pt x="100" y="42"/>
                    <a:pt x="52" y="0"/>
                    <a:pt x="25" y="25"/>
                  </a:cubicBezTo>
                  <a:cubicBezTo>
                    <a:pt x="11" y="39"/>
                    <a:pt x="13" y="60"/>
                    <a:pt x="23" y="75"/>
                  </a:cubicBezTo>
                  <a:cubicBezTo>
                    <a:pt x="33" y="90"/>
                    <a:pt x="57" y="91"/>
                    <a:pt x="71" y="80"/>
                  </a:cubicBezTo>
                  <a:cubicBezTo>
                    <a:pt x="101" y="59"/>
                    <a:pt x="76" y="12"/>
                    <a:pt x="42" y="17"/>
                  </a:cubicBezTo>
                  <a:cubicBezTo>
                    <a:pt x="13" y="22"/>
                    <a:pt x="0" y="72"/>
                    <a:pt x="31" y="83"/>
                  </a:cubicBezTo>
                  <a:cubicBezTo>
                    <a:pt x="55" y="91"/>
                    <a:pt x="95" y="75"/>
                    <a:pt x="85" y="45"/>
                  </a:cubicBezTo>
                  <a:cubicBezTo>
                    <a:pt x="75" y="16"/>
                    <a:pt x="33" y="4"/>
                    <a:pt x="17" y="32"/>
                  </a:cubicBezTo>
                  <a:cubicBezTo>
                    <a:pt x="9" y="45"/>
                    <a:pt x="10" y="67"/>
                    <a:pt x="23" y="77"/>
                  </a:cubicBezTo>
                  <a:cubicBezTo>
                    <a:pt x="37" y="88"/>
                    <a:pt x="62" y="90"/>
                    <a:pt x="76" y="76"/>
                  </a:cubicBezTo>
                  <a:cubicBezTo>
                    <a:pt x="103" y="50"/>
                    <a:pt x="67" y="8"/>
                    <a:pt x="35" y="21"/>
                  </a:cubicBezTo>
                  <a:cubicBezTo>
                    <a:pt x="32" y="22"/>
                    <a:pt x="29" y="24"/>
                    <a:pt x="27" y="26"/>
                  </a:cubicBezTo>
                </a:path>
              </a:pathLst>
            </a:custGeom>
            <a:noFill/>
            <a:ln w="23813" cap="rnd">
              <a:solidFill>
                <a:srgbClr val="76AADB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5" name="文本框 44" descr="e7d195523061f1c0deeec63e560781cfd59afb0ea006f2a87ABB68BF51EA6619813959095094C18C62A12F549504892A4AAA8C1554C6663626E05CA27F281A14E6983772AFC3FB97135759321DEA3D709AACD122C08E6ED192FFACBB1E1BECB2ED91EE5F1ED7B5B4D639FA608C47C1EEEE0A899CA8C6B4A60DCCA6D3BA80ED4161D4A4778988E171"/>
            <p:cNvSpPr txBox="1"/>
            <p:nvPr/>
          </p:nvSpPr>
          <p:spPr>
            <a:xfrm>
              <a:off x="1018540" y="5109241"/>
              <a:ext cx="1832553" cy="584775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zh-TW" altLang="en-US" sz="3200" b="1" dirty="0" smtClean="0">
                  <a:solidFill>
                    <a:srgbClr val="76AADB"/>
                  </a:solidFill>
                  <a:latin typeface="幼圆" panose="02010509060101010101" pitchFamily="49" charset="-122"/>
                  <a:ea typeface="幼圆" panose="02010509060101010101" pitchFamily="49" charset="-122"/>
                  <a:cs typeface="Kartika" panose="02020503030404060203" pitchFamily="18" charset="0"/>
                </a:rPr>
                <a:t>琵琶鼠魚</a:t>
              </a:r>
              <a:endParaRPr lang="en-US" altLang="zh-CN" sz="3200" b="1" dirty="0">
                <a:solidFill>
                  <a:srgbClr val="76AADB"/>
                </a:solidFill>
                <a:latin typeface="幼圆" panose="02010509060101010101" pitchFamily="49" charset="-122"/>
                <a:ea typeface="幼圆" panose="02010509060101010101" pitchFamily="49" charset="-122"/>
                <a:cs typeface="Kartika" panose="02020503030404060203" pitchFamily="18" charset="0"/>
              </a:endParaRPr>
            </a:p>
          </p:txBody>
        </p:sp>
      </p:grpSp>
      <p:grpSp>
        <p:nvGrpSpPr>
          <p:cNvPr id="6" name="群組 5"/>
          <p:cNvGrpSpPr/>
          <p:nvPr/>
        </p:nvGrpSpPr>
        <p:grpSpPr>
          <a:xfrm>
            <a:off x="6327164" y="3922393"/>
            <a:ext cx="2884935" cy="2550312"/>
            <a:chOff x="6699319" y="3922393"/>
            <a:chExt cx="2884935" cy="2550312"/>
          </a:xfrm>
        </p:grpSpPr>
        <p:sp>
          <p:nvSpPr>
            <p:cNvPr id="49" name="Freeform 14"/>
            <p:cNvSpPr>
              <a:spLocks/>
            </p:cNvSpPr>
            <p:nvPr/>
          </p:nvSpPr>
          <p:spPr bwMode="auto">
            <a:xfrm>
              <a:off x="6699319" y="3922393"/>
              <a:ext cx="2884935" cy="2550312"/>
            </a:xfrm>
            <a:custGeom>
              <a:avLst/>
              <a:gdLst>
                <a:gd name="T0" fmla="*/ 29 w 103"/>
                <a:gd name="T1" fmla="*/ 22 h 91"/>
                <a:gd name="T2" fmla="*/ 27 w 103"/>
                <a:gd name="T3" fmla="*/ 78 h 91"/>
                <a:gd name="T4" fmla="*/ 76 w 103"/>
                <a:gd name="T5" fmla="*/ 72 h 91"/>
                <a:gd name="T6" fmla="*/ 25 w 103"/>
                <a:gd name="T7" fmla="*/ 25 h 91"/>
                <a:gd name="T8" fmla="*/ 23 w 103"/>
                <a:gd name="T9" fmla="*/ 75 h 91"/>
                <a:gd name="T10" fmla="*/ 71 w 103"/>
                <a:gd name="T11" fmla="*/ 80 h 91"/>
                <a:gd name="T12" fmla="*/ 42 w 103"/>
                <a:gd name="T13" fmla="*/ 17 h 91"/>
                <a:gd name="T14" fmla="*/ 31 w 103"/>
                <a:gd name="T15" fmla="*/ 83 h 91"/>
                <a:gd name="T16" fmla="*/ 85 w 103"/>
                <a:gd name="T17" fmla="*/ 45 h 91"/>
                <a:gd name="T18" fmla="*/ 17 w 103"/>
                <a:gd name="T19" fmla="*/ 32 h 91"/>
                <a:gd name="T20" fmla="*/ 23 w 103"/>
                <a:gd name="T21" fmla="*/ 77 h 91"/>
                <a:gd name="T22" fmla="*/ 76 w 103"/>
                <a:gd name="T23" fmla="*/ 76 h 91"/>
                <a:gd name="T24" fmla="*/ 35 w 103"/>
                <a:gd name="T25" fmla="*/ 21 h 91"/>
                <a:gd name="T26" fmla="*/ 27 w 103"/>
                <a:gd name="T27" fmla="*/ 26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03" h="91">
                  <a:moveTo>
                    <a:pt x="29" y="22"/>
                  </a:moveTo>
                  <a:cubicBezTo>
                    <a:pt x="12" y="36"/>
                    <a:pt x="9" y="63"/>
                    <a:pt x="27" y="78"/>
                  </a:cubicBezTo>
                  <a:cubicBezTo>
                    <a:pt x="42" y="91"/>
                    <a:pt x="64" y="87"/>
                    <a:pt x="76" y="72"/>
                  </a:cubicBezTo>
                  <a:cubicBezTo>
                    <a:pt x="100" y="42"/>
                    <a:pt x="52" y="0"/>
                    <a:pt x="25" y="25"/>
                  </a:cubicBezTo>
                  <a:cubicBezTo>
                    <a:pt x="11" y="39"/>
                    <a:pt x="13" y="60"/>
                    <a:pt x="23" y="75"/>
                  </a:cubicBezTo>
                  <a:cubicBezTo>
                    <a:pt x="33" y="90"/>
                    <a:pt x="57" y="91"/>
                    <a:pt x="71" y="80"/>
                  </a:cubicBezTo>
                  <a:cubicBezTo>
                    <a:pt x="101" y="59"/>
                    <a:pt x="76" y="12"/>
                    <a:pt x="42" y="17"/>
                  </a:cubicBezTo>
                  <a:cubicBezTo>
                    <a:pt x="13" y="22"/>
                    <a:pt x="0" y="72"/>
                    <a:pt x="31" y="83"/>
                  </a:cubicBezTo>
                  <a:cubicBezTo>
                    <a:pt x="55" y="91"/>
                    <a:pt x="95" y="75"/>
                    <a:pt x="85" y="45"/>
                  </a:cubicBezTo>
                  <a:cubicBezTo>
                    <a:pt x="75" y="16"/>
                    <a:pt x="33" y="4"/>
                    <a:pt x="17" y="32"/>
                  </a:cubicBezTo>
                  <a:cubicBezTo>
                    <a:pt x="9" y="45"/>
                    <a:pt x="10" y="67"/>
                    <a:pt x="23" y="77"/>
                  </a:cubicBezTo>
                  <a:cubicBezTo>
                    <a:pt x="37" y="88"/>
                    <a:pt x="62" y="90"/>
                    <a:pt x="76" y="76"/>
                  </a:cubicBezTo>
                  <a:cubicBezTo>
                    <a:pt x="103" y="50"/>
                    <a:pt x="67" y="8"/>
                    <a:pt x="35" y="21"/>
                  </a:cubicBezTo>
                  <a:cubicBezTo>
                    <a:pt x="32" y="22"/>
                    <a:pt x="29" y="24"/>
                    <a:pt x="27" y="26"/>
                  </a:cubicBezTo>
                </a:path>
              </a:pathLst>
            </a:custGeom>
            <a:noFill/>
            <a:ln w="23813" cap="rnd">
              <a:solidFill>
                <a:srgbClr val="70AD4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0" name="文本框 49" descr="e7d195523061f1c0deeec63e560781cfd59afb0ea006f2a87ABB68BF51EA6619813959095094C18C62A12F549504892A4AAA8C1554C6663626E05CA27F281A14E6983772AFC3FB97135759321DEA3D709AACD122C08E6ED192FFACBB1E1BECB2ED91EE5F1ED7B5B4D639FA608C47C1EEEE0A899CA8C6B4A60DCCA6D3BA80ED4161D4A4778988E171"/>
            <p:cNvSpPr txBox="1"/>
            <p:nvPr/>
          </p:nvSpPr>
          <p:spPr>
            <a:xfrm>
              <a:off x="7178333" y="5109240"/>
              <a:ext cx="1804422" cy="584775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3200" b="1" dirty="0" smtClean="0">
                  <a:solidFill>
                    <a:srgbClr val="70AD47"/>
                  </a:solidFill>
                  <a:latin typeface="幼圆" panose="02010509060101010101" pitchFamily="49" charset="-122"/>
                  <a:ea typeface="幼圆" panose="02010509060101010101" pitchFamily="49" charset="-122"/>
                  <a:cs typeface="Kartika" panose="02020503030404060203" pitchFamily="18" charset="0"/>
                </a:rPr>
                <a:t>玻璃魚</a:t>
              </a:r>
              <a:endParaRPr lang="en-US" altLang="zh-CN" sz="3200" b="1" dirty="0">
                <a:solidFill>
                  <a:srgbClr val="70AD47"/>
                </a:solidFill>
                <a:latin typeface="幼圆" panose="02010509060101010101" pitchFamily="49" charset="-122"/>
                <a:ea typeface="幼圆" panose="02010509060101010101" pitchFamily="49" charset="-122"/>
                <a:cs typeface="Kartika" panose="02020503030404060203" pitchFamily="18" charset="0"/>
              </a:endParaRPr>
            </a:p>
          </p:txBody>
        </p:sp>
      </p:grpSp>
      <p:pic>
        <p:nvPicPr>
          <p:cNvPr id="7" name="圖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335" y="1141895"/>
            <a:ext cx="2857500" cy="258889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" name="圖片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3282" y="1200051"/>
            <a:ext cx="2718817" cy="253073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900" y="4051006"/>
            <a:ext cx="2381250" cy="235098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5908" y="4336964"/>
            <a:ext cx="2283115" cy="213574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0" name="文字方塊 9"/>
          <p:cNvSpPr txBox="1"/>
          <p:nvPr/>
        </p:nvSpPr>
        <p:spPr>
          <a:xfrm>
            <a:off x="1407575" y="179920"/>
            <a:ext cx="104986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zh-TW" altLang="en-US" sz="54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危害本土魚種的主要外來入侵魚種</a:t>
            </a:r>
            <a:endParaRPr lang="zh-CN" altLang="en-US" sz="5400" b="1" dirty="0">
              <a:solidFill>
                <a:prstClr val="black">
                  <a:lumMod val="75000"/>
                  <a:lumOff val="25000"/>
                </a:prst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80860519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" name="组合 51"/>
          <p:cNvGrpSpPr/>
          <p:nvPr/>
        </p:nvGrpSpPr>
        <p:grpSpPr>
          <a:xfrm rot="1192981">
            <a:off x="400243" y="127158"/>
            <a:ext cx="909196" cy="921005"/>
            <a:chOff x="2118580" y="4342651"/>
            <a:chExt cx="672245" cy="680977"/>
          </a:xfrm>
        </p:grpSpPr>
        <p:grpSp>
          <p:nvGrpSpPr>
            <p:cNvPr id="53" name="组合 52"/>
            <p:cNvGrpSpPr/>
            <p:nvPr/>
          </p:nvGrpSpPr>
          <p:grpSpPr>
            <a:xfrm>
              <a:off x="2124539" y="4342651"/>
              <a:ext cx="641611" cy="680977"/>
              <a:chOff x="2124539" y="4342651"/>
              <a:chExt cx="641611" cy="680977"/>
            </a:xfrm>
          </p:grpSpPr>
          <p:sp>
            <p:nvSpPr>
              <p:cNvPr id="71" name="任意多边形 70"/>
              <p:cNvSpPr/>
              <p:nvPr/>
            </p:nvSpPr>
            <p:spPr>
              <a:xfrm>
                <a:off x="2124539" y="4342651"/>
                <a:ext cx="641611" cy="680977"/>
              </a:xfrm>
              <a:custGeom>
                <a:avLst/>
                <a:gdLst>
                  <a:gd name="connsiteX0" fmla="*/ 63 w 140138"/>
                  <a:gd name="connsiteY0" fmla="*/ 65738 h 154344"/>
                  <a:gd name="connsiteX1" fmla="*/ 62928 w 140138"/>
                  <a:gd name="connsiteY1" fmla="*/ 16 h 154344"/>
                  <a:gd name="connsiteX2" fmla="*/ 140080 w 140138"/>
                  <a:gd name="connsiteY2" fmla="*/ 71453 h 154344"/>
                  <a:gd name="connsiteX3" fmla="*/ 74358 w 140138"/>
                  <a:gd name="connsiteY3" fmla="*/ 154321 h 154344"/>
                  <a:gd name="connsiteX4" fmla="*/ 63 w 140138"/>
                  <a:gd name="connsiteY4" fmla="*/ 65738 h 154344"/>
                  <a:gd name="connsiteX0-1" fmla="*/ 63 w 140227"/>
                  <a:gd name="connsiteY0-2" fmla="*/ 65738 h 154534"/>
                  <a:gd name="connsiteX1-3" fmla="*/ 62928 w 140227"/>
                  <a:gd name="connsiteY1-4" fmla="*/ 16 h 154534"/>
                  <a:gd name="connsiteX2-5" fmla="*/ 140080 w 140227"/>
                  <a:gd name="connsiteY2-6" fmla="*/ 71453 h 154534"/>
                  <a:gd name="connsiteX3-7" fmla="*/ 74358 w 140227"/>
                  <a:gd name="connsiteY3-8" fmla="*/ 154321 h 154534"/>
                  <a:gd name="connsiteX4-9" fmla="*/ 63 w 140227"/>
                  <a:gd name="connsiteY4-10" fmla="*/ 65738 h 154534"/>
                  <a:gd name="connsiteX0-11" fmla="*/ 63 w 140227"/>
                  <a:gd name="connsiteY0-12" fmla="*/ 65738 h 154534"/>
                  <a:gd name="connsiteX1-13" fmla="*/ 62928 w 140227"/>
                  <a:gd name="connsiteY1-14" fmla="*/ 16 h 154534"/>
                  <a:gd name="connsiteX2-15" fmla="*/ 140080 w 140227"/>
                  <a:gd name="connsiteY2-16" fmla="*/ 71453 h 154534"/>
                  <a:gd name="connsiteX3-17" fmla="*/ 74358 w 140227"/>
                  <a:gd name="connsiteY3-18" fmla="*/ 154321 h 154534"/>
                  <a:gd name="connsiteX4-19" fmla="*/ 63 w 140227"/>
                  <a:gd name="connsiteY4-20" fmla="*/ 65738 h 154534"/>
                  <a:gd name="connsiteX0-21" fmla="*/ 178 w 140342"/>
                  <a:gd name="connsiteY0-22" fmla="*/ 65738 h 154534"/>
                  <a:gd name="connsiteX1-23" fmla="*/ 63043 w 140342"/>
                  <a:gd name="connsiteY1-24" fmla="*/ 16 h 154534"/>
                  <a:gd name="connsiteX2-25" fmla="*/ 140195 w 140342"/>
                  <a:gd name="connsiteY2-26" fmla="*/ 71453 h 154534"/>
                  <a:gd name="connsiteX3-27" fmla="*/ 74473 w 140342"/>
                  <a:gd name="connsiteY3-28" fmla="*/ 154321 h 154534"/>
                  <a:gd name="connsiteX4-29" fmla="*/ 178 w 140342"/>
                  <a:gd name="connsiteY4-30" fmla="*/ 65738 h 154534"/>
                  <a:gd name="connsiteX0-31" fmla="*/ 178 w 140342"/>
                  <a:gd name="connsiteY0-32" fmla="*/ 65740 h 154536"/>
                  <a:gd name="connsiteX1-33" fmla="*/ 63043 w 140342"/>
                  <a:gd name="connsiteY1-34" fmla="*/ 18 h 154536"/>
                  <a:gd name="connsiteX2-35" fmla="*/ 140195 w 140342"/>
                  <a:gd name="connsiteY2-36" fmla="*/ 71455 h 154536"/>
                  <a:gd name="connsiteX3-37" fmla="*/ 74473 w 140342"/>
                  <a:gd name="connsiteY3-38" fmla="*/ 154323 h 154536"/>
                  <a:gd name="connsiteX4-39" fmla="*/ 178 w 140342"/>
                  <a:gd name="connsiteY4-40" fmla="*/ 65740 h 154536"/>
                  <a:gd name="connsiteX0-41" fmla="*/ 9 w 140173"/>
                  <a:gd name="connsiteY0-42" fmla="*/ 71451 h 160247"/>
                  <a:gd name="connsiteX1-43" fmla="*/ 71446 w 140173"/>
                  <a:gd name="connsiteY1-44" fmla="*/ 14 h 160247"/>
                  <a:gd name="connsiteX2-45" fmla="*/ 140026 w 140173"/>
                  <a:gd name="connsiteY2-46" fmla="*/ 77166 h 160247"/>
                  <a:gd name="connsiteX3-47" fmla="*/ 74304 w 140173"/>
                  <a:gd name="connsiteY3-48" fmla="*/ 160034 h 160247"/>
                  <a:gd name="connsiteX4-49" fmla="*/ 9 w 140173"/>
                  <a:gd name="connsiteY4-50" fmla="*/ 71451 h 160247"/>
                  <a:gd name="connsiteX0-51" fmla="*/ 9 w 140173"/>
                  <a:gd name="connsiteY0-52" fmla="*/ 71451 h 148862"/>
                  <a:gd name="connsiteX1-53" fmla="*/ 71446 w 140173"/>
                  <a:gd name="connsiteY1-54" fmla="*/ 14 h 148862"/>
                  <a:gd name="connsiteX2-55" fmla="*/ 140026 w 140173"/>
                  <a:gd name="connsiteY2-56" fmla="*/ 77166 h 148862"/>
                  <a:gd name="connsiteX3-57" fmla="*/ 74304 w 140173"/>
                  <a:gd name="connsiteY3-58" fmla="*/ 148604 h 148862"/>
                  <a:gd name="connsiteX4-59" fmla="*/ 9 w 140173"/>
                  <a:gd name="connsiteY4-60" fmla="*/ 71451 h 148862"/>
                  <a:gd name="connsiteX0-61" fmla="*/ 9 w 141024"/>
                  <a:gd name="connsiteY0-62" fmla="*/ 71451 h 148862"/>
                  <a:gd name="connsiteX1-63" fmla="*/ 71446 w 141024"/>
                  <a:gd name="connsiteY1-64" fmla="*/ 14 h 148862"/>
                  <a:gd name="connsiteX2-65" fmla="*/ 140026 w 141024"/>
                  <a:gd name="connsiteY2-66" fmla="*/ 77166 h 148862"/>
                  <a:gd name="connsiteX3-67" fmla="*/ 74304 w 141024"/>
                  <a:gd name="connsiteY3-68" fmla="*/ 148604 h 148862"/>
                  <a:gd name="connsiteX4-69" fmla="*/ 9 w 141024"/>
                  <a:gd name="connsiteY4-70" fmla="*/ 71451 h 148862"/>
                  <a:gd name="connsiteX0-71" fmla="*/ 9 w 140173"/>
                  <a:gd name="connsiteY0-72" fmla="*/ 71451 h 148862"/>
                  <a:gd name="connsiteX1-73" fmla="*/ 71446 w 140173"/>
                  <a:gd name="connsiteY1-74" fmla="*/ 14 h 148862"/>
                  <a:gd name="connsiteX2-75" fmla="*/ 140026 w 140173"/>
                  <a:gd name="connsiteY2-76" fmla="*/ 77166 h 148862"/>
                  <a:gd name="connsiteX3-77" fmla="*/ 74304 w 140173"/>
                  <a:gd name="connsiteY3-78" fmla="*/ 148604 h 148862"/>
                  <a:gd name="connsiteX4-79" fmla="*/ 9 w 140173"/>
                  <a:gd name="connsiteY4-80" fmla="*/ 71451 h 148862"/>
                  <a:gd name="connsiteX0-81" fmla="*/ 9 w 140257"/>
                  <a:gd name="connsiteY0-82" fmla="*/ 71451 h 148862"/>
                  <a:gd name="connsiteX1-83" fmla="*/ 71446 w 140257"/>
                  <a:gd name="connsiteY1-84" fmla="*/ 14 h 148862"/>
                  <a:gd name="connsiteX2-85" fmla="*/ 140026 w 140257"/>
                  <a:gd name="connsiteY2-86" fmla="*/ 77166 h 148862"/>
                  <a:gd name="connsiteX3-87" fmla="*/ 74304 w 140257"/>
                  <a:gd name="connsiteY3-88" fmla="*/ 148604 h 148862"/>
                  <a:gd name="connsiteX4-89" fmla="*/ 9 w 140257"/>
                  <a:gd name="connsiteY4-90" fmla="*/ 71451 h 148862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</a:cxnLst>
                <a:rect l="l" t="t" r="r" b="b"/>
                <a:pathLst>
                  <a:path w="140257" h="148862">
                    <a:moveTo>
                      <a:pt x="9" y="71451"/>
                    </a:moveTo>
                    <a:cubicBezTo>
                      <a:pt x="-467" y="46686"/>
                      <a:pt x="19535" y="-938"/>
                      <a:pt x="71446" y="14"/>
                    </a:cubicBezTo>
                    <a:cubicBezTo>
                      <a:pt x="123357" y="966"/>
                      <a:pt x="142638" y="44242"/>
                      <a:pt x="140026" y="77166"/>
                    </a:cubicBezTo>
                    <a:cubicBezTo>
                      <a:pt x="141931" y="102883"/>
                      <a:pt x="125739" y="152890"/>
                      <a:pt x="74304" y="148604"/>
                    </a:cubicBezTo>
                    <a:cubicBezTo>
                      <a:pt x="22869" y="144318"/>
                      <a:pt x="485" y="96216"/>
                      <a:pt x="9" y="71451"/>
                    </a:cubicBezTo>
                    <a:close/>
                  </a:path>
                </a:pathLst>
              </a:custGeom>
              <a:noFill/>
              <a:ln w="25400" cap="rnd">
                <a:solidFill>
                  <a:schemeClr val="tx1">
                    <a:lumMod val="85000"/>
                    <a:lumOff val="15000"/>
                  </a:scheme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2" name="任意多边形 71"/>
              <p:cNvSpPr/>
              <p:nvPr/>
            </p:nvSpPr>
            <p:spPr>
              <a:xfrm>
                <a:off x="2176934" y="4495047"/>
                <a:ext cx="227805" cy="371040"/>
              </a:xfrm>
              <a:custGeom>
                <a:avLst/>
                <a:gdLst>
                  <a:gd name="connsiteX0" fmla="*/ 131483 w 768692"/>
                  <a:gd name="connsiteY0" fmla="*/ 0 h 962212"/>
                  <a:gd name="connsiteX1" fmla="*/ 394448 w 768692"/>
                  <a:gd name="connsiteY1" fmla="*/ 197223 h 962212"/>
                  <a:gd name="connsiteX2" fmla="*/ 621553 w 768692"/>
                  <a:gd name="connsiteY2" fmla="*/ 137459 h 962212"/>
                  <a:gd name="connsiteX3" fmla="*/ 764989 w 768692"/>
                  <a:gd name="connsiteY3" fmla="*/ 472141 h 962212"/>
                  <a:gd name="connsiteX4" fmla="*/ 472142 w 768692"/>
                  <a:gd name="connsiteY4" fmla="*/ 531906 h 962212"/>
                  <a:gd name="connsiteX5" fmla="*/ 591671 w 768692"/>
                  <a:gd name="connsiteY5" fmla="*/ 770965 h 962212"/>
                  <a:gd name="connsiteX6" fmla="*/ 442259 w 768692"/>
                  <a:gd name="connsiteY6" fmla="*/ 806823 h 962212"/>
                  <a:gd name="connsiteX7" fmla="*/ 352612 w 768692"/>
                  <a:gd name="connsiteY7" fmla="*/ 693271 h 962212"/>
                  <a:gd name="connsiteX8" fmla="*/ 197224 w 768692"/>
                  <a:gd name="connsiteY8" fmla="*/ 878541 h 962212"/>
                  <a:gd name="connsiteX9" fmla="*/ 0 w 768692"/>
                  <a:gd name="connsiteY9" fmla="*/ 962212 h 962212"/>
                  <a:gd name="connsiteX0-1" fmla="*/ 61103 w 698312"/>
                  <a:gd name="connsiteY0-2" fmla="*/ 0 h 1082820"/>
                  <a:gd name="connsiteX1-3" fmla="*/ 324068 w 698312"/>
                  <a:gd name="connsiteY1-4" fmla="*/ 197223 h 1082820"/>
                  <a:gd name="connsiteX2-5" fmla="*/ 551173 w 698312"/>
                  <a:gd name="connsiteY2-6" fmla="*/ 137459 h 1082820"/>
                  <a:gd name="connsiteX3-7" fmla="*/ 694609 w 698312"/>
                  <a:gd name="connsiteY3-8" fmla="*/ 472141 h 1082820"/>
                  <a:gd name="connsiteX4-9" fmla="*/ 401762 w 698312"/>
                  <a:gd name="connsiteY4-10" fmla="*/ 531906 h 1082820"/>
                  <a:gd name="connsiteX5-11" fmla="*/ 521291 w 698312"/>
                  <a:gd name="connsiteY5-12" fmla="*/ 770965 h 1082820"/>
                  <a:gd name="connsiteX6-13" fmla="*/ 371879 w 698312"/>
                  <a:gd name="connsiteY6-14" fmla="*/ 806823 h 1082820"/>
                  <a:gd name="connsiteX7-15" fmla="*/ 282232 w 698312"/>
                  <a:gd name="connsiteY7-16" fmla="*/ 693271 h 1082820"/>
                  <a:gd name="connsiteX8-17" fmla="*/ 126844 w 698312"/>
                  <a:gd name="connsiteY8-18" fmla="*/ 878541 h 1082820"/>
                  <a:gd name="connsiteX9-19" fmla="*/ 0 w 698312"/>
                  <a:gd name="connsiteY9-20" fmla="*/ 1082820 h 1082820"/>
                  <a:gd name="connsiteX0-21" fmla="*/ 61103 w 698312"/>
                  <a:gd name="connsiteY0-22" fmla="*/ 0 h 1082820"/>
                  <a:gd name="connsiteX1-23" fmla="*/ 324068 w 698312"/>
                  <a:gd name="connsiteY1-24" fmla="*/ 197223 h 1082820"/>
                  <a:gd name="connsiteX2-25" fmla="*/ 551173 w 698312"/>
                  <a:gd name="connsiteY2-26" fmla="*/ 137459 h 1082820"/>
                  <a:gd name="connsiteX3-27" fmla="*/ 694609 w 698312"/>
                  <a:gd name="connsiteY3-28" fmla="*/ 472141 h 1082820"/>
                  <a:gd name="connsiteX4-29" fmla="*/ 401762 w 698312"/>
                  <a:gd name="connsiteY4-30" fmla="*/ 531906 h 1082820"/>
                  <a:gd name="connsiteX5-31" fmla="*/ 521291 w 698312"/>
                  <a:gd name="connsiteY5-32" fmla="*/ 770965 h 1082820"/>
                  <a:gd name="connsiteX6-33" fmla="*/ 371879 w 698312"/>
                  <a:gd name="connsiteY6-34" fmla="*/ 806823 h 1082820"/>
                  <a:gd name="connsiteX7-35" fmla="*/ 282232 w 698312"/>
                  <a:gd name="connsiteY7-36" fmla="*/ 693271 h 1082820"/>
                  <a:gd name="connsiteX8-37" fmla="*/ 176111 w 698312"/>
                  <a:gd name="connsiteY8-38" fmla="*/ 905342 h 1082820"/>
                  <a:gd name="connsiteX9-39" fmla="*/ 0 w 698312"/>
                  <a:gd name="connsiteY9-40" fmla="*/ 1082820 h 1082820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  <a:cxn ang="0">
                    <a:pos x="connsiteX6-13" y="connsiteY6-14"/>
                  </a:cxn>
                  <a:cxn ang="0">
                    <a:pos x="connsiteX7-15" y="connsiteY7-16"/>
                  </a:cxn>
                  <a:cxn ang="0">
                    <a:pos x="connsiteX8-17" y="connsiteY8-18"/>
                  </a:cxn>
                  <a:cxn ang="0">
                    <a:pos x="connsiteX9-19" y="connsiteY9-20"/>
                  </a:cxn>
                </a:cxnLst>
                <a:rect l="l" t="t" r="r" b="b"/>
                <a:pathLst>
                  <a:path w="698312" h="1082820">
                    <a:moveTo>
                      <a:pt x="61103" y="0"/>
                    </a:moveTo>
                    <a:cubicBezTo>
                      <a:pt x="151746" y="87156"/>
                      <a:pt x="242390" y="174313"/>
                      <a:pt x="324068" y="197223"/>
                    </a:cubicBezTo>
                    <a:cubicBezTo>
                      <a:pt x="405746" y="220133"/>
                      <a:pt x="489416" y="91639"/>
                      <a:pt x="551173" y="137459"/>
                    </a:cubicBezTo>
                    <a:cubicBezTo>
                      <a:pt x="612930" y="183279"/>
                      <a:pt x="719511" y="406400"/>
                      <a:pt x="694609" y="472141"/>
                    </a:cubicBezTo>
                    <a:cubicBezTo>
                      <a:pt x="669707" y="537882"/>
                      <a:pt x="430648" y="482102"/>
                      <a:pt x="401762" y="531906"/>
                    </a:cubicBezTo>
                    <a:cubicBezTo>
                      <a:pt x="372876" y="581710"/>
                      <a:pt x="526272" y="725146"/>
                      <a:pt x="521291" y="770965"/>
                    </a:cubicBezTo>
                    <a:cubicBezTo>
                      <a:pt x="516311" y="816785"/>
                      <a:pt x="411722" y="819772"/>
                      <a:pt x="371879" y="806823"/>
                    </a:cubicBezTo>
                    <a:cubicBezTo>
                      <a:pt x="332036" y="793874"/>
                      <a:pt x="314860" y="676851"/>
                      <a:pt x="282232" y="693271"/>
                    </a:cubicBezTo>
                    <a:cubicBezTo>
                      <a:pt x="249604" y="709691"/>
                      <a:pt x="223150" y="840417"/>
                      <a:pt x="176111" y="905342"/>
                    </a:cubicBezTo>
                    <a:cubicBezTo>
                      <a:pt x="129072" y="970267"/>
                      <a:pt x="69227" y="1063396"/>
                      <a:pt x="0" y="1082820"/>
                    </a:cubicBezTo>
                  </a:path>
                </a:pathLst>
              </a:custGeom>
              <a:noFill/>
              <a:ln w="25400" cap="rnd">
                <a:solidFill>
                  <a:schemeClr val="tx1">
                    <a:lumMod val="85000"/>
                    <a:lumOff val="15000"/>
                  </a:scheme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3" name="任意多边形 72"/>
              <p:cNvSpPr/>
              <p:nvPr/>
            </p:nvSpPr>
            <p:spPr>
              <a:xfrm>
                <a:off x="2353279" y="4809159"/>
                <a:ext cx="49757" cy="61548"/>
              </a:xfrm>
              <a:custGeom>
                <a:avLst/>
                <a:gdLst>
                  <a:gd name="connsiteX0" fmla="*/ 6763 w 126447"/>
                  <a:gd name="connsiteY0" fmla="*/ 18499 h 191822"/>
                  <a:gd name="connsiteX1" fmla="*/ 126292 w 126447"/>
                  <a:gd name="connsiteY1" fmla="*/ 24476 h 191822"/>
                  <a:gd name="connsiteX2" fmla="*/ 30669 w 126447"/>
                  <a:gd name="connsiteY2" fmla="*/ 191817 h 191822"/>
                  <a:gd name="connsiteX3" fmla="*/ 6763 w 126447"/>
                  <a:gd name="connsiteY3" fmla="*/ 18499 h 191822"/>
                  <a:gd name="connsiteX0-1" fmla="*/ 394 w 120595"/>
                  <a:gd name="connsiteY0-2" fmla="*/ 16500 h 159942"/>
                  <a:gd name="connsiteX1-3" fmla="*/ 119923 w 120595"/>
                  <a:gd name="connsiteY1-4" fmla="*/ 22477 h 159942"/>
                  <a:gd name="connsiteX2-5" fmla="*/ 84065 w 120595"/>
                  <a:gd name="connsiteY2-6" fmla="*/ 159936 h 159942"/>
                  <a:gd name="connsiteX3-7" fmla="*/ 394 w 120595"/>
                  <a:gd name="connsiteY3-8" fmla="*/ 16500 h 159942"/>
                  <a:gd name="connsiteX0-9" fmla="*/ 939 w 129518"/>
                  <a:gd name="connsiteY0-10" fmla="*/ 16500 h 160211"/>
                  <a:gd name="connsiteX1-11" fmla="*/ 120468 w 129518"/>
                  <a:gd name="connsiteY1-12" fmla="*/ 22477 h 160211"/>
                  <a:gd name="connsiteX2-13" fmla="*/ 84610 w 129518"/>
                  <a:gd name="connsiteY2-14" fmla="*/ 159936 h 160211"/>
                  <a:gd name="connsiteX3-15" fmla="*/ 939 w 129518"/>
                  <a:gd name="connsiteY3-16" fmla="*/ 16500 h 160211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129518" h="160211">
                    <a:moveTo>
                      <a:pt x="939" y="16500"/>
                    </a:moveTo>
                    <a:cubicBezTo>
                      <a:pt x="6915" y="-6410"/>
                      <a:pt x="116484" y="-6409"/>
                      <a:pt x="120468" y="22477"/>
                    </a:cubicBezTo>
                    <a:cubicBezTo>
                      <a:pt x="124452" y="51363"/>
                      <a:pt x="152344" y="152964"/>
                      <a:pt x="84610" y="159936"/>
                    </a:cubicBezTo>
                    <a:cubicBezTo>
                      <a:pt x="16876" y="166908"/>
                      <a:pt x="-5037" y="39410"/>
                      <a:pt x="939" y="16500"/>
                    </a:cubicBezTo>
                    <a:close/>
                  </a:path>
                </a:pathLst>
              </a:custGeom>
              <a:noFill/>
              <a:ln w="25400" cap="rnd">
                <a:solidFill>
                  <a:schemeClr val="tx1">
                    <a:lumMod val="85000"/>
                    <a:lumOff val="15000"/>
                  </a:scheme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4" name="任意多边形 73"/>
              <p:cNvSpPr/>
              <p:nvPr/>
            </p:nvSpPr>
            <p:spPr>
              <a:xfrm>
                <a:off x="2500518" y="4409062"/>
                <a:ext cx="255640" cy="461540"/>
              </a:xfrm>
              <a:custGeom>
                <a:avLst/>
                <a:gdLst>
                  <a:gd name="connsiteX0" fmla="*/ 420402 w 665437"/>
                  <a:gd name="connsiteY0" fmla="*/ 0 h 1201399"/>
                  <a:gd name="connsiteX1" fmla="*/ 181343 w 665437"/>
                  <a:gd name="connsiteY1" fmla="*/ 161365 h 1201399"/>
                  <a:gd name="connsiteX2" fmla="*/ 37908 w 665437"/>
                  <a:gd name="connsiteY2" fmla="*/ 173318 h 1201399"/>
                  <a:gd name="connsiteX3" fmla="*/ 2049 w 665437"/>
                  <a:gd name="connsiteY3" fmla="*/ 239059 h 1201399"/>
                  <a:gd name="connsiteX4" fmla="*/ 37908 w 665437"/>
                  <a:gd name="connsiteY4" fmla="*/ 579718 h 1201399"/>
                  <a:gd name="connsiteX5" fmla="*/ 306849 w 665437"/>
                  <a:gd name="connsiteY5" fmla="*/ 753036 h 1201399"/>
                  <a:gd name="connsiteX6" fmla="*/ 282943 w 665437"/>
                  <a:gd name="connsiteY6" fmla="*/ 926353 h 1201399"/>
                  <a:gd name="connsiteX7" fmla="*/ 336731 w 665437"/>
                  <a:gd name="connsiteY7" fmla="*/ 1093695 h 1201399"/>
                  <a:gd name="connsiteX8" fmla="*/ 306849 w 665437"/>
                  <a:gd name="connsiteY8" fmla="*/ 1201271 h 1201399"/>
                  <a:gd name="connsiteX9" fmla="*/ 408449 w 665437"/>
                  <a:gd name="connsiteY9" fmla="*/ 1111624 h 1201399"/>
                  <a:gd name="connsiteX10" fmla="*/ 444308 w 665437"/>
                  <a:gd name="connsiteY10" fmla="*/ 944283 h 1201399"/>
                  <a:gd name="connsiteX11" fmla="*/ 516025 w 665437"/>
                  <a:gd name="connsiteY11" fmla="*/ 818777 h 1201399"/>
                  <a:gd name="connsiteX12" fmla="*/ 665437 w 665437"/>
                  <a:gd name="connsiteY12" fmla="*/ 753036 h 12013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665437" h="1201399">
                    <a:moveTo>
                      <a:pt x="420402" y="0"/>
                    </a:moveTo>
                    <a:cubicBezTo>
                      <a:pt x="332747" y="66239"/>
                      <a:pt x="245092" y="132479"/>
                      <a:pt x="181343" y="161365"/>
                    </a:cubicBezTo>
                    <a:cubicBezTo>
                      <a:pt x="117594" y="190251"/>
                      <a:pt x="67790" y="160369"/>
                      <a:pt x="37908" y="173318"/>
                    </a:cubicBezTo>
                    <a:cubicBezTo>
                      <a:pt x="8026" y="186267"/>
                      <a:pt x="2049" y="171326"/>
                      <a:pt x="2049" y="239059"/>
                    </a:cubicBezTo>
                    <a:cubicBezTo>
                      <a:pt x="2049" y="306792"/>
                      <a:pt x="-12892" y="494055"/>
                      <a:pt x="37908" y="579718"/>
                    </a:cubicBezTo>
                    <a:cubicBezTo>
                      <a:pt x="88708" y="665381"/>
                      <a:pt x="266010" y="695264"/>
                      <a:pt x="306849" y="753036"/>
                    </a:cubicBezTo>
                    <a:cubicBezTo>
                      <a:pt x="347688" y="810808"/>
                      <a:pt x="277963" y="869577"/>
                      <a:pt x="282943" y="926353"/>
                    </a:cubicBezTo>
                    <a:cubicBezTo>
                      <a:pt x="287923" y="983129"/>
                      <a:pt x="332747" y="1047875"/>
                      <a:pt x="336731" y="1093695"/>
                    </a:cubicBezTo>
                    <a:cubicBezTo>
                      <a:pt x="340715" y="1139515"/>
                      <a:pt x="294896" y="1198283"/>
                      <a:pt x="306849" y="1201271"/>
                    </a:cubicBezTo>
                    <a:cubicBezTo>
                      <a:pt x="318802" y="1204259"/>
                      <a:pt x="385539" y="1154455"/>
                      <a:pt x="408449" y="1111624"/>
                    </a:cubicBezTo>
                    <a:cubicBezTo>
                      <a:pt x="431359" y="1068793"/>
                      <a:pt x="426379" y="993091"/>
                      <a:pt x="444308" y="944283"/>
                    </a:cubicBezTo>
                    <a:cubicBezTo>
                      <a:pt x="462237" y="895475"/>
                      <a:pt x="479170" y="850651"/>
                      <a:pt x="516025" y="818777"/>
                    </a:cubicBezTo>
                    <a:cubicBezTo>
                      <a:pt x="552880" y="786903"/>
                      <a:pt x="609158" y="769969"/>
                      <a:pt x="665437" y="753036"/>
                    </a:cubicBezTo>
                  </a:path>
                </a:pathLst>
              </a:custGeom>
              <a:noFill/>
              <a:ln w="25400" cap="rnd">
                <a:solidFill>
                  <a:schemeClr val="tx1">
                    <a:lumMod val="85000"/>
                    <a:lumOff val="15000"/>
                  </a:scheme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5" name="任意多边形 74"/>
              <p:cNvSpPr/>
              <p:nvPr/>
            </p:nvSpPr>
            <p:spPr>
              <a:xfrm>
                <a:off x="2693191" y="4801426"/>
                <a:ext cx="48215" cy="91839"/>
              </a:xfrm>
              <a:custGeom>
                <a:avLst/>
                <a:gdLst>
                  <a:gd name="connsiteX0" fmla="*/ 125506 w 125506"/>
                  <a:gd name="connsiteY0" fmla="*/ 0 h 239059"/>
                  <a:gd name="connsiteX1" fmla="*/ 59765 w 125506"/>
                  <a:gd name="connsiteY1" fmla="*/ 23906 h 239059"/>
                  <a:gd name="connsiteX2" fmla="*/ 0 w 125506"/>
                  <a:gd name="connsiteY2" fmla="*/ 143435 h 239059"/>
                  <a:gd name="connsiteX3" fmla="*/ 59765 w 125506"/>
                  <a:gd name="connsiteY3" fmla="*/ 239059 h 2390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5506" h="239059">
                    <a:moveTo>
                      <a:pt x="125506" y="0"/>
                    </a:moveTo>
                    <a:cubicBezTo>
                      <a:pt x="103094" y="0"/>
                      <a:pt x="80683" y="0"/>
                      <a:pt x="59765" y="23906"/>
                    </a:cubicBezTo>
                    <a:cubicBezTo>
                      <a:pt x="38847" y="47812"/>
                      <a:pt x="0" y="107576"/>
                      <a:pt x="0" y="143435"/>
                    </a:cubicBezTo>
                    <a:cubicBezTo>
                      <a:pt x="0" y="179294"/>
                      <a:pt x="29882" y="209176"/>
                      <a:pt x="59765" y="239059"/>
                    </a:cubicBezTo>
                  </a:path>
                </a:pathLst>
              </a:custGeom>
              <a:noFill/>
              <a:ln w="25400" cap="rnd">
                <a:solidFill>
                  <a:schemeClr val="tx1">
                    <a:lumMod val="85000"/>
                    <a:lumOff val="15000"/>
                  </a:scheme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54" name="任意多边形 53"/>
            <p:cNvSpPr/>
            <p:nvPr/>
          </p:nvSpPr>
          <p:spPr>
            <a:xfrm rot="20279529">
              <a:off x="2598988" y="4623569"/>
              <a:ext cx="174702" cy="83215"/>
            </a:xfrm>
            <a:custGeom>
              <a:avLst/>
              <a:gdLst>
                <a:gd name="connsiteX0" fmla="*/ 0 w 145605"/>
                <a:gd name="connsiteY0" fmla="*/ 221320 h 221320"/>
                <a:gd name="connsiteX1" fmla="*/ 66978 w 145605"/>
                <a:gd name="connsiteY1" fmla="*/ 107748 h 221320"/>
                <a:gd name="connsiteX2" fmla="*/ 145605 w 145605"/>
                <a:gd name="connsiteY2" fmla="*/ 0 h 221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5605" h="221320">
                  <a:moveTo>
                    <a:pt x="0" y="221320"/>
                  </a:moveTo>
                  <a:cubicBezTo>
                    <a:pt x="21355" y="182977"/>
                    <a:pt x="42711" y="144635"/>
                    <a:pt x="66978" y="107748"/>
                  </a:cubicBezTo>
                  <a:cubicBezTo>
                    <a:pt x="91245" y="70861"/>
                    <a:pt x="118425" y="35430"/>
                    <a:pt x="145605" y="0"/>
                  </a:cubicBezTo>
                </a:path>
              </a:pathLst>
            </a:custGeom>
            <a:noFill/>
            <a:ln w="6350" cap="rnd">
              <a:solidFill>
                <a:schemeClr val="tx1">
                  <a:lumMod val="85000"/>
                  <a:lumOff val="15000"/>
                </a:scheme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5" name="任意多边形 54"/>
            <p:cNvSpPr/>
            <p:nvPr/>
          </p:nvSpPr>
          <p:spPr>
            <a:xfrm rot="20279529">
              <a:off x="2479596" y="4480372"/>
              <a:ext cx="223342" cy="118799"/>
            </a:xfrm>
            <a:custGeom>
              <a:avLst/>
              <a:gdLst>
                <a:gd name="connsiteX0" fmla="*/ 0 w 145605"/>
                <a:gd name="connsiteY0" fmla="*/ 221320 h 221320"/>
                <a:gd name="connsiteX1" fmla="*/ 66978 w 145605"/>
                <a:gd name="connsiteY1" fmla="*/ 107748 h 221320"/>
                <a:gd name="connsiteX2" fmla="*/ 145605 w 145605"/>
                <a:gd name="connsiteY2" fmla="*/ 0 h 221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5605" h="221320">
                  <a:moveTo>
                    <a:pt x="0" y="221320"/>
                  </a:moveTo>
                  <a:cubicBezTo>
                    <a:pt x="21355" y="182977"/>
                    <a:pt x="42711" y="144635"/>
                    <a:pt x="66978" y="107748"/>
                  </a:cubicBezTo>
                  <a:cubicBezTo>
                    <a:pt x="91245" y="70861"/>
                    <a:pt x="118425" y="35430"/>
                    <a:pt x="145605" y="0"/>
                  </a:cubicBezTo>
                </a:path>
              </a:pathLst>
            </a:custGeom>
            <a:noFill/>
            <a:ln w="6350" cap="rnd">
              <a:solidFill>
                <a:schemeClr val="tx1">
                  <a:lumMod val="85000"/>
                  <a:lumOff val="15000"/>
                </a:scheme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6" name="任意多边形 55"/>
            <p:cNvSpPr/>
            <p:nvPr/>
          </p:nvSpPr>
          <p:spPr>
            <a:xfrm rot="20279529">
              <a:off x="2127434" y="4559064"/>
              <a:ext cx="113703" cy="55204"/>
            </a:xfrm>
            <a:custGeom>
              <a:avLst/>
              <a:gdLst>
                <a:gd name="connsiteX0" fmla="*/ 0 w 145605"/>
                <a:gd name="connsiteY0" fmla="*/ 221320 h 221320"/>
                <a:gd name="connsiteX1" fmla="*/ 66978 w 145605"/>
                <a:gd name="connsiteY1" fmla="*/ 107748 h 221320"/>
                <a:gd name="connsiteX2" fmla="*/ 145605 w 145605"/>
                <a:gd name="connsiteY2" fmla="*/ 0 h 221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5605" h="221320">
                  <a:moveTo>
                    <a:pt x="0" y="221320"/>
                  </a:moveTo>
                  <a:cubicBezTo>
                    <a:pt x="21355" y="182977"/>
                    <a:pt x="42711" y="144635"/>
                    <a:pt x="66978" y="107748"/>
                  </a:cubicBezTo>
                  <a:cubicBezTo>
                    <a:pt x="91245" y="70861"/>
                    <a:pt x="118425" y="35430"/>
                    <a:pt x="145605" y="0"/>
                  </a:cubicBezTo>
                </a:path>
              </a:pathLst>
            </a:custGeom>
            <a:noFill/>
            <a:ln w="6350" cap="rnd">
              <a:solidFill>
                <a:schemeClr val="tx1">
                  <a:lumMod val="85000"/>
                  <a:lumOff val="15000"/>
                </a:scheme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7" name="任意多边形 56"/>
            <p:cNvSpPr/>
            <p:nvPr/>
          </p:nvSpPr>
          <p:spPr>
            <a:xfrm rot="20279529">
              <a:off x="2594342" y="4571927"/>
              <a:ext cx="163589" cy="96477"/>
            </a:xfrm>
            <a:custGeom>
              <a:avLst/>
              <a:gdLst>
                <a:gd name="connsiteX0" fmla="*/ 0 w 145605"/>
                <a:gd name="connsiteY0" fmla="*/ 221320 h 221320"/>
                <a:gd name="connsiteX1" fmla="*/ 66978 w 145605"/>
                <a:gd name="connsiteY1" fmla="*/ 107748 h 221320"/>
                <a:gd name="connsiteX2" fmla="*/ 145605 w 145605"/>
                <a:gd name="connsiteY2" fmla="*/ 0 h 221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5605" h="221320">
                  <a:moveTo>
                    <a:pt x="0" y="221320"/>
                  </a:moveTo>
                  <a:cubicBezTo>
                    <a:pt x="21355" y="182977"/>
                    <a:pt x="42711" y="144635"/>
                    <a:pt x="66978" y="107748"/>
                  </a:cubicBezTo>
                  <a:cubicBezTo>
                    <a:pt x="91245" y="70861"/>
                    <a:pt x="118425" y="35430"/>
                    <a:pt x="145605" y="0"/>
                  </a:cubicBezTo>
                </a:path>
              </a:pathLst>
            </a:custGeom>
            <a:noFill/>
            <a:ln w="6350" cap="rnd">
              <a:solidFill>
                <a:schemeClr val="tx1">
                  <a:lumMod val="85000"/>
                  <a:lumOff val="15000"/>
                </a:scheme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8" name="任意多边形 57"/>
            <p:cNvSpPr/>
            <p:nvPr/>
          </p:nvSpPr>
          <p:spPr>
            <a:xfrm rot="20279529">
              <a:off x="2135496" y="4638952"/>
              <a:ext cx="269481" cy="148399"/>
            </a:xfrm>
            <a:custGeom>
              <a:avLst/>
              <a:gdLst>
                <a:gd name="connsiteX0" fmla="*/ 0 w 145605"/>
                <a:gd name="connsiteY0" fmla="*/ 221320 h 221320"/>
                <a:gd name="connsiteX1" fmla="*/ 66978 w 145605"/>
                <a:gd name="connsiteY1" fmla="*/ 107748 h 221320"/>
                <a:gd name="connsiteX2" fmla="*/ 145605 w 145605"/>
                <a:gd name="connsiteY2" fmla="*/ 0 h 221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5605" h="221320">
                  <a:moveTo>
                    <a:pt x="0" y="221320"/>
                  </a:moveTo>
                  <a:cubicBezTo>
                    <a:pt x="21355" y="182977"/>
                    <a:pt x="42711" y="144635"/>
                    <a:pt x="66978" y="107748"/>
                  </a:cubicBezTo>
                  <a:cubicBezTo>
                    <a:pt x="91245" y="70861"/>
                    <a:pt x="118425" y="35430"/>
                    <a:pt x="145605" y="0"/>
                  </a:cubicBezTo>
                </a:path>
              </a:pathLst>
            </a:custGeom>
            <a:noFill/>
            <a:ln w="6350" cap="rnd">
              <a:solidFill>
                <a:schemeClr val="tx1">
                  <a:lumMod val="85000"/>
                  <a:lumOff val="15000"/>
                </a:scheme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9" name="任意多边形 58"/>
            <p:cNvSpPr/>
            <p:nvPr/>
          </p:nvSpPr>
          <p:spPr>
            <a:xfrm rot="20279529">
              <a:off x="2551872" y="4532481"/>
              <a:ext cx="202631" cy="103393"/>
            </a:xfrm>
            <a:custGeom>
              <a:avLst/>
              <a:gdLst>
                <a:gd name="connsiteX0" fmla="*/ 0 w 145605"/>
                <a:gd name="connsiteY0" fmla="*/ 221320 h 221320"/>
                <a:gd name="connsiteX1" fmla="*/ 66978 w 145605"/>
                <a:gd name="connsiteY1" fmla="*/ 107748 h 221320"/>
                <a:gd name="connsiteX2" fmla="*/ 145605 w 145605"/>
                <a:gd name="connsiteY2" fmla="*/ 0 h 221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5605" h="221320">
                  <a:moveTo>
                    <a:pt x="0" y="221320"/>
                  </a:moveTo>
                  <a:cubicBezTo>
                    <a:pt x="21355" y="182977"/>
                    <a:pt x="42711" y="144635"/>
                    <a:pt x="66978" y="107748"/>
                  </a:cubicBezTo>
                  <a:cubicBezTo>
                    <a:pt x="91245" y="70861"/>
                    <a:pt x="118425" y="35430"/>
                    <a:pt x="145605" y="0"/>
                  </a:cubicBezTo>
                </a:path>
              </a:pathLst>
            </a:custGeom>
            <a:noFill/>
            <a:ln w="6350" cap="rnd">
              <a:solidFill>
                <a:schemeClr val="tx1">
                  <a:lumMod val="85000"/>
                  <a:lumOff val="15000"/>
                </a:scheme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0" name="任意多边形 59"/>
            <p:cNvSpPr/>
            <p:nvPr/>
          </p:nvSpPr>
          <p:spPr>
            <a:xfrm rot="20279529">
              <a:off x="2524326" y="4506288"/>
              <a:ext cx="197416" cy="96522"/>
            </a:xfrm>
            <a:custGeom>
              <a:avLst/>
              <a:gdLst>
                <a:gd name="connsiteX0" fmla="*/ 0 w 145605"/>
                <a:gd name="connsiteY0" fmla="*/ 221320 h 221320"/>
                <a:gd name="connsiteX1" fmla="*/ 66978 w 145605"/>
                <a:gd name="connsiteY1" fmla="*/ 107748 h 221320"/>
                <a:gd name="connsiteX2" fmla="*/ 145605 w 145605"/>
                <a:gd name="connsiteY2" fmla="*/ 0 h 221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5605" h="221320">
                  <a:moveTo>
                    <a:pt x="0" y="221320"/>
                  </a:moveTo>
                  <a:cubicBezTo>
                    <a:pt x="21355" y="182977"/>
                    <a:pt x="42711" y="144635"/>
                    <a:pt x="66978" y="107748"/>
                  </a:cubicBezTo>
                  <a:cubicBezTo>
                    <a:pt x="91245" y="70861"/>
                    <a:pt x="118425" y="35430"/>
                    <a:pt x="145605" y="0"/>
                  </a:cubicBezTo>
                </a:path>
              </a:pathLst>
            </a:custGeom>
            <a:noFill/>
            <a:ln w="6350" cap="rnd">
              <a:solidFill>
                <a:schemeClr val="tx1">
                  <a:lumMod val="85000"/>
                  <a:lumOff val="15000"/>
                </a:scheme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1" name="任意多边形 60"/>
            <p:cNvSpPr/>
            <p:nvPr/>
          </p:nvSpPr>
          <p:spPr>
            <a:xfrm rot="20279529">
              <a:off x="2501282" y="4464098"/>
              <a:ext cx="153497" cy="79925"/>
            </a:xfrm>
            <a:custGeom>
              <a:avLst/>
              <a:gdLst>
                <a:gd name="connsiteX0" fmla="*/ 0 w 145605"/>
                <a:gd name="connsiteY0" fmla="*/ 221320 h 221320"/>
                <a:gd name="connsiteX1" fmla="*/ 66978 w 145605"/>
                <a:gd name="connsiteY1" fmla="*/ 107748 h 221320"/>
                <a:gd name="connsiteX2" fmla="*/ 145605 w 145605"/>
                <a:gd name="connsiteY2" fmla="*/ 0 h 221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5605" h="221320">
                  <a:moveTo>
                    <a:pt x="0" y="221320"/>
                  </a:moveTo>
                  <a:cubicBezTo>
                    <a:pt x="21355" y="182977"/>
                    <a:pt x="42711" y="144635"/>
                    <a:pt x="66978" y="107748"/>
                  </a:cubicBezTo>
                  <a:cubicBezTo>
                    <a:pt x="91245" y="70861"/>
                    <a:pt x="118425" y="35430"/>
                    <a:pt x="145605" y="0"/>
                  </a:cubicBezTo>
                </a:path>
              </a:pathLst>
            </a:custGeom>
            <a:noFill/>
            <a:ln w="6350" cap="rnd">
              <a:solidFill>
                <a:schemeClr val="tx1">
                  <a:lumMod val="85000"/>
                  <a:lumOff val="15000"/>
                </a:scheme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2" name="任意多边形 61"/>
            <p:cNvSpPr/>
            <p:nvPr/>
          </p:nvSpPr>
          <p:spPr>
            <a:xfrm rot="20279529">
              <a:off x="2328701" y="4625707"/>
              <a:ext cx="74052" cy="28249"/>
            </a:xfrm>
            <a:custGeom>
              <a:avLst/>
              <a:gdLst>
                <a:gd name="connsiteX0" fmla="*/ 0 w 145605"/>
                <a:gd name="connsiteY0" fmla="*/ 221320 h 221320"/>
                <a:gd name="connsiteX1" fmla="*/ 66978 w 145605"/>
                <a:gd name="connsiteY1" fmla="*/ 107748 h 221320"/>
                <a:gd name="connsiteX2" fmla="*/ 145605 w 145605"/>
                <a:gd name="connsiteY2" fmla="*/ 0 h 221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5605" h="221320">
                  <a:moveTo>
                    <a:pt x="0" y="221320"/>
                  </a:moveTo>
                  <a:cubicBezTo>
                    <a:pt x="21355" y="182977"/>
                    <a:pt x="42711" y="144635"/>
                    <a:pt x="66978" y="107748"/>
                  </a:cubicBezTo>
                  <a:cubicBezTo>
                    <a:pt x="91245" y="70861"/>
                    <a:pt x="118425" y="35430"/>
                    <a:pt x="145605" y="0"/>
                  </a:cubicBezTo>
                </a:path>
              </a:pathLst>
            </a:custGeom>
            <a:noFill/>
            <a:ln w="6350" cap="rnd">
              <a:solidFill>
                <a:schemeClr val="tx1">
                  <a:lumMod val="85000"/>
                  <a:lumOff val="15000"/>
                </a:scheme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3" name="任意多边形 62"/>
            <p:cNvSpPr/>
            <p:nvPr/>
          </p:nvSpPr>
          <p:spPr>
            <a:xfrm rot="20279529">
              <a:off x="2130538" y="4603506"/>
              <a:ext cx="189693" cy="97507"/>
            </a:xfrm>
            <a:custGeom>
              <a:avLst/>
              <a:gdLst>
                <a:gd name="connsiteX0" fmla="*/ 0 w 145605"/>
                <a:gd name="connsiteY0" fmla="*/ 221320 h 221320"/>
                <a:gd name="connsiteX1" fmla="*/ 66978 w 145605"/>
                <a:gd name="connsiteY1" fmla="*/ 107748 h 221320"/>
                <a:gd name="connsiteX2" fmla="*/ 145605 w 145605"/>
                <a:gd name="connsiteY2" fmla="*/ 0 h 221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5605" h="221320">
                  <a:moveTo>
                    <a:pt x="0" y="221320"/>
                  </a:moveTo>
                  <a:cubicBezTo>
                    <a:pt x="21355" y="182977"/>
                    <a:pt x="42711" y="144635"/>
                    <a:pt x="66978" y="107748"/>
                  </a:cubicBezTo>
                  <a:cubicBezTo>
                    <a:pt x="91245" y="70861"/>
                    <a:pt x="118425" y="35430"/>
                    <a:pt x="145605" y="0"/>
                  </a:cubicBezTo>
                </a:path>
              </a:pathLst>
            </a:custGeom>
            <a:noFill/>
            <a:ln w="6350" cap="rnd">
              <a:solidFill>
                <a:schemeClr val="tx1">
                  <a:lumMod val="85000"/>
                  <a:lumOff val="15000"/>
                </a:scheme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4" name="任意多边形 63"/>
            <p:cNvSpPr/>
            <p:nvPr/>
          </p:nvSpPr>
          <p:spPr>
            <a:xfrm rot="20279529">
              <a:off x="2599025" y="4660637"/>
              <a:ext cx="191800" cy="92351"/>
            </a:xfrm>
            <a:custGeom>
              <a:avLst/>
              <a:gdLst>
                <a:gd name="connsiteX0" fmla="*/ 0 w 145605"/>
                <a:gd name="connsiteY0" fmla="*/ 221320 h 221320"/>
                <a:gd name="connsiteX1" fmla="*/ 66978 w 145605"/>
                <a:gd name="connsiteY1" fmla="*/ 107748 h 221320"/>
                <a:gd name="connsiteX2" fmla="*/ 145605 w 145605"/>
                <a:gd name="connsiteY2" fmla="*/ 0 h 221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5605" h="221320">
                  <a:moveTo>
                    <a:pt x="0" y="221320"/>
                  </a:moveTo>
                  <a:cubicBezTo>
                    <a:pt x="21355" y="182977"/>
                    <a:pt x="42711" y="144635"/>
                    <a:pt x="66978" y="107748"/>
                  </a:cubicBezTo>
                  <a:cubicBezTo>
                    <a:pt x="91245" y="70861"/>
                    <a:pt x="118425" y="35430"/>
                    <a:pt x="145605" y="0"/>
                  </a:cubicBezTo>
                </a:path>
              </a:pathLst>
            </a:custGeom>
            <a:noFill/>
            <a:ln w="6350" cap="rnd">
              <a:solidFill>
                <a:schemeClr val="tx1">
                  <a:lumMod val="85000"/>
                  <a:lumOff val="15000"/>
                </a:scheme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5" name="任意多边形 64"/>
            <p:cNvSpPr/>
            <p:nvPr/>
          </p:nvSpPr>
          <p:spPr>
            <a:xfrm rot="20279529">
              <a:off x="2611278" y="4795372"/>
              <a:ext cx="62292" cy="38099"/>
            </a:xfrm>
            <a:custGeom>
              <a:avLst/>
              <a:gdLst>
                <a:gd name="connsiteX0" fmla="*/ 0 w 145605"/>
                <a:gd name="connsiteY0" fmla="*/ 221320 h 221320"/>
                <a:gd name="connsiteX1" fmla="*/ 66978 w 145605"/>
                <a:gd name="connsiteY1" fmla="*/ 107748 h 221320"/>
                <a:gd name="connsiteX2" fmla="*/ 145605 w 145605"/>
                <a:gd name="connsiteY2" fmla="*/ 0 h 221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5605" h="221320">
                  <a:moveTo>
                    <a:pt x="0" y="221320"/>
                  </a:moveTo>
                  <a:cubicBezTo>
                    <a:pt x="21355" y="182977"/>
                    <a:pt x="42711" y="144635"/>
                    <a:pt x="66978" y="107748"/>
                  </a:cubicBezTo>
                  <a:cubicBezTo>
                    <a:pt x="91245" y="70861"/>
                    <a:pt x="118425" y="35430"/>
                    <a:pt x="145605" y="0"/>
                  </a:cubicBezTo>
                </a:path>
              </a:pathLst>
            </a:custGeom>
            <a:noFill/>
            <a:ln w="6350" cap="rnd">
              <a:solidFill>
                <a:schemeClr val="tx1">
                  <a:lumMod val="85000"/>
                  <a:lumOff val="15000"/>
                </a:scheme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6" name="任意多边形 65"/>
            <p:cNvSpPr/>
            <p:nvPr/>
          </p:nvSpPr>
          <p:spPr>
            <a:xfrm rot="20279529">
              <a:off x="2492800" y="4489548"/>
              <a:ext cx="71293" cy="50292"/>
            </a:xfrm>
            <a:custGeom>
              <a:avLst/>
              <a:gdLst>
                <a:gd name="connsiteX0" fmla="*/ 0 w 145605"/>
                <a:gd name="connsiteY0" fmla="*/ 221320 h 221320"/>
                <a:gd name="connsiteX1" fmla="*/ 66978 w 145605"/>
                <a:gd name="connsiteY1" fmla="*/ 107748 h 221320"/>
                <a:gd name="connsiteX2" fmla="*/ 145605 w 145605"/>
                <a:gd name="connsiteY2" fmla="*/ 0 h 221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5605" h="221320">
                  <a:moveTo>
                    <a:pt x="0" y="221320"/>
                  </a:moveTo>
                  <a:cubicBezTo>
                    <a:pt x="21355" y="182977"/>
                    <a:pt x="42711" y="144635"/>
                    <a:pt x="66978" y="107748"/>
                  </a:cubicBezTo>
                  <a:cubicBezTo>
                    <a:pt x="91245" y="70861"/>
                    <a:pt x="118425" y="35430"/>
                    <a:pt x="145605" y="0"/>
                  </a:cubicBezTo>
                </a:path>
              </a:pathLst>
            </a:custGeom>
            <a:noFill/>
            <a:ln w="6350" cap="rnd">
              <a:solidFill>
                <a:schemeClr val="tx1">
                  <a:lumMod val="85000"/>
                  <a:lumOff val="15000"/>
                </a:scheme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7" name="任意多边形 66"/>
            <p:cNvSpPr/>
            <p:nvPr/>
          </p:nvSpPr>
          <p:spPr>
            <a:xfrm rot="20279529">
              <a:off x="2118580" y="4584223"/>
              <a:ext cx="149665" cy="78198"/>
            </a:xfrm>
            <a:custGeom>
              <a:avLst/>
              <a:gdLst>
                <a:gd name="connsiteX0" fmla="*/ 0 w 145605"/>
                <a:gd name="connsiteY0" fmla="*/ 221320 h 221320"/>
                <a:gd name="connsiteX1" fmla="*/ 66978 w 145605"/>
                <a:gd name="connsiteY1" fmla="*/ 107748 h 221320"/>
                <a:gd name="connsiteX2" fmla="*/ 145605 w 145605"/>
                <a:gd name="connsiteY2" fmla="*/ 0 h 221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5605" h="221320">
                  <a:moveTo>
                    <a:pt x="0" y="221320"/>
                  </a:moveTo>
                  <a:cubicBezTo>
                    <a:pt x="21355" y="182977"/>
                    <a:pt x="42711" y="144635"/>
                    <a:pt x="66978" y="107748"/>
                  </a:cubicBezTo>
                  <a:cubicBezTo>
                    <a:pt x="91245" y="70861"/>
                    <a:pt x="118425" y="35430"/>
                    <a:pt x="145605" y="0"/>
                  </a:cubicBezTo>
                </a:path>
              </a:pathLst>
            </a:custGeom>
            <a:noFill/>
            <a:ln w="6350" cap="rnd">
              <a:solidFill>
                <a:schemeClr val="tx1">
                  <a:lumMod val="85000"/>
                  <a:lumOff val="15000"/>
                </a:scheme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8" name="任意多边形 67"/>
            <p:cNvSpPr/>
            <p:nvPr/>
          </p:nvSpPr>
          <p:spPr>
            <a:xfrm rot="20279529">
              <a:off x="2127493" y="4608630"/>
              <a:ext cx="255388" cy="139141"/>
            </a:xfrm>
            <a:custGeom>
              <a:avLst/>
              <a:gdLst>
                <a:gd name="connsiteX0" fmla="*/ 0 w 145605"/>
                <a:gd name="connsiteY0" fmla="*/ 221320 h 221320"/>
                <a:gd name="connsiteX1" fmla="*/ 66978 w 145605"/>
                <a:gd name="connsiteY1" fmla="*/ 107748 h 221320"/>
                <a:gd name="connsiteX2" fmla="*/ 145605 w 145605"/>
                <a:gd name="connsiteY2" fmla="*/ 0 h 221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5605" h="221320">
                  <a:moveTo>
                    <a:pt x="0" y="221320"/>
                  </a:moveTo>
                  <a:cubicBezTo>
                    <a:pt x="21355" y="182977"/>
                    <a:pt x="42711" y="144635"/>
                    <a:pt x="66978" y="107748"/>
                  </a:cubicBezTo>
                  <a:cubicBezTo>
                    <a:pt x="91245" y="70861"/>
                    <a:pt x="118425" y="35430"/>
                    <a:pt x="145605" y="0"/>
                  </a:cubicBezTo>
                </a:path>
              </a:pathLst>
            </a:custGeom>
            <a:noFill/>
            <a:ln w="6350" cap="rnd">
              <a:solidFill>
                <a:schemeClr val="tx1">
                  <a:lumMod val="85000"/>
                  <a:lumOff val="15000"/>
                </a:scheme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9" name="任意多边形 68"/>
            <p:cNvSpPr/>
            <p:nvPr/>
          </p:nvSpPr>
          <p:spPr>
            <a:xfrm rot="20279529">
              <a:off x="2284592" y="4709098"/>
              <a:ext cx="38604" cy="23656"/>
            </a:xfrm>
            <a:custGeom>
              <a:avLst/>
              <a:gdLst>
                <a:gd name="connsiteX0" fmla="*/ 0 w 145605"/>
                <a:gd name="connsiteY0" fmla="*/ 221320 h 221320"/>
                <a:gd name="connsiteX1" fmla="*/ 66978 w 145605"/>
                <a:gd name="connsiteY1" fmla="*/ 107748 h 221320"/>
                <a:gd name="connsiteX2" fmla="*/ 145605 w 145605"/>
                <a:gd name="connsiteY2" fmla="*/ 0 h 221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5605" h="221320">
                  <a:moveTo>
                    <a:pt x="0" y="221320"/>
                  </a:moveTo>
                  <a:cubicBezTo>
                    <a:pt x="21355" y="182977"/>
                    <a:pt x="42711" y="144635"/>
                    <a:pt x="66978" y="107748"/>
                  </a:cubicBezTo>
                  <a:cubicBezTo>
                    <a:pt x="91245" y="70861"/>
                    <a:pt x="118425" y="35430"/>
                    <a:pt x="145605" y="0"/>
                  </a:cubicBezTo>
                </a:path>
              </a:pathLst>
            </a:custGeom>
            <a:noFill/>
            <a:ln w="6350" cap="rnd">
              <a:solidFill>
                <a:schemeClr val="tx1">
                  <a:lumMod val="85000"/>
                  <a:lumOff val="15000"/>
                </a:scheme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0" name="任意多边形 69"/>
            <p:cNvSpPr/>
            <p:nvPr/>
          </p:nvSpPr>
          <p:spPr>
            <a:xfrm rot="20279529">
              <a:off x="2302799" y="4734812"/>
              <a:ext cx="38604" cy="23656"/>
            </a:xfrm>
            <a:custGeom>
              <a:avLst/>
              <a:gdLst>
                <a:gd name="connsiteX0" fmla="*/ 0 w 145605"/>
                <a:gd name="connsiteY0" fmla="*/ 221320 h 221320"/>
                <a:gd name="connsiteX1" fmla="*/ 66978 w 145605"/>
                <a:gd name="connsiteY1" fmla="*/ 107748 h 221320"/>
                <a:gd name="connsiteX2" fmla="*/ 145605 w 145605"/>
                <a:gd name="connsiteY2" fmla="*/ 0 h 221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5605" h="221320">
                  <a:moveTo>
                    <a:pt x="0" y="221320"/>
                  </a:moveTo>
                  <a:cubicBezTo>
                    <a:pt x="21355" y="182977"/>
                    <a:pt x="42711" y="144635"/>
                    <a:pt x="66978" y="107748"/>
                  </a:cubicBezTo>
                  <a:cubicBezTo>
                    <a:pt x="91245" y="70861"/>
                    <a:pt x="118425" y="35430"/>
                    <a:pt x="145605" y="0"/>
                  </a:cubicBezTo>
                </a:path>
              </a:pathLst>
            </a:custGeom>
            <a:noFill/>
            <a:ln w="6350" cap="rnd">
              <a:solidFill>
                <a:schemeClr val="tx1">
                  <a:lumMod val="85000"/>
                  <a:lumOff val="15000"/>
                </a:scheme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77" name="文本框 76"/>
          <p:cNvSpPr txBox="1"/>
          <p:nvPr/>
        </p:nvSpPr>
        <p:spPr>
          <a:xfrm>
            <a:off x="1642084" y="17291"/>
            <a:ext cx="10416566" cy="101566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zh-TW" altLang="en-US" sz="6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吃掉外來魚種，搶救本土魚種</a:t>
            </a:r>
            <a:endParaRPr lang="zh-CN" altLang="en-US" sz="6000" b="1" dirty="0">
              <a:solidFill>
                <a:schemeClr val="tx1">
                  <a:lumMod val="75000"/>
                  <a:lumOff val="2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78" name="椭圆 77"/>
          <p:cNvSpPr/>
          <p:nvPr/>
        </p:nvSpPr>
        <p:spPr>
          <a:xfrm>
            <a:off x="-894918" y="3954141"/>
            <a:ext cx="765646" cy="765646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9" name="椭圆 78"/>
          <p:cNvSpPr/>
          <p:nvPr/>
        </p:nvSpPr>
        <p:spPr>
          <a:xfrm>
            <a:off x="-894918" y="3195132"/>
            <a:ext cx="765646" cy="765646"/>
          </a:xfrm>
          <a:prstGeom prst="ellipse">
            <a:avLst/>
          </a:prstGeom>
          <a:solidFill>
            <a:srgbClr val="76AA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6" name="椭圆 85"/>
          <p:cNvSpPr/>
          <p:nvPr/>
        </p:nvSpPr>
        <p:spPr>
          <a:xfrm>
            <a:off x="-894918" y="2432805"/>
            <a:ext cx="765646" cy="765646"/>
          </a:xfrm>
          <a:prstGeom prst="ellipse">
            <a:avLst/>
          </a:prstGeom>
          <a:solidFill>
            <a:srgbClr val="FF3E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7" name="椭圆 86"/>
          <p:cNvSpPr/>
          <p:nvPr/>
        </p:nvSpPr>
        <p:spPr>
          <a:xfrm>
            <a:off x="-874228" y="1670696"/>
            <a:ext cx="765646" cy="765646"/>
          </a:xfrm>
          <a:prstGeom prst="ellipse">
            <a:avLst/>
          </a:prstGeom>
          <a:solidFill>
            <a:srgbClr val="F7B6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7447" y="4114309"/>
            <a:ext cx="3869579" cy="24320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660" y="4060133"/>
            <a:ext cx="3425420" cy="24063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6812" y="4114308"/>
            <a:ext cx="3492827" cy="2432013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1339" y="1278270"/>
            <a:ext cx="3638300" cy="2474579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335" y="1278979"/>
            <a:ext cx="3302745" cy="2473871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7446" y="1163972"/>
            <a:ext cx="3869579" cy="2588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439111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          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61950" y="1825625"/>
            <a:ext cx="11582400" cy="2882103"/>
          </a:xfrm>
        </p:spPr>
        <p:txBody>
          <a:bodyPr>
            <a:normAutofit/>
          </a:bodyPr>
          <a:lstStyle/>
          <a:p>
            <a:r>
              <a:rPr lang="zh-TW" altLang="en-US" sz="39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想要</a:t>
            </a:r>
            <a:r>
              <a:rPr lang="zh-TW" altLang="en-US" sz="39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解決台灣原生魚棲地的問題，可從三方面進行</a:t>
            </a:r>
            <a:r>
              <a:rPr lang="en-US" altLang="zh-TW" sz="39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:</a:t>
            </a:r>
          </a:p>
          <a:p>
            <a:r>
              <a:rPr lang="en-US" altLang="zh-TW" sz="4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1.</a:t>
            </a:r>
            <a:r>
              <a:rPr lang="zh-TW" altLang="en-US" sz="4400" dirty="0" smtClean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復育</a:t>
            </a:r>
            <a:r>
              <a:rPr lang="en-US" altLang="zh-TW" sz="4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:</a:t>
            </a:r>
            <a:r>
              <a:rPr lang="zh-TW" altLang="en-US" sz="4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進行瀕危、稀有的魚類救助行動。</a:t>
            </a:r>
            <a:endParaRPr lang="en-US" altLang="zh-TW" sz="44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sz="4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2.</a:t>
            </a:r>
            <a:r>
              <a:rPr lang="zh-TW" altLang="en-US" sz="4400" dirty="0" smtClean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教育</a:t>
            </a:r>
            <a:r>
              <a:rPr lang="en-US" altLang="zh-TW" sz="4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:</a:t>
            </a:r>
            <a:r>
              <a:rPr lang="zh-TW" altLang="en-US" sz="4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從校園推廣正確的保育觀念到社會。</a:t>
            </a:r>
            <a:endParaRPr lang="en-US" altLang="zh-TW" sz="44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sz="4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3.</a:t>
            </a:r>
            <a:r>
              <a:rPr lang="zh-TW" altLang="en-US" sz="4400" dirty="0" smtClean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保育</a:t>
            </a:r>
            <a:r>
              <a:rPr lang="en-US" altLang="zh-TW" sz="4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:</a:t>
            </a:r>
            <a:r>
              <a:rPr lang="zh-TW" altLang="en-US" sz="4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恢復物種原生的樣貌，防範滅絕危機。</a:t>
            </a:r>
            <a:endParaRPr lang="zh-TW" altLang="en-US" sz="4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" y="581024"/>
            <a:ext cx="901700" cy="969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文字方塊 5"/>
          <p:cNvSpPr txBox="1"/>
          <p:nvPr/>
        </p:nvSpPr>
        <p:spPr>
          <a:xfrm>
            <a:off x="2247900" y="581024"/>
            <a:ext cx="8686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7200" kern="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 </a:t>
            </a:r>
            <a:r>
              <a:rPr lang="zh-TW" altLang="en-US" sz="8000" kern="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結   論</a:t>
            </a:r>
            <a:endParaRPr lang="zh-TW" altLang="en-US" sz="8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4750" y="4707728"/>
            <a:ext cx="3187700" cy="1793082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9650" y="4707728"/>
            <a:ext cx="2781300" cy="1793082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7121" y="4737494"/>
            <a:ext cx="2538979" cy="1733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6806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roup 39"/>
          <p:cNvGrpSpPr>
            <a:grpSpLocks noChangeAspect="1"/>
          </p:cNvGrpSpPr>
          <p:nvPr/>
        </p:nvGrpSpPr>
        <p:grpSpPr bwMode="auto">
          <a:xfrm>
            <a:off x="4588121" y="1889428"/>
            <a:ext cx="1601546" cy="2244929"/>
            <a:chOff x="1999" y="1444"/>
            <a:chExt cx="1043" cy="1462"/>
          </a:xfrm>
          <a:solidFill>
            <a:srgbClr val="FF3E3E"/>
          </a:solidFill>
        </p:grpSpPr>
        <p:sp>
          <p:nvSpPr>
            <p:cNvPr id="43" name="Freeform 41"/>
            <p:cNvSpPr>
              <a:spLocks noEditPoints="1"/>
            </p:cNvSpPr>
            <p:nvPr/>
          </p:nvSpPr>
          <p:spPr bwMode="auto">
            <a:xfrm>
              <a:off x="2262" y="1607"/>
              <a:ext cx="420" cy="422"/>
            </a:xfrm>
            <a:custGeom>
              <a:avLst/>
              <a:gdLst>
                <a:gd name="T0" fmla="*/ 0 w 118"/>
                <a:gd name="T1" fmla="*/ 59 h 119"/>
                <a:gd name="T2" fmla="*/ 59 w 118"/>
                <a:gd name="T3" fmla="*/ 0 h 119"/>
                <a:gd name="T4" fmla="*/ 59 w 118"/>
                <a:gd name="T5" fmla="*/ 0 h 119"/>
                <a:gd name="T6" fmla="*/ 118 w 118"/>
                <a:gd name="T7" fmla="*/ 59 h 119"/>
                <a:gd name="T8" fmla="*/ 118 w 118"/>
                <a:gd name="T9" fmla="*/ 59 h 119"/>
                <a:gd name="T10" fmla="*/ 59 w 118"/>
                <a:gd name="T11" fmla="*/ 119 h 119"/>
                <a:gd name="T12" fmla="*/ 59 w 118"/>
                <a:gd name="T13" fmla="*/ 119 h 119"/>
                <a:gd name="T14" fmla="*/ 0 w 118"/>
                <a:gd name="T15" fmla="*/ 59 h 119"/>
                <a:gd name="T16" fmla="*/ 4 w 118"/>
                <a:gd name="T17" fmla="*/ 59 h 119"/>
                <a:gd name="T18" fmla="*/ 59 w 118"/>
                <a:gd name="T19" fmla="*/ 115 h 119"/>
                <a:gd name="T20" fmla="*/ 59 w 118"/>
                <a:gd name="T21" fmla="*/ 115 h 119"/>
                <a:gd name="T22" fmla="*/ 114 w 118"/>
                <a:gd name="T23" fmla="*/ 59 h 119"/>
                <a:gd name="T24" fmla="*/ 114 w 118"/>
                <a:gd name="T25" fmla="*/ 59 h 119"/>
                <a:gd name="T26" fmla="*/ 59 w 118"/>
                <a:gd name="T27" fmla="*/ 4 h 119"/>
                <a:gd name="T28" fmla="*/ 59 w 118"/>
                <a:gd name="T29" fmla="*/ 4 h 119"/>
                <a:gd name="T30" fmla="*/ 4 w 118"/>
                <a:gd name="T31" fmla="*/ 5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8" h="119">
                  <a:moveTo>
                    <a:pt x="0" y="59"/>
                  </a:moveTo>
                  <a:cubicBezTo>
                    <a:pt x="0" y="26"/>
                    <a:pt x="27" y="0"/>
                    <a:pt x="59" y="0"/>
                  </a:cubicBezTo>
                  <a:cubicBezTo>
                    <a:pt x="59" y="0"/>
                    <a:pt x="59" y="0"/>
                    <a:pt x="59" y="0"/>
                  </a:cubicBezTo>
                  <a:cubicBezTo>
                    <a:pt x="92" y="0"/>
                    <a:pt x="118" y="26"/>
                    <a:pt x="118" y="59"/>
                  </a:cubicBezTo>
                  <a:cubicBezTo>
                    <a:pt x="118" y="59"/>
                    <a:pt x="118" y="59"/>
                    <a:pt x="118" y="59"/>
                  </a:cubicBezTo>
                  <a:cubicBezTo>
                    <a:pt x="118" y="92"/>
                    <a:pt x="92" y="119"/>
                    <a:pt x="59" y="119"/>
                  </a:cubicBezTo>
                  <a:cubicBezTo>
                    <a:pt x="59" y="119"/>
                    <a:pt x="59" y="119"/>
                    <a:pt x="59" y="119"/>
                  </a:cubicBezTo>
                  <a:cubicBezTo>
                    <a:pt x="27" y="119"/>
                    <a:pt x="0" y="92"/>
                    <a:pt x="0" y="59"/>
                  </a:cubicBezTo>
                  <a:close/>
                  <a:moveTo>
                    <a:pt x="4" y="59"/>
                  </a:moveTo>
                  <a:cubicBezTo>
                    <a:pt x="4" y="90"/>
                    <a:pt x="29" y="115"/>
                    <a:pt x="59" y="115"/>
                  </a:cubicBezTo>
                  <a:cubicBezTo>
                    <a:pt x="59" y="115"/>
                    <a:pt x="59" y="115"/>
                    <a:pt x="59" y="115"/>
                  </a:cubicBezTo>
                  <a:cubicBezTo>
                    <a:pt x="90" y="115"/>
                    <a:pt x="114" y="90"/>
                    <a:pt x="114" y="59"/>
                  </a:cubicBezTo>
                  <a:cubicBezTo>
                    <a:pt x="114" y="59"/>
                    <a:pt x="114" y="59"/>
                    <a:pt x="114" y="59"/>
                  </a:cubicBezTo>
                  <a:cubicBezTo>
                    <a:pt x="114" y="29"/>
                    <a:pt x="90" y="4"/>
                    <a:pt x="59" y="4"/>
                  </a:cubicBezTo>
                  <a:cubicBezTo>
                    <a:pt x="59" y="4"/>
                    <a:pt x="59" y="4"/>
                    <a:pt x="59" y="4"/>
                  </a:cubicBezTo>
                  <a:cubicBezTo>
                    <a:pt x="29" y="4"/>
                    <a:pt x="4" y="29"/>
                    <a:pt x="4" y="5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4" name="Freeform 42"/>
            <p:cNvSpPr>
              <a:spLocks noEditPoints="1"/>
            </p:cNvSpPr>
            <p:nvPr/>
          </p:nvSpPr>
          <p:spPr bwMode="auto">
            <a:xfrm>
              <a:off x="2255" y="1600"/>
              <a:ext cx="434" cy="436"/>
            </a:xfrm>
            <a:custGeom>
              <a:avLst/>
              <a:gdLst>
                <a:gd name="T0" fmla="*/ 0 w 122"/>
                <a:gd name="T1" fmla="*/ 61 h 123"/>
                <a:gd name="T2" fmla="*/ 61 w 122"/>
                <a:gd name="T3" fmla="*/ 0 h 123"/>
                <a:gd name="T4" fmla="*/ 61 w 122"/>
                <a:gd name="T5" fmla="*/ 0 h 123"/>
                <a:gd name="T6" fmla="*/ 122 w 122"/>
                <a:gd name="T7" fmla="*/ 61 h 123"/>
                <a:gd name="T8" fmla="*/ 122 w 122"/>
                <a:gd name="T9" fmla="*/ 61 h 123"/>
                <a:gd name="T10" fmla="*/ 61 w 122"/>
                <a:gd name="T11" fmla="*/ 123 h 123"/>
                <a:gd name="T12" fmla="*/ 61 w 122"/>
                <a:gd name="T13" fmla="*/ 123 h 123"/>
                <a:gd name="T14" fmla="*/ 0 w 122"/>
                <a:gd name="T15" fmla="*/ 61 h 123"/>
                <a:gd name="T16" fmla="*/ 4 w 122"/>
                <a:gd name="T17" fmla="*/ 61 h 123"/>
                <a:gd name="T18" fmla="*/ 61 w 122"/>
                <a:gd name="T19" fmla="*/ 119 h 123"/>
                <a:gd name="T20" fmla="*/ 61 w 122"/>
                <a:gd name="T21" fmla="*/ 119 h 123"/>
                <a:gd name="T22" fmla="*/ 118 w 122"/>
                <a:gd name="T23" fmla="*/ 61 h 123"/>
                <a:gd name="T24" fmla="*/ 118 w 122"/>
                <a:gd name="T25" fmla="*/ 61 h 123"/>
                <a:gd name="T26" fmla="*/ 61 w 122"/>
                <a:gd name="T27" fmla="*/ 4 h 123"/>
                <a:gd name="T28" fmla="*/ 61 w 122"/>
                <a:gd name="T29" fmla="*/ 4 h 123"/>
                <a:gd name="T30" fmla="*/ 118 w 122"/>
                <a:gd name="T31" fmla="*/ 61 h 123"/>
                <a:gd name="T32" fmla="*/ 118 w 122"/>
                <a:gd name="T33" fmla="*/ 61 h 123"/>
                <a:gd name="T34" fmla="*/ 61 w 122"/>
                <a:gd name="T35" fmla="*/ 119 h 123"/>
                <a:gd name="T36" fmla="*/ 61 w 122"/>
                <a:gd name="T37" fmla="*/ 119 h 123"/>
                <a:gd name="T38" fmla="*/ 4 w 122"/>
                <a:gd name="T39" fmla="*/ 61 h 123"/>
                <a:gd name="T40" fmla="*/ 4 w 122"/>
                <a:gd name="T41" fmla="*/ 61 h 123"/>
                <a:gd name="T42" fmla="*/ 61 w 122"/>
                <a:gd name="T43" fmla="*/ 115 h 123"/>
                <a:gd name="T44" fmla="*/ 114 w 122"/>
                <a:gd name="T45" fmla="*/ 61 h 123"/>
                <a:gd name="T46" fmla="*/ 114 w 122"/>
                <a:gd name="T47" fmla="*/ 61 h 123"/>
                <a:gd name="T48" fmla="*/ 61 w 122"/>
                <a:gd name="T49" fmla="*/ 8 h 123"/>
                <a:gd name="T50" fmla="*/ 61 w 122"/>
                <a:gd name="T51" fmla="*/ 8 h 123"/>
                <a:gd name="T52" fmla="*/ 8 w 122"/>
                <a:gd name="T53" fmla="*/ 61 h 123"/>
                <a:gd name="T54" fmla="*/ 8 w 122"/>
                <a:gd name="T55" fmla="*/ 61 h 123"/>
                <a:gd name="T56" fmla="*/ 61 w 122"/>
                <a:gd name="T57" fmla="*/ 115 h 123"/>
                <a:gd name="T58" fmla="*/ 6 w 122"/>
                <a:gd name="T59" fmla="*/ 61 h 123"/>
                <a:gd name="T60" fmla="*/ 4 w 122"/>
                <a:gd name="T61" fmla="*/ 61 h 123"/>
                <a:gd name="T62" fmla="*/ 4 w 122"/>
                <a:gd name="T63" fmla="*/ 61 h 123"/>
                <a:gd name="T64" fmla="*/ 4 w 122"/>
                <a:gd name="T65" fmla="*/ 61 h 123"/>
                <a:gd name="T66" fmla="*/ 6 w 122"/>
                <a:gd name="T67" fmla="*/ 61 h 123"/>
                <a:gd name="T68" fmla="*/ 4 w 122"/>
                <a:gd name="T69" fmla="*/ 61 h 123"/>
                <a:gd name="T70" fmla="*/ 42 w 122"/>
                <a:gd name="T71" fmla="*/ 7 h 123"/>
                <a:gd name="T72" fmla="*/ 42 w 122"/>
                <a:gd name="T73" fmla="*/ 7 h 123"/>
                <a:gd name="T74" fmla="*/ 4 w 122"/>
                <a:gd name="T75" fmla="*/ 61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22" h="123">
                  <a:moveTo>
                    <a:pt x="0" y="61"/>
                  </a:moveTo>
                  <a:cubicBezTo>
                    <a:pt x="0" y="27"/>
                    <a:pt x="27" y="0"/>
                    <a:pt x="61" y="0"/>
                  </a:cubicBezTo>
                  <a:cubicBezTo>
                    <a:pt x="61" y="0"/>
                    <a:pt x="61" y="0"/>
                    <a:pt x="61" y="0"/>
                  </a:cubicBezTo>
                  <a:cubicBezTo>
                    <a:pt x="95" y="0"/>
                    <a:pt x="122" y="27"/>
                    <a:pt x="122" y="61"/>
                  </a:cubicBezTo>
                  <a:cubicBezTo>
                    <a:pt x="122" y="61"/>
                    <a:pt x="122" y="61"/>
                    <a:pt x="122" y="61"/>
                  </a:cubicBezTo>
                  <a:cubicBezTo>
                    <a:pt x="122" y="95"/>
                    <a:pt x="95" y="123"/>
                    <a:pt x="61" y="123"/>
                  </a:cubicBezTo>
                  <a:cubicBezTo>
                    <a:pt x="61" y="123"/>
                    <a:pt x="61" y="123"/>
                    <a:pt x="61" y="123"/>
                  </a:cubicBezTo>
                  <a:cubicBezTo>
                    <a:pt x="27" y="123"/>
                    <a:pt x="0" y="95"/>
                    <a:pt x="0" y="61"/>
                  </a:cubicBezTo>
                  <a:close/>
                  <a:moveTo>
                    <a:pt x="4" y="61"/>
                  </a:moveTo>
                  <a:cubicBezTo>
                    <a:pt x="4" y="93"/>
                    <a:pt x="30" y="119"/>
                    <a:pt x="61" y="119"/>
                  </a:cubicBezTo>
                  <a:cubicBezTo>
                    <a:pt x="61" y="119"/>
                    <a:pt x="61" y="119"/>
                    <a:pt x="61" y="119"/>
                  </a:cubicBezTo>
                  <a:cubicBezTo>
                    <a:pt x="93" y="119"/>
                    <a:pt x="118" y="93"/>
                    <a:pt x="118" y="61"/>
                  </a:cubicBezTo>
                  <a:cubicBezTo>
                    <a:pt x="118" y="61"/>
                    <a:pt x="118" y="61"/>
                    <a:pt x="118" y="61"/>
                  </a:cubicBezTo>
                  <a:cubicBezTo>
                    <a:pt x="118" y="30"/>
                    <a:pt x="93" y="4"/>
                    <a:pt x="61" y="4"/>
                  </a:cubicBezTo>
                  <a:cubicBezTo>
                    <a:pt x="61" y="4"/>
                    <a:pt x="61" y="4"/>
                    <a:pt x="61" y="4"/>
                  </a:cubicBezTo>
                  <a:cubicBezTo>
                    <a:pt x="93" y="4"/>
                    <a:pt x="118" y="30"/>
                    <a:pt x="118" y="61"/>
                  </a:cubicBezTo>
                  <a:cubicBezTo>
                    <a:pt x="118" y="61"/>
                    <a:pt x="118" y="61"/>
                    <a:pt x="118" y="61"/>
                  </a:cubicBezTo>
                  <a:cubicBezTo>
                    <a:pt x="118" y="93"/>
                    <a:pt x="93" y="119"/>
                    <a:pt x="61" y="119"/>
                  </a:cubicBezTo>
                  <a:cubicBezTo>
                    <a:pt x="61" y="119"/>
                    <a:pt x="61" y="119"/>
                    <a:pt x="61" y="119"/>
                  </a:cubicBezTo>
                  <a:cubicBezTo>
                    <a:pt x="30" y="119"/>
                    <a:pt x="4" y="93"/>
                    <a:pt x="4" y="61"/>
                  </a:cubicBezTo>
                  <a:cubicBezTo>
                    <a:pt x="4" y="61"/>
                    <a:pt x="4" y="61"/>
                    <a:pt x="4" y="61"/>
                  </a:cubicBezTo>
                  <a:close/>
                  <a:moveTo>
                    <a:pt x="61" y="115"/>
                  </a:moveTo>
                  <a:cubicBezTo>
                    <a:pt x="91" y="115"/>
                    <a:pt x="114" y="91"/>
                    <a:pt x="114" y="61"/>
                  </a:cubicBezTo>
                  <a:cubicBezTo>
                    <a:pt x="114" y="61"/>
                    <a:pt x="114" y="61"/>
                    <a:pt x="114" y="61"/>
                  </a:cubicBezTo>
                  <a:cubicBezTo>
                    <a:pt x="114" y="32"/>
                    <a:pt x="91" y="8"/>
                    <a:pt x="61" y="8"/>
                  </a:cubicBezTo>
                  <a:cubicBezTo>
                    <a:pt x="61" y="8"/>
                    <a:pt x="61" y="8"/>
                    <a:pt x="61" y="8"/>
                  </a:cubicBezTo>
                  <a:cubicBezTo>
                    <a:pt x="32" y="8"/>
                    <a:pt x="8" y="32"/>
                    <a:pt x="8" y="61"/>
                  </a:cubicBezTo>
                  <a:cubicBezTo>
                    <a:pt x="8" y="61"/>
                    <a:pt x="8" y="61"/>
                    <a:pt x="8" y="61"/>
                  </a:cubicBezTo>
                  <a:cubicBezTo>
                    <a:pt x="8" y="91"/>
                    <a:pt x="32" y="115"/>
                    <a:pt x="61" y="115"/>
                  </a:cubicBezTo>
                  <a:close/>
                  <a:moveTo>
                    <a:pt x="6" y="61"/>
                  </a:moveTo>
                  <a:cubicBezTo>
                    <a:pt x="4" y="61"/>
                    <a:pt x="4" y="61"/>
                    <a:pt x="4" y="61"/>
                  </a:cubicBezTo>
                  <a:cubicBezTo>
                    <a:pt x="4" y="61"/>
                    <a:pt x="4" y="61"/>
                    <a:pt x="4" y="61"/>
                  </a:cubicBezTo>
                  <a:cubicBezTo>
                    <a:pt x="4" y="61"/>
                    <a:pt x="4" y="61"/>
                    <a:pt x="4" y="61"/>
                  </a:cubicBezTo>
                  <a:cubicBezTo>
                    <a:pt x="6" y="61"/>
                    <a:pt x="6" y="61"/>
                    <a:pt x="6" y="61"/>
                  </a:cubicBezTo>
                  <a:close/>
                  <a:moveTo>
                    <a:pt x="4" y="61"/>
                  </a:moveTo>
                  <a:cubicBezTo>
                    <a:pt x="4" y="36"/>
                    <a:pt x="20" y="15"/>
                    <a:pt x="42" y="7"/>
                  </a:cubicBezTo>
                  <a:cubicBezTo>
                    <a:pt x="42" y="7"/>
                    <a:pt x="42" y="7"/>
                    <a:pt x="42" y="7"/>
                  </a:cubicBezTo>
                  <a:cubicBezTo>
                    <a:pt x="20" y="15"/>
                    <a:pt x="4" y="36"/>
                    <a:pt x="4" y="6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5" name="Freeform 43"/>
            <p:cNvSpPr/>
            <p:nvPr/>
          </p:nvSpPr>
          <p:spPr bwMode="auto">
            <a:xfrm>
              <a:off x="2401" y="1451"/>
              <a:ext cx="82" cy="166"/>
            </a:xfrm>
            <a:custGeom>
              <a:avLst/>
              <a:gdLst>
                <a:gd name="T0" fmla="*/ 9 w 23"/>
                <a:gd name="T1" fmla="*/ 45 h 47"/>
                <a:gd name="T2" fmla="*/ 19 w 23"/>
                <a:gd name="T3" fmla="*/ 11 h 47"/>
                <a:gd name="T4" fmla="*/ 19 w 23"/>
                <a:gd name="T5" fmla="*/ 11 h 47"/>
                <a:gd name="T6" fmla="*/ 19 w 23"/>
                <a:gd name="T7" fmla="*/ 7 h 47"/>
                <a:gd name="T8" fmla="*/ 19 w 23"/>
                <a:gd name="T9" fmla="*/ 7 h 47"/>
                <a:gd name="T10" fmla="*/ 13 w 23"/>
                <a:gd name="T11" fmla="*/ 4 h 47"/>
                <a:gd name="T12" fmla="*/ 13 w 23"/>
                <a:gd name="T13" fmla="*/ 4 h 47"/>
                <a:gd name="T14" fmla="*/ 5 w 23"/>
                <a:gd name="T15" fmla="*/ 10 h 47"/>
                <a:gd name="T16" fmla="*/ 5 w 23"/>
                <a:gd name="T17" fmla="*/ 10 h 47"/>
                <a:gd name="T18" fmla="*/ 4 w 23"/>
                <a:gd name="T19" fmla="*/ 12 h 47"/>
                <a:gd name="T20" fmla="*/ 4 w 23"/>
                <a:gd name="T21" fmla="*/ 12 h 47"/>
                <a:gd name="T22" fmla="*/ 8 w 23"/>
                <a:gd name="T23" fmla="*/ 16 h 47"/>
                <a:gd name="T24" fmla="*/ 8 w 23"/>
                <a:gd name="T25" fmla="*/ 16 h 47"/>
                <a:gd name="T26" fmla="*/ 13 w 23"/>
                <a:gd name="T27" fmla="*/ 16 h 47"/>
                <a:gd name="T28" fmla="*/ 13 w 23"/>
                <a:gd name="T29" fmla="*/ 16 h 47"/>
                <a:gd name="T30" fmla="*/ 13 w 23"/>
                <a:gd name="T31" fmla="*/ 16 h 47"/>
                <a:gd name="T32" fmla="*/ 13 w 23"/>
                <a:gd name="T33" fmla="*/ 20 h 47"/>
                <a:gd name="T34" fmla="*/ 7 w 23"/>
                <a:gd name="T35" fmla="*/ 19 h 47"/>
                <a:gd name="T36" fmla="*/ 7 w 23"/>
                <a:gd name="T37" fmla="*/ 19 h 47"/>
                <a:gd name="T38" fmla="*/ 0 w 23"/>
                <a:gd name="T39" fmla="*/ 12 h 47"/>
                <a:gd name="T40" fmla="*/ 0 w 23"/>
                <a:gd name="T41" fmla="*/ 12 h 47"/>
                <a:gd name="T42" fmla="*/ 1 w 23"/>
                <a:gd name="T43" fmla="*/ 8 h 47"/>
                <a:gd name="T44" fmla="*/ 1 w 23"/>
                <a:gd name="T45" fmla="*/ 8 h 47"/>
                <a:gd name="T46" fmla="*/ 13 w 23"/>
                <a:gd name="T47" fmla="*/ 0 h 47"/>
                <a:gd name="T48" fmla="*/ 13 w 23"/>
                <a:gd name="T49" fmla="*/ 0 h 47"/>
                <a:gd name="T50" fmla="*/ 22 w 23"/>
                <a:gd name="T51" fmla="*/ 5 h 47"/>
                <a:gd name="T52" fmla="*/ 22 w 23"/>
                <a:gd name="T53" fmla="*/ 5 h 47"/>
                <a:gd name="T54" fmla="*/ 23 w 23"/>
                <a:gd name="T55" fmla="*/ 11 h 47"/>
                <a:gd name="T56" fmla="*/ 23 w 23"/>
                <a:gd name="T57" fmla="*/ 11 h 47"/>
                <a:gd name="T58" fmla="*/ 13 w 23"/>
                <a:gd name="T59" fmla="*/ 47 h 47"/>
                <a:gd name="T60" fmla="*/ 13 w 23"/>
                <a:gd name="T61" fmla="*/ 47 h 47"/>
                <a:gd name="T62" fmla="*/ 9 w 23"/>
                <a:gd name="T63" fmla="*/ 45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3" h="47">
                  <a:moveTo>
                    <a:pt x="9" y="45"/>
                  </a:moveTo>
                  <a:cubicBezTo>
                    <a:pt x="9" y="45"/>
                    <a:pt x="19" y="21"/>
                    <a:pt x="19" y="11"/>
                  </a:cubicBezTo>
                  <a:cubicBezTo>
                    <a:pt x="19" y="11"/>
                    <a:pt x="19" y="11"/>
                    <a:pt x="19" y="11"/>
                  </a:cubicBezTo>
                  <a:cubicBezTo>
                    <a:pt x="19" y="9"/>
                    <a:pt x="19" y="8"/>
                    <a:pt x="19" y="7"/>
                  </a:cubicBezTo>
                  <a:cubicBezTo>
                    <a:pt x="19" y="7"/>
                    <a:pt x="19" y="7"/>
                    <a:pt x="19" y="7"/>
                  </a:cubicBezTo>
                  <a:cubicBezTo>
                    <a:pt x="17" y="5"/>
                    <a:pt x="15" y="4"/>
                    <a:pt x="13" y="4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0" y="4"/>
                    <a:pt x="7" y="6"/>
                    <a:pt x="5" y="10"/>
                  </a:cubicBezTo>
                  <a:cubicBezTo>
                    <a:pt x="5" y="10"/>
                    <a:pt x="5" y="10"/>
                    <a:pt x="5" y="10"/>
                  </a:cubicBezTo>
                  <a:cubicBezTo>
                    <a:pt x="4" y="11"/>
                    <a:pt x="4" y="12"/>
                    <a:pt x="4" y="12"/>
                  </a:cubicBezTo>
                  <a:cubicBezTo>
                    <a:pt x="4" y="12"/>
                    <a:pt x="4" y="12"/>
                    <a:pt x="4" y="12"/>
                  </a:cubicBezTo>
                  <a:cubicBezTo>
                    <a:pt x="4" y="14"/>
                    <a:pt x="5" y="15"/>
                    <a:pt x="8" y="16"/>
                  </a:cubicBezTo>
                  <a:cubicBezTo>
                    <a:pt x="8" y="16"/>
                    <a:pt x="8" y="16"/>
                    <a:pt x="8" y="16"/>
                  </a:cubicBezTo>
                  <a:cubicBezTo>
                    <a:pt x="10" y="16"/>
                    <a:pt x="13" y="16"/>
                    <a:pt x="13" y="16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20"/>
                    <a:pt x="13" y="20"/>
                    <a:pt x="13" y="20"/>
                  </a:cubicBezTo>
                  <a:cubicBezTo>
                    <a:pt x="13" y="20"/>
                    <a:pt x="10" y="20"/>
                    <a:pt x="7" y="19"/>
                  </a:cubicBezTo>
                  <a:cubicBezTo>
                    <a:pt x="7" y="19"/>
                    <a:pt x="7" y="19"/>
                    <a:pt x="7" y="19"/>
                  </a:cubicBezTo>
                  <a:cubicBezTo>
                    <a:pt x="4" y="19"/>
                    <a:pt x="0" y="17"/>
                    <a:pt x="0" y="12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11"/>
                    <a:pt x="0" y="10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4" y="3"/>
                    <a:pt x="8" y="0"/>
                    <a:pt x="13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6" y="0"/>
                    <a:pt x="20" y="1"/>
                    <a:pt x="22" y="5"/>
                  </a:cubicBezTo>
                  <a:cubicBezTo>
                    <a:pt x="22" y="5"/>
                    <a:pt x="22" y="5"/>
                    <a:pt x="22" y="5"/>
                  </a:cubicBezTo>
                  <a:cubicBezTo>
                    <a:pt x="23" y="7"/>
                    <a:pt x="23" y="9"/>
                    <a:pt x="23" y="11"/>
                  </a:cubicBezTo>
                  <a:cubicBezTo>
                    <a:pt x="23" y="11"/>
                    <a:pt x="23" y="11"/>
                    <a:pt x="23" y="11"/>
                  </a:cubicBezTo>
                  <a:cubicBezTo>
                    <a:pt x="23" y="23"/>
                    <a:pt x="13" y="46"/>
                    <a:pt x="13" y="47"/>
                  </a:cubicBezTo>
                  <a:cubicBezTo>
                    <a:pt x="13" y="47"/>
                    <a:pt x="13" y="47"/>
                    <a:pt x="13" y="47"/>
                  </a:cubicBezTo>
                  <a:cubicBezTo>
                    <a:pt x="9" y="45"/>
                    <a:pt x="9" y="45"/>
                    <a:pt x="9" y="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6" name="Freeform 44"/>
            <p:cNvSpPr>
              <a:spLocks noEditPoints="1"/>
            </p:cNvSpPr>
            <p:nvPr/>
          </p:nvSpPr>
          <p:spPr bwMode="auto">
            <a:xfrm>
              <a:off x="2394" y="1444"/>
              <a:ext cx="96" cy="184"/>
            </a:xfrm>
            <a:custGeom>
              <a:avLst/>
              <a:gdLst>
                <a:gd name="T0" fmla="*/ 11 w 27"/>
                <a:gd name="T1" fmla="*/ 47 h 52"/>
                <a:gd name="T2" fmla="*/ 11 w 27"/>
                <a:gd name="T3" fmla="*/ 49 h 52"/>
                <a:gd name="T4" fmla="*/ 10 w 27"/>
                <a:gd name="T5" fmla="*/ 48 h 52"/>
                <a:gd name="T6" fmla="*/ 9 w 27"/>
                <a:gd name="T7" fmla="*/ 46 h 52"/>
                <a:gd name="T8" fmla="*/ 9 w 27"/>
                <a:gd name="T9" fmla="*/ 46 h 52"/>
                <a:gd name="T10" fmla="*/ 9 w 27"/>
                <a:gd name="T11" fmla="*/ 46 h 52"/>
                <a:gd name="T12" fmla="*/ 10 w 27"/>
                <a:gd name="T13" fmla="*/ 45 h 52"/>
                <a:gd name="T14" fmla="*/ 11 w 27"/>
                <a:gd name="T15" fmla="*/ 42 h 52"/>
                <a:gd name="T16" fmla="*/ 19 w 27"/>
                <a:gd name="T17" fmla="*/ 13 h 52"/>
                <a:gd name="T18" fmla="*/ 19 w 27"/>
                <a:gd name="T19" fmla="*/ 13 h 52"/>
                <a:gd name="T20" fmla="*/ 19 w 27"/>
                <a:gd name="T21" fmla="*/ 10 h 52"/>
                <a:gd name="T22" fmla="*/ 15 w 27"/>
                <a:gd name="T23" fmla="*/ 8 h 52"/>
                <a:gd name="T24" fmla="*/ 8 w 27"/>
                <a:gd name="T25" fmla="*/ 13 h 52"/>
                <a:gd name="T26" fmla="*/ 8 w 27"/>
                <a:gd name="T27" fmla="*/ 14 h 52"/>
                <a:gd name="T28" fmla="*/ 8 w 27"/>
                <a:gd name="T29" fmla="*/ 15 h 52"/>
                <a:gd name="T30" fmla="*/ 15 w 27"/>
                <a:gd name="T31" fmla="*/ 16 h 52"/>
                <a:gd name="T32" fmla="*/ 15 w 27"/>
                <a:gd name="T33" fmla="*/ 16 h 52"/>
                <a:gd name="T34" fmla="*/ 17 w 27"/>
                <a:gd name="T35" fmla="*/ 16 h 52"/>
                <a:gd name="T36" fmla="*/ 8 w 27"/>
                <a:gd name="T37" fmla="*/ 23 h 52"/>
                <a:gd name="T38" fmla="*/ 0 w 27"/>
                <a:gd name="T39" fmla="*/ 15 h 52"/>
                <a:gd name="T40" fmla="*/ 1 w 27"/>
                <a:gd name="T41" fmla="*/ 9 h 52"/>
                <a:gd name="T42" fmla="*/ 15 w 27"/>
                <a:gd name="T43" fmla="*/ 0 h 52"/>
                <a:gd name="T44" fmla="*/ 26 w 27"/>
                <a:gd name="T45" fmla="*/ 6 h 52"/>
                <a:gd name="T46" fmla="*/ 27 w 27"/>
                <a:gd name="T47" fmla="*/ 13 h 52"/>
                <a:gd name="T48" fmla="*/ 17 w 27"/>
                <a:gd name="T49" fmla="*/ 52 h 52"/>
                <a:gd name="T50" fmla="*/ 15 w 27"/>
                <a:gd name="T51" fmla="*/ 44 h 52"/>
                <a:gd name="T52" fmla="*/ 18 w 27"/>
                <a:gd name="T53" fmla="*/ 35 h 52"/>
                <a:gd name="T54" fmla="*/ 23 w 27"/>
                <a:gd name="T55" fmla="*/ 13 h 52"/>
                <a:gd name="T56" fmla="*/ 14 w 27"/>
                <a:gd name="T57" fmla="*/ 46 h 52"/>
                <a:gd name="T58" fmla="*/ 13 w 27"/>
                <a:gd name="T59" fmla="*/ 20 h 52"/>
                <a:gd name="T60" fmla="*/ 9 w 27"/>
                <a:gd name="T61" fmla="*/ 19 h 52"/>
                <a:gd name="T62" fmla="*/ 9 w 27"/>
                <a:gd name="T63" fmla="*/ 19 h 52"/>
                <a:gd name="T64" fmla="*/ 4 w 27"/>
                <a:gd name="T65" fmla="*/ 15 h 52"/>
                <a:gd name="T66" fmla="*/ 4 w 27"/>
                <a:gd name="T67" fmla="*/ 14 h 52"/>
                <a:gd name="T68" fmla="*/ 5 w 27"/>
                <a:gd name="T69" fmla="*/ 12 h 52"/>
                <a:gd name="T70" fmla="*/ 4 w 27"/>
                <a:gd name="T71" fmla="*/ 14 h 52"/>
                <a:gd name="T72" fmla="*/ 23 w 27"/>
                <a:gd name="T73" fmla="*/ 13 h 52"/>
                <a:gd name="T74" fmla="*/ 22 w 27"/>
                <a:gd name="T75" fmla="*/ 8 h 52"/>
                <a:gd name="T76" fmla="*/ 22 w 27"/>
                <a:gd name="T77" fmla="*/ 7 h 52"/>
                <a:gd name="T78" fmla="*/ 15 w 27"/>
                <a:gd name="T79" fmla="*/ 4 h 52"/>
                <a:gd name="T80" fmla="*/ 15 w 27"/>
                <a:gd name="T81" fmla="*/ 4 h 52"/>
                <a:gd name="T82" fmla="*/ 15 w 27"/>
                <a:gd name="T83" fmla="*/ 4 h 52"/>
                <a:gd name="T84" fmla="*/ 14 w 27"/>
                <a:gd name="T85" fmla="*/ 4 h 52"/>
                <a:gd name="T86" fmla="*/ 14 w 27"/>
                <a:gd name="T87" fmla="*/ 4 h 52"/>
                <a:gd name="T88" fmla="*/ 14 w 27"/>
                <a:gd name="T89" fmla="*/ 4 h 52"/>
                <a:gd name="T90" fmla="*/ 15 w 27"/>
                <a:gd name="T91" fmla="*/ 4 h 52"/>
                <a:gd name="T92" fmla="*/ 15 w 27"/>
                <a:gd name="T93" fmla="*/ 4 h 52"/>
                <a:gd name="T94" fmla="*/ 15 w 27"/>
                <a:gd name="T95" fmla="*/ 4 h 52"/>
                <a:gd name="T96" fmla="*/ 15 w 27"/>
                <a:gd name="T97" fmla="*/ 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7" h="52">
                  <a:moveTo>
                    <a:pt x="14" y="50"/>
                  </a:moveTo>
                  <a:cubicBezTo>
                    <a:pt x="11" y="49"/>
                    <a:pt x="11" y="49"/>
                    <a:pt x="11" y="49"/>
                  </a:cubicBezTo>
                  <a:cubicBezTo>
                    <a:pt x="11" y="47"/>
                    <a:pt x="11" y="47"/>
                    <a:pt x="11" y="47"/>
                  </a:cubicBezTo>
                  <a:cubicBezTo>
                    <a:pt x="11" y="47"/>
                    <a:pt x="11" y="47"/>
                    <a:pt x="11" y="47"/>
                  </a:cubicBezTo>
                  <a:cubicBezTo>
                    <a:pt x="11" y="47"/>
                    <a:pt x="11" y="47"/>
                    <a:pt x="11" y="47"/>
                  </a:cubicBezTo>
                  <a:cubicBezTo>
                    <a:pt x="11" y="49"/>
                    <a:pt x="11" y="49"/>
                    <a:pt x="11" y="49"/>
                  </a:cubicBezTo>
                  <a:cubicBezTo>
                    <a:pt x="10" y="49"/>
                    <a:pt x="10" y="49"/>
                    <a:pt x="10" y="49"/>
                  </a:cubicBezTo>
                  <a:cubicBezTo>
                    <a:pt x="10" y="48"/>
                    <a:pt x="10" y="48"/>
                    <a:pt x="10" y="48"/>
                  </a:cubicBezTo>
                  <a:cubicBezTo>
                    <a:pt x="10" y="48"/>
                    <a:pt x="10" y="48"/>
                    <a:pt x="10" y="48"/>
                  </a:cubicBezTo>
                  <a:cubicBezTo>
                    <a:pt x="9" y="48"/>
                    <a:pt x="9" y="48"/>
                    <a:pt x="9" y="47"/>
                  </a:cubicBezTo>
                  <a:cubicBezTo>
                    <a:pt x="9" y="47"/>
                    <a:pt x="9" y="47"/>
                    <a:pt x="9" y="47"/>
                  </a:cubicBezTo>
                  <a:cubicBezTo>
                    <a:pt x="9" y="46"/>
                    <a:pt x="9" y="47"/>
                    <a:pt x="9" y="46"/>
                  </a:cubicBezTo>
                  <a:cubicBezTo>
                    <a:pt x="9" y="46"/>
                    <a:pt x="9" y="46"/>
                    <a:pt x="9" y="46"/>
                  </a:cubicBezTo>
                  <a:cubicBezTo>
                    <a:pt x="9" y="46"/>
                    <a:pt x="9" y="46"/>
                    <a:pt x="9" y="46"/>
                  </a:cubicBezTo>
                  <a:cubicBezTo>
                    <a:pt x="9" y="46"/>
                    <a:pt x="9" y="46"/>
                    <a:pt x="9" y="46"/>
                  </a:cubicBezTo>
                  <a:cubicBezTo>
                    <a:pt x="9" y="46"/>
                    <a:pt x="9" y="46"/>
                    <a:pt x="9" y="46"/>
                  </a:cubicBezTo>
                  <a:cubicBezTo>
                    <a:pt x="9" y="46"/>
                    <a:pt x="9" y="46"/>
                    <a:pt x="9" y="46"/>
                  </a:cubicBezTo>
                  <a:cubicBezTo>
                    <a:pt x="9" y="46"/>
                    <a:pt x="9" y="46"/>
                    <a:pt x="9" y="46"/>
                  </a:cubicBezTo>
                  <a:cubicBezTo>
                    <a:pt x="9" y="46"/>
                    <a:pt x="10" y="46"/>
                    <a:pt x="10" y="46"/>
                  </a:cubicBezTo>
                  <a:cubicBezTo>
                    <a:pt x="10" y="46"/>
                    <a:pt x="10" y="46"/>
                    <a:pt x="10" y="46"/>
                  </a:cubicBezTo>
                  <a:cubicBezTo>
                    <a:pt x="10" y="46"/>
                    <a:pt x="10" y="46"/>
                    <a:pt x="10" y="45"/>
                  </a:cubicBezTo>
                  <a:cubicBezTo>
                    <a:pt x="10" y="45"/>
                    <a:pt x="10" y="45"/>
                    <a:pt x="10" y="45"/>
                  </a:cubicBezTo>
                  <a:cubicBezTo>
                    <a:pt x="10" y="45"/>
                    <a:pt x="11" y="44"/>
                    <a:pt x="11" y="42"/>
                  </a:cubicBezTo>
                  <a:cubicBezTo>
                    <a:pt x="11" y="42"/>
                    <a:pt x="11" y="42"/>
                    <a:pt x="11" y="42"/>
                  </a:cubicBezTo>
                  <a:cubicBezTo>
                    <a:pt x="12" y="40"/>
                    <a:pt x="13" y="37"/>
                    <a:pt x="14" y="33"/>
                  </a:cubicBezTo>
                  <a:cubicBezTo>
                    <a:pt x="14" y="33"/>
                    <a:pt x="14" y="33"/>
                    <a:pt x="14" y="33"/>
                  </a:cubicBezTo>
                  <a:cubicBezTo>
                    <a:pt x="17" y="26"/>
                    <a:pt x="19" y="18"/>
                    <a:pt x="19" y="13"/>
                  </a:cubicBezTo>
                  <a:cubicBezTo>
                    <a:pt x="19" y="13"/>
                    <a:pt x="19" y="13"/>
                    <a:pt x="19" y="13"/>
                  </a:cubicBezTo>
                  <a:cubicBezTo>
                    <a:pt x="19" y="13"/>
                    <a:pt x="19" y="13"/>
                    <a:pt x="19" y="13"/>
                  </a:cubicBezTo>
                  <a:cubicBezTo>
                    <a:pt x="19" y="13"/>
                    <a:pt x="19" y="13"/>
                    <a:pt x="19" y="13"/>
                  </a:cubicBezTo>
                  <a:cubicBezTo>
                    <a:pt x="19" y="11"/>
                    <a:pt x="19" y="11"/>
                    <a:pt x="19" y="10"/>
                  </a:cubicBezTo>
                  <a:cubicBezTo>
                    <a:pt x="19" y="10"/>
                    <a:pt x="19" y="10"/>
                    <a:pt x="19" y="10"/>
                  </a:cubicBezTo>
                  <a:cubicBezTo>
                    <a:pt x="19" y="10"/>
                    <a:pt x="19" y="10"/>
                    <a:pt x="19" y="10"/>
                  </a:cubicBezTo>
                  <a:cubicBezTo>
                    <a:pt x="19" y="10"/>
                    <a:pt x="19" y="10"/>
                    <a:pt x="19" y="10"/>
                  </a:cubicBezTo>
                  <a:cubicBezTo>
                    <a:pt x="17" y="8"/>
                    <a:pt x="16" y="8"/>
                    <a:pt x="15" y="8"/>
                  </a:cubicBezTo>
                  <a:cubicBezTo>
                    <a:pt x="15" y="8"/>
                    <a:pt x="15" y="8"/>
                    <a:pt x="15" y="8"/>
                  </a:cubicBezTo>
                  <a:cubicBezTo>
                    <a:pt x="15" y="8"/>
                    <a:pt x="15" y="8"/>
                    <a:pt x="15" y="8"/>
                  </a:cubicBezTo>
                  <a:cubicBezTo>
                    <a:pt x="15" y="8"/>
                    <a:pt x="15" y="8"/>
                    <a:pt x="15" y="8"/>
                  </a:cubicBezTo>
                  <a:cubicBezTo>
                    <a:pt x="13" y="8"/>
                    <a:pt x="11" y="9"/>
                    <a:pt x="8" y="13"/>
                  </a:cubicBezTo>
                  <a:cubicBezTo>
                    <a:pt x="8" y="13"/>
                    <a:pt x="8" y="13"/>
                    <a:pt x="8" y="13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8" y="14"/>
                    <a:pt x="8" y="14"/>
                    <a:pt x="8" y="15"/>
                  </a:cubicBezTo>
                  <a:cubicBezTo>
                    <a:pt x="8" y="15"/>
                    <a:pt x="8" y="15"/>
                    <a:pt x="8" y="15"/>
                  </a:cubicBezTo>
                  <a:cubicBezTo>
                    <a:pt x="9" y="15"/>
                    <a:pt x="9" y="15"/>
                    <a:pt x="11" y="16"/>
                  </a:cubicBezTo>
                  <a:cubicBezTo>
                    <a:pt x="11" y="16"/>
                    <a:pt x="11" y="16"/>
                    <a:pt x="11" y="16"/>
                  </a:cubicBezTo>
                  <a:cubicBezTo>
                    <a:pt x="13" y="16"/>
                    <a:pt x="15" y="16"/>
                    <a:pt x="15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7" y="25"/>
                    <a:pt x="17" y="25"/>
                    <a:pt x="17" y="25"/>
                  </a:cubicBezTo>
                  <a:cubicBezTo>
                    <a:pt x="14" y="24"/>
                    <a:pt x="14" y="24"/>
                    <a:pt x="14" y="24"/>
                  </a:cubicBezTo>
                  <a:cubicBezTo>
                    <a:pt x="14" y="24"/>
                    <a:pt x="11" y="24"/>
                    <a:pt x="8" y="23"/>
                  </a:cubicBezTo>
                  <a:cubicBezTo>
                    <a:pt x="8" y="23"/>
                    <a:pt x="8" y="23"/>
                    <a:pt x="8" y="23"/>
                  </a:cubicBezTo>
                  <a:cubicBezTo>
                    <a:pt x="5" y="22"/>
                    <a:pt x="0" y="20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13"/>
                    <a:pt x="1" y="11"/>
                    <a:pt x="1" y="9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4" y="4"/>
                    <a:pt x="9" y="0"/>
                    <a:pt x="15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9" y="0"/>
                    <a:pt x="23" y="2"/>
                    <a:pt x="26" y="6"/>
                  </a:cubicBezTo>
                  <a:cubicBezTo>
                    <a:pt x="26" y="6"/>
                    <a:pt x="26" y="6"/>
                    <a:pt x="26" y="6"/>
                  </a:cubicBezTo>
                  <a:cubicBezTo>
                    <a:pt x="27" y="8"/>
                    <a:pt x="27" y="10"/>
                    <a:pt x="27" y="13"/>
                  </a:cubicBezTo>
                  <a:cubicBezTo>
                    <a:pt x="27" y="13"/>
                    <a:pt x="27" y="13"/>
                    <a:pt x="27" y="13"/>
                  </a:cubicBezTo>
                  <a:cubicBezTo>
                    <a:pt x="27" y="25"/>
                    <a:pt x="18" y="47"/>
                    <a:pt x="17" y="49"/>
                  </a:cubicBezTo>
                  <a:cubicBezTo>
                    <a:pt x="17" y="49"/>
                    <a:pt x="17" y="49"/>
                    <a:pt x="17" y="49"/>
                  </a:cubicBezTo>
                  <a:cubicBezTo>
                    <a:pt x="17" y="52"/>
                    <a:pt x="17" y="52"/>
                    <a:pt x="17" y="52"/>
                  </a:cubicBezTo>
                  <a:cubicBezTo>
                    <a:pt x="14" y="50"/>
                    <a:pt x="14" y="50"/>
                    <a:pt x="14" y="50"/>
                  </a:cubicBezTo>
                  <a:close/>
                  <a:moveTo>
                    <a:pt x="14" y="46"/>
                  </a:moveTo>
                  <a:cubicBezTo>
                    <a:pt x="14" y="45"/>
                    <a:pt x="14" y="45"/>
                    <a:pt x="15" y="44"/>
                  </a:cubicBezTo>
                  <a:cubicBezTo>
                    <a:pt x="15" y="44"/>
                    <a:pt x="15" y="44"/>
                    <a:pt x="15" y="44"/>
                  </a:cubicBezTo>
                  <a:cubicBezTo>
                    <a:pt x="16" y="42"/>
                    <a:pt x="17" y="38"/>
                    <a:pt x="18" y="35"/>
                  </a:cubicBezTo>
                  <a:cubicBezTo>
                    <a:pt x="18" y="35"/>
                    <a:pt x="18" y="35"/>
                    <a:pt x="18" y="35"/>
                  </a:cubicBezTo>
                  <a:cubicBezTo>
                    <a:pt x="21" y="27"/>
                    <a:pt x="23" y="19"/>
                    <a:pt x="23" y="13"/>
                  </a:cubicBezTo>
                  <a:cubicBezTo>
                    <a:pt x="23" y="13"/>
                    <a:pt x="23" y="13"/>
                    <a:pt x="23" y="13"/>
                  </a:cubicBezTo>
                  <a:cubicBezTo>
                    <a:pt x="23" y="13"/>
                    <a:pt x="23" y="13"/>
                    <a:pt x="23" y="13"/>
                  </a:cubicBezTo>
                  <a:cubicBezTo>
                    <a:pt x="23" y="23"/>
                    <a:pt x="16" y="40"/>
                    <a:pt x="14" y="46"/>
                  </a:cubicBezTo>
                  <a:cubicBezTo>
                    <a:pt x="14" y="46"/>
                    <a:pt x="14" y="46"/>
                    <a:pt x="14" y="46"/>
                  </a:cubicBezTo>
                  <a:cubicBezTo>
                    <a:pt x="14" y="46"/>
                    <a:pt x="14" y="46"/>
                    <a:pt x="14" y="46"/>
                  </a:cubicBezTo>
                  <a:close/>
                  <a:moveTo>
                    <a:pt x="9" y="19"/>
                  </a:moveTo>
                  <a:cubicBezTo>
                    <a:pt x="11" y="20"/>
                    <a:pt x="12" y="20"/>
                    <a:pt x="13" y="20"/>
                  </a:cubicBezTo>
                  <a:cubicBezTo>
                    <a:pt x="13" y="20"/>
                    <a:pt x="13" y="20"/>
                    <a:pt x="13" y="20"/>
                  </a:cubicBezTo>
                  <a:cubicBezTo>
                    <a:pt x="13" y="20"/>
                    <a:pt x="13" y="20"/>
                    <a:pt x="13" y="20"/>
                  </a:cubicBezTo>
                  <a:cubicBezTo>
                    <a:pt x="12" y="20"/>
                    <a:pt x="11" y="20"/>
                    <a:pt x="9" y="19"/>
                  </a:cubicBezTo>
                  <a:cubicBezTo>
                    <a:pt x="9" y="19"/>
                    <a:pt x="9" y="19"/>
                    <a:pt x="9" y="19"/>
                  </a:cubicBezTo>
                  <a:cubicBezTo>
                    <a:pt x="8" y="19"/>
                    <a:pt x="7" y="19"/>
                    <a:pt x="6" y="18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7" y="19"/>
                    <a:pt x="8" y="19"/>
                    <a:pt x="9" y="19"/>
                  </a:cubicBezTo>
                  <a:close/>
                  <a:moveTo>
                    <a:pt x="5" y="17"/>
                  </a:moveTo>
                  <a:cubicBezTo>
                    <a:pt x="4" y="16"/>
                    <a:pt x="4" y="16"/>
                    <a:pt x="4" y="15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4" y="16"/>
                    <a:pt x="4" y="16"/>
                    <a:pt x="5" y="17"/>
                  </a:cubicBezTo>
                  <a:close/>
                  <a:moveTo>
                    <a:pt x="4" y="14"/>
                  </a:moveTo>
                  <a:cubicBezTo>
                    <a:pt x="4" y="14"/>
                    <a:pt x="4" y="14"/>
                    <a:pt x="4" y="14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4" y="13"/>
                    <a:pt x="4" y="13"/>
                    <a:pt x="5" y="12"/>
                  </a:cubicBezTo>
                  <a:cubicBezTo>
                    <a:pt x="5" y="12"/>
                    <a:pt x="5" y="12"/>
                    <a:pt x="5" y="12"/>
                  </a:cubicBezTo>
                  <a:cubicBezTo>
                    <a:pt x="4" y="13"/>
                    <a:pt x="4" y="13"/>
                    <a:pt x="4" y="14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4" y="14"/>
                    <a:pt x="4" y="14"/>
                    <a:pt x="4" y="14"/>
                  </a:cubicBezTo>
                  <a:close/>
                  <a:moveTo>
                    <a:pt x="22" y="8"/>
                  </a:moveTo>
                  <a:cubicBezTo>
                    <a:pt x="23" y="9"/>
                    <a:pt x="23" y="11"/>
                    <a:pt x="23" y="13"/>
                  </a:cubicBezTo>
                  <a:cubicBezTo>
                    <a:pt x="23" y="13"/>
                    <a:pt x="23" y="13"/>
                    <a:pt x="23" y="13"/>
                  </a:cubicBezTo>
                  <a:cubicBezTo>
                    <a:pt x="23" y="13"/>
                    <a:pt x="23" y="13"/>
                    <a:pt x="23" y="13"/>
                  </a:cubicBezTo>
                  <a:cubicBezTo>
                    <a:pt x="23" y="13"/>
                    <a:pt x="23" y="13"/>
                    <a:pt x="23" y="13"/>
                  </a:cubicBezTo>
                  <a:cubicBezTo>
                    <a:pt x="23" y="11"/>
                    <a:pt x="23" y="9"/>
                    <a:pt x="22" y="8"/>
                  </a:cubicBezTo>
                  <a:cubicBezTo>
                    <a:pt x="22" y="8"/>
                    <a:pt x="22" y="8"/>
                    <a:pt x="22" y="8"/>
                  </a:cubicBezTo>
                  <a:cubicBezTo>
                    <a:pt x="22" y="8"/>
                    <a:pt x="22" y="7"/>
                    <a:pt x="22" y="7"/>
                  </a:cubicBezTo>
                  <a:cubicBezTo>
                    <a:pt x="22" y="7"/>
                    <a:pt x="22" y="7"/>
                    <a:pt x="22" y="7"/>
                  </a:cubicBezTo>
                  <a:cubicBezTo>
                    <a:pt x="22" y="7"/>
                    <a:pt x="22" y="8"/>
                    <a:pt x="22" y="8"/>
                  </a:cubicBezTo>
                  <a:close/>
                  <a:moveTo>
                    <a:pt x="19" y="5"/>
                  </a:moveTo>
                  <a:cubicBezTo>
                    <a:pt x="18" y="4"/>
                    <a:pt x="17" y="4"/>
                    <a:pt x="15" y="4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6" y="4"/>
                    <a:pt x="18" y="4"/>
                    <a:pt x="19" y="5"/>
                  </a:cubicBezTo>
                  <a:close/>
                  <a:moveTo>
                    <a:pt x="14" y="4"/>
                  </a:moveTo>
                  <a:cubicBezTo>
                    <a:pt x="14" y="4"/>
                    <a:pt x="14" y="4"/>
                    <a:pt x="14" y="4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14" y="4"/>
                    <a:pt x="14" y="4"/>
                    <a:pt x="14" y="4"/>
                  </a:cubicBezTo>
                  <a:close/>
                  <a:moveTo>
                    <a:pt x="14" y="4"/>
                  </a:moveTo>
                  <a:cubicBezTo>
                    <a:pt x="14" y="4"/>
                    <a:pt x="14" y="4"/>
                    <a:pt x="14" y="4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14" y="4"/>
                    <a:pt x="14" y="4"/>
                    <a:pt x="14" y="4"/>
                  </a:cubicBezTo>
                  <a:close/>
                  <a:moveTo>
                    <a:pt x="14" y="4"/>
                  </a:moveTo>
                  <a:cubicBezTo>
                    <a:pt x="14" y="4"/>
                    <a:pt x="15" y="4"/>
                    <a:pt x="15" y="4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5" y="4"/>
                    <a:pt x="14" y="4"/>
                    <a:pt x="14" y="4"/>
                  </a:cubicBezTo>
                  <a:close/>
                  <a:moveTo>
                    <a:pt x="15" y="4"/>
                  </a:moveTo>
                  <a:cubicBezTo>
                    <a:pt x="15" y="4"/>
                    <a:pt x="15" y="4"/>
                    <a:pt x="15" y="4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5" y="4"/>
                    <a:pt x="15" y="4"/>
                    <a:pt x="15" y="4"/>
                  </a:cubicBezTo>
                  <a:close/>
                  <a:moveTo>
                    <a:pt x="15" y="4"/>
                  </a:moveTo>
                  <a:cubicBezTo>
                    <a:pt x="15" y="4"/>
                    <a:pt x="15" y="4"/>
                    <a:pt x="15" y="4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5" y="4"/>
                    <a:pt x="15" y="4"/>
                    <a:pt x="15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7" name="Freeform 45"/>
            <p:cNvSpPr/>
            <p:nvPr/>
          </p:nvSpPr>
          <p:spPr bwMode="auto">
            <a:xfrm>
              <a:off x="2522" y="1511"/>
              <a:ext cx="50" cy="106"/>
            </a:xfrm>
            <a:custGeom>
              <a:avLst/>
              <a:gdLst>
                <a:gd name="T0" fmla="*/ 0 w 14"/>
                <a:gd name="T1" fmla="*/ 27 h 30"/>
                <a:gd name="T2" fmla="*/ 5 w 14"/>
                <a:gd name="T3" fmla="*/ 21 h 30"/>
                <a:gd name="T4" fmla="*/ 5 w 14"/>
                <a:gd name="T5" fmla="*/ 21 h 30"/>
                <a:gd name="T6" fmla="*/ 10 w 14"/>
                <a:gd name="T7" fmla="*/ 9 h 30"/>
                <a:gd name="T8" fmla="*/ 10 w 14"/>
                <a:gd name="T9" fmla="*/ 9 h 30"/>
                <a:gd name="T10" fmla="*/ 9 w 14"/>
                <a:gd name="T11" fmla="*/ 5 h 30"/>
                <a:gd name="T12" fmla="*/ 9 w 14"/>
                <a:gd name="T13" fmla="*/ 5 h 30"/>
                <a:gd name="T14" fmla="*/ 8 w 14"/>
                <a:gd name="T15" fmla="*/ 4 h 30"/>
                <a:gd name="T16" fmla="*/ 8 w 14"/>
                <a:gd name="T17" fmla="*/ 4 h 30"/>
                <a:gd name="T18" fmla="*/ 8 w 14"/>
                <a:gd name="T19" fmla="*/ 4 h 30"/>
                <a:gd name="T20" fmla="*/ 8 w 14"/>
                <a:gd name="T21" fmla="*/ 4 h 30"/>
                <a:gd name="T22" fmla="*/ 7 w 14"/>
                <a:gd name="T23" fmla="*/ 5 h 30"/>
                <a:gd name="T24" fmla="*/ 7 w 14"/>
                <a:gd name="T25" fmla="*/ 5 h 30"/>
                <a:gd name="T26" fmla="*/ 5 w 14"/>
                <a:gd name="T27" fmla="*/ 9 h 30"/>
                <a:gd name="T28" fmla="*/ 5 w 14"/>
                <a:gd name="T29" fmla="*/ 9 h 30"/>
                <a:gd name="T30" fmla="*/ 4 w 14"/>
                <a:gd name="T31" fmla="*/ 15 h 30"/>
                <a:gd name="T32" fmla="*/ 4 w 14"/>
                <a:gd name="T33" fmla="*/ 15 h 30"/>
                <a:gd name="T34" fmla="*/ 0 w 14"/>
                <a:gd name="T35" fmla="*/ 14 h 30"/>
                <a:gd name="T36" fmla="*/ 1 w 14"/>
                <a:gd name="T37" fmla="*/ 8 h 30"/>
                <a:gd name="T38" fmla="*/ 1 w 14"/>
                <a:gd name="T39" fmla="*/ 8 h 30"/>
                <a:gd name="T40" fmla="*/ 8 w 14"/>
                <a:gd name="T41" fmla="*/ 0 h 30"/>
                <a:gd name="T42" fmla="*/ 8 w 14"/>
                <a:gd name="T43" fmla="*/ 0 h 30"/>
                <a:gd name="T44" fmla="*/ 12 w 14"/>
                <a:gd name="T45" fmla="*/ 3 h 30"/>
                <a:gd name="T46" fmla="*/ 12 w 14"/>
                <a:gd name="T47" fmla="*/ 3 h 30"/>
                <a:gd name="T48" fmla="*/ 14 w 14"/>
                <a:gd name="T49" fmla="*/ 9 h 30"/>
                <a:gd name="T50" fmla="*/ 14 w 14"/>
                <a:gd name="T51" fmla="*/ 9 h 30"/>
                <a:gd name="T52" fmla="*/ 3 w 14"/>
                <a:gd name="T53" fmla="*/ 30 h 30"/>
                <a:gd name="T54" fmla="*/ 3 w 14"/>
                <a:gd name="T55" fmla="*/ 30 h 30"/>
                <a:gd name="T56" fmla="*/ 0 w 14"/>
                <a:gd name="T57" fmla="*/ 27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4" h="30">
                  <a:moveTo>
                    <a:pt x="0" y="27"/>
                  </a:moveTo>
                  <a:cubicBezTo>
                    <a:pt x="0" y="27"/>
                    <a:pt x="3" y="25"/>
                    <a:pt x="5" y="21"/>
                  </a:cubicBezTo>
                  <a:cubicBezTo>
                    <a:pt x="5" y="21"/>
                    <a:pt x="5" y="21"/>
                    <a:pt x="5" y="21"/>
                  </a:cubicBezTo>
                  <a:cubicBezTo>
                    <a:pt x="8" y="17"/>
                    <a:pt x="10" y="12"/>
                    <a:pt x="10" y="9"/>
                  </a:cubicBezTo>
                  <a:cubicBezTo>
                    <a:pt x="10" y="9"/>
                    <a:pt x="10" y="9"/>
                    <a:pt x="10" y="9"/>
                  </a:cubicBezTo>
                  <a:cubicBezTo>
                    <a:pt x="10" y="7"/>
                    <a:pt x="10" y="6"/>
                    <a:pt x="9" y="5"/>
                  </a:cubicBezTo>
                  <a:cubicBezTo>
                    <a:pt x="9" y="5"/>
                    <a:pt x="9" y="5"/>
                    <a:pt x="9" y="5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7" y="4"/>
                    <a:pt x="7" y="4"/>
                    <a:pt x="7" y="5"/>
                  </a:cubicBezTo>
                  <a:cubicBezTo>
                    <a:pt x="7" y="5"/>
                    <a:pt x="7" y="5"/>
                    <a:pt x="7" y="5"/>
                  </a:cubicBezTo>
                  <a:cubicBezTo>
                    <a:pt x="6" y="6"/>
                    <a:pt x="6" y="7"/>
                    <a:pt x="5" y="9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4" y="12"/>
                    <a:pt x="4" y="15"/>
                    <a:pt x="4" y="15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0" y="11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3" y="4"/>
                    <a:pt x="4" y="0"/>
                    <a:pt x="8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10" y="0"/>
                    <a:pt x="11" y="1"/>
                    <a:pt x="12" y="3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14" y="5"/>
                    <a:pt x="14" y="7"/>
                    <a:pt x="14" y="9"/>
                  </a:cubicBezTo>
                  <a:cubicBezTo>
                    <a:pt x="14" y="9"/>
                    <a:pt x="14" y="9"/>
                    <a:pt x="14" y="9"/>
                  </a:cubicBezTo>
                  <a:cubicBezTo>
                    <a:pt x="14" y="19"/>
                    <a:pt x="3" y="30"/>
                    <a:pt x="3" y="30"/>
                  </a:cubicBezTo>
                  <a:cubicBezTo>
                    <a:pt x="3" y="30"/>
                    <a:pt x="3" y="30"/>
                    <a:pt x="3" y="30"/>
                  </a:cubicBezTo>
                  <a:cubicBezTo>
                    <a:pt x="0" y="27"/>
                    <a:pt x="0" y="27"/>
                    <a:pt x="0" y="2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8" name="Freeform 46"/>
            <p:cNvSpPr>
              <a:spLocks noEditPoints="1"/>
            </p:cNvSpPr>
            <p:nvPr/>
          </p:nvSpPr>
          <p:spPr bwMode="auto">
            <a:xfrm>
              <a:off x="2511" y="1504"/>
              <a:ext cx="68" cy="128"/>
            </a:xfrm>
            <a:custGeom>
              <a:avLst/>
              <a:gdLst>
                <a:gd name="T0" fmla="*/ 3 w 19"/>
                <a:gd name="T1" fmla="*/ 29 h 36"/>
                <a:gd name="T2" fmla="*/ 1 w 19"/>
                <a:gd name="T3" fmla="*/ 30 h 36"/>
                <a:gd name="T4" fmla="*/ 1 w 19"/>
                <a:gd name="T5" fmla="*/ 28 h 36"/>
                <a:gd name="T6" fmla="*/ 2 w 19"/>
                <a:gd name="T7" fmla="*/ 28 h 36"/>
                <a:gd name="T8" fmla="*/ 2 w 19"/>
                <a:gd name="T9" fmla="*/ 28 h 36"/>
                <a:gd name="T10" fmla="*/ 2 w 19"/>
                <a:gd name="T11" fmla="*/ 28 h 36"/>
                <a:gd name="T12" fmla="*/ 2 w 19"/>
                <a:gd name="T13" fmla="*/ 28 h 36"/>
                <a:gd name="T14" fmla="*/ 2 w 19"/>
                <a:gd name="T15" fmla="*/ 28 h 36"/>
                <a:gd name="T16" fmla="*/ 3 w 19"/>
                <a:gd name="T17" fmla="*/ 26 h 36"/>
                <a:gd name="T18" fmla="*/ 6 w 19"/>
                <a:gd name="T19" fmla="*/ 22 h 36"/>
                <a:gd name="T20" fmla="*/ 8 w 19"/>
                <a:gd name="T21" fmla="*/ 19 h 36"/>
                <a:gd name="T22" fmla="*/ 0 w 19"/>
                <a:gd name="T23" fmla="*/ 18 h 36"/>
                <a:gd name="T24" fmla="*/ 1 w 19"/>
                <a:gd name="T25" fmla="*/ 16 h 36"/>
                <a:gd name="T26" fmla="*/ 1 w 19"/>
                <a:gd name="T27" fmla="*/ 15 h 36"/>
                <a:gd name="T28" fmla="*/ 1 w 19"/>
                <a:gd name="T29" fmla="*/ 14 h 36"/>
                <a:gd name="T30" fmla="*/ 2 w 19"/>
                <a:gd name="T31" fmla="*/ 9 h 36"/>
                <a:gd name="T32" fmla="*/ 10 w 19"/>
                <a:gd name="T33" fmla="*/ 0 h 36"/>
                <a:gd name="T34" fmla="*/ 11 w 19"/>
                <a:gd name="T35" fmla="*/ 0 h 36"/>
                <a:gd name="T36" fmla="*/ 17 w 19"/>
                <a:gd name="T37" fmla="*/ 4 h 36"/>
                <a:gd name="T38" fmla="*/ 19 w 19"/>
                <a:gd name="T39" fmla="*/ 10 h 36"/>
                <a:gd name="T40" fmla="*/ 19 w 19"/>
                <a:gd name="T41" fmla="*/ 11 h 36"/>
                <a:gd name="T42" fmla="*/ 8 w 19"/>
                <a:gd name="T43" fmla="*/ 33 h 36"/>
                <a:gd name="T44" fmla="*/ 2 w 19"/>
                <a:gd name="T45" fmla="*/ 31 h 36"/>
                <a:gd name="T46" fmla="*/ 7 w 19"/>
                <a:gd name="T47" fmla="*/ 27 h 36"/>
                <a:gd name="T48" fmla="*/ 10 w 19"/>
                <a:gd name="T49" fmla="*/ 24 h 36"/>
                <a:gd name="T50" fmla="*/ 13 w 19"/>
                <a:gd name="T51" fmla="*/ 19 h 36"/>
                <a:gd name="T52" fmla="*/ 10 w 19"/>
                <a:gd name="T53" fmla="*/ 24 h 36"/>
                <a:gd name="T54" fmla="*/ 11 w 19"/>
                <a:gd name="T55" fmla="*/ 11 h 36"/>
                <a:gd name="T56" fmla="*/ 11 w 19"/>
                <a:gd name="T57" fmla="*/ 11 h 36"/>
                <a:gd name="T58" fmla="*/ 11 w 19"/>
                <a:gd name="T59" fmla="*/ 9 h 36"/>
                <a:gd name="T60" fmla="*/ 10 w 19"/>
                <a:gd name="T61" fmla="*/ 11 h 36"/>
                <a:gd name="T62" fmla="*/ 9 w 19"/>
                <a:gd name="T63" fmla="*/ 17 h 36"/>
                <a:gd name="T64" fmla="*/ 9 w 19"/>
                <a:gd name="T65" fmla="*/ 18 h 36"/>
                <a:gd name="T66" fmla="*/ 15 w 19"/>
                <a:gd name="T67" fmla="*/ 11 h 36"/>
                <a:gd name="T68" fmla="*/ 15 w 19"/>
                <a:gd name="T69" fmla="*/ 11 h 36"/>
                <a:gd name="T70" fmla="*/ 14 w 19"/>
                <a:gd name="T71" fmla="*/ 6 h 36"/>
                <a:gd name="T72" fmla="*/ 13 w 19"/>
                <a:gd name="T73" fmla="*/ 5 h 36"/>
                <a:gd name="T74" fmla="*/ 14 w 19"/>
                <a:gd name="T75" fmla="*/ 6 h 36"/>
                <a:gd name="T76" fmla="*/ 15 w 19"/>
                <a:gd name="T77" fmla="*/ 11 h 36"/>
                <a:gd name="T78" fmla="*/ 15 w 19"/>
                <a:gd name="T79" fmla="*/ 11 h 36"/>
                <a:gd name="T80" fmla="*/ 15 w 19"/>
                <a:gd name="T81" fmla="*/ 11 h 36"/>
                <a:gd name="T82" fmla="*/ 15 w 19"/>
                <a:gd name="T83" fmla="*/ 11 h 36"/>
                <a:gd name="T84" fmla="*/ 7 w 19"/>
                <a:gd name="T85" fmla="*/ 7 h 36"/>
                <a:gd name="T86" fmla="*/ 8 w 19"/>
                <a:gd name="T87" fmla="*/ 6 h 36"/>
                <a:gd name="T88" fmla="*/ 9 w 19"/>
                <a:gd name="T89" fmla="*/ 4 h 36"/>
                <a:gd name="T90" fmla="*/ 9 w 19"/>
                <a:gd name="T91" fmla="*/ 5 h 36"/>
                <a:gd name="T92" fmla="*/ 9 w 19"/>
                <a:gd name="T93" fmla="*/ 5 h 36"/>
                <a:gd name="T94" fmla="*/ 11 w 19"/>
                <a:gd name="T95" fmla="*/ 4 h 36"/>
                <a:gd name="T96" fmla="*/ 11 w 19"/>
                <a:gd name="T97" fmla="*/ 4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9" h="36">
                  <a:moveTo>
                    <a:pt x="2" y="31"/>
                  </a:moveTo>
                  <a:cubicBezTo>
                    <a:pt x="3" y="29"/>
                    <a:pt x="3" y="29"/>
                    <a:pt x="3" y="29"/>
                  </a:cubicBezTo>
                  <a:cubicBezTo>
                    <a:pt x="2" y="31"/>
                    <a:pt x="2" y="31"/>
                    <a:pt x="2" y="31"/>
                  </a:cubicBezTo>
                  <a:cubicBezTo>
                    <a:pt x="1" y="30"/>
                    <a:pt x="1" y="30"/>
                    <a:pt x="1" y="30"/>
                  </a:cubicBezTo>
                  <a:cubicBezTo>
                    <a:pt x="1" y="29"/>
                    <a:pt x="1" y="29"/>
                    <a:pt x="1" y="29"/>
                  </a:cubicBezTo>
                  <a:cubicBezTo>
                    <a:pt x="1" y="28"/>
                    <a:pt x="1" y="29"/>
                    <a:pt x="1" y="28"/>
                  </a:cubicBezTo>
                  <a:cubicBezTo>
                    <a:pt x="1" y="28"/>
                    <a:pt x="1" y="28"/>
                    <a:pt x="1" y="28"/>
                  </a:cubicBezTo>
                  <a:cubicBezTo>
                    <a:pt x="1" y="28"/>
                    <a:pt x="1" y="28"/>
                    <a:pt x="2" y="28"/>
                  </a:cubicBezTo>
                  <a:cubicBezTo>
                    <a:pt x="2" y="28"/>
                    <a:pt x="2" y="28"/>
                    <a:pt x="2" y="28"/>
                  </a:cubicBezTo>
                  <a:cubicBezTo>
                    <a:pt x="2" y="28"/>
                    <a:pt x="2" y="28"/>
                    <a:pt x="2" y="28"/>
                  </a:cubicBezTo>
                  <a:cubicBezTo>
                    <a:pt x="2" y="28"/>
                    <a:pt x="2" y="28"/>
                    <a:pt x="2" y="28"/>
                  </a:cubicBezTo>
                  <a:cubicBezTo>
                    <a:pt x="2" y="28"/>
                    <a:pt x="2" y="28"/>
                    <a:pt x="2" y="28"/>
                  </a:cubicBezTo>
                  <a:cubicBezTo>
                    <a:pt x="2" y="28"/>
                    <a:pt x="2" y="28"/>
                    <a:pt x="2" y="28"/>
                  </a:cubicBezTo>
                  <a:cubicBezTo>
                    <a:pt x="2" y="28"/>
                    <a:pt x="2" y="28"/>
                    <a:pt x="2" y="28"/>
                  </a:cubicBezTo>
                  <a:cubicBezTo>
                    <a:pt x="2" y="28"/>
                    <a:pt x="2" y="28"/>
                    <a:pt x="2" y="28"/>
                  </a:cubicBezTo>
                  <a:cubicBezTo>
                    <a:pt x="2" y="28"/>
                    <a:pt x="2" y="28"/>
                    <a:pt x="2" y="28"/>
                  </a:cubicBezTo>
                  <a:cubicBezTo>
                    <a:pt x="2" y="28"/>
                    <a:pt x="2" y="28"/>
                    <a:pt x="2" y="28"/>
                  </a:cubicBezTo>
                  <a:cubicBezTo>
                    <a:pt x="2" y="27"/>
                    <a:pt x="3" y="27"/>
                    <a:pt x="3" y="26"/>
                  </a:cubicBezTo>
                  <a:cubicBezTo>
                    <a:pt x="3" y="26"/>
                    <a:pt x="3" y="26"/>
                    <a:pt x="3" y="26"/>
                  </a:cubicBezTo>
                  <a:cubicBezTo>
                    <a:pt x="4" y="25"/>
                    <a:pt x="5" y="24"/>
                    <a:pt x="6" y="22"/>
                  </a:cubicBezTo>
                  <a:cubicBezTo>
                    <a:pt x="6" y="22"/>
                    <a:pt x="6" y="22"/>
                    <a:pt x="6" y="22"/>
                  </a:cubicBezTo>
                  <a:cubicBezTo>
                    <a:pt x="7" y="21"/>
                    <a:pt x="8" y="20"/>
                    <a:pt x="8" y="19"/>
                  </a:cubicBezTo>
                  <a:cubicBezTo>
                    <a:pt x="8" y="19"/>
                    <a:pt x="8" y="19"/>
                    <a:pt x="8" y="19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cubicBezTo>
                    <a:pt x="1" y="12"/>
                    <a:pt x="2" y="11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4" y="6"/>
                    <a:pt x="5" y="1"/>
                    <a:pt x="10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4" y="0"/>
                    <a:pt x="16" y="2"/>
                    <a:pt x="17" y="4"/>
                  </a:cubicBezTo>
                  <a:cubicBezTo>
                    <a:pt x="17" y="4"/>
                    <a:pt x="17" y="4"/>
                    <a:pt x="17" y="4"/>
                  </a:cubicBezTo>
                  <a:cubicBezTo>
                    <a:pt x="18" y="6"/>
                    <a:pt x="19" y="8"/>
                    <a:pt x="19" y="10"/>
                  </a:cubicBezTo>
                  <a:cubicBezTo>
                    <a:pt x="19" y="10"/>
                    <a:pt x="19" y="10"/>
                    <a:pt x="19" y="10"/>
                  </a:cubicBezTo>
                  <a:cubicBezTo>
                    <a:pt x="19" y="10"/>
                    <a:pt x="19" y="10"/>
                    <a:pt x="19" y="10"/>
                  </a:cubicBezTo>
                  <a:cubicBezTo>
                    <a:pt x="19" y="11"/>
                    <a:pt x="19" y="11"/>
                    <a:pt x="19" y="11"/>
                  </a:cubicBezTo>
                  <a:cubicBezTo>
                    <a:pt x="19" y="21"/>
                    <a:pt x="10" y="31"/>
                    <a:pt x="8" y="33"/>
                  </a:cubicBezTo>
                  <a:cubicBezTo>
                    <a:pt x="8" y="33"/>
                    <a:pt x="8" y="33"/>
                    <a:pt x="8" y="33"/>
                  </a:cubicBezTo>
                  <a:cubicBezTo>
                    <a:pt x="7" y="36"/>
                    <a:pt x="7" y="36"/>
                    <a:pt x="7" y="36"/>
                  </a:cubicBezTo>
                  <a:cubicBezTo>
                    <a:pt x="2" y="31"/>
                    <a:pt x="2" y="31"/>
                    <a:pt x="2" y="31"/>
                  </a:cubicBezTo>
                  <a:close/>
                  <a:moveTo>
                    <a:pt x="10" y="24"/>
                  </a:moveTo>
                  <a:cubicBezTo>
                    <a:pt x="9" y="25"/>
                    <a:pt x="8" y="26"/>
                    <a:pt x="7" y="27"/>
                  </a:cubicBezTo>
                  <a:cubicBezTo>
                    <a:pt x="7" y="27"/>
                    <a:pt x="7" y="27"/>
                    <a:pt x="7" y="27"/>
                  </a:cubicBezTo>
                  <a:cubicBezTo>
                    <a:pt x="8" y="26"/>
                    <a:pt x="9" y="25"/>
                    <a:pt x="10" y="24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1" y="22"/>
                    <a:pt x="12" y="21"/>
                    <a:pt x="13" y="19"/>
                  </a:cubicBezTo>
                  <a:cubicBezTo>
                    <a:pt x="13" y="19"/>
                    <a:pt x="13" y="19"/>
                    <a:pt x="13" y="19"/>
                  </a:cubicBezTo>
                  <a:cubicBezTo>
                    <a:pt x="12" y="21"/>
                    <a:pt x="11" y="22"/>
                    <a:pt x="10" y="24"/>
                  </a:cubicBezTo>
                  <a:close/>
                  <a:moveTo>
                    <a:pt x="9" y="18"/>
                  </a:moveTo>
                  <a:cubicBezTo>
                    <a:pt x="10" y="16"/>
                    <a:pt x="11" y="13"/>
                    <a:pt x="11" y="11"/>
                  </a:cubicBezTo>
                  <a:cubicBezTo>
                    <a:pt x="11" y="11"/>
                    <a:pt x="11" y="11"/>
                    <a:pt x="11" y="11"/>
                  </a:cubicBezTo>
                  <a:cubicBezTo>
                    <a:pt x="11" y="11"/>
                    <a:pt x="11" y="11"/>
                    <a:pt x="11" y="11"/>
                  </a:cubicBezTo>
                  <a:cubicBezTo>
                    <a:pt x="11" y="11"/>
                    <a:pt x="11" y="11"/>
                    <a:pt x="11" y="11"/>
                  </a:cubicBezTo>
                  <a:cubicBezTo>
                    <a:pt x="11" y="10"/>
                    <a:pt x="11" y="10"/>
                    <a:pt x="11" y="9"/>
                  </a:cubicBezTo>
                  <a:cubicBezTo>
                    <a:pt x="11" y="9"/>
                    <a:pt x="11" y="9"/>
                    <a:pt x="11" y="9"/>
                  </a:cubicBezTo>
                  <a:cubicBezTo>
                    <a:pt x="11" y="10"/>
                    <a:pt x="10" y="11"/>
                    <a:pt x="10" y="1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9" y="14"/>
                    <a:pt x="9" y="16"/>
                    <a:pt x="9" y="17"/>
                  </a:cubicBezTo>
                  <a:cubicBezTo>
                    <a:pt x="9" y="17"/>
                    <a:pt x="9" y="17"/>
                    <a:pt x="9" y="17"/>
                  </a:cubicBezTo>
                  <a:cubicBezTo>
                    <a:pt x="9" y="18"/>
                    <a:pt x="9" y="18"/>
                    <a:pt x="9" y="18"/>
                  </a:cubicBezTo>
                  <a:close/>
                  <a:moveTo>
                    <a:pt x="15" y="11"/>
                  </a:moveTo>
                  <a:cubicBezTo>
                    <a:pt x="15" y="11"/>
                    <a:pt x="15" y="11"/>
                    <a:pt x="15" y="11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15" y="9"/>
                    <a:pt x="15" y="7"/>
                    <a:pt x="14" y="6"/>
                  </a:cubicBezTo>
                  <a:cubicBezTo>
                    <a:pt x="14" y="6"/>
                    <a:pt x="14" y="6"/>
                    <a:pt x="14" y="6"/>
                  </a:cubicBezTo>
                  <a:cubicBezTo>
                    <a:pt x="13" y="6"/>
                    <a:pt x="13" y="5"/>
                    <a:pt x="13" y="5"/>
                  </a:cubicBezTo>
                  <a:cubicBezTo>
                    <a:pt x="13" y="5"/>
                    <a:pt x="13" y="5"/>
                    <a:pt x="13" y="5"/>
                  </a:cubicBezTo>
                  <a:cubicBezTo>
                    <a:pt x="13" y="5"/>
                    <a:pt x="13" y="6"/>
                    <a:pt x="14" y="6"/>
                  </a:cubicBezTo>
                  <a:cubicBezTo>
                    <a:pt x="14" y="6"/>
                    <a:pt x="14" y="6"/>
                    <a:pt x="14" y="6"/>
                  </a:cubicBezTo>
                  <a:cubicBezTo>
                    <a:pt x="15" y="7"/>
                    <a:pt x="15" y="9"/>
                    <a:pt x="15" y="11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15" y="11"/>
                    <a:pt x="15" y="11"/>
                    <a:pt x="15" y="11"/>
                  </a:cubicBezTo>
                  <a:close/>
                  <a:moveTo>
                    <a:pt x="7" y="7"/>
                  </a:moveTo>
                  <a:cubicBezTo>
                    <a:pt x="8" y="6"/>
                    <a:pt x="8" y="6"/>
                    <a:pt x="8" y="6"/>
                  </a:cubicBezTo>
                  <a:cubicBezTo>
                    <a:pt x="8" y="6"/>
                    <a:pt x="8" y="6"/>
                    <a:pt x="8" y="6"/>
                  </a:cubicBezTo>
                  <a:cubicBezTo>
                    <a:pt x="8" y="5"/>
                    <a:pt x="9" y="5"/>
                    <a:pt x="9" y="4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9" y="5"/>
                    <a:pt x="8" y="6"/>
                    <a:pt x="7" y="7"/>
                  </a:cubicBezTo>
                  <a:close/>
                  <a:moveTo>
                    <a:pt x="9" y="5"/>
                  </a:moveTo>
                  <a:cubicBezTo>
                    <a:pt x="9" y="5"/>
                    <a:pt x="9" y="5"/>
                    <a:pt x="9" y="5"/>
                  </a:cubicBezTo>
                  <a:cubicBezTo>
                    <a:pt x="9" y="5"/>
                    <a:pt x="9" y="5"/>
                    <a:pt x="9" y="5"/>
                  </a:cubicBezTo>
                  <a:close/>
                  <a:moveTo>
                    <a:pt x="11" y="4"/>
                  </a:moveTo>
                  <a:cubicBezTo>
                    <a:pt x="11" y="4"/>
                    <a:pt x="11" y="4"/>
                    <a:pt x="11" y="4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1" y="4"/>
                    <a:pt x="11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9" name="Freeform 47"/>
            <p:cNvSpPr>
              <a:spLocks noEditPoints="1"/>
            </p:cNvSpPr>
            <p:nvPr/>
          </p:nvSpPr>
          <p:spPr bwMode="auto">
            <a:xfrm>
              <a:off x="2344" y="1745"/>
              <a:ext cx="239" cy="124"/>
            </a:xfrm>
            <a:custGeom>
              <a:avLst/>
              <a:gdLst>
                <a:gd name="T0" fmla="*/ 26 w 67"/>
                <a:gd name="T1" fmla="*/ 35 h 35"/>
                <a:gd name="T2" fmla="*/ 0 w 67"/>
                <a:gd name="T3" fmla="*/ 21 h 35"/>
                <a:gd name="T4" fmla="*/ 0 w 67"/>
                <a:gd name="T5" fmla="*/ 21 h 35"/>
                <a:gd name="T6" fmla="*/ 3 w 67"/>
                <a:gd name="T7" fmla="*/ 19 h 35"/>
                <a:gd name="T8" fmla="*/ 4 w 67"/>
                <a:gd name="T9" fmla="*/ 21 h 35"/>
                <a:gd name="T10" fmla="*/ 4 w 67"/>
                <a:gd name="T11" fmla="*/ 21 h 35"/>
                <a:gd name="T12" fmla="*/ 8 w 67"/>
                <a:gd name="T13" fmla="*/ 25 h 35"/>
                <a:gd name="T14" fmla="*/ 8 w 67"/>
                <a:gd name="T15" fmla="*/ 25 h 35"/>
                <a:gd name="T16" fmla="*/ 26 w 67"/>
                <a:gd name="T17" fmla="*/ 31 h 35"/>
                <a:gd name="T18" fmla="*/ 26 w 67"/>
                <a:gd name="T19" fmla="*/ 31 h 35"/>
                <a:gd name="T20" fmla="*/ 36 w 67"/>
                <a:gd name="T21" fmla="*/ 29 h 35"/>
                <a:gd name="T22" fmla="*/ 36 w 67"/>
                <a:gd name="T23" fmla="*/ 29 h 35"/>
                <a:gd name="T24" fmla="*/ 59 w 67"/>
                <a:gd name="T25" fmla="*/ 13 h 35"/>
                <a:gd name="T26" fmla="*/ 59 w 67"/>
                <a:gd name="T27" fmla="*/ 13 h 35"/>
                <a:gd name="T28" fmla="*/ 63 w 67"/>
                <a:gd name="T29" fmla="*/ 0 h 35"/>
                <a:gd name="T30" fmla="*/ 63 w 67"/>
                <a:gd name="T31" fmla="*/ 0 h 35"/>
                <a:gd name="T32" fmla="*/ 67 w 67"/>
                <a:gd name="T33" fmla="*/ 1 h 35"/>
                <a:gd name="T34" fmla="*/ 37 w 67"/>
                <a:gd name="T35" fmla="*/ 33 h 35"/>
                <a:gd name="T36" fmla="*/ 37 w 67"/>
                <a:gd name="T37" fmla="*/ 33 h 35"/>
                <a:gd name="T38" fmla="*/ 26 w 67"/>
                <a:gd name="T39" fmla="*/ 35 h 35"/>
                <a:gd name="T40" fmla="*/ 26 w 67"/>
                <a:gd name="T41" fmla="*/ 35 h 35"/>
                <a:gd name="T42" fmla="*/ 26 w 67"/>
                <a:gd name="T43" fmla="*/ 35 h 35"/>
                <a:gd name="T44" fmla="*/ 0 w 67"/>
                <a:gd name="T45" fmla="*/ 21 h 35"/>
                <a:gd name="T46" fmla="*/ 0 w 67"/>
                <a:gd name="T47" fmla="*/ 21 h 35"/>
                <a:gd name="T48" fmla="*/ 0 w 67"/>
                <a:gd name="T49" fmla="*/ 21 h 35"/>
                <a:gd name="T50" fmla="*/ 0 w 67"/>
                <a:gd name="T51" fmla="*/ 21 h 35"/>
                <a:gd name="T52" fmla="*/ 0 w 67"/>
                <a:gd name="T53" fmla="*/ 21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67" h="35">
                  <a:moveTo>
                    <a:pt x="26" y="35"/>
                  </a:moveTo>
                  <a:cubicBezTo>
                    <a:pt x="7" y="35"/>
                    <a:pt x="0" y="22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3" y="19"/>
                    <a:pt x="3" y="19"/>
                    <a:pt x="3" y="19"/>
                  </a:cubicBezTo>
                  <a:cubicBezTo>
                    <a:pt x="3" y="19"/>
                    <a:pt x="3" y="20"/>
                    <a:pt x="4" y="21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5" y="22"/>
                    <a:pt x="6" y="23"/>
                    <a:pt x="8" y="25"/>
                  </a:cubicBezTo>
                  <a:cubicBezTo>
                    <a:pt x="8" y="25"/>
                    <a:pt x="8" y="25"/>
                    <a:pt x="8" y="25"/>
                  </a:cubicBezTo>
                  <a:cubicBezTo>
                    <a:pt x="11" y="28"/>
                    <a:pt x="17" y="31"/>
                    <a:pt x="26" y="31"/>
                  </a:cubicBezTo>
                  <a:cubicBezTo>
                    <a:pt x="26" y="31"/>
                    <a:pt x="26" y="31"/>
                    <a:pt x="26" y="31"/>
                  </a:cubicBezTo>
                  <a:cubicBezTo>
                    <a:pt x="29" y="31"/>
                    <a:pt x="32" y="30"/>
                    <a:pt x="36" y="29"/>
                  </a:cubicBezTo>
                  <a:cubicBezTo>
                    <a:pt x="36" y="29"/>
                    <a:pt x="36" y="29"/>
                    <a:pt x="36" y="29"/>
                  </a:cubicBezTo>
                  <a:cubicBezTo>
                    <a:pt x="48" y="27"/>
                    <a:pt x="55" y="19"/>
                    <a:pt x="59" y="13"/>
                  </a:cubicBezTo>
                  <a:cubicBezTo>
                    <a:pt x="59" y="13"/>
                    <a:pt x="59" y="13"/>
                    <a:pt x="59" y="13"/>
                  </a:cubicBezTo>
                  <a:cubicBezTo>
                    <a:pt x="63" y="6"/>
                    <a:pt x="63" y="0"/>
                    <a:pt x="63" y="0"/>
                  </a:cubicBezTo>
                  <a:cubicBezTo>
                    <a:pt x="63" y="0"/>
                    <a:pt x="63" y="0"/>
                    <a:pt x="63" y="0"/>
                  </a:cubicBezTo>
                  <a:cubicBezTo>
                    <a:pt x="67" y="1"/>
                    <a:pt x="67" y="1"/>
                    <a:pt x="67" y="1"/>
                  </a:cubicBezTo>
                  <a:cubicBezTo>
                    <a:pt x="67" y="1"/>
                    <a:pt x="64" y="27"/>
                    <a:pt x="37" y="33"/>
                  </a:cubicBezTo>
                  <a:cubicBezTo>
                    <a:pt x="37" y="33"/>
                    <a:pt x="37" y="33"/>
                    <a:pt x="37" y="33"/>
                  </a:cubicBezTo>
                  <a:cubicBezTo>
                    <a:pt x="33" y="34"/>
                    <a:pt x="29" y="35"/>
                    <a:pt x="26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6" y="35"/>
                    <a:pt x="26" y="35"/>
                    <a:pt x="26" y="35"/>
                  </a:cubicBezTo>
                  <a:close/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0" name="Freeform 48"/>
            <p:cNvSpPr>
              <a:spLocks noEditPoints="1"/>
            </p:cNvSpPr>
            <p:nvPr/>
          </p:nvSpPr>
          <p:spPr bwMode="auto">
            <a:xfrm>
              <a:off x="2333" y="1738"/>
              <a:ext cx="257" cy="138"/>
            </a:xfrm>
            <a:custGeom>
              <a:avLst/>
              <a:gdLst>
                <a:gd name="T0" fmla="*/ 29 w 72"/>
                <a:gd name="T1" fmla="*/ 37 h 39"/>
                <a:gd name="T2" fmla="*/ 29 w 72"/>
                <a:gd name="T3" fmla="*/ 35 h 39"/>
                <a:gd name="T4" fmla="*/ 39 w 72"/>
                <a:gd name="T5" fmla="*/ 33 h 39"/>
                <a:gd name="T6" fmla="*/ 29 w 72"/>
                <a:gd name="T7" fmla="*/ 35 h 39"/>
                <a:gd name="T8" fmla="*/ 29 w 72"/>
                <a:gd name="T9" fmla="*/ 35 h 39"/>
                <a:gd name="T10" fmla="*/ 29 w 72"/>
                <a:gd name="T11" fmla="*/ 35 h 39"/>
                <a:gd name="T12" fmla="*/ 29 w 72"/>
                <a:gd name="T13" fmla="*/ 37 h 39"/>
                <a:gd name="T14" fmla="*/ 29 w 72"/>
                <a:gd name="T15" fmla="*/ 39 h 39"/>
                <a:gd name="T16" fmla="*/ 1 w 72"/>
                <a:gd name="T17" fmla="*/ 25 h 39"/>
                <a:gd name="T18" fmla="*/ 1 w 72"/>
                <a:gd name="T19" fmla="*/ 24 h 39"/>
                <a:gd name="T20" fmla="*/ 6 w 72"/>
                <a:gd name="T21" fmla="*/ 19 h 39"/>
                <a:gd name="T22" fmla="*/ 8 w 72"/>
                <a:gd name="T23" fmla="*/ 20 h 39"/>
                <a:gd name="T24" fmla="*/ 8 w 72"/>
                <a:gd name="T25" fmla="*/ 20 h 39"/>
                <a:gd name="T26" fmla="*/ 8 w 72"/>
                <a:gd name="T27" fmla="*/ 20 h 39"/>
                <a:gd name="T28" fmla="*/ 8 w 72"/>
                <a:gd name="T29" fmla="*/ 21 h 39"/>
                <a:gd name="T30" fmla="*/ 8 w 72"/>
                <a:gd name="T31" fmla="*/ 21 h 39"/>
                <a:gd name="T32" fmla="*/ 9 w 72"/>
                <a:gd name="T33" fmla="*/ 22 h 39"/>
                <a:gd name="T34" fmla="*/ 12 w 72"/>
                <a:gd name="T35" fmla="*/ 25 h 39"/>
                <a:gd name="T36" fmla="*/ 29 w 72"/>
                <a:gd name="T37" fmla="*/ 31 h 39"/>
                <a:gd name="T38" fmla="*/ 38 w 72"/>
                <a:gd name="T39" fmla="*/ 29 h 39"/>
                <a:gd name="T40" fmla="*/ 60 w 72"/>
                <a:gd name="T41" fmla="*/ 14 h 39"/>
                <a:gd name="T42" fmla="*/ 64 w 72"/>
                <a:gd name="T43" fmla="*/ 2 h 39"/>
                <a:gd name="T44" fmla="*/ 64 w 72"/>
                <a:gd name="T45" fmla="*/ 2 h 39"/>
                <a:gd name="T46" fmla="*/ 66 w 72"/>
                <a:gd name="T47" fmla="*/ 0 h 39"/>
                <a:gd name="T48" fmla="*/ 70 w 72"/>
                <a:gd name="T49" fmla="*/ 1 h 39"/>
                <a:gd name="T50" fmla="*/ 71 w 72"/>
                <a:gd name="T51" fmla="*/ 1 h 39"/>
                <a:gd name="T52" fmla="*/ 72 w 72"/>
                <a:gd name="T53" fmla="*/ 1 h 39"/>
                <a:gd name="T54" fmla="*/ 72 w 72"/>
                <a:gd name="T55" fmla="*/ 1 h 39"/>
                <a:gd name="T56" fmla="*/ 72 w 72"/>
                <a:gd name="T57" fmla="*/ 1 h 39"/>
                <a:gd name="T58" fmla="*/ 72 w 72"/>
                <a:gd name="T59" fmla="*/ 1 h 39"/>
                <a:gd name="T60" fmla="*/ 72 w 72"/>
                <a:gd name="T61" fmla="*/ 3 h 39"/>
                <a:gd name="T62" fmla="*/ 40 w 72"/>
                <a:gd name="T63" fmla="*/ 37 h 39"/>
                <a:gd name="T64" fmla="*/ 29 w 72"/>
                <a:gd name="T65" fmla="*/ 39 h 39"/>
                <a:gd name="T66" fmla="*/ 3 w 72"/>
                <a:gd name="T67" fmla="*/ 23 h 39"/>
                <a:gd name="T68" fmla="*/ 3 w 72"/>
                <a:gd name="T69" fmla="*/ 23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72" h="39">
                  <a:moveTo>
                    <a:pt x="29" y="39"/>
                  </a:moveTo>
                  <a:cubicBezTo>
                    <a:pt x="29" y="37"/>
                    <a:pt x="29" y="37"/>
                    <a:pt x="29" y="37"/>
                  </a:cubicBezTo>
                  <a:cubicBezTo>
                    <a:pt x="29" y="35"/>
                    <a:pt x="29" y="35"/>
                    <a:pt x="29" y="35"/>
                  </a:cubicBezTo>
                  <a:cubicBezTo>
                    <a:pt x="29" y="35"/>
                    <a:pt x="29" y="35"/>
                    <a:pt x="29" y="35"/>
                  </a:cubicBezTo>
                  <a:cubicBezTo>
                    <a:pt x="32" y="35"/>
                    <a:pt x="35" y="34"/>
                    <a:pt x="39" y="33"/>
                  </a:cubicBezTo>
                  <a:cubicBezTo>
                    <a:pt x="39" y="33"/>
                    <a:pt x="39" y="33"/>
                    <a:pt x="39" y="33"/>
                  </a:cubicBezTo>
                  <a:cubicBezTo>
                    <a:pt x="35" y="34"/>
                    <a:pt x="32" y="35"/>
                    <a:pt x="29" y="35"/>
                  </a:cubicBezTo>
                  <a:cubicBezTo>
                    <a:pt x="29" y="35"/>
                    <a:pt x="29" y="35"/>
                    <a:pt x="29" y="35"/>
                  </a:cubicBezTo>
                  <a:cubicBezTo>
                    <a:pt x="29" y="35"/>
                    <a:pt x="29" y="35"/>
                    <a:pt x="29" y="35"/>
                  </a:cubicBezTo>
                  <a:cubicBezTo>
                    <a:pt x="29" y="35"/>
                    <a:pt x="29" y="35"/>
                    <a:pt x="29" y="35"/>
                  </a:cubicBezTo>
                  <a:cubicBezTo>
                    <a:pt x="29" y="35"/>
                    <a:pt x="29" y="35"/>
                    <a:pt x="29" y="35"/>
                  </a:cubicBezTo>
                  <a:cubicBezTo>
                    <a:pt x="29" y="35"/>
                    <a:pt x="29" y="35"/>
                    <a:pt x="29" y="35"/>
                  </a:cubicBezTo>
                  <a:cubicBezTo>
                    <a:pt x="29" y="35"/>
                    <a:pt x="29" y="35"/>
                    <a:pt x="29" y="35"/>
                  </a:cubicBezTo>
                  <a:cubicBezTo>
                    <a:pt x="29" y="37"/>
                    <a:pt x="29" y="37"/>
                    <a:pt x="29" y="37"/>
                  </a:cubicBezTo>
                  <a:cubicBezTo>
                    <a:pt x="29" y="39"/>
                    <a:pt x="29" y="39"/>
                    <a:pt x="29" y="39"/>
                  </a:cubicBezTo>
                  <a:cubicBezTo>
                    <a:pt x="29" y="39"/>
                    <a:pt x="29" y="39"/>
                    <a:pt x="29" y="39"/>
                  </a:cubicBezTo>
                  <a:cubicBezTo>
                    <a:pt x="12" y="39"/>
                    <a:pt x="4" y="29"/>
                    <a:pt x="1" y="25"/>
                  </a:cubicBezTo>
                  <a:cubicBezTo>
                    <a:pt x="1" y="25"/>
                    <a:pt x="1" y="25"/>
                    <a:pt x="1" y="25"/>
                  </a:cubicBezTo>
                  <a:cubicBezTo>
                    <a:pt x="1" y="25"/>
                    <a:pt x="1" y="25"/>
                    <a:pt x="1" y="25"/>
                  </a:cubicBezTo>
                  <a:cubicBezTo>
                    <a:pt x="1" y="24"/>
                    <a:pt x="1" y="24"/>
                    <a:pt x="1" y="24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8" y="20"/>
                    <a:pt x="7" y="20"/>
                    <a:pt x="8" y="20"/>
                  </a:cubicBezTo>
                  <a:cubicBezTo>
                    <a:pt x="8" y="20"/>
                    <a:pt x="8" y="20"/>
                    <a:pt x="8" y="20"/>
                  </a:cubicBezTo>
                  <a:cubicBezTo>
                    <a:pt x="8" y="20"/>
                    <a:pt x="8" y="20"/>
                    <a:pt x="8" y="20"/>
                  </a:cubicBezTo>
                  <a:cubicBezTo>
                    <a:pt x="8" y="20"/>
                    <a:pt x="8" y="20"/>
                    <a:pt x="8" y="20"/>
                  </a:cubicBezTo>
                  <a:cubicBezTo>
                    <a:pt x="8" y="20"/>
                    <a:pt x="8" y="20"/>
                    <a:pt x="8" y="20"/>
                  </a:cubicBezTo>
                  <a:cubicBezTo>
                    <a:pt x="8" y="20"/>
                    <a:pt x="8" y="20"/>
                    <a:pt x="8" y="20"/>
                  </a:cubicBezTo>
                  <a:cubicBezTo>
                    <a:pt x="8" y="20"/>
                    <a:pt x="8" y="20"/>
                    <a:pt x="8" y="21"/>
                  </a:cubicBezTo>
                  <a:cubicBezTo>
                    <a:pt x="8" y="21"/>
                    <a:pt x="8" y="21"/>
                    <a:pt x="8" y="21"/>
                  </a:cubicBezTo>
                  <a:cubicBezTo>
                    <a:pt x="8" y="21"/>
                    <a:pt x="8" y="21"/>
                    <a:pt x="8" y="21"/>
                  </a:cubicBezTo>
                  <a:cubicBezTo>
                    <a:pt x="8" y="21"/>
                    <a:pt x="8" y="21"/>
                    <a:pt x="8" y="21"/>
                  </a:cubicBezTo>
                  <a:cubicBezTo>
                    <a:pt x="8" y="21"/>
                    <a:pt x="8" y="21"/>
                    <a:pt x="9" y="22"/>
                  </a:cubicBezTo>
                  <a:cubicBezTo>
                    <a:pt x="9" y="22"/>
                    <a:pt x="9" y="22"/>
                    <a:pt x="9" y="22"/>
                  </a:cubicBezTo>
                  <a:cubicBezTo>
                    <a:pt x="9" y="23"/>
                    <a:pt x="11" y="24"/>
                    <a:pt x="12" y="25"/>
                  </a:cubicBezTo>
                  <a:cubicBezTo>
                    <a:pt x="12" y="25"/>
                    <a:pt x="12" y="25"/>
                    <a:pt x="12" y="25"/>
                  </a:cubicBezTo>
                  <a:cubicBezTo>
                    <a:pt x="15" y="28"/>
                    <a:pt x="20" y="31"/>
                    <a:pt x="29" y="31"/>
                  </a:cubicBezTo>
                  <a:cubicBezTo>
                    <a:pt x="29" y="31"/>
                    <a:pt x="29" y="31"/>
                    <a:pt x="29" y="31"/>
                  </a:cubicBezTo>
                  <a:cubicBezTo>
                    <a:pt x="31" y="31"/>
                    <a:pt x="35" y="30"/>
                    <a:pt x="38" y="29"/>
                  </a:cubicBezTo>
                  <a:cubicBezTo>
                    <a:pt x="38" y="29"/>
                    <a:pt x="38" y="29"/>
                    <a:pt x="38" y="29"/>
                  </a:cubicBezTo>
                  <a:cubicBezTo>
                    <a:pt x="50" y="27"/>
                    <a:pt x="57" y="20"/>
                    <a:pt x="60" y="14"/>
                  </a:cubicBezTo>
                  <a:cubicBezTo>
                    <a:pt x="60" y="14"/>
                    <a:pt x="60" y="14"/>
                    <a:pt x="60" y="14"/>
                  </a:cubicBezTo>
                  <a:cubicBezTo>
                    <a:pt x="63" y="8"/>
                    <a:pt x="64" y="3"/>
                    <a:pt x="64" y="2"/>
                  </a:cubicBezTo>
                  <a:cubicBezTo>
                    <a:pt x="64" y="2"/>
                    <a:pt x="64" y="2"/>
                    <a:pt x="64" y="2"/>
                  </a:cubicBezTo>
                  <a:cubicBezTo>
                    <a:pt x="64" y="2"/>
                    <a:pt x="64" y="2"/>
                    <a:pt x="64" y="2"/>
                  </a:cubicBezTo>
                  <a:cubicBezTo>
                    <a:pt x="64" y="0"/>
                    <a:pt x="64" y="0"/>
                    <a:pt x="64" y="0"/>
                  </a:cubicBezTo>
                  <a:cubicBezTo>
                    <a:pt x="66" y="0"/>
                    <a:pt x="66" y="0"/>
                    <a:pt x="66" y="0"/>
                  </a:cubicBezTo>
                  <a:cubicBezTo>
                    <a:pt x="70" y="1"/>
                    <a:pt x="70" y="1"/>
                    <a:pt x="70" y="1"/>
                  </a:cubicBezTo>
                  <a:cubicBezTo>
                    <a:pt x="70" y="1"/>
                    <a:pt x="70" y="1"/>
                    <a:pt x="70" y="1"/>
                  </a:cubicBezTo>
                  <a:cubicBezTo>
                    <a:pt x="71" y="1"/>
                    <a:pt x="71" y="1"/>
                    <a:pt x="71" y="1"/>
                  </a:cubicBezTo>
                  <a:cubicBezTo>
                    <a:pt x="71" y="1"/>
                    <a:pt x="71" y="1"/>
                    <a:pt x="71" y="1"/>
                  </a:cubicBezTo>
                  <a:cubicBezTo>
                    <a:pt x="71" y="1"/>
                    <a:pt x="71" y="1"/>
                    <a:pt x="72" y="1"/>
                  </a:cubicBezTo>
                  <a:cubicBezTo>
                    <a:pt x="72" y="1"/>
                    <a:pt x="72" y="1"/>
                    <a:pt x="72" y="1"/>
                  </a:cubicBezTo>
                  <a:cubicBezTo>
                    <a:pt x="72" y="1"/>
                    <a:pt x="72" y="1"/>
                    <a:pt x="72" y="1"/>
                  </a:cubicBezTo>
                  <a:cubicBezTo>
                    <a:pt x="72" y="1"/>
                    <a:pt x="72" y="1"/>
                    <a:pt x="72" y="1"/>
                  </a:cubicBezTo>
                  <a:cubicBezTo>
                    <a:pt x="72" y="1"/>
                    <a:pt x="72" y="1"/>
                    <a:pt x="72" y="1"/>
                  </a:cubicBezTo>
                  <a:cubicBezTo>
                    <a:pt x="72" y="1"/>
                    <a:pt x="72" y="1"/>
                    <a:pt x="72" y="1"/>
                  </a:cubicBezTo>
                  <a:cubicBezTo>
                    <a:pt x="72" y="1"/>
                    <a:pt x="72" y="1"/>
                    <a:pt x="72" y="1"/>
                  </a:cubicBezTo>
                  <a:cubicBezTo>
                    <a:pt x="72" y="1"/>
                    <a:pt x="72" y="1"/>
                    <a:pt x="72" y="1"/>
                  </a:cubicBezTo>
                  <a:cubicBezTo>
                    <a:pt x="72" y="2"/>
                    <a:pt x="72" y="2"/>
                    <a:pt x="72" y="3"/>
                  </a:cubicBezTo>
                  <a:cubicBezTo>
                    <a:pt x="72" y="3"/>
                    <a:pt x="72" y="3"/>
                    <a:pt x="72" y="3"/>
                  </a:cubicBezTo>
                  <a:cubicBezTo>
                    <a:pt x="72" y="4"/>
                    <a:pt x="69" y="31"/>
                    <a:pt x="40" y="37"/>
                  </a:cubicBezTo>
                  <a:cubicBezTo>
                    <a:pt x="40" y="37"/>
                    <a:pt x="40" y="37"/>
                    <a:pt x="40" y="37"/>
                  </a:cubicBezTo>
                  <a:cubicBezTo>
                    <a:pt x="36" y="38"/>
                    <a:pt x="32" y="39"/>
                    <a:pt x="29" y="39"/>
                  </a:cubicBezTo>
                  <a:cubicBezTo>
                    <a:pt x="29" y="39"/>
                    <a:pt x="29" y="39"/>
                    <a:pt x="29" y="39"/>
                  </a:cubicBezTo>
                  <a:cubicBezTo>
                    <a:pt x="29" y="39"/>
                    <a:pt x="29" y="39"/>
                    <a:pt x="29" y="39"/>
                  </a:cubicBezTo>
                  <a:close/>
                  <a:moveTo>
                    <a:pt x="3" y="23"/>
                  </a:moveTo>
                  <a:cubicBezTo>
                    <a:pt x="3" y="21"/>
                    <a:pt x="3" y="21"/>
                    <a:pt x="3" y="21"/>
                  </a:cubicBezTo>
                  <a:cubicBezTo>
                    <a:pt x="3" y="23"/>
                    <a:pt x="3" y="23"/>
                    <a:pt x="3" y="2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1" name="Freeform 49"/>
            <p:cNvSpPr/>
            <p:nvPr/>
          </p:nvSpPr>
          <p:spPr bwMode="auto">
            <a:xfrm>
              <a:off x="2380" y="1742"/>
              <a:ext cx="7" cy="14"/>
            </a:xfrm>
            <a:custGeom>
              <a:avLst/>
              <a:gdLst>
                <a:gd name="T0" fmla="*/ 0 w 7"/>
                <a:gd name="T1" fmla="*/ 14 h 14"/>
                <a:gd name="T2" fmla="*/ 0 w 7"/>
                <a:gd name="T3" fmla="*/ 0 h 14"/>
                <a:gd name="T4" fmla="*/ 7 w 7"/>
                <a:gd name="T5" fmla="*/ 0 h 14"/>
                <a:gd name="T6" fmla="*/ 7 w 7"/>
                <a:gd name="T7" fmla="*/ 14 h 14"/>
                <a:gd name="T8" fmla="*/ 0 w 7"/>
                <a:gd name="T9" fmla="*/ 14 h 14"/>
                <a:gd name="T10" fmla="*/ 0 w 7"/>
                <a:gd name="T11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" h="14">
                  <a:moveTo>
                    <a:pt x="0" y="14"/>
                  </a:moveTo>
                  <a:lnTo>
                    <a:pt x="0" y="0"/>
                  </a:lnTo>
                  <a:lnTo>
                    <a:pt x="7" y="0"/>
                  </a:lnTo>
                  <a:lnTo>
                    <a:pt x="7" y="14"/>
                  </a:lnTo>
                  <a:lnTo>
                    <a:pt x="0" y="14"/>
                  </a:lnTo>
                  <a:lnTo>
                    <a:pt x="0" y="1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2" name="Freeform 50"/>
            <p:cNvSpPr/>
            <p:nvPr/>
          </p:nvSpPr>
          <p:spPr bwMode="auto">
            <a:xfrm>
              <a:off x="2372" y="1735"/>
              <a:ext cx="22" cy="28"/>
            </a:xfrm>
            <a:custGeom>
              <a:avLst/>
              <a:gdLst>
                <a:gd name="T0" fmla="*/ 15 w 22"/>
                <a:gd name="T1" fmla="*/ 28 h 28"/>
                <a:gd name="T2" fmla="*/ 8 w 22"/>
                <a:gd name="T3" fmla="*/ 28 h 28"/>
                <a:gd name="T4" fmla="*/ 8 w 22"/>
                <a:gd name="T5" fmla="*/ 21 h 28"/>
                <a:gd name="T6" fmla="*/ 15 w 22"/>
                <a:gd name="T7" fmla="*/ 21 h 28"/>
                <a:gd name="T8" fmla="*/ 8 w 22"/>
                <a:gd name="T9" fmla="*/ 21 h 28"/>
                <a:gd name="T10" fmla="*/ 8 w 22"/>
                <a:gd name="T11" fmla="*/ 28 h 28"/>
                <a:gd name="T12" fmla="*/ 0 w 22"/>
                <a:gd name="T13" fmla="*/ 28 h 28"/>
                <a:gd name="T14" fmla="*/ 0 w 22"/>
                <a:gd name="T15" fmla="*/ 0 h 28"/>
                <a:gd name="T16" fmla="*/ 8 w 22"/>
                <a:gd name="T17" fmla="*/ 0 h 28"/>
                <a:gd name="T18" fmla="*/ 22 w 22"/>
                <a:gd name="T19" fmla="*/ 0 h 28"/>
                <a:gd name="T20" fmla="*/ 22 w 22"/>
                <a:gd name="T21" fmla="*/ 28 h 28"/>
                <a:gd name="T22" fmla="*/ 15 w 22"/>
                <a:gd name="T23" fmla="*/ 28 h 28"/>
                <a:gd name="T24" fmla="*/ 15 w 22"/>
                <a:gd name="T25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" h="28">
                  <a:moveTo>
                    <a:pt x="15" y="28"/>
                  </a:moveTo>
                  <a:lnTo>
                    <a:pt x="8" y="28"/>
                  </a:lnTo>
                  <a:lnTo>
                    <a:pt x="8" y="21"/>
                  </a:lnTo>
                  <a:lnTo>
                    <a:pt x="15" y="21"/>
                  </a:lnTo>
                  <a:lnTo>
                    <a:pt x="8" y="21"/>
                  </a:lnTo>
                  <a:lnTo>
                    <a:pt x="8" y="28"/>
                  </a:lnTo>
                  <a:lnTo>
                    <a:pt x="0" y="28"/>
                  </a:lnTo>
                  <a:lnTo>
                    <a:pt x="0" y="0"/>
                  </a:lnTo>
                  <a:lnTo>
                    <a:pt x="8" y="0"/>
                  </a:lnTo>
                  <a:lnTo>
                    <a:pt x="22" y="0"/>
                  </a:lnTo>
                  <a:lnTo>
                    <a:pt x="22" y="28"/>
                  </a:lnTo>
                  <a:lnTo>
                    <a:pt x="15" y="28"/>
                  </a:lnTo>
                  <a:lnTo>
                    <a:pt x="15" y="2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3" name="Freeform 51"/>
            <p:cNvSpPr/>
            <p:nvPr/>
          </p:nvSpPr>
          <p:spPr bwMode="auto">
            <a:xfrm>
              <a:off x="2529" y="1710"/>
              <a:ext cx="18" cy="14"/>
            </a:xfrm>
            <a:custGeom>
              <a:avLst/>
              <a:gdLst>
                <a:gd name="T0" fmla="*/ 0 w 18"/>
                <a:gd name="T1" fmla="*/ 14 h 14"/>
                <a:gd name="T2" fmla="*/ 0 w 18"/>
                <a:gd name="T3" fmla="*/ 0 h 14"/>
                <a:gd name="T4" fmla="*/ 18 w 18"/>
                <a:gd name="T5" fmla="*/ 0 h 14"/>
                <a:gd name="T6" fmla="*/ 18 w 18"/>
                <a:gd name="T7" fmla="*/ 14 h 14"/>
                <a:gd name="T8" fmla="*/ 0 w 18"/>
                <a:gd name="T9" fmla="*/ 14 h 14"/>
                <a:gd name="T10" fmla="*/ 0 w 18"/>
                <a:gd name="T11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8" h="14">
                  <a:moveTo>
                    <a:pt x="0" y="14"/>
                  </a:moveTo>
                  <a:lnTo>
                    <a:pt x="0" y="0"/>
                  </a:lnTo>
                  <a:lnTo>
                    <a:pt x="18" y="0"/>
                  </a:lnTo>
                  <a:lnTo>
                    <a:pt x="18" y="14"/>
                  </a:lnTo>
                  <a:lnTo>
                    <a:pt x="0" y="14"/>
                  </a:lnTo>
                  <a:lnTo>
                    <a:pt x="0" y="1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4" name="Freeform 52"/>
            <p:cNvSpPr>
              <a:spLocks noEditPoints="1"/>
            </p:cNvSpPr>
            <p:nvPr/>
          </p:nvSpPr>
          <p:spPr bwMode="auto">
            <a:xfrm>
              <a:off x="2522" y="1703"/>
              <a:ext cx="32" cy="28"/>
            </a:xfrm>
            <a:custGeom>
              <a:avLst/>
              <a:gdLst>
                <a:gd name="T0" fmla="*/ 25 w 32"/>
                <a:gd name="T1" fmla="*/ 28 h 28"/>
                <a:gd name="T2" fmla="*/ 7 w 32"/>
                <a:gd name="T3" fmla="*/ 28 h 28"/>
                <a:gd name="T4" fmla="*/ 7 w 32"/>
                <a:gd name="T5" fmla="*/ 21 h 28"/>
                <a:gd name="T6" fmla="*/ 14 w 32"/>
                <a:gd name="T7" fmla="*/ 21 h 28"/>
                <a:gd name="T8" fmla="*/ 7 w 32"/>
                <a:gd name="T9" fmla="*/ 21 h 28"/>
                <a:gd name="T10" fmla="*/ 7 w 32"/>
                <a:gd name="T11" fmla="*/ 28 h 28"/>
                <a:gd name="T12" fmla="*/ 0 w 32"/>
                <a:gd name="T13" fmla="*/ 28 h 28"/>
                <a:gd name="T14" fmla="*/ 0 w 32"/>
                <a:gd name="T15" fmla="*/ 0 h 28"/>
                <a:gd name="T16" fmla="*/ 32 w 32"/>
                <a:gd name="T17" fmla="*/ 0 h 28"/>
                <a:gd name="T18" fmla="*/ 32 w 32"/>
                <a:gd name="T19" fmla="*/ 28 h 28"/>
                <a:gd name="T20" fmla="*/ 25 w 32"/>
                <a:gd name="T21" fmla="*/ 28 h 28"/>
                <a:gd name="T22" fmla="*/ 25 w 32"/>
                <a:gd name="T23" fmla="*/ 28 h 28"/>
                <a:gd name="T24" fmla="*/ 18 w 32"/>
                <a:gd name="T25" fmla="*/ 14 h 28"/>
                <a:gd name="T26" fmla="*/ 18 w 32"/>
                <a:gd name="T27" fmla="*/ 14 h 28"/>
                <a:gd name="T28" fmla="*/ 14 w 32"/>
                <a:gd name="T29" fmla="*/ 14 h 28"/>
                <a:gd name="T30" fmla="*/ 14 w 32"/>
                <a:gd name="T31" fmla="*/ 14 h 28"/>
                <a:gd name="T32" fmla="*/ 18 w 32"/>
                <a:gd name="T33" fmla="*/ 14 h 28"/>
                <a:gd name="T34" fmla="*/ 18 w 32"/>
                <a:gd name="T35" fmla="*/ 14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2" h="28">
                  <a:moveTo>
                    <a:pt x="25" y="28"/>
                  </a:moveTo>
                  <a:lnTo>
                    <a:pt x="7" y="28"/>
                  </a:lnTo>
                  <a:lnTo>
                    <a:pt x="7" y="21"/>
                  </a:lnTo>
                  <a:lnTo>
                    <a:pt x="14" y="21"/>
                  </a:lnTo>
                  <a:lnTo>
                    <a:pt x="7" y="21"/>
                  </a:lnTo>
                  <a:lnTo>
                    <a:pt x="7" y="28"/>
                  </a:lnTo>
                  <a:lnTo>
                    <a:pt x="0" y="28"/>
                  </a:lnTo>
                  <a:lnTo>
                    <a:pt x="0" y="0"/>
                  </a:lnTo>
                  <a:lnTo>
                    <a:pt x="32" y="0"/>
                  </a:lnTo>
                  <a:lnTo>
                    <a:pt x="32" y="28"/>
                  </a:lnTo>
                  <a:lnTo>
                    <a:pt x="25" y="28"/>
                  </a:lnTo>
                  <a:lnTo>
                    <a:pt x="25" y="28"/>
                  </a:lnTo>
                  <a:close/>
                  <a:moveTo>
                    <a:pt x="18" y="14"/>
                  </a:moveTo>
                  <a:lnTo>
                    <a:pt x="18" y="14"/>
                  </a:lnTo>
                  <a:lnTo>
                    <a:pt x="14" y="14"/>
                  </a:lnTo>
                  <a:lnTo>
                    <a:pt x="14" y="14"/>
                  </a:lnTo>
                  <a:lnTo>
                    <a:pt x="18" y="14"/>
                  </a:lnTo>
                  <a:lnTo>
                    <a:pt x="18" y="1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5" name="Freeform 53"/>
            <p:cNvSpPr/>
            <p:nvPr/>
          </p:nvSpPr>
          <p:spPr bwMode="auto">
            <a:xfrm>
              <a:off x="2294" y="1997"/>
              <a:ext cx="371" cy="408"/>
            </a:xfrm>
            <a:custGeom>
              <a:avLst/>
              <a:gdLst>
                <a:gd name="T0" fmla="*/ 17 w 104"/>
                <a:gd name="T1" fmla="*/ 89 h 115"/>
                <a:gd name="T2" fmla="*/ 0 w 104"/>
                <a:gd name="T3" fmla="*/ 53 h 115"/>
                <a:gd name="T4" fmla="*/ 0 w 104"/>
                <a:gd name="T5" fmla="*/ 53 h 115"/>
                <a:gd name="T6" fmla="*/ 0 w 104"/>
                <a:gd name="T7" fmla="*/ 50 h 115"/>
                <a:gd name="T8" fmla="*/ 0 w 104"/>
                <a:gd name="T9" fmla="*/ 50 h 115"/>
                <a:gd name="T10" fmla="*/ 31 w 104"/>
                <a:gd name="T11" fmla="*/ 5 h 115"/>
                <a:gd name="T12" fmla="*/ 31 w 104"/>
                <a:gd name="T13" fmla="*/ 5 h 115"/>
                <a:gd name="T14" fmla="*/ 33 w 104"/>
                <a:gd name="T15" fmla="*/ 8 h 115"/>
                <a:gd name="T16" fmla="*/ 19 w 104"/>
                <a:gd name="T17" fmla="*/ 19 h 115"/>
                <a:gd name="T18" fmla="*/ 19 w 104"/>
                <a:gd name="T19" fmla="*/ 19 h 115"/>
                <a:gd name="T20" fmla="*/ 4 w 104"/>
                <a:gd name="T21" fmla="*/ 50 h 115"/>
                <a:gd name="T22" fmla="*/ 4 w 104"/>
                <a:gd name="T23" fmla="*/ 50 h 115"/>
                <a:gd name="T24" fmla="*/ 4 w 104"/>
                <a:gd name="T25" fmla="*/ 52 h 115"/>
                <a:gd name="T26" fmla="*/ 4 w 104"/>
                <a:gd name="T27" fmla="*/ 52 h 115"/>
                <a:gd name="T28" fmla="*/ 20 w 104"/>
                <a:gd name="T29" fmla="*/ 86 h 115"/>
                <a:gd name="T30" fmla="*/ 20 w 104"/>
                <a:gd name="T31" fmla="*/ 86 h 115"/>
                <a:gd name="T32" fmla="*/ 51 w 104"/>
                <a:gd name="T33" fmla="*/ 111 h 115"/>
                <a:gd name="T34" fmla="*/ 51 w 104"/>
                <a:gd name="T35" fmla="*/ 111 h 115"/>
                <a:gd name="T36" fmla="*/ 83 w 104"/>
                <a:gd name="T37" fmla="*/ 81 h 115"/>
                <a:gd name="T38" fmla="*/ 83 w 104"/>
                <a:gd name="T39" fmla="*/ 81 h 115"/>
                <a:gd name="T40" fmla="*/ 100 w 104"/>
                <a:gd name="T41" fmla="*/ 39 h 115"/>
                <a:gd name="T42" fmla="*/ 100 w 104"/>
                <a:gd name="T43" fmla="*/ 39 h 115"/>
                <a:gd name="T44" fmla="*/ 100 w 104"/>
                <a:gd name="T45" fmla="*/ 39 h 115"/>
                <a:gd name="T46" fmla="*/ 100 w 104"/>
                <a:gd name="T47" fmla="*/ 39 h 115"/>
                <a:gd name="T48" fmla="*/ 91 w 104"/>
                <a:gd name="T49" fmla="*/ 16 h 115"/>
                <a:gd name="T50" fmla="*/ 91 w 104"/>
                <a:gd name="T51" fmla="*/ 16 h 115"/>
                <a:gd name="T52" fmla="*/ 79 w 104"/>
                <a:gd name="T53" fmla="*/ 4 h 115"/>
                <a:gd name="T54" fmla="*/ 79 w 104"/>
                <a:gd name="T55" fmla="*/ 4 h 115"/>
                <a:gd name="T56" fmla="*/ 79 w 104"/>
                <a:gd name="T57" fmla="*/ 0 h 115"/>
                <a:gd name="T58" fmla="*/ 94 w 104"/>
                <a:gd name="T59" fmla="*/ 13 h 115"/>
                <a:gd name="T60" fmla="*/ 94 w 104"/>
                <a:gd name="T61" fmla="*/ 13 h 115"/>
                <a:gd name="T62" fmla="*/ 104 w 104"/>
                <a:gd name="T63" fmla="*/ 39 h 115"/>
                <a:gd name="T64" fmla="*/ 104 w 104"/>
                <a:gd name="T65" fmla="*/ 39 h 115"/>
                <a:gd name="T66" fmla="*/ 104 w 104"/>
                <a:gd name="T67" fmla="*/ 39 h 115"/>
                <a:gd name="T68" fmla="*/ 104 w 104"/>
                <a:gd name="T69" fmla="*/ 39 h 115"/>
                <a:gd name="T70" fmla="*/ 86 w 104"/>
                <a:gd name="T71" fmla="*/ 84 h 115"/>
                <a:gd name="T72" fmla="*/ 86 w 104"/>
                <a:gd name="T73" fmla="*/ 84 h 115"/>
                <a:gd name="T74" fmla="*/ 51 w 104"/>
                <a:gd name="T75" fmla="*/ 115 h 115"/>
                <a:gd name="T76" fmla="*/ 51 w 104"/>
                <a:gd name="T77" fmla="*/ 115 h 115"/>
                <a:gd name="T78" fmla="*/ 17 w 104"/>
                <a:gd name="T79" fmla="*/ 89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04" h="115">
                  <a:moveTo>
                    <a:pt x="17" y="89"/>
                  </a:moveTo>
                  <a:cubicBezTo>
                    <a:pt x="7" y="75"/>
                    <a:pt x="1" y="60"/>
                    <a:pt x="0" y="53"/>
                  </a:cubicBezTo>
                  <a:cubicBezTo>
                    <a:pt x="0" y="53"/>
                    <a:pt x="0" y="53"/>
                    <a:pt x="0" y="53"/>
                  </a:cubicBezTo>
                  <a:cubicBezTo>
                    <a:pt x="0" y="52"/>
                    <a:pt x="0" y="51"/>
                    <a:pt x="0" y="50"/>
                  </a:cubicBezTo>
                  <a:cubicBezTo>
                    <a:pt x="0" y="50"/>
                    <a:pt x="0" y="50"/>
                    <a:pt x="0" y="50"/>
                  </a:cubicBezTo>
                  <a:cubicBezTo>
                    <a:pt x="0" y="21"/>
                    <a:pt x="31" y="5"/>
                    <a:pt x="31" y="5"/>
                  </a:cubicBezTo>
                  <a:cubicBezTo>
                    <a:pt x="31" y="5"/>
                    <a:pt x="31" y="5"/>
                    <a:pt x="31" y="5"/>
                  </a:cubicBezTo>
                  <a:cubicBezTo>
                    <a:pt x="33" y="8"/>
                    <a:pt x="33" y="8"/>
                    <a:pt x="33" y="8"/>
                  </a:cubicBezTo>
                  <a:cubicBezTo>
                    <a:pt x="33" y="9"/>
                    <a:pt x="26" y="12"/>
                    <a:pt x="19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1" y="27"/>
                    <a:pt x="4" y="37"/>
                    <a:pt x="4" y="50"/>
                  </a:cubicBezTo>
                  <a:cubicBezTo>
                    <a:pt x="4" y="50"/>
                    <a:pt x="4" y="50"/>
                    <a:pt x="4" y="50"/>
                  </a:cubicBezTo>
                  <a:cubicBezTo>
                    <a:pt x="4" y="51"/>
                    <a:pt x="4" y="52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8"/>
                    <a:pt x="11" y="73"/>
                    <a:pt x="20" y="86"/>
                  </a:cubicBezTo>
                  <a:cubicBezTo>
                    <a:pt x="20" y="86"/>
                    <a:pt x="20" y="86"/>
                    <a:pt x="20" y="86"/>
                  </a:cubicBezTo>
                  <a:cubicBezTo>
                    <a:pt x="29" y="100"/>
                    <a:pt x="41" y="111"/>
                    <a:pt x="51" y="111"/>
                  </a:cubicBezTo>
                  <a:cubicBezTo>
                    <a:pt x="51" y="111"/>
                    <a:pt x="51" y="111"/>
                    <a:pt x="51" y="111"/>
                  </a:cubicBezTo>
                  <a:cubicBezTo>
                    <a:pt x="60" y="111"/>
                    <a:pt x="73" y="98"/>
                    <a:pt x="83" y="81"/>
                  </a:cubicBezTo>
                  <a:cubicBezTo>
                    <a:pt x="83" y="81"/>
                    <a:pt x="83" y="81"/>
                    <a:pt x="83" y="81"/>
                  </a:cubicBezTo>
                  <a:cubicBezTo>
                    <a:pt x="93" y="65"/>
                    <a:pt x="100" y="47"/>
                    <a:pt x="100" y="39"/>
                  </a:cubicBezTo>
                  <a:cubicBezTo>
                    <a:pt x="100" y="39"/>
                    <a:pt x="100" y="39"/>
                    <a:pt x="100" y="39"/>
                  </a:cubicBezTo>
                  <a:cubicBezTo>
                    <a:pt x="100" y="39"/>
                    <a:pt x="100" y="39"/>
                    <a:pt x="100" y="39"/>
                  </a:cubicBezTo>
                  <a:cubicBezTo>
                    <a:pt x="100" y="39"/>
                    <a:pt x="100" y="39"/>
                    <a:pt x="100" y="39"/>
                  </a:cubicBezTo>
                  <a:cubicBezTo>
                    <a:pt x="100" y="31"/>
                    <a:pt x="96" y="22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86" y="9"/>
                    <a:pt x="80" y="4"/>
                    <a:pt x="79" y="4"/>
                  </a:cubicBezTo>
                  <a:cubicBezTo>
                    <a:pt x="79" y="4"/>
                    <a:pt x="79" y="4"/>
                    <a:pt x="79" y="4"/>
                  </a:cubicBezTo>
                  <a:cubicBezTo>
                    <a:pt x="79" y="0"/>
                    <a:pt x="79" y="0"/>
                    <a:pt x="79" y="0"/>
                  </a:cubicBezTo>
                  <a:cubicBezTo>
                    <a:pt x="84" y="1"/>
                    <a:pt x="89" y="6"/>
                    <a:pt x="94" y="13"/>
                  </a:cubicBezTo>
                  <a:cubicBezTo>
                    <a:pt x="94" y="13"/>
                    <a:pt x="94" y="13"/>
                    <a:pt x="94" y="13"/>
                  </a:cubicBezTo>
                  <a:cubicBezTo>
                    <a:pt x="99" y="21"/>
                    <a:pt x="104" y="30"/>
                    <a:pt x="104" y="39"/>
                  </a:cubicBezTo>
                  <a:cubicBezTo>
                    <a:pt x="104" y="39"/>
                    <a:pt x="104" y="39"/>
                    <a:pt x="104" y="39"/>
                  </a:cubicBezTo>
                  <a:cubicBezTo>
                    <a:pt x="104" y="39"/>
                    <a:pt x="104" y="39"/>
                    <a:pt x="104" y="39"/>
                  </a:cubicBezTo>
                  <a:cubicBezTo>
                    <a:pt x="104" y="39"/>
                    <a:pt x="104" y="39"/>
                    <a:pt x="104" y="39"/>
                  </a:cubicBezTo>
                  <a:cubicBezTo>
                    <a:pt x="104" y="49"/>
                    <a:pt x="97" y="67"/>
                    <a:pt x="86" y="84"/>
                  </a:cubicBezTo>
                  <a:cubicBezTo>
                    <a:pt x="86" y="84"/>
                    <a:pt x="86" y="84"/>
                    <a:pt x="86" y="84"/>
                  </a:cubicBezTo>
                  <a:cubicBezTo>
                    <a:pt x="76" y="100"/>
                    <a:pt x="64" y="115"/>
                    <a:pt x="51" y="115"/>
                  </a:cubicBezTo>
                  <a:cubicBezTo>
                    <a:pt x="51" y="115"/>
                    <a:pt x="51" y="115"/>
                    <a:pt x="51" y="115"/>
                  </a:cubicBezTo>
                  <a:cubicBezTo>
                    <a:pt x="38" y="115"/>
                    <a:pt x="26" y="102"/>
                    <a:pt x="17" y="8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6" name="Freeform 54"/>
            <p:cNvSpPr>
              <a:spLocks noEditPoints="1"/>
            </p:cNvSpPr>
            <p:nvPr/>
          </p:nvSpPr>
          <p:spPr bwMode="auto">
            <a:xfrm>
              <a:off x="2287" y="1990"/>
              <a:ext cx="385" cy="422"/>
            </a:xfrm>
            <a:custGeom>
              <a:avLst/>
              <a:gdLst>
                <a:gd name="T0" fmla="*/ 17 w 108"/>
                <a:gd name="T1" fmla="*/ 92 h 119"/>
                <a:gd name="T2" fmla="*/ 0 w 108"/>
                <a:gd name="T3" fmla="*/ 52 h 119"/>
                <a:gd name="T4" fmla="*/ 32 w 108"/>
                <a:gd name="T5" fmla="*/ 5 h 119"/>
                <a:gd name="T6" fmla="*/ 37 w 108"/>
                <a:gd name="T7" fmla="*/ 10 h 119"/>
                <a:gd name="T8" fmla="*/ 35 w 108"/>
                <a:gd name="T9" fmla="*/ 12 h 119"/>
                <a:gd name="T10" fmla="*/ 32 w 108"/>
                <a:gd name="T11" fmla="*/ 15 h 119"/>
                <a:gd name="T12" fmla="*/ 22 w 108"/>
                <a:gd name="T13" fmla="*/ 23 h 119"/>
                <a:gd name="T14" fmla="*/ 8 w 108"/>
                <a:gd name="T15" fmla="*/ 52 h 119"/>
                <a:gd name="T16" fmla="*/ 24 w 108"/>
                <a:gd name="T17" fmla="*/ 87 h 119"/>
                <a:gd name="T18" fmla="*/ 53 w 108"/>
                <a:gd name="T19" fmla="*/ 111 h 119"/>
                <a:gd name="T20" fmla="*/ 53 w 108"/>
                <a:gd name="T21" fmla="*/ 111 h 119"/>
                <a:gd name="T22" fmla="*/ 54 w 108"/>
                <a:gd name="T23" fmla="*/ 111 h 119"/>
                <a:gd name="T24" fmla="*/ 100 w 108"/>
                <a:gd name="T25" fmla="*/ 41 h 119"/>
                <a:gd name="T26" fmla="*/ 100 w 108"/>
                <a:gd name="T27" fmla="*/ 41 h 119"/>
                <a:gd name="T28" fmla="*/ 91 w 108"/>
                <a:gd name="T29" fmla="*/ 19 h 119"/>
                <a:gd name="T30" fmla="*/ 82 w 108"/>
                <a:gd name="T31" fmla="*/ 8 h 119"/>
                <a:gd name="T32" fmla="*/ 82 w 108"/>
                <a:gd name="T33" fmla="*/ 0 h 119"/>
                <a:gd name="T34" fmla="*/ 108 w 108"/>
                <a:gd name="T35" fmla="*/ 41 h 119"/>
                <a:gd name="T36" fmla="*/ 108 w 108"/>
                <a:gd name="T37" fmla="*/ 41 h 119"/>
                <a:gd name="T38" fmla="*/ 53 w 108"/>
                <a:gd name="T39" fmla="*/ 119 h 119"/>
                <a:gd name="T40" fmla="*/ 53 w 108"/>
                <a:gd name="T41" fmla="*/ 115 h 119"/>
                <a:gd name="T42" fmla="*/ 54 w 108"/>
                <a:gd name="T43" fmla="*/ 115 h 119"/>
                <a:gd name="T44" fmla="*/ 53 w 108"/>
                <a:gd name="T45" fmla="*/ 115 h 119"/>
                <a:gd name="T46" fmla="*/ 53 w 108"/>
                <a:gd name="T47" fmla="*/ 115 h 119"/>
                <a:gd name="T48" fmla="*/ 53 w 108"/>
                <a:gd name="T49" fmla="*/ 115 h 119"/>
                <a:gd name="T50" fmla="*/ 104 w 108"/>
                <a:gd name="T51" fmla="*/ 41 h 119"/>
                <a:gd name="T52" fmla="*/ 95 w 108"/>
                <a:gd name="T53" fmla="*/ 16 h 119"/>
                <a:gd name="T54" fmla="*/ 95 w 108"/>
                <a:gd name="T55" fmla="*/ 16 h 119"/>
                <a:gd name="T56" fmla="*/ 104 w 108"/>
                <a:gd name="T57" fmla="*/ 41 h 119"/>
                <a:gd name="T58" fmla="*/ 104 w 108"/>
                <a:gd name="T59" fmla="*/ 41 h 119"/>
                <a:gd name="T60" fmla="*/ 89 w 108"/>
                <a:gd name="T61" fmla="*/ 81 h 119"/>
                <a:gd name="T62" fmla="*/ 5 w 108"/>
                <a:gd name="T63" fmla="*/ 58 h 119"/>
                <a:gd name="T64" fmla="*/ 4 w 108"/>
                <a:gd name="T65" fmla="*/ 54 h 119"/>
                <a:gd name="T66" fmla="*/ 4 w 108"/>
                <a:gd name="T67" fmla="*/ 53 h 119"/>
                <a:gd name="T68" fmla="*/ 4 w 108"/>
                <a:gd name="T69" fmla="*/ 52 h 119"/>
                <a:gd name="T70" fmla="*/ 4 w 108"/>
                <a:gd name="T71" fmla="*/ 52 h 119"/>
                <a:gd name="T72" fmla="*/ 4 w 108"/>
                <a:gd name="T73" fmla="*/ 52 h 119"/>
                <a:gd name="T74" fmla="*/ 19 w 108"/>
                <a:gd name="T75" fmla="*/ 20 h 119"/>
                <a:gd name="T76" fmla="*/ 19 w 108"/>
                <a:gd name="T77" fmla="*/ 20 h 119"/>
                <a:gd name="T78" fmla="*/ 27 w 108"/>
                <a:gd name="T79" fmla="*/ 13 h 119"/>
                <a:gd name="T80" fmla="*/ 37 w 108"/>
                <a:gd name="T81" fmla="*/ 10 h 119"/>
                <a:gd name="T82" fmla="*/ 87 w 108"/>
                <a:gd name="T83" fmla="*/ 8 h 119"/>
                <a:gd name="T84" fmla="*/ 85 w 108"/>
                <a:gd name="T85" fmla="*/ 6 h 119"/>
                <a:gd name="T86" fmla="*/ 36 w 108"/>
                <a:gd name="T87" fmla="*/ 9 h 119"/>
                <a:gd name="T88" fmla="*/ 36 w 108"/>
                <a:gd name="T89" fmla="*/ 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08" h="119">
                  <a:moveTo>
                    <a:pt x="17" y="92"/>
                  </a:moveTo>
                  <a:cubicBezTo>
                    <a:pt x="19" y="91"/>
                    <a:pt x="19" y="91"/>
                    <a:pt x="19" y="91"/>
                  </a:cubicBezTo>
                  <a:cubicBezTo>
                    <a:pt x="17" y="92"/>
                    <a:pt x="17" y="92"/>
                    <a:pt x="17" y="92"/>
                  </a:cubicBezTo>
                  <a:cubicBezTo>
                    <a:pt x="7" y="77"/>
                    <a:pt x="1" y="63"/>
                    <a:pt x="0" y="55"/>
                  </a:cubicBezTo>
                  <a:cubicBezTo>
                    <a:pt x="0" y="55"/>
                    <a:pt x="0" y="55"/>
                    <a:pt x="0" y="55"/>
                  </a:cubicBezTo>
                  <a:cubicBezTo>
                    <a:pt x="0" y="54"/>
                    <a:pt x="0" y="53"/>
                    <a:pt x="0" y="52"/>
                  </a:cubicBezTo>
                  <a:cubicBezTo>
                    <a:pt x="0" y="52"/>
                    <a:pt x="0" y="52"/>
                    <a:pt x="0" y="52"/>
                  </a:cubicBezTo>
                  <a:cubicBezTo>
                    <a:pt x="0" y="23"/>
                    <a:pt x="29" y="7"/>
                    <a:pt x="32" y="5"/>
                  </a:cubicBezTo>
                  <a:cubicBezTo>
                    <a:pt x="32" y="5"/>
                    <a:pt x="32" y="5"/>
                    <a:pt x="32" y="5"/>
                  </a:cubicBezTo>
                  <a:cubicBezTo>
                    <a:pt x="33" y="3"/>
                    <a:pt x="33" y="3"/>
                    <a:pt x="33" y="3"/>
                  </a:cubicBezTo>
                  <a:cubicBezTo>
                    <a:pt x="37" y="9"/>
                    <a:pt x="37" y="9"/>
                    <a:pt x="37" y="9"/>
                  </a:cubicBezTo>
                  <a:cubicBezTo>
                    <a:pt x="37" y="10"/>
                    <a:pt x="37" y="10"/>
                    <a:pt x="37" y="10"/>
                  </a:cubicBezTo>
                  <a:cubicBezTo>
                    <a:pt x="37" y="10"/>
                    <a:pt x="37" y="10"/>
                    <a:pt x="37" y="10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5" y="12"/>
                    <a:pt x="35" y="12"/>
                    <a:pt x="35" y="12"/>
                  </a:cubicBezTo>
                  <a:cubicBezTo>
                    <a:pt x="35" y="13"/>
                    <a:pt x="35" y="13"/>
                    <a:pt x="35" y="13"/>
                  </a:cubicBezTo>
                  <a:cubicBezTo>
                    <a:pt x="35" y="13"/>
                    <a:pt x="35" y="13"/>
                    <a:pt x="35" y="13"/>
                  </a:cubicBezTo>
                  <a:cubicBezTo>
                    <a:pt x="34" y="13"/>
                    <a:pt x="33" y="14"/>
                    <a:pt x="32" y="15"/>
                  </a:cubicBezTo>
                  <a:cubicBezTo>
                    <a:pt x="32" y="15"/>
                    <a:pt x="32" y="15"/>
                    <a:pt x="32" y="15"/>
                  </a:cubicBezTo>
                  <a:cubicBezTo>
                    <a:pt x="29" y="17"/>
                    <a:pt x="25" y="19"/>
                    <a:pt x="22" y="23"/>
                  </a:cubicBezTo>
                  <a:cubicBezTo>
                    <a:pt x="22" y="23"/>
                    <a:pt x="22" y="23"/>
                    <a:pt x="22" y="23"/>
                  </a:cubicBezTo>
                  <a:cubicBezTo>
                    <a:pt x="15" y="30"/>
                    <a:pt x="8" y="40"/>
                    <a:pt x="8" y="52"/>
                  </a:cubicBezTo>
                  <a:cubicBezTo>
                    <a:pt x="8" y="52"/>
                    <a:pt x="8" y="52"/>
                    <a:pt x="8" y="52"/>
                  </a:cubicBezTo>
                  <a:cubicBezTo>
                    <a:pt x="8" y="52"/>
                    <a:pt x="8" y="52"/>
                    <a:pt x="8" y="52"/>
                  </a:cubicBezTo>
                  <a:cubicBezTo>
                    <a:pt x="8" y="53"/>
                    <a:pt x="8" y="54"/>
                    <a:pt x="8" y="54"/>
                  </a:cubicBezTo>
                  <a:cubicBezTo>
                    <a:pt x="8" y="54"/>
                    <a:pt x="8" y="54"/>
                    <a:pt x="8" y="54"/>
                  </a:cubicBezTo>
                  <a:cubicBezTo>
                    <a:pt x="8" y="59"/>
                    <a:pt x="15" y="74"/>
                    <a:pt x="24" y="87"/>
                  </a:cubicBezTo>
                  <a:cubicBezTo>
                    <a:pt x="24" y="87"/>
                    <a:pt x="24" y="87"/>
                    <a:pt x="24" y="87"/>
                  </a:cubicBezTo>
                  <a:cubicBezTo>
                    <a:pt x="32" y="100"/>
                    <a:pt x="44" y="111"/>
                    <a:pt x="53" y="111"/>
                  </a:cubicBezTo>
                  <a:cubicBezTo>
                    <a:pt x="53" y="111"/>
                    <a:pt x="53" y="111"/>
                    <a:pt x="53" y="111"/>
                  </a:cubicBezTo>
                  <a:cubicBezTo>
                    <a:pt x="53" y="111"/>
                    <a:pt x="53" y="111"/>
                    <a:pt x="53" y="111"/>
                  </a:cubicBezTo>
                  <a:cubicBezTo>
                    <a:pt x="53" y="111"/>
                    <a:pt x="53" y="111"/>
                    <a:pt x="53" y="111"/>
                  </a:cubicBezTo>
                  <a:cubicBezTo>
                    <a:pt x="53" y="111"/>
                    <a:pt x="53" y="111"/>
                    <a:pt x="53" y="111"/>
                  </a:cubicBezTo>
                  <a:cubicBezTo>
                    <a:pt x="53" y="111"/>
                    <a:pt x="53" y="111"/>
                    <a:pt x="53" y="111"/>
                  </a:cubicBezTo>
                  <a:cubicBezTo>
                    <a:pt x="53" y="111"/>
                    <a:pt x="54" y="111"/>
                    <a:pt x="54" y="111"/>
                  </a:cubicBezTo>
                  <a:cubicBezTo>
                    <a:pt x="54" y="111"/>
                    <a:pt x="54" y="111"/>
                    <a:pt x="54" y="111"/>
                  </a:cubicBezTo>
                  <a:cubicBezTo>
                    <a:pt x="61" y="111"/>
                    <a:pt x="74" y="98"/>
                    <a:pt x="83" y="82"/>
                  </a:cubicBezTo>
                  <a:cubicBezTo>
                    <a:pt x="83" y="82"/>
                    <a:pt x="83" y="82"/>
                    <a:pt x="83" y="82"/>
                  </a:cubicBezTo>
                  <a:cubicBezTo>
                    <a:pt x="93" y="67"/>
                    <a:pt x="100" y="48"/>
                    <a:pt x="100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0" y="34"/>
                    <a:pt x="96" y="25"/>
                    <a:pt x="91" y="19"/>
                  </a:cubicBezTo>
                  <a:cubicBezTo>
                    <a:pt x="91" y="19"/>
                    <a:pt x="91" y="19"/>
                    <a:pt x="91" y="19"/>
                  </a:cubicBezTo>
                  <a:cubicBezTo>
                    <a:pt x="88" y="14"/>
                    <a:pt x="83" y="9"/>
                    <a:pt x="82" y="8"/>
                  </a:cubicBezTo>
                  <a:cubicBezTo>
                    <a:pt x="82" y="8"/>
                    <a:pt x="82" y="8"/>
                    <a:pt x="82" y="8"/>
                  </a:cubicBezTo>
                  <a:cubicBezTo>
                    <a:pt x="79" y="10"/>
                    <a:pt x="79" y="10"/>
                    <a:pt x="79" y="10"/>
                  </a:cubicBezTo>
                  <a:cubicBezTo>
                    <a:pt x="80" y="0"/>
                    <a:pt x="80" y="0"/>
                    <a:pt x="80" y="0"/>
                  </a:cubicBezTo>
                  <a:cubicBezTo>
                    <a:pt x="82" y="0"/>
                    <a:pt x="82" y="0"/>
                    <a:pt x="82" y="0"/>
                  </a:cubicBezTo>
                  <a:cubicBezTo>
                    <a:pt x="88" y="1"/>
                    <a:pt x="92" y="7"/>
                    <a:pt x="98" y="14"/>
                  </a:cubicBezTo>
                  <a:cubicBezTo>
                    <a:pt x="98" y="14"/>
                    <a:pt x="98" y="14"/>
                    <a:pt x="98" y="14"/>
                  </a:cubicBezTo>
                  <a:cubicBezTo>
                    <a:pt x="103" y="22"/>
                    <a:pt x="108" y="31"/>
                    <a:pt x="108" y="41"/>
                  </a:cubicBezTo>
                  <a:cubicBezTo>
                    <a:pt x="108" y="41"/>
                    <a:pt x="108" y="41"/>
                    <a:pt x="108" y="41"/>
                  </a:cubicBezTo>
                  <a:cubicBezTo>
                    <a:pt x="108" y="41"/>
                    <a:pt x="108" y="41"/>
                    <a:pt x="108" y="41"/>
                  </a:cubicBezTo>
                  <a:cubicBezTo>
                    <a:pt x="108" y="41"/>
                    <a:pt x="108" y="41"/>
                    <a:pt x="108" y="41"/>
                  </a:cubicBezTo>
                  <a:cubicBezTo>
                    <a:pt x="108" y="52"/>
                    <a:pt x="100" y="70"/>
                    <a:pt x="90" y="87"/>
                  </a:cubicBezTo>
                  <a:cubicBezTo>
                    <a:pt x="90" y="87"/>
                    <a:pt x="90" y="87"/>
                    <a:pt x="90" y="87"/>
                  </a:cubicBezTo>
                  <a:cubicBezTo>
                    <a:pt x="80" y="103"/>
                    <a:pt x="67" y="119"/>
                    <a:pt x="53" y="119"/>
                  </a:cubicBezTo>
                  <a:cubicBezTo>
                    <a:pt x="53" y="119"/>
                    <a:pt x="53" y="119"/>
                    <a:pt x="53" y="119"/>
                  </a:cubicBezTo>
                  <a:cubicBezTo>
                    <a:pt x="39" y="119"/>
                    <a:pt x="27" y="106"/>
                    <a:pt x="17" y="92"/>
                  </a:cubicBezTo>
                  <a:close/>
                  <a:moveTo>
                    <a:pt x="53" y="115"/>
                  </a:moveTo>
                  <a:cubicBezTo>
                    <a:pt x="63" y="115"/>
                    <a:pt x="75" y="103"/>
                    <a:pt x="84" y="88"/>
                  </a:cubicBezTo>
                  <a:cubicBezTo>
                    <a:pt x="84" y="88"/>
                    <a:pt x="84" y="88"/>
                    <a:pt x="84" y="88"/>
                  </a:cubicBezTo>
                  <a:cubicBezTo>
                    <a:pt x="75" y="103"/>
                    <a:pt x="63" y="115"/>
                    <a:pt x="54" y="115"/>
                  </a:cubicBezTo>
                  <a:cubicBezTo>
                    <a:pt x="54" y="115"/>
                    <a:pt x="54" y="115"/>
                    <a:pt x="54" y="115"/>
                  </a:cubicBezTo>
                  <a:cubicBezTo>
                    <a:pt x="53" y="115"/>
                    <a:pt x="53" y="115"/>
                    <a:pt x="53" y="115"/>
                  </a:cubicBezTo>
                  <a:cubicBezTo>
                    <a:pt x="53" y="115"/>
                    <a:pt x="53" y="115"/>
                    <a:pt x="53" y="115"/>
                  </a:cubicBezTo>
                  <a:cubicBezTo>
                    <a:pt x="53" y="115"/>
                    <a:pt x="53" y="115"/>
                    <a:pt x="53" y="115"/>
                  </a:cubicBezTo>
                  <a:cubicBezTo>
                    <a:pt x="53" y="115"/>
                    <a:pt x="53" y="115"/>
                    <a:pt x="53" y="115"/>
                  </a:cubicBezTo>
                  <a:cubicBezTo>
                    <a:pt x="53" y="115"/>
                    <a:pt x="53" y="115"/>
                    <a:pt x="53" y="115"/>
                  </a:cubicBezTo>
                  <a:cubicBezTo>
                    <a:pt x="45" y="115"/>
                    <a:pt x="37" y="109"/>
                    <a:pt x="29" y="101"/>
                  </a:cubicBezTo>
                  <a:cubicBezTo>
                    <a:pt x="29" y="101"/>
                    <a:pt x="29" y="101"/>
                    <a:pt x="29" y="101"/>
                  </a:cubicBezTo>
                  <a:cubicBezTo>
                    <a:pt x="37" y="109"/>
                    <a:pt x="45" y="115"/>
                    <a:pt x="53" y="115"/>
                  </a:cubicBezTo>
                  <a:close/>
                  <a:moveTo>
                    <a:pt x="89" y="81"/>
                  </a:moveTo>
                  <a:cubicBezTo>
                    <a:pt x="98" y="66"/>
                    <a:pt x="104" y="49"/>
                    <a:pt x="104" y="41"/>
                  </a:cubicBezTo>
                  <a:cubicBezTo>
                    <a:pt x="104" y="41"/>
                    <a:pt x="104" y="41"/>
                    <a:pt x="104" y="41"/>
                  </a:cubicBezTo>
                  <a:cubicBezTo>
                    <a:pt x="104" y="41"/>
                    <a:pt x="104" y="41"/>
                    <a:pt x="104" y="41"/>
                  </a:cubicBezTo>
                  <a:cubicBezTo>
                    <a:pt x="104" y="41"/>
                    <a:pt x="104" y="41"/>
                    <a:pt x="104" y="41"/>
                  </a:cubicBezTo>
                  <a:cubicBezTo>
                    <a:pt x="104" y="32"/>
                    <a:pt x="100" y="23"/>
                    <a:pt x="95" y="16"/>
                  </a:cubicBezTo>
                  <a:cubicBezTo>
                    <a:pt x="95" y="16"/>
                    <a:pt x="95" y="16"/>
                    <a:pt x="95" y="16"/>
                  </a:cubicBezTo>
                  <a:cubicBezTo>
                    <a:pt x="95" y="16"/>
                    <a:pt x="95" y="16"/>
                    <a:pt x="95" y="16"/>
                  </a:cubicBezTo>
                  <a:cubicBezTo>
                    <a:pt x="95" y="16"/>
                    <a:pt x="95" y="16"/>
                    <a:pt x="95" y="16"/>
                  </a:cubicBezTo>
                  <a:cubicBezTo>
                    <a:pt x="95" y="16"/>
                    <a:pt x="95" y="16"/>
                    <a:pt x="95" y="16"/>
                  </a:cubicBezTo>
                  <a:cubicBezTo>
                    <a:pt x="95" y="16"/>
                    <a:pt x="95" y="16"/>
                    <a:pt x="95" y="16"/>
                  </a:cubicBezTo>
                  <a:cubicBezTo>
                    <a:pt x="100" y="23"/>
                    <a:pt x="104" y="32"/>
                    <a:pt x="104" y="41"/>
                  </a:cubicBezTo>
                  <a:cubicBezTo>
                    <a:pt x="104" y="41"/>
                    <a:pt x="104" y="41"/>
                    <a:pt x="104" y="41"/>
                  </a:cubicBezTo>
                  <a:cubicBezTo>
                    <a:pt x="104" y="41"/>
                    <a:pt x="104" y="41"/>
                    <a:pt x="104" y="41"/>
                  </a:cubicBezTo>
                  <a:cubicBezTo>
                    <a:pt x="104" y="41"/>
                    <a:pt x="104" y="41"/>
                    <a:pt x="104" y="41"/>
                  </a:cubicBezTo>
                  <a:cubicBezTo>
                    <a:pt x="104" y="41"/>
                    <a:pt x="104" y="41"/>
                    <a:pt x="104" y="41"/>
                  </a:cubicBezTo>
                  <a:cubicBezTo>
                    <a:pt x="104" y="41"/>
                    <a:pt x="104" y="41"/>
                    <a:pt x="104" y="41"/>
                  </a:cubicBezTo>
                  <a:cubicBezTo>
                    <a:pt x="104" y="50"/>
                    <a:pt x="98" y="66"/>
                    <a:pt x="89" y="81"/>
                  </a:cubicBezTo>
                  <a:close/>
                  <a:moveTo>
                    <a:pt x="4" y="54"/>
                  </a:moveTo>
                  <a:cubicBezTo>
                    <a:pt x="4" y="55"/>
                    <a:pt x="4" y="56"/>
                    <a:pt x="5" y="58"/>
                  </a:cubicBezTo>
                  <a:cubicBezTo>
                    <a:pt x="5" y="58"/>
                    <a:pt x="5" y="58"/>
                    <a:pt x="5" y="58"/>
                  </a:cubicBezTo>
                  <a:cubicBezTo>
                    <a:pt x="4" y="56"/>
                    <a:pt x="4" y="55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lose/>
                  <a:moveTo>
                    <a:pt x="4" y="53"/>
                  </a:moveTo>
                  <a:cubicBezTo>
                    <a:pt x="4" y="53"/>
                    <a:pt x="4" y="53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3"/>
                    <a:pt x="4" y="53"/>
                    <a:pt x="4" y="53"/>
                  </a:cubicBezTo>
                  <a:close/>
                  <a:moveTo>
                    <a:pt x="4" y="52"/>
                  </a:moveTo>
                  <a:cubicBezTo>
                    <a:pt x="4" y="52"/>
                    <a:pt x="4" y="51"/>
                    <a:pt x="4" y="51"/>
                  </a:cubicBezTo>
                  <a:cubicBezTo>
                    <a:pt x="4" y="51"/>
                    <a:pt x="4" y="51"/>
                    <a:pt x="4" y="51"/>
                  </a:cubicBezTo>
                  <a:cubicBezTo>
                    <a:pt x="4" y="51"/>
                    <a:pt x="4" y="52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lose/>
                  <a:moveTo>
                    <a:pt x="19" y="20"/>
                  </a:moveTo>
                  <a:cubicBezTo>
                    <a:pt x="16" y="23"/>
                    <a:pt x="12" y="27"/>
                    <a:pt x="10" y="32"/>
                  </a:cubicBezTo>
                  <a:cubicBezTo>
                    <a:pt x="10" y="32"/>
                    <a:pt x="10" y="32"/>
                    <a:pt x="10" y="32"/>
                  </a:cubicBezTo>
                  <a:cubicBezTo>
                    <a:pt x="12" y="27"/>
                    <a:pt x="16" y="23"/>
                    <a:pt x="19" y="20"/>
                  </a:cubicBezTo>
                  <a:cubicBezTo>
                    <a:pt x="19" y="20"/>
                    <a:pt x="19" y="20"/>
                    <a:pt x="19" y="20"/>
                  </a:cubicBezTo>
                  <a:cubicBezTo>
                    <a:pt x="22" y="17"/>
                    <a:pt x="25" y="15"/>
                    <a:pt x="27" y="13"/>
                  </a:cubicBezTo>
                  <a:cubicBezTo>
                    <a:pt x="27" y="13"/>
                    <a:pt x="27" y="13"/>
                    <a:pt x="27" y="13"/>
                  </a:cubicBezTo>
                  <a:cubicBezTo>
                    <a:pt x="25" y="15"/>
                    <a:pt x="22" y="17"/>
                    <a:pt x="19" y="20"/>
                  </a:cubicBezTo>
                  <a:close/>
                  <a:moveTo>
                    <a:pt x="37" y="10"/>
                  </a:moveTo>
                  <a:cubicBezTo>
                    <a:pt x="37" y="10"/>
                    <a:pt x="37" y="10"/>
                    <a:pt x="37" y="10"/>
                  </a:cubicBezTo>
                  <a:cubicBezTo>
                    <a:pt x="37" y="10"/>
                    <a:pt x="37" y="10"/>
                    <a:pt x="37" y="10"/>
                  </a:cubicBezTo>
                  <a:cubicBezTo>
                    <a:pt x="37" y="10"/>
                    <a:pt x="37" y="10"/>
                    <a:pt x="37" y="10"/>
                  </a:cubicBezTo>
                  <a:close/>
                  <a:moveTo>
                    <a:pt x="87" y="8"/>
                  </a:moveTo>
                  <a:cubicBezTo>
                    <a:pt x="88" y="8"/>
                    <a:pt x="89" y="9"/>
                    <a:pt x="89" y="10"/>
                  </a:cubicBezTo>
                  <a:cubicBezTo>
                    <a:pt x="89" y="10"/>
                    <a:pt x="89" y="10"/>
                    <a:pt x="89" y="10"/>
                  </a:cubicBezTo>
                  <a:cubicBezTo>
                    <a:pt x="88" y="8"/>
                    <a:pt x="86" y="7"/>
                    <a:pt x="85" y="6"/>
                  </a:cubicBezTo>
                  <a:cubicBezTo>
                    <a:pt x="85" y="6"/>
                    <a:pt x="85" y="6"/>
                    <a:pt x="85" y="6"/>
                  </a:cubicBezTo>
                  <a:cubicBezTo>
                    <a:pt x="85" y="6"/>
                    <a:pt x="86" y="7"/>
                    <a:pt x="87" y="8"/>
                  </a:cubicBezTo>
                  <a:close/>
                  <a:moveTo>
                    <a:pt x="36" y="9"/>
                  </a:moveTo>
                  <a:cubicBezTo>
                    <a:pt x="36" y="9"/>
                    <a:pt x="36" y="9"/>
                    <a:pt x="36" y="9"/>
                  </a:cubicBezTo>
                  <a:cubicBezTo>
                    <a:pt x="36" y="9"/>
                    <a:pt x="36" y="9"/>
                    <a:pt x="36" y="9"/>
                  </a:cubicBezTo>
                  <a:cubicBezTo>
                    <a:pt x="36" y="9"/>
                    <a:pt x="36" y="9"/>
                    <a:pt x="36" y="9"/>
                  </a:cubicBezTo>
                  <a:cubicBezTo>
                    <a:pt x="36" y="9"/>
                    <a:pt x="36" y="9"/>
                    <a:pt x="36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7" name="Freeform 55"/>
            <p:cNvSpPr/>
            <p:nvPr/>
          </p:nvSpPr>
          <p:spPr bwMode="auto">
            <a:xfrm>
              <a:off x="2412" y="2008"/>
              <a:ext cx="131" cy="71"/>
            </a:xfrm>
            <a:custGeom>
              <a:avLst/>
              <a:gdLst>
                <a:gd name="T0" fmla="*/ 0 w 131"/>
                <a:gd name="T1" fmla="*/ 18 h 71"/>
                <a:gd name="T2" fmla="*/ 0 w 131"/>
                <a:gd name="T3" fmla="*/ 18 h 71"/>
                <a:gd name="T4" fmla="*/ 14 w 131"/>
                <a:gd name="T5" fmla="*/ 10 h 71"/>
                <a:gd name="T6" fmla="*/ 32 w 131"/>
                <a:gd name="T7" fmla="*/ 42 h 71"/>
                <a:gd name="T8" fmla="*/ 60 w 131"/>
                <a:gd name="T9" fmla="*/ 3 h 71"/>
                <a:gd name="T10" fmla="*/ 110 w 131"/>
                <a:gd name="T11" fmla="*/ 35 h 71"/>
                <a:gd name="T12" fmla="*/ 117 w 131"/>
                <a:gd name="T13" fmla="*/ 0 h 71"/>
                <a:gd name="T14" fmla="*/ 131 w 131"/>
                <a:gd name="T15" fmla="*/ 3 h 71"/>
                <a:gd name="T16" fmla="*/ 121 w 131"/>
                <a:gd name="T17" fmla="*/ 60 h 71"/>
                <a:gd name="T18" fmla="*/ 64 w 131"/>
                <a:gd name="T19" fmla="*/ 21 h 71"/>
                <a:gd name="T20" fmla="*/ 28 w 131"/>
                <a:gd name="T21" fmla="*/ 71 h 71"/>
                <a:gd name="T22" fmla="*/ 0 w 131"/>
                <a:gd name="T23" fmla="*/ 18 h 71"/>
                <a:gd name="T24" fmla="*/ 0 w 131"/>
                <a:gd name="T25" fmla="*/ 18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1" h="71">
                  <a:moveTo>
                    <a:pt x="0" y="18"/>
                  </a:moveTo>
                  <a:lnTo>
                    <a:pt x="0" y="18"/>
                  </a:lnTo>
                  <a:lnTo>
                    <a:pt x="14" y="10"/>
                  </a:lnTo>
                  <a:lnTo>
                    <a:pt x="32" y="42"/>
                  </a:lnTo>
                  <a:lnTo>
                    <a:pt x="60" y="3"/>
                  </a:lnTo>
                  <a:lnTo>
                    <a:pt x="110" y="35"/>
                  </a:lnTo>
                  <a:lnTo>
                    <a:pt x="117" y="0"/>
                  </a:lnTo>
                  <a:lnTo>
                    <a:pt x="131" y="3"/>
                  </a:lnTo>
                  <a:lnTo>
                    <a:pt x="121" y="60"/>
                  </a:lnTo>
                  <a:lnTo>
                    <a:pt x="64" y="21"/>
                  </a:lnTo>
                  <a:lnTo>
                    <a:pt x="28" y="71"/>
                  </a:lnTo>
                  <a:lnTo>
                    <a:pt x="0" y="18"/>
                  </a:lnTo>
                  <a:lnTo>
                    <a:pt x="0" y="1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8" name="Freeform 56"/>
            <p:cNvSpPr>
              <a:spLocks noEditPoints="1"/>
            </p:cNvSpPr>
            <p:nvPr/>
          </p:nvSpPr>
          <p:spPr bwMode="auto">
            <a:xfrm>
              <a:off x="2405" y="2001"/>
              <a:ext cx="149" cy="92"/>
            </a:xfrm>
            <a:custGeom>
              <a:avLst/>
              <a:gdLst>
                <a:gd name="T0" fmla="*/ 0 w 149"/>
                <a:gd name="T1" fmla="*/ 28 h 92"/>
                <a:gd name="T2" fmla="*/ 7 w 149"/>
                <a:gd name="T3" fmla="*/ 25 h 92"/>
                <a:gd name="T4" fmla="*/ 0 w 149"/>
                <a:gd name="T5" fmla="*/ 28 h 92"/>
                <a:gd name="T6" fmla="*/ 7 w 149"/>
                <a:gd name="T7" fmla="*/ 21 h 92"/>
                <a:gd name="T8" fmla="*/ 3 w 149"/>
                <a:gd name="T9" fmla="*/ 17 h 92"/>
                <a:gd name="T10" fmla="*/ 21 w 149"/>
                <a:gd name="T11" fmla="*/ 7 h 92"/>
                <a:gd name="T12" fmla="*/ 39 w 149"/>
                <a:gd name="T13" fmla="*/ 35 h 92"/>
                <a:gd name="T14" fmla="*/ 64 w 149"/>
                <a:gd name="T15" fmla="*/ 0 h 92"/>
                <a:gd name="T16" fmla="*/ 114 w 149"/>
                <a:gd name="T17" fmla="*/ 32 h 92"/>
                <a:gd name="T18" fmla="*/ 121 w 149"/>
                <a:gd name="T19" fmla="*/ 0 h 92"/>
                <a:gd name="T20" fmla="*/ 149 w 149"/>
                <a:gd name="T21" fmla="*/ 7 h 92"/>
                <a:gd name="T22" fmla="*/ 131 w 149"/>
                <a:gd name="T23" fmla="*/ 78 h 92"/>
                <a:gd name="T24" fmla="*/ 71 w 149"/>
                <a:gd name="T25" fmla="*/ 39 h 92"/>
                <a:gd name="T26" fmla="*/ 35 w 149"/>
                <a:gd name="T27" fmla="*/ 92 h 92"/>
                <a:gd name="T28" fmla="*/ 0 w 149"/>
                <a:gd name="T29" fmla="*/ 28 h 92"/>
                <a:gd name="T30" fmla="*/ 0 w 149"/>
                <a:gd name="T31" fmla="*/ 28 h 92"/>
                <a:gd name="T32" fmla="*/ 39 w 149"/>
                <a:gd name="T33" fmla="*/ 64 h 92"/>
                <a:gd name="T34" fmla="*/ 67 w 149"/>
                <a:gd name="T35" fmla="*/ 21 h 92"/>
                <a:gd name="T36" fmla="*/ 124 w 149"/>
                <a:gd name="T37" fmla="*/ 53 h 92"/>
                <a:gd name="T38" fmla="*/ 131 w 149"/>
                <a:gd name="T39" fmla="*/ 17 h 92"/>
                <a:gd name="T40" fmla="*/ 124 w 149"/>
                <a:gd name="T41" fmla="*/ 53 h 92"/>
                <a:gd name="T42" fmla="*/ 67 w 149"/>
                <a:gd name="T43" fmla="*/ 21 h 92"/>
                <a:gd name="T44" fmla="*/ 39 w 149"/>
                <a:gd name="T45" fmla="*/ 64 h 92"/>
                <a:gd name="T46" fmla="*/ 39 w 149"/>
                <a:gd name="T47" fmla="*/ 64 h 92"/>
                <a:gd name="T48" fmla="*/ 39 w 149"/>
                <a:gd name="T49" fmla="*/ 64 h 92"/>
                <a:gd name="T50" fmla="*/ 17 w 149"/>
                <a:gd name="T51" fmla="*/ 32 h 92"/>
                <a:gd name="T52" fmla="*/ 17 w 149"/>
                <a:gd name="T53" fmla="*/ 25 h 92"/>
                <a:gd name="T54" fmla="*/ 17 w 149"/>
                <a:gd name="T55" fmla="*/ 25 h 92"/>
                <a:gd name="T56" fmla="*/ 17 w 149"/>
                <a:gd name="T57" fmla="*/ 32 h 92"/>
                <a:gd name="T58" fmla="*/ 17 w 149"/>
                <a:gd name="T59" fmla="*/ 32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49" h="92">
                  <a:moveTo>
                    <a:pt x="0" y="28"/>
                  </a:moveTo>
                  <a:lnTo>
                    <a:pt x="7" y="25"/>
                  </a:lnTo>
                  <a:lnTo>
                    <a:pt x="0" y="28"/>
                  </a:lnTo>
                  <a:lnTo>
                    <a:pt x="7" y="21"/>
                  </a:lnTo>
                  <a:lnTo>
                    <a:pt x="3" y="17"/>
                  </a:lnTo>
                  <a:lnTo>
                    <a:pt x="21" y="7"/>
                  </a:lnTo>
                  <a:lnTo>
                    <a:pt x="39" y="35"/>
                  </a:lnTo>
                  <a:lnTo>
                    <a:pt x="64" y="0"/>
                  </a:lnTo>
                  <a:lnTo>
                    <a:pt x="114" y="32"/>
                  </a:lnTo>
                  <a:lnTo>
                    <a:pt x="121" y="0"/>
                  </a:lnTo>
                  <a:lnTo>
                    <a:pt x="149" y="7"/>
                  </a:lnTo>
                  <a:lnTo>
                    <a:pt x="131" y="78"/>
                  </a:lnTo>
                  <a:lnTo>
                    <a:pt x="71" y="39"/>
                  </a:lnTo>
                  <a:lnTo>
                    <a:pt x="35" y="92"/>
                  </a:lnTo>
                  <a:lnTo>
                    <a:pt x="0" y="28"/>
                  </a:lnTo>
                  <a:lnTo>
                    <a:pt x="0" y="28"/>
                  </a:lnTo>
                  <a:close/>
                  <a:moveTo>
                    <a:pt x="39" y="64"/>
                  </a:moveTo>
                  <a:lnTo>
                    <a:pt x="67" y="21"/>
                  </a:lnTo>
                  <a:lnTo>
                    <a:pt x="124" y="53"/>
                  </a:lnTo>
                  <a:lnTo>
                    <a:pt x="131" y="17"/>
                  </a:lnTo>
                  <a:lnTo>
                    <a:pt x="124" y="53"/>
                  </a:lnTo>
                  <a:lnTo>
                    <a:pt x="67" y="21"/>
                  </a:lnTo>
                  <a:lnTo>
                    <a:pt x="39" y="64"/>
                  </a:lnTo>
                  <a:lnTo>
                    <a:pt x="39" y="64"/>
                  </a:lnTo>
                  <a:lnTo>
                    <a:pt x="39" y="64"/>
                  </a:lnTo>
                  <a:close/>
                  <a:moveTo>
                    <a:pt x="17" y="32"/>
                  </a:moveTo>
                  <a:lnTo>
                    <a:pt x="17" y="25"/>
                  </a:lnTo>
                  <a:lnTo>
                    <a:pt x="17" y="25"/>
                  </a:lnTo>
                  <a:lnTo>
                    <a:pt x="17" y="32"/>
                  </a:lnTo>
                  <a:lnTo>
                    <a:pt x="17" y="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9" name="Freeform 57"/>
            <p:cNvSpPr>
              <a:spLocks noEditPoints="1"/>
            </p:cNvSpPr>
            <p:nvPr/>
          </p:nvSpPr>
          <p:spPr bwMode="auto">
            <a:xfrm>
              <a:off x="2454" y="2018"/>
              <a:ext cx="89" cy="263"/>
            </a:xfrm>
            <a:custGeom>
              <a:avLst/>
              <a:gdLst>
                <a:gd name="T0" fmla="*/ 4 w 89"/>
                <a:gd name="T1" fmla="*/ 213 h 263"/>
                <a:gd name="T2" fmla="*/ 0 w 89"/>
                <a:gd name="T3" fmla="*/ 210 h 263"/>
                <a:gd name="T4" fmla="*/ 11 w 89"/>
                <a:gd name="T5" fmla="*/ 4 h 263"/>
                <a:gd name="T6" fmla="*/ 25 w 89"/>
                <a:gd name="T7" fmla="*/ 0 h 263"/>
                <a:gd name="T8" fmla="*/ 89 w 89"/>
                <a:gd name="T9" fmla="*/ 167 h 263"/>
                <a:gd name="T10" fmla="*/ 54 w 89"/>
                <a:gd name="T11" fmla="*/ 263 h 263"/>
                <a:gd name="T12" fmla="*/ 4 w 89"/>
                <a:gd name="T13" fmla="*/ 213 h 263"/>
                <a:gd name="T14" fmla="*/ 4 w 89"/>
                <a:gd name="T15" fmla="*/ 213 h 263"/>
                <a:gd name="T16" fmla="*/ 50 w 89"/>
                <a:gd name="T17" fmla="*/ 238 h 263"/>
                <a:gd name="T18" fmla="*/ 75 w 89"/>
                <a:gd name="T19" fmla="*/ 167 h 263"/>
                <a:gd name="T20" fmla="*/ 25 w 89"/>
                <a:gd name="T21" fmla="*/ 36 h 263"/>
                <a:gd name="T22" fmla="*/ 15 w 89"/>
                <a:gd name="T23" fmla="*/ 203 h 263"/>
                <a:gd name="T24" fmla="*/ 50 w 89"/>
                <a:gd name="T25" fmla="*/ 238 h 263"/>
                <a:gd name="T26" fmla="*/ 50 w 89"/>
                <a:gd name="T27" fmla="*/ 238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9" h="263">
                  <a:moveTo>
                    <a:pt x="4" y="213"/>
                  </a:moveTo>
                  <a:lnTo>
                    <a:pt x="0" y="210"/>
                  </a:lnTo>
                  <a:lnTo>
                    <a:pt x="11" y="4"/>
                  </a:lnTo>
                  <a:lnTo>
                    <a:pt x="25" y="0"/>
                  </a:lnTo>
                  <a:lnTo>
                    <a:pt x="89" y="167"/>
                  </a:lnTo>
                  <a:lnTo>
                    <a:pt x="54" y="263"/>
                  </a:lnTo>
                  <a:lnTo>
                    <a:pt x="4" y="213"/>
                  </a:lnTo>
                  <a:lnTo>
                    <a:pt x="4" y="213"/>
                  </a:lnTo>
                  <a:close/>
                  <a:moveTo>
                    <a:pt x="50" y="238"/>
                  </a:moveTo>
                  <a:lnTo>
                    <a:pt x="75" y="167"/>
                  </a:lnTo>
                  <a:lnTo>
                    <a:pt x="25" y="36"/>
                  </a:lnTo>
                  <a:lnTo>
                    <a:pt x="15" y="203"/>
                  </a:lnTo>
                  <a:lnTo>
                    <a:pt x="50" y="238"/>
                  </a:lnTo>
                  <a:lnTo>
                    <a:pt x="50" y="23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0" name="Freeform 58"/>
            <p:cNvSpPr>
              <a:spLocks noEditPoints="1"/>
            </p:cNvSpPr>
            <p:nvPr/>
          </p:nvSpPr>
          <p:spPr bwMode="auto">
            <a:xfrm>
              <a:off x="2447" y="2011"/>
              <a:ext cx="104" cy="284"/>
            </a:xfrm>
            <a:custGeom>
              <a:avLst/>
              <a:gdLst>
                <a:gd name="T0" fmla="*/ 4 w 104"/>
                <a:gd name="T1" fmla="*/ 224 h 284"/>
                <a:gd name="T2" fmla="*/ 11 w 104"/>
                <a:gd name="T3" fmla="*/ 220 h 284"/>
                <a:gd name="T4" fmla="*/ 15 w 104"/>
                <a:gd name="T5" fmla="*/ 213 h 284"/>
                <a:gd name="T6" fmla="*/ 61 w 104"/>
                <a:gd name="T7" fmla="*/ 259 h 284"/>
                <a:gd name="T8" fmla="*/ 61 w 104"/>
                <a:gd name="T9" fmla="*/ 259 h 284"/>
                <a:gd name="T10" fmla="*/ 15 w 104"/>
                <a:gd name="T11" fmla="*/ 213 h 284"/>
                <a:gd name="T12" fmla="*/ 22 w 104"/>
                <a:gd name="T13" fmla="*/ 93 h 284"/>
                <a:gd name="T14" fmla="*/ 15 w 104"/>
                <a:gd name="T15" fmla="*/ 213 h 284"/>
                <a:gd name="T16" fmla="*/ 15 w 104"/>
                <a:gd name="T17" fmla="*/ 213 h 284"/>
                <a:gd name="T18" fmla="*/ 11 w 104"/>
                <a:gd name="T19" fmla="*/ 220 h 284"/>
                <a:gd name="T20" fmla="*/ 4 w 104"/>
                <a:gd name="T21" fmla="*/ 224 h 284"/>
                <a:gd name="T22" fmla="*/ 0 w 104"/>
                <a:gd name="T23" fmla="*/ 220 h 284"/>
                <a:gd name="T24" fmla="*/ 11 w 104"/>
                <a:gd name="T25" fmla="*/ 4 h 284"/>
                <a:gd name="T26" fmla="*/ 36 w 104"/>
                <a:gd name="T27" fmla="*/ 0 h 284"/>
                <a:gd name="T28" fmla="*/ 104 w 104"/>
                <a:gd name="T29" fmla="*/ 174 h 284"/>
                <a:gd name="T30" fmla="*/ 64 w 104"/>
                <a:gd name="T31" fmla="*/ 284 h 284"/>
                <a:gd name="T32" fmla="*/ 4 w 104"/>
                <a:gd name="T33" fmla="*/ 224 h 284"/>
                <a:gd name="T34" fmla="*/ 4 w 104"/>
                <a:gd name="T35" fmla="*/ 224 h 284"/>
                <a:gd name="T36" fmla="*/ 57 w 104"/>
                <a:gd name="T37" fmla="*/ 245 h 284"/>
                <a:gd name="T38" fmla="*/ 61 w 104"/>
                <a:gd name="T39" fmla="*/ 238 h 284"/>
                <a:gd name="T40" fmla="*/ 57 w 104"/>
                <a:gd name="T41" fmla="*/ 245 h 284"/>
                <a:gd name="T42" fmla="*/ 57 w 104"/>
                <a:gd name="T43" fmla="*/ 245 h 284"/>
                <a:gd name="T44" fmla="*/ 29 w 104"/>
                <a:gd name="T45" fmla="*/ 210 h 284"/>
                <a:gd name="T46" fmla="*/ 54 w 104"/>
                <a:gd name="T47" fmla="*/ 231 h 284"/>
                <a:gd name="T48" fmla="*/ 75 w 104"/>
                <a:gd name="T49" fmla="*/ 174 h 284"/>
                <a:gd name="T50" fmla="*/ 36 w 104"/>
                <a:gd name="T51" fmla="*/ 78 h 284"/>
                <a:gd name="T52" fmla="*/ 29 w 104"/>
                <a:gd name="T53" fmla="*/ 210 h 284"/>
                <a:gd name="T54" fmla="*/ 29 w 104"/>
                <a:gd name="T55" fmla="*/ 210 h 284"/>
                <a:gd name="T56" fmla="*/ 89 w 104"/>
                <a:gd name="T57" fmla="*/ 174 h 284"/>
                <a:gd name="T58" fmla="*/ 89 w 104"/>
                <a:gd name="T59" fmla="*/ 174 h 284"/>
                <a:gd name="T60" fmla="*/ 29 w 104"/>
                <a:gd name="T61" fmla="*/ 15 h 284"/>
                <a:gd name="T62" fmla="*/ 25 w 104"/>
                <a:gd name="T63" fmla="*/ 15 h 284"/>
                <a:gd name="T64" fmla="*/ 25 w 104"/>
                <a:gd name="T65" fmla="*/ 43 h 284"/>
                <a:gd name="T66" fmla="*/ 39 w 104"/>
                <a:gd name="T67" fmla="*/ 39 h 284"/>
                <a:gd name="T68" fmla="*/ 89 w 104"/>
                <a:gd name="T69" fmla="*/ 174 h 284"/>
                <a:gd name="T70" fmla="*/ 89 w 104"/>
                <a:gd name="T71" fmla="*/ 174 h 2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04" h="284">
                  <a:moveTo>
                    <a:pt x="4" y="224"/>
                  </a:moveTo>
                  <a:lnTo>
                    <a:pt x="11" y="220"/>
                  </a:lnTo>
                  <a:lnTo>
                    <a:pt x="15" y="213"/>
                  </a:lnTo>
                  <a:lnTo>
                    <a:pt x="61" y="259"/>
                  </a:lnTo>
                  <a:lnTo>
                    <a:pt x="61" y="259"/>
                  </a:lnTo>
                  <a:lnTo>
                    <a:pt x="15" y="213"/>
                  </a:lnTo>
                  <a:lnTo>
                    <a:pt x="22" y="93"/>
                  </a:lnTo>
                  <a:lnTo>
                    <a:pt x="15" y="213"/>
                  </a:lnTo>
                  <a:lnTo>
                    <a:pt x="15" y="213"/>
                  </a:lnTo>
                  <a:lnTo>
                    <a:pt x="11" y="220"/>
                  </a:lnTo>
                  <a:lnTo>
                    <a:pt x="4" y="224"/>
                  </a:lnTo>
                  <a:lnTo>
                    <a:pt x="0" y="220"/>
                  </a:lnTo>
                  <a:lnTo>
                    <a:pt x="11" y="4"/>
                  </a:lnTo>
                  <a:lnTo>
                    <a:pt x="36" y="0"/>
                  </a:lnTo>
                  <a:lnTo>
                    <a:pt x="104" y="174"/>
                  </a:lnTo>
                  <a:lnTo>
                    <a:pt x="64" y="284"/>
                  </a:lnTo>
                  <a:lnTo>
                    <a:pt x="4" y="224"/>
                  </a:lnTo>
                  <a:lnTo>
                    <a:pt x="4" y="224"/>
                  </a:lnTo>
                  <a:close/>
                  <a:moveTo>
                    <a:pt x="57" y="245"/>
                  </a:moveTo>
                  <a:lnTo>
                    <a:pt x="61" y="238"/>
                  </a:lnTo>
                  <a:lnTo>
                    <a:pt x="57" y="245"/>
                  </a:lnTo>
                  <a:lnTo>
                    <a:pt x="57" y="245"/>
                  </a:lnTo>
                  <a:close/>
                  <a:moveTo>
                    <a:pt x="29" y="210"/>
                  </a:moveTo>
                  <a:lnTo>
                    <a:pt x="54" y="231"/>
                  </a:lnTo>
                  <a:lnTo>
                    <a:pt x="75" y="174"/>
                  </a:lnTo>
                  <a:lnTo>
                    <a:pt x="36" y="78"/>
                  </a:lnTo>
                  <a:lnTo>
                    <a:pt x="29" y="210"/>
                  </a:lnTo>
                  <a:lnTo>
                    <a:pt x="29" y="210"/>
                  </a:lnTo>
                  <a:close/>
                  <a:moveTo>
                    <a:pt x="89" y="174"/>
                  </a:moveTo>
                  <a:lnTo>
                    <a:pt x="89" y="174"/>
                  </a:lnTo>
                  <a:lnTo>
                    <a:pt x="29" y="15"/>
                  </a:lnTo>
                  <a:lnTo>
                    <a:pt x="25" y="15"/>
                  </a:lnTo>
                  <a:lnTo>
                    <a:pt x="25" y="43"/>
                  </a:lnTo>
                  <a:lnTo>
                    <a:pt x="39" y="39"/>
                  </a:lnTo>
                  <a:lnTo>
                    <a:pt x="89" y="174"/>
                  </a:lnTo>
                  <a:lnTo>
                    <a:pt x="89" y="17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1" name="Freeform 59"/>
            <p:cNvSpPr/>
            <p:nvPr/>
          </p:nvSpPr>
          <p:spPr bwMode="auto">
            <a:xfrm>
              <a:off x="2006" y="1710"/>
              <a:ext cx="388" cy="316"/>
            </a:xfrm>
            <a:custGeom>
              <a:avLst/>
              <a:gdLst>
                <a:gd name="T0" fmla="*/ 53 w 388"/>
                <a:gd name="T1" fmla="*/ 14 h 316"/>
                <a:gd name="T2" fmla="*/ 0 w 388"/>
                <a:gd name="T3" fmla="*/ 14 h 316"/>
                <a:gd name="T4" fmla="*/ 0 w 388"/>
                <a:gd name="T5" fmla="*/ 0 h 316"/>
                <a:gd name="T6" fmla="*/ 57 w 388"/>
                <a:gd name="T7" fmla="*/ 0 h 316"/>
                <a:gd name="T8" fmla="*/ 388 w 388"/>
                <a:gd name="T9" fmla="*/ 305 h 316"/>
                <a:gd name="T10" fmla="*/ 377 w 388"/>
                <a:gd name="T11" fmla="*/ 316 h 316"/>
                <a:gd name="T12" fmla="*/ 53 w 388"/>
                <a:gd name="T13" fmla="*/ 14 h 316"/>
                <a:gd name="T14" fmla="*/ 53 w 388"/>
                <a:gd name="T15" fmla="*/ 14 h 3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8" h="316">
                  <a:moveTo>
                    <a:pt x="53" y="14"/>
                  </a:moveTo>
                  <a:lnTo>
                    <a:pt x="0" y="14"/>
                  </a:lnTo>
                  <a:lnTo>
                    <a:pt x="0" y="0"/>
                  </a:lnTo>
                  <a:lnTo>
                    <a:pt x="57" y="0"/>
                  </a:lnTo>
                  <a:lnTo>
                    <a:pt x="388" y="305"/>
                  </a:lnTo>
                  <a:lnTo>
                    <a:pt x="377" y="316"/>
                  </a:lnTo>
                  <a:lnTo>
                    <a:pt x="53" y="14"/>
                  </a:lnTo>
                  <a:lnTo>
                    <a:pt x="53" y="1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2" name="Freeform 60"/>
            <p:cNvSpPr>
              <a:spLocks noEditPoints="1"/>
            </p:cNvSpPr>
            <p:nvPr/>
          </p:nvSpPr>
          <p:spPr bwMode="auto">
            <a:xfrm>
              <a:off x="1999" y="1703"/>
              <a:ext cx="406" cy="333"/>
            </a:xfrm>
            <a:custGeom>
              <a:avLst/>
              <a:gdLst>
                <a:gd name="T0" fmla="*/ 56 w 406"/>
                <a:gd name="T1" fmla="*/ 28 h 333"/>
                <a:gd name="T2" fmla="*/ 0 w 406"/>
                <a:gd name="T3" fmla="*/ 28 h 333"/>
                <a:gd name="T4" fmla="*/ 0 w 406"/>
                <a:gd name="T5" fmla="*/ 0 h 333"/>
                <a:gd name="T6" fmla="*/ 67 w 406"/>
                <a:gd name="T7" fmla="*/ 0 h 333"/>
                <a:gd name="T8" fmla="*/ 406 w 406"/>
                <a:gd name="T9" fmla="*/ 312 h 333"/>
                <a:gd name="T10" fmla="*/ 384 w 406"/>
                <a:gd name="T11" fmla="*/ 333 h 333"/>
                <a:gd name="T12" fmla="*/ 56 w 406"/>
                <a:gd name="T13" fmla="*/ 28 h 333"/>
                <a:gd name="T14" fmla="*/ 56 w 406"/>
                <a:gd name="T15" fmla="*/ 28 h 333"/>
                <a:gd name="T16" fmla="*/ 60 w 406"/>
                <a:gd name="T17" fmla="*/ 14 h 333"/>
                <a:gd name="T18" fmla="*/ 384 w 406"/>
                <a:gd name="T19" fmla="*/ 312 h 333"/>
                <a:gd name="T20" fmla="*/ 60 w 406"/>
                <a:gd name="T21" fmla="*/ 14 h 333"/>
                <a:gd name="T22" fmla="*/ 14 w 406"/>
                <a:gd name="T23" fmla="*/ 14 h 333"/>
                <a:gd name="T24" fmla="*/ 14 w 406"/>
                <a:gd name="T25" fmla="*/ 14 h 333"/>
                <a:gd name="T26" fmla="*/ 60 w 406"/>
                <a:gd name="T27" fmla="*/ 14 h 333"/>
                <a:gd name="T28" fmla="*/ 60 w 406"/>
                <a:gd name="T29" fmla="*/ 21 h 333"/>
                <a:gd name="T30" fmla="*/ 53 w 406"/>
                <a:gd name="T31" fmla="*/ 28 h 333"/>
                <a:gd name="T32" fmla="*/ 60 w 406"/>
                <a:gd name="T33" fmla="*/ 21 h 333"/>
                <a:gd name="T34" fmla="*/ 60 w 406"/>
                <a:gd name="T35" fmla="*/ 14 h 333"/>
                <a:gd name="T36" fmla="*/ 60 w 406"/>
                <a:gd name="T37" fmla="*/ 14 h 333"/>
                <a:gd name="T38" fmla="*/ 60 w 406"/>
                <a:gd name="T39" fmla="*/ 14 h 3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06" h="333">
                  <a:moveTo>
                    <a:pt x="56" y="28"/>
                  </a:moveTo>
                  <a:lnTo>
                    <a:pt x="0" y="28"/>
                  </a:lnTo>
                  <a:lnTo>
                    <a:pt x="0" y="0"/>
                  </a:lnTo>
                  <a:lnTo>
                    <a:pt x="67" y="0"/>
                  </a:lnTo>
                  <a:lnTo>
                    <a:pt x="406" y="312"/>
                  </a:lnTo>
                  <a:lnTo>
                    <a:pt x="384" y="333"/>
                  </a:lnTo>
                  <a:lnTo>
                    <a:pt x="56" y="28"/>
                  </a:lnTo>
                  <a:lnTo>
                    <a:pt x="56" y="28"/>
                  </a:lnTo>
                  <a:close/>
                  <a:moveTo>
                    <a:pt x="60" y="14"/>
                  </a:moveTo>
                  <a:lnTo>
                    <a:pt x="384" y="312"/>
                  </a:lnTo>
                  <a:lnTo>
                    <a:pt x="60" y="14"/>
                  </a:lnTo>
                  <a:lnTo>
                    <a:pt x="14" y="14"/>
                  </a:lnTo>
                  <a:lnTo>
                    <a:pt x="14" y="14"/>
                  </a:lnTo>
                  <a:lnTo>
                    <a:pt x="60" y="14"/>
                  </a:lnTo>
                  <a:lnTo>
                    <a:pt x="60" y="21"/>
                  </a:lnTo>
                  <a:lnTo>
                    <a:pt x="53" y="28"/>
                  </a:lnTo>
                  <a:lnTo>
                    <a:pt x="60" y="21"/>
                  </a:lnTo>
                  <a:lnTo>
                    <a:pt x="60" y="14"/>
                  </a:lnTo>
                  <a:lnTo>
                    <a:pt x="60" y="14"/>
                  </a:lnTo>
                  <a:lnTo>
                    <a:pt x="60" y="1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3" name="Freeform 61"/>
            <p:cNvSpPr>
              <a:spLocks noEditPoints="1"/>
            </p:cNvSpPr>
            <p:nvPr/>
          </p:nvSpPr>
          <p:spPr bwMode="auto">
            <a:xfrm>
              <a:off x="2031" y="1674"/>
              <a:ext cx="35" cy="57"/>
            </a:xfrm>
            <a:custGeom>
              <a:avLst/>
              <a:gdLst>
                <a:gd name="T0" fmla="*/ 0 w 35"/>
                <a:gd name="T1" fmla="*/ 29 h 57"/>
                <a:gd name="T2" fmla="*/ 7 w 35"/>
                <a:gd name="T3" fmla="*/ 18 h 57"/>
                <a:gd name="T4" fmla="*/ 21 w 35"/>
                <a:gd name="T5" fmla="*/ 29 h 57"/>
                <a:gd name="T6" fmla="*/ 21 w 35"/>
                <a:gd name="T7" fmla="*/ 0 h 57"/>
                <a:gd name="T8" fmla="*/ 35 w 35"/>
                <a:gd name="T9" fmla="*/ 0 h 57"/>
                <a:gd name="T10" fmla="*/ 35 w 35"/>
                <a:gd name="T11" fmla="*/ 57 h 57"/>
                <a:gd name="T12" fmla="*/ 0 w 35"/>
                <a:gd name="T13" fmla="*/ 29 h 57"/>
                <a:gd name="T14" fmla="*/ 0 w 35"/>
                <a:gd name="T15" fmla="*/ 29 h 57"/>
                <a:gd name="T16" fmla="*/ 0 w 35"/>
                <a:gd name="T17" fmla="*/ 29 h 57"/>
                <a:gd name="T18" fmla="*/ 0 w 35"/>
                <a:gd name="T19" fmla="*/ 29 h 57"/>
                <a:gd name="T20" fmla="*/ 0 w 35"/>
                <a:gd name="T21" fmla="*/ 29 h 57"/>
                <a:gd name="T22" fmla="*/ 0 w 35"/>
                <a:gd name="T23" fmla="*/ 29 h 57"/>
                <a:gd name="T24" fmla="*/ 0 w 35"/>
                <a:gd name="T25" fmla="*/ 29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5" h="57">
                  <a:moveTo>
                    <a:pt x="0" y="29"/>
                  </a:moveTo>
                  <a:lnTo>
                    <a:pt x="7" y="18"/>
                  </a:lnTo>
                  <a:lnTo>
                    <a:pt x="21" y="29"/>
                  </a:lnTo>
                  <a:lnTo>
                    <a:pt x="21" y="0"/>
                  </a:lnTo>
                  <a:lnTo>
                    <a:pt x="35" y="0"/>
                  </a:lnTo>
                  <a:lnTo>
                    <a:pt x="35" y="57"/>
                  </a:lnTo>
                  <a:lnTo>
                    <a:pt x="0" y="29"/>
                  </a:lnTo>
                  <a:lnTo>
                    <a:pt x="0" y="29"/>
                  </a:lnTo>
                  <a:close/>
                  <a:moveTo>
                    <a:pt x="0" y="29"/>
                  </a:moveTo>
                  <a:lnTo>
                    <a:pt x="0" y="29"/>
                  </a:lnTo>
                  <a:lnTo>
                    <a:pt x="0" y="29"/>
                  </a:lnTo>
                  <a:lnTo>
                    <a:pt x="0" y="29"/>
                  </a:lnTo>
                  <a:lnTo>
                    <a:pt x="0" y="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4" name="Freeform 62"/>
            <p:cNvSpPr>
              <a:spLocks noEditPoints="1"/>
            </p:cNvSpPr>
            <p:nvPr/>
          </p:nvSpPr>
          <p:spPr bwMode="auto">
            <a:xfrm>
              <a:off x="2020" y="1667"/>
              <a:ext cx="53" cy="82"/>
            </a:xfrm>
            <a:custGeom>
              <a:avLst/>
              <a:gdLst>
                <a:gd name="T0" fmla="*/ 11 w 53"/>
                <a:gd name="T1" fmla="*/ 46 h 82"/>
                <a:gd name="T2" fmla="*/ 3 w 53"/>
                <a:gd name="T3" fmla="*/ 53 h 82"/>
                <a:gd name="T4" fmla="*/ 3 w 53"/>
                <a:gd name="T5" fmla="*/ 39 h 82"/>
                <a:gd name="T6" fmla="*/ 0 w 53"/>
                <a:gd name="T7" fmla="*/ 36 h 82"/>
                <a:gd name="T8" fmla="*/ 3 w 53"/>
                <a:gd name="T9" fmla="*/ 32 h 82"/>
                <a:gd name="T10" fmla="*/ 3 w 53"/>
                <a:gd name="T11" fmla="*/ 18 h 82"/>
                <a:gd name="T12" fmla="*/ 11 w 53"/>
                <a:gd name="T13" fmla="*/ 25 h 82"/>
                <a:gd name="T14" fmla="*/ 18 w 53"/>
                <a:gd name="T15" fmla="*/ 14 h 82"/>
                <a:gd name="T16" fmla="*/ 25 w 53"/>
                <a:gd name="T17" fmla="*/ 18 h 82"/>
                <a:gd name="T18" fmla="*/ 25 w 53"/>
                <a:gd name="T19" fmla="*/ 21 h 82"/>
                <a:gd name="T20" fmla="*/ 25 w 53"/>
                <a:gd name="T21" fmla="*/ 0 h 82"/>
                <a:gd name="T22" fmla="*/ 53 w 53"/>
                <a:gd name="T23" fmla="*/ 0 h 82"/>
                <a:gd name="T24" fmla="*/ 53 w 53"/>
                <a:gd name="T25" fmla="*/ 82 h 82"/>
                <a:gd name="T26" fmla="*/ 11 w 53"/>
                <a:gd name="T27" fmla="*/ 46 h 82"/>
                <a:gd name="T28" fmla="*/ 11 w 53"/>
                <a:gd name="T29" fmla="*/ 46 h 82"/>
                <a:gd name="T30" fmla="*/ 39 w 53"/>
                <a:gd name="T31" fmla="*/ 50 h 82"/>
                <a:gd name="T32" fmla="*/ 39 w 53"/>
                <a:gd name="T33" fmla="*/ 14 h 82"/>
                <a:gd name="T34" fmla="*/ 39 w 53"/>
                <a:gd name="T35" fmla="*/ 50 h 82"/>
                <a:gd name="T36" fmla="*/ 28 w 53"/>
                <a:gd name="T37" fmla="*/ 43 h 82"/>
                <a:gd name="T38" fmla="*/ 21 w 53"/>
                <a:gd name="T39" fmla="*/ 36 h 82"/>
                <a:gd name="T40" fmla="*/ 21 w 53"/>
                <a:gd name="T41" fmla="*/ 36 h 82"/>
                <a:gd name="T42" fmla="*/ 39 w 53"/>
                <a:gd name="T43" fmla="*/ 50 h 82"/>
                <a:gd name="T44" fmla="*/ 39 w 53"/>
                <a:gd name="T45" fmla="*/ 50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53" h="82">
                  <a:moveTo>
                    <a:pt x="11" y="46"/>
                  </a:moveTo>
                  <a:lnTo>
                    <a:pt x="3" y="53"/>
                  </a:lnTo>
                  <a:lnTo>
                    <a:pt x="3" y="39"/>
                  </a:lnTo>
                  <a:lnTo>
                    <a:pt x="0" y="36"/>
                  </a:lnTo>
                  <a:lnTo>
                    <a:pt x="3" y="32"/>
                  </a:lnTo>
                  <a:lnTo>
                    <a:pt x="3" y="18"/>
                  </a:lnTo>
                  <a:lnTo>
                    <a:pt x="11" y="25"/>
                  </a:lnTo>
                  <a:lnTo>
                    <a:pt x="18" y="14"/>
                  </a:lnTo>
                  <a:lnTo>
                    <a:pt x="25" y="18"/>
                  </a:lnTo>
                  <a:lnTo>
                    <a:pt x="25" y="21"/>
                  </a:lnTo>
                  <a:lnTo>
                    <a:pt x="25" y="0"/>
                  </a:lnTo>
                  <a:lnTo>
                    <a:pt x="53" y="0"/>
                  </a:lnTo>
                  <a:lnTo>
                    <a:pt x="53" y="82"/>
                  </a:lnTo>
                  <a:lnTo>
                    <a:pt x="11" y="46"/>
                  </a:lnTo>
                  <a:lnTo>
                    <a:pt x="11" y="46"/>
                  </a:lnTo>
                  <a:close/>
                  <a:moveTo>
                    <a:pt x="39" y="50"/>
                  </a:moveTo>
                  <a:lnTo>
                    <a:pt x="39" y="14"/>
                  </a:lnTo>
                  <a:lnTo>
                    <a:pt x="39" y="50"/>
                  </a:lnTo>
                  <a:lnTo>
                    <a:pt x="28" y="43"/>
                  </a:lnTo>
                  <a:lnTo>
                    <a:pt x="21" y="36"/>
                  </a:lnTo>
                  <a:lnTo>
                    <a:pt x="21" y="36"/>
                  </a:lnTo>
                  <a:lnTo>
                    <a:pt x="39" y="50"/>
                  </a:lnTo>
                  <a:lnTo>
                    <a:pt x="39" y="5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5" name="Freeform 63"/>
            <p:cNvSpPr/>
            <p:nvPr/>
          </p:nvSpPr>
          <p:spPr bwMode="auto">
            <a:xfrm>
              <a:off x="2586" y="1589"/>
              <a:ext cx="385" cy="398"/>
            </a:xfrm>
            <a:custGeom>
              <a:avLst/>
              <a:gdLst>
                <a:gd name="T0" fmla="*/ 0 w 385"/>
                <a:gd name="T1" fmla="*/ 387 h 398"/>
                <a:gd name="T2" fmla="*/ 371 w 385"/>
                <a:gd name="T3" fmla="*/ 21 h 398"/>
                <a:gd name="T4" fmla="*/ 371 w 385"/>
                <a:gd name="T5" fmla="*/ 0 h 398"/>
                <a:gd name="T6" fmla="*/ 371 w 385"/>
                <a:gd name="T7" fmla="*/ 0 h 398"/>
                <a:gd name="T8" fmla="*/ 385 w 385"/>
                <a:gd name="T9" fmla="*/ 0 h 398"/>
                <a:gd name="T10" fmla="*/ 385 w 385"/>
                <a:gd name="T11" fmla="*/ 28 h 398"/>
                <a:gd name="T12" fmla="*/ 11 w 385"/>
                <a:gd name="T13" fmla="*/ 398 h 398"/>
                <a:gd name="T14" fmla="*/ 0 w 385"/>
                <a:gd name="T15" fmla="*/ 387 h 398"/>
                <a:gd name="T16" fmla="*/ 0 w 385"/>
                <a:gd name="T17" fmla="*/ 387 h 3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85" h="398">
                  <a:moveTo>
                    <a:pt x="0" y="387"/>
                  </a:moveTo>
                  <a:lnTo>
                    <a:pt x="371" y="21"/>
                  </a:lnTo>
                  <a:lnTo>
                    <a:pt x="371" y="0"/>
                  </a:lnTo>
                  <a:lnTo>
                    <a:pt x="371" y="0"/>
                  </a:lnTo>
                  <a:lnTo>
                    <a:pt x="385" y="0"/>
                  </a:lnTo>
                  <a:lnTo>
                    <a:pt x="385" y="28"/>
                  </a:lnTo>
                  <a:lnTo>
                    <a:pt x="11" y="398"/>
                  </a:lnTo>
                  <a:lnTo>
                    <a:pt x="0" y="387"/>
                  </a:lnTo>
                  <a:lnTo>
                    <a:pt x="0" y="38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6" name="Freeform 64"/>
            <p:cNvSpPr>
              <a:spLocks noEditPoints="1"/>
            </p:cNvSpPr>
            <p:nvPr/>
          </p:nvSpPr>
          <p:spPr bwMode="auto">
            <a:xfrm>
              <a:off x="2576" y="1582"/>
              <a:ext cx="402" cy="415"/>
            </a:xfrm>
            <a:custGeom>
              <a:avLst/>
              <a:gdLst>
                <a:gd name="T0" fmla="*/ 7 w 402"/>
                <a:gd name="T1" fmla="*/ 401 h 415"/>
                <a:gd name="T2" fmla="*/ 10 w 402"/>
                <a:gd name="T3" fmla="*/ 394 h 415"/>
                <a:gd name="T4" fmla="*/ 17 w 402"/>
                <a:gd name="T5" fmla="*/ 401 h 415"/>
                <a:gd name="T6" fmla="*/ 10 w 402"/>
                <a:gd name="T7" fmla="*/ 394 h 415"/>
                <a:gd name="T8" fmla="*/ 7 w 402"/>
                <a:gd name="T9" fmla="*/ 401 h 415"/>
                <a:gd name="T10" fmla="*/ 0 w 402"/>
                <a:gd name="T11" fmla="*/ 394 h 415"/>
                <a:gd name="T12" fmla="*/ 374 w 402"/>
                <a:gd name="T13" fmla="*/ 25 h 415"/>
                <a:gd name="T14" fmla="*/ 374 w 402"/>
                <a:gd name="T15" fmla="*/ 0 h 415"/>
                <a:gd name="T16" fmla="*/ 381 w 402"/>
                <a:gd name="T17" fmla="*/ 0 h 415"/>
                <a:gd name="T18" fmla="*/ 381 w 402"/>
                <a:gd name="T19" fmla="*/ 0 h 415"/>
                <a:gd name="T20" fmla="*/ 402 w 402"/>
                <a:gd name="T21" fmla="*/ 0 h 415"/>
                <a:gd name="T22" fmla="*/ 402 w 402"/>
                <a:gd name="T23" fmla="*/ 35 h 415"/>
                <a:gd name="T24" fmla="*/ 21 w 402"/>
                <a:gd name="T25" fmla="*/ 415 h 415"/>
                <a:gd name="T26" fmla="*/ 7 w 402"/>
                <a:gd name="T27" fmla="*/ 401 h 415"/>
                <a:gd name="T28" fmla="*/ 7 w 402"/>
                <a:gd name="T29" fmla="*/ 401 h 415"/>
                <a:gd name="T30" fmla="*/ 21 w 402"/>
                <a:gd name="T31" fmla="*/ 394 h 415"/>
                <a:gd name="T32" fmla="*/ 388 w 402"/>
                <a:gd name="T33" fmla="*/ 32 h 415"/>
                <a:gd name="T34" fmla="*/ 388 w 402"/>
                <a:gd name="T35" fmla="*/ 14 h 415"/>
                <a:gd name="T36" fmla="*/ 388 w 402"/>
                <a:gd name="T37" fmla="*/ 32 h 415"/>
                <a:gd name="T38" fmla="*/ 21 w 402"/>
                <a:gd name="T39" fmla="*/ 394 h 415"/>
                <a:gd name="T40" fmla="*/ 21 w 402"/>
                <a:gd name="T41" fmla="*/ 394 h 4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02" h="415">
                  <a:moveTo>
                    <a:pt x="7" y="401"/>
                  </a:moveTo>
                  <a:lnTo>
                    <a:pt x="10" y="394"/>
                  </a:lnTo>
                  <a:lnTo>
                    <a:pt x="17" y="401"/>
                  </a:lnTo>
                  <a:lnTo>
                    <a:pt x="10" y="394"/>
                  </a:lnTo>
                  <a:lnTo>
                    <a:pt x="7" y="401"/>
                  </a:lnTo>
                  <a:lnTo>
                    <a:pt x="0" y="394"/>
                  </a:lnTo>
                  <a:lnTo>
                    <a:pt x="374" y="25"/>
                  </a:lnTo>
                  <a:lnTo>
                    <a:pt x="374" y="0"/>
                  </a:lnTo>
                  <a:lnTo>
                    <a:pt x="381" y="0"/>
                  </a:lnTo>
                  <a:lnTo>
                    <a:pt x="381" y="0"/>
                  </a:lnTo>
                  <a:lnTo>
                    <a:pt x="402" y="0"/>
                  </a:lnTo>
                  <a:lnTo>
                    <a:pt x="402" y="35"/>
                  </a:lnTo>
                  <a:lnTo>
                    <a:pt x="21" y="415"/>
                  </a:lnTo>
                  <a:lnTo>
                    <a:pt x="7" y="401"/>
                  </a:lnTo>
                  <a:lnTo>
                    <a:pt x="7" y="401"/>
                  </a:lnTo>
                  <a:close/>
                  <a:moveTo>
                    <a:pt x="21" y="394"/>
                  </a:moveTo>
                  <a:lnTo>
                    <a:pt x="388" y="32"/>
                  </a:lnTo>
                  <a:lnTo>
                    <a:pt x="388" y="14"/>
                  </a:lnTo>
                  <a:lnTo>
                    <a:pt x="388" y="32"/>
                  </a:lnTo>
                  <a:lnTo>
                    <a:pt x="21" y="394"/>
                  </a:lnTo>
                  <a:lnTo>
                    <a:pt x="21" y="39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7" name="Freeform 65"/>
            <p:cNvSpPr/>
            <p:nvPr/>
          </p:nvSpPr>
          <p:spPr bwMode="auto">
            <a:xfrm>
              <a:off x="2960" y="1596"/>
              <a:ext cx="75" cy="25"/>
            </a:xfrm>
            <a:custGeom>
              <a:avLst/>
              <a:gdLst>
                <a:gd name="T0" fmla="*/ 0 w 75"/>
                <a:gd name="T1" fmla="*/ 11 h 25"/>
                <a:gd name="T2" fmla="*/ 71 w 75"/>
                <a:gd name="T3" fmla="*/ 0 h 25"/>
                <a:gd name="T4" fmla="*/ 75 w 75"/>
                <a:gd name="T5" fmla="*/ 14 h 25"/>
                <a:gd name="T6" fmla="*/ 4 w 75"/>
                <a:gd name="T7" fmla="*/ 25 h 25"/>
                <a:gd name="T8" fmla="*/ 0 w 75"/>
                <a:gd name="T9" fmla="*/ 11 h 25"/>
                <a:gd name="T10" fmla="*/ 0 w 75"/>
                <a:gd name="T11" fmla="*/ 11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5" h="25">
                  <a:moveTo>
                    <a:pt x="0" y="11"/>
                  </a:moveTo>
                  <a:lnTo>
                    <a:pt x="71" y="0"/>
                  </a:lnTo>
                  <a:lnTo>
                    <a:pt x="75" y="14"/>
                  </a:lnTo>
                  <a:lnTo>
                    <a:pt x="4" y="25"/>
                  </a:lnTo>
                  <a:lnTo>
                    <a:pt x="0" y="11"/>
                  </a:lnTo>
                  <a:lnTo>
                    <a:pt x="0" y="1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8" name="Freeform 66"/>
            <p:cNvSpPr/>
            <p:nvPr/>
          </p:nvSpPr>
          <p:spPr bwMode="auto">
            <a:xfrm>
              <a:off x="2953" y="1586"/>
              <a:ext cx="89" cy="42"/>
            </a:xfrm>
            <a:custGeom>
              <a:avLst/>
              <a:gdLst>
                <a:gd name="T0" fmla="*/ 4 w 89"/>
                <a:gd name="T1" fmla="*/ 35 h 42"/>
                <a:gd name="T2" fmla="*/ 0 w 89"/>
                <a:gd name="T3" fmla="*/ 21 h 42"/>
                <a:gd name="T4" fmla="*/ 7 w 89"/>
                <a:gd name="T5" fmla="*/ 21 h 42"/>
                <a:gd name="T6" fmla="*/ 11 w 89"/>
                <a:gd name="T7" fmla="*/ 28 h 42"/>
                <a:gd name="T8" fmla="*/ 7 w 89"/>
                <a:gd name="T9" fmla="*/ 21 h 42"/>
                <a:gd name="T10" fmla="*/ 0 w 89"/>
                <a:gd name="T11" fmla="*/ 21 h 42"/>
                <a:gd name="T12" fmla="*/ 0 w 89"/>
                <a:gd name="T13" fmla="*/ 14 h 42"/>
                <a:gd name="T14" fmla="*/ 86 w 89"/>
                <a:gd name="T15" fmla="*/ 0 h 42"/>
                <a:gd name="T16" fmla="*/ 89 w 89"/>
                <a:gd name="T17" fmla="*/ 28 h 42"/>
                <a:gd name="T18" fmla="*/ 4 w 89"/>
                <a:gd name="T19" fmla="*/ 42 h 42"/>
                <a:gd name="T20" fmla="*/ 4 w 89"/>
                <a:gd name="T21" fmla="*/ 35 h 42"/>
                <a:gd name="T22" fmla="*/ 4 w 89"/>
                <a:gd name="T23" fmla="*/ 35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89" h="42">
                  <a:moveTo>
                    <a:pt x="4" y="35"/>
                  </a:moveTo>
                  <a:lnTo>
                    <a:pt x="0" y="21"/>
                  </a:lnTo>
                  <a:lnTo>
                    <a:pt x="7" y="21"/>
                  </a:lnTo>
                  <a:lnTo>
                    <a:pt x="11" y="28"/>
                  </a:lnTo>
                  <a:lnTo>
                    <a:pt x="7" y="21"/>
                  </a:lnTo>
                  <a:lnTo>
                    <a:pt x="0" y="21"/>
                  </a:lnTo>
                  <a:lnTo>
                    <a:pt x="0" y="14"/>
                  </a:lnTo>
                  <a:lnTo>
                    <a:pt x="86" y="0"/>
                  </a:lnTo>
                  <a:lnTo>
                    <a:pt x="89" y="28"/>
                  </a:lnTo>
                  <a:lnTo>
                    <a:pt x="4" y="42"/>
                  </a:lnTo>
                  <a:lnTo>
                    <a:pt x="4" y="35"/>
                  </a:lnTo>
                  <a:lnTo>
                    <a:pt x="4" y="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9" name="Freeform 67"/>
            <p:cNvSpPr/>
            <p:nvPr/>
          </p:nvSpPr>
          <p:spPr bwMode="auto">
            <a:xfrm>
              <a:off x="2950" y="1607"/>
              <a:ext cx="64" cy="25"/>
            </a:xfrm>
            <a:custGeom>
              <a:avLst/>
              <a:gdLst>
                <a:gd name="T0" fmla="*/ 0 w 64"/>
                <a:gd name="T1" fmla="*/ 10 h 25"/>
                <a:gd name="T2" fmla="*/ 64 w 64"/>
                <a:gd name="T3" fmla="*/ 0 h 25"/>
                <a:gd name="T4" fmla="*/ 64 w 64"/>
                <a:gd name="T5" fmla="*/ 14 h 25"/>
                <a:gd name="T6" fmla="*/ 3 w 64"/>
                <a:gd name="T7" fmla="*/ 25 h 25"/>
                <a:gd name="T8" fmla="*/ 0 w 64"/>
                <a:gd name="T9" fmla="*/ 10 h 25"/>
                <a:gd name="T10" fmla="*/ 0 w 64"/>
                <a:gd name="T11" fmla="*/ 1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4" h="25">
                  <a:moveTo>
                    <a:pt x="0" y="10"/>
                  </a:moveTo>
                  <a:lnTo>
                    <a:pt x="64" y="0"/>
                  </a:lnTo>
                  <a:lnTo>
                    <a:pt x="64" y="14"/>
                  </a:lnTo>
                  <a:lnTo>
                    <a:pt x="3" y="25"/>
                  </a:lnTo>
                  <a:lnTo>
                    <a:pt x="0" y="10"/>
                  </a:lnTo>
                  <a:lnTo>
                    <a:pt x="0" y="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0" name="Freeform 68"/>
            <p:cNvSpPr/>
            <p:nvPr/>
          </p:nvSpPr>
          <p:spPr bwMode="auto">
            <a:xfrm>
              <a:off x="2942" y="1600"/>
              <a:ext cx="82" cy="39"/>
            </a:xfrm>
            <a:custGeom>
              <a:avLst/>
              <a:gdLst>
                <a:gd name="T0" fmla="*/ 4 w 82"/>
                <a:gd name="T1" fmla="*/ 32 h 39"/>
                <a:gd name="T2" fmla="*/ 0 w 82"/>
                <a:gd name="T3" fmla="*/ 17 h 39"/>
                <a:gd name="T4" fmla="*/ 8 w 82"/>
                <a:gd name="T5" fmla="*/ 17 h 39"/>
                <a:gd name="T6" fmla="*/ 11 w 82"/>
                <a:gd name="T7" fmla="*/ 25 h 39"/>
                <a:gd name="T8" fmla="*/ 8 w 82"/>
                <a:gd name="T9" fmla="*/ 17 h 39"/>
                <a:gd name="T10" fmla="*/ 0 w 82"/>
                <a:gd name="T11" fmla="*/ 17 h 39"/>
                <a:gd name="T12" fmla="*/ 0 w 82"/>
                <a:gd name="T13" fmla="*/ 10 h 39"/>
                <a:gd name="T14" fmla="*/ 75 w 82"/>
                <a:gd name="T15" fmla="*/ 0 h 39"/>
                <a:gd name="T16" fmla="*/ 82 w 82"/>
                <a:gd name="T17" fmla="*/ 25 h 39"/>
                <a:gd name="T18" fmla="*/ 4 w 82"/>
                <a:gd name="T19" fmla="*/ 39 h 39"/>
                <a:gd name="T20" fmla="*/ 4 w 82"/>
                <a:gd name="T21" fmla="*/ 32 h 39"/>
                <a:gd name="T22" fmla="*/ 4 w 82"/>
                <a:gd name="T23" fmla="*/ 32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82" h="39">
                  <a:moveTo>
                    <a:pt x="4" y="32"/>
                  </a:moveTo>
                  <a:lnTo>
                    <a:pt x="0" y="17"/>
                  </a:lnTo>
                  <a:lnTo>
                    <a:pt x="8" y="17"/>
                  </a:lnTo>
                  <a:lnTo>
                    <a:pt x="11" y="25"/>
                  </a:lnTo>
                  <a:lnTo>
                    <a:pt x="8" y="17"/>
                  </a:lnTo>
                  <a:lnTo>
                    <a:pt x="0" y="17"/>
                  </a:lnTo>
                  <a:lnTo>
                    <a:pt x="0" y="10"/>
                  </a:lnTo>
                  <a:lnTo>
                    <a:pt x="75" y="0"/>
                  </a:lnTo>
                  <a:lnTo>
                    <a:pt x="82" y="25"/>
                  </a:lnTo>
                  <a:lnTo>
                    <a:pt x="4" y="39"/>
                  </a:lnTo>
                  <a:lnTo>
                    <a:pt x="4" y="32"/>
                  </a:lnTo>
                  <a:lnTo>
                    <a:pt x="4" y="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1" name="Freeform 69"/>
            <p:cNvSpPr/>
            <p:nvPr/>
          </p:nvSpPr>
          <p:spPr bwMode="auto">
            <a:xfrm>
              <a:off x="2251" y="2377"/>
              <a:ext cx="175" cy="521"/>
            </a:xfrm>
            <a:custGeom>
              <a:avLst/>
              <a:gdLst>
                <a:gd name="T0" fmla="*/ 0 w 49"/>
                <a:gd name="T1" fmla="*/ 143 h 147"/>
                <a:gd name="T2" fmla="*/ 19 w 49"/>
                <a:gd name="T3" fmla="*/ 139 h 147"/>
                <a:gd name="T4" fmla="*/ 12 w 49"/>
                <a:gd name="T5" fmla="*/ 76 h 147"/>
                <a:gd name="T6" fmla="*/ 12 w 49"/>
                <a:gd name="T7" fmla="*/ 76 h 147"/>
                <a:gd name="T8" fmla="*/ 12 w 49"/>
                <a:gd name="T9" fmla="*/ 74 h 147"/>
                <a:gd name="T10" fmla="*/ 12 w 49"/>
                <a:gd name="T11" fmla="*/ 74 h 147"/>
                <a:gd name="T12" fmla="*/ 45 w 49"/>
                <a:gd name="T13" fmla="*/ 0 h 147"/>
                <a:gd name="T14" fmla="*/ 45 w 49"/>
                <a:gd name="T15" fmla="*/ 0 h 147"/>
                <a:gd name="T16" fmla="*/ 49 w 49"/>
                <a:gd name="T17" fmla="*/ 2 h 147"/>
                <a:gd name="T18" fmla="*/ 32 w 49"/>
                <a:gd name="T19" fmla="*/ 32 h 147"/>
                <a:gd name="T20" fmla="*/ 32 w 49"/>
                <a:gd name="T21" fmla="*/ 32 h 147"/>
                <a:gd name="T22" fmla="*/ 16 w 49"/>
                <a:gd name="T23" fmla="*/ 74 h 147"/>
                <a:gd name="T24" fmla="*/ 16 w 49"/>
                <a:gd name="T25" fmla="*/ 74 h 147"/>
                <a:gd name="T26" fmla="*/ 16 w 49"/>
                <a:gd name="T27" fmla="*/ 76 h 147"/>
                <a:gd name="T28" fmla="*/ 16 w 49"/>
                <a:gd name="T29" fmla="*/ 76 h 147"/>
                <a:gd name="T30" fmla="*/ 23 w 49"/>
                <a:gd name="T31" fmla="*/ 140 h 147"/>
                <a:gd name="T32" fmla="*/ 23 w 49"/>
                <a:gd name="T33" fmla="*/ 140 h 147"/>
                <a:gd name="T34" fmla="*/ 24 w 49"/>
                <a:gd name="T35" fmla="*/ 142 h 147"/>
                <a:gd name="T36" fmla="*/ 1 w 49"/>
                <a:gd name="T37" fmla="*/ 147 h 147"/>
                <a:gd name="T38" fmla="*/ 0 w 49"/>
                <a:gd name="T39" fmla="*/ 143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9" h="147">
                  <a:moveTo>
                    <a:pt x="0" y="143"/>
                  </a:moveTo>
                  <a:cubicBezTo>
                    <a:pt x="19" y="139"/>
                    <a:pt x="19" y="139"/>
                    <a:pt x="19" y="139"/>
                  </a:cubicBezTo>
                  <a:cubicBezTo>
                    <a:pt x="18" y="130"/>
                    <a:pt x="15" y="89"/>
                    <a:pt x="12" y="76"/>
                  </a:cubicBezTo>
                  <a:cubicBezTo>
                    <a:pt x="12" y="76"/>
                    <a:pt x="12" y="76"/>
                    <a:pt x="12" y="76"/>
                  </a:cubicBezTo>
                  <a:cubicBezTo>
                    <a:pt x="12" y="76"/>
                    <a:pt x="12" y="75"/>
                    <a:pt x="12" y="74"/>
                  </a:cubicBezTo>
                  <a:cubicBezTo>
                    <a:pt x="12" y="74"/>
                    <a:pt x="12" y="74"/>
                    <a:pt x="12" y="74"/>
                  </a:cubicBezTo>
                  <a:cubicBezTo>
                    <a:pt x="12" y="56"/>
                    <a:pt x="45" y="0"/>
                    <a:pt x="45" y="0"/>
                  </a:cubicBezTo>
                  <a:cubicBezTo>
                    <a:pt x="45" y="0"/>
                    <a:pt x="45" y="0"/>
                    <a:pt x="45" y="0"/>
                  </a:cubicBezTo>
                  <a:cubicBezTo>
                    <a:pt x="49" y="2"/>
                    <a:pt x="49" y="2"/>
                    <a:pt x="49" y="2"/>
                  </a:cubicBezTo>
                  <a:cubicBezTo>
                    <a:pt x="49" y="2"/>
                    <a:pt x="40" y="16"/>
                    <a:pt x="32" y="32"/>
                  </a:cubicBezTo>
                  <a:cubicBezTo>
                    <a:pt x="32" y="32"/>
                    <a:pt x="32" y="32"/>
                    <a:pt x="32" y="32"/>
                  </a:cubicBezTo>
                  <a:cubicBezTo>
                    <a:pt x="24" y="48"/>
                    <a:pt x="16" y="67"/>
                    <a:pt x="16" y="74"/>
                  </a:cubicBezTo>
                  <a:cubicBezTo>
                    <a:pt x="16" y="74"/>
                    <a:pt x="16" y="74"/>
                    <a:pt x="16" y="74"/>
                  </a:cubicBezTo>
                  <a:cubicBezTo>
                    <a:pt x="16" y="75"/>
                    <a:pt x="16" y="75"/>
                    <a:pt x="16" y="76"/>
                  </a:cubicBezTo>
                  <a:cubicBezTo>
                    <a:pt x="16" y="76"/>
                    <a:pt x="16" y="76"/>
                    <a:pt x="16" y="76"/>
                  </a:cubicBezTo>
                  <a:cubicBezTo>
                    <a:pt x="19" y="90"/>
                    <a:pt x="23" y="140"/>
                    <a:pt x="23" y="140"/>
                  </a:cubicBezTo>
                  <a:cubicBezTo>
                    <a:pt x="23" y="140"/>
                    <a:pt x="23" y="140"/>
                    <a:pt x="23" y="140"/>
                  </a:cubicBezTo>
                  <a:cubicBezTo>
                    <a:pt x="24" y="142"/>
                    <a:pt x="24" y="142"/>
                    <a:pt x="24" y="142"/>
                  </a:cubicBezTo>
                  <a:cubicBezTo>
                    <a:pt x="1" y="147"/>
                    <a:pt x="1" y="147"/>
                    <a:pt x="1" y="147"/>
                  </a:cubicBezTo>
                  <a:cubicBezTo>
                    <a:pt x="0" y="143"/>
                    <a:pt x="0" y="143"/>
                    <a:pt x="0" y="14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2" name="Freeform 70"/>
            <p:cNvSpPr>
              <a:spLocks noEditPoints="1"/>
            </p:cNvSpPr>
            <p:nvPr/>
          </p:nvSpPr>
          <p:spPr bwMode="auto">
            <a:xfrm>
              <a:off x="2244" y="2366"/>
              <a:ext cx="189" cy="540"/>
            </a:xfrm>
            <a:custGeom>
              <a:avLst/>
              <a:gdLst>
                <a:gd name="T0" fmla="*/ 0 w 53"/>
                <a:gd name="T1" fmla="*/ 147 h 152"/>
                <a:gd name="T2" fmla="*/ 3 w 53"/>
                <a:gd name="T3" fmla="*/ 148 h 152"/>
                <a:gd name="T4" fmla="*/ 0 w 53"/>
                <a:gd name="T5" fmla="*/ 147 h 152"/>
                <a:gd name="T6" fmla="*/ 19 w 53"/>
                <a:gd name="T7" fmla="*/ 140 h 152"/>
                <a:gd name="T8" fmla="*/ 12 w 53"/>
                <a:gd name="T9" fmla="*/ 80 h 152"/>
                <a:gd name="T10" fmla="*/ 12 w 53"/>
                <a:gd name="T11" fmla="*/ 77 h 152"/>
                <a:gd name="T12" fmla="*/ 29 w 53"/>
                <a:gd name="T13" fmla="*/ 33 h 152"/>
                <a:gd name="T14" fmla="*/ 45 w 53"/>
                <a:gd name="T15" fmla="*/ 3 h 152"/>
                <a:gd name="T16" fmla="*/ 53 w 53"/>
                <a:gd name="T17" fmla="*/ 4 h 152"/>
                <a:gd name="T18" fmla="*/ 52 w 53"/>
                <a:gd name="T19" fmla="*/ 6 h 152"/>
                <a:gd name="T20" fmla="*/ 52 w 53"/>
                <a:gd name="T21" fmla="*/ 6 h 152"/>
                <a:gd name="T22" fmla="*/ 52 w 53"/>
                <a:gd name="T23" fmla="*/ 6 h 152"/>
                <a:gd name="T24" fmla="*/ 52 w 53"/>
                <a:gd name="T25" fmla="*/ 6 h 152"/>
                <a:gd name="T26" fmla="*/ 52 w 53"/>
                <a:gd name="T27" fmla="*/ 7 h 152"/>
                <a:gd name="T28" fmla="*/ 51 w 53"/>
                <a:gd name="T29" fmla="*/ 9 h 152"/>
                <a:gd name="T30" fmla="*/ 47 w 53"/>
                <a:gd name="T31" fmla="*/ 15 h 152"/>
                <a:gd name="T32" fmla="*/ 36 w 53"/>
                <a:gd name="T33" fmla="*/ 36 h 152"/>
                <a:gd name="T34" fmla="*/ 20 w 53"/>
                <a:gd name="T35" fmla="*/ 77 h 152"/>
                <a:gd name="T36" fmla="*/ 20 w 53"/>
                <a:gd name="T37" fmla="*/ 77 h 152"/>
                <a:gd name="T38" fmla="*/ 20 w 53"/>
                <a:gd name="T39" fmla="*/ 78 h 152"/>
                <a:gd name="T40" fmla="*/ 27 w 53"/>
                <a:gd name="T41" fmla="*/ 143 h 152"/>
                <a:gd name="T42" fmla="*/ 27 w 53"/>
                <a:gd name="T43" fmla="*/ 143 h 152"/>
                <a:gd name="T44" fmla="*/ 1 w 53"/>
                <a:gd name="T45" fmla="*/ 152 h 152"/>
                <a:gd name="T46" fmla="*/ 14 w 53"/>
                <a:gd name="T47" fmla="*/ 145 h 152"/>
                <a:gd name="T48" fmla="*/ 23 w 53"/>
                <a:gd name="T49" fmla="*/ 144 h 152"/>
                <a:gd name="T50" fmla="*/ 14 w 53"/>
                <a:gd name="T51" fmla="*/ 145 h 152"/>
                <a:gd name="T52" fmla="*/ 16 w 53"/>
                <a:gd name="T53" fmla="*/ 79 h 152"/>
                <a:gd name="T54" fmla="*/ 22 w 53"/>
                <a:gd name="T55" fmla="*/ 127 h 152"/>
                <a:gd name="T56" fmla="*/ 16 w 53"/>
                <a:gd name="T57" fmla="*/ 79 h 152"/>
                <a:gd name="T58" fmla="*/ 16 w 53"/>
                <a:gd name="T59" fmla="*/ 77 h 152"/>
                <a:gd name="T60" fmla="*/ 16 w 53"/>
                <a:gd name="T61" fmla="*/ 77 h 152"/>
                <a:gd name="T62" fmla="*/ 16 w 53"/>
                <a:gd name="T63" fmla="*/ 77 h 152"/>
                <a:gd name="T64" fmla="*/ 16 w 53"/>
                <a:gd name="T65" fmla="*/ 77 h 152"/>
                <a:gd name="T66" fmla="*/ 16 w 53"/>
                <a:gd name="T67" fmla="*/ 77 h 152"/>
                <a:gd name="T68" fmla="*/ 23 w 53"/>
                <a:gd name="T69" fmla="*/ 54 h 152"/>
                <a:gd name="T70" fmla="*/ 32 w 53"/>
                <a:gd name="T71" fmla="*/ 34 h 152"/>
                <a:gd name="T72" fmla="*/ 40 w 53"/>
                <a:gd name="T73" fmla="*/ 20 h 152"/>
                <a:gd name="T74" fmla="*/ 32 w 53"/>
                <a:gd name="T75" fmla="*/ 34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53" h="152">
                  <a:moveTo>
                    <a:pt x="1" y="150"/>
                  </a:moveTo>
                  <a:cubicBezTo>
                    <a:pt x="0" y="147"/>
                    <a:pt x="0" y="147"/>
                    <a:pt x="0" y="147"/>
                  </a:cubicBezTo>
                  <a:cubicBezTo>
                    <a:pt x="2" y="146"/>
                    <a:pt x="2" y="146"/>
                    <a:pt x="2" y="146"/>
                  </a:cubicBezTo>
                  <a:cubicBezTo>
                    <a:pt x="3" y="148"/>
                    <a:pt x="3" y="148"/>
                    <a:pt x="3" y="148"/>
                  </a:cubicBezTo>
                  <a:cubicBezTo>
                    <a:pt x="2" y="146"/>
                    <a:pt x="2" y="146"/>
                    <a:pt x="2" y="146"/>
                  </a:cubicBezTo>
                  <a:cubicBezTo>
                    <a:pt x="0" y="147"/>
                    <a:pt x="0" y="147"/>
                    <a:pt x="0" y="147"/>
                  </a:cubicBezTo>
                  <a:cubicBezTo>
                    <a:pt x="0" y="145"/>
                    <a:pt x="0" y="145"/>
                    <a:pt x="0" y="145"/>
                  </a:cubicBezTo>
                  <a:cubicBezTo>
                    <a:pt x="19" y="140"/>
                    <a:pt x="19" y="140"/>
                    <a:pt x="19" y="140"/>
                  </a:cubicBezTo>
                  <a:cubicBezTo>
                    <a:pt x="18" y="129"/>
                    <a:pt x="14" y="91"/>
                    <a:pt x="12" y="80"/>
                  </a:cubicBezTo>
                  <a:cubicBezTo>
                    <a:pt x="12" y="80"/>
                    <a:pt x="12" y="80"/>
                    <a:pt x="12" y="80"/>
                  </a:cubicBezTo>
                  <a:cubicBezTo>
                    <a:pt x="12" y="79"/>
                    <a:pt x="12" y="78"/>
                    <a:pt x="12" y="77"/>
                  </a:cubicBezTo>
                  <a:cubicBezTo>
                    <a:pt x="12" y="77"/>
                    <a:pt x="12" y="77"/>
                    <a:pt x="12" y="77"/>
                  </a:cubicBezTo>
                  <a:cubicBezTo>
                    <a:pt x="12" y="67"/>
                    <a:pt x="21" y="49"/>
                    <a:pt x="29" y="33"/>
                  </a:cubicBezTo>
                  <a:cubicBezTo>
                    <a:pt x="29" y="33"/>
                    <a:pt x="29" y="33"/>
                    <a:pt x="29" y="33"/>
                  </a:cubicBezTo>
                  <a:cubicBezTo>
                    <a:pt x="36" y="18"/>
                    <a:pt x="44" y="5"/>
                    <a:pt x="45" y="3"/>
                  </a:cubicBezTo>
                  <a:cubicBezTo>
                    <a:pt x="45" y="3"/>
                    <a:pt x="45" y="3"/>
                    <a:pt x="45" y="3"/>
                  </a:cubicBezTo>
                  <a:cubicBezTo>
                    <a:pt x="46" y="0"/>
                    <a:pt x="46" y="0"/>
                    <a:pt x="46" y="0"/>
                  </a:cubicBezTo>
                  <a:cubicBezTo>
                    <a:pt x="53" y="4"/>
                    <a:pt x="53" y="4"/>
                    <a:pt x="53" y="4"/>
                  </a:cubicBezTo>
                  <a:cubicBezTo>
                    <a:pt x="53" y="6"/>
                    <a:pt x="53" y="6"/>
                    <a:pt x="53" y="6"/>
                  </a:cubicBezTo>
                  <a:cubicBezTo>
                    <a:pt x="52" y="6"/>
                    <a:pt x="52" y="6"/>
                    <a:pt x="52" y="6"/>
                  </a:cubicBezTo>
                  <a:cubicBezTo>
                    <a:pt x="52" y="6"/>
                    <a:pt x="52" y="6"/>
                    <a:pt x="52" y="6"/>
                  </a:cubicBezTo>
                  <a:cubicBezTo>
                    <a:pt x="52" y="6"/>
                    <a:pt x="52" y="6"/>
                    <a:pt x="52" y="6"/>
                  </a:cubicBezTo>
                  <a:cubicBezTo>
                    <a:pt x="52" y="6"/>
                    <a:pt x="52" y="6"/>
                    <a:pt x="52" y="6"/>
                  </a:cubicBezTo>
                  <a:cubicBezTo>
                    <a:pt x="52" y="6"/>
                    <a:pt x="52" y="6"/>
                    <a:pt x="52" y="6"/>
                  </a:cubicBezTo>
                  <a:cubicBezTo>
                    <a:pt x="52" y="6"/>
                    <a:pt x="52" y="6"/>
                    <a:pt x="52" y="6"/>
                  </a:cubicBezTo>
                  <a:cubicBezTo>
                    <a:pt x="52" y="6"/>
                    <a:pt x="52" y="6"/>
                    <a:pt x="52" y="6"/>
                  </a:cubicBezTo>
                  <a:cubicBezTo>
                    <a:pt x="52" y="7"/>
                    <a:pt x="52" y="7"/>
                    <a:pt x="52" y="7"/>
                  </a:cubicBezTo>
                  <a:cubicBezTo>
                    <a:pt x="52" y="7"/>
                    <a:pt x="52" y="7"/>
                    <a:pt x="52" y="7"/>
                  </a:cubicBezTo>
                  <a:cubicBezTo>
                    <a:pt x="52" y="7"/>
                    <a:pt x="51" y="8"/>
                    <a:pt x="51" y="9"/>
                  </a:cubicBezTo>
                  <a:cubicBezTo>
                    <a:pt x="51" y="9"/>
                    <a:pt x="51" y="9"/>
                    <a:pt x="51" y="9"/>
                  </a:cubicBezTo>
                  <a:cubicBezTo>
                    <a:pt x="50" y="10"/>
                    <a:pt x="49" y="12"/>
                    <a:pt x="47" y="15"/>
                  </a:cubicBezTo>
                  <a:cubicBezTo>
                    <a:pt x="47" y="15"/>
                    <a:pt x="47" y="15"/>
                    <a:pt x="47" y="15"/>
                  </a:cubicBezTo>
                  <a:cubicBezTo>
                    <a:pt x="44" y="21"/>
                    <a:pt x="40" y="28"/>
                    <a:pt x="36" y="36"/>
                  </a:cubicBezTo>
                  <a:cubicBezTo>
                    <a:pt x="36" y="36"/>
                    <a:pt x="36" y="36"/>
                    <a:pt x="36" y="36"/>
                  </a:cubicBezTo>
                  <a:cubicBezTo>
                    <a:pt x="28" y="52"/>
                    <a:pt x="20" y="70"/>
                    <a:pt x="20" y="77"/>
                  </a:cubicBezTo>
                  <a:cubicBezTo>
                    <a:pt x="20" y="77"/>
                    <a:pt x="20" y="77"/>
                    <a:pt x="20" y="77"/>
                  </a:cubicBezTo>
                  <a:cubicBezTo>
                    <a:pt x="20" y="77"/>
                    <a:pt x="20" y="77"/>
                    <a:pt x="20" y="77"/>
                  </a:cubicBezTo>
                  <a:cubicBezTo>
                    <a:pt x="20" y="77"/>
                    <a:pt x="20" y="77"/>
                    <a:pt x="20" y="77"/>
                  </a:cubicBezTo>
                  <a:cubicBezTo>
                    <a:pt x="20" y="78"/>
                    <a:pt x="20" y="78"/>
                    <a:pt x="20" y="78"/>
                  </a:cubicBezTo>
                  <a:cubicBezTo>
                    <a:pt x="20" y="78"/>
                    <a:pt x="20" y="78"/>
                    <a:pt x="20" y="78"/>
                  </a:cubicBezTo>
                  <a:cubicBezTo>
                    <a:pt x="23" y="93"/>
                    <a:pt x="27" y="140"/>
                    <a:pt x="27" y="143"/>
                  </a:cubicBezTo>
                  <a:cubicBezTo>
                    <a:pt x="27" y="143"/>
                    <a:pt x="27" y="143"/>
                    <a:pt x="27" y="143"/>
                  </a:cubicBezTo>
                  <a:cubicBezTo>
                    <a:pt x="27" y="143"/>
                    <a:pt x="27" y="143"/>
                    <a:pt x="27" y="143"/>
                  </a:cubicBezTo>
                  <a:cubicBezTo>
                    <a:pt x="27" y="143"/>
                    <a:pt x="27" y="143"/>
                    <a:pt x="27" y="143"/>
                  </a:cubicBezTo>
                  <a:cubicBezTo>
                    <a:pt x="28" y="147"/>
                    <a:pt x="28" y="147"/>
                    <a:pt x="28" y="147"/>
                  </a:cubicBezTo>
                  <a:cubicBezTo>
                    <a:pt x="1" y="152"/>
                    <a:pt x="1" y="152"/>
                    <a:pt x="1" y="152"/>
                  </a:cubicBezTo>
                  <a:cubicBezTo>
                    <a:pt x="1" y="150"/>
                    <a:pt x="1" y="150"/>
                    <a:pt x="1" y="150"/>
                  </a:cubicBezTo>
                  <a:close/>
                  <a:moveTo>
                    <a:pt x="14" y="145"/>
                  </a:moveTo>
                  <a:cubicBezTo>
                    <a:pt x="23" y="144"/>
                    <a:pt x="23" y="144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14" y="145"/>
                    <a:pt x="14" y="145"/>
                    <a:pt x="14" y="145"/>
                  </a:cubicBezTo>
                  <a:close/>
                  <a:moveTo>
                    <a:pt x="16" y="77"/>
                  </a:moveTo>
                  <a:cubicBezTo>
                    <a:pt x="16" y="78"/>
                    <a:pt x="16" y="78"/>
                    <a:pt x="16" y="79"/>
                  </a:cubicBezTo>
                  <a:cubicBezTo>
                    <a:pt x="16" y="79"/>
                    <a:pt x="16" y="79"/>
                    <a:pt x="16" y="79"/>
                  </a:cubicBezTo>
                  <a:cubicBezTo>
                    <a:pt x="18" y="88"/>
                    <a:pt x="20" y="111"/>
                    <a:pt x="22" y="127"/>
                  </a:cubicBezTo>
                  <a:cubicBezTo>
                    <a:pt x="22" y="127"/>
                    <a:pt x="22" y="127"/>
                    <a:pt x="22" y="127"/>
                  </a:cubicBezTo>
                  <a:cubicBezTo>
                    <a:pt x="20" y="111"/>
                    <a:pt x="18" y="88"/>
                    <a:pt x="16" y="79"/>
                  </a:cubicBezTo>
                  <a:cubicBezTo>
                    <a:pt x="16" y="79"/>
                    <a:pt x="16" y="79"/>
                    <a:pt x="16" y="79"/>
                  </a:cubicBezTo>
                  <a:cubicBezTo>
                    <a:pt x="16" y="78"/>
                    <a:pt x="16" y="78"/>
                    <a:pt x="16" y="77"/>
                  </a:cubicBezTo>
                  <a:cubicBezTo>
                    <a:pt x="16" y="77"/>
                    <a:pt x="16" y="77"/>
                    <a:pt x="16" y="77"/>
                  </a:cubicBezTo>
                  <a:cubicBezTo>
                    <a:pt x="16" y="77"/>
                    <a:pt x="16" y="77"/>
                    <a:pt x="16" y="77"/>
                  </a:cubicBezTo>
                  <a:cubicBezTo>
                    <a:pt x="16" y="77"/>
                    <a:pt x="16" y="77"/>
                    <a:pt x="16" y="77"/>
                  </a:cubicBezTo>
                  <a:cubicBezTo>
                    <a:pt x="16" y="77"/>
                    <a:pt x="16" y="77"/>
                    <a:pt x="16" y="77"/>
                  </a:cubicBezTo>
                  <a:close/>
                  <a:moveTo>
                    <a:pt x="16" y="77"/>
                  </a:moveTo>
                  <a:cubicBezTo>
                    <a:pt x="16" y="77"/>
                    <a:pt x="16" y="77"/>
                    <a:pt x="16" y="77"/>
                  </a:cubicBezTo>
                  <a:cubicBezTo>
                    <a:pt x="16" y="77"/>
                    <a:pt x="16" y="77"/>
                    <a:pt x="16" y="77"/>
                  </a:cubicBezTo>
                  <a:cubicBezTo>
                    <a:pt x="16" y="77"/>
                    <a:pt x="16" y="77"/>
                    <a:pt x="16" y="77"/>
                  </a:cubicBezTo>
                  <a:close/>
                  <a:moveTo>
                    <a:pt x="32" y="34"/>
                  </a:moveTo>
                  <a:cubicBezTo>
                    <a:pt x="29" y="41"/>
                    <a:pt x="26" y="48"/>
                    <a:pt x="23" y="54"/>
                  </a:cubicBezTo>
                  <a:cubicBezTo>
                    <a:pt x="23" y="54"/>
                    <a:pt x="23" y="54"/>
                    <a:pt x="23" y="54"/>
                  </a:cubicBezTo>
                  <a:cubicBezTo>
                    <a:pt x="26" y="48"/>
                    <a:pt x="29" y="41"/>
                    <a:pt x="32" y="34"/>
                  </a:cubicBezTo>
                  <a:cubicBezTo>
                    <a:pt x="32" y="34"/>
                    <a:pt x="32" y="34"/>
                    <a:pt x="32" y="34"/>
                  </a:cubicBezTo>
                  <a:cubicBezTo>
                    <a:pt x="35" y="29"/>
                    <a:pt x="38" y="24"/>
                    <a:pt x="40" y="20"/>
                  </a:cubicBezTo>
                  <a:cubicBezTo>
                    <a:pt x="40" y="20"/>
                    <a:pt x="40" y="20"/>
                    <a:pt x="40" y="20"/>
                  </a:cubicBezTo>
                  <a:cubicBezTo>
                    <a:pt x="38" y="24"/>
                    <a:pt x="35" y="29"/>
                    <a:pt x="32" y="3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3" name="Freeform 71"/>
            <p:cNvSpPr/>
            <p:nvPr/>
          </p:nvSpPr>
          <p:spPr bwMode="auto">
            <a:xfrm>
              <a:off x="2561" y="2377"/>
              <a:ext cx="232" cy="521"/>
            </a:xfrm>
            <a:custGeom>
              <a:avLst/>
              <a:gdLst>
                <a:gd name="T0" fmla="*/ 44 w 65"/>
                <a:gd name="T1" fmla="*/ 147 h 147"/>
                <a:gd name="T2" fmla="*/ 44 w 65"/>
                <a:gd name="T3" fmla="*/ 145 h 147"/>
                <a:gd name="T4" fmla="*/ 49 w 65"/>
                <a:gd name="T5" fmla="*/ 91 h 147"/>
                <a:gd name="T6" fmla="*/ 49 w 65"/>
                <a:gd name="T7" fmla="*/ 91 h 147"/>
                <a:gd name="T8" fmla="*/ 49 w 65"/>
                <a:gd name="T9" fmla="*/ 90 h 147"/>
                <a:gd name="T10" fmla="*/ 49 w 65"/>
                <a:gd name="T11" fmla="*/ 90 h 147"/>
                <a:gd name="T12" fmla="*/ 25 w 65"/>
                <a:gd name="T13" fmla="*/ 40 h 147"/>
                <a:gd name="T14" fmla="*/ 25 w 65"/>
                <a:gd name="T15" fmla="*/ 40 h 147"/>
                <a:gd name="T16" fmla="*/ 0 w 65"/>
                <a:gd name="T17" fmla="*/ 2 h 147"/>
                <a:gd name="T18" fmla="*/ 0 w 65"/>
                <a:gd name="T19" fmla="*/ 2 h 147"/>
                <a:gd name="T20" fmla="*/ 3 w 65"/>
                <a:gd name="T21" fmla="*/ 0 h 147"/>
                <a:gd name="T22" fmla="*/ 28 w 65"/>
                <a:gd name="T23" fmla="*/ 38 h 147"/>
                <a:gd name="T24" fmla="*/ 28 w 65"/>
                <a:gd name="T25" fmla="*/ 38 h 147"/>
                <a:gd name="T26" fmla="*/ 53 w 65"/>
                <a:gd name="T27" fmla="*/ 90 h 147"/>
                <a:gd name="T28" fmla="*/ 53 w 65"/>
                <a:gd name="T29" fmla="*/ 90 h 147"/>
                <a:gd name="T30" fmla="*/ 53 w 65"/>
                <a:gd name="T31" fmla="*/ 92 h 147"/>
                <a:gd name="T32" fmla="*/ 53 w 65"/>
                <a:gd name="T33" fmla="*/ 92 h 147"/>
                <a:gd name="T34" fmla="*/ 48 w 65"/>
                <a:gd name="T35" fmla="*/ 143 h 147"/>
                <a:gd name="T36" fmla="*/ 48 w 65"/>
                <a:gd name="T37" fmla="*/ 143 h 147"/>
                <a:gd name="T38" fmla="*/ 65 w 65"/>
                <a:gd name="T39" fmla="*/ 143 h 147"/>
                <a:gd name="T40" fmla="*/ 65 w 65"/>
                <a:gd name="T41" fmla="*/ 147 h 147"/>
                <a:gd name="T42" fmla="*/ 44 w 65"/>
                <a:gd name="T43" fmla="*/ 147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65" h="147">
                  <a:moveTo>
                    <a:pt x="44" y="147"/>
                  </a:moveTo>
                  <a:cubicBezTo>
                    <a:pt x="44" y="145"/>
                    <a:pt x="44" y="145"/>
                    <a:pt x="44" y="145"/>
                  </a:cubicBezTo>
                  <a:cubicBezTo>
                    <a:pt x="44" y="145"/>
                    <a:pt x="47" y="107"/>
                    <a:pt x="49" y="91"/>
                  </a:cubicBezTo>
                  <a:cubicBezTo>
                    <a:pt x="49" y="91"/>
                    <a:pt x="49" y="91"/>
                    <a:pt x="49" y="91"/>
                  </a:cubicBezTo>
                  <a:cubicBezTo>
                    <a:pt x="49" y="91"/>
                    <a:pt x="49" y="91"/>
                    <a:pt x="49" y="90"/>
                  </a:cubicBezTo>
                  <a:cubicBezTo>
                    <a:pt x="49" y="90"/>
                    <a:pt x="49" y="90"/>
                    <a:pt x="49" y="90"/>
                  </a:cubicBezTo>
                  <a:cubicBezTo>
                    <a:pt x="50" y="83"/>
                    <a:pt x="37" y="60"/>
                    <a:pt x="25" y="40"/>
                  </a:cubicBezTo>
                  <a:cubicBezTo>
                    <a:pt x="25" y="40"/>
                    <a:pt x="25" y="40"/>
                    <a:pt x="25" y="40"/>
                  </a:cubicBezTo>
                  <a:cubicBezTo>
                    <a:pt x="12" y="20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16" y="18"/>
                    <a:pt x="28" y="38"/>
                  </a:cubicBezTo>
                  <a:cubicBezTo>
                    <a:pt x="28" y="38"/>
                    <a:pt x="28" y="38"/>
                    <a:pt x="28" y="38"/>
                  </a:cubicBezTo>
                  <a:cubicBezTo>
                    <a:pt x="41" y="58"/>
                    <a:pt x="53" y="80"/>
                    <a:pt x="53" y="90"/>
                  </a:cubicBezTo>
                  <a:cubicBezTo>
                    <a:pt x="53" y="90"/>
                    <a:pt x="53" y="90"/>
                    <a:pt x="53" y="90"/>
                  </a:cubicBezTo>
                  <a:cubicBezTo>
                    <a:pt x="53" y="91"/>
                    <a:pt x="53" y="91"/>
                    <a:pt x="53" y="92"/>
                  </a:cubicBezTo>
                  <a:cubicBezTo>
                    <a:pt x="53" y="92"/>
                    <a:pt x="53" y="92"/>
                    <a:pt x="53" y="92"/>
                  </a:cubicBezTo>
                  <a:cubicBezTo>
                    <a:pt x="51" y="105"/>
                    <a:pt x="49" y="135"/>
                    <a:pt x="48" y="143"/>
                  </a:cubicBezTo>
                  <a:cubicBezTo>
                    <a:pt x="48" y="143"/>
                    <a:pt x="48" y="143"/>
                    <a:pt x="48" y="143"/>
                  </a:cubicBezTo>
                  <a:cubicBezTo>
                    <a:pt x="65" y="143"/>
                    <a:pt x="65" y="143"/>
                    <a:pt x="65" y="143"/>
                  </a:cubicBezTo>
                  <a:cubicBezTo>
                    <a:pt x="65" y="147"/>
                    <a:pt x="65" y="147"/>
                    <a:pt x="65" y="147"/>
                  </a:cubicBezTo>
                  <a:cubicBezTo>
                    <a:pt x="44" y="147"/>
                    <a:pt x="44" y="147"/>
                    <a:pt x="44" y="14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4" name="Freeform 72"/>
            <p:cNvSpPr>
              <a:spLocks noEditPoints="1"/>
            </p:cNvSpPr>
            <p:nvPr/>
          </p:nvSpPr>
          <p:spPr bwMode="auto">
            <a:xfrm>
              <a:off x="2551" y="2366"/>
              <a:ext cx="249" cy="540"/>
            </a:xfrm>
            <a:custGeom>
              <a:avLst/>
              <a:gdLst>
                <a:gd name="T0" fmla="*/ 47 w 70"/>
                <a:gd name="T1" fmla="*/ 150 h 152"/>
                <a:gd name="T2" fmla="*/ 47 w 70"/>
                <a:gd name="T3" fmla="*/ 150 h 152"/>
                <a:gd name="T4" fmla="*/ 45 w 70"/>
                <a:gd name="T5" fmla="*/ 152 h 152"/>
                <a:gd name="T6" fmla="*/ 45 w 70"/>
                <a:gd name="T7" fmla="*/ 148 h 152"/>
                <a:gd name="T8" fmla="*/ 45 w 70"/>
                <a:gd name="T9" fmla="*/ 148 h 152"/>
                <a:gd name="T10" fmla="*/ 45 w 70"/>
                <a:gd name="T11" fmla="*/ 148 h 152"/>
                <a:gd name="T12" fmla="*/ 45 w 70"/>
                <a:gd name="T13" fmla="*/ 148 h 152"/>
                <a:gd name="T14" fmla="*/ 45 w 70"/>
                <a:gd name="T15" fmla="*/ 147 h 152"/>
                <a:gd name="T16" fmla="*/ 45 w 70"/>
                <a:gd name="T17" fmla="*/ 146 h 152"/>
                <a:gd name="T18" fmla="*/ 46 w 70"/>
                <a:gd name="T19" fmla="*/ 142 h 152"/>
                <a:gd name="T20" fmla="*/ 47 w 70"/>
                <a:gd name="T21" fmla="*/ 127 h 152"/>
                <a:gd name="T22" fmla="*/ 50 w 70"/>
                <a:gd name="T23" fmla="*/ 94 h 152"/>
                <a:gd name="T24" fmla="*/ 50 w 70"/>
                <a:gd name="T25" fmla="*/ 93 h 152"/>
                <a:gd name="T26" fmla="*/ 50 w 70"/>
                <a:gd name="T27" fmla="*/ 93 h 152"/>
                <a:gd name="T28" fmla="*/ 26 w 70"/>
                <a:gd name="T29" fmla="*/ 44 h 152"/>
                <a:gd name="T30" fmla="*/ 1 w 70"/>
                <a:gd name="T31" fmla="*/ 7 h 152"/>
                <a:gd name="T32" fmla="*/ 7 w 70"/>
                <a:gd name="T33" fmla="*/ 0 h 152"/>
                <a:gd name="T34" fmla="*/ 8 w 70"/>
                <a:gd name="T35" fmla="*/ 2 h 152"/>
                <a:gd name="T36" fmla="*/ 8 w 70"/>
                <a:gd name="T37" fmla="*/ 2 h 152"/>
                <a:gd name="T38" fmla="*/ 8 w 70"/>
                <a:gd name="T39" fmla="*/ 2 h 152"/>
                <a:gd name="T40" fmla="*/ 8 w 70"/>
                <a:gd name="T41" fmla="*/ 2 h 152"/>
                <a:gd name="T42" fmla="*/ 9 w 70"/>
                <a:gd name="T43" fmla="*/ 3 h 152"/>
                <a:gd name="T44" fmla="*/ 10 w 70"/>
                <a:gd name="T45" fmla="*/ 5 h 152"/>
                <a:gd name="T46" fmla="*/ 16 w 70"/>
                <a:gd name="T47" fmla="*/ 13 h 152"/>
                <a:gd name="T48" fmla="*/ 33 w 70"/>
                <a:gd name="T49" fmla="*/ 40 h 152"/>
                <a:gd name="T50" fmla="*/ 58 w 70"/>
                <a:gd name="T51" fmla="*/ 93 h 152"/>
                <a:gd name="T52" fmla="*/ 58 w 70"/>
                <a:gd name="T53" fmla="*/ 94 h 152"/>
                <a:gd name="T54" fmla="*/ 58 w 70"/>
                <a:gd name="T55" fmla="*/ 95 h 152"/>
                <a:gd name="T56" fmla="*/ 53 w 70"/>
                <a:gd name="T57" fmla="*/ 144 h 152"/>
                <a:gd name="T58" fmla="*/ 70 w 70"/>
                <a:gd name="T59" fmla="*/ 144 h 152"/>
                <a:gd name="T60" fmla="*/ 47 w 70"/>
                <a:gd name="T61" fmla="*/ 152 h 152"/>
                <a:gd name="T62" fmla="*/ 52 w 70"/>
                <a:gd name="T63" fmla="*/ 109 h 152"/>
                <a:gd name="T64" fmla="*/ 52 w 70"/>
                <a:gd name="T65" fmla="*/ 109 h 152"/>
                <a:gd name="T66" fmla="*/ 53 w 70"/>
                <a:gd name="T67" fmla="*/ 108 h 152"/>
                <a:gd name="T68" fmla="*/ 52 w 70"/>
                <a:gd name="T69" fmla="*/ 108 h 152"/>
                <a:gd name="T70" fmla="*/ 53 w 70"/>
                <a:gd name="T71" fmla="*/ 108 h 152"/>
                <a:gd name="T72" fmla="*/ 53 w 70"/>
                <a:gd name="T73" fmla="*/ 108 h 152"/>
                <a:gd name="T74" fmla="*/ 53 w 70"/>
                <a:gd name="T75" fmla="*/ 107 h 152"/>
                <a:gd name="T76" fmla="*/ 53 w 70"/>
                <a:gd name="T77" fmla="*/ 107 h 152"/>
                <a:gd name="T78" fmla="*/ 54 w 70"/>
                <a:gd name="T79" fmla="*/ 95 h 152"/>
                <a:gd name="T80" fmla="*/ 54 w 70"/>
                <a:gd name="T81" fmla="*/ 95 h 152"/>
                <a:gd name="T82" fmla="*/ 53 w 70"/>
                <a:gd name="T83" fmla="*/ 107 h 152"/>
                <a:gd name="T84" fmla="*/ 54 w 70"/>
                <a:gd name="T85" fmla="*/ 93 h 152"/>
                <a:gd name="T86" fmla="*/ 54 w 70"/>
                <a:gd name="T87" fmla="*/ 93 h 152"/>
                <a:gd name="T88" fmla="*/ 54 w 70"/>
                <a:gd name="T89" fmla="*/ 93 h 152"/>
                <a:gd name="T90" fmla="*/ 54 w 70"/>
                <a:gd name="T91" fmla="*/ 90 h 152"/>
                <a:gd name="T92" fmla="*/ 54 w 70"/>
                <a:gd name="T93" fmla="*/ 90 h 152"/>
                <a:gd name="T94" fmla="*/ 43 w 70"/>
                <a:gd name="T95" fmla="*/ 65 h 152"/>
                <a:gd name="T96" fmla="*/ 54 w 70"/>
                <a:gd name="T97" fmla="*/ 90 h 152"/>
                <a:gd name="T98" fmla="*/ 43 w 70"/>
                <a:gd name="T99" fmla="*/ 65 h 152"/>
                <a:gd name="T100" fmla="*/ 43 w 70"/>
                <a:gd name="T101" fmla="*/ 65 h 152"/>
                <a:gd name="T102" fmla="*/ 43 w 70"/>
                <a:gd name="T103" fmla="*/ 65 h 152"/>
                <a:gd name="T104" fmla="*/ 43 w 70"/>
                <a:gd name="T105" fmla="*/ 65 h 152"/>
                <a:gd name="T106" fmla="*/ 43 w 70"/>
                <a:gd name="T107" fmla="*/ 64 h 152"/>
                <a:gd name="T108" fmla="*/ 43 w 70"/>
                <a:gd name="T109" fmla="*/ 64 h 152"/>
                <a:gd name="T110" fmla="*/ 35 w 70"/>
                <a:gd name="T111" fmla="*/ 51 h 152"/>
                <a:gd name="T112" fmla="*/ 35 w 70"/>
                <a:gd name="T113" fmla="*/ 51 h 152"/>
                <a:gd name="T114" fmla="*/ 35 w 70"/>
                <a:gd name="T115" fmla="*/ 51 h 152"/>
                <a:gd name="T116" fmla="*/ 30 w 70"/>
                <a:gd name="T117" fmla="*/ 42 h 152"/>
                <a:gd name="T118" fmla="*/ 24 w 70"/>
                <a:gd name="T119" fmla="*/ 34 h 152"/>
                <a:gd name="T120" fmla="*/ 29 w 70"/>
                <a:gd name="T121" fmla="*/ 42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70" h="152">
                  <a:moveTo>
                    <a:pt x="47" y="152"/>
                  </a:moveTo>
                  <a:cubicBezTo>
                    <a:pt x="47" y="150"/>
                    <a:pt x="47" y="150"/>
                    <a:pt x="47" y="150"/>
                  </a:cubicBezTo>
                  <a:cubicBezTo>
                    <a:pt x="49" y="150"/>
                    <a:pt x="49" y="150"/>
                    <a:pt x="49" y="150"/>
                  </a:cubicBezTo>
                  <a:cubicBezTo>
                    <a:pt x="47" y="150"/>
                    <a:pt x="47" y="150"/>
                    <a:pt x="47" y="150"/>
                  </a:cubicBezTo>
                  <a:cubicBezTo>
                    <a:pt x="47" y="152"/>
                    <a:pt x="47" y="152"/>
                    <a:pt x="47" y="152"/>
                  </a:cubicBezTo>
                  <a:cubicBezTo>
                    <a:pt x="45" y="152"/>
                    <a:pt x="45" y="152"/>
                    <a:pt x="45" y="152"/>
                  </a:cubicBezTo>
                  <a:cubicBezTo>
                    <a:pt x="45" y="150"/>
                    <a:pt x="45" y="150"/>
                    <a:pt x="45" y="150"/>
                  </a:cubicBezTo>
                  <a:cubicBezTo>
                    <a:pt x="45" y="148"/>
                    <a:pt x="45" y="148"/>
                    <a:pt x="45" y="148"/>
                  </a:cubicBezTo>
                  <a:cubicBezTo>
                    <a:pt x="45" y="148"/>
                    <a:pt x="45" y="148"/>
                    <a:pt x="45" y="148"/>
                  </a:cubicBezTo>
                  <a:cubicBezTo>
                    <a:pt x="45" y="148"/>
                    <a:pt x="45" y="148"/>
                    <a:pt x="45" y="148"/>
                  </a:cubicBezTo>
                  <a:cubicBezTo>
                    <a:pt x="45" y="148"/>
                    <a:pt x="45" y="148"/>
                    <a:pt x="45" y="148"/>
                  </a:cubicBezTo>
                  <a:cubicBezTo>
                    <a:pt x="45" y="148"/>
                    <a:pt x="45" y="148"/>
                    <a:pt x="45" y="148"/>
                  </a:cubicBezTo>
                  <a:cubicBezTo>
                    <a:pt x="45" y="148"/>
                    <a:pt x="45" y="148"/>
                    <a:pt x="45" y="148"/>
                  </a:cubicBezTo>
                  <a:cubicBezTo>
                    <a:pt x="45" y="148"/>
                    <a:pt x="45" y="148"/>
                    <a:pt x="45" y="148"/>
                  </a:cubicBezTo>
                  <a:cubicBezTo>
                    <a:pt x="45" y="148"/>
                    <a:pt x="45" y="148"/>
                    <a:pt x="45" y="147"/>
                  </a:cubicBezTo>
                  <a:cubicBezTo>
                    <a:pt x="45" y="147"/>
                    <a:pt x="45" y="147"/>
                    <a:pt x="45" y="147"/>
                  </a:cubicBezTo>
                  <a:cubicBezTo>
                    <a:pt x="45" y="147"/>
                    <a:pt x="45" y="147"/>
                    <a:pt x="45" y="146"/>
                  </a:cubicBezTo>
                  <a:cubicBezTo>
                    <a:pt x="45" y="146"/>
                    <a:pt x="45" y="146"/>
                    <a:pt x="45" y="146"/>
                  </a:cubicBezTo>
                  <a:cubicBezTo>
                    <a:pt x="45" y="145"/>
                    <a:pt x="45" y="144"/>
                    <a:pt x="46" y="142"/>
                  </a:cubicBezTo>
                  <a:cubicBezTo>
                    <a:pt x="46" y="142"/>
                    <a:pt x="46" y="142"/>
                    <a:pt x="46" y="142"/>
                  </a:cubicBezTo>
                  <a:cubicBezTo>
                    <a:pt x="46" y="138"/>
                    <a:pt x="46" y="133"/>
                    <a:pt x="47" y="127"/>
                  </a:cubicBezTo>
                  <a:cubicBezTo>
                    <a:pt x="47" y="127"/>
                    <a:pt x="47" y="127"/>
                    <a:pt x="47" y="127"/>
                  </a:cubicBezTo>
                  <a:cubicBezTo>
                    <a:pt x="48" y="115"/>
                    <a:pt x="49" y="102"/>
                    <a:pt x="50" y="94"/>
                  </a:cubicBezTo>
                  <a:cubicBezTo>
                    <a:pt x="50" y="94"/>
                    <a:pt x="50" y="94"/>
                    <a:pt x="50" y="94"/>
                  </a:cubicBezTo>
                  <a:cubicBezTo>
                    <a:pt x="50" y="94"/>
                    <a:pt x="50" y="94"/>
                    <a:pt x="50" y="93"/>
                  </a:cubicBezTo>
                  <a:cubicBezTo>
                    <a:pt x="50" y="93"/>
                    <a:pt x="50" y="93"/>
                    <a:pt x="50" y="93"/>
                  </a:cubicBezTo>
                  <a:cubicBezTo>
                    <a:pt x="50" y="93"/>
                    <a:pt x="50" y="93"/>
                    <a:pt x="50" y="93"/>
                  </a:cubicBezTo>
                  <a:cubicBezTo>
                    <a:pt x="50" y="93"/>
                    <a:pt x="50" y="93"/>
                    <a:pt x="50" y="93"/>
                  </a:cubicBezTo>
                  <a:cubicBezTo>
                    <a:pt x="51" y="87"/>
                    <a:pt x="38" y="64"/>
                    <a:pt x="26" y="44"/>
                  </a:cubicBezTo>
                  <a:cubicBezTo>
                    <a:pt x="26" y="44"/>
                    <a:pt x="26" y="44"/>
                    <a:pt x="26" y="44"/>
                  </a:cubicBezTo>
                  <a:cubicBezTo>
                    <a:pt x="14" y="24"/>
                    <a:pt x="1" y="7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8" y="2"/>
                    <a:pt x="8" y="2"/>
                    <a:pt x="9" y="3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9" y="3"/>
                    <a:pt x="9" y="4"/>
                    <a:pt x="10" y="5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1" y="7"/>
                    <a:pt x="13" y="10"/>
                    <a:pt x="16" y="13"/>
                  </a:cubicBezTo>
                  <a:cubicBezTo>
                    <a:pt x="16" y="13"/>
                    <a:pt x="16" y="13"/>
                    <a:pt x="16" y="13"/>
                  </a:cubicBezTo>
                  <a:cubicBezTo>
                    <a:pt x="20" y="20"/>
                    <a:pt x="27" y="30"/>
                    <a:pt x="33" y="40"/>
                  </a:cubicBezTo>
                  <a:cubicBezTo>
                    <a:pt x="33" y="40"/>
                    <a:pt x="33" y="40"/>
                    <a:pt x="33" y="40"/>
                  </a:cubicBezTo>
                  <a:cubicBezTo>
                    <a:pt x="45" y="60"/>
                    <a:pt x="58" y="82"/>
                    <a:pt x="58" y="93"/>
                  </a:cubicBezTo>
                  <a:cubicBezTo>
                    <a:pt x="58" y="93"/>
                    <a:pt x="58" y="93"/>
                    <a:pt x="58" y="93"/>
                  </a:cubicBezTo>
                  <a:cubicBezTo>
                    <a:pt x="58" y="93"/>
                    <a:pt x="58" y="94"/>
                    <a:pt x="58" y="94"/>
                  </a:cubicBezTo>
                  <a:cubicBezTo>
                    <a:pt x="58" y="94"/>
                    <a:pt x="58" y="94"/>
                    <a:pt x="58" y="94"/>
                  </a:cubicBezTo>
                  <a:cubicBezTo>
                    <a:pt x="58" y="94"/>
                    <a:pt x="58" y="95"/>
                    <a:pt x="58" y="95"/>
                  </a:cubicBezTo>
                  <a:cubicBezTo>
                    <a:pt x="58" y="95"/>
                    <a:pt x="58" y="95"/>
                    <a:pt x="58" y="95"/>
                  </a:cubicBezTo>
                  <a:cubicBezTo>
                    <a:pt x="56" y="107"/>
                    <a:pt x="54" y="134"/>
                    <a:pt x="53" y="144"/>
                  </a:cubicBezTo>
                  <a:cubicBezTo>
                    <a:pt x="53" y="144"/>
                    <a:pt x="53" y="144"/>
                    <a:pt x="53" y="144"/>
                  </a:cubicBezTo>
                  <a:cubicBezTo>
                    <a:pt x="70" y="144"/>
                    <a:pt x="70" y="144"/>
                    <a:pt x="70" y="144"/>
                  </a:cubicBezTo>
                  <a:cubicBezTo>
                    <a:pt x="70" y="152"/>
                    <a:pt x="70" y="152"/>
                    <a:pt x="70" y="152"/>
                  </a:cubicBezTo>
                  <a:cubicBezTo>
                    <a:pt x="47" y="152"/>
                    <a:pt x="47" y="152"/>
                    <a:pt x="47" y="152"/>
                  </a:cubicBezTo>
                  <a:close/>
                  <a:moveTo>
                    <a:pt x="52" y="109"/>
                  </a:moveTo>
                  <a:cubicBezTo>
                    <a:pt x="52" y="109"/>
                    <a:pt x="52" y="109"/>
                    <a:pt x="52" y="109"/>
                  </a:cubicBezTo>
                  <a:cubicBezTo>
                    <a:pt x="52" y="109"/>
                    <a:pt x="52" y="109"/>
                    <a:pt x="52" y="109"/>
                  </a:cubicBezTo>
                  <a:cubicBezTo>
                    <a:pt x="52" y="109"/>
                    <a:pt x="52" y="109"/>
                    <a:pt x="52" y="109"/>
                  </a:cubicBezTo>
                  <a:close/>
                  <a:moveTo>
                    <a:pt x="52" y="108"/>
                  </a:moveTo>
                  <a:cubicBezTo>
                    <a:pt x="52" y="108"/>
                    <a:pt x="52" y="108"/>
                    <a:pt x="53" y="108"/>
                  </a:cubicBezTo>
                  <a:cubicBezTo>
                    <a:pt x="53" y="108"/>
                    <a:pt x="53" y="108"/>
                    <a:pt x="53" y="108"/>
                  </a:cubicBezTo>
                  <a:cubicBezTo>
                    <a:pt x="52" y="108"/>
                    <a:pt x="52" y="108"/>
                    <a:pt x="52" y="108"/>
                  </a:cubicBezTo>
                  <a:close/>
                  <a:moveTo>
                    <a:pt x="53" y="108"/>
                  </a:moveTo>
                  <a:cubicBezTo>
                    <a:pt x="53" y="108"/>
                    <a:pt x="53" y="108"/>
                    <a:pt x="53" y="108"/>
                  </a:cubicBezTo>
                  <a:cubicBezTo>
                    <a:pt x="53" y="108"/>
                    <a:pt x="53" y="108"/>
                    <a:pt x="53" y="108"/>
                  </a:cubicBezTo>
                  <a:cubicBezTo>
                    <a:pt x="53" y="108"/>
                    <a:pt x="53" y="108"/>
                    <a:pt x="53" y="108"/>
                  </a:cubicBezTo>
                  <a:close/>
                  <a:moveTo>
                    <a:pt x="53" y="107"/>
                  </a:moveTo>
                  <a:cubicBezTo>
                    <a:pt x="53" y="107"/>
                    <a:pt x="53" y="107"/>
                    <a:pt x="53" y="107"/>
                  </a:cubicBezTo>
                  <a:cubicBezTo>
                    <a:pt x="53" y="107"/>
                    <a:pt x="53" y="107"/>
                    <a:pt x="53" y="107"/>
                  </a:cubicBezTo>
                  <a:cubicBezTo>
                    <a:pt x="53" y="107"/>
                    <a:pt x="53" y="107"/>
                    <a:pt x="53" y="107"/>
                  </a:cubicBezTo>
                  <a:close/>
                  <a:moveTo>
                    <a:pt x="53" y="107"/>
                  </a:moveTo>
                  <a:cubicBezTo>
                    <a:pt x="53" y="102"/>
                    <a:pt x="54" y="98"/>
                    <a:pt x="54" y="95"/>
                  </a:cubicBezTo>
                  <a:cubicBezTo>
                    <a:pt x="54" y="95"/>
                    <a:pt x="54" y="95"/>
                    <a:pt x="54" y="95"/>
                  </a:cubicBezTo>
                  <a:cubicBezTo>
                    <a:pt x="54" y="95"/>
                    <a:pt x="54" y="95"/>
                    <a:pt x="54" y="95"/>
                  </a:cubicBezTo>
                  <a:cubicBezTo>
                    <a:pt x="54" y="95"/>
                    <a:pt x="54" y="95"/>
                    <a:pt x="54" y="95"/>
                  </a:cubicBezTo>
                  <a:cubicBezTo>
                    <a:pt x="54" y="98"/>
                    <a:pt x="53" y="102"/>
                    <a:pt x="53" y="107"/>
                  </a:cubicBezTo>
                  <a:close/>
                  <a:moveTo>
                    <a:pt x="54" y="93"/>
                  </a:moveTo>
                  <a:cubicBezTo>
                    <a:pt x="54" y="93"/>
                    <a:pt x="54" y="93"/>
                    <a:pt x="54" y="93"/>
                  </a:cubicBezTo>
                  <a:cubicBezTo>
                    <a:pt x="54" y="93"/>
                    <a:pt x="54" y="93"/>
                    <a:pt x="54" y="93"/>
                  </a:cubicBezTo>
                  <a:cubicBezTo>
                    <a:pt x="54" y="93"/>
                    <a:pt x="54" y="93"/>
                    <a:pt x="54" y="93"/>
                  </a:cubicBezTo>
                  <a:cubicBezTo>
                    <a:pt x="54" y="93"/>
                    <a:pt x="54" y="93"/>
                    <a:pt x="54" y="93"/>
                  </a:cubicBezTo>
                  <a:cubicBezTo>
                    <a:pt x="54" y="93"/>
                    <a:pt x="54" y="93"/>
                    <a:pt x="54" y="93"/>
                  </a:cubicBezTo>
                  <a:close/>
                  <a:moveTo>
                    <a:pt x="54" y="90"/>
                  </a:moveTo>
                  <a:cubicBezTo>
                    <a:pt x="54" y="90"/>
                    <a:pt x="54" y="90"/>
                    <a:pt x="54" y="90"/>
                  </a:cubicBezTo>
                  <a:cubicBezTo>
                    <a:pt x="54" y="90"/>
                    <a:pt x="54" y="90"/>
                    <a:pt x="54" y="90"/>
                  </a:cubicBezTo>
                  <a:cubicBezTo>
                    <a:pt x="54" y="90"/>
                    <a:pt x="54" y="90"/>
                    <a:pt x="54" y="90"/>
                  </a:cubicBezTo>
                  <a:close/>
                  <a:moveTo>
                    <a:pt x="54" y="90"/>
                  </a:moveTo>
                  <a:cubicBezTo>
                    <a:pt x="53" y="84"/>
                    <a:pt x="48" y="75"/>
                    <a:pt x="43" y="65"/>
                  </a:cubicBezTo>
                  <a:cubicBezTo>
                    <a:pt x="43" y="65"/>
                    <a:pt x="43" y="65"/>
                    <a:pt x="43" y="65"/>
                  </a:cubicBezTo>
                  <a:cubicBezTo>
                    <a:pt x="48" y="75"/>
                    <a:pt x="53" y="84"/>
                    <a:pt x="54" y="90"/>
                  </a:cubicBezTo>
                  <a:close/>
                  <a:moveTo>
                    <a:pt x="43" y="65"/>
                  </a:moveTo>
                  <a:cubicBezTo>
                    <a:pt x="43" y="65"/>
                    <a:pt x="43" y="65"/>
                    <a:pt x="43" y="65"/>
                  </a:cubicBezTo>
                  <a:cubicBezTo>
                    <a:pt x="43" y="65"/>
                    <a:pt x="43" y="65"/>
                    <a:pt x="43" y="65"/>
                  </a:cubicBezTo>
                  <a:cubicBezTo>
                    <a:pt x="43" y="65"/>
                    <a:pt x="43" y="65"/>
                    <a:pt x="43" y="65"/>
                  </a:cubicBezTo>
                  <a:close/>
                  <a:moveTo>
                    <a:pt x="43" y="65"/>
                  </a:moveTo>
                  <a:cubicBezTo>
                    <a:pt x="43" y="65"/>
                    <a:pt x="43" y="65"/>
                    <a:pt x="43" y="65"/>
                  </a:cubicBezTo>
                  <a:cubicBezTo>
                    <a:pt x="43" y="65"/>
                    <a:pt x="43" y="65"/>
                    <a:pt x="43" y="65"/>
                  </a:cubicBezTo>
                  <a:cubicBezTo>
                    <a:pt x="43" y="65"/>
                    <a:pt x="43" y="65"/>
                    <a:pt x="43" y="65"/>
                  </a:cubicBezTo>
                  <a:close/>
                  <a:moveTo>
                    <a:pt x="43" y="64"/>
                  </a:moveTo>
                  <a:cubicBezTo>
                    <a:pt x="43" y="64"/>
                    <a:pt x="43" y="64"/>
                    <a:pt x="43" y="64"/>
                  </a:cubicBezTo>
                  <a:cubicBezTo>
                    <a:pt x="43" y="64"/>
                    <a:pt x="43" y="64"/>
                    <a:pt x="43" y="64"/>
                  </a:cubicBezTo>
                  <a:cubicBezTo>
                    <a:pt x="43" y="64"/>
                    <a:pt x="43" y="64"/>
                    <a:pt x="43" y="64"/>
                  </a:cubicBezTo>
                  <a:close/>
                  <a:moveTo>
                    <a:pt x="35" y="51"/>
                  </a:moveTo>
                  <a:cubicBezTo>
                    <a:pt x="35" y="51"/>
                    <a:pt x="35" y="51"/>
                    <a:pt x="35" y="51"/>
                  </a:cubicBezTo>
                  <a:cubicBezTo>
                    <a:pt x="35" y="51"/>
                    <a:pt x="35" y="51"/>
                    <a:pt x="35" y="51"/>
                  </a:cubicBezTo>
                  <a:cubicBezTo>
                    <a:pt x="35" y="51"/>
                    <a:pt x="35" y="51"/>
                    <a:pt x="35" y="51"/>
                  </a:cubicBezTo>
                  <a:close/>
                  <a:moveTo>
                    <a:pt x="29" y="42"/>
                  </a:moveTo>
                  <a:cubicBezTo>
                    <a:pt x="31" y="45"/>
                    <a:pt x="33" y="48"/>
                    <a:pt x="35" y="51"/>
                  </a:cubicBezTo>
                  <a:cubicBezTo>
                    <a:pt x="35" y="51"/>
                    <a:pt x="35" y="51"/>
                    <a:pt x="35" y="51"/>
                  </a:cubicBezTo>
                  <a:cubicBezTo>
                    <a:pt x="33" y="48"/>
                    <a:pt x="31" y="45"/>
                    <a:pt x="30" y="42"/>
                  </a:cubicBezTo>
                  <a:cubicBezTo>
                    <a:pt x="30" y="42"/>
                    <a:pt x="30" y="42"/>
                    <a:pt x="30" y="42"/>
                  </a:cubicBezTo>
                  <a:cubicBezTo>
                    <a:pt x="28" y="39"/>
                    <a:pt x="26" y="37"/>
                    <a:pt x="24" y="34"/>
                  </a:cubicBezTo>
                  <a:cubicBezTo>
                    <a:pt x="24" y="34"/>
                    <a:pt x="24" y="34"/>
                    <a:pt x="24" y="34"/>
                  </a:cubicBezTo>
                  <a:cubicBezTo>
                    <a:pt x="26" y="37"/>
                    <a:pt x="28" y="39"/>
                    <a:pt x="29" y="4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257" name="组合 256"/>
          <p:cNvGrpSpPr/>
          <p:nvPr/>
        </p:nvGrpSpPr>
        <p:grpSpPr>
          <a:xfrm>
            <a:off x="6564930" y="1940518"/>
            <a:ext cx="1080859" cy="2221559"/>
            <a:chOff x="5368925" y="2532063"/>
            <a:chExt cx="947738" cy="2081213"/>
          </a:xfrm>
          <a:solidFill>
            <a:srgbClr val="76AADB"/>
          </a:solidFill>
        </p:grpSpPr>
        <p:sp>
          <p:nvSpPr>
            <p:cNvPr id="79" name="Freeform 77"/>
            <p:cNvSpPr>
              <a:spLocks noEditPoints="1"/>
            </p:cNvSpPr>
            <p:nvPr/>
          </p:nvSpPr>
          <p:spPr bwMode="auto">
            <a:xfrm>
              <a:off x="5570538" y="2673351"/>
              <a:ext cx="539750" cy="654050"/>
            </a:xfrm>
            <a:custGeom>
              <a:avLst/>
              <a:gdLst>
                <a:gd name="T0" fmla="*/ 0 w 102"/>
                <a:gd name="T1" fmla="*/ 62 h 124"/>
                <a:gd name="T2" fmla="*/ 51 w 102"/>
                <a:gd name="T3" fmla="*/ 0 h 124"/>
                <a:gd name="T4" fmla="*/ 51 w 102"/>
                <a:gd name="T5" fmla="*/ 0 h 124"/>
                <a:gd name="T6" fmla="*/ 102 w 102"/>
                <a:gd name="T7" fmla="*/ 62 h 124"/>
                <a:gd name="T8" fmla="*/ 102 w 102"/>
                <a:gd name="T9" fmla="*/ 62 h 124"/>
                <a:gd name="T10" fmla="*/ 51 w 102"/>
                <a:gd name="T11" fmla="*/ 124 h 124"/>
                <a:gd name="T12" fmla="*/ 51 w 102"/>
                <a:gd name="T13" fmla="*/ 124 h 124"/>
                <a:gd name="T14" fmla="*/ 0 w 102"/>
                <a:gd name="T15" fmla="*/ 62 h 124"/>
                <a:gd name="T16" fmla="*/ 3 w 102"/>
                <a:gd name="T17" fmla="*/ 62 h 124"/>
                <a:gd name="T18" fmla="*/ 51 w 102"/>
                <a:gd name="T19" fmla="*/ 121 h 124"/>
                <a:gd name="T20" fmla="*/ 51 w 102"/>
                <a:gd name="T21" fmla="*/ 121 h 124"/>
                <a:gd name="T22" fmla="*/ 99 w 102"/>
                <a:gd name="T23" fmla="*/ 62 h 124"/>
                <a:gd name="T24" fmla="*/ 99 w 102"/>
                <a:gd name="T25" fmla="*/ 62 h 124"/>
                <a:gd name="T26" fmla="*/ 51 w 102"/>
                <a:gd name="T27" fmla="*/ 3 h 124"/>
                <a:gd name="T28" fmla="*/ 51 w 102"/>
                <a:gd name="T29" fmla="*/ 3 h 124"/>
                <a:gd name="T30" fmla="*/ 3 w 102"/>
                <a:gd name="T31" fmla="*/ 62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02" h="124">
                  <a:moveTo>
                    <a:pt x="0" y="62"/>
                  </a:moveTo>
                  <a:cubicBezTo>
                    <a:pt x="0" y="28"/>
                    <a:pt x="22" y="0"/>
                    <a:pt x="51" y="0"/>
                  </a:cubicBezTo>
                  <a:cubicBezTo>
                    <a:pt x="51" y="0"/>
                    <a:pt x="51" y="0"/>
                    <a:pt x="51" y="0"/>
                  </a:cubicBezTo>
                  <a:cubicBezTo>
                    <a:pt x="80" y="0"/>
                    <a:pt x="102" y="28"/>
                    <a:pt x="102" y="62"/>
                  </a:cubicBezTo>
                  <a:cubicBezTo>
                    <a:pt x="102" y="62"/>
                    <a:pt x="102" y="62"/>
                    <a:pt x="102" y="62"/>
                  </a:cubicBezTo>
                  <a:cubicBezTo>
                    <a:pt x="102" y="96"/>
                    <a:pt x="80" y="124"/>
                    <a:pt x="51" y="124"/>
                  </a:cubicBezTo>
                  <a:cubicBezTo>
                    <a:pt x="51" y="124"/>
                    <a:pt x="51" y="124"/>
                    <a:pt x="51" y="124"/>
                  </a:cubicBezTo>
                  <a:cubicBezTo>
                    <a:pt x="22" y="124"/>
                    <a:pt x="0" y="96"/>
                    <a:pt x="0" y="62"/>
                  </a:cubicBezTo>
                  <a:close/>
                  <a:moveTo>
                    <a:pt x="3" y="62"/>
                  </a:moveTo>
                  <a:cubicBezTo>
                    <a:pt x="3" y="95"/>
                    <a:pt x="25" y="121"/>
                    <a:pt x="51" y="121"/>
                  </a:cubicBezTo>
                  <a:cubicBezTo>
                    <a:pt x="51" y="121"/>
                    <a:pt x="51" y="121"/>
                    <a:pt x="51" y="121"/>
                  </a:cubicBezTo>
                  <a:cubicBezTo>
                    <a:pt x="77" y="121"/>
                    <a:pt x="99" y="95"/>
                    <a:pt x="99" y="62"/>
                  </a:cubicBezTo>
                  <a:cubicBezTo>
                    <a:pt x="99" y="62"/>
                    <a:pt x="99" y="62"/>
                    <a:pt x="99" y="62"/>
                  </a:cubicBezTo>
                  <a:cubicBezTo>
                    <a:pt x="99" y="29"/>
                    <a:pt x="77" y="3"/>
                    <a:pt x="51" y="3"/>
                  </a:cubicBezTo>
                  <a:cubicBezTo>
                    <a:pt x="51" y="3"/>
                    <a:pt x="51" y="3"/>
                    <a:pt x="51" y="3"/>
                  </a:cubicBezTo>
                  <a:cubicBezTo>
                    <a:pt x="25" y="3"/>
                    <a:pt x="3" y="29"/>
                    <a:pt x="3" y="6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0" name="Freeform 78"/>
            <p:cNvSpPr>
              <a:spLocks noEditPoints="1"/>
            </p:cNvSpPr>
            <p:nvPr/>
          </p:nvSpPr>
          <p:spPr bwMode="auto">
            <a:xfrm>
              <a:off x="5559425" y="2663826"/>
              <a:ext cx="561975" cy="674688"/>
            </a:xfrm>
            <a:custGeom>
              <a:avLst/>
              <a:gdLst>
                <a:gd name="T0" fmla="*/ 0 w 106"/>
                <a:gd name="T1" fmla="*/ 64 h 128"/>
                <a:gd name="T2" fmla="*/ 2 w 106"/>
                <a:gd name="T3" fmla="*/ 64 h 128"/>
                <a:gd name="T4" fmla="*/ 0 w 106"/>
                <a:gd name="T5" fmla="*/ 64 h 128"/>
                <a:gd name="T6" fmla="*/ 53 w 106"/>
                <a:gd name="T7" fmla="*/ 0 h 128"/>
                <a:gd name="T8" fmla="*/ 53 w 106"/>
                <a:gd name="T9" fmla="*/ 0 h 128"/>
                <a:gd name="T10" fmla="*/ 106 w 106"/>
                <a:gd name="T11" fmla="*/ 64 h 128"/>
                <a:gd name="T12" fmla="*/ 106 w 106"/>
                <a:gd name="T13" fmla="*/ 64 h 128"/>
                <a:gd name="T14" fmla="*/ 53 w 106"/>
                <a:gd name="T15" fmla="*/ 128 h 128"/>
                <a:gd name="T16" fmla="*/ 53 w 106"/>
                <a:gd name="T17" fmla="*/ 128 h 128"/>
                <a:gd name="T18" fmla="*/ 0 w 106"/>
                <a:gd name="T19" fmla="*/ 64 h 128"/>
                <a:gd name="T20" fmla="*/ 53 w 106"/>
                <a:gd name="T21" fmla="*/ 121 h 128"/>
                <a:gd name="T22" fmla="*/ 99 w 106"/>
                <a:gd name="T23" fmla="*/ 64 h 128"/>
                <a:gd name="T24" fmla="*/ 99 w 106"/>
                <a:gd name="T25" fmla="*/ 64 h 128"/>
                <a:gd name="T26" fmla="*/ 53 w 106"/>
                <a:gd name="T27" fmla="*/ 7 h 128"/>
                <a:gd name="T28" fmla="*/ 53 w 106"/>
                <a:gd name="T29" fmla="*/ 7 h 128"/>
                <a:gd name="T30" fmla="*/ 7 w 106"/>
                <a:gd name="T31" fmla="*/ 64 h 128"/>
                <a:gd name="T32" fmla="*/ 7 w 106"/>
                <a:gd name="T33" fmla="*/ 64 h 128"/>
                <a:gd name="T34" fmla="*/ 53 w 106"/>
                <a:gd name="T35" fmla="*/ 121 h 128"/>
                <a:gd name="T36" fmla="*/ 5 w 106"/>
                <a:gd name="T37" fmla="*/ 64 h 128"/>
                <a:gd name="T38" fmla="*/ 4 w 106"/>
                <a:gd name="T39" fmla="*/ 64 h 128"/>
                <a:gd name="T40" fmla="*/ 4 w 106"/>
                <a:gd name="T41" fmla="*/ 64 h 128"/>
                <a:gd name="T42" fmla="*/ 4 w 106"/>
                <a:gd name="T43" fmla="*/ 64 h 128"/>
                <a:gd name="T44" fmla="*/ 4 w 106"/>
                <a:gd name="T45" fmla="*/ 64 h 128"/>
                <a:gd name="T46" fmla="*/ 4 w 106"/>
                <a:gd name="T47" fmla="*/ 64 h 128"/>
                <a:gd name="T48" fmla="*/ 5 w 106"/>
                <a:gd name="T49" fmla="*/ 64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06" h="128">
                  <a:moveTo>
                    <a:pt x="0" y="64"/>
                  </a:moveTo>
                  <a:cubicBezTo>
                    <a:pt x="2" y="64"/>
                    <a:pt x="2" y="64"/>
                    <a:pt x="2" y="64"/>
                  </a:cubicBezTo>
                  <a:cubicBezTo>
                    <a:pt x="0" y="64"/>
                    <a:pt x="0" y="64"/>
                    <a:pt x="0" y="64"/>
                  </a:cubicBezTo>
                  <a:cubicBezTo>
                    <a:pt x="0" y="29"/>
                    <a:pt x="23" y="0"/>
                    <a:pt x="53" y="0"/>
                  </a:cubicBezTo>
                  <a:cubicBezTo>
                    <a:pt x="53" y="0"/>
                    <a:pt x="53" y="0"/>
                    <a:pt x="53" y="0"/>
                  </a:cubicBezTo>
                  <a:cubicBezTo>
                    <a:pt x="83" y="0"/>
                    <a:pt x="106" y="29"/>
                    <a:pt x="106" y="64"/>
                  </a:cubicBezTo>
                  <a:cubicBezTo>
                    <a:pt x="106" y="64"/>
                    <a:pt x="106" y="64"/>
                    <a:pt x="106" y="64"/>
                  </a:cubicBezTo>
                  <a:cubicBezTo>
                    <a:pt x="106" y="99"/>
                    <a:pt x="83" y="128"/>
                    <a:pt x="53" y="128"/>
                  </a:cubicBezTo>
                  <a:cubicBezTo>
                    <a:pt x="53" y="128"/>
                    <a:pt x="53" y="128"/>
                    <a:pt x="53" y="128"/>
                  </a:cubicBezTo>
                  <a:cubicBezTo>
                    <a:pt x="23" y="128"/>
                    <a:pt x="0" y="99"/>
                    <a:pt x="0" y="64"/>
                  </a:cubicBezTo>
                  <a:close/>
                  <a:moveTo>
                    <a:pt x="53" y="121"/>
                  </a:moveTo>
                  <a:cubicBezTo>
                    <a:pt x="78" y="121"/>
                    <a:pt x="99" y="96"/>
                    <a:pt x="99" y="64"/>
                  </a:cubicBezTo>
                  <a:cubicBezTo>
                    <a:pt x="99" y="64"/>
                    <a:pt x="99" y="64"/>
                    <a:pt x="99" y="64"/>
                  </a:cubicBezTo>
                  <a:cubicBezTo>
                    <a:pt x="99" y="32"/>
                    <a:pt x="78" y="7"/>
                    <a:pt x="53" y="7"/>
                  </a:cubicBezTo>
                  <a:cubicBezTo>
                    <a:pt x="53" y="7"/>
                    <a:pt x="53" y="7"/>
                    <a:pt x="53" y="7"/>
                  </a:cubicBezTo>
                  <a:cubicBezTo>
                    <a:pt x="28" y="7"/>
                    <a:pt x="7" y="32"/>
                    <a:pt x="7" y="64"/>
                  </a:cubicBezTo>
                  <a:cubicBezTo>
                    <a:pt x="7" y="64"/>
                    <a:pt x="7" y="64"/>
                    <a:pt x="7" y="64"/>
                  </a:cubicBezTo>
                  <a:cubicBezTo>
                    <a:pt x="7" y="96"/>
                    <a:pt x="28" y="121"/>
                    <a:pt x="53" y="121"/>
                  </a:cubicBezTo>
                  <a:close/>
                  <a:moveTo>
                    <a:pt x="5" y="64"/>
                  </a:moveTo>
                  <a:cubicBezTo>
                    <a:pt x="4" y="64"/>
                    <a:pt x="4" y="64"/>
                    <a:pt x="4" y="64"/>
                  </a:cubicBezTo>
                  <a:cubicBezTo>
                    <a:pt x="4" y="64"/>
                    <a:pt x="4" y="64"/>
                    <a:pt x="4" y="64"/>
                  </a:cubicBezTo>
                  <a:cubicBezTo>
                    <a:pt x="4" y="64"/>
                    <a:pt x="4" y="64"/>
                    <a:pt x="4" y="64"/>
                  </a:cubicBezTo>
                  <a:cubicBezTo>
                    <a:pt x="4" y="64"/>
                    <a:pt x="4" y="64"/>
                    <a:pt x="4" y="64"/>
                  </a:cubicBezTo>
                  <a:cubicBezTo>
                    <a:pt x="4" y="64"/>
                    <a:pt x="4" y="64"/>
                    <a:pt x="4" y="64"/>
                  </a:cubicBezTo>
                  <a:cubicBezTo>
                    <a:pt x="5" y="64"/>
                    <a:pt x="5" y="64"/>
                    <a:pt x="5" y="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1" name="Freeform 79"/>
            <p:cNvSpPr/>
            <p:nvPr/>
          </p:nvSpPr>
          <p:spPr bwMode="auto">
            <a:xfrm>
              <a:off x="5788025" y="2852738"/>
              <a:ext cx="41275" cy="15875"/>
            </a:xfrm>
            <a:custGeom>
              <a:avLst/>
              <a:gdLst>
                <a:gd name="T0" fmla="*/ 2 w 8"/>
                <a:gd name="T1" fmla="*/ 3 h 3"/>
                <a:gd name="T2" fmla="*/ 0 w 8"/>
                <a:gd name="T3" fmla="*/ 2 h 3"/>
                <a:gd name="T4" fmla="*/ 0 w 8"/>
                <a:gd name="T5" fmla="*/ 2 h 3"/>
                <a:gd name="T6" fmla="*/ 2 w 8"/>
                <a:gd name="T7" fmla="*/ 0 h 3"/>
                <a:gd name="T8" fmla="*/ 2 w 8"/>
                <a:gd name="T9" fmla="*/ 0 h 3"/>
                <a:gd name="T10" fmla="*/ 7 w 8"/>
                <a:gd name="T11" fmla="*/ 0 h 3"/>
                <a:gd name="T12" fmla="*/ 8 w 8"/>
                <a:gd name="T13" fmla="*/ 2 h 3"/>
                <a:gd name="T14" fmla="*/ 8 w 8"/>
                <a:gd name="T15" fmla="*/ 2 h 3"/>
                <a:gd name="T16" fmla="*/ 7 w 8"/>
                <a:gd name="T17" fmla="*/ 3 h 3"/>
                <a:gd name="T18" fmla="*/ 7 w 8"/>
                <a:gd name="T19" fmla="*/ 3 h 3"/>
                <a:gd name="T20" fmla="*/ 2 w 8"/>
                <a:gd name="T21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" h="3">
                  <a:moveTo>
                    <a:pt x="2" y="3"/>
                  </a:moveTo>
                  <a:cubicBezTo>
                    <a:pt x="1" y="3"/>
                    <a:pt x="0" y="3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8" y="0"/>
                    <a:pt x="8" y="1"/>
                    <a:pt x="8" y="2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8" y="3"/>
                    <a:pt x="8" y="3"/>
                    <a:pt x="7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2" y="3"/>
                    <a:pt x="2" y="3"/>
                    <a:pt x="2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2" name="Freeform 80"/>
            <p:cNvSpPr/>
            <p:nvPr/>
          </p:nvSpPr>
          <p:spPr bwMode="auto">
            <a:xfrm>
              <a:off x="5776913" y="2843213"/>
              <a:ext cx="63500" cy="36513"/>
            </a:xfrm>
            <a:custGeom>
              <a:avLst/>
              <a:gdLst>
                <a:gd name="T0" fmla="*/ 4 w 12"/>
                <a:gd name="T1" fmla="*/ 7 h 7"/>
                <a:gd name="T2" fmla="*/ 4 w 12"/>
                <a:gd name="T3" fmla="*/ 5 h 7"/>
                <a:gd name="T4" fmla="*/ 4 w 12"/>
                <a:gd name="T5" fmla="*/ 4 h 7"/>
                <a:gd name="T6" fmla="*/ 4 w 12"/>
                <a:gd name="T7" fmla="*/ 4 h 7"/>
                <a:gd name="T8" fmla="*/ 4 w 12"/>
                <a:gd name="T9" fmla="*/ 3 h 7"/>
                <a:gd name="T10" fmla="*/ 4 w 12"/>
                <a:gd name="T11" fmla="*/ 5 h 7"/>
                <a:gd name="T12" fmla="*/ 4 w 12"/>
                <a:gd name="T13" fmla="*/ 7 h 7"/>
                <a:gd name="T14" fmla="*/ 0 w 12"/>
                <a:gd name="T15" fmla="*/ 4 h 7"/>
                <a:gd name="T16" fmla="*/ 0 w 12"/>
                <a:gd name="T17" fmla="*/ 4 h 7"/>
                <a:gd name="T18" fmla="*/ 4 w 12"/>
                <a:gd name="T19" fmla="*/ 0 h 7"/>
                <a:gd name="T20" fmla="*/ 4 w 12"/>
                <a:gd name="T21" fmla="*/ 0 h 7"/>
                <a:gd name="T22" fmla="*/ 9 w 12"/>
                <a:gd name="T23" fmla="*/ 0 h 7"/>
                <a:gd name="T24" fmla="*/ 12 w 12"/>
                <a:gd name="T25" fmla="*/ 4 h 7"/>
                <a:gd name="T26" fmla="*/ 12 w 12"/>
                <a:gd name="T27" fmla="*/ 4 h 7"/>
                <a:gd name="T28" fmla="*/ 9 w 12"/>
                <a:gd name="T29" fmla="*/ 7 h 7"/>
                <a:gd name="T30" fmla="*/ 9 w 12"/>
                <a:gd name="T31" fmla="*/ 7 h 7"/>
                <a:gd name="T32" fmla="*/ 4 w 12"/>
                <a:gd name="T33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2" h="7">
                  <a:moveTo>
                    <a:pt x="4" y="7"/>
                  </a:moveTo>
                  <a:cubicBezTo>
                    <a:pt x="4" y="5"/>
                    <a:pt x="4" y="5"/>
                    <a:pt x="4" y="5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2" y="7"/>
                    <a:pt x="0" y="6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11" y="0"/>
                    <a:pt x="12" y="2"/>
                    <a:pt x="12" y="4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2" y="6"/>
                    <a:pt x="11" y="7"/>
                    <a:pt x="9" y="7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4" y="7"/>
                    <a:pt x="4" y="7"/>
                    <a:pt x="4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3" name="Freeform 81"/>
            <p:cNvSpPr/>
            <p:nvPr/>
          </p:nvSpPr>
          <p:spPr bwMode="auto">
            <a:xfrm>
              <a:off x="5978525" y="2832101"/>
              <a:ext cx="36513" cy="15875"/>
            </a:xfrm>
            <a:custGeom>
              <a:avLst/>
              <a:gdLst>
                <a:gd name="T0" fmla="*/ 1 w 7"/>
                <a:gd name="T1" fmla="*/ 3 h 3"/>
                <a:gd name="T2" fmla="*/ 0 w 7"/>
                <a:gd name="T3" fmla="*/ 1 h 3"/>
                <a:gd name="T4" fmla="*/ 0 w 7"/>
                <a:gd name="T5" fmla="*/ 1 h 3"/>
                <a:gd name="T6" fmla="*/ 1 w 7"/>
                <a:gd name="T7" fmla="*/ 0 h 3"/>
                <a:gd name="T8" fmla="*/ 1 w 7"/>
                <a:gd name="T9" fmla="*/ 0 h 3"/>
                <a:gd name="T10" fmla="*/ 5 w 7"/>
                <a:gd name="T11" fmla="*/ 0 h 3"/>
                <a:gd name="T12" fmla="*/ 7 w 7"/>
                <a:gd name="T13" fmla="*/ 1 h 3"/>
                <a:gd name="T14" fmla="*/ 7 w 7"/>
                <a:gd name="T15" fmla="*/ 1 h 3"/>
                <a:gd name="T16" fmla="*/ 5 w 7"/>
                <a:gd name="T17" fmla="*/ 3 h 3"/>
                <a:gd name="T18" fmla="*/ 5 w 7"/>
                <a:gd name="T19" fmla="*/ 3 h 3"/>
                <a:gd name="T20" fmla="*/ 1 w 7"/>
                <a:gd name="T21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" h="3">
                  <a:moveTo>
                    <a:pt x="1" y="3"/>
                  </a:moveTo>
                  <a:cubicBezTo>
                    <a:pt x="1" y="3"/>
                    <a:pt x="0" y="2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6" y="0"/>
                    <a:pt x="7" y="0"/>
                    <a:pt x="7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7" y="2"/>
                    <a:pt x="6" y="3"/>
                    <a:pt x="5" y="3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1" y="3"/>
                    <a:pt x="1" y="3"/>
                    <a:pt x="1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4" name="Freeform 82"/>
            <p:cNvSpPr>
              <a:spLocks noEditPoints="1"/>
            </p:cNvSpPr>
            <p:nvPr/>
          </p:nvSpPr>
          <p:spPr bwMode="auto">
            <a:xfrm>
              <a:off x="5967413" y="2820988"/>
              <a:ext cx="58738" cy="38100"/>
            </a:xfrm>
            <a:custGeom>
              <a:avLst/>
              <a:gdLst>
                <a:gd name="T0" fmla="*/ 3 w 11"/>
                <a:gd name="T1" fmla="*/ 7 h 7"/>
                <a:gd name="T2" fmla="*/ 3 w 11"/>
                <a:gd name="T3" fmla="*/ 5 h 7"/>
                <a:gd name="T4" fmla="*/ 3 w 11"/>
                <a:gd name="T5" fmla="*/ 4 h 7"/>
                <a:gd name="T6" fmla="*/ 3 w 11"/>
                <a:gd name="T7" fmla="*/ 5 h 7"/>
                <a:gd name="T8" fmla="*/ 3 w 11"/>
                <a:gd name="T9" fmla="*/ 7 h 7"/>
                <a:gd name="T10" fmla="*/ 0 w 11"/>
                <a:gd name="T11" fmla="*/ 3 h 7"/>
                <a:gd name="T12" fmla="*/ 0 w 11"/>
                <a:gd name="T13" fmla="*/ 3 h 7"/>
                <a:gd name="T14" fmla="*/ 3 w 11"/>
                <a:gd name="T15" fmla="*/ 0 h 7"/>
                <a:gd name="T16" fmla="*/ 3 w 11"/>
                <a:gd name="T17" fmla="*/ 0 h 7"/>
                <a:gd name="T18" fmla="*/ 7 w 11"/>
                <a:gd name="T19" fmla="*/ 0 h 7"/>
                <a:gd name="T20" fmla="*/ 11 w 11"/>
                <a:gd name="T21" fmla="*/ 3 h 7"/>
                <a:gd name="T22" fmla="*/ 11 w 11"/>
                <a:gd name="T23" fmla="*/ 3 h 7"/>
                <a:gd name="T24" fmla="*/ 7 w 11"/>
                <a:gd name="T25" fmla="*/ 7 h 7"/>
                <a:gd name="T26" fmla="*/ 7 w 11"/>
                <a:gd name="T27" fmla="*/ 7 h 7"/>
                <a:gd name="T28" fmla="*/ 3 w 11"/>
                <a:gd name="T29" fmla="*/ 7 h 7"/>
                <a:gd name="T30" fmla="*/ 3 w 11"/>
                <a:gd name="T31" fmla="*/ 3 h 7"/>
                <a:gd name="T32" fmla="*/ 3 w 11"/>
                <a:gd name="T33" fmla="*/ 3 h 7"/>
                <a:gd name="T34" fmla="*/ 3 w 11"/>
                <a:gd name="T35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1" h="7">
                  <a:moveTo>
                    <a:pt x="3" y="7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1" y="7"/>
                    <a:pt x="0" y="5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9" y="0"/>
                    <a:pt x="11" y="1"/>
                    <a:pt x="11" y="3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1" y="5"/>
                    <a:pt x="9" y="7"/>
                    <a:pt x="7" y="7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3" y="7"/>
                    <a:pt x="3" y="7"/>
                    <a:pt x="3" y="7"/>
                  </a:cubicBezTo>
                  <a:close/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5" name="Freeform 83"/>
            <p:cNvSpPr/>
            <p:nvPr/>
          </p:nvSpPr>
          <p:spPr bwMode="auto">
            <a:xfrm>
              <a:off x="5813425" y="2584451"/>
              <a:ext cx="127000" cy="100013"/>
            </a:xfrm>
            <a:custGeom>
              <a:avLst/>
              <a:gdLst>
                <a:gd name="T0" fmla="*/ 1 w 24"/>
                <a:gd name="T1" fmla="*/ 18 h 19"/>
                <a:gd name="T2" fmla="*/ 1 w 24"/>
                <a:gd name="T3" fmla="*/ 16 h 19"/>
                <a:gd name="T4" fmla="*/ 1 w 24"/>
                <a:gd name="T5" fmla="*/ 16 h 19"/>
                <a:gd name="T6" fmla="*/ 22 w 24"/>
                <a:gd name="T7" fmla="*/ 1 h 19"/>
                <a:gd name="T8" fmla="*/ 24 w 24"/>
                <a:gd name="T9" fmla="*/ 1 h 19"/>
                <a:gd name="T10" fmla="*/ 24 w 24"/>
                <a:gd name="T11" fmla="*/ 1 h 19"/>
                <a:gd name="T12" fmla="*/ 23 w 24"/>
                <a:gd name="T13" fmla="*/ 3 h 19"/>
                <a:gd name="T14" fmla="*/ 23 w 24"/>
                <a:gd name="T15" fmla="*/ 3 h 19"/>
                <a:gd name="T16" fmla="*/ 3 w 24"/>
                <a:gd name="T17" fmla="*/ 18 h 19"/>
                <a:gd name="T18" fmla="*/ 2 w 24"/>
                <a:gd name="T19" fmla="*/ 19 h 19"/>
                <a:gd name="T20" fmla="*/ 2 w 24"/>
                <a:gd name="T21" fmla="*/ 19 h 19"/>
                <a:gd name="T22" fmla="*/ 1 w 24"/>
                <a:gd name="T23" fmla="*/ 18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4" h="19">
                  <a:moveTo>
                    <a:pt x="1" y="18"/>
                  </a:moveTo>
                  <a:cubicBezTo>
                    <a:pt x="0" y="17"/>
                    <a:pt x="0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cubicBezTo>
                    <a:pt x="22" y="1"/>
                    <a:pt x="22" y="1"/>
                    <a:pt x="22" y="1"/>
                  </a:cubicBezTo>
                  <a:cubicBezTo>
                    <a:pt x="22" y="0"/>
                    <a:pt x="23" y="1"/>
                    <a:pt x="24" y="1"/>
                  </a:cubicBezTo>
                  <a:cubicBezTo>
                    <a:pt x="24" y="1"/>
                    <a:pt x="24" y="1"/>
                    <a:pt x="24" y="1"/>
                  </a:cubicBezTo>
                  <a:cubicBezTo>
                    <a:pt x="24" y="2"/>
                    <a:pt x="24" y="3"/>
                    <a:pt x="23" y="3"/>
                  </a:cubicBezTo>
                  <a:cubicBezTo>
                    <a:pt x="23" y="3"/>
                    <a:pt x="23" y="3"/>
                    <a:pt x="23" y="3"/>
                  </a:cubicBezTo>
                  <a:cubicBezTo>
                    <a:pt x="3" y="18"/>
                    <a:pt x="3" y="18"/>
                    <a:pt x="3" y="18"/>
                  </a:cubicBezTo>
                  <a:cubicBezTo>
                    <a:pt x="2" y="19"/>
                    <a:pt x="2" y="19"/>
                    <a:pt x="2" y="19"/>
                  </a:cubicBezTo>
                  <a:cubicBezTo>
                    <a:pt x="2" y="19"/>
                    <a:pt x="2" y="19"/>
                    <a:pt x="2" y="19"/>
                  </a:cubicBezTo>
                  <a:cubicBezTo>
                    <a:pt x="1" y="19"/>
                    <a:pt x="1" y="18"/>
                    <a:pt x="1" y="1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6" name="Freeform 84"/>
            <p:cNvSpPr>
              <a:spLocks noEditPoints="1"/>
            </p:cNvSpPr>
            <p:nvPr/>
          </p:nvSpPr>
          <p:spPr bwMode="auto">
            <a:xfrm>
              <a:off x="5803900" y="2579688"/>
              <a:ext cx="147638" cy="115888"/>
            </a:xfrm>
            <a:custGeom>
              <a:avLst/>
              <a:gdLst>
                <a:gd name="T0" fmla="*/ 4 w 28"/>
                <a:gd name="T1" fmla="*/ 22 h 22"/>
                <a:gd name="T2" fmla="*/ 1 w 28"/>
                <a:gd name="T3" fmla="*/ 20 h 22"/>
                <a:gd name="T4" fmla="*/ 1 w 28"/>
                <a:gd name="T5" fmla="*/ 20 h 22"/>
                <a:gd name="T6" fmla="*/ 3 w 28"/>
                <a:gd name="T7" fmla="*/ 19 h 22"/>
                <a:gd name="T8" fmla="*/ 4 w 28"/>
                <a:gd name="T9" fmla="*/ 18 h 22"/>
                <a:gd name="T10" fmla="*/ 3 w 28"/>
                <a:gd name="T11" fmla="*/ 19 h 22"/>
                <a:gd name="T12" fmla="*/ 1 w 28"/>
                <a:gd name="T13" fmla="*/ 20 h 22"/>
                <a:gd name="T14" fmla="*/ 0 w 28"/>
                <a:gd name="T15" fmla="*/ 18 h 22"/>
                <a:gd name="T16" fmla="*/ 0 w 28"/>
                <a:gd name="T17" fmla="*/ 18 h 22"/>
                <a:gd name="T18" fmla="*/ 2 w 28"/>
                <a:gd name="T19" fmla="*/ 15 h 22"/>
                <a:gd name="T20" fmla="*/ 2 w 28"/>
                <a:gd name="T21" fmla="*/ 15 h 22"/>
                <a:gd name="T22" fmla="*/ 23 w 28"/>
                <a:gd name="T23" fmla="*/ 0 h 22"/>
                <a:gd name="T24" fmla="*/ 25 w 28"/>
                <a:gd name="T25" fmla="*/ 0 h 22"/>
                <a:gd name="T26" fmla="*/ 25 w 28"/>
                <a:gd name="T27" fmla="*/ 0 h 22"/>
                <a:gd name="T28" fmla="*/ 27 w 28"/>
                <a:gd name="T29" fmla="*/ 1 h 22"/>
                <a:gd name="T30" fmla="*/ 27 w 28"/>
                <a:gd name="T31" fmla="*/ 1 h 22"/>
                <a:gd name="T32" fmla="*/ 28 w 28"/>
                <a:gd name="T33" fmla="*/ 3 h 22"/>
                <a:gd name="T34" fmla="*/ 28 w 28"/>
                <a:gd name="T35" fmla="*/ 3 h 22"/>
                <a:gd name="T36" fmla="*/ 27 w 28"/>
                <a:gd name="T37" fmla="*/ 6 h 22"/>
                <a:gd name="T38" fmla="*/ 27 w 28"/>
                <a:gd name="T39" fmla="*/ 6 h 22"/>
                <a:gd name="T40" fmla="*/ 6 w 28"/>
                <a:gd name="T41" fmla="*/ 21 h 22"/>
                <a:gd name="T42" fmla="*/ 4 w 28"/>
                <a:gd name="T43" fmla="*/ 22 h 22"/>
                <a:gd name="T44" fmla="*/ 4 w 28"/>
                <a:gd name="T45" fmla="*/ 22 h 22"/>
                <a:gd name="T46" fmla="*/ 4 w 28"/>
                <a:gd name="T47" fmla="*/ 22 h 22"/>
                <a:gd name="T48" fmla="*/ 4 w 28"/>
                <a:gd name="T49" fmla="*/ 18 h 22"/>
                <a:gd name="T50" fmla="*/ 4 w 28"/>
                <a:gd name="T51" fmla="*/ 18 h 22"/>
                <a:gd name="T52" fmla="*/ 4 w 28"/>
                <a:gd name="T53" fmla="*/ 18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8" h="22">
                  <a:moveTo>
                    <a:pt x="4" y="22"/>
                  </a:moveTo>
                  <a:cubicBezTo>
                    <a:pt x="3" y="22"/>
                    <a:pt x="2" y="21"/>
                    <a:pt x="1" y="20"/>
                  </a:cubicBezTo>
                  <a:cubicBezTo>
                    <a:pt x="1" y="20"/>
                    <a:pt x="1" y="20"/>
                    <a:pt x="1" y="20"/>
                  </a:cubicBezTo>
                  <a:cubicBezTo>
                    <a:pt x="3" y="19"/>
                    <a:pt x="3" y="19"/>
                    <a:pt x="3" y="19"/>
                  </a:cubicBezTo>
                  <a:cubicBezTo>
                    <a:pt x="4" y="18"/>
                    <a:pt x="4" y="18"/>
                    <a:pt x="4" y="18"/>
                  </a:cubicBezTo>
                  <a:cubicBezTo>
                    <a:pt x="3" y="19"/>
                    <a:pt x="3" y="19"/>
                    <a:pt x="3" y="19"/>
                  </a:cubicBezTo>
                  <a:cubicBezTo>
                    <a:pt x="1" y="20"/>
                    <a:pt x="1" y="20"/>
                    <a:pt x="1" y="20"/>
                  </a:cubicBezTo>
                  <a:cubicBezTo>
                    <a:pt x="0" y="20"/>
                    <a:pt x="0" y="19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17"/>
                    <a:pt x="1" y="16"/>
                    <a:pt x="2" y="15"/>
                  </a:cubicBezTo>
                  <a:cubicBezTo>
                    <a:pt x="2" y="15"/>
                    <a:pt x="2" y="15"/>
                    <a:pt x="2" y="15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3" y="0"/>
                    <a:pt x="24" y="0"/>
                    <a:pt x="25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6" y="0"/>
                    <a:pt x="27" y="0"/>
                    <a:pt x="27" y="1"/>
                  </a:cubicBezTo>
                  <a:cubicBezTo>
                    <a:pt x="27" y="1"/>
                    <a:pt x="27" y="1"/>
                    <a:pt x="27" y="1"/>
                  </a:cubicBezTo>
                  <a:cubicBezTo>
                    <a:pt x="28" y="2"/>
                    <a:pt x="28" y="3"/>
                    <a:pt x="28" y="3"/>
                  </a:cubicBezTo>
                  <a:cubicBezTo>
                    <a:pt x="28" y="3"/>
                    <a:pt x="28" y="3"/>
                    <a:pt x="28" y="3"/>
                  </a:cubicBezTo>
                  <a:cubicBezTo>
                    <a:pt x="28" y="4"/>
                    <a:pt x="28" y="5"/>
                    <a:pt x="27" y="6"/>
                  </a:cubicBezTo>
                  <a:cubicBezTo>
                    <a:pt x="27" y="6"/>
                    <a:pt x="27" y="6"/>
                    <a:pt x="27" y="6"/>
                  </a:cubicBezTo>
                  <a:cubicBezTo>
                    <a:pt x="6" y="21"/>
                    <a:pt x="6" y="21"/>
                    <a:pt x="6" y="21"/>
                  </a:cubicBezTo>
                  <a:cubicBezTo>
                    <a:pt x="5" y="21"/>
                    <a:pt x="5" y="22"/>
                    <a:pt x="4" y="22"/>
                  </a:cubicBezTo>
                  <a:cubicBezTo>
                    <a:pt x="4" y="22"/>
                    <a:pt x="4" y="22"/>
                    <a:pt x="4" y="22"/>
                  </a:cubicBezTo>
                  <a:cubicBezTo>
                    <a:pt x="4" y="22"/>
                    <a:pt x="4" y="22"/>
                    <a:pt x="4" y="22"/>
                  </a:cubicBezTo>
                  <a:close/>
                  <a:moveTo>
                    <a:pt x="4" y="18"/>
                  </a:moveTo>
                  <a:cubicBezTo>
                    <a:pt x="4" y="18"/>
                    <a:pt x="4" y="18"/>
                    <a:pt x="4" y="18"/>
                  </a:cubicBezTo>
                  <a:cubicBezTo>
                    <a:pt x="4" y="18"/>
                    <a:pt x="4" y="18"/>
                    <a:pt x="4" y="1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7" name="Freeform 85"/>
            <p:cNvSpPr/>
            <p:nvPr/>
          </p:nvSpPr>
          <p:spPr bwMode="auto">
            <a:xfrm>
              <a:off x="5845175" y="2616201"/>
              <a:ext cx="95250" cy="68263"/>
            </a:xfrm>
            <a:custGeom>
              <a:avLst/>
              <a:gdLst>
                <a:gd name="T0" fmla="*/ 0 w 18"/>
                <a:gd name="T1" fmla="*/ 12 h 13"/>
                <a:gd name="T2" fmla="*/ 1 w 18"/>
                <a:gd name="T3" fmla="*/ 10 h 13"/>
                <a:gd name="T4" fmla="*/ 1 w 18"/>
                <a:gd name="T5" fmla="*/ 10 h 13"/>
                <a:gd name="T6" fmla="*/ 16 w 18"/>
                <a:gd name="T7" fmla="*/ 1 h 13"/>
                <a:gd name="T8" fmla="*/ 18 w 18"/>
                <a:gd name="T9" fmla="*/ 1 h 13"/>
                <a:gd name="T10" fmla="*/ 18 w 18"/>
                <a:gd name="T11" fmla="*/ 1 h 13"/>
                <a:gd name="T12" fmla="*/ 17 w 18"/>
                <a:gd name="T13" fmla="*/ 3 h 13"/>
                <a:gd name="T14" fmla="*/ 17 w 18"/>
                <a:gd name="T15" fmla="*/ 3 h 13"/>
                <a:gd name="T16" fmla="*/ 2 w 18"/>
                <a:gd name="T17" fmla="*/ 12 h 13"/>
                <a:gd name="T18" fmla="*/ 2 w 18"/>
                <a:gd name="T19" fmla="*/ 13 h 13"/>
                <a:gd name="T20" fmla="*/ 2 w 18"/>
                <a:gd name="T21" fmla="*/ 13 h 13"/>
                <a:gd name="T22" fmla="*/ 0 w 18"/>
                <a:gd name="T23" fmla="*/ 12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8" h="13">
                  <a:moveTo>
                    <a:pt x="0" y="12"/>
                  </a:moveTo>
                  <a:cubicBezTo>
                    <a:pt x="0" y="11"/>
                    <a:pt x="0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7" y="0"/>
                    <a:pt x="17" y="1"/>
                    <a:pt x="18" y="1"/>
                  </a:cubicBezTo>
                  <a:cubicBezTo>
                    <a:pt x="18" y="1"/>
                    <a:pt x="18" y="1"/>
                    <a:pt x="18" y="1"/>
                  </a:cubicBezTo>
                  <a:cubicBezTo>
                    <a:pt x="18" y="2"/>
                    <a:pt x="18" y="3"/>
                    <a:pt x="17" y="3"/>
                  </a:cubicBezTo>
                  <a:cubicBezTo>
                    <a:pt x="17" y="3"/>
                    <a:pt x="17" y="3"/>
                    <a:pt x="17" y="3"/>
                  </a:cubicBezTo>
                  <a:cubicBezTo>
                    <a:pt x="2" y="12"/>
                    <a:pt x="2" y="12"/>
                    <a:pt x="2" y="12"/>
                  </a:cubicBezTo>
                  <a:cubicBezTo>
                    <a:pt x="2" y="13"/>
                    <a:pt x="2" y="13"/>
                    <a:pt x="2" y="13"/>
                  </a:cubicBezTo>
                  <a:cubicBezTo>
                    <a:pt x="2" y="13"/>
                    <a:pt x="2" y="13"/>
                    <a:pt x="2" y="13"/>
                  </a:cubicBezTo>
                  <a:cubicBezTo>
                    <a:pt x="1" y="13"/>
                    <a:pt x="1" y="12"/>
                    <a:pt x="0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8" name="Freeform 86"/>
            <p:cNvSpPr/>
            <p:nvPr/>
          </p:nvSpPr>
          <p:spPr bwMode="auto">
            <a:xfrm>
              <a:off x="5835650" y="2611438"/>
              <a:ext cx="115888" cy="84138"/>
            </a:xfrm>
            <a:custGeom>
              <a:avLst/>
              <a:gdLst>
                <a:gd name="T0" fmla="*/ 4 w 22"/>
                <a:gd name="T1" fmla="*/ 16 h 16"/>
                <a:gd name="T2" fmla="*/ 1 w 22"/>
                <a:gd name="T3" fmla="*/ 14 h 16"/>
                <a:gd name="T4" fmla="*/ 1 w 22"/>
                <a:gd name="T5" fmla="*/ 14 h 16"/>
                <a:gd name="T6" fmla="*/ 2 w 22"/>
                <a:gd name="T7" fmla="*/ 13 h 16"/>
                <a:gd name="T8" fmla="*/ 1 w 22"/>
                <a:gd name="T9" fmla="*/ 14 h 16"/>
                <a:gd name="T10" fmla="*/ 0 w 22"/>
                <a:gd name="T11" fmla="*/ 12 h 16"/>
                <a:gd name="T12" fmla="*/ 0 w 22"/>
                <a:gd name="T13" fmla="*/ 12 h 16"/>
                <a:gd name="T14" fmla="*/ 2 w 22"/>
                <a:gd name="T15" fmla="*/ 9 h 16"/>
                <a:gd name="T16" fmla="*/ 2 w 22"/>
                <a:gd name="T17" fmla="*/ 9 h 16"/>
                <a:gd name="T18" fmla="*/ 17 w 22"/>
                <a:gd name="T19" fmla="*/ 0 h 16"/>
                <a:gd name="T20" fmla="*/ 19 w 22"/>
                <a:gd name="T21" fmla="*/ 0 h 16"/>
                <a:gd name="T22" fmla="*/ 19 w 22"/>
                <a:gd name="T23" fmla="*/ 0 h 16"/>
                <a:gd name="T24" fmla="*/ 22 w 22"/>
                <a:gd name="T25" fmla="*/ 1 h 16"/>
                <a:gd name="T26" fmla="*/ 22 w 22"/>
                <a:gd name="T27" fmla="*/ 1 h 16"/>
                <a:gd name="T28" fmla="*/ 22 w 22"/>
                <a:gd name="T29" fmla="*/ 3 h 16"/>
                <a:gd name="T30" fmla="*/ 22 w 22"/>
                <a:gd name="T31" fmla="*/ 3 h 16"/>
                <a:gd name="T32" fmla="*/ 20 w 22"/>
                <a:gd name="T33" fmla="*/ 6 h 16"/>
                <a:gd name="T34" fmla="*/ 20 w 22"/>
                <a:gd name="T35" fmla="*/ 6 h 16"/>
                <a:gd name="T36" fmla="*/ 6 w 22"/>
                <a:gd name="T37" fmla="*/ 15 h 16"/>
                <a:gd name="T38" fmla="*/ 4 w 22"/>
                <a:gd name="T39" fmla="*/ 16 h 16"/>
                <a:gd name="T40" fmla="*/ 4 w 22"/>
                <a:gd name="T41" fmla="*/ 16 h 16"/>
                <a:gd name="T42" fmla="*/ 4 w 22"/>
                <a:gd name="T43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2" h="16">
                  <a:moveTo>
                    <a:pt x="4" y="16"/>
                  </a:moveTo>
                  <a:cubicBezTo>
                    <a:pt x="3" y="16"/>
                    <a:pt x="1" y="15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cubicBezTo>
                    <a:pt x="2" y="13"/>
                    <a:pt x="2" y="13"/>
                    <a:pt x="2" y="13"/>
                  </a:cubicBezTo>
                  <a:cubicBezTo>
                    <a:pt x="1" y="14"/>
                    <a:pt x="1" y="14"/>
                    <a:pt x="1" y="14"/>
                  </a:cubicBezTo>
                  <a:cubicBezTo>
                    <a:pt x="0" y="13"/>
                    <a:pt x="0" y="13"/>
                    <a:pt x="0" y="12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11"/>
                    <a:pt x="1" y="10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7" y="0"/>
                    <a:pt x="18" y="0"/>
                    <a:pt x="19" y="0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20" y="0"/>
                    <a:pt x="21" y="0"/>
                    <a:pt x="22" y="1"/>
                  </a:cubicBezTo>
                  <a:cubicBezTo>
                    <a:pt x="22" y="1"/>
                    <a:pt x="22" y="1"/>
                    <a:pt x="22" y="1"/>
                  </a:cubicBezTo>
                  <a:cubicBezTo>
                    <a:pt x="22" y="2"/>
                    <a:pt x="22" y="2"/>
                    <a:pt x="22" y="3"/>
                  </a:cubicBezTo>
                  <a:cubicBezTo>
                    <a:pt x="22" y="3"/>
                    <a:pt x="22" y="3"/>
                    <a:pt x="22" y="3"/>
                  </a:cubicBezTo>
                  <a:cubicBezTo>
                    <a:pt x="22" y="4"/>
                    <a:pt x="21" y="5"/>
                    <a:pt x="20" y="6"/>
                  </a:cubicBezTo>
                  <a:cubicBezTo>
                    <a:pt x="20" y="6"/>
                    <a:pt x="20" y="6"/>
                    <a:pt x="20" y="6"/>
                  </a:cubicBezTo>
                  <a:cubicBezTo>
                    <a:pt x="6" y="15"/>
                    <a:pt x="6" y="15"/>
                    <a:pt x="6" y="15"/>
                  </a:cubicBezTo>
                  <a:cubicBezTo>
                    <a:pt x="5" y="15"/>
                    <a:pt x="4" y="16"/>
                    <a:pt x="4" y="16"/>
                  </a:cubicBezTo>
                  <a:cubicBezTo>
                    <a:pt x="4" y="16"/>
                    <a:pt x="4" y="16"/>
                    <a:pt x="4" y="16"/>
                  </a:cubicBezTo>
                  <a:cubicBezTo>
                    <a:pt x="4" y="16"/>
                    <a:pt x="4" y="16"/>
                    <a:pt x="4" y="1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9" name="Freeform 87"/>
            <p:cNvSpPr/>
            <p:nvPr/>
          </p:nvSpPr>
          <p:spPr bwMode="auto">
            <a:xfrm>
              <a:off x="5883275" y="2643188"/>
              <a:ext cx="73025" cy="41275"/>
            </a:xfrm>
            <a:custGeom>
              <a:avLst/>
              <a:gdLst>
                <a:gd name="T0" fmla="*/ 1 w 14"/>
                <a:gd name="T1" fmla="*/ 7 h 8"/>
                <a:gd name="T2" fmla="*/ 2 w 14"/>
                <a:gd name="T3" fmla="*/ 5 h 8"/>
                <a:gd name="T4" fmla="*/ 2 w 14"/>
                <a:gd name="T5" fmla="*/ 5 h 8"/>
                <a:gd name="T6" fmla="*/ 12 w 14"/>
                <a:gd name="T7" fmla="*/ 0 h 8"/>
                <a:gd name="T8" fmla="*/ 14 w 14"/>
                <a:gd name="T9" fmla="*/ 1 h 8"/>
                <a:gd name="T10" fmla="*/ 14 w 14"/>
                <a:gd name="T11" fmla="*/ 1 h 8"/>
                <a:gd name="T12" fmla="*/ 13 w 14"/>
                <a:gd name="T13" fmla="*/ 3 h 8"/>
                <a:gd name="T14" fmla="*/ 13 w 14"/>
                <a:gd name="T15" fmla="*/ 3 h 8"/>
                <a:gd name="T16" fmla="*/ 3 w 14"/>
                <a:gd name="T17" fmla="*/ 8 h 8"/>
                <a:gd name="T18" fmla="*/ 2 w 14"/>
                <a:gd name="T19" fmla="*/ 8 h 8"/>
                <a:gd name="T20" fmla="*/ 2 w 14"/>
                <a:gd name="T21" fmla="*/ 8 h 8"/>
                <a:gd name="T22" fmla="*/ 1 w 14"/>
                <a:gd name="T23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4" h="8">
                  <a:moveTo>
                    <a:pt x="1" y="7"/>
                  </a:moveTo>
                  <a:cubicBezTo>
                    <a:pt x="0" y="6"/>
                    <a:pt x="1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2" y="0"/>
                    <a:pt x="13" y="0"/>
                    <a:pt x="14" y="1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14" y="2"/>
                    <a:pt x="14" y="3"/>
                    <a:pt x="13" y="3"/>
                  </a:cubicBezTo>
                  <a:cubicBezTo>
                    <a:pt x="13" y="3"/>
                    <a:pt x="13" y="3"/>
                    <a:pt x="13" y="3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1" y="7"/>
                    <a:pt x="1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0" name="Freeform 88"/>
            <p:cNvSpPr/>
            <p:nvPr/>
          </p:nvSpPr>
          <p:spPr bwMode="auto">
            <a:xfrm>
              <a:off x="5876925" y="2632076"/>
              <a:ext cx="90488" cy="63500"/>
            </a:xfrm>
            <a:custGeom>
              <a:avLst/>
              <a:gdLst>
                <a:gd name="T0" fmla="*/ 0 w 17"/>
                <a:gd name="T1" fmla="*/ 10 h 12"/>
                <a:gd name="T2" fmla="*/ 2 w 17"/>
                <a:gd name="T3" fmla="*/ 9 h 12"/>
                <a:gd name="T4" fmla="*/ 0 w 17"/>
                <a:gd name="T5" fmla="*/ 10 h 12"/>
                <a:gd name="T6" fmla="*/ 0 w 17"/>
                <a:gd name="T7" fmla="*/ 8 h 12"/>
                <a:gd name="T8" fmla="*/ 0 w 17"/>
                <a:gd name="T9" fmla="*/ 8 h 12"/>
                <a:gd name="T10" fmla="*/ 2 w 17"/>
                <a:gd name="T11" fmla="*/ 5 h 12"/>
                <a:gd name="T12" fmla="*/ 2 w 17"/>
                <a:gd name="T13" fmla="*/ 5 h 12"/>
                <a:gd name="T14" fmla="*/ 12 w 17"/>
                <a:gd name="T15" fmla="*/ 0 h 12"/>
                <a:gd name="T16" fmla="*/ 13 w 17"/>
                <a:gd name="T17" fmla="*/ 0 h 12"/>
                <a:gd name="T18" fmla="*/ 13 w 17"/>
                <a:gd name="T19" fmla="*/ 0 h 12"/>
                <a:gd name="T20" fmla="*/ 17 w 17"/>
                <a:gd name="T21" fmla="*/ 2 h 12"/>
                <a:gd name="T22" fmla="*/ 17 w 17"/>
                <a:gd name="T23" fmla="*/ 2 h 12"/>
                <a:gd name="T24" fmla="*/ 17 w 17"/>
                <a:gd name="T25" fmla="*/ 4 h 12"/>
                <a:gd name="T26" fmla="*/ 17 w 17"/>
                <a:gd name="T27" fmla="*/ 4 h 12"/>
                <a:gd name="T28" fmla="*/ 15 w 17"/>
                <a:gd name="T29" fmla="*/ 7 h 12"/>
                <a:gd name="T30" fmla="*/ 15 w 17"/>
                <a:gd name="T31" fmla="*/ 7 h 12"/>
                <a:gd name="T32" fmla="*/ 5 w 17"/>
                <a:gd name="T33" fmla="*/ 11 h 12"/>
                <a:gd name="T34" fmla="*/ 3 w 17"/>
                <a:gd name="T35" fmla="*/ 12 h 12"/>
                <a:gd name="T36" fmla="*/ 3 w 17"/>
                <a:gd name="T37" fmla="*/ 12 h 12"/>
                <a:gd name="T38" fmla="*/ 0 w 17"/>
                <a:gd name="T39" fmla="*/ 1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7" h="12">
                  <a:moveTo>
                    <a:pt x="0" y="10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9"/>
                    <a:pt x="0" y="9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7"/>
                    <a:pt x="0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2" y="0"/>
                    <a:pt x="13" y="0"/>
                    <a:pt x="13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5" y="0"/>
                    <a:pt x="16" y="1"/>
                    <a:pt x="17" y="2"/>
                  </a:cubicBezTo>
                  <a:cubicBezTo>
                    <a:pt x="17" y="2"/>
                    <a:pt x="17" y="2"/>
                    <a:pt x="17" y="2"/>
                  </a:cubicBezTo>
                  <a:cubicBezTo>
                    <a:pt x="17" y="3"/>
                    <a:pt x="17" y="3"/>
                    <a:pt x="17" y="4"/>
                  </a:cubicBezTo>
                  <a:cubicBezTo>
                    <a:pt x="17" y="4"/>
                    <a:pt x="17" y="4"/>
                    <a:pt x="17" y="4"/>
                  </a:cubicBezTo>
                  <a:cubicBezTo>
                    <a:pt x="17" y="5"/>
                    <a:pt x="16" y="6"/>
                    <a:pt x="15" y="7"/>
                  </a:cubicBezTo>
                  <a:cubicBezTo>
                    <a:pt x="15" y="7"/>
                    <a:pt x="15" y="7"/>
                    <a:pt x="15" y="7"/>
                  </a:cubicBezTo>
                  <a:cubicBezTo>
                    <a:pt x="5" y="11"/>
                    <a:pt x="5" y="11"/>
                    <a:pt x="5" y="11"/>
                  </a:cubicBezTo>
                  <a:cubicBezTo>
                    <a:pt x="4" y="12"/>
                    <a:pt x="4" y="12"/>
                    <a:pt x="3" y="12"/>
                  </a:cubicBezTo>
                  <a:cubicBezTo>
                    <a:pt x="3" y="12"/>
                    <a:pt x="3" y="12"/>
                    <a:pt x="3" y="12"/>
                  </a:cubicBezTo>
                  <a:cubicBezTo>
                    <a:pt x="2" y="12"/>
                    <a:pt x="1" y="11"/>
                    <a:pt x="0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1" name="Freeform 89"/>
            <p:cNvSpPr/>
            <p:nvPr/>
          </p:nvSpPr>
          <p:spPr bwMode="auto">
            <a:xfrm>
              <a:off x="5765800" y="3016251"/>
              <a:ext cx="285750" cy="142875"/>
            </a:xfrm>
            <a:custGeom>
              <a:avLst/>
              <a:gdLst>
                <a:gd name="T0" fmla="*/ 0 w 54"/>
                <a:gd name="T1" fmla="*/ 15 h 27"/>
                <a:gd name="T2" fmla="*/ 0 w 54"/>
                <a:gd name="T3" fmla="*/ 15 h 27"/>
                <a:gd name="T4" fmla="*/ 1 w 54"/>
                <a:gd name="T5" fmla="*/ 13 h 27"/>
                <a:gd name="T6" fmla="*/ 1 w 54"/>
                <a:gd name="T7" fmla="*/ 13 h 27"/>
                <a:gd name="T8" fmla="*/ 3 w 54"/>
                <a:gd name="T9" fmla="*/ 14 h 27"/>
                <a:gd name="T10" fmla="*/ 3 w 54"/>
                <a:gd name="T11" fmla="*/ 14 h 27"/>
                <a:gd name="T12" fmla="*/ 4 w 54"/>
                <a:gd name="T13" fmla="*/ 15 h 27"/>
                <a:gd name="T14" fmla="*/ 4 w 54"/>
                <a:gd name="T15" fmla="*/ 15 h 27"/>
                <a:gd name="T16" fmla="*/ 7 w 54"/>
                <a:gd name="T17" fmla="*/ 18 h 27"/>
                <a:gd name="T18" fmla="*/ 7 w 54"/>
                <a:gd name="T19" fmla="*/ 18 h 27"/>
                <a:gd name="T20" fmla="*/ 22 w 54"/>
                <a:gd name="T21" fmla="*/ 23 h 27"/>
                <a:gd name="T22" fmla="*/ 22 w 54"/>
                <a:gd name="T23" fmla="*/ 23 h 27"/>
                <a:gd name="T24" fmla="*/ 24 w 54"/>
                <a:gd name="T25" fmla="*/ 23 h 27"/>
                <a:gd name="T26" fmla="*/ 24 w 54"/>
                <a:gd name="T27" fmla="*/ 23 h 27"/>
                <a:gd name="T28" fmla="*/ 50 w 54"/>
                <a:gd name="T29" fmla="*/ 12 h 27"/>
                <a:gd name="T30" fmla="*/ 50 w 54"/>
                <a:gd name="T31" fmla="*/ 12 h 27"/>
                <a:gd name="T32" fmla="*/ 51 w 54"/>
                <a:gd name="T33" fmla="*/ 5 h 27"/>
                <a:gd name="T34" fmla="*/ 51 w 54"/>
                <a:gd name="T35" fmla="*/ 5 h 27"/>
                <a:gd name="T36" fmla="*/ 51 w 54"/>
                <a:gd name="T37" fmla="*/ 2 h 27"/>
                <a:gd name="T38" fmla="*/ 51 w 54"/>
                <a:gd name="T39" fmla="*/ 2 h 27"/>
                <a:gd name="T40" fmla="*/ 52 w 54"/>
                <a:gd name="T41" fmla="*/ 0 h 27"/>
                <a:gd name="T42" fmla="*/ 52 w 54"/>
                <a:gd name="T43" fmla="*/ 0 h 27"/>
                <a:gd name="T44" fmla="*/ 54 w 54"/>
                <a:gd name="T45" fmla="*/ 2 h 27"/>
                <a:gd name="T46" fmla="*/ 54 w 54"/>
                <a:gd name="T47" fmla="*/ 2 h 27"/>
                <a:gd name="T48" fmla="*/ 54 w 54"/>
                <a:gd name="T49" fmla="*/ 5 h 27"/>
                <a:gd name="T50" fmla="*/ 54 w 54"/>
                <a:gd name="T51" fmla="*/ 5 h 27"/>
                <a:gd name="T52" fmla="*/ 52 w 54"/>
                <a:gd name="T53" fmla="*/ 14 h 27"/>
                <a:gd name="T54" fmla="*/ 52 w 54"/>
                <a:gd name="T55" fmla="*/ 14 h 27"/>
                <a:gd name="T56" fmla="*/ 24 w 54"/>
                <a:gd name="T57" fmla="*/ 26 h 27"/>
                <a:gd name="T58" fmla="*/ 24 w 54"/>
                <a:gd name="T59" fmla="*/ 26 h 27"/>
                <a:gd name="T60" fmla="*/ 22 w 54"/>
                <a:gd name="T61" fmla="*/ 27 h 27"/>
                <a:gd name="T62" fmla="*/ 22 w 54"/>
                <a:gd name="T63" fmla="*/ 27 h 27"/>
                <a:gd name="T64" fmla="*/ 0 w 54"/>
                <a:gd name="T65" fmla="*/ 15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54" h="27">
                  <a:moveTo>
                    <a:pt x="0" y="15"/>
                  </a:moveTo>
                  <a:cubicBezTo>
                    <a:pt x="0" y="15"/>
                    <a:pt x="0" y="15"/>
                    <a:pt x="0" y="15"/>
                  </a:cubicBezTo>
                  <a:cubicBezTo>
                    <a:pt x="0" y="14"/>
                    <a:pt x="0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2" y="13"/>
                    <a:pt x="3" y="14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3" y="14"/>
                    <a:pt x="3" y="14"/>
                    <a:pt x="4" y="15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5" y="16"/>
                    <a:pt x="6" y="17"/>
                    <a:pt x="7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10" y="21"/>
                    <a:pt x="15" y="23"/>
                    <a:pt x="22" y="23"/>
                  </a:cubicBezTo>
                  <a:cubicBezTo>
                    <a:pt x="22" y="23"/>
                    <a:pt x="22" y="23"/>
                    <a:pt x="22" y="23"/>
                  </a:cubicBezTo>
                  <a:cubicBezTo>
                    <a:pt x="23" y="23"/>
                    <a:pt x="23" y="23"/>
                    <a:pt x="24" y="23"/>
                  </a:cubicBezTo>
                  <a:cubicBezTo>
                    <a:pt x="24" y="23"/>
                    <a:pt x="24" y="23"/>
                    <a:pt x="24" y="23"/>
                  </a:cubicBezTo>
                  <a:cubicBezTo>
                    <a:pt x="39" y="22"/>
                    <a:pt x="48" y="15"/>
                    <a:pt x="50" y="12"/>
                  </a:cubicBezTo>
                  <a:cubicBezTo>
                    <a:pt x="50" y="12"/>
                    <a:pt x="50" y="12"/>
                    <a:pt x="50" y="12"/>
                  </a:cubicBezTo>
                  <a:cubicBezTo>
                    <a:pt x="51" y="10"/>
                    <a:pt x="51" y="7"/>
                    <a:pt x="51" y="5"/>
                  </a:cubicBezTo>
                  <a:cubicBezTo>
                    <a:pt x="51" y="5"/>
                    <a:pt x="51" y="5"/>
                    <a:pt x="51" y="5"/>
                  </a:cubicBezTo>
                  <a:cubicBezTo>
                    <a:pt x="51" y="3"/>
                    <a:pt x="51" y="2"/>
                    <a:pt x="51" y="2"/>
                  </a:cubicBezTo>
                  <a:cubicBezTo>
                    <a:pt x="51" y="2"/>
                    <a:pt x="51" y="2"/>
                    <a:pt x="51" y="2"/>
                  </a:cubicBezTo>
                  <a:cubicBezTo>
                    <a:pt x="51" y="1"/>
                    <a:pt x="51" y="0"/>
                    <a:pt x="52" y="0"/>
                  </a:cubicBezTo>
                  <a:cubicBezTo>
                    <a:pt x="52" y="0"/>
                    <a:pt x="52" y="0"/>
                    <a:pt x="52" y="0"/>
                  </a:cubicBezTo>
                  <a:cubicBezTo>
                    <a:pt x="53" y="0"/>
                    <a:pt x="54" y="1"/>
                    <a:pt x="54" y="2"/>
                  </a:cubicBezTo>
                  <a:cubicBezTo>
                    <a:pt x="54" y="2"/>
                    <a:pt x="54" y="2"/>
                    <a:pt x="54" y="2"/>
                  </a:cubicBezTo>
                  <a:cubicBezTo>
                    <a:pt x="54" y="2"/>
                    <a:pt x="54" y="3"/>
                    <a:pt x="54" y="5"/>
                  </a:cubicBezTo>
                  <a:cubicBezTo>
                    <a:pt x="54" y="5"/>
                    <a:pt x="54" y="5"/>
                    <a:pt x="54" y="5"/>
                  </a:cubicBezTo>
                  <a:cubicBezTo>
                    <a:pt x="54" y="7"/>
                    <a:pt x="54" y="11"/>
                    <a:pt x="52" y="14"/>
                  </a:cubicBezTo>
                  <a:cubicBezTo>
                    <a:pt x="52" y="14"/>
                    <a:pt x="52" y="14"/>
                    <a:pt x="52" y="14"/>
                  </a:cubicBezTo>
                  <a:cubicBezTo>
                    <a:pt x="49" y="18"/>
                    <a:pt x="40" y="25"/>
                    <a:pt x="24" y="26"/>
                  </a:cubicBezTo>
                  <a:cubicBezTo>
                    <a:pt x="24" y="26"/>
                    <a:pt x="24" y="26"/>
                    <a:pt x="24" y="26"/>
                  </a:cubicBezTo>
                  <a:cubicBezTo>
                    <a:pt x="23" y="26"/>
                    <a:pt x="23" y="27"/>
                    <a:pt x="22" y="27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7" y="26"/>
                    <a:pt x="0" y="15"/>
                    <a:pt x="0" y="1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2" name="Freeform 90"/>
            <p:cNvSpPr>
              <a:spLocks noEditPoints="1"/>
            </p:cNvSpPr>
            <p:nvPr/>
          </p:nvSpPr>
          <p:spPr bwMode="auto">
            <a:xfrm>
              <a:off x="5756275" y="3006726"/>
              <a:ext cx="306388" cy="161925"/>
            </a:xfrm>
            <a:custGeom>
              <a:avLst/>
              <a:gdLst>
                <a:gd name="T0" fmla="*/ 4 w 58"/>
                <a:gd name="T1" fmla="*/ 23 h 31"/>
                <a:gd name="T2" fmla="*/ 4 w 58"/>
                <a:gd name="T3" fmla="*/ 24 h 31"/>
                <a:gd name="T4" fmla="*/ 0 w 58"/>
                <a:gd name="T5" fmla="*/ 18 h 31"/>
                <a:gd name="T6" fmla="*/ 0 w 58"/>
                <a:gd name="T7" fmla="*/ 16 h 31"/>
                <a:gd name="T8" fmla="*/ 0 w 58"/>
                <a:gd name="T9" fmla="*/ 16 h 31"/>
                <a:gd name="T10" fmla="*/ 0 w 58"/>
                <a:gd name="T11" fmla="*/ 15 h 31"/>
                <a:gd name="T12" fmla="*/ 0 w 58"/>
                <a:gd name="T13" fmla="*/ 15 h 31"/>
                <a:gd name="T14" fmla="*/ 0 w 58"/>
                <a:gd name="T15" fmla="*/ 10 h 31"/>
                <a:gd name="T16" fmla="*/ 2 w 58"/>
                <a:gd name="T17" fmla="*/ 13 h 31"/>
                <a:gd name="T18" fmla="*/ 3 w 58"/>
                <a:gd name="T19" fmla="*/ 13 h 31"/>
                <a:gd name="T20" fmla="*/ 3 w 58"/>
                <a:gd name="T21" fmla="*/ 13 h 31"/>
                <a:gd name="T22" fmla="*/ 6 w 58"/>
                <a:gd name="T23" fmla="*/ 14 h 31"/>
                <a:gd name="T24" fmla="*/ 6 w 58"/>
                <a:gd name="T25" fmla="*/ 14 h 31"/>
                <a:gd name="T26" fmla="*/ 6 w 58"/>
                <a:gd name="T27" fmla="*/ 14 h 31"/>
                <a:gd name="T28" fmla="*/ 6 w 58"/>
                <a:gd name="T29" fmla="*/ 14 h 31"/>
                <a:gd name="T30" fmla="*/ 6 w 58"/>
                <a:gd name="T31" fmla="*/ 14 h 31"/>
                <a:gd name="T32" fmla="*/ 6 w 58"/>
                <a:gd name="T33" fmla="*/ 14 h 31"/>
                <a:gd name="T34" fmla="*/ 6 w 58"/>
                <a:gd name="T35" fmla="*/ 14 h 31"/>
                <a:gd name="T36" fmla="*/ 6 w 58"/>
                <a:gd name="T37" fmla="*/ 15 h 31"/>
                <a:gd name="T38" fmla="*/ 6 w 58"/>
                <a:gd name="T39" fmla="*/ 15 h 31"/>
                <a:gd name="T40" fmla="*/ 7 w 58"/>
                <a:gd name="T41" fmla="*/ 15 h 31"/>
                <a:gd name="T42" fmla="*/ 7 w 58"/>
                <a:gd name="T43" fmla="*/ 15 h 31"/>
                <a:gd name="T44" fmla="*/ 7 w 58"/>
                <a:gd name="T45" fmla="*/ 16 h 31"/>
                <a:gd name="T46" fmla="*/ 7 w 58"/>
                <a:gd name="T47" fmla="*/ 16 h 31"/>
                <a:gd name="T48" fmla="*/ 11 w 58"/>
                <a:gd name="T49" fmla="*/ 19 h 31"/>
                <a:gd name="T50" fmla="*/ 11 w 58"/>
                <a:gd name="T51" fmla="*/ 19 h 31"/>
                <a:gd name="T52" fmla="*/ 24 w 58"/>
                <a:gd name="T53" fmla="*/ 23 h 31"/>
                <a:gd name="T54" fmla="*/ 24 w 58"/>
                <a:gd name="T55" fmla="*/ 23 h 31"/>
                <a:gd name="T56" fmla="*/ 26 w 58"/>
                <a:gd name="T57" fmla="*/ 23 h 31"/>
                <a:gd name="T58" fmla="*/ 26 w 58"/>
                <a:gd name="T59" fmla="*/ 23 h 31"/>
                <a:gd name="T60" fmla="*/ 50 w 58"/>
                <a:gd name="T61" fmla="*/ 13 h 31"/>
                <a:gd name="T62" fmla="*/ 50 w 58"/>
                <a:gd name="T63" fmla="*/ 13 h 31"/>
                <a:gd name="T64" fmla="*/ 51 w 58"/>
                <a:gd name="T65" fmla="*/ 7 h 31"/>
                <a:gd name="T66" fmla="*/ 51 w 58"/>
                <a:gd name="T67" fmla="*/ 7 h 31"/>
                <a:gd name="T68" fmla="*/ 51 w 58"/>
                <a:gd name="T69" fmla="*/ 7 h 31"/>
                <a:gd name="T70" fmla="*/ 51 w 58"/>
                <a:gd name="T71" fmla="*/ 7 h 31"/>
                <a:gd name="T72" fmla="*/ 51 w 58"/>
                <a:gd name="T73" fmla="*/ 4 h 31"/>
                <a:gd name="T74" fmla="*/ 51 w 58"/>
                <a:gd name="T75" fmla="*/ 4 h 31"/>
                <a:gd name="T76" fmla="*/ 51 w 58"/>
                <a:gd name="T77" fmla="*/ 4 h 31"/>
                <a:gd name="T78" fmla="*/ 51 w 58"/>
                <a:gd name="T79" fmla="*/ 4 h 31"/>
                <a:gd name="T80" fmla="*/ 54 w 58"/>
                <a:gd name="T81" fmla="*/ 0 h 31"/>
                <a:gd name="T82" fmla="*/ 54 w 58"/>
                <a:gd name="T83" fmla="*/ 0 h 31"/>
                <a:gd name="T84" fmla="*/ 54 w 58"/>
                <a:gd name="T85" fmla="*/ 0 h 31"/>
                <a:gd name="T86" fmla="*/ 54 w 58"/>
                <a:gd name="T87" fmla="*/ 0 h 31"/>
                <a:gd name="T88" fmla="*/ 58 w 58"/>
                <a:gd name="T89" fmla="*/ 4 h 31"/>
                <a:gd name="T90" fmla="*/ 58 w 58"/>
                <a:gd name="T91" fmla="*/ 4 h 31"/>
                <a:gd name="T92" fmla="*/ 58 w 58"/>
                <a:gd name="T93" fmla="*/ 4 h 31"/>
                <a:gd name="T94" fmla="*/ 58 w 58"/>
                <a:gd name="T95" fmla="*/ 4 h 31"/>
                <a:gd name="T96" fmla="*/ 58 w 58"/>
                <a:gd name="T97" fmla="*/ 4 h 31"/>
                <a:gd name="T98" fmla="*/ 58 w 58"/>
                <a:gd name="T99" fmla="*/ 7 h 31"/>
                <a:gd name="T100" fmla="*/ 58 w 58"/>
                <a:gd name="T101" fmla="*/ 7 h 31"/>
                <a:gd name="T102" fmla="*/ 56 w 58"/>
                <a:gd name="T103" fmla="*/ 17 h 31"/>
                <a:gd name="T104" fmla="*/ 56 w 58"/>
                <a:gd name="T105" fmla="*/ 17 h 31"/>
                <a:gd name="T106" fmla="*/ 26 w 58"/>
                <a:gd name="T107" fmla="*/ 30 h 31"/>
                <a:gd name="T108" fmla="*/ 26 w 58"/>
                <a:gd name="T109" fmla="*/ 30 h 31"/>
                <a:gd name="T110" fmla="*/ 24 w 58"/>
                <a:gd name="T111" fmla="*/ 31 h 31"/>
                <a:gd name="T112" fmla="*/ 24 w 58"/>
                <a:gd name="T113" fmla="*/ 31 h 31"/>
                <a:gd name="T114" fmla="*/ 4 w 58"/>
                <a:gd name="T115" fmla="*/ 23 h 31"/>
                <a:gd name="T116" fmla="*/ 0 w 58"/>
                <a:gd name="T117" fmla="*/ 18 h 31"/>
                <a:gd name="T118" fmla="*/ 2 w 58"/>
                <a:gd name="T119" fmla="*/ 17 h 31"/>
                <a:gd name="T120" fmla="*/ 0 w 58"/>
                <a:gd name="T121" fmla="*/ 18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58" h="31">
                  <a:moveTo>
                    <a:pt x="4" y="23"/>
                  </a:moveTo>
                  <a:cubicBezTo>
                    <a:pt x="4" y="24"/>
                    <a:pt x="4" y="24"/>
                    <a:pt x="4" y="24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7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5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2" y="13"/>
                    <a:pt x="2" y="13"/>
                    <a:pt x="2" y="13"/>
                  </a:cubicBezTo>
                  <a:cubicBezTo>
                    <a:pt x="2" y="13"/>
                    <a:pt x="3" y="13"/>
                    <a:pt x="3" y="13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5" y="13"/>
                    <a:pt x="6" y="13"/>
                    <a:pt x="6" y="14"/>
                  </a:cubicBezTo>
                  <a:cubicBezTo>
                    <a:pt x="6" y="14"/>
                    <a:pt x="6" y="14"/>
                    <a:pt x="6" y="14"/>
                  </a:cubicBezTo>
                  <a:cubicBezTo>
                    <a:pt x="6" y="14"/>
                    <a:pt x="6" y="14"/>
                    <a:pt x="6" y="14"/>
                  </a:cubicBezTo>
                  <a:cubicBezTo>
                    <a:pt x="6" y="14"/>
                    <a:pt x="6" y="14"/>
                    <a:pt x="6" y="14"/>
                  </a:cubicBezTo>
                  <a:cubicBezTo>
                    <a:pt x="6" y="14"/>
                    <a:pt x="6" y="14"/>
                    <a:pt x="6" y="14"/>
                  </a:cubicBezTo>
                  <a:cubicBezTo>
                    <a:pt x="6" y="14"/>
                    <a:pt x="6" y="14"/>
                    <a:pt x="6" y="14"/>
                  </a:cubicBezTo>
                  <a:cubicBezTo>
                    <a:pt x="6" y="14"/>
                    <a:pt x="6" y="14"/>
                    <a:pt x="6" y="14"/>
                  </a:cubicBezTo>
                  <a:cubicBezTo>
                    <a:pt x="6" y="15"/>
                    <a:pt x="6" y="15"/>
                    <a:pt x="6" y="15"/>
                  </a:cubicBezTo>
                  <a:cubicBezTo>
                    <a:pt x="6" y="15"/>
                    <a:pt x="6" y="15"/>
                    <a:pt x="6" y="15"/>
                  </a:cubicBezTo>
                  <a:cubicBezTo>
                    <a:pt x="6" y="15"/>
                    <a:pt x="7" y="15"/>
                    <a:pt x="7" y="15"/>
                  </a:cubicBezTo>
                  <a:cubicBezTo>
                    <a:pt x="7" y="15"/>
                    <a:pt x="7" y="15"/>
                    <a:pt x="7" y="15"/>
                  </a:cubicBezTo>
                  <a:cubicBezTo>
                    <a:pt x="7" y="15"/>
                    <a:pt x="7" y="15"/>
                    <a:pt x="7" y="16"/>
                  </a:cubicBezTo>
                  <a:cubicBezTo>
                    <a:pt x="7" y="16"/>
                    <a:pt x="7" y="16"/>
                    <a:pt x="7" y="16"/>
                  </a:cubicBezTo>
                  <a:cubicBezTo>
                    <a:pt x="8" y="17"/>
                    <a:pt x="9" y="18"/>
                    <a:pt x="11" y="19"/>
                  </a:cubicBezTo>
                  <a:cubicBezTo>
                    <a:pt x="11" y="19"/>
                    <a:pt x="11" y="19"/>
                    <a:pt x="11" y="19"/>
                  </a:cubicBezTo>
                  <a:cubicBezTo>
                    <a:pt x="13" y="21"/>
                    <a:pt x="18" y="23"/>
                    <a:pt x="24" y="23"/>
                  </a:cubicBezTo>
                  <a:cubicBezTo>
                    <a:pt x="24" y="23"/>
                    <a:pt x="24" y="23"/>
                    <a:pt x="24" y="23"/>
                  </a:cubicBezTo>
                  <a:cubicBezTo>
                    <a:pt x="25" y="23"/>
                    <a:pt x="25" y="23"/>
                    <a:pt x="26" y="23"/>
                  </a:cubicBezTo>
                  <a:cubicBezTo>
                    <a:pt x="26" y="23"/>
                    <a:pt x="26" y="23"/>
                    <a:pt x="26" y="23"/>
                  </a:cubicBezTo>
                  <a:cubicBezTo>
                    <a:pt x="40" y="22"/>
                    <a:pt x="48" y="15"/>
                    <a:pt x="50" y="13"/>
                  </a:cubicBezTo>
                  <a:cubicBezTo>
                    <a:pt x="50" y="13"/>
                    <a:pt x="50" y="13"/>
                    <a:pt x="50" y="13"/>
                  </a:cubicBezTo>
                  <a:cubicBezTo>
                    <a:pt x="50" y="12"/>
                    <a:pt x="51" y="9"/>
                    <a:pt x="51" y="7"/>
                  </a:cubicBezTo>
                  <a:cubicBezTo>
                    <a:pt x="51" y="7"/>
                    <a:pt x="51" y="7"/>
                    <a:pt x="51" y="7"/>
                  </a:cubicBezTo>
                  <a:cubicBezTo>
                    <a:pt x="51" y="7"/>
                    <a:pt x="51" y="7"/>
                    <a:pt x="51" y="7"/>
                  </a:cubicBezTo>
                  <a:cubicBezTo>
                    <a:pt x="51" y="7"/>
                    <a:pt x="51" y="7"/>
                    <a:pt x="51" y="7"/>
                  </a:cubicBezTo>
                  <a:cubicBezTo>
                    <a:pt x="51" y="5"/>
                    <a:pt x="51" y="4"/>
                    <a:pt x="51" y="4"/>
                  </a:cubicBezTo>
                  <a:cubicBezTo>
                    <a:pt x="51" y="4"/>
                    <a:pt x="51" y="4"/>
                    <a:pt x="51" y="4"/>
                  </a:cubicBezTo>
                  <a:cubicBezTo>
                    <a:pt x="51" y="4"/>
                    <a:pt x="51" y="4"/>
                    <a:pt x="51" y="4"/>
                  </a:cubicBezTo>
                  <a:cubicBezTo>
                    <a:pt x="51" y="4"/>
                    <a:pt x="51" y="4"/>
                    <a:pt x="51" y="4"/>
                  </a:cubicBezTo>
                  <a:cubicBezTo>
                    <a:pt x="51" y="2"/>
                    <a:pt x="52" y="0"/>
                    <a:pt x="54" y="0"/>
                  </a:cubicBezTo>
                  <a:cubicBezTo>
                    <a:pt x="54" y="0"/>
                    <a:pt x="54" y="0"/>
                    <a:pt x="54" y="0"/>
                  </a:cubicBezTo>
                  <a:cubicBezTo>
                    <a:pt x="54" y="0"/>
                    <a:pt x="54" y="0"/>
                    <a:pt x="54" y="0"/>
                  </a:cubicBezTo>
                  <a:cubicBezTo>
                    <a:pt x="54" y="0"/>
                    <a:pt x="54" y="0"/>
                    <a:pt x="54" y="0"/>
                  </a:cubicBezTo>
                  <a:cubicBezTo>
                    <a:pt x="56" y="0"/>
                    <a:pt x="58" y="2"/>
                    <a:pt x="58" y="4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8" y="5"/>
                    <a:pt x="58" y="6"/>
                    <a:pt x="58" y="7"/>
                  </a:cubicBezTo>
                  <a:cubicBezTo>
                    <a:pt x="58" y="7"/>
                    <a:pt x="58" y="7"/>
                    <a:pt x="58" y="7"/>
                  </a:cubicBezTo>
                  <a:cubicBezTo>
                    <a:pt x="58" y="9"/>
                    <a:pt x="58" y="13"/>
                    <a:pt x="56" y="17"/>
                  </a:cubicBezTo>
                  <a:cubicBezTo>
                    <a:pt x="56" y="17"/>
                    <a:pt x="56" y="17"/>
                    <a:pt x="56" y="17"/>
                  </a:cubicBezTo>
                  <a:cubicBezTo>
                    <a:pt x="53" y="21"/>
                    <a:pt x="43" y="29"/>
                    <a:pt x="26" y="30"/>
                  </a:cubicBezTo>
                  <a:cubicBezTo>
                    <a:pt x="26" y="30"/>
                    <a:pt x="26" y="30"/>
                    <a:pt x="26" y="30"/>
                  </a:cubicBezTo>
                  <a:cubicBezTo>
                    <a:pt x="26" y="30"/>
                    <a:pt x="25" y="31"/>
                    <a:pt x="24" y="31"/>
                  </a:cubicBezTo>
                  <a:cubicBezTo>
                    <a:pt x="24" y="31"/>
                    <a:pt x="24" y="31"/>
                    <a:pt x="24" y="31"/>
                  </a:cubicBezTo>
                  <a:cubicBezTo>
                    <a:pt x="14" y="30"/>
                    <a:pt x="8" y="26"/>
                    <a:pt x="4" y="23"/>
                  </a:cubicBezTo>
                  <a:close/>
                  <a:moveTo>
                    <a:pt x="0" y="18"/>
                  </a:moveTo>
                  <a:cubicBezTo>
                    <a:pt x="2" y="17"/>
                    <a:pt x="2" y="17"/>
                    <a:pt x="2" y="17"/>
                  </a:cubicBezTo>
                  <a:cubicBezTo>
                    <a:pt x="0" y="18"/>
                    <a:pt x="0" y="18"/>
                    <a:pt x="0" y="1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3" name="Freeform 91"/>
            <p:cNvSpPr/>
            <p:nvPr/>
          </p:nvSpPr>
          <p:spPr bwMode="auto">
            <a:xfrm>
              <a:off x="5765800" y="3100388"/>
              <a:ext cx="238125" cy="168275"/>
            </a:xfrm>
            <a:custGeom>
              <a:avLst/>
              <a:gdLst>
                <a:gd name="T0" fmla="*/ 4 w 45"/>
                <a:gd name="T1" fmla="*/ 16 h 32"/>
                <a:gd name="T2" fmla="*/ 0 w 45"/>
                <a:gd name="T3" fmla="*/ 2 h 32"/>
                <a:gd name="T4" fmla="*/ 0 w 45"/>
                <a:gd name="T5" fmla="*/ 2 h 32"/>
                <a:gd name="T6" fmla="*/ 0 w 45"/>
                <a:gd name="T7" fmla="*/ 2 h 32"/>
                <a:gd name="T8" fmla="*/ 1 w 45"/>
                <a:gd name="T9" fmla="*/ 0 h 32"/>
                <a:gd name="T10" fmla="*/ 1 w 45"/>
                <a:gd name="T11" fmla="*/ 0 h 32"/>
                <a:gd name="T12" fmla="*/ 3 w 45"/>
                <a:gd name="T13" fmla="*/ 1 h 32"/>
                <a:gd name="T14" fmla="*/ 3 w 45"/>
                <a:gd name="T15" fmla="*/ 1 h 32"/>
                <a:gd name="T16" fmla="*/ 7 w 45"/>
                <a:gd name="T17" fmla="*/ 15 h 32"/>
                <a:gd name="T18" fmla="*/ 7 w 45"/>
                <a:gd name="T19" fmla="*/ 15 h 32"/>
                <a:gd name="T20" fmla="*/ 16 w 45"/>
                <a:gd name="T21" fmla="*/ 29 h 32"/>
                <a:gd name="T22" fmla="*/ 16 w 45"/>
                <a:gd name="T23" fmla="*/ 29 h 32"/>
                <a:gd name="T24" fmla="*/ 17 w 45"/>
                <a:gd name="T25" fmla="*/ 29 h 32"/>
                <a:gd name="T26" fmla="*/ 17 w 45"/>
                <a:gd name="T27" fmla="*/ 29 h 32"/>
                <a:gd name="T28" fmla="*/ 17 w 45"/>
                <a:gd name="T29" fmla="*/ 29 h 32"/>
                <a:gd name="T30" fmla="*/ 17 w 45"/>
                <a:gd name="T31" fmla="*/ 29 h 32"/>
                <a:gd name="T32" fmla="*/ 28 w 45"/>
                <a:gd name="T33" fmla="*/ 26 h 32"/>
                <a:gd name="T34" fmla="*/ 28 w 45"/>
                <a:gd name="T35" fmla="*/ 26 h 32"/>
                <a:gd name="T36" fmla="*/ 33 w 45"/>
                <a:gd name="T37" fmla="*/ 22 h 32"/>
                <a:gd name="T38" fmla="*/ 33 w 45"/>
                <a:gd name="T39" fmla="*/ 22 h 32"/>
                <a:gd name="T40" fmla="*/ 38 w 45"/>
                <a:gd name="T41" fmla="*/ 11 h 32"/>
                <a:gd name="T42" fmla="*/ 38 w 45"/>
                <a:gd name="T43" fmla="*/ 11 h 32"/>
                <a:gd name="T44" fmla="*/ 42 w 45"/>
                <a:gd name="T45" fmla="*/ 2 h 32"/>
                <a:gd name="T46" fmla="*/ 42 w 45"/>
                <a:gd name="T47" fmla="*/ 2 h 32"/>
                <a:gd name="T48" fmla="*/ 44 w 45"/>
                <a:gd name="T49" fmla="*/ 2 h 32"/>
                <a:gd name="T50" fmla="*/ 44 w 45"/>
                <a:gd name="T51" fmla="*/ 2 h 32"/>
                <a:gd name="T52" fmla="*/ 45 w 45"/>
                <a:gd name="T53" fmla="*/ 4 h 32"/>
                <a:gd name="T54" fmla="*/ 45 w 45"/>
                <a:gd name="T55" fmla="*/ 4 h 32"/>
                <a:gd name="T56" fmla="*/ 40 w 45"/>
                <a:gd name="T57" fmla="*/ 12 h 32"/>
                <a:gd name="T58" fmla="*/ 40 w 45"/>
                <a:gd name="T59" fmla="*/ 12 h 32"/>
                <a:gd name="T60" fmla="*/ 36 w 45"/>
                <a:gd name="T61" fmla="*/ 22 h 32"/>
                <a:gd name="T62" fmla="*/ 36 w 45"/>
                <a:gd name="T63" fmla="*/ 22 h 32"/>
                <a:gd name="T64" fmla="*/ 30 w 45"/>
                <a:gd name="T65" fmla="*/ 28 h 32"/>
                <a:gd name="T66" fmla="*/ 30 w 45"/>
                <a:gd name="T67" fmla="*/ 28 h 32"/>
                <a:gd name="T68" fmla="*/ 17 w 45"/>
                <a:gd name="T69" fmla="*/ 32 h 32"/>
                <a:gd name="T70" fmla="*/ 17 w 45"/>
                <a:gd name="T71" fmla="*/ 32 h 32"/>
                <a:gd name="T72" fmla="*/ 16 w 45"/>
                <a:gd name="T73" fmla="*/ 32 h 32"/>
                <a:gd name="T74" fmla="*/ 16 w 45"/>
                <a:gd name="T75" fmla="*/ 32 h 32"/>
                <a:gd name="T76" fmla="*/ 4 w 45"/>
                <a:gd name="T77" fmla="*/ 16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45" h="32">
                  <a:moveTo>
                    <a:pt x="4" y="16"/>
                  </a:moveTo>
                  <a:cubicBezTo>
                    <a:pt x="1" y="9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2" y="0"/>
                    <a:pt x="3" y="0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4" y="8"/>
                    <a:pt x="7" y="15"/>
                  </a:cubicBezTo>
                  <a:cubicBezTo>
                    <a:pt x="7" y="15"/>
                    <a:pt x="7" y="15"/>
                    <a:pt x="7" y="15"/>
                  </a:cubicBezTo>
                  <a:cubicBezTo>
                    <a:pt x="9" y="22"/>
                    <a:pt x="13" y="29"/>
                    <a:pt x="16" y="29"/>
                  </a:cubicBezTo>
                  <a:cubicBezTo>
                    <a:pt x="16" y="29"/>
                    <a:pt x="16" y="29"/>
                    <a:pt x="16" y="29"/>
                  </a:cubicBezTo>
                  <a:cubicBezTo>
                    <a:pt x="16" y="29"/>
                    <a:pt x="17" y="29"/>
                    <a:pt x="17" y="29"/>
                  </a:cubicBezTo>
                  <a:cubicBezTo>
                    <a:pt x="17" y="29"/>
                    <a:pt x="17" y="29"/>
                    <a:pt x="17" y="29"/>
                  </a:cubicBezTo>
                  <a:cubicBezTo>
                    <a:pt x="17" y="29"/>
                    <a:pt x="17" y="29"/>
                    <a:pt x="17" y="29"/>
                  </a:cubicBezTo>
                  <a:cubicBezTo>
                    <a:pt x="17" y="29"/>
                    <a:pt x="17" y="29"/>
                    <a:pt x="17" y="29"/>
                  </a:cubicBezTo>
                  <a:cubicBezTo>
                    <a:pt x="21" y="28"/>
                    <a:pt x="25" y="27"/>
                    <a:pt x="28" y="26"/>
                  </a:cubicBezTo>
                  <a:cubicBezTo>
                    <a:pt x="28" y="26"/>
                    <a:pt x="28" y="26"/>
                    <a:pt x="28" y="26"/>
                  </a:cubicBezTo>
                  <a:cubicBezTo>
                    <a:pt x="31" y="24"/>
                    <a:pt x="33" y="22"/>
                    <a:pt x="33" y="22"/>
                  </a:cubicBezTo>
                  <a:cubicBezTo>
                    <a:pt x="33" y="22"/>
                    <a:pt x="33" y="22"/>
                    <a:pt x="33" y="22"/>
                  </a:cubicBezTo>
                  <a:cubicBezTo>
                    <a:pt x="33" y="19"/>
                    <a:pt x="35" y="15"/>
                    <a:pt x="38" y="11"/>
                  </a:cubicBezTo>
                  <a:cubicBezTo>
                    <a:pt x="38" y="11"/>
                    <a:pt x="38" y="11"/>
                    <a:pt x="38" y="11"/>
                  </a:cubicBezTo>
                  <a:cubicBezTo>
                    <a:pt x="40" y="6"/>
                    <a:pt x="42" y="2"/>
                    <a:pt x="42" y="2"/>
                  </a:cubicBezTo>
                  <a:cubicBezTo>
                    <a:pt x="42" y="2"/>
                    <a:pt x="42" y="2"/>
                    <a:pt x="42" y="2"/>
                  </a:cubicBezTo>
                  <a:cubicBezTo>
                    <a:pt x="42" y="2"/>
                    <a:pt x="43" y="1"/>
                    <a:pt x="44" y="2"/>
                  </a:cubicBezTo>
                  <a:cubicBezTo>
                    <a:pt x="44" y="2"/>
                    <a:pt x="44" y="2"/>
                    <a:pt x="44" y="2"/>
                  </a:cubicBezTo>
                  <a:cubicBezTo>
                    <a:pt x="45" y="2"/>
                    <a:pt x="45" y="3"/>
                    <a:pt x="45" y="4"/>
                  </a:cubicBezTo>
                  <a:cubicBezTo>
                    <a:pt x="45" y="4"/>
                    <a:pt x="45" y="4"/>
                    <a:pt x="45" y="4"/>
                  </a:cubicBezTo>
                  <a:cubicBezTo>
                    <a:pt x="45" y="4"/>
                    <a:pt x="43" y="8"/>
                    <a:pt x="40" y="12"/>
                  </a:cubicBezTo>
                  <a:cubicBezTo>
                    <a:pt x="40" y="12"/>
                    <a:pt x="40" y="12"/>
                    <a:pt x="40" y="12"/>
                  </a:cubicBezTo>
                  <a:cubicBezTo>
                    <a:pt x="38" y="16"/>
                    <a:pt x="36" y="21"/>
                    <a:pt x="36" y="22"/>
                  </a:cubicBezTo>
                  <a:cubicBezTo>
                    <a:pt x="36" y="22"/>
                    <a:pt x="36" y="22"/>
                    <a:pt x="36" y="22"/>
                  </a:cubicBezTo>
                  <a:cubicBezTo>
                    <a:pt x="35" y="25"/>
                    <a:pt x="33" y="27"/>
                    <a:pt x="30" y="28"/>
                  </a:cubicBezTo>
                  <a:cubicBezTo>
                    <a:pt x="30" y="28"/>
                    <a:pt x="30" y="28"/>
                    <a:pt x="30" y="28"/>
                  </a:cubicBezTo>
                  <a:cubicBezTo>
                    <a:pt x="26" y="30"/>
                    <a:pt x="22" y="31"/>
                    <a:pt x="17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7" y="32"/>
                    <a:pt x="16" y="32"/>
                    <a:pt x="16" y="32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0" y="31"/>
                    <a:pt x="7" y="23"/>
                    <a:pt x="4" y="1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4" name="Freeform 92"/>
            <p:cNvSpPr>
              <a:spLocks noEditPoints="1"/>
            </p:cNvSpPr>
            <p:nvPr/>
          </p:nvSpPr>
          <p:spPr bwMode="auto">
            <a:xfrm>
              <a:off x="5756275" y="3090863"/>
              <a:ext cx="258763" cy="188913"/>
            </a:xfrm>
            <a:custGeom>
              <a:avLst/>
              <a:gdLst>
                <a:gd name="T0" fmla="*/ 6 w 49"/>
                <a:gd name="T1" fmla="*/ 18 h 36"/>
                <a:gd name="T2" fmla="*/ 0 w 49"/>
                <a:gd name="T3" fmla="*/ 4 h 36"/>
                <a:gd name="T4" fmla="*/ 0 w 49"/>
                <a:gd name="T5" fmla="*/ 3 h 36"/>
                <a:gd name="T6" fmla="*/ 3 w 49"/>
                <a:gd name="T7" fmla="*/ 0 h 36"/>
                <a:gd name="T8" fmla="*/ 3 w 49"/>
                <a:gd name="T9" fmla="*/ 0 h 36"/>
                <a:gd name="T10" fmla="*/ 7 w 49"/>
                <a:gd name="T11" fmla="*/ 2 h 36"/>
                <a:gd name="T12" fmla="*/ 7 w 49"/>
                <a:gd name="T13" fmla="*/ 2 h 36"/>
                <a:gd name="T14" fmla="*/ 7 w 49"/>
                <a:gd name="T15" fmla="*/ 3 h 36"/>
                <a:gd name="T16" fmla="*/ 7 w 49"/>
                <a:gd name="T17" fmla="*/ 3 h 36"/>
                <a:gd name="T18" fmla="*/ 7 w 49"/>
                <a:gd name="T19" fmla="*/ 3 h 36"/>
                <a:gd name="T20" fmla="*/ 7 w 49"/>
                <a:gd name="T21" fmla="*/ 4 h 36"/>
                <a:gd name="T22" fmla="*/ 8 w 49"/>
                <a:gd name="T23" fmla="*/ 7 h 36"/>
                <a:gd name="T24" fmla="*/ 11 w 49"/>
                <a:gd name="T25" fmla="*/ 17 h 36"/>
                <a:gd name="T26" fmla="*/ 15 w 49"/>
                <a:gd name="T27" fmla="*/ 25 h 36"/>
                <a:gd name="T28" fmla="*/ 18 w 49"/>
                <a:gd name="T29" fmla="*/ 29 h 36"/>
                <a:gd name="T30" fmla="*/ 18 w 49"/>
                <a:gd name="T31" fmla="*/ 29 h 36"/>
                <a:gd name="T32" fmla="*/ 19 w 49"/>
                <a:gd name="T33" fmla="*/ 29 h 36"/>
                <a:gd name="T34" fmla="*/ 29 w 49"/>
                <a:gd name="T35" fmla="*/ 26 h 36"/>
                <a:gd name="T36" fmla="*/ 33 w 49"/>
                <a:gd name="T37" fmla="*/ 23 h 36"/>
                <a:gd name="T38" fmla="*/ 33 w 49"/>
                <a:gd name="T39" fmla="*/ 23 h 36"/>
                <a:gd name="T40" fmla="*/ 38 w 49"/>
                <a:gd name="T41" fmla="*/ 12 h 36"/>
                <a:gd name="T42" fmla="*/ 42 w 49"/>
                <a:gd name="T43" fmla="*/ 4 h 36"/>
                <a:gd name="T44" fmla="*/ 45 w 49"/>
                <a:gd name="T45" fmla="*/ 2 h 36"/>
                <a:gd name="T46" fmla="*/ 47 w 49"/>
                <a:gd name="T47" fmla="*/ 2 h 36"/>
                <a:gd name="T48" fmla="*/ 49 w 49"/>
                <a:gd name="T49" fmla="*/ 5 h 36"/>
                <a:gd name="T50" fmla="*/ 49 w 49"/>
                <a:gd name="T51" fmla="*/ 7 h 36"/>
                <a:gd name="T52" fmla="*/ 49 w 49"/>
                <a:gd name="T53" fmla="*/ 7 h 36"/>
                <a:gd name="T54" fmla="*/ 48 w 49"/>
                <a:gd name="T55" fmla="*/ 7 h 36"/>
                <a:gd name="T56" fmla="*/ 48 w 49"/>
                <a:gd name="T57" fmla="*/ 7 h 36"/>
                <a:gd name="T58" fmla="*/ 48 w 49"/>
                <a:gd name="T59" fmla="*/ 7 h 36"/>
                <a:gd name="T60" fmla="*/ 48 w 49"/>
                <a:gd name="T61" fmla="*/ 7 h 36"/>
                <a:gd name="T62" fmla="*/ 48 w 49"/>
                <a:gd name="T63" fmla="*/ 8 h 36"/>
                <a:gd name="T64" fmla="*/ 47 w 49"/>
                <a:gd name="T65" fmla="*/ 9 h 36"/>
                <a:gd name="T66" fmla="*/ 44 w 49"/>
                <a:gd name="T67" fmla="*/ 15 h 36"/>
                <a:gd name="T68" fmla="*/ 40 w 49"/>
                <a:gd name="T69" fmla="*/ 24 h 36"/>
                <a:gd name="T70" fmla="*/ 40 w 49"/>
                <a:gd name="T71" fmla="*/ 24 h 36"/>
                <a:gd name="T72" fmla="*/ 33 w 49"/>
                <a:gd name="T73" fmla="*/ 32 h 36"/>
                <a:gd name="T74" fmla="*/ 19 w 49"/>
                <a:gd name="T75" fmla="*/ 36 h 36"/>
                <a:gd name="T76" fmla="*/ 4 w 49"/>
                <a:gd name="T77" fmla="*/ 19 h 36"/>
                <a:gd name="T78" fmla="*/ 46 w 49"/>
                <a:gd name="T79" fmla="*/ 5 h 36"/>
                <a:gd name="T80" fmla="*/ 46 w 49"/>
                <a:gd name="T81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9" h="36">
                  <a:moveTo>
                    <a:pt x="4" y="19"/>
                  </a:moveTo>
                  <a:cubicBezTo>
                    <a:pt x="6" y="18"/>
                    <a:pt x="6" y="18"/>
                    <a:pt x="6" y="18"/>
                  </a:cubicBezTo>
                  <a:cubicBezTo>
                    <a:pt x="4" y="19"/>
                    <a:pt x="4" y="19"/>
                    <a:pt x="4" y="19"/>
                  </a:cubicBezTo>
                  <a:cubicBezTo>
                    <a:pt x="1" y="11"/>
                    <a:pt x="0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2"/>
                    <a:pt x="1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5" y="0"/>
                    <a:pt x="6" y="1"/>
                    <a:pt x="7" y="2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7" y="3"/>
                    <a:pt x="7" y="3"/>
                    <a:pt x="7" y="4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7" y="5"/>
                    <a:pt x="8" y="6"/>
                    <a:pt x="8" y="7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8" y="10"/>
                    <a:pt x="9" y="13"/>
                    <a:pt x="11" y="17"/>
                  </a:cubicBezTo>
                  <a:cubicBezTo>
                    <a:pt x="11" y="17"/>
                    <a:pt x="11" y="17"/>
                    <a:pt x="11" y="17"/>
                  </a:cubicBezTo>
                  <a:cubicBezTo>
                    <a:pt x="12" y="20"/>
                    <a:pt x="13" y="23"/>
                    <a:pt x="15" y="25"/>
                  </a:cubicBezTo>
                  <a:cubicBezTo>
                    <a:pt x="15" y="25"/>
                    <a:pt x="15" y="25"/>
                    <a:pt x="15" y="25"/>
                  </a:cubicBezTo>
                  <a:cubicBezTo>
                    <a:pt x="16" y="28"/>
                    <a:pt x="18" y="29"/>
                    <a:pt x="18" y="29"/>
                  </a:cubicBezTo>
                  <a:cubicBezTo>
                    <a:pt x="18" y="29"/>
                    <a:pt x="18" y="29"/>
                    <a:pt x="18" y="29"/>
                  </a:cubicBezTo>
                  <a:cubicBezTo>
                    <a:pt x="18" y="29"/>
                    <a:pt x="18" y="29"/>
                    <a:pt x="18" y="29"/>
                  </a:cubicBezTo>
                  <a:cubicBezTo>
                    <a:pt x="18" y="29"/>
                    <a:pt x="18" y="29"/>
                    <a:pt x="18" y="29"/>
                  </a:cubicBezTo>
                  <a:cubicBezTo>
                    <a:pt x="18" y="29"/>
                    <a:pt x="18" y="29"/>
                    <a:pt x="18" y="29"/>
                  </a:cubicBezTo>
                  <a:cubicBezTo>
                    <a:pt x="19" y="29"/>
                    <a:pt x="19" y="29"/>
                    <a:pt x="19" y="29"/>
                  </a:cubicBezTo>
                  <a:cubicBezTo>
                    <a:pt x="23" y="28"/>
                    <a:pt x="27" y="27"/>
                    <a:pt x="29" y="26"/>
                  </a:cubicBezTo>
                  <a:cubicBezTo>
                    <a:pt x="29" y="26"/>
                    <a:pt x="29" y="26"/>
                    <a:pt x="29" y="26"/>
                  </a:cubicBezTo>
                  <a:cubicBezTo>
                    <a:pt x="31" y="25"/>
                    <a:pt x="33" y="24"/>
                    <a:pt x="33" y="23"/>
                  </a:cubicBezTo>
                  <a:cubicBezTo>
                    <a:pt x="33" y="23"/>
                    <a:pt x="33" y="23"/>
                    <a:pt x="33" y="23"/>
                  </a:cubicBezTo>
                  <a:cubicBezTo>
                    <a:pt x="33" y="23"/>
                    <a:pt x="33" y="23"/>
                    <a:pt x="33" y="23"/>
                  </a:cubicBezTo>
                  <a:cubicBezTo>
                    <a:pt x="33" y="23"/>
                    <a:pt x="33" y="23"/>
                    <a:pt x="33" y="23"/>
                  </a:cubicBezTo>
                  <a:cubicBezTo>
                    <a:pt x="34" y="20"/>
                    <a:pt x="36" y="16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40" y="8"/>
                    <a:pt x="42" y="4"/>
                    <a:pt x="42" y="4"/>
                  </a:cubicBezTo>
                  <a:cubicBezTo>
                    <a:pt x="42" y="4"/>
                    <a:pt x="42" y="4"/>
                    <a:pt x="42" y="4"/>
                  </a:cubicBezTo>
                  <a:cubicBezTo>
                    <a:pt x="42" y="4"/>
                    <a:pt x="42" y="4"/>
                    <a:pt x="42" y="4"/>
                  </a:cubicBezTo>
                  <a:cubicBezTo>
                    <a:pt x="43" y="2"/>
                    <a:pt x="44" y="2"/>
                    <a:pt x="45" y="2"/>
                  </a:cubicBezTo>
                  <a:cubicBezTo>
                    <a:pt x="45" y="2"/>
                    <a:pt x="45" y="2"/>
                    <a:pt x="45" y="2"/>
                  </a:cubicBezTo>
                  <a:cubicBezTo>
                    <a:pt x="46" y="2"/>
                    <a:pt x="47" y="2"/>
                    <a:pt x="47" y="2"/>
                  </a:cubicBezTo>
                  <a:cubicBezTo>
                    <a:pt x="47" y="2"/>
                    <a:pt x="47" y="2"/>
                    <a:pt x="47" y="2"/>
                  </a:cubicBezTo>
                  <a:cubicBezTo>
                    <a:pt x="48" y="3"/>
                    <a:pt x="49" y="4"/>
                    <a:pt x="49" y="5"/>
                  </a:cubicBezTo>
                  <a:cubicBezTo>
                    <a:pt x="49" y="5"/>
                    <a:pt x="49" y="5"/>
                    <a:pt x="49" y="5"/>
                  </a:cubicBezTo>
                  <a:cubicBezTo>
                    <a:pt x="49" y="6"/>
                    <a:pt x="49" y="6"/>
                    <a:pt x="49" y="7"/>
                  </a:cubicBezTo>
                  <a:cubicBezTo>
                    <a:pt x="49" y="7"/>
                    <a:pt x="49" y="7"/>
                    <a:pt x="49" y="7"/>
                  </a:cubicBezTo>
                  <a:cubicBezTo>
                    <a:pt x="49" y="7"/>
                    <a:pt x="49" y="7"/>
                    <a:pt x="49" y="7"/>
                  </a:cubicBezTo>
                  <a:cubicBezTo>
                    <a:pt x="49" y="7"/>
                    <a:pt x="49" y="7"/>
                    <a:pt x="49" y="7"/>
                  </a:cubicBezTo>
                  <a:cubicBezTo>
                    <a:pt x="49" y="7"/>
                    <a:pt x="48" y="7"/>
                    <a:pt x="48" y="7"/>
                  </a:cubicBezTo>
                  <a:cubicBezTo>
                    <a:pt x="48" y="7"/>
                    <a:pt x="48" y="7"/>
                    <a:pt x="48" y="7"/>
                  </a:cubicBezTo>
                  <a:cubicBezTo>
                    <a:pt x="48" y="7"/>
                    <a:pt x="48" y="7"/>
                    <a:pt x="48" y="7"/>
                  </a:cubicBezTo>
                  <a:cubicBezTo>
                    <a:pt x="48" y="7"/>
                    <a:pt x="48" y="7"/>
                    <a:pt x="48" y="7"/>
                  </a:cubicBezTo>
                  <a:cubicBezTo>
                    <a:pt x="48" y="7"/>
                    <a:pt x="48" y="7"/>
                    <a:pt x="48" y="7"/>
                  </a:cubicBezTo>
                  <a:cubicBezTo>
                    <a:pt x="48" y="7"/>
                    <a:pt x="48" y="7"/>
                    <a:pt x="48" y="7"/>
                  </a:cubicBezTo>
                  <a:cubicBezTo>
                    <a:pt x="48" y="7"/>
                    <a:pt x="48" y="7"/>
                    <a:pt x="48" y="7"/>
                  </a:cubicBezTo>
                  <a:cubicBezTo>
                    <a:pt x="48" y="7"/>
                    <a:pt x="48" y="7"/>
                    <a:pt x="48" y="8"/>
                  </a:cubicBezTo>
                  <a:cubicBezTo>
                    <a:pt x="48" y="8"/>
                    <a:pt x="48" y="8"/>
                    <a:pt x="48" y="8"/>
                  </a:cubicBezTo>
                  <a:cubicBezTo>
                    <a:pt x="48" y="8"/>
                    <a:pt x="47" y="9"/>
                    <a:pt x="47" y="9"/>
                  </a:cubicBezTo>
                  <a:cubicBezTo>
                    <a:pt x="47" y="9"/>
                    <a:pt x="47" y="9"/>
                    <a:pt x="47" y="9"/>
                  </a:cubicBezTo>
                  <a:cubicBezTo>
                    <a:pt x="46" y="11"/>
                    <a:pt x="45" y="13"/>
                    <a:pt x="44" y="15"/>
                  </a:cubicBezTo>
                  <a:cubicBezTo>
                    <a:pt x="44" y="15"/>
                    <a:pt x="44" y="15"/>
                    <a:pt x="44" y="15"/>
                  </a:cubicBezTo>
                  <a:cubicBezTo>
                    <a:pt x="42" y="19"/>
                    <a:pt x="40" y="23"/>
                    <a:pt x="40" y="24"/>
                  </a:cubicBezTo>
                  <a:cubicBezTo>
                    <a:pt x="40" y="24"/>
                    <a:pt x="40" y="24"/>
                    <a:pt x="40" y="24"/>
                  </a:cubicBezTo>
                  <a:cubicBezTo>
                    <a:pt x="40" y="24"/>
                    <a:pt x="40" y="24"/>
                    <a:pt x="40" y="24"/>
                  </a:cubicBezTo>
                  <a:cubicBezTo>
                    <a:pt x="40" y="24"/>
                    <a:pt x="40" y="24"/>
                    <a:pt x="40" y="24"/>
                  </a:cubicBezTo>
                  <a:cubicBezTo>
                    <a:pt x="39" y="28"/>
                    <a:pt x="36" y="30"/>
                    <a:pt x="33" y="32"/>
                  </a:cubicBezTo>
                  <a:cubicBezTo>
                    <a:pt x="33" y="32"/>
                    <a:pt x="33" y="32"/>
                    <a:pt x="33" y="32"/>
                  </a:cubicBezTo>
                  <a:cubicBezTo>
                    <a:pt x="29" y="34"/>
                    <a:pt x="24" y="35"/>
                    <a:pt x="19" y="36"/>
                  </a:cubicBezTo>
                  <a:cubicBezTo>
                    <a:pt x="19" y="36"/>
                    <a:pt x="19" y="36"/>
                    <a:pt x="19" y="36"/>
                  </a:cubicBezTo>
                  <a:cubicBezTo>
                    <a:pt x="18" y="36"/>
                    <a:pt x="18" y="36"/>
                    <a:pt x="18" y="36"/>
                  </a:cubicBezTo>
                  <a:cubicBezTo>
                    <a:pt x="10" y="35"/>
                    <a:pt x="7" y="26"/>
                    <a:pt x="4" y="19"/>
                  </a:cubicBezTo>
                  <a:close/>
                  <a:moveTo>
                    <a:pt x="46" y="5"/>
                  </a:moveTo>
                  <a:cubicBezTo>
                    <a:pt x="46" y="5"/>
                    <a:pt x="46" y="5"/>
                    <a:pt x="46" y="5"/>
                  </a:cubicBezTo>
                  <a:cubicBezTo>
                    <a:pt x="46" y="5"/>
                    <a:pt x="46" y="5"/>
                    <a:pt x="46" y="5"/>
                  </a:cubicBezTo>
                  <a:cubicBezTo>
                    <a:pt x="46" y="5"/>
                    <a:pt x="46" y="5"/>
                    <a:pt x="46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5" name="Freeform 93"/>
            <p:cNvSpPr/>
            <p:nvPr/>
          </p:nvSpPr>
          <p:spPr bwMode="auto">
            <a:xfrm>
              <a:off x="5729288" y="3052763"/>
              <a:ext cx="74613" cy="63500"/>
            </a:xfrm>
            <a:custGeom>
              <a:avLst/>
              <a:gdLst>
                <a:gd name="T0" fmla="*/ 1 w 14"/>
                <a:gd name="T1" fmla="*/ 11 h 12"/>
                <a:gd name="T2" fmla="*/ 1 w 14"/>
                <a:gd name="T3" fmla="*/ 9 h 12"/>
                <a:gd name="T4" fmla="*/ 1 w 14"/>
                <a:gd name="T5" fmla="*/ 9 h 12"/>
                <a:gd name="T6" fmla="*/ 12 w 14"/>
                <a:gd name="T7" fmla="*/ 1 h 12"/>
                <a:gd name="T8" fmla="*/ 14 w 14"/>
                <a:gd name="T9" fmla="*/ 1 h 12"/>
                <a:gd name="T10" fmla="*/ 14 w 14"/>
                <a:gd name="T11" fmla="*/ 1 h 12"/>
                <a:gd name="T12" fmla="*/ 14 w 14"/>
                <a:gd name="T13" fmla="*/ 3 h 12"/>
                <a:gd name="T14" fmla="*/ 14 w 14"/>
                <a:gd name="T15" fmla="*/ 3 h 12"/>
                <a:gd name="T16" fmla="*/ 3 w 14"/>
                <a:gd name="T17" fmla="*/ 11 h 12"/>
                <a:gd name="T18" fmla="*/ 2 w 14"/>
                <a:gd name="T19" fmla="*/ 12 h 12"/>
                <a:gd name="T20" fmla="*/ 2 w 14"/>
                <a:gd name="T21" fmla="*/ 12 h 12"/>
                <a:gd name="T22" fmla="*/ 1 w 14"/>
                <a:gd name="T23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4" h="12">
                  <a:moveTo>
                    <a:pt x="1" y="11"/>
                  </a:moveTo>
                  <a:cubicBezTo>
                    <a:pt x="0" y="11"/>
                    <a:pt x="1" y="10"/>
                    <a:pt x="1" y="9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12" y="1"/>
                    <a:pt x="12" y="1"/>
                    <a:pt x="12" y="1"/>
                  </a:cubicBezTo>
                  <a:cubicBezTo>
                    <a:pt x="12" y="0"/>
                    <a:pt x="13" y="0"/>
                    <a:pt x="14" y="1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14" y="2"/>
                    <a:pt x="14" y="3"/>
                    <a:pt x="14" y="3"/>
                  </a:cubicBezTo>
                  <a:cubicBezTo>
                    <a:pt x="14" y="3"/>
                    <a:pt x="14" y="3"/>
                    <a:pt x="14" y="3"/>
                  </a:cubicBezTo>
                  <a:cubicBezTo>
                    <a:pt x="3" y="11"/>
                    <a:pt x="3" y="11"/>
                    <a:pt x="3" y="11"/>
                  </a:cubicBezTo>
                  <a:cubicBezTo>
                    <a:pt x="3" y="12"/>
                    <a:pt x="2" y="12"/>
                    <a:pt x="2" y="12"/>
                  </a:cubicBezTo>
                  <a:cubicBezTo>
                    <a:pt x="2" y="12"/>
                    <a:pt x="2" y="12"/>
                    <a:pt x="2" y="12"/>
                  </a:cubicBezTo>
                  <a:cubicBezTo>
                    <a:pt x="2" y="12"/>
                    <a:pt x="1" y="12"/>
                    <a:pt x="1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6" name="Freeform 94"/>
            <p:cNvSpPr>
              <a:spLocks noEditPoints="1"/>
            </p:cNvSpPr>
            <p:nvPr/>
          </p:nvSpPr>
          <p:spPr bwMode="auto">
            <a:xfrm>
              <a:off x="5724525" y="3043238"/>
              <a:ext cx="88900" cy="84138"/>
            </a:xfrm>
            <a:custGeom>
              <a:avLst/>
              <a:gdLst>
                <a:gd name="T0" fmla="*/ 0 w 17"/>
                <a:gd name="T1" fmla="*/ 15 h 16"/>
                <a:gd name="T2" fmla="*/ 0 w 17"/>
                <a:gd name="T3" fmla="*/ 12 h 16"/>
                <a:gd name="T4" fmla="*/ 0 w 17"/>
                <a:gd name="T5" fmla="*/ 12 h 16"/>
                <a:gd name="T6" fmla="*/ 1 w 17"/>
                <a:gd name="T7" fmla="*/ 10 h 16"/>
                <a:gd name="T8" fmla="*/ 1 w 17"/>
                <a:gd name="T9" fmla="*/ 10 h 16"/>
                <a:gd name="T10" fmla="*/ 11 w 17"/>
                <a:gd name="T11" fmla="*/ 1 h 16"/>
                <a:gd name="T12" fmla="*/ 14 w 17"/>
                <a:gd name="T13" fmla="*/ 0 h 16"/>
                <a:gd name="T14" fmla="*/ 14 w 17"/>
                <a:gd name="T15" fmla="*/ 0 h 16"/>
                <a:gd name="T16" fmla="*/ 16 w 17"/>
                <a:gd name="T17" fmla="*/ 2 h 16"/>
                <a:gd name="T18" fmla="*/ 16 w 17"/>
                <a:gd name="T19" fmla="*/ 2 h 16"/>
                <a:gd name="T20" fmla="*/ 17 w 17"/>
                <a:gd name="T21" fmla="*/ 4 h 16"/>
                <a:gd name="T22" fmla="*/ 17 w 17"/>
                <a:gd name="T23" fmla="*/ 4 h 16"/>
                <a:gd name="T24" fmla="*/ 16 w 17"/>
                <a:gd name="T25" fmla="*/ 7 h 16"/>
                <a:gd name="T26" fmla="*/ 16 w 17"/>
                <a:gd name="T27" fmla="*/ 7 h 16"/>
                <a:gd name="T28" fmla="*/ 5 w 17"/>
                <a:gd name="T29" fmla="*/ 15 h 16"/>
                <a:gd name="T30" fmla="*/ 3 w 17"/>
                <a:gd name="T31" fmla="*/ 16 h 16"/>
                <a:gd name="T32" fmla="*/ 3 w 17"/>
                <a:gd name="T33" fmla="*/ 16 h 16"/>
                <a:gd name="T34" fmla="*/ 3 w 17"/>
                <a:gd name="T35" fmla="*/ 16 h 16"/>
                <a:gd name="T36" fmla="*/ 3 w 17"/>
                <a:gd name="T37" fmla="*/ 16 h 16"/>
                <a:gd name="T38" fmla="*/ 0 w 17"/>
                <a:gd name="T39" fmla="*/ 15 h 16"/>
                <a:gd name="T40" fmla="*/ 2 w 17"/>
                <a:gd name="T41" fmla="*/ 13 h 16"/>
                <a:gd name="T42" fmla="*/ 3 w 17"/>
                <a:gd name="T43" fmla="*/ 12 h 16"/>
                <a:gd name="T44" fmla="*/ 3 w 17"/>
                <a:gd name="T45" fmla="*/ 12 h 16"/>
                <a:gd name="T46" fmla="*/ 2 w 17"/>
                <a:gd name="T47" fmla="*/ 13 h 16"/>
                <a:gd name="T48" fmla="*/ 3 w 17"/>
                <a:gd name="T49" fmla="*/ 12 h 16"/>
                <a:gd name="T50" fmla="*/ 3 w 17"/>
                <a:gd name="T51" fmla="*/ 12 h 16"/>
                <a:gd name="T52" fmla="*/ 3 w 17"/>
                <a:gd name="T53" fmla="*/ 12 h 16"/>
                <a:gd name="T54" fmla="*/ 3 w 17"/>
                <a:gd name="T55" fmla="*/ 12 h 16"/>
                <a:gd name="T56" fmla="*/ 3 w 17"/>
                <a:gd name="T57" fmla="*/ 12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7" h="16">
                  <a:moveTo>
                    <a:pt x="0" y="15"/>
                  </a:moveTo>
                  <a:cubicBezTo>
                    <a:pt x="0" y="14"/>
                    <a:pt x="0" y="13"/>
                    <a:pt x="0" y="12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11"/>
                    <a:pt x="0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1" y="1"/>
                    <a:pt x="11" y="1"/>
                    <a:pt x="11" y="1"/>
                  </a:cubicBezTo>
                  <a:cubicBezTo>
                    <a:pt x="12" y="1"/>
                    <a:pt x="13" y="0"/>
                    <a:pt x="14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5" y="0"/>
                    <a:pt x="16" y="1"/>
                    <a:pt x="16" y="2"/>
                  </a:cubicBezTo>
                  <a:cubicBezTo>
                    <a:pt x="16" y="2"/>
                    <a:pt x="16" y="2"/>
                    <a:pt x="16" y="2"/>
                  </a:cubicBezTo>
                  <a:cubicBezTo>
                    <a:pt x="17" y="2"/>
                    <a:pt x="17" y="3"/>
                    <a:pt x="17" y="4"/>
                  </a:cubicBezTo>
                  <a:cubicBezTo>
                    <a:pt x="17" y="4"/>
                    <a:pt x="17" y="4"/>
                    <a:pt x="17" y="4"/>
                  </a:cubicBezTo>
                  <a:cubicBezTo>
                    <a:pt x="17" y="5"/>
                    <a:pt x="17" y="6"/>
                    <a:pt x="16" y="7"/>
                  </a:cubicBezTo>
                  <a:cubicBezTo>
                    <a:pt x="16" y="7"/>
                    <a:pt x="16" y="7"/>
                    <a:pt x="16" y="7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5" y="16"/>
                    <a:pt x="4" y="16"/>
                    <a:pt x="3" y="16"/>
                  </a:cubicBezTo>
                  <a:cubicBezTo>
                    <a:pt x="3" y="16"/>
                    <a:pt x="3" y="16"/>
                    <a:pt x="3" y="16"/>
                  </a:cubicBezTo>
                  <a:cubicBezTo>
                    <a:pt x="3" y="16"/>
                    <a:pt x="3" y="16"/>
                    <a:pt x="3" y="16"/>
                  </a:cubicBezTo>
                  <a:cubicBezTo>
                    <a:pt x="3" y="16"/>
                    <a:pt x="3" y="16"/>
                    <a:pt x="3" y="16"/>
                  </a:cubicBezTo>
                  <a:cubicBezTo>
                    <a:pt x="2" y="16"/>
                    <a:pt x="1" y="15"/>
                    <a:pt x="0" y="15"/>
                  </a:cubicBezTo>
                  <a:close/>
                  <a:moveTo>
                    <a:pt x="2" y="13"/>
                  </a:moveTo>
                  <a:cubicBezTo>
                    <a:pt x="3" y="12"/>
                    <a:pt x="3" y="12"/>
                    <a:pt x="3" y="12"/>
                  </a:cubicBezTo>
                  <a:cubicBezTo>
                    <a:pt x="3" y="12"/>
                    <a:pt x="3" y="12"/>
                    <a:pt x="3" y="12"/>
                  </a:cubicBezTo>
                  <a:cubicBezTo>
                    <a:pt x="2" y="13"/>
                    <a:pt x="2" y="13"/>
                    <a:pt x="2" y="13"/>
                  </a:cubicBezTo>
                  <a:close/>
                  <a:moveTo>
                    <a:pt x="3" y="12"/>
                  </a:moveTo>
                  <a:cubicBezTo>
                    <a:pt x="3" y="12"/>
                    <a:pt x="3" y="12"/>
                    <a:pt x="3" y="12"/>
                  </a:cubicBezTo>
                  <a:cubicBezTo>
                    <a:pt x="3" y="12"/>
                    <a:pt x="3" y="12"/>
                    <a:pt x="3" y="12"/>
                  </a:cubicBezTo>
                  <a:cubicBezTo>
                    <a:pt x="3" y="12"/>
                    <a:pt x="3" y="12"/>
                    <a:pt x="3" y="12"/>
                  </a:cubicBezTo>
                  <a:cubicBezTo>
                    <a:pt x="3" y="12"/>
                    <a:pt x="3" y="12"/>
                    <a:pt x="3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7" name="Freeform 95"/>
            <p:cNvSpPr/>
            <p:nvPr/>
          </p:nvSpPr>
          <p:spPr bwMode="auto">
            <a:xfrm>
              <a:off x="6019800" y="3016251"/>
              <a:ext cx="58738" cy="26988"/>
            </a:xfrm>
            <a:custGeom>
              <a:avLst/>
              <a:gdLst>
                <a:gd name="T0" fmla="*/ 9 w 11"/>
                <a:gd name="T1" fmla="*/ 5 h 5"/>
                <a:gd name="T2" fmla="*/ 1 w 11"/>
                <a:gd name="T3" fmla="*/ 3 h 5"/>
                <a:gd name="T4" fmla="*/ 0 w 11"/>
                <a:gd name="T5" fmla="*/ 1 h 5"/>
                <a:gd name="T6" fmla="*/ 0 w 11"/>
                <a:gd name="T7" fmla="*/ 1 h 5"/>
                <a:gd name="T8" fmla="*/ 2 w 11"/>
                <a:gd name="T9" fmla="*/ 0 h 5"/>
                <a:gd name="T10" fmla="*/ 2 w 11"/>
                <a:gd name="T11" fmla="*/ 0 h 5"/>
                <a:gd name="T12" fmla="*/ 10 w 11"/>
                <a:gd name="T13" fmla="*/ 2 h 5"/>
                <a:gd name="T14" fmla="*/ 11 w 11"/>
                <a:gd name="T15" fmla="*/ 4 h 5"/>
                <a:gd name="T16" fmla="*/ 11 w 11"/>
                <a:gd name="T17" fmla="*/ 4 h 5"/>
                <a:gd name="T18" fmla="*/ 9 w 11"/>
                <a:gd name="T19" fmla="*/ 5 h 5"/>
                <a:gd name="T20" fmla="*/ 9 w 11"/>
                <a:gd name="T21" fmla="*/ 5 h 5"/>
                <a:gd name="T22" fmla="*/ 9 w 11"/>
                <a:gd name="T23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1" h="5">
                  <a:moveTo>
                    <a:pt x="9" y="5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0" y="3"/>
                    <a:pt x="0" y="2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1" y="2"/>
                    <a:pt x="11" y="3"/>
                    <a:pt x="11" y="4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1" y="5"/>
                    <a:pt x="10" y="5"/>
                    <a:pt x="9" y="5"/>
                  </a:cubicBezTo>
                  <a:cubicBezTo>
                    <a:pt x="9" y="5"/>
                    <a:pt x="9" y="5"/>
                    <a:pt x="9" y="5"/>
                  </a:cubicBezTo>
                  <a:cubicBezTo>
                    <a:pt x="9" y="5"/>
                    <a:pt x="9" y="5"/>
                    <a:pt x="9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8" name="Freeform 96"/>
            <p:cNvSpPr/>
            <p:nvPr/>
          </p:nvSpPr>
          <p:spPr bwMode="auto">
            <a:xfrm>
              <a:off x="6010275" y="3006726"/>
              <a:ext cx="79375" cy="46038"/>
            </a:xfrm>
            <a:custGeom>
              <a:avLst/>
              <a:gdLst>
                <a:gd name="T0" fmla="*/ 11 w 15"/>
                <a:gd name="T1" fmla="*/ 9 h 9"/>
                <a:gd name="T2" fmla="*/ 11 w 15"/>
                <a:gd name="T3" fmla="*/ 9 h 9"/>
                <a:gd name="T4" fmla="*/ 11 w 15"/>
                <a:gd name="T5" fmla="*/ 9 h 9"/>
                <a:gd name="T6" fmla="*/ 11 w 15"/>
                <a:gd name="T7" fmla="*/ 7 h 9"/>
                <a:gd name="T8" fmla="*/ 11 w 15"/>
                <a:gd name="T9" fmla="*/ 9 h 9"/>
                <a:gd name="T10" fmla="*/ 2 w 15"/>
                <a:gd name="T11" fmla="*/ 7 h 9"/>
                <a:gd name="T12" fmla="*/ 0 w 15"/>
                <a:gd name="T13" fmla="*/ 4 h 9"/>
                <a:gd name="T14" fmla="*/ 0 w 15"/>
                <a:gd name="T15" fmla="*/ 4 h 9"/>
                <a:gd name="T16" fmla="*/ 0 w 15"/>
                <a:gd name="T17" fmla="*/ 3 h 9"/>
                <a:gd name="T18" fmla="*/ 0 w 15"/>
                <a:gd name="T19" fmla="*/ 3 h 9"/>
                <a:gd name="T20" fmla="*/ 3 w 15"/>
                <a:gd name="T21" fmla="*/ 0 h 9"/>
                <a:gd name="T22" fmla="*/ 3 w 15"/>
                <a:gd name="T23" fmla="*/ 0 h 9"/>
                <a:gd name="T24" fmla="*/ 4 w 15"/>
                <a:gd name="T25" fmla="*/ 0 h 9"/>
                <a:gd name="T26" fmla="*/ 4 w 15"/>
                <a:gd name="T27" fmla="*/ 0 h 9"/>
                <a:gd name="T28" fmla="*/ 12 w 15"/>
                <a:gd name="T29" fmla="*/ 2 h 9"/>
                <a:gd name="T30" fmla="*/ 15 w 15"/>
                <a:gd name="T31" fmla="*/ 6 h 9"/>
                <a:gd name="T32" fmla="*/ 15 w 15"/>
                <a:gd name="T33" fmla="*/ 6 h 9"/>
                <a:gd name="T34" fmla="*/ 15 w 15"/>
                <a:gd name="T35" fmla="*/ 7 h 9"/>
                <a:gd name="T36" fmla="*/ 15 w 15"/>
                <a:gd name="T37" fmla="*/ 7 h 9"/>
                <a:gd name="T38" fmla="*/ 11 w 15"/>
                <a:gd name="T39" fmla="*/ 9 h 9"/>
                <a:gd name="T40" fmla="*/ 11 w 15"/>
                <a:gd name="T41" fmla="*/ 9 h 9"/>
                <a:gd name="T42" fmla="*/ 11 w 15"/>
                <a:gd name="T43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5" h="9">
                  <a:moveTo>
                    <a:pt x="11" y="9"/>
                  </a:moveTo>
                  <a:cubicBezTo>
                    <a:pt x="11" y="9"/>
                    <a:pt x="11" y="9"/>
                    <a:pt x="11" y="9"/>
                  </a:cubicBezTo>
                  <a:cubicBezTo>
                    <a:pt x="11" y="9"/>
                    <a:pt x="11" y="9"/>
                    <a:pt x="11" y="9"/>
                  </a:cubicBezTo>
                  <a:cubicBezTo>
                    <a:pt x="11" y="7"/>
                    <a:pt x="11" y="7"/>
                    <a:pt x="11" y="7"/>
                  </a:cubicBezTo>
                  <a:cubicBezTo>
                    <a:pt x="11" y="9"/>
                    <a:pt x="11" y="9"/>
                    <a:pt x="11" y="9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1" y="7"/>
                    <a:pt x="0" y="5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1"/>
                    <a:pt x="2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14" y="3"/>
                    <a:pt x="15" y="4"/>
                    <a:pt x="15" y="6"/>
                  </a:cubicBezTo>
                  <a:cubicBezTo>
                    <a:pt x="15" y="6"/>
                    <a:pt x="15" y="6"/>
                    <a:pt x="15" y="6"/>
                  </a:cubicBezTo>
                  <a:cubicBezTo>
                    <a:pt x="15" y="6"/>
                    <a:pt x="15" y="6"/>
                    <a:pt x="15" y="7"/>
                  </a:cubicBezTo>
                  <a:cubicBezTo>
                    <a:pt x="15" y="7"/>
                    <a:pt x="15" y="7"/>
                    <a:pt x="15" y="7"/>
                  </a:cubicBezTo>
                  <a:cubicBezTo>
                    <a:pt x="14" y="8"/>
                    <a:pt x="13" y="9"/>
                    <a:pt x="11" y="9"/>
                  </a:cubicBezTo>
                  <a:cubicBezTo>
                    <a:pt x="11" y="9"/>
                    <a:pt x="11" y="9"/>
                    <a:pt x="11" y="9"/>
                  </a:cubicBezTo>
                  <a:cubicBezTo>
                    <a:pt x="11" y="9"/>
                    <a:pt x="11" y="9"/>
                    <a:pt x="11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9" name="Freeform 97"/>
            <p:cNvSpPr/>
            <p:nvPr/>
          </p:nvSpPr>
          <p:spPr bwMode="auto">
            <a:xfrm>
              <a:off x="5729288" y="3311526"/>
              <a:ext cx="95250" cy="127000"/>
            </a:xfrm>
            <a:custGeom>
              <a:avLst/>
              <a:gdLst>
                <a:gd name="T0" fmla="*/ 1 w 18"/>
                <a:gd name="T1" fmla="*/ 14 h 24"/>
                <a:gd name="T2" fmla="*/ 1 w 18"/>
                <a:gd name="T3" fmla="*/ 12 h 24"/>
                <a:gd name="T4" fmla="*/ 1 w 18"/>
                <a:gd name="T5" fmla="*/ 12 h 24"/>
                <a:gd name="T6" fmla="*/ 3 w 18"/>
                <a:gd name="T7" fmla="*/ 12 h 24"/>
                <a:gd name="T8" fmla="*/ 3 w 18"/>
                <a:gd name="T9" fmla="*/ 12 h 24"/>
                <a:gd name="T10" fmla="*/ 12 w 18"/>
                <a:gd name="T11" fmla="*/ 19 h 24"/>
                <a:gd name="T12" fmla="*/ 15 w 18"/>
                <a:gd name="T13" fmla="*/ 9 h 24"/>
                <a:gd name="T14" fmla="*/ 15 w 18"/>
                <a:gd name="T15" fmla="*/ 2 h 24"/>
                <a:gd name="T16" fmla="*/ 17 w 18"/>
                <a:gd name="T17" fmla="*/ 0 h 24"/>
                <a:gd name="T18" fmla="*/ 17 w 18"/>
                <a:gd name="T19" fmla="*/ 0 h 24"/>
                <a:gd name="T20" fmla="*/ 18 w 18"/>
                <a:gd name="T21" fmla="*/ 2 h 24"/>
                <a:gd name="T22" fmla="*/ 18 w 18"/>
                <a:gd name="T23" fmla="*/ 2 h 24"/>
                <a:gd name="T24" fmla="*/ 18 w 18"/>
                <a:gd name="T25" fmla="*/ 10 h 24"/>
                <a:gd name="T26" fmla="*/ 13 w 18"/>
                <a:gd name="T27" fmla="*/ 24 h 24"/>
                <a:gd name="T28" fmla="*/ 1 w 18"/>
                <a:gd name="T29" fmla="*/ 1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" h="24">
                  <a:moveTo>
                    <a:pt x="1" y="14"/>
                  </a:moveTo>
                  <a:cubicBezTo>
                    <a:pt x="1" y="14"/>
                    <a:pt x="0" y="13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cubicBezTo>
                    <a:pt x="1" y="11"/>
                    <a:pt x="2" y="11"/>
                    <a:pt x="3" y="12"/>
                  </a:cubicBezTo>
                  <a:cubicBezTo>
                    <a:pt x="3" y="12"/>
                    <a:pt x="3" y="12"/>
                    <a:pt x="3" y="12"/>
                  </a:cubicBezTo>
                  <a:cubicBezTo>
                    <a:pt x="12" y="19"/>
                    <a:pt x="12" y="19"/>
                    <a:pt x="12" y="19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5" y="2"/>
                    <a:pt x="15" y="2"/>
                    <a:pt x="15" y="2"/>
                  </a:cubicBezTo>
                  <a:cubicBezTo>
                    <a:pt x="15" y="1"/>
                    <a:pt x="16" y="0"/>
                    <a:pt x="17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7" y="0"/>
                    <a:pt x="18" y="1"/>
                    <a:pt x="18" y="2"/>
                  </a:cubicBezTo>
                  <a:cubicBezTo>
                    <a:pt x="18" y="2"/>
                    <a:pt x="18" y="2"/>
                    <a:pt x="18" y="2"/>
                  </a:cubicBezTo>
                  <a:cubicBezTo>
                    <a:pt x="18" y="10"/>
                    <a:pt x="18" y="10"/>
                    <a:pt x="18" y="10"/>
                  </a:cubicBezTo>
                  <a:cubicBezTo>
                    <a:pt x="13" y="24"/>
                    <a:pt x="13" y="24"/>
                    <a:pt x="13" y="24"/>
                  </a:cubicBezTo>
                  <a:cubicBezTo>
                    <a:pt x="1" y="14"/>
                    <a:pt x="1" y="14"/>
                    <a:pt x="1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0" name="Freeform 98"/>
            <p:cNvSpPr>
              <a:spLocks noEditPoints="1"/>
            </p:cNvSpPr>
            <p:nvPr/>
          </p:nvSpPr>
          <p:spPr bwMode="auto">
            <a:xfrm>
              <a:off x="5724525" y="3300413"/>
              <a:ext cx="111125" cy="153988"/>
            </a:xfrm>
            <a:custGeom>
              <a:avLst/>
              <a:gdLst>
                <a:gd name="T0" fmla="*/ 1 w 21"/>
                <a:gd name="T1" fmla="*/ 18 h 29"/>
                <a:gd name="T2" fmla="*/ 1 w 21"/>
                <a:gd name="T3" fmla="*/ 18 h 29"/>
                <a:gd name="T4" fmla="*/ 0 w 21"/>
                <a:gd name="T5" fmla="*/ 15 h 29"/>
                <a:gd name="T6" fmla="*/ 0 w 21"/>
                <a:gd name="T7" fmla="*/ 15 h 29"/>
                <a:gd name="T8" fmla="*/ 0 w 21"/>
                <a:gd name="T9" fmla="*/ 13 h 29"/>
                <a:gd name="T10" fmla="*/ 0 w 21"/>
                <a:gd name="T11" fmla="*/ 13 h 29"/>
                <a:gd name="T12" fmla="*/ 3 w 21"/>
                <a:gd name="T13" fmla="*/ 11 h 29"/>
                <a:gd name="T14" fmla="*/ 3 w 21"/>
                <a:gd name="T15" fmla="*/ 11 h 29"/>
                <a:gd name="T16" fmla="*/ 5 w 21"/>
                <a:gd name="T17" fmla="*/ 12 h 29"/>
                <a:gd name="T18" fmla="*/ 5 w 21"/>
                <a:gd name="T19" fmla="*/ 12 h 29"/>
                <a:gd name="T20" fmla="*/ 12 w 21"/>
                <a:gd name="T21" fmla="*/ 17 h 29"/>
                <a:gd name="T22" fmla="*/ 14 w 21"/>
                <a:gd name="T23" fmla="*/ 11 h 29"/>
                <a:gd name="T24" fmla="*/ 14 w 21"/>
                <a:gd name="T25" fmla="*/ 4 h 29"/>
                <a:gd name="T26" fmla="*/ 18 w 21"/>
                <a:gd name="T27" fmla="*/ 0 h 29"/>
                <a:gd name="T28" fmla="*/ 18 w 21"/>
                <a:gd name="T29" fmla="*/ 0 h 29"/>
                <a:gd name="T30" fmla="*/ 21 w 21"/>
                <a:gd name="T31" fmla="*/ 4 h 29"/>
                <a:gd name="T32" fmla="*/ 21 w 21"/>
                <a:gd name="T33" fmla="*/ 4 h 29"/>
                <a:gd name="T34" fmla="*/ 21 w 21"/>
                <a:gd name="T35" fmla="*/ 12 h 29"/>
                <a:gd name="T36" fmla="*/ 15 w 21"/>
                <a:gd name="T37" fmla="*/ 29 h 29"/>
                <a:gd name="T38" fmla="*/ 1 w 21"/>
                <a:gd name="T39" fmla="*/ 18 h 29"/>
                <a:gd name="T40" fmla="*/ 2 w 21"/>
                <a:gd name="T41" fmla="*/ 16 h 29"/>
                <a:gd name="T42" fmla="*/ 3 w 21"/>
                <a:gd name="T43" fmla="*/ 15 h 29"/>
                <a:gd name="T44" fmla="*/ 3 w 21"/>
                <a:gd name="T45" fmla="*/ 15 h 29"/>
                <a:gd name="T46" fmla="*/ 3 w 21"/>
                <a:gd name="T47" fmla="*/ 15 h 29"/>
                <a:gd name="T48" fmla="*/ 2 w 21"/>
                <a:gd name="T49" fmla="*/ 16 h 29"/>
                <a:gd name="T50" fmla="*/ 3 w 21"/>
                <a:gd name="T51" fmla="*/ 15 h 29"/>
                <a:gd name="T52" fmla="*/ 3 w 21"/>
                <a:gd name="T53" fmla="*/ 15 h 29"/>
                <a:gd name="T54" fmla="*/ 3 w 21"/>
                <a:gd name="T55" fmla="*/ 15 h 29"/>
                <a:gd name="T56" fmla="*/ 3 w 21"/>
                <a:gd name="T57" fmla="*/ 15 h 29"/>
                <a:gd name="T58" fmla="*/ 3 w 21"/>
                <a:gd name="T59" fmla="*/ 15 h 29"/>
                <a:gd name="T60" fmla="*/ 3 w 21"/>
                <a:gd name="T61" fmla="*/ 15 h 29"/>
                <a:gd name="T62" fmla="*/ 3 w 21"/>
                <a:gd name="T63" fmla="*/ 15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1" h="29">
                  <a:moveTo>
                    <a:pt x="1" y="18"/>
                  </a:moveTo>
                  <a:cubicBezTo>
                    <a:pt x="1" y="18"/>
                    <a:pt x="1" y="18"/>
                    <a:pt x="1" y="18"/>
                  </a:cubicBezTo>
                  <a:cubicBezTo>
                    <a:pt x="0" y="17"/>
                    <a:pt x="0" y="16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14"/>
                    <a:pt x="0" y="13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1" y="12"/>
                    <a:pt x="2" y="11"/>
                    <a:pt x="3" y="11"/>
                  </a:cubicBezTo>
                  <a:cubicBezTo>
                    <a:pt x="3" y="11"/>
                    <a:pt x="3" y="11"/>
                    <a:pt x="3" y="11"/>
                  </a:cubicBezTo>
                  <a:cubicBezTo>
                    <a:pt x="4" y="11"/>
                    <a:pt x="5" y="12"/>
                    <a:pt x="5" y="12"/>
                  </a:cubicBezTo>
                  <a:cubicBezTo>
                    <a:pt x="5" y="12"/>
                    <a:pt x="5" y="12"/>
                    <a:pt x="5" y="12"/>
                  </a:cubicBezTo>
                  <a:cubicBezTo>
                    <a:pt x="12" y="17"/>
                    <a:pt x="12" y="17"/>
                    <a:pt x="12" y="17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14" y="2"/>
                    <a:pt x="16" y="0"/>
                    <a:pt x="18" y="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20" y="0"/>
                    <a:pt x="21" y="2"/>
                    <a:pt x="21" y="4"/>
                  </a:cubicBezTo>
                  <a:cubicBezTo>
                    <a:pt x="21" y="4"/>
                    <a:pt x="21" y="4"/>
                    <a:pt x="21" y="4"/>
                  </a:cubicBezTo>
                  <a:cubicBezTo>
                    <a:pt x="21" y="12"/>
                    <a:pt x="21" y="12"/>
                    <a:pt x="21" y="12"/>
                  </a:cubicBezTo>
                  <a:cubicBezTo>
                    <a:pt x="15" y="29"/>
                    <a:pt x="15" y="29"/>
                    <a:pt x="15" y="29"/>
                  </a:cubicBezTo>
                  <a:cubicBezTo>
                    <a:pt x="1" y="18"/>
                    <a:pt x="1" y="18"/>
                    <a:pt x="1" y="18"/>
                  </a:cubicBezTo>
                  <a:close/>
                  <a:moveTo>
                    <a:pt x="2" y="16"/>
                  </a:moveTo>
                  <a:cubicBezTo>
                    <a:pt x="3" y="15"/>
                    <a:pt x="3" y="15"/>
                    <a:pt x="3" y="15"/>
                  </a:cubicBezTo>
                  <a:cubicBezTo>
                    <a:pt x="3" y="15"/>
                    <a:pt x="3" y="15"/>
                    <a:pt x="3" y="15"/>
                  </a:cubicBezTo>
                  <a:cubicBezTo>
                    <a:pt x="3" y="15"/>
                    <a:pt x="3" y="15"/>
                    <a:pt x="3" y="15"/>
                  </a:cubicBezTo>
                  <a:cubicBezTo>
                    <a:pt x="2" y="16"/>
                    <a:pt x="2" y="16"/>
                    <a:pt x="2" y="16"/>
                  </a:cubicBezTo>
                  <a:close/>
                  <a:moveTo>
                    <a:pt x="3" y="15"/>
                  </a:moveTo>
                  <a:cubicBezTo>
                    <a:pt x="3" y="15"/>
                    <a:pt x="3" y="15"/>
                    <a:pt x="3" y="15"/>
                  </a:cubicBezTo>
                  <a:cubicBezTo>
                    <a:pt x="3" y="15"/>
                    <a:pt x="3" y="15"/>
                    <a:pt x="3" y="15"/>
                  </a:cubicBezTo>
                  <a:cubicBezTo>
                    <a:pt x="3" y="15"/>
                    <a:pt x="3" y="15"/>
                    <a:pt x="3" y="15"/>
                  </a:cubicBezTo>
                  <a:close/>
                  <a:moveTo>
                    <a:pt x="3" y="15"/>
                  </a:moveTo>
                  <a:cubicBezTo>
                    <a:pt x="3" y="15"/>
                    <a:pt x="3" y="15"/>
                    <a:pt x="3" y="15"/>
                  </a:cubicBezTo>
                  <a:cubicBezTo>
                    <a:pt x="3" y="15"/>
                    <a:pt x="3" y="15"/>
                    <a:pt x="3" y="1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1" name="Freeform 99"/>
            <p:cNvSpPr/>
            <p:nvPr/>
          </p:nvSpPr>
          <p:spPr bwMode="auto">
            <a:xfrm>
              <a:off x="5808663" y="3338513"/>
              <a:ext cx="84138" cy="88900"/>
            </a:xfrm>
            <a:custGeom>
              <a:avLst/>
              <a:gdLst>
                <a:gd name="T0" fmla="*/ 0 w 16"/>
                <a:gd name="T1" fmla="*/ 5 h 17"/>
                <a:gd name="T2" fmla="*/ 1 w 16"/>
                <a:gd name="T3" fmla="*/ 3 h 17"/>
                <a:gd name="T4" fmla="*/ 1 w 16"/>
                <a:gd name="T5" fmla="*/ 3 h 17"/>
                <a:gd name="T6" fmla="*/ 3 w 16"/>
                <a:gd name="T7" fmla="*/ 3 h 17"/>
                <a:gd name="T8" fmla="*/ 3 w 16"/>
                <a:gd name="T9" fmla="*/ 3 h 17"/>
                <a:gd name="T10" fmla="*/ 9 w 16"/>
                <a:gd name="T11" fmla="*/ 11 h 17"/>
                <a:gd name="T12" fmla="*/ 13 w 16"/>
                <a:gd name="T13" fmla="*/ 1 h 17"/>
                <a:gd name="T14" fmla="*/ 15 w 16"/>
                <a:gd name="T15" fmla="*/ 1 h 17"/>
                <a:gd name="T16" fmla="*/ 15 w 16"/>
                <a:gd name="T17" fmla="*/ 1 h 17"/>
                <a:gd name="T18" fmla="*/ 16 w 16"/>
                <a:gd name="T19" fmla="*/ 2 h 17"/>
                <a:gd name="T20" fmla="*/ 16 w 16"/>
                <a:gd name="T21" fmla="*/ 2 h 17"/>
                <a:gd name="T22" fmla="*/ 10 w 16"/>
                <a:gd name="T23" fmla="*/ 17 h 17"/>
                <a:gd name="T24" fmla="*/ 0 w 16"/>
                <a:gd name="T25" fmla="*/ 5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6" h="17">
                  <a:moveTo>
                    <a:pt x="0" y="5"/>
                  </a:moveTo>
                  <a:cubicBezTo>
                    <a:pt x="0" y="5"/>
                    <a:pt x="0" y="4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2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9" y="11"/>
                    <a:pt x="9" y="11"/>
                    <a:pt x="9" y="11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3" y="1"/>
                    <a:pt x="14" y="0"/>
                    <a:pt x="15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6" y="1"/>
                    <a:pt x="16" y="2"/>
                    <a:pt x="16" y="2"/>
                  </a:cubicBezTo>
                  <a:cubicBezTo>
                    <a:pt x="16" y="2"/>
                    <a:pt x="16" y="2"/>
                    <a:pt x="16" y="2"/>
                  </a:cubicBezTo>
                  <a:cubicBezTo>
                    <a:pt x="10" y="17"/>
                    <a:pt x="10" y="17"/>
                    <a:pt x="10" y="17"/>
                  </a:cubicBezTo>
                  <a:cubicBezTo>
                    <a:pt x="0" y="5"/>
                    <a:pt x="0" y="5"/>
                    <a:pt x="0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2" name="Freeform 100"/>
            <p:cNvSpPr/>
            <p:nvPr/>
          </p:nvSpPr>
          <p:spPr bwMode="auto">
            <a:xfrm>
              <a:off x="5797550" y="3327401"/>
              <a:ext cx="106363" cy="115888"/>
            </a:xfrm>
            <a:custGeom>
              <a:avLst/>
              <a:gdLst>
                <a:gd name="T0" fmla="*/ 1 w 20"/>
                <a:gd name="T1" fmla="*/ 9 h 22"/>
                <a:gd name="T2" fmla="*/ 2 w 20"/>
                <a:gd name="T3" fmla="*/ 7 h 22"/>
                <a:gd name="T4" fmla="*/ 4 w 20"/>
                <a:gd name="T5" fmla="*/ 6 h 22"/>
                <a:gd name="T6" fmla="*/ 4 w 20"/>
                <a:gd name="T7" fmla="*/ 6 h 22"/>
                <a:gd name="T8" fmla="*/ 2 w 20"/>
                <a:gd name="T9" fmla="*/ 7 h 22"/>
                <a:gd name="T10" fmla="*/ 1 w 20"/>
                <a:gd name="T11" fmla="*/ 9 h 22"/>
                <a:gd name="T12" fmla="*/ 0 w 20"/>
                <a:gd name="T13" fmla="*/ 6 h 22"/>
                <a:gd name="T14" fmla="*/ 0 w 20"/>
                <a:gd name="T15" fmla="*/ 6 h 22"/>
                <a:gd name="T16" fmla="*/ 1 w 20"/>
                <a:gd name="T17" fmla="*/ 4 h 22"/>
                <a:gd name="T18" fmla="*/ 1 w 20"/>
                <a:gd name="T19" fmla="*/ 4 h 22"/>
                <a:gd name="T20" fmla="*/ 4 w 20"/>
                <a:gd name="T21" fmla="*/ 3 h 22"/>
                <a:gd name="T22" fmla="*/ 4 w 20"/>
                <a:gd name="T23" fmla="*/ 3 h 22"/>
                <a:gd name="T24" fmla="*/ 6 w 20"/>
                <a:gd name="T25" fmla="*/ 4 h 22"/>
                <a:gd name="T26" fmla="*/ 6 w 20"/>
                <a:gd name="T27" fmla="*/ 4 h 22"/>
                <a:gd name="T28" fmla="*/ 11 w 20"/>
                <a:gd name="T29" fmla="*/ 9 h 22"/>
                <a:gd name="T30" fmla="*/ 13 w 20"/>
                <a:gd name="T31" fmla="*/ 3 h 22"/>
                <a:gd name="T32" fmla="*/ 16 w 20"/>
                <a:gd name="T33" fmla="*/ 0 h 22"/>
                <a:gd name="T34" fmla="*/ 16 w 20"/>
                <a:gd name="T35" fmla="*/ 0 h 22"/>
                <a:gd name="T36" fmla="*/ 18 w 20"/>
                <a:gd name="T37" fmla="*/ 1 h 22"/>
                <a:gd name="T38" fmla="*/ 18 w 20"/>
                <a:gd name="T39" fmla="*/ 1 h 22"/>
                <a:gd name="T40" fmla="*/ 20 w 20"/>
                <a:gd name="T41" fmla="*/ 4 h 22"/>
                <a:gd name="T42" fmla="*/ 20 w 20"/>
                <a:gd name="T43" fmla="*/ 4 h 22"/>
                <a:gd name="T44" fmla="*/ 20 w 20"/>
                <a:gd name="T45" fmla="*/ 5 h 22"/>
                <a:gd name="T46" fmla="*/ 20 w 20"/>
                <a:gd name="T47" fmla="*/ 5 h 22"/>
                <a:gd name="T48" fmla="*/ 13 w 20"/>
                <a:gd name="T49" fmla="*/ 22 h 22"/>
                <a:gd name="T50" fmla="*/ 1 w 20"/>
                <a:gd name="T51" fmla="*/ 9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0" h="22">
                  <a:moveTo>
                    <a:pt x="1" y="9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0" y="8"/>
                    <a:pt x="0" y="7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5"/>
                    <a:pt x="0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2" y="3"/>
                    <a:pt x="3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5" y="3"/>
                    <a:pt x="6" y="3"/>
                    <a:pt x="6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11" y="9"/>
                    <a:pt x="11" y="9"/>
                    <a:pt x="11" y="9"/>
                  </a:cubicBezTo>
                  <a:cubicBezTo>
                    <a:pt x="13" y="3"/>
                    <a:pt x="13" y="3"/>
                    <a:pt x="13" y="3"/>
                  </a:cubicBezTo>
                  <a:cubicBezTo>
                    <a:pt x="14" y="1"/>
                    <a:pt x="15" y="0"/>
                    <a:pt x="16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8" y="1"/>
                  </a:cubicBezTo>
                  <a:cubicBezTo>
                    <a:pt x="18" y="1"/>
                    <a:pt x="18" y="1"/>
                    <a:pt x="18" y="1"/>
                  </a:cubicBezTo>
                  <a:cubicBezTo>
                    <a:pt x="19" y="1"/>
                    <a:pt x="20" y="3"/>
                    <a:pt x="20" y="4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20" y="4"/>
                    <a:pt x="20" y="5"/>
                    <a:pt x="20" y="5"/>
                  </a:cubicBezTo>
                  <a:cubicBezTo>
                    <a:pt x="20" y="5"/>
                    <a:pt x="20" y="5"/>
                    <a:pt x="20" y="5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1" y="9"/>
                    <a:pt x="1" y="9"/>
                    <a:pt x="1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3" name="Freeform 101"/>
            <p:cNvSpPr>
              <a:spLocks noEditPoints="1"/>
            </p:cNvSpPr>
            <p:nvPr/>
          </p:nvSpPr>
          <p:spPr bwMode="auto">
            <a:xfrm>
              <a:off x="5580063" y="3348038"/>
              <a:ext cx="498475" cy="747713"/>
            </a:xfrm>
            <a:custGeom>
              <a:avLst/>
              <a:gdLst>
                <a:gd name="T0" fmla="*/ 13 w 94"/>
                <a:gd name="T1" fmla="*/ 109 h 142"/>
                <a:gd name="T2" fmla="*/ 0 w 94"/>
                <a:gd name="T3" fmla="*/ 50 h 142"/>
                <a:gd name="T4" fmla="*/ 0 w 94"/>
                <a:gd name="T5" fmla="*/ 50 h 142"/>
                <a:gd name="T6" fmla="*/ 15 w 94"/>
                <a:gd name="T7" fmla="*/ 11 h 142"/>
                <a:gd name="T8" fmla="*/ 15 w 94"/>
                <a:gd name="T9" fmla="*/ 11 h 142"/>
                <a:gd name="T10" fmla="*/ 48 w 94"/>
                <a:gd name="T11" fmla="*/ 0 h 142"/>
                <a:gd name="T12" fmla="*/ 48 w 94"/>
                <a:gd name="T13" fmla="*/ 0 h 142"/>
                <a:gd name="T14" fmla="*/ 80 w 94"/>
                <a:gd name="T15" fmla="*/ 10 h 142"/>
                <a:gd name="T16" fmla="*/ 80 w 94"/>
                <a:gd name="T17" fmla="*/ 10 h 142"/>
                <a:gd name="T18" fmla="*/ 94 w 94"/>
                <a:gd name="T19" fmla="*/ 49 h 142"/>
                <a:gd name="T20" fmla="*/ 94 w 94"/>
                <a:gd name="T21" fmla="*/ 49 h 142"/>
                <a:gd name="T22" fmla="*/ 79 w 94"/>
                <a:gd name="T23" fmla="*/ 109 h 142"/>
                <a:gd name="T24" fmla="*/ 79 w 94"/>
                <a:gd name="T25" fmla="*/ 109 h 142"/>
                <a:gd name="T26" fmla="*/ 46 w 94"/>
                <a:gd name="T27" fmla="*/ 142 h 142"/>
                <a:gd name="T28" fmla="*/ 46 w 94"/>
                <a:gd name="T29" fmla="*/ 142 h 142"/>
                <a:gd name="T30" fmla="*/ 13 w 94"/>
                <a:gd name="T31" fmla="*/ 109 h 142"/>
                <a:gd name="T32" fmla="*/ 77 w 94"/>
                <a:gd name="T33" fmla="*/ 108 h 142"/>
                <a:gd name="T34" fmla="*/ 91 w 94"/>
                <a:gd name="T35" fmla="*/ 49 h 142"/>
                <a:gd name="T36" fmla="*/ 91 w 94"/>
                <a:gd name="T37" fmla="*/ 49 h 142"/>
                <a:gd name="T38" fmla="*/ 48 w 94"/>
                <a:gd name="T39" fmla="*/ 3 h 142"/>
                <a:gd name="T40" fmla="*/ 48 w 94"/>
                <a:gd name="T41" fmla="*/ 3 h 142"/>
                <a:gd name="T42" fmla="*/ 3 w 94"/>
                <a:gd name="T43" fmla="*/ 50 h 142"/>
                <a:gd name="T44" fmla="*/ 3 w 94"/>
                <a:gd name="T45" fmla="*/ 50 h 142"/>
                <a:gd name="T46" fmla="*/ 16 w 94"/>
                <a:gd name="T47" fmla="*/ 108 h 142"/>
                <a:gd name="T48" fmla="*/ 16 w 94"/>
                <a:gd name="T49" fmla="*/ 108 h 142"/>
                <a:gd name="T50" fmla="*/ 46 w 94"/>
                <a:gd name="T51" fmla="*/ 139 h 142"/>
                <a:gd name="T52" fmla="*/ 46 w 94"/>
                <a:gd name="T53" fmla="*/ 139 h 142"/>
                <a:gd name="T54" fmla="*/ 77 w 94"/>
                <a:gd name="T55" fmla="*/ 108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94" h="142">
                  <a:moveTo>
                    <a:pt x="13" y="109"/>
                  </a:moveTo>
                  <a:cubicBezTo>
                    <a:pt x="5" y="91"/>
                    <a:pt x="0" y="68"/>
                    <a:pt x="0" y="50"/>
                  </a:cubicBezTo>
                  <a:cubicBezTo>
                    <a:pt x="0" y="50"/>
                    <a:pt x="0" y="50"/>
                    <a:pt x="0" y="50"/>
                  </a:cubicBezTo>
                  <a:cubicBezTo>
                    <a:pt x="0" y="31"/>
                    <a:pt x="6" y="18"/>
                    <a:pt x="15" y="11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24" y="3"/>
                    <a:pt x="36" y="0"/>
                    <a:pt x="48" y="0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60" y="0"/>
                    <a:pt x="71" y="3"/>
                    <a:pt x="80" y="10"/>
                  </a:cubicBezTo>
                  <a:cubicBezTo>
                    <a:pt x="80" y="10"/>
                    <a:pt x="80" y="10"/>
                    <a:pt x="80" y="10"/>
                  </a:cubicBezTo>
                  <a:cubicBezTo>
                    <a:pt x="89" y="18"/>
                    <a:pt x="94" y="30"/>
                    <a:pt x="94" y="49"/>
                  </a:cubicBezTo>
                  <a:cubicBezTo>
                    <a:pt x="94" y="49"/>
                    <a:pt x="94" y="49"/>
                    <a:pt x="94" y="49"/>
                  </a:cubicBezTo>
                  <a:cubicBezTo>
                    <a:pt x="94" y="68"/>
                    <a:pt x="88" y="91"/>
                    <a:pt x="79" y="109"/>
                  </a:cubicBezTo>
                  <a:cubicBezTo>
                    <a:pt x="79" y="109"/>
                    <a:pt x="79" y="109"/>
                    <a:pt x="79" y="109"/>
                  </a:cubicBezTo>
                  <a:cubicBezTo>
                    <a:pt x="70" y="127"/>
                    <a:pt x="59" y="142"/>
                    <a:pt x="46" y="142"/>
                  </a:cubicBezTo>
                  <a:cubicBezTo>
                    <a:pt x="46" y="142"/>
                    <a:pt x="46" y="142"/>
                    <a:pt x="46" y="142"/>
                  </a:cubicBezTo>
                  <a:cubicBezTo>
                    <a:pt x="33" y="142"/>
                    <a:pt x="22" y="128"/>
                    <a:pt x="13" y="109"/>
                  </a:cubicBezTo>
                  <a:close/>
                  <a:moveTo>
                    <a:pt x="77" y="108"/>
                  </a:moveTo>
                  <a:cubicBezTo>
                    <a:pt x="85" y="90"/>
                    <a:pt x="91" y="67"/>
                    <a:pt x="91" y="49"/>
                  </a:cubicBezTo>
                  <a:cubicBezTo>
                    <a:pt x="91" y="49"/>
                    <a:pt x="91" y="49"/>
                    <a:pt x="91" y="49"/>
                  </a:cubicBezTo>
                  <a:cubicBezTo>
                    <a:pt x="91" y="13"/>
                    <a:pt x="71" y="3"/>
                    <a:pt x="48" y="3"/>
                  </a:cubicBezTo>
                  <a:cubicBezTo>
                    <a:pt x="48" y="3"/>
                    <a:pt x="48" y="3"/>
                    <a:pt x="48" y="3"/>
                  </a:cubicBezTo>
                  <a:cubicBezTo>
                    <a:pt x="25" y="3"/>
                    <a:pt x="3" y="14"/>
                    <a:pt x="3" y="50"/>
                  </a:cubicBezTo>
                  <a:cubicBezTo>
                    <a:pt x="3" y="50"/>
                    <a:pt x="3" y="50"/>
                    <a:pt x="3" y="50"/>
                  </a:cubicBezTo>
                  <a:cubicBezTo>
                    <a:pt x="3" y="68"/>
                    <a:pt x="8" y="90"/>
                    <a:pt x="16" y="108"/>
                  </a:cubicBezTo>
                  <a:cubicBezTo>
                    <a:pt x="16" y="108"/>
                    <a:pt x="16" y="108"/>
                    <a:pt x="16" y="108"/>
                  </a:cubicBezTo>
                  <a:cubicBezTo>
                    <a:pt x="24" y="126"/>
                    <a:pt x="35" y="139"/>
                    <a:pt x="46" y="139"/>
                  </a:cubicBezTo>
                  <a:cubicBezTo>
                    <a:pt x="46" y="139"/>
                    <a:pt x="46" y="139"/>
                    <a:pt x="46" y="139"/>
                  </a:cubicBezTo>
                  <a:cubicBezTo>
                    <a:pt x="56" y="139"/>
                    <a:pt x="68" y="126"/>
                    <a:pt x="77" y="10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4" name="Freeform 102"/>
            <p:cNvSpPr>
              <a:spLocks noEditPoints="1"/>
            </p:cNvSpPr>
            <p:nvPr/>
          </p:nvSpPr>
          <p:spPr bwMode="auto">
            <a:xfrm>
              <a:off x="5570538" y="3338513"/>
              <a:ext cx="519113" cy="768350"/>
            </a:xfrm>
            <a:custGeom>
              <a:avLst/>
              <a:gdLst>
                <a:gd name="T0" fmla="*/ 14 w 98"/>
                <a:gd name="T1" fmla="*/ 112 h 146"/>
                <a:gd name="T2" fmla="*/ 15 w 98"/>
                <a:gd name="T3" fmla="*/ 111 h 146"/>
                <a:gd name="T4" fmla="*/ 14 w 98"/>
                <a:gd name="T5" fmla="*/ 112 h 146"/>
                <a:gd name="T6" fmla="*/ 0 w 98"/>
                <a:gd name="T7" fmla="*/ 52 h 146"/>
                <a:gd name="T8" fmla="*/ 0 w 98"/>
                <a:gd name="T9" fmla="*/ 52 h 146"/>
                <a:gd name="T10" fmla="*/ 0 w 98"/>
                <a:gd name="T11" fmla="*/ 52 h 146"/>
                <a:gd name="T12" fmla="*/ 0 w 98"/>
                <a:gd name="T13" fmla="*/ 52 h 146"/>
                <a:gd name="T14" fmla="*/ 16 w 98"/>
                <a:gd name="T15" fmla="*/ 11 h 146"/>
                <a:gd name="T16" fmla="*/ 16 w 98"/>
                <a:gd name="T17" fmla="*/ 11 h 146"/>
                <a:gd name="T18" fmla="*/ 50 w 98"/>
                <a:gd name="T19" fmla="*/ 0 h 146"/>
                <a:gd name="T20" fmla="*/ 50 w 98"/>
                <a:gd name="T21" fmla="*/ 0 h 146"/>
                <a:gd name="T22" fmla="*/ 83 w 98"/>
                <a:gd name="T23" fmla="*/ 11 h 146"/>
                <a:gd name="T24" fmla="*/ 83 w 98"/>
                <a:gd name="T25" fmla="*/ 11 h 146"/>
                <a:gd name="T26" fmla="*/ 98 w 98"/>
                <a:gd name="T27" fmla="*/ 51 h 146"/>
                <a:gd name="T28" fmla="*/ 98 w 98"/>
                <a:gd name="T29" fmla="*/ 51 h 146"/>
                <a:gd name="T30" fmla="*/ 98 w 98"/>
                <a:gd name="T31" fmla="*/ 51 h 146"/>
                <a:gd name="T32" fmla="*/ 98 w 98"/>
                <a:gd name="T33" fmla="*/ 51 h 146"/>
                <a:gd name="T34" fmla="*/ 83 w 98"/>
                <a:gd name="T35" fmla="*/ 112 h 146"/>
                <a:gd name="T36" fmla="*/ 83 w 98"/>
                <a:gd name="T37" fmla="*/ 112 h 146"/>
                <a:gd name="T38" fmla="*/ 48 w 98"/>
                <a:gd name="T39" fmla="*/ 146 h 146"/>
                <a:gd name="T40" fmla="*/ 48 w 98"/>
                <a:gd name="T41" fmla="*/ 146 h 146"/>
                <a:gd name="T42" fmla="*/ 14 w 98"/>
                <a:gd name="T43" fmla="*/ 112 h 146"/>
                <a:gd name="T44" fmla="*/ 48 w 98"/>
                <a:gd name="T45" fmla="*/ 139 h 146"/>
                <a:gd name="T46" fmla="*/ 48 w 98"/>
                <a:gd name="T47" fmla="*/ 139 h 146"/>
                <a:gd name="T48" fmla="*/ 48 w 98"/>
                <a:gd name="T49" fmla="*/ 139 h 146"/>
                <a:gd name="T50" fmla="*/ 77 w 98"/>
                <a:gd name="T51" fmla="*/ 109 h 146"/>
                <a:gd name="T52" fmla="*/ 77 w 98"/>
                <a:gd name="T53" fmla="*/ 109 h 146"/>
                <a:gd name="T54" fmla="*/ 79 w 98"/>
                <a:gd name="T55" fmla="*/ 110 h 146"/>
                <a:gd name="T56" fmla="*/ 77 w 98"/>
                <a:gd name="T57" fmla="*/ 109 h 146"/>
                <a:gd name="T58" fmla="*/ 91 w 98"/>
                <a:gd name="T59" fmla="*/ 51 h 146"/>
                <a:gd name="T60" fmla="*/ 91 w 98"/>
                <a:gd name="T61" fmla="*/ 51 h 146"/>
                <a:gd name="T62" fmla="*/ 91 w 98"/>
                <a:gd name="T63" fmla="*/ 51 h 146"/>
                <a:gd name="T64" fmla="*/ 91 w 98"/>
                <a:gd name="T65" fmla="*/ 51 h 146"/>
                <a:gd name="T66" fmla="*/ 91 w 98"/>
                <a:gd name="T67" fmla="*/ 51 h 146"/>
                <a:gd name="T68" fmla="*/ 50 w 98"/>
                <a:gd name="T69" fmla="*/ 7 h 146"/>
                <a:gd name="T70" fmla="*/ 50 w 98"/>
                <a:gd name="T71" fmla="*/ 7 h 146"/>
                <a:gd name="T72" fmla="*/ 7 w 98"/>
                <a:gd name="T73" fmla="*/ 52 h 146"/>
                <a:gd name="T74" fmla="*/ 7 w 98"/>
                <a:gd name="T75" fmla="*/ 52 h 146"/>
                <a:gd name="T76" fmla="*/ 7 w 98"/>
                <a:gd name="T77" fmla="*/ 52 h 146"/>
                <a:gd name="T78" fmla="*/ 7 w 98"/>
                <a:gd name="T79" fmla="*/ 52 h 146"/>
                <a:gd name="T80" fmla="*/ 20 w 98"/>
                <a:gd name="T81" fmla="*/ 109 h 146"/>
                <a:gd name="T82" fmla="*/ 20 w 98"/>
                <a:gd name="T83" fmla="*/ 109 h 146"/>
                <a:gd name="T84" fmla="*/ 48 w 98"/>
                <a:gd name="T85" fmla="*/ 139 h 146"/>
                <a:gd name="T86" fmla="*/ 48 w 98"/>
                <a:gd name="T87" fmla="*/ 139 h 146"/>
                <a:gd name="T88" fmla="*/ 48 w 98"/>
                <a:gd name="T89" fmla="*/ 139 h 146"/>
                <a:gd name="T90" fmla="*/ 48 w 98"/>
                <a:gd name="T91" fmla="*/ 139 h 146"/>
                <a:gd name="T92" fmla="*/ 48 w 98"/>
                <a:gd name="T93" fmla="*/ 139 h 146"/>
                <a:gd name="T94" fmla="*/ 48 w 98"/>
                <a:gd name="T95" fmla="*/ 139 h 146"/>
                <a:gd name="T96" fmla="*/ 48 w 98"/>
                <a:gd name="T97" fmla="*/ 139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98" h="146">
                  <a:moveTo>
                    <a:pt x="14" y="112"/>
                  </a:moveTo>
                  <a:cubicBezTo>
                    <a:pt x="15" y="111"/>
                    <a:pt x="15" y="111"/>
                    <a:pt x="15" y="111"/>
                  </a:cubicBezTo>
                  <a:cubicBezTo>
                    <a:pt x="14" y="112"/>
                    <a:pt x="14" y="112"/>
                    <a:pt x="14" y="112"/>
                  </a:cubicBezTo>
                  <a:cubicBezTo>
                    <a:pt x="5" y="94"/>
                    <a:pt x="0" y="71"/>
                    <a:pt x="0" y="52"/>
                  </a:cubicBezTo>
                  <a:cubicBezTo>
                    <a:pt x="0" y="52"/>
                    <a:pt x="0" y="52"/>
                    <a:pt x="0" y="52"/>
                  </a:cubicBezTo>
                  <a:cubicBezTo>
                    <a:pt x="0" y="52"/>
                    <a:pt x="0" y="52"/>
                    <a:pt x="0" y="52"/>
                  </a:cubicBezTo>
                  <a:cubicBezTo>
                    <a:pt x="0" y="52"/>
                    <a:pt x="0" y="52"/>
                    <a:pt x="0" y="52"/>
                  </a:cubicBezTo>
                  <a:cubicBezTo>
                    <a:pt x="0" y="33"/>
                    <a:pt x="6" y="19"/>
                    <a:pt x="16" y="11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25" y="3"/>
                    <a:pt x="38" y="0"/>
                    <a:pt x="50" y="0"/>
                  </a:cubicBezTo>
                  <a:cubicBezTo>
                    <a:pt x="50" y="0"/>
                    <a:pt x="50" y="0"/>
                    <a:pt x="50" y="0"/>
                  </a:cubicBezTo>
                  <a:cubicBezTo>
                    <a:pt x="62" y="0"/>
                    <a:pt x="74" y="3"/>
                    <a:pt x="83" y="11"/>
                  </a:cubicBezTo>
                  <a:cubicBezTo>
                    <a:pt x="83" y="11"/>
                    <a:pt x="83" y="11"/>
                    <a:pt x="83" y="11"/>
                  </a:cubicBezTo>
                  <a:cubicBezTo>
                    <a:pt x="92" y="19"/>
                    <a:pt x="98" y="32"/>
                    <a:pt x="98" y="51"/>
                  </a:cubicBezTo>
                  <a:cubicBezTo>
                    <a:pt x="98" y="51"/>
                    <a:pt x="98" y="51"/>
                    <a:pt x="98" y="51"/>
                  </a:cubicBezTo>
                  <a:cubicBezTo>
                    <a:pt x="98" y="51"/>
                    <a:pt x="98" y="51"/>
                    <a:pt x="98" y="51"/>
                  </a:cubicBezTo>
                  <a:cubicBezTo>
                    <a:pt x="98" y="51"/>
                    <a:pt x="98" y="51"/>
                    <a:pt x="98" y="51"/>
                  </a:cubicBezTo>
                  <a:cubicBezTo>
                    <a:pt x="98" y="70"/>
                    <a:pt x="92" y="93"/>
                    <a:pt x="83" y="112"/>
                  </a:cubicBezTo>
                  <a:cubicBezTo>
                    <a:pt x="83" y="112"/>
                    <a:pt x="83" y="112"/>
                    <a:pt x="83" y="112"/>
                  </a:cubicBezTo>
                  <a:cubicBezTo>
                    <a:pt x="74" y="130"/>
                    <a:pt x="62" y="145"/>
                    <a:pt x="48" y="146"/>
                  </a:cubicBezTo>
                  <a:cubicBezTo>
                    <a:pt x="48" y="146"/>
                    <a:pt x="48" y="146"/>
                    <a:pt x="48" y="146"/>
                  </a:cubicBezTo>
                  <a:cubicBezTo>
                    <a:pt x="33" y="145"/>
                    <a:pt x="22" y="131"/>
                    <a:pt x="14" y="112"/>
                  </a:cubicBezTo>
                  <a:close/>
                  <a:moveTo>
                    <a:pt x="48" y="139"/>
                  </a:moveTo>
                  <a:cubicBezTo>
                    <a:pt x="48" y="139"/>
                    <a:pt x="48" y="139"/>
                    <a:pt x="48" y="139"/>
                  </a:cubicBezTo>
                  <a:cubicBezTo>
                    <a:pt x="48" y="139"/>
                    <a:pt x="48" y="139"/>
                    <a:pt x="48" y="139"/>
                  </a:cubicBezTo>
                  <a:cubicBezTo>
                    <a:pt x="57" y="139"/>
                    <a:pt x="68" y="127"/>
                    <a:pt x="77" y="109"/>
                  </a:cubicBezTo>
                  <a:cubicBezTo>
                    <a:pt x="77" y="109"/>
                    <a:pt x="77" y="109"/>
                    <a:pt x="77" y="109"/>
                  </a:cubicBezTo>
                  <a:cubicBezTo>
                    <a:pt x="79" y="110"/>
                    <a:pt x="79" y="110"/>
                    <a:pt x="79" y="110"/>
                  </a:cubicBezTo>
                  <a:cubicBezTo>
                    <a:pt x="77" y="109"/>
                    <a:pt x="77" y="109"/>
                    <a:pt x="77" y="109"/>
                  </a:cubicBezTo>
                  <a:cubicBezTo>
                    <a:pt x="85" y="91"/>
                    <a:pt x="91" y="69"/>
                    <a:pt x="91" y="51"/>
                  </a:cubicBezTo>
                  <a:cubicBezTo>
                    <a:pt x="91" y="51"/>
                    <a:pt x="91" y="51"/>
                    <a:pt x="91" y="51"/>
                  </a:cubicBezTo>
                  <a:cubicBezTo>
                    <a:pt x="91" y="51"/>
                    <a:pt x="91" y="51"/>
                    <a:pt x="91" y="51"/>
                  </a:cubicBezTo>
                  <a:cubicBezTo>
                    <a:pt x="91" y="51"/>
                    <a:pt x="91" y="51"/>
                    <a:pt x="91" y="51"/>
                  </a:cubicBezTo>
                  <a:cubicBezTo>
                    <a:pt x="91" y="51"/>
                    <a:pt x="91" y="51"/>
                    <a:pt x="91" y="51"/>
                  </a:cubicBezTo>
                  <a:cubicBezTo>
                    <a:pt x="90" y="16"/>
                    <a:pt x="72" y="8"/>
                    <a:pt x="50" y="7"/>
                  </a:cubicBezTo>
                  <a:cubicBezTo>
                    <a:pt x="50" y="7"/>
                    <a:pt x="50" y="7"/>
                    <a:pt x="50" y="7"/>
                  </a:cubicBezTo>
                  <a:cubicBezTo>
                    <a:pt x="27" y="7"/>
                    <a:pt x="7" y="17"/>
                    <a:pt x="7" y="52"/>
                  </a:cubicBezTo>
                  <a:cubicBezTo>
                    <a:pt x="7" y="52"/>
                    <a:pt x="7" y="52"/>
                    <a:pt x="7" y="52"/>
                  </a:cubicBezTo>
                  <a:cubicBezTo>
                    <a:pt x="7" y="52"/>
                    <a:pt x="7" y="52"/>
                    <a:pt x="7" y="52"/>
                  </a:cubicBezTo>
                  <a:cubicBezTo>
                    <a:pt x="7" y="52"/>
                    <a:pt x="7" y="52"/>
                    <a:pt x="7" y="52"/>
                  </a:cubicBezTo>
                  <a:cubicBezTo>
                    <a:pt x="7" y="70"/>
                    <a:pt x="12" y="92"/>
                    <a:pt x="20" y="109"/>
                  </a:cubicBezTo>
                  <a:cubicBezTo>
                    <a:pt x="20" y="109"/>
                    <a:pt x="20" y="109"/>
                    <a:pt x="20" y="109"/>
                  </a:cubicBezTo>
                  <a:cubicBezTo>
                    <a:pt x="28" y="127"/>
                    <a:pt x="39" y="139"/>
                    <a:pt x="48" y="139"/>
                  </a:cubicBezTo>
                  <a:cubicBezTo>
                    <a:pt x="48" y="139"/>
                    <a:pt x="48" y="139"/>
                    <a:pt x="48" y="139"/>
                  </a:cubicBezTo>
                  <a:cubicBezTo>
                    <a:pt x="48" y="139"/>
                    <a:pt x="48" y="139"/>
                    <a:pt x="48" y="139"/>
                  </a:cubicBezTo>
                  <a:cubicBezTo>
                    <a:pt x="48" y="139"/>
                    <a:pt x="48" y="139"/>
                    <a:pt x="48" y="139"/>
                  </a:cubicBezTo>
                  <a:cubicBezTo>
                    <a:pt x="48" y="139"/>
                    <a:pt x="48" y="139"/>
                    <a:pt x="48" y="139"/>
                  </a:cubicBezTo>
                  <a:cubicBezTo>
                    <a:pt x="48" y="139"/>
                    <a:pt x="48" y="139"/>
                    <a:pt x="48" y="139"/>
                  </a:cubicBezTo>
                  <a:cubicBezTo>
                    <a:pt x="48" y="139"/>
                    <a:pt x="48" y="139"/>
                    <a:pt x="48" y="13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5" name="Freeform 103"/>
            <p:cNvSpPr>
              <a:spLocks noEditPoints="1"/>
            </p:cNvSpPr>
            <p:nvPr/>
          </p:nvSpPr>
          <p:spPr bwMode="auto">
            <a:xfrm>
              <a:off x="5808663" y="3359151"/>
              <a:ext cx="127000" cy="547688"/>
            </a:xfrm>
            <a:custGeom>
              <a:avLst/>
              <a:gdLst>
                <a:gd name="T0" fmla="*/ 0 w 80"/>
                <a:gd name="T1" fmla="*/ 292 h 345"/>
                <a:gd name="T2" fmla="*/ 0 w 80"/>
                <a:gd name="T3" fmla="*/ 10 h 345"/>
                <a:gd name="T4" fmla="*/ 3 w 80"/>
                <a:gd name="T5" fmla="*/ 10 h 345"/>
                <a:gd name="T6" fmla="*/ 7 w 80"/>
                <a:gd name="T7" fmla="*/ 3 h 345"/>
                <a:gd name="T8" fmla="*/ 13 w 80"/>
                <a:gd name="T9" fmla="*/ 0 h 345"/>
                <a:gd name="T10" fmla="*/ 80 w 80"/>
                <a:gd name="T11" fmla="*/ 249 h 345"/>
                <a:gd name="T12" fmla="*/ 50 w 80"/>
                <a:gd name="T13" fmla="*/ 345 h 345"/>
                <a:gd name="T14" fmla="*/ 0 w 80"/>
                <a:gd name="T15" fmla="*/ 292 h 345"/>
                <a:gd name="T16" fmla="*/ 0 w 80"/>
                <a:gd name="T17" fmla="*/ 292 h 345"/>
                <a:gd name="T18" fmla="*/ 10 w 80"/>
                <a:gd name="T19" fmla="*/ 285 h 345"/>
                <a:gd name="T20" fmla="*/ 47 w 80"/>
                <a:gd name="T21" fmla="*/ 325 h 345"/>
                <a:gd name="T22" fmla="*/ 70 w 80"/>
                <a:gd name="T23" fmla="*/ 249 h 345"/>
                <a:gd name="T24" fmla="*/ 10 w 80"/>
                <a:gd name="T25" fmla="*/ 23 h 345"/>
                <a:gd name="T26" fmla="*/ 10 w 80"/>
                <a:gd name="T27" fmla="*/ 285 h 345"/>
                <a:gd name="T28" fmla="*/ 10 w 80"/>
                <a:gd name="T29" fmla="*/ 285 h 345"/>
                <a:gd name="T30" fmla="*/ 7 w 80"/>
                <a:gd name="T31" fmla="*/ 10 h 345"/>
                <a:gd name="T32" fmla="*/ 10 w 80"/>
                <a:gd name="T33" fmla="*/ 7 h 345"/>
                <a:gd name="T34" fmla="*/ 7 w 80"/>
                <a:gd name="T35" fmla="*/ 10 h 345"/>
                <a:gd name="T36" fmla="*/ 7 w 80"/>
                <a:gd name="T37" fmla="*/ 10 h 3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80" h="345">
                  <a:moveTo>
                    <a:pt x="0" y="292"/>
                  </a:moveTo>
                  <a:lnTo>
                    <a:pt x="0" y="10"/>
                  </a:lnTo>
                  <a:lnTo>
                    <a:pt x="3" y="10"/>
                  </a:lnTo>
                  <a:lnTo>
                    <a:pt x="7" y="3"/>
                  </a:lnTo>
                  <a:lnTo>
                    <a:pt x="13" y="0"/>
                  </a:lnTo>
                  <a:lnTo>
                    <a:pt x="80" y="249"/>
                  </a:lnTo>
                  <a:lnTo>
                    <a:pt x="50" y="345"/>
                  </a:lnTo>
                  <a:lnTo>
                    <a:pt x="0" y="292"/>
                  </a:lnTo>
                  <a:lnTo>
                    <a:pt x="0" y="292"/>
                  </a:lnTo>
                  <a:close/>
                  <a:moveTo>
                    <a:pt x="10" y="285"/>
                  </a:moveTo>
                  <a:lnTo>
                    <a:pt x="47" y="325"/>
                  </a:lnTo>
                  <a:lnTo>
                    <a:pt x="70" y="249"/>
                  </a:lnTo>
                  <a:lnTo>
                    <a:pt x="10" y="23"/>
                  </a:lnTo>
                  <a:lnTo>
                    <a:pt x="10" y="285"/>
                  </a:lnTo>
                  <a:lnTo>
                    <a:pt x="10" y="285"/>
                  </a:lnTo>
                  <a:close/>
                  <a:moveTo>
                    <a:pt x="7" y="10"/>
                  </a:moveTo>
                  <a:lnTo>
                    <a:pt x="10" y="7"/>
                  </a:lnTo>
                  <a:lnTo>
                    <a:pt x="7" y="10"/>
                  </a:lnTo>
                  <a:lnTo>
                    <a:pt x="7" y="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6" name="Freeform 104"/>
            <p:cNvSpPr>
              <a:spLocks noEditPoints="1"/>
            </p:cNvSpPr>
            <p:nvPr/>
          </p:nvSpPr>
          <p:spPr bwMode="auto">
            <a:xfrm>
              <a:off x="5797550" y="3338513"/>
              <a:ext cx="149225" cy="588963"/>
            </a:xfrm>
            <a:custGeom>
              <a:avLst/>
              <a:gdLst>
                <a:gd name="T0" fmla="*/ 4 w 94"/>
                <a:gd name="T1" fmla="*/ 308 h 371"/>
                <a:gd name="T2" fmla="*/ 7 w 94"/>
                <a:gd name="T3" fmla="*/ 305 h 371"/>
                <a:gd name="T4" fmla="*/ 14 w 94"/>
                <a:gd name="T5" fmla="*/ 305 h 371"/>
                <a:gd name="T6" fmla="*/ 7 w 94"/>
                <a:gd name="T7" fmla="*/ 305 h 371"/>
                <a:gd name="T8" fmla="*/ 4 w 94"/>
                <a:gd name="T9" fmla="*/ 308 h 371"/>
                <a:gd name="T10" fmla="*/ 0 w 94"/>
                <a:gd name="T11" fmla="*/ 305 h 371"/>
                <a:gd name="T12" fmla="*/ 0 w 94"/>
                <a:gd name="T13" fmla="*/ 20 h 371"/>
                <a:gd name="T14" fmla="*/ 4 w 94"/>
                <a:gd name="T15" fmla="*/ 20 h 371"/>
                <a:gd name="T16" fmla="*/ 4 w 94"/>
                <a:gd name="T17" fmla="*/ 16 h 371"/>
                <a:gd name="T18" fmla="*/ 10 w 94"/>
                <a:gd name="T19" fmla="*/ 13 h 371"/>
                <a:gd name="T20" fmla="*/ 24 w 94"/>
                <a:gd name="T21" fmla="*/ 0 h 371"/>
                <a:gd name="T22" fmla="*/ 94 w 94"/>
                <a:gd name="T23" fmla="*/ 262 h 371"/>
                <a:gd name="T24" fmla="*/ 60 w 94"/>
                <a:gd name="T25" fmla="*/ 371 h 371"/>
                <a:gd name="T26" fmla="*/ 4 w 94"/>
                <a:gd name="T27" fmla="*/ 308 h 371"/>
                <a:gd name="T28" fmla="*/ 4 w 94"/>
                <a:gd name="T29" fmla="*/ 308 h 371"/>
                <a:gd name="T30" fmla="*/ 50 w 94"/>
                <a:gd name="T31" fmla="*/ 325 h 371"/>
                <a:gd name="T32" fmla="*/ 70 w 94"/>
                <a:gd name="T33" fmla="*/ 262 h 371"/>
                <a:gd name="T34" fmla="*/ 24 w 94"/>
                <a:gd name="T35" fmla="*/ 89 h 371"/>
                <a:gd name="T36" fmla="*/ 24 w 94"/>
                <a:gd name="T37" fmla="*/ 298 h 371"/>
                <a:gd name="T38" fmla="*/ 50 w 94"/>
                <a:gd name="T39" fmla="*/ 325 h 371"/>
                <a:gd name="T40" fmla="*/ 50 w 94"/>
                <a:gd name="T41" fmla="*/ 325 h 371"/>
                <a:gd name="T42" fmla="*/ 14 w 94"/>
                <a:gd name="T43" fmla="*/ 36 h 371"/>
                <a:gd name="T44" fmla="*/ 20 w 94"/>
                <a:gd name="T45" fmla="*/ 36 h 371"/>
                <a:gd name="T46" fmla="*/ 17 w 94"/>
                <a:gd name="T47" fmla="*/ 26 h 371"/>
                <a:gd name="T48" fmla="*/ 14 w 94"/>
                <a:gd name="T49" fmla="*/ 29 h 371"/>
                <a:gd name="T50" fmla="*/ 14 w 94"/>
                <a:gd name="T51" fmla="*/ 26 h 371"/>
                <a:gd name="T52" fmla="*/ 14 w 94"/>
                <a:gd name="T53" fmla="*/ 26 h 371"/>
                <a:gd name="T54" fmla="*/ 14 w 94"/>
                <a:gd name="T55" fmla="*/ 36 h 371"/>
                <a:gd name="T56" fmla="*/ 14 w 94"/>
                <a:gd name="T57" fmla="*/ 36 h 371"/>
                <a:gd name="T58" fmla="*/ 14 w 94"/>
                <a:gd name="T59" fmla="*/ 29 h 371"/>
                <a:gd name="T60" fmla="*/ 14 w 94"/>
                <a:gd name="T61" fmla="*/ 26 h 371"/>
                <a:gd name="T62" fmla="*/ 14 w 94"/>
                <a:gd name="T63" fmla="*/ 29 h 371"/>
                <a:gd name="T64" fmla="*/ 14 w 94"/>
                <a:gd name="T65" fmla="*/ 29 h 371"/>
                <a:gd name="T66" fmla="*/ 14 w 94"/>
                <a:gd name="T67" fmla="*/ 29 h 371"/>
                <a:gd name="T68" fmla="*/ 14 w 94"/>
                <a:gd name="T69" fmla="*/ 26 h 371"/>
                <a:gd name="T70" fmla="*/ 14 w 94"/>
                <a:gd name="T71" fmla="*/ 26 h 371"/>
                <a:gd name="T72" fmla="*/ 14 w 94"/>
                <a:gd name="T73" fmla="*/ 29 h 371"/>
                <a:gd name="T74" fmla="*/ 14 w 94"/>
                <a:gd name="T75" fmla="*/ 29 h 3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94" h="371">
                  <a:moveTo>
                    <a:pt x="4" y="308"/>
                  </a:moveTo>
                  <a:lnTo>
                    <a:pt x="7" y="305"/>
                  </a:lnTo>
                  <a:lnTo>
                    <a:pt x="14" y="305"/>
                  </a:lnTo>
                  <a:lnTo>
                    <a:pt x="7" y="305"/>
                  </a:lnTo>
                  <a:lnTo>
                    <a:pt x="4" y="308"/>
                  </a:lnTo>
                  <a:lnTo>
                    <a:pt x="0" y="305"/>
                  </a:lnTo>
                  <a:lnTo>
                    <a:pt x="0" y="20"/>
                  </a:lnTo>
                  <a:lnTo>
                    <a:pt x="4" y="20"/>
                  </a:lnTo>
                  <a:lnTo>
                    <a:pt x="4" y="16"/>
                  </a:lnTo>
                  <a:lnTo>
                    <a:pt x="10" y="13"/>
                  </a:lnTo>
                  <a:lnTo>
                    <a:pt x="24" y="0"/>
                  </a:lnTo>
                  <a:lnTo>
                    <a:pt x="94" y="262"/>
                  </a:lnTo>
                  <a:lnTo>
                    <a:pt x="60" y="371"/>
                  </a:lnTo>
                  <a:lnTo>
                    <a:pt x="4" y="308"/>
                  </a:lnTo>
                  <a:lnTo>
                    <a:pt x="4" y="308"/>
                  </a:lnTo>
                  <a:close/>
                  <a:moveTo>
                    <a:pt x="50" y="325"/>
                  </a:moveTo>
                  <a:lnTo>
                    <a:pt x="70" y="262"/>
                  </a:lnTo>
                  <a:lnTo>
                    <a:pt x="24" y="89"/>
                  </a:lnTo>
                  <a:lnTo>
                    <a:pt x="24" y="298"/>
                  </a:lnTo>
                  <a:lnTo>
                    <a:pt x="50" y="325"/>
                  </a:lnTo>
                  <a:lnTo>
                    <a:pt x="50" y="325"/>
                  </a:lnTo>
                  <a:close/>
                  <a:moveTo>
                    <a:pt x="14" y="36"/>
                  </a:moveTo>
                  <a:lnTo>
                    <a:pt x="20" y="36"/>
                  </a:lnTo>
                  <a:lnTo>
                    <a:pt x="17" y="26"/>
                  </a:lnTo>
                  <a:lnTo>
                    <a:pt x="14" y="29"/>
                  </a:lnTo>
                  <a:lnTo>
                    <a:pt x="14" y="26"/>
                  </a:lnTo>
                  <a:lnTo>
                    <a:pt x="14" y="26"/>
                  </a:lnTo>
                  <a:lnTo>
                    <a:pt x="14" y="36"/>
                  </a:lnTo>
                  <a:lnTo>
                    <a:pt x="14" y="36"/>
                  </a:lnTo>
                  <a:close/>
                  <a:moveTo>
                    <a:pt x="14" y="29"/>
                  </a:moveTo>
                  <a:lnTo>
                    <a:pt x="14" y="26"/>
                  </a:lnTo>
                  <a:lnTo>
                    <a:pt x="14" y="29"/>
                  </a:lnTo>
                  <a:lnTo>
                    <a:pt x="14" y="29"/>
                  </a:lnTo>
                  <a:close/>
                  <a:moveTo>
                    <a:pt x="14" y="29"/>
                  </a:moveTo>
                  <a:lnTo>
                    <a:pt x="14" y="26"/>
                  </a:lnTo>
                  <a:lnTo>
                    <a:pt x="14" y="26"/>
                  </a:lnTo>
                  <a:lnTo>
                    <a:pt x="14" y="29"/>
                  </a:lnTo>
                  <a:lnTo>
                    <a:pt x="14" y="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7" name="Freeform 105"/>
            <p:cNvSpPr/>
            <p:nvPr/>
          </p:nvSpPr>
          <p:spPr bwMode="auto">
            <a:xfrm>
              <a:off x="6248400" y="3470276"/>
              <a:ext cx="42863" cy="73025"/>
            </a:xfrm>
            <a:custGeom>
              <a:avLst/>
              <a:gdLst>
                <a:gd name="T0" fmla="*/ 5 w 8"/>
                <a:gd name="T1" fmla="*/ 13 h 14"/>
                <a:gd name="T2" fmla="*/ 0 w 8"/>
                <a:gd name="T3" fmla="*/ 2 h 14"/>
                <a:gd name="T4" fmla="*/ 1 w 8"/>
                <a:gd name="T5" fmla="*/ 0 h 14"/>
                <a:gd name="T6" fmla="*/ 1 w 8"/>
                <a:gd name="T7" fmla="*/ 0 h 14"/>
                <a:gd name="T8" fmla="*/ 3 w 8"/>
                <a:gd name="T9" fmla="*/ 1 h 14"/>
                <a:gd name="T10" fmla="*/ 3 w 8"/>
                <a:gd name="T11" fmla="*/ 1 h 14"/>
                <a:gd name="T12" fmla="*/ 7 w 8"/>
                <a:gd name="T13" fmla="*/ 12 h 14"/>
                <a:gd name="T14" fmla="*/ 7 w 8"/>
                <a:gd name="T15" fmla="*/ 14 h 14"/>
                <a:gd name="T16" fmla="*/ 7 w 8"/>
                <a:gd name="T17" fmla="*/ 14 h 14"/>
                <a:gd name="T18" fmla="*/ 6 w 8"/>
                <a:gd name="T19" fmla="*/ 14 h 14"/>
                <a:gd name="T20" fmla="*/ 6 w 8"/>
                <a:gd name="T21" fmla="*/ 14 h 14"/>
                <a:gd name="T22" fmla="*/ 5 w 8"/>
                <a:gd name="T23" fmla="*/ 1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8" h="14">
                  <a:moveTo>
                    <a:pt x="5" y="13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0" y="1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2" y="0"/>
                    <a:pt x="3" y="0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7" y="12"/>
                    <a:pt x="7" y="12"/>
                    <a:pt x="7" y="12"/>
                  </a:cubicBezTo>
                  <a:cubicBezTo>
                    <a:pt x="8" y="13"/>
                    <a:pt x="7" y="14"/>
                    <a:pt x="7" y="14"/>
                  </a:cubicBezTo>
                  <a:cubicBezTo>
                    <a:pt x="7" y="14"/>
                    <a:pt x="7" y="14"/>
                    <a:pt x="7" y="14"/>
                  </a:cubicBezTo>
                  <a:cubicBezTo>
                    <a:pt x="6" y="14"/>
                    <a:pt x="6" y="14"/>
                    <a:pt x="6" y="14"/>
                  </a:cubicBezTo>
                  <a:cubicBezTo>
                    <a:pt x="6" y="14"/>
                    <a:pt x="6" y="14"/>
                    <a:pt x="6" y="14"/>
                  </a:cubicBezTo>
                  <a:cubicBezTo>
                    <a:pt x="5" y="14"/>
                    <a:pt x="5" y="14"/>
                    <a:pt x="5" y="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8" name="Freeform 106"/>
            <p:cNvSpPr>
              <a:spLocks noEditPoints="1"/>
            </p:cNvSpPr>
            <p:nvPr/>
          </p:nvSpPr>
          <p:spPr bwMode="auto">
            <a:xfrm>
              <a:off x="6237288" y="3459163"/>
              <a:ext cx="63500" cy="95250"/>
            </a:xfrm>
            <a:custGeom>
              <a:avLst/>
              <a:gdLst>
                <a:gd name="T0" fmla="*/ 5 w 12"/>
                <a:gd name="T1" fmla="*/ 16 h 18"/>
                <a:gd name="T2" fmla="*/ 5 w 12"/>
                <a:gd name="T3" fmla="*/ 16 h 18"/>
                <a:gd name="T4" fmla="*/ 0 w 12"/>
                <a:gd name="T5" fmla="*/ 5 h 18"/>
                <a:gd name="T6" fmla="*/ 0 w 12"/>
                <a:gd name="T7" fmla="*/ 4 h 18"/>
                <a:gd name="T8" fmla="*/ 0 w 12"/>
                <a:gd name="T9" fmla="*/ 4 h 18"/>
                <a:gd name="T10" fmla="*/ 2 w 12"/>
                <a:gd name="T11" fmla="*/ 0 h 18"/>
                <a:gd name="T12" fmla="*/ 2 w 12"/>
                <a:gd name="T13" fmla="*/ 0 h 18"/>
                <a:gd name="T14" fmla="*/ 4 w 12"/>
                <a:gd name="T15" fmla="*/ 0 h 18"/>
                <a:gd name="T16" fmla="*/ 4 w 12"/>
                <a:gd name="T17" fmla="*/ 0 h 18"/>
                <a:gd name="T18" fmla="*/ 7 w 12"/>
                <a:gd name="T19" fmla="*/ 2 h 18"/>
                <a:gd name="T20" fmla="*/ 7 w 12"/>
                <a:gd name="T21" fmla="*/ 2 h 18"/>
                <a:gd name="T22" fmla="*/ 11 w 12"/>
                <a:gd name="T23" fmla="*/ 13 h 18"/>
                <a:gd name="T24" fmla="*/ 12 w 12"/>
                <a:gd name="T25" fmla="*/ 15 h 18"/>
                <a:gd name="T26" fmla="*/ 12 w 12"/>
                <a:gd name="T27" fmla="*/ 15 h 18"/>
                <a:gd name="T28" fmla="*/ 9 w 12"/>
                <a:gd name="T29" fmla="*/ 18 h 18"/>
                <a:gd name="T30" fmla="*/ 9 w 12"/>
                <a:gd name="T31" fmla="*/ 18 h 18"/>
                <a:gd name="T32" fmla="*/ 8 w 12"/>
                <a:gd name="T33" fmla="*/ 18 h 18"/>
                <a:gd name="T34" fmla="*/ 8 w 12"/>
                <a:gd name="T35" fmla="*/ 18 h 18"/>
                <a:gd name="T36" fmla="*/ 8 w 12"/>
                <a:gd name="T37" fmla="*/ 18 h 18"/>
                <a:gd name="T38" fmla="*/ 8 w 12"/>
                <a:gd name="T39" fmla="*/ 18 h 18"/>
                <a:gd name="T40" fmla="*/ 5 w 12"/>
                <a:gd name="T41" fmla="*/ 16 h 18"/>
                <a:gd name="T42" fmla="*/ 7 w 12"/>
                <a:gd name="T43" fmla="*/ 15 h 18"/>
                <a:gd name="T44" fmla="*/ 9 w 12"/>
                <a:gd name="T45" fmla="*/ 14 h 18"/>
                <a:gd name="T46" fmla="*/ 8 w 12"/>
                <a:gd name="T47" fmla="*/ 15 h 18"/>
                <a:gd name="T48" fmla="*/ 8 w 12"/>
                <a:gd name="T49" fmla="*/ 15 h 18"/>
                <a:gd name="T50" fmla="*/ 8 w 12"/>
                <a:gd name="T51" fmla="*/ 15 h 18"/>
                <a:gd name="T52" fmla="*/ 8 w 12"/>
                <a:gd name="T53" fmla="*/ 15 h 18"/>
                <a:gd name="T54" fmla="*/ 8 w 12"/>
                <a:gd name="T55" fmla="*/ 15 h 18"/>
                <a:gd name="T56" fmla="*/ 7 w 12"/>
                <a:gd name="T57" fmla="*/ 15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2" h="18">
                  <a:moveTo>
                    <a:pt x="5" y="16"/>
                  </a:moveTo>
                  <a:cubicBezTo>
                    <a:pt x="5" y="16"/>
                    <a:pt x="5" y="16"/>
                    <a:pt x="5" y="16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1" y="1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0"/>
                    <a:pt x="3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5" y="0"/>
                    <a:pt x="6" y="1"/>
                    <a:pt x="7" y="2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11" y="13"/>
                    <a:pt x="11" y="13"/>
                    <a:pt x="11" y="13"/>
                  </a:cubicBezTo>
                  <a:cubicBezTo>
                    <a:pt x="12" y="14"/>
                    <a:pt x="12" y="14"/>
                    <a:pt x="12" y="15"/>
                  </a:cubicBezTo>
                  <a:cubicBezTo>
                    <a:pt x="12" y="15"/>
                    <a:pt x="12" y="15"/>
                    <a:pt x="12" y="15"/>
                  </a:cubicBezTo>
                  <a:cubicBezTo>
                    <a:pt x="12" y="16"/>
                    <a:pt x="11" y="17"/>
                    <a:pt x="9" y="18"/>
                  </a:cubicBezTo>
                  <a:cubicBezTo>
                    <a:pt x="9" y="18"/>
                    <a:pt x="9" y="18"/>
                    <a:pt x="9" y="18"/>
                  </a:cubicBezTo>
                  <a:cubicBezTo>
                    <a:pt x="9" y="18"/>
                    <a:pt x="8" y="18"/>
                    <a:pt x="8" y="18"/>
                  </a:cubicBezTo>
                  <a:cubicBezTo>
                    <a:pt x="8" y="18"/>
                    <a:pt x="8" y="18"/>
                    <a:pt x="8" y="18"/>
                  </a:cubicBezTo>
                  <a:cubicBezTo>
                    <a:pt x="8" y="18"/>
                    <a:pt x="8" y="18"/>
                    <a:pt x="8" y="18"/>
                  </a:cubicBezTo>
                  <a:cubicBezTo>
                    <a:pt x="8" y="18"/>
                    <a:pt x="8" y="18"/>
                    <a:pt x="8" y="18"/>
                  </a:cubicBezTo>
                  <a:cubicBezTo>
                    <a:pt x="7" y="18"/>
                    <a:pt x="5" y="17"/>
                    <a:pt x="5" y="16"/>
                  </a:cubicBezTo>
                  <a:close/>
                  <a:moveTo>
                    <a:pt x="7" y="15"/>
                  </a:moveTo>
                  <a:cubicBezTo>
                    <a:pt x="9" y="14"/>
                    <a:pt x="9" y="14"/>
                    <a:pt x="9" y="14"/>
                  </a:cubicBezTo>
                  <a:cubicBezTo>
                    <a:pt x="8" y="15"/>
                    <a:pt x="8" y="15"/>
                    <a:pt x="8" y="15"/>
                  </a:cubicBezTo>
                  <a:cubicBezTo>
                    <a:pt x="8" y="15"/>
                    <a:pt x="8" y="15"/>
                    <a:pt x="8" y="15"/>
                  </a:cubicBezTo>
                  <a:cubicBezTo>
                    <a:pt x="8" y="15"/>
                    <a:pt x="8" y="15"/>
                    <a:pt x="8" y="15"/>
                  </a:cubicBezTo>
                  <a:cubicBezTo>
                    <a:pt x="8" y="15"/>
                    <a:pt x="8" y="15"/>
                    <a:pt x="8" y="15"/>
                  </a:cubicBezTo>
                  <a:cubicBezTo>
                    <a:pt x="8" y="15"/>
                    <a:pt x="8" y="15"/>
                    <a:pt x="8" y="15"/>
                  </a:cubicBezTo>
                  <a:cubicBezTo>
                    <a:pt x="7" y="15"/>
                    <a:pt x="7" y="15"/>
                    <a:pt x="7" y="1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9" name="Freeform 107"/>
            <p:cNvSpPr/>
            <p:nvPr/>
          </p:nvSpPr>
          <p:spPr bwMode="auto">
            <a:xfrm>
              <a:off x="6062663" y="3443288"/>
              <a:ext cx="238125" cy="327025"/>
            </a:xfrm>
            <a:custGeom>
              <a:avLst/>
              <a:gdLst>
                <a:gd name="T0" fmla="*/ 0 w 45"/>
                <a:gd name="T1" fmla="*/ 42 h 62"/>
                <a:gd name="T2" fmla="*/ 0 w 45"/>
                <a:gd name="T3" fmla="*/ 40 h 62"/>
                <a:gd name="T4" fmla="*/ 0 w 45"/>
                <a:gd name="T5" fmla="*/ 40 h 62"/>
                <a:gd name="T6" fmla="*/ 3 w 45"/>
                <a:gd name="T7" fmla="*/ 40 h 62"/>
                <a:gd name="T8" fmla="*/ 3 w 45"/>
                <a:gd name="T9" fmla="*/ 40 h 62"/>
                <a:gd name="T10" fmla="*/ 20 w 45"/>
                <a:gd name="T11" fmla="*/ 57 h 62"/>
                <a:gd name="T12" fmla="*/ 42 w 45"/>
                <a:gd name="T13" fmla="*/ 17 h 62"/>
                <a:gd name="T14" fmla="*/ 37 w 45"/>
                <a:gd name="T15" fmla="*/ 2 h 62"/>
                <a:gd name="T16" fmla="*/ 37 w 45"/>
                <a:gd name="T17" fmla="*/ 2 h 62"/>
                <a:gd name="T18" fmla="*/ 38 w 45"/>
                <a:gd name="T19" fmla="*/ 0 h 62"/>
                <a:gd name="T20" fmla="*/ 38 w 45"/>
                <a:gd name="T21" fmla="*/ 0 h 62"/>
                <a:gd name="T22" fmla="*/ 40 w 45"/>
                <a:gd name="T23" fmla="*/ 1 h 62"/>
                <a:gd name="T24" fmla="*/ 40 w 45"/>
                <a:gd name="T25" fmla="*/ 1 h 62"/>
                <a:gd name="T26" fmla="*/ 45 w 45"/>
                <a:gd name="T27" fmla="*/ 18 h 62"/>
                <a:gd name="T28" fmla="*/ 21 w 45"/>
                <a:gd name="T29" fmla="*/ 62 h 62"/>
                <a:gd name="T30" fmla="*/ 0 w 45"/>
                <a:gd name="T31" fmla="*/ 4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5" h="62">
                  <a:moveTo>
                    <a:pt x="0" y="42"/>
                  </a:moveTo>
                  <a:cubicBezTo>
                    <a:pt x="0" y="42"/>
                    <a:pt x="0" y="41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1" y="39"/>
                    <a:pt x="2" y="39"/>
                    <a:pt x="3" y="40"/>
                  </a:cubicBezTo>
                  <a:cubicBezTo>
                    <a:pt x="3" y="40"/>
                    <a:pt x="3" y="40"/>
                    <a:pt x="3" y="40"/>
                  </a:cubicBezTo>
                  <a:cubicBezTo>
                    <a:pt x="20" y="57"/>
                    <a:pt x="20" y="57"/>
                    <a:pt x="20" y="57"/>
                  </a:cubicBezTo>
                  <a:cubicBezTo>
                    <a:pt x="42" y="17"/>
                    <a:pt x="42" y="17"/>
                    <a:pt x="42" y="17"/>
                  </a:cubicBezTo>
                  <a:cubicBezTo>
                    <a:pt x="37" y="2"/>
                    <a:pt x="37" y="2"/>
                    <a:pt x="37" y="2"/>
                  </a:cubicBezTo>
                  <a:cubicBezTo>
                    <a:pt x="37" y="2"/>
                    <a:pt x="37" y="2"/>
                    <a:pt x="37" y="2"/>
                  </a:cubicBezTo>
                  <a:cubicBezTo>
                    <a:pt x="37" y="2"/>
                    <a:pt x="38" y="1"/>
                    <a:pt x="38" y="0"/>
                  </a:cubicBezTo>
                  <a:cubicBezTo>
                    <a:pt x="38" y="0"/>
                    <a:pt x="38" y="0"/>
                    <a:pt x="38" y="0"/>
                  </a:cubicBezTo>
                  <a:cubicBezTo>
                    <a:pt x="39" y="0"/>
                    <a:pt x="40" y="1"/>
                    <a:pt x="40" y="1"/>
                  </a:cubicBezTo>
                  <a:cubicBezTo>
                    <a:pt x="40" y="1"/>
                    <a:pt x="40" y="1"/>
                    <a:pt x="40" y="1"/>
                  </a:cubicBezTo>
                  <a:cubicBezTo>
                    <a:pt x="45" y="18"/>
                    <a:pt x="45" y="18"/>
                    <a:pt x="45" y="18"/>
                  </a:cubicBezTo>
                  <a:cubicBezTo>
                    <a:pt x="21" y="62"/>
                    <a:pt x="21" y="62"/>
                    <a:pt x="21" y="62"/>
                  </a:cubicBezTo>
                  <a:cubicBezTo>
                    <a:pt x="0" y="42"/>
                    <a:pt x="0" y="42"/>
                    <a:pt x="0" y="4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0" name="Freeform 108"/>
            <p:cNvSpPr>
              <a:spLocks noEditPoints="1"/>
            </p:cNvSpPr>
            <p:nvPr/>
          </p:nvSpPr>
          <p:spPr bwMode="auto">
            <a:xfrm>
              <a:off x="6051550" y="3432176"/>
              <a:ext cx="265113" cy="358775"/>
            </a:xfrm>
            <a:custGeom>
              <a:avLst/>
              <a:gdLst>
                <a:gd name="T0" fmla="*/ 1 w 50"/>
                <a:gd name="T1" fmla="*/ 46 h 68"/>
                <a:gd name="T2" fmla="*/ 1 w 50"/>
                <a:gd name="T3" fmla="*/ 46 h 68"/>
                <a:gd name="T4" fmla="*/ 0 w 50"/>
                <a:gd name="T5" fmla="*/ 43 h 68"/>
                <a:gd name="T6" fmla="*/ 0 w 50"/>
                <a:gd name="T7" fmla="*/ 43 h 68"/>
                <a:gd name="T8" fmla="*/ 1 w 50"/>
                <a:gd name="T9" fmla="*/ 41 h 68"/>
                <a:gd name="T10" fmla="*/ 1 w 50"/>
                <a:gd name="T11" fmla="*/ 41 h 68"/>
                <a:gd name="T12" fmla="*/ 3 w 50"/>
                <a:gd name="T13" fmla="*/ 40 h 68"/>
                <a:gd name="T14" fmla="*/ 3 w 50"/>
                <a:gd name="T15" fmla="*/ 40 h 68"/>
                <a:gd name="T16" fmla="*/ 6 w 50"/>
                <a:gd name="T17" fmla="*/ 41 h 68"/>
                <a:gd name="T18" fmla="*/ 6 w 50"/>
                <a:gd name="T19" fmla="*/ 41 h 68"/>
                <a:gd name="T20" fmla="*/ 22 w 50"/>
                <a:gd name="T21" fmla="*/ 56 h 68"/>
                <a:gd name="T22" fmla="*/ 42 w 50"/>
                <a:gd name="T23" fmla="*/ 19 h 68"/>
                <a:gd name="T24" fmla="*/ 37 w 50"/>
                <a:gd name="T25" fmla="*/ 2 h 68"/>
                <a:gd name="T26" fmla="*/ 38 w 50"/>
                <a:gd name="T27" fmla="*/ 2 h 68"/>
                <a:gd name="T28" fmla="*/ 40 w 50"/>
                <a:gd name="T29" fmla="*/ 1 h 68"/>
                <a:gd name="T30" fmla="*/ 40 w 50"/>
                <a:gd name="T31" fmla="*/ 1 h 68"/>
                <a:gd name="T32" fmla="*/ 41 w 50"/>
                <a:gd name="T33" fmla="*/ 0 h 68"/>
                <a:gd name="T34" fmla="*/ 41 w 50"/>
                <a:gd name="T35" fmla="*/ 0 h 68"/>
                <a:gd name="T36" fmla="*/ 44 w 50"/>
                <a:gd name="T37" fmla="*/ 3 h 68"/>
                <a:gd name="T38" fmla="*/ 44 w 50"/>
                <a:gd name="T39" fmla="*/ 3 h 68"/>
                <a:gd name="T40" fmla="*/ 50 w 50"/>
                <a:gd name="T41" fmla="*/ 20 h 68"/>
                <a:gd name="T42" fmla="*/ 24 w 50"/>
                <a:gd name="T43" fmla="*/ 68 h 68"/>
                <a:gd name="T44" fmla="*/ 1 w 50"/>
                <a:gd name="T45" fmla="*/ 46 h 68"/>
                <a:gd name="T46" fmla="*/ 2 w 50"/>
                <a:gd name="T47" fmla="*/ 44 h 68"/>
                <a:gd name="T48" fmla="*/ 3 w 50"/>
                <a:gd name="T49" fmla="*/ 43 h 68"/>
                <a:gd name="T50" fmla="*/ 3 w 50"/>
                <a:gd name="T51" fmla="*/ 43 h 68"/>
                <a:gd name="T52" fmla="*/ 2 w 50"/>
                <a:gd name="T53" fmla="*/ 44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0" h="68">
                  <a:moveTo>
                    <a:pt x="1" y="46"/>
                  </a:moveTo>
                  <a:cubicBezTo>
                    <a:pt x="1" y="46"/>
                    <a:pt x="1" y="46"/>
                    <a:pt x="1" y="46"/>
                  </a:cubicBezTo>
                  <a:cubicBezTo>
                    <a:pt x="0" y="45"/>
                    <a:pt x="0" y="44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cubicBezTo>
                    <a:pt x="0" y="42"/>
                    <a:pt x="0" y="41"/>
                    <a:pt x="1" y="41"/>
                  </a:cubicBezTo>
                  <a:cubicBezTo>
                    <a:pt x="1" y="41"/>
                    <a:pt x="1" y="41"/>
                    <a:pt x="1" y="41"/>
                  </a:cubicBezTo>
                  <a:cubicBezTo>
                    <a:pt x="2" y="40"/>
                    <a:pt x="3" y="40"/>
                    <a:pt x="3" y="40"/>
                  </a:cubicBezTo>
                  <a:cubicBezTo>
                    <a:pt x="3" y="40"/>
                    <a:pt x="3" y="40"/>
                    <a:pt x="3" y="40"/>
                  </a:cubicBezTo>
                  <a:cubicBezTo>
                    <a:pt x="4" y="40"/>
                    <a:pt x="5" y="40"/>
                    <a:pt x="6" y="41"/>
                  </a:cubicBezTo>
                  <a:cubicBezTo>
                    <a:pt x="6" y="41"/>
                    <a:pt x="6" y="41"/>
                    <a:pt x="6" y="41"/>
                  </a:cubicBezTo>
                  <a:cubicBezTo>
                    <a:pt x="22" y="56"/>
                    <a:pt x="22" y="56"/>
                    <a:pt x="22" y="56"/>
                  </a:cubicBezTo>
                  <a:cubicBezTo>
                    <a:pt x="42" y="19"/>
                    <a:pt x="42" y="19"/>
                    <a:pt x="42" y="19"/>
                  </a:cubicBezTo>
                  <a:cubicBezTo>
                    <a:pt x="37" y="2"/>
                    <a:pt x="37" y="2"/>
                    <a:pt x="37" y="2"/>
                  </a:cubicBezTo>
                  <a:cubicBezTo>
                    <a:pt x="38" y="2"/>
                    <a:pt x="38" y="2"/>
                    <a:pt x="38" y="2"/>
                  </a:cubicBezTo>
                  <a:cubicBezTo>
                    <a:pt x="38" y="2"/>
                    <a:pt x="39" y="1"/>
                    <a:pt x="40" y="1"/>
                  </a:cubicBezTo>
                  <a:cubicBezTo>
                    <a:pt x="40" y="1"/>
                    <a:pt x="40" y="1"/>
                    <a:pt x="40" y="1"/>
                  </a:cubicBezTo>
                  <a:cubicBezTo>
                    <a:pt x="40" y="0"/>
                    <a:pt x="41" y="0"/>
                    <a:pt x="41" y="0"/>
                  </a:cubicBezTo>
                  <a:cubicBezTo>
                    <a:pt x="41" y="0"/>
                    <a:pt x="41" y="0"/>
                    <a:pt x="41" y="0"/>
                  </a:cubicBezTo>
                  <a:cubicBezTo>
                    <a:pt x="42" y="0"/>
                    <a:pt x="44" y="1"/>
                    <a:pt x="44" y="3"/>
                  </a:cubicBezTo>
                  <a:cubicBezTo>
                    <a:pt x="44" y="3"/>
                    <a:pt x="44" y="3"/>
                    <a:pt x="44" y="3"/>
                  </a:cubicBezTo>
                  <a:cubicBezTo>
                    <a:pt x="50" y="20"/>
                    <a:pt x="50" y="20"/>
                    <a:pt x="50" y="20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1" y="46"/>
                    <a:pt x="1" y="46"/>
                    <a:pt x="1" y="46"/>
                  </a:cubicBezTo>
                  <a:close/>
                  <a:moveTo>
                    <a:pt x="2" y="44"/>
                  </a:moveTo>
                  <a:cubicBezTo>
                    <a:pt x="3" y="43"/>
                    <a:pt x="3" y="43"/>
                    <a:pt x="3" y="43"/>
                  </a:cubicBezTo>
                  <a:cubicBezTo>
                    <a:pt x="3" y="43"/>
                    <a:pt x="3" y="43"/>
                    <a:pt x="3" y="43"/>
                  </a:cubicBezTo>
                  <a:cubicBezTo>
                    <a:pt x="2" y="44"/>
                    <a:pt x="2" y="44"/>
                    <a:pt x="2" y="4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1" name="Freeform 109"/>
            <p:cNvSpPr/>
            <p:nvPr/>
          </p:nvSpPr>
          <p:spPr bwMode="auto">
            <a:xfrm>
              <a:off x="6284913" y="3427413"/>
              <a:ext cx="15875" cy="115888"/>
            </a:xfrm>
            <a:custGeom>
              <a:avLst/>
              <a:gdLst>
                <a:gd name="T0" fmla="*/ 0 w 3"/>
                <a:gd name="T1" fmla="*/ 21 h 22"/>
                <a:gd name="T2" fmla="*/ 0 w 3"/>
                <a:gd name="T3" fmla="*/ 1 h 22"/>
                <a:gd name="T4" fmla="*/ 2 w 3"/>
                <a:gd name="T5" fmla="*/ 0 h 22"/>
                <a:gd name="T6" fmla="*/ 2 w 3"/>
                <a:gd name="T7" fmla="*/ 0 h 22"/>
                <a:gd name="T8" fmla="*/ 3 w 3"/>
                <a:gd name="T9" fmla="*/ 1 h 22"/>
                <a:gd name="T10" fmla="*/ 3 w 3"/>
                <a:gd name="T11" fmla="*/ 1 h 22"/>
                <a:gd name="T12" fmla="*/ 3 w 3"/>
                <a:gd name="T13" fmla="*/ 21 h 22"/>
                <a:gd name="T14" fmla="*/ 2 w 3"/>
                <a:gd name="T15" fmla="*/ 22 h 22"/>
                <a:gd name="T16" fmla="*/ 2 w 3"/>
                <a:gd name="T17" fmla="*/ 22 h 22"/>
                <a:gd name="T18" fmla="*/ 0 w 3"/>
                <a:gd name="T19" fmla="*/ 21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" h="22">
                  <a:moveTo>
                    <a:pt x="0" y="2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0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3" y="21"/>
                    <a:pt x="3" y="22"/>
                    <a:pt x="2" y="22"/>
                  </a:cubicBezTo>
                  <a:cubicBezTo>
                    <a:pt x="2" y="22"/>
                    <a:pt x="2" y="22"/>
                    <a:pt x="2" y="22"/>
                  </a:cubicBezTo>
                  <a:cubicBezTo>
                    <a:pt x="1" y="22"/>
                    <a:pt x="0" y="21"/>
                    <a:pt x="0" y="2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2" name="Freeform 110"/>
            <p:cNvSpPr/>
            <p:nvPr/>
          </p:nvSpPr>
          <p:spPr bwMode="auto">
            <a:xfrm>
              <a:off x="6275388" y="3416301"/>
              <a:ext cx="36513" cy="138113"/>
            </a:xfrm>
            <a:custGeom>
              <a:avLst/>
              <a:gdLst>
                <a:gd name="T0" fmla="*/ 0 w 7"/>
                <a:gd name="T1" fmla="*/ 23 h 26"/>
                <a:gd name="T2" fmla="*/ 0 w 7"/>
                <a:gd name="T3" fmla="*/ 3 h 26"/>
                <a:gd name="T4" fmla="*/ 4 w 7"/>
                <a:gd name="T5" fmla="*/ 0 h 26"/>
                <a:gd name="T6" fmla="*/ 4 w 7"/>
                <a:gd name="T7" fmla="*/ 0 h 26"/>
                <a:gd name="T8" fmla="*/ 7 w 7"/>
                <a:gd name="T9" fmla="*/ 3 h 26"/>
                <a:gd name="T10" fmla="*/ 7 w 7"/>
                <a:gd name="T11" fmla="*/ 3 h 26"/>
                <a:gd name="T12" fmla="*/ 7 w 7"/>
                <a:gd name="T13" fmla="*/ 23 h 26"/>
                <a:gd name="T14" fmla="*/ 4 w 7"/>
                <a:gd name="T15" fmla="*/ 26 h 26"/>
                <a:gd name="T16" fmla="*/ 4 w 7"/>
                <a:gd name="T17" fmla="*/ 26 h 26"/>
                <a:gd name="T18" fmla="*/ 0 w 7"/>
                <a:gd name="T19" fmla="*/ 23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" h="26">
                  <a:moveTo>
                    <a:pt x="0" y="23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0" y="1"/>
                    <a:pt x="2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6" y="0"/>
                    <a:pt x="7" y="1"/>
                    <a:pt x="7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7" y="23"/>
                    <a:pt x="7" y="23"/>
                    <a:pt x="7" y="23"/>
                  </a:cubicBezTo>
                  <a:cubicBezTo>
                    <a:pt x="7" y="25"/>
                    <a:pt x="6" y="26"/>
                    <a:pt x="4" y="26"/>
                  </a:cubicBezTo>
                  <a:cubicBezTo>
                    <a:pt x="4" y="26"/>
                    <a:pt x="4" y="26"/>
                    <a:pt x="4" y="26"/>
                  </a:cubicBezTo>
                  <a:cubicBezTo>
                    <a:pt x="2" y="26"/>
                    <a:pt x="0" y="25"/>
                    <a:pt x="0" y="2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3" name="Freeform 111"/>
            <p:cNvSpPr/>
            <p:nvPr/>
          </p:nvSpPr>
          <p:spPr bwMode="auto">
            <a:xfrm>
              <a:off x="5380038" y="2643188"/>
              <a:ext cx="269875" cy="800100"/>
            </a:xfrm>
            <a:custGeom>
              <a:avLst/>
              <a:gdLst>
                <a:gd name="T0" fmla="*/ 48 w 51"/>
                <a:gd name="T1" fmla="*/ 151 h 152"/>
                <a:gd name="T2" fmla="*/ 25 w 51"/>
                <a:gd name="T3" fmla="*/ 125 h 152"/>
                <a:gd name="T4" fmla="*/ 25 w 51"/>
                <a:gd name="T5" fmla="*/ 125 h 152"/>
                <a:gd name="T6" fmla="*/ 0 w 51"/>
                <a:gd name="T7" fmla="*/ 91 h 152"/>
                <a:gd name="T8" fmla="*/ 0 w 51"/>
                <a:gd name="T9" fmla="*/ 91 h 152"/>
                <a:gd name="T10" fmla="*/ 0 w 51"/>
                <a:gd name="T11" fmla="*/ 89 h 152"/>
                <a:gd name="T12" fmla="*/ 0 w 51"/>
                <a:gd name="T13" fmla="*/ 89 h 152"/>
                <a:gd name="T14" fmla="*/ 22 w 51"/>
                <a:gd name="T15" fmla="*/ 1 h 152"/>
                <a:gd name="T16" fmla="*/ 22 w 51"/>
                <a:gd name="T17" fmla="*/ 1 h 152"/>
                <a:gd name="T18" fmla="*/ 24 w 51"/>
                <a:gd name="T19" fmla="*/ 0 h 152"/>
                <a:gd name="T20" fmla="*/ 24 w 51"/>
                <a:gd name="T21" fmla="*/ 0 h 152"/>
                <a:gd name="T22" fmla="*/ 25 w 51"/>
                <a:gd name="T23" fmla="*/ 2 h 152"/>
                <a:gd name="T24" fmla="*/ 25 w 51"/>
                <a:gd name="T25" fmla="*/ 2 h 152"/>
                <a:gd name="T26" fmla="*/ 14 w 51"/>
                <a:gd name="T27" fmla="*/ 40 h 152"/>
                <a:gd name="T28" fmla="*/ 14 w 51"/>
                <a:gd name="T29" fmla="*/ 40 h 152"/>
                <a:gd name="T30" fmla="*/ 3 w 51"/>
                <a:gd name="T31" fmla="*/ 89 h 152"/>
                <a:gd name="T32" fmla="*/ 3 w 51"/>
                <a:gd name="T33" fmla="*/ 89 h 152"/>
                <a:gd name="T34" fmla="*/ 3 w 51"/>
                <a:gd name="T35" fmla="*/ 90 h 152"/>
                <a:gd name="T36" fmla="*/ 3 w 51"/>
                <a:gd name="T37" fmla="*/ 90 h 152"/>
                <a:gd name="T38" fmla="*/ 28 w 51"/>
                <a:gd name="T39" fmla="*/ 123 h 152"/>
                <a:gd name="T40" fmla="*/ 28 w 51"/>
                <a:gd name="T41" fmla="*/ 123 h 152"/>
                <a:gd name="T42" fmla="*/ 50 w 51"/>
                <a:gd name="T43" fmla="*/ 149 h 152"/>
                <a:gd name="T44" fmla="*/ 50 w 51"/>
                <a:gd name="T45" fmla="*/ 149 h 152"/>
                <a:gd name="T46" fmla="*/ 50 w 51"/>
                <a:gd name="T47" fmla="*/ 152 h 152"/>
                <a:gd name="T48" fmla="*/ 50 w 51"/>
                <a:gd name="T49" fmla="*/ 152 h 152"/>
                <a:gd name="T50" fmla="*/ 49 w 51"/>
                <a:gd name="T51" fmla="*/ 152 h 152"/>
                <a:gd name="T52" fmla="*/ 49 w 51"/>
                <a:gd name="T53" fmla="*/ 152 h 152"/>
                <a:gd name="T54" fmla="*/ 48 w 51"/>
                <a:gd name="T55" fmla="*/ 151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51" h="152">
                  <a:moveTo>
                    <a:pt x="48" y="151"/>
                  </a:moveTo>
                  <a:cubicBezTo>
                    <a:pt x="48" y="151"/>
                    <a:pt x="37" y="139"/>
                    <a:pt x="25" y="125"/>
                  </a:cubicBezTo>
                  <a:cubicBezTo>
                    <a:pt x="25" y="125"/>
                    <a:pt x="25" y="125"/>
                    <a:pt x="25" y="125"/>
                  </a:cubicBezTo>
                  <a:cubicBezTo>
                    <a:pt x="14" y="111"/>
                    <a:pt x="2" y="97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0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72"/>
                    <a:pt x="22" y="1"/>
                    <a:pt x="22" y="1"/>
                  </a:cubicBezTo>
                  <a:cubicBezTo>
                    <a:pt x="22" y="1"/>
                    <a:pt x="22" y="1"/>
                    <a:pt x="22" y="1"/>
                  </a:cubicBezTo>
                  <a:cubicBezTo>
                    <a:pt x="23" y="0"/>
                    <a:pt x="23" y="0"/>
                    <a:pt x="24" y="0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5" y="0"/>
                    <a:pt x="26" y="1"/>
                    <a:pt x="25" y="2"/>
                  </a:cubicBezTo>
                  <a:cubicBezTo>
                    <a:pt x="25" y="2"/>
                    <a:pt x="25" y="2"/>
                    <a:pt x="25" y="2"/>
                  </a:cubicBezTo>
                  <a:cubicBezTo>
                    <a:pt x="25" y="2"/>
                    <a:pt x="20" y="20"/>
                    <a:pt x="14" y="40"/>
                  </a:cubicBezTo>
                  <a:cubicBezTo>
                    <a:pt x="14" y="40"/>
                    <a:pt x="14" y="40"/>
                    <a:pt x="14" y="40"/>
                  </a:cubicBezTo>
                  <a:cubicBezTo>
                    <a:pt x="9" y="59"/>
                    <a:pt x="3" y="81"/>
                    <a:pt x="3" y="89"/>
                  </a:cubicBezTo>
                  <a:cubicBezTo>
                    <a:pt x="3" y="89"/>
                    <a:pt x="3" y="89"/>
                    <a:pt x="3" y="89"/>
                  </a:cubicBezTo>
                  <a:cubicBezTo>
                    <a:pt x="3" y="89"/>
                    <a:pt x="3" y="90"/>
                    <a:pt x="3" y="90"/>
                  </a:cubicBezTo>
                  <a:cubicBezTo>
                    <a:pt x="3" y="90"/>
                    <a:pt x="3" y="90"/>
                    <a:pt x="3" y="90"/>
                  </a:cubicBezTo>
                  <a:cubicBezTo>
                    <a:pt x="4" y="94"/>
                    <a:pt x="16" y="110"/>
                    <a:pt x="28" y="123"/>
                  </a:cubicBezTo>
                  <a:cubicBezTo>
                    <a:pt x="28" y="123"/>
                    <a:pt x="28" y="123"/>
                    <a:pt x="28" y="123"/>
                  </a:cubicBezTo>
                  <a:cubicBezTo>
                    <a:pt x="39" y="137"/>
                    <a:pt x="50" y="149"/>
                    <a:pt x="50" y="149"/>
                  </a:cubicBezTo>
                  <a:cubicBezTo>
                    <a:pt x="50" y="149"/>
                    <a:pt x="50" y="149"/>
                    <a:pt x="50" y="149"/>
                  </a:cubicBezTo>
                  <a:cubicBezTo>
                    <a:pt x="51" y="150"/>
                    <a:pt x="51" y="151"/>
                    <a:pt x="50" y="152"/>
                  </a:cubicBezTo>
                  <a:cubicBezTo>
                    <a:pt x="50" y="152"/>
                    <a:pt x="50" y="152"/>
                    <a:pt x="50" y="152"/>
                  </a:cubicBezTo>
                  <a:cubicBezTo>
                    <a:pt x="50" y="152"/>
                    <a:pt x="50" y="152"/>
                    <a:pt x="49" y="152"/>
                  </a:cubicBezTo>
                  <a:cubicBezTo>
                    <a:pt x="49" y="152"/>
                    <a:pt x="49" y="152"/>
                    <a:pt x="49" y="152"/>
                  </a:cubicBezTo>
                  <a:cubicBezTo>
                    <a:pt x="49" y="152"/>
                    <a:pt x="49" y="152"/>
                    <a:pt x="48" y="15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4" name="Freeform 112"/>
            <p:cNvSpPr>
              <a:spLocks noEditPoints="1"/>
            </p:cNvSpPr>
            <p:nvPr/>
          </p:nvSpPr>
          <p:spPr bwMode="auto">
            <a:xfrm>
              <a:off x="5368925" y="2632076"/>
              <a:ext cx="290513" cy="822325"/>
            </a:xfrm>
            <a:custGeom>
              <a:avLst/>
              <a:gdLst>
                <a:gd name="T0" fmla="*/ 49 w 55"/>
                <a:gd name="T1" fmla="*/ 155 h 156"/>
                <a:gd name="T2" fmla="*/ 26 w 55"/>
                <a:gd name="T3" fmla="*/ 128 h 156"/>
                <a:gd name="T4" fmla="*/ 0 w 55"/>
                <a:gd name="T5" fmla="*/ 93 h 156"/>
                <a:gd name="T6" fmla="*/ 0 w 55"/>
                <a:gd name="T7" fmla="*/ 91 h 156"/>
                <a:gd name="T8" fmla="*/ 22 w 55"/>
                <a:gd name="T9" fmla="*/ 3 h 156"/>
                <a:gd name="T10" fmla="*/ 22 w 55"/>
                <a:gd name="T11" fmla="*/ 3 h 156"/>
                <a:gd name="T12" fmla="*/ 26 w 55"/>
                <a:gd name="T13" fmla="*/ 0 h 156"/>
                <a:gd name="T14" fmla="*/ 27 w 55"/>
                <a:gd name="T15" fmla="*/ 0 h 156"/>
                <a:gd name="T16" fmla="*/ 29 w 55"/>
                <a:gd name="T17" fmla="*/ 4 h 156"/>
                <a:gd name="T18" fmla="*/ 29 w 55"/>
                <a:gd name="T19" fmla="*/ 4 h 156"/>
                <a:gd name="T20" fmla="*/ 29 w 55"/>
                <a:gd name="T21" fmla="*/ 5 h 156"/>
                <a:gd name="T22" fmla="*/ 29 w 55"/>
                <a:gd name="T23" fmla="*/ 5 h 156"/>
                <a:gd name="T24" fmla="*/ 28 w 55"/>
                <a:gd name="T25" fmla="*/ 8 h 156"/>
                <a:gd name="T26" fmla="*/ 26 w 55"/>
                <a:gd name="T27" fmla="*/ 16 h 156"/>
                <a:gd name="T28" fmla="*/ 18 w 55"/>
                <a:gd name="T29" fmla="*/ 42 h 156"/>
                <a:gd name="T30" fmla="*/ 7 w 55"/>
                <a:gd name="T31" fmla="*/ 90 h 156"/>
                <a:gd name="T32" fmla="*/ 7 w 55"/>
                <a:gd name="T33" fmla="*/ 90 h 156"/>
                <a:gd name="T34" fmla="*/ 7 w 55"/>
                <a:gd name="T35" fmla="*/ 92 h 156"/>
                <a:gd name="T36" fmla="*/ 15 w 55"/>
                <a:gd name="T37" fmla="*/ 104 h 156"/>
                <a:gd name="T38" fmla="*/ 31 w 55"/>
                <a:gd name="T39" fmla="*/ 124 h 156"/>
                <a:gd name="T40" fmla="*/ 54 w 55"/>
                <a:gd name="T41" fmla="*/ 150 h 156"/>
                <a:gd name="T42" fmla="*/ 55 w 55"/>
                <a:gd name="T43" fmla="*/ 152 h 156"/>
                <a:gd name="T44" fmla="*/ 54 w 55"/>
                <a:gd name="T45" fmla="*/ 155 h 156"/>
                <a:gd name="T46" fmla="*/ 51 w 55"/>
                <a:gd name="T47" fmla="*/ 156 h 156"/>
                <a:gd name="T48" fmla="*/ 49 w 55"/>
                <a:gd name="T49" fmla="*/ 155 h 156"/>
                <a:gd name="T50" fmla="*/ 51 w 55"/>
                <a:gd name="T51" fmla="*/ 153 h 156"/>
                <a:gd name="T52" fmla="*/ 51 w 55"/>
                <a:gd name="T53" fmla="*/ 153 h 156"/>
                <a:gd name="T54" fmla="*/ 51 w 55"/>
                <a:gd name="T55" fmla="*/ 153 h 156"/>
                <a:gd name="T56" fmla="*/ 50 w 55"/>
                <a:gd name="T57" fmla="*/ 153 h 156"/>
                <a:gd name="T58" fmla="*/ 52 w 55"/>
                <a:gd name="T59" fmla="*/ 152 h 156"/>
                <a:gd name="T60" fmla="*/ 51 w 55"/>
                <a:gd name="T61" fmla="*/ 152 h 156"/>
                <a:gd name="T62" fmla="*/ 51 w 55"/>
                <a:gd name="T63" fmla="*/ 152 h 156"/>
                <a:gd name="T64" fmla="*/ 51 w 55"/>
                <a:gd name="T65" fmla="*/ 152 h 156"/>
                <a:gd name="T66" fmla="*/ 51 w 55"/>
                <a:gd name="T67" fmla="*/ 152 h 156"/>
                <a:gd name="T68" fmla="*/ 51 w 55"/>
                <a:gd name="T69" fmla="*/ 152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55" h="156">
                  <a:moveTo>
                    <a:pt x="49" y="155"/>
                  </a:moveTo>
                  <a:cubicBezTo>
                    <a:pt x="49" y="155"/>
                    <a:pt x="49" y="155"/>
                    <a:pt x="49" y="155"/>
                  </a:cubicBezTo>
                  <a:cubicBezTo>
                    <a:pt x="49" y="155"/>
                    <a:pt x="37" y="142"/>
                    <a:pt x="26" y="128"/>
                  </a:cubicBezTo>
                  <a:cubicBezTo>
                    <a:pt x="26" y="128"/>
                    <a:pt x="26" y="128"/>
                    <a:pt x="26" y="128"/>
                  </a:cubicBezTo>
                  <a:cubicBezTo>
                    <a:pt x="14" y="114"/>
                    <a:pt x="2" y="100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2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74"/>
                    <a:pt x="21" y="7"/>
                    <a:pt x="22" y="3"/>
                  </a:cubicBezTo>
                  <a:cubicBezTo>
                    <a:pt x="22" y="3"/>
                    <a:pt x="22" y="3"/>
                    <a:pt x="22" y="3"/>
                  </a:cubicBezTo>
                  <a:cubicBezTo>
                    <a:pt x="22" y="3"/>
                    <a:pt x="22" y="3"/>
                    <a:pt x="22" y="3"/>
                  </a:cubicBezTo>
                  <a:cubicBezTo>
                    <a:pt x="22" y="3"/>
                    <a:pt x="22" y="3"/>
                    <a:pt x="22" y="3"/>
                  </a:cubicBezTo>
                  <a:cubicBezTo>
                    <a:pt x="23" y="1"/>
                    <a:pt x="24" y="0"/>
                    <a:pt x="26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6" y="0"/>
                    <a:pt x="26" y="0"/>
                    <a:pt x="27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8" y="1"/>
                    <a:pt x="29" y="2"/>
                    <a:pt x="29" y="4"/>
                  </a:cubicBezTo>
                  <a:cubicBezTo>
                    <a:pt x="29" y="4"/>
                    <a:pt x="29" y="4"/>
                    <a:pt x="29" y="4"/>
                  </a:cubicBezTo>
                  <a:cubicBezTo>
                    <a:pt x="29" y="4"/>
                    <a:pt x="29" y="4"/>
                    <a:pt x="29" y="4"/>
                  </a:cubicBezTo>
                  <a:cubicBezTo>
                    <a:pt x="29" y="4"/>
                    <a:pt x="29" y="4"/>
                    <a:pt x="29" y="4"/>
                  </a:cubicBezTo>
                  <a:cubicBezTo>
                    <a:pt x="29" y="5"/>
                    <a:pt x="29" y="5"/>
                    <a:pt x="29" y="5"/>
                  </a:cubicBezTo>
                  <a:cubicBezTo>
                    <a:pt x="29" y="5"/>
                    <a:pt x="29" y="5"/>
                    <a:pt x="29" y="5"/>
                  </a:cubicBezTo>
                  <a:cubicBezTo>
                    <a:pt x="29" y="5"/>
                    <a:pt x="29" y="5"/>
                    <a:pt x="29" y="5"/>
                  </a:cubicBezTo>
                  <a:cubicBezTo>
                    <a:pt x="29" y="5"/>
                    <a:pt x="29" y="5"/>
                    <a:pt x="29" y="5"/>
                  </a:cubicBezTo>
                  <a:cubicBezTo>
                    <a:pt x="29" y="5"/>
                    <a:pt x="29" y="5"/>
                    <a:pt x="29" y="5"/>
                  </a:cubicBezTo>
                  <a:cubicBezTo>
                    <a:pt x="29" y="6"/>
                    <a:pt x="29" y="7"/>
                    <a:pt x="28" y="8"/>
                  </a:cubicBezTo>
                  <a:cubicBezTo>
                    <a:pt x="28" y="8"/>
                    <a:pt x="28" y="8"/>
                    <a:pt x="28" y="8"/>
                  </a:cubicBezTo>
                  <a:cubicBezTo>
                    <a:pt x="28" y="10"/>
                    <a:pt x="27" y="13"/>
                    <a:pt x="26" y="16"/>
                  </a:cubicBezTo>
                  <a:cubicBezTo>
                    <a:pt x="26" y="16"/>
                    <a:pt x="26" y="16"/>
                    <a:pt x="26" y="16"/>
                  </a:cubicBezTo>
                  <a:cubicBezTo>
                    <a:pt x="24" y="23"/>
                    <a:pt x="21" y="32"/>
                    <a:pt x="18" y="42"/>
                  </a:cubicBezTo>
                  <a:cubicBezTo>
                    <a:pt x="18" y="42"/>
                    <a:pt x="18" y="42"/>
                    <a:pt x="18" y="42"/>
                  </a:cubicBezTo>
                  <a:cubicBezTo>
                    <a:pt x="13" y="61"/>
                    <a:pt x="7" y="83"/>
                    <a:pt x="7" y="90"/>
                  </a:cubicBezTo>
                  <a:cubicBezTo>
                    <a:pt x="7" y="90"/>
                    <a:pt x="7" y="90"/>
                    <a:pt x="7" y="90"/>
                  </a:cubicBezTo>
                  <a:cubicBezTo>
                    <a:pt x="7" y="90"/>
                    <a:pt x="7" y="90"/>
                    <a:pt x="7" y="90"/>
                  </a:cubicBezTo>
                  <a:cubicBezTo>
                    <a:pt x="7" y="91"/>
                    <a:pt x="7" y="91"/>
                    <a:pt x="7" y="91"/>
                  </a:cubicBezTo>
                  <a:cubicBezTo>
                    <a:pt x="7" y="91"/>
                    <a:pt x="7" y="92"/>
                    <a:pt x="7" y="92"/>
                  </a:cubicBezTo>
                  <a:cubicBezTo>
                    <a:pt x="7" y="92"/>
                    <a:pt x="7" y="92"/>
                    <a:pt x="7" y="92"/>
                  </a:cubicBezTo>
                  <a:cubicBezTo>
                    <a:pt x="7" y="93"/>
                    <a:pt x="11" y="98"/>
                    <a:pt x="15" y="104"/>
                  </a:cubicBezTo>
                  <a:cubicBezTo>
                    <a:pt x="15" y="104"/>
                    <a:pt x="15" y="104"/>
                    <a:pt x="15" y="104"/>
                  </a:cubicBezTo>
                  <a:cubicBezTo>
                    <a:pt x="20" y="110"/>
                    <a:pt x="25" y="117"/>
                    <a:pt x="31" y="124"/>
                  </a:cubicBezTo>
                  <a:cubicBezTo>
                    <a:pt x="31" y="124"/>
                    <a:pt x="31" y="124"/>
                    <a:pt x="31" y="124"/>
                  </a:cubicBezTo>
                  <a:cubicBezTo>
                    <a:pt x="43" y="138"/>
                    <a:pt x="54" y="150"/>
                    <a:pt x="54" y="150"/>
                  </a:cubicBezTo>
                  <a:cubicBezTo>
                    <a:pt x="54" y="150"/>
                    <a:pt x="54" y="150"/>
                    <a:pt x="54" y="150"/>
                  </a:cubicBezTo>
                  <a:cubicBezTo>
                    <a:pt x="55" y="151"/>
                    <a:pt x="55" y="152"/>
                    <a:pt x="55" y="152"/>
                  </a:cubicBezTo>
                  <a:cubicBezTo>
                    <a:pt x="55" y="152"/>
                    <a:pt x="55" y="152"/>
                    <a:pt x="55" y="152"/>
                  </a:cubicBezTo>
                  <a:cubicBezTo>
                    <a:pt x="55" y="153"/>
                    <a:pt x="54" y="154"/>
                    <a:pt x="54" y="155"/>
                  </a:cubicBezTo>
                  <a:cubicBezTo>
                    <a:pt x="54" y="155"/>
                    <a:pt x="54" y="155"/>
                    <a:pt x="54" y="155"/>
                  </a:cubicBezTo>
                  <a:cubicBezTo>
                    <a:pt x="53" y="156"/>
                    <a:pt x="52" y="156"/>
                    <a:pt x="51" y="156"/>
                  </a:cubicBezTo>
                  <a:cubicBezTo>
                    <a:pt x="51" y="156"/>
                    <a:pt x="51" y="156"/>
                    <a:pt x="51" y="156"/>
                  </a:cubicBezTo>
                  <a:cubicBezTo>
                    <a:pt x="50" y="156"/>
                    <a:pt x="49" y="156"/>
                    <a:pt x="49" y="155"/>
                  </a:cubicBezTo>
                  <a:close/>
                  <a:moveTo>
                    <a:pt x="50" y="153"/>
                  </a:moveTo>
                  <a:cubicBezTo>
                    <a:pt x="51" y="153"/>
                    <a:pt x="51" y="153"/>
                    <a:pt x="51" y="153"/>
                  </a:cubicBezTo>
                  <a:cubicBezTo>
                    <a:pt x="51" y="153"/>
                    <a:pt x="51" y="153"/>
                    <a:pt x="51" y="153"/>
                  </a:cubicBezTo>
                  <a:cubicBezTo>
                    <a:pt x="51" y="153"/>
                    <a:pt x="51" y="153"/>
                    <a:pt x="51" y="153"/>
                  </a:cubicBezTo>
                  <a:cubicBezTo>
                    <a:pt x="51" y="153"/>
                    <a:pt x="51" y="153"/>
                    <a:pt x="51" y="153"/>
                  </a:cubicBezTo>
                  <a:cubicBezTo>
                    <a:pt x="51" y="153"/>
                    <a:pt x="51" y="153"/>
                    <a:pt x="51" y="153"/>
                  </a:cubicBezTo>
                  <a:cubicBezTo>
                    <a:pt x="51" y="153"/>
                    <a:pt x="51" y="153"/>
                    <a:pt x="51" y="153"/>
                  </a:cubicBezTo>
                  <a:cubicBezTo>
                    <a:pt x="50" y="153"/>
                    <a:pt x="50" y="153"/>
                    <a:pt x="50" y="153"/>
                  </a:cubicBezTo>
                  <a:close/>
                  <a:moveTo>
                    <a:pt x="51" y="152"/>
                  </a:moveTo>
                  <a:cubicBezTo>
                    <a:pt x="52" y="152"/>
                    <a:pt x="52" y="152"/>
                    <a:pt x="52" y="152"/>
                  </a:cubicBezTo>
                  <a:cubicBezTo>
                    <a:pt x="51" y="152"/>
                    <a:pt x="51" y="152"/>
                    <a:pt x="51" y="152"/>
                  </a:cubicBezTo>
                  <a:cubicBezTo>
                    <a:pt x="51" y="152"/>
                    <a:pt x="51" y="152"/>
                    <a:pt x="51" y="152"/>
                  </a:cubicBezTo>
                  <a:close/>
                  <a:moveTo>
                    <a:pt x="51" y="152"/>
                  </a:moveTo>
                  <a:cubicBezTo>
                    <a:pt x="51" y="152"/>
                    <a:pt x="51" y="152"/>
                    <a:pt x="51" y="152"/>
                  </a:cubicBezTo>
                  <a:cubicBezTo>
                    <a:pt x="51" y="152"/>
                    <a:pt x="51" y="152"/>
                    <a:pt x="51" y="152"/>
                  </a:cubicBezTo>
                  <a:close/>
                  <a:moveTo>
                    <a:pt x="51" y="152"/>
                  </a:moveTo>
                  <a:cubicBezTo>
                    <a:pt x="51" y="152"/>
                    <a:pt x="51" y="152"/>
                    <a:pt x="51" y="152"/>
                  </a:cubicBezTo>
                  <a:cubicBezTo>
                    <a:pt x="51" y="152"/>
                    <a:pt x="51" y="152"/>
                    <a:pt x="51" y="152"/>
                  </a:cubicBezTo>
                  <a:cubicBezTo>
                    <a:pt x="51" y="152"/>
                    <a:pt x="51" y="152"/>
                    <a:pt x="51" y="152"/>
                  </a:cubicBezTo>
                  <a:cubicBezTo>
                    <a:pt x="51" y="152"/>
                    <a:pt x="51" y="152"/>
                    <a:pt x="51" y="15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5" name="Freeform 113"/>
            <p:cNvSpPr/>
            <p:nvPr/>
          </p:nvSpPr>
          <p:spPr bwMode="auto">
            <a:xfrm>
              <a:off x="5484813" y="2543176"/>
              <a:ext cx="101600" cy="136525"/>
            </a:xfrm>
            <a:custGeom>
              <a:avLst/>
              <a:gdLst>
                <a:gd name="T0" fmla="*/ 2 w 19"/>
                <a:gd name="T1" fmla="*/ 22 h 26"/>
                <a:gd name="T2" fmla="*/ 10 w 19"/>
                <a:gd name="T3" fmla="*/ 2 h 26"/>
                <a:gd name="T4" fmla="*/ 10 w 19"/>
                <a:gd name="T5" fmla="*/ 2 h 26"/>
                <a:gd name="T6" fmla="*/ 11 w 19"/>
                <a:gd name="T7" fmla="*/ 0 h 26"/>
                <a:gd name="T8" fmla="*/ 11 w 19"/>
                <a:gd name="T9" fmla="*/ 0 h 26"/>
                <a:gd name="T10" fmla="*/ 13 w 19"/>
                <a:gd name="T11" fmla="*/ 1 h 26"/>
                <a:gd name="T12" fmla="*/ 13 w 19"/>
                <a:gd name="T13" fmla="*/ 1 h 26"/>
                <a:gd name="T14" fmla="*/ 13 w 19"/>
                <a:gd name="T15" fmla="*/ 3 h 26"/>
                <a:gd name="T16" fmla="*/ 13 w 19"/>
                <a:gd name="T17" fmla="*/ 3 h 26"/>
                <a:gd name="T18" fmla="*/ 13 w 19"/>
                <a:gd name="T19" fmla="*/ 3 h 26"/>
                <a:gd name="T20" fmla="*/ 13 w 19"/>
                <a:gd name="T21" fmla="*/ 3 h 26"/>
                <a:gd name="T22" fmla="*/ 13 w 19"/>
                <a:gd name="T23" fmla="*/ 3 h 26"/>
                <a:gd name="T24" fmla="*/ 13 w 19"/>
                <a:gd name="T25" fmla="*/ 3 h 26"/>
                <a:gd name="T26" fmla="*/ 12 w 19"/>
                <a:gd name="T27" fmla="*/ 6 h 26"/>
                <a:gd name="T28" fmla="*/ 12 w 19"/>
                <a:gd name="T29" fmla="*/ 6 h 26"/>
                <a:gd name="T30" fmla="*/ 9 w 19"/>
                <a:gd name="T31" fmla="*/ 13 h 26"/>
                <a:gd name="T32" fmla="*/ 9 w 19"/>
                <a:gd name="T33" fmla="*/ 13 h 26"/>
                <a:gd name="T34" fmla="*/ 6 w 19"/>
                <a:gd name="T35" fmla="*/ 19 h 26"/>
                <a:gd name="T36" fmla="*/ 6 w 19"/>
                <a:gd name="T37" fmla="*/ 19 h 26"/>
                <a:gd name="T38" fmla="*/ 16 w 19"/>
                <a:gd name="T39" fmla="*/ 13 h 26"/>
                <a:gd name="T40" fmla="*/ 16 w 19"/>
                <a:gd name="T41" fmla="*/ 13 h 26"/>
                <a:gd name="T42" fmla="*/ 18 w 19"/>
                <a:gd name="T43" fmla="*/ 14 h 26"/>
                <a:gd name="T44" fmla="*/ 18 w 19"/>
                <a:gd name="T45" fmla="*/ 14 h 26"/>
                <a:gd name="T46" fmla="*/ 18 w 19"/>
                <a:gd name="T47" fmla="*/ 16 h 26"/>
                <a:gd name="T48" fmla="*/ 18 w 19"/>
                <a:gd name="T49" fmla="*/ 16 h 26"/>
                <a:gd name="T50" fmla="*/ 0 w 19"/>
                <a:gd name="T51" fmla="*/ 26 h 26"/>
                <a:gd name="T52" fmla="*/ 2 w 19"/>
                <a:gd name="T53" fmla="*/ 22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9" h="26">
                  <a:moveTo>
                    <a:pt x="2" y="22"/>
                  </a:moveTo>
                  <a:cubicBezTo>
                    <a:pt x="2" y="22"/>
                    <a:pt x="8" y="7"/>
                    <a:pt x="10" y="2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0" y="1"/>
                    <a:pt x="10" y="1"/>
                    <a:pt x="11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2" y="0"/>
                    <a:pt x="13" y="0"/>
                    <a:pt x="13" y="1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4" y="1"/>
                    <a:pt x="14" y="2"/>
                    <a:pt x="13" y="3"/>
                  </a:cubicBezTo>
                  <a:cubicBezTo>
                    <a:pt x="13" y="3"/>
                    <a:pt x="13" y="3"/>
                    <a:pt x="13" y="3"/>
                  </a:cubicBezTo>
                  <a:cubicBezTo>
                    <a:pt x="13" y="3"/>
                    <a:pt x="13" y="3"/>
                    <a:pt x="13" y="3"/>
                  </a:cubicBezTo>
                  <a:cubicBezTo>
                    <a:pt x="13" y="3"/>
                    <a:pt x="13" y="3"/>
                    <a:pt x="13" y="3"/>
                  </a:cubicBezTo>
                  <a:cubicBezTo>
                    <a:pt x="13" y="3"/>
                    <a:pt x="13" y="3"/>
                    <a:pt x="13" y="3"/>
                  </a:cubicBezTo>
                  <a:cubicBezTo>
                    <a:pt x="13" y="3"/>
                    <a:pt x="13" y="3"/>
                    <a:pt x="13" y="3"/>
                  </a:cubicBezTo>
                  <a:cubicBezTo>
                    <a:pt x="12" y="4"/>
                    <a:pt x="12" y="5"/>
                    <a:pt x="12" y="6"/>
                  </a:cubicBezTo>
                  <a:cubicBezTo>
                    <a:pt x="12" y="6"/>
                    <a:pt x="12" y="6"/>
                    <a:pt x="12" y="6"/>
                  </a:cubicBezTo>
                  <a:cubicBezTo>
                    <a:pt x="11" y="8"/>
                    <a:pt x="10" y="10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8" y="15"/>
                    <a:pt x="7" y="18"/>
                    <a:pt x="6" y="19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16" y="13"/>
                    <a:pt x="16" y="13"/>
                    <a:pt x="16" y="13"/>
                  </a:cubicBezTo>
                  <a:cubicBezTo>
                    <a:pt x="16" y="13"/>
                    <a:pt x="16" y="13"/>
                    <a:pt x="16" y="13"/>
                  </a:cubicBezTo>
                  <a:cubicBezTo>
                    <a:pt x="17" y="13"/>
                    <a:pt x="18" y="13"/>
                    <a:pt x="18" y="14"/>
                  </a:cubicBezTo>
                  <a:cubicBezTo>
                    <a:pt x="18" y="14"/>
                    <a:pt x="18" y="14"/>
                    <a:pt x="18" y="14"/>
                  </a:cubicBezTo>
                  <a:cubicBezTo>
                    <a:pt x="19" y="14"/>
                    <a:pt x="19" y="15"/>
                    <a:pt x="18" y="16"/>
                  </a:cubicBezTo>
                  <a:cubicBezTo>
                    <a:pt x="18" y="16"/>
                    <a:pt x="18" y="16"/>
                    <a:pt x="18" y="16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2" y="22"/>
                    <a:pt x="2" y="22"/>
                    <a:pt x="2" y="2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6" name="Freeform 114"/>
            <p:cNvSpPr/>
            <p:nvPr/>
          </p:nvSpPr>
          <p:spPr bwMode="auto">
            <a:xfrm>
              <a:off x="5464175" y="2532063"/>
              <a:ext cx="131763" cy="173038"/>
            </a:xfrm>
            <a:custGeom>
              <a:avLst/>
              <a:gdLst>
                <a:gd name="T0" fmla="*/ 4 w 25"/>
                <a:gd name="T1" fmla="*/ 24 h 33"/>
                <a:gd name="T2" fmla="*/ 4 w 25"/>
                <a:gd name="T3" fmla="*/ 24 h 33"/>
                <a:gd name="T4" fmla="*/ 4 w 25"/>
                <a:gd name="T5" fmla="*/ 24 h 33"/>
                <a:gd name="T6" fmla="*/ 4 w 25"/>
                <a:gd name="T7" fmla="*/ 24 h 33"/>
                <a:gd name="T8" fmla="*/ 4 w 25"/>
                <a:gd name="T9" fmla="*/ 24 h 33"/>
                <a:gd name="T10" fmla="*/ 4 w 25"/>
                <a:gd name="T11" fmla="*/ 24 h 33"/>
                <a:gd name="T12" fmla="*/ 4 w 25"/>
                <a:gd name="T13" fmla="*/ 23 h 33"/>
                <a:gd name="T14" fmla="*/ 4 w 25"/>
                <a:gd name="T15" fmla="*/ 23 h 33"/>
                <a:gd name="T16" fmla="*/ 4 w 25"/>
                <a:gd name="T17" fmla="*/ 23 h 33"/>
                <a:gd name="T18" fmla="*/ 5 w 25"/>
                <a:gd name="T19" fmla="*/ 21 h 33"/>
                <a:gd name="T20" fmla="*/ 5 w 25"/>
                <a:gd name="T21" fmla="*/ 21 h 33"/>
                <a:gd name="T22" fmla="*/ 7 w 25"/>
                <a:gd name="T23" fmla="*/ 15 h 33"/>
                <a:gd name="T24" fmla="*/ 7 w 25"/>
                <a:gd name="T25" fmla="*/ 15 h 33"/>
                <a:gd name="T26" fmla="*/ 12 w 25"/>
                <a:gd name="T27" fmla="*/ 3 h 33"/>
                <a:gd name="T28" fmla="*/ 12 w 25"/>
                <a:gd name="T29" fmla="*/ 3 h 33"/>
                <a:gd name="T30" fmla="*/ 14 w 25"/>
                <a:gd name="T31" fmla="*/ 1 h 33"/>
                <a:gd name="T32" fmla="*/ 14 w 25"/>
                <a:gd name="T33" fmla="*/ 1 h 33"/>
                <a:gd name="T34" fmla="*/ 16 w 25"/>
                <a:gd name="T35" fmla="*/ 0 h 33"/>
                <a:gd name="T36" fmla="*/ 16 w 25"/>
                <a:gd name="T37" fmla="*/ 0 h 33"/>
                <a:gd name="T38" fmla="*/ 19 w 25"/>
                <a:gd name="T39" fmla="*/ 2 h 33"/>
                <a:gd name="T40" fmla="*/ 19 w 25"/>
                <a:gd name="T41" fmla="*/ 2 h 33"/>
                <a:gd name="T42" fmla="*/ 20 w 25"/>
                <a:gd name="T43" fmla="*/ 4 h 33"/>
                <a:gd name="T44" fmla="*/ 20 w 25"/>
                <a:gd name="T45" fmla="*/ 4 h 33"/>
                <a:gd name="T46" fmla="*/ 19 w 25"/>
                <a:gd name="T47" fmla="*/ 6 h 33"/>
                <a:gd name="T48" fmla="*/ 19 w 25"/>
                <a:gd name="T49" fmla="*/ 6 h 33"/>
                <a:gd name="T50" fmla="*/ 18 w 25"/>
                <a:gd name="T51" fmla="*/ 6 h 33"/>
                <a:gd name="T52" fmla="*/ 18 w 25"/>
                <a:gd name="T53" fmla="*/ 6 h 33"/>
                <a:gd name="T54" fmla="*/ 17 w 25"/>
                <a:gd name="T55" fmla="*/ 9 h 33"/>
                <a:gd name="T56" fmla="*/ 17 w 25"/>
                <a:gd name="T57" fmla="*/ 9 h 33"/>
                <a:gd name="T58" fmla="*/ 14 w 25"/>
                <a:gd name="T59" fmla="*/ 16 h 33"/>
                <a:gd name="T60" fmla="*/ 14 w 25"/>
                <a:gd name="T61" fmla="*/ 16 h 33"/>
                <a:gd name="T62" fmla="*/ 14 w 25"/>
                <a:gd name="T63" fmla="*/ 17 h 33"/>
                <a:gd name="T64" fmla="*/ 14 w 25"/>
                <a:gd name="T65" fmla="*/ 17 h 33"/>
                <a:gd name="T66" fmla="*/ 20 w 25"/>
                <a:gd name="T67" fmla="*/ 13 h 33"/>
                <a:gd name="T68" fmla="*/ 20 w 25"/>
                <a:gd name="T69" fmla="*/ 13 h 33"/>
                <a:gd name="T70" fmla="*/ 21 w 25"/>
                <a:gd name="T71" fmla="*/ 13 h 33"/>
                <a:gd name="T72" fmla="*/ 21 w 25"/>
                <a:gd name="T73" fmla="*/ 13 h 33"/>
                <a:gd name="T74" fmla="*/ 24 w 25"/>
                <a:gd name="T75" fmla="*/ 15 h 33"/>
                <a:gd name="T76" fmla="*/ 24 w 25"/>
                <a:gd name="T77" fmla="*/ 15 h 33"/>
                <a:gd name="T78" fmla="*/ 25 w 25"/>
                <a:gd name="T79" fmla="*/ 17 h 33"/>
                <a:gd name="T80" fmla="*/ 25 w 25"/>
                <a:gd name="T81" fmla="*/ 17 h 33"/>
                <a:gd name="T82" fmla="*/ 23 w 25"/>
                <a:gd name="T83" fmla="*/ 20 h 33"/>
                <a:gd name="T84" fmla="*/ 23 w 25"/>
                <a:gd name="T85" fmla="*/ 20 h 33"/>
                <a:gd name="T86" fmla="*/ 0 w 25"/>
                <a:gd name="T87" fmla="*/ 33 h 33"/>
                <a:gd name="T88" fmla="*/ 4 w 25"/>
                <a:gd name="T89" fmla="*/ 24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25" h="33">
                  <a:moveTo>
                    <a:pt x="4" y="24"/>
                  </a:moveTo>
                  <a:cubicBezTo>
                    <a:pt x="4" y="24"/>
                    <a:pt x="4" y="24"/>
                    <a:pt x="4" y="24"/>
                  </a:cubicBezTo>
                  <a:cubicBezTo>
                    <a:pt x="4" y="24"/>
                    <a:pt x="4" y="24"/>
                    <a:pt x="4" y="24"/>
                  </a:cubicBezTo>
                  <a:cubicBezTo>
                    <a:pt x="4" y="24"/>
                    <a:pt x="4" y="24"/>
                    <a:pt x="4" y="24"/>
                  </a:cubicBezTo>
                  <a:cubicBezTo>
                    <a:pt x="4" y="24"/>
                    <a:pt x="4" y="24"/>
                    <a:pt x="4" y="24"/>
                  </a:cubicBezTo>
                  <a:cubicBezTo>
                    <a:pt x="4" y="24"/>
                    <a:pt x="4" y="24"/>
                    <a:pt x="4" y="24"/>
                  </a:cubicBezTo>
                  <a:cubicBezTo>
                    <a:pt x="4" y="23"/>
                    <a:pt x="4" y="23"/>
                    <a:pt x="4" y="23"/>
                  </a:cubicBezTo>
                  <a:cubicBezTo>
                    <a:pt x="4" y="23"/>
                    <a:pt x="4" y="23"/>
                    <a:pt x="4" y="23"/>
                  </a:cubicBezTo>
                  <a:cubicBezTo>
                    <a:pt x="4" y="23"/>
                    <a:pt x="4" y="23"/>
                    <a:pt x="4" y="23"/>
                  </a:cubicBezTo>
                  <a:cubicBezTo>
                    <a:pt x="4" y="22"/>
                    <a:pt x="5" y="22"/>
                    <a:pt x="5" y="21"/>
                  </a:cubicBezTo>
                  <a:cubicBezTo>
                    <a:pt x="5" y="21"/>
                    <a:pt x="5" y="21"/>
                    <a:pt x="5" y="21"/>
                  </a:cubicBezTo>
                  <a:cubicBezTo>
                    <a:pt x="5" y="20"/>
                    <a:pt x="6" y="17"/>
                    <a:pt x="7" y="15"/>
                  </a:cubicBezTo>
                  <a:cubicBezTo>
                    <a:pt x="7" y="15"/>
                    <a:pt x="7" y="15"/>
                    <a:pt x="7" y="15"/>
                  </a:cubicBezTo>
                  <a:cubicBezTo>
                    <a:pt x="9" y="11"/>
                    <a:pt x="11" y="6"/>
                    <a:pt x="12" y="3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12" y="3"/>
                    <a:pt x="13" y="2"/>
                    <a:pt x="14" y="1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15" y="0"/>
                    <a:pt x="15" y="0"/>
                    <a:pt x="16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8" y="1"/>
                    <a:pt x="19" y="2"/>
                  </a:cubicBezTo>
                  <a:cubicBezTo>
                    <a:pt x="19" y="2"/>
                    <a:pt x="19" y="2"/>
                    <a:pt x="19" y="2"/>
                  </a:cubicBezTo>
                  <a:cubicBezTo>
                    <a:pt x="19" y="2"/>
                    <a:pt x="20" y="3"/>
                    <a:pt x="20" y="4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20" y="4"/>
                    <a:pt x="19" y="5"/>
                    <a:pt x="19" y="6"/>
                  </a:cubicBezTo>
                  <a:cubicBezTo>
                    <a:pt x="19" y="6"/>
                    <a:pt x="19" y="6"/>
                    <a:pt x="19" y="6"/>
                  </a:cubicBezTo>
                  <a:cubicBezTo>
                    <a:pt x="19" y="6"/>
                    <a:pt x="19" y="6"/>
                    <a:pt x="18" y="6"/>
                  </a:cubicBezTo>
                  <a:cubicBezTo>
                    <a:pt x="18" y="6"/>
                    <a:pt x="18" y="6"/>
                    <a:pt x="18" y="6"/>
                  </a:cubicBezTo>
                  <a:cubicBezTo>
                    <a:pt x="18" y="7"/>
                    <a:pt x="18" y="8"/>
                    <a:pt x="17" y="9"/>
                  </a:cubicBezTo>
                  <a:cubicBezTo>
                    <a:pt x="17" y="9"/>
                    <a:pt x="17" y="9"/>
                    <a:pt x="17" y="9"/>
                  </a:cubicBezTo>
                  <a:cubicBezTo>
                    <a:pt x="17" y="11"/>
                    <a:pt x="15" y="13"/>
                    <a:pt x="14" y="16"/>
                  </a:cubicBezTo>
                  <a:cubicBezTo>
                    <a:pt x="14" y="16"/>
                    <a:pt x="14" y="16"/>
                    <a:pt x="14" y="16"/>
                  </a:cubicBezTo>
                  <a:cubicBezTo>
                    <a:pt x="14" y="16"/>
                    <a:pt x="14" y="16"/>
                    <a:pt x="14" y="17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0" y="13"/>
                    <a:pt x="21" y="13"/>
                    <a:pt x="21" y="13"/>
                  </a:cubicBezTo>
                  <a:cubicBezTo>
                    <a:pt x="21" y="13"/>
                    <a:pt x="21" y="13"/>
                    <a:pt x="21" y="13"/>
                  </a:cubicBezTo>
                  <a:cubicBezTo>
                    <a:pt x="22" y="13"/>
                    <a:pt x="24" y="14"/>
                    <a:pt x="24" y="15"/>
                  </a:cubicBezTo>
                  <a:cubicBezTo>
                    <a:pt x="24" y="15"/>
                    <a:pt x="24" y="15"/>
                    <a:pt x="24" y="15"/>
                  </a:cubicBezTo>
                  <a:cubicBezTo>
                    <a:pt x="25" y="15"/>
                    <a:pt x="25" y="16"/>
                    <a:pt x="25" y="17"/>
                  </a:cubicBezTo>
                  <a:cubicBezTo>
                    <a:pt x="25" y="17"/>
                    <a:pt x="25" y="17"/>
                    <a:pt x="25" y="17"/>
                  </a:cubicBezTo>
                  <a:cubicBezTo>
                    <a:pt x="25" y="18"/>
                    <a:pt x="24" y="19"/>
                    <a:pt x="23" y="20"/>
                  </a:cubicBezTo>
                  <a:cubicBezTo>
                    <a:pt x="23" y="20"/>
                    <a:pt x="23" y="20"/>
                    <a:pt x="23" y="20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4" y="24"/>
                    <a:pt x="4" y="24"/>
                    <a:pt x="4" y="2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7" name="Freeform 115"/>
            <p:cNvSpPr/>
            <p:nvPr/>
          </p:nvSpPr>
          <p:spPr bwMode="auto">
            <a:xfrm>
              <a:off x="5507038" y="2579688"/>
              <a:ext cx="79375" cy="84138"/>
            </a:xfrm>
            <a:custGeom>
              <a:avLst/>
              <a:gdLst>
                <a:gd name="T0" fmla="*/ 0 w 15"/>
                <a:gd name="T1" fmla="*/ 15 h 16"/>
                <a:gd name="T2" fmla="*/ 1 w 15"/>
                <a:gd name="T3" fmla="*/ 13 h 16"/>
                <a:gd name="T4" fmla="*/ 1 w 15"/>
                <a:gd name="T5" fmla="*/ 13 h 16"/>
                <a:gd name="T6" fmla="*/ 5 w 15"/>
                <a:gd name="T7" fmla="*/ 7 h 16"/>
                <a:gd name="T8" fmla="*/ 5 w 15"/>
                <a:gd name="T9" fmla="*/ 7 h 16"/>
                <a:gd name="T10" fmla="*/ 12 w 15"/>
                <a:gd name="T11" fmla="*/ 0 h 16"/>
                <a:gd name="T12" fmla="*/ 12 w 15"/>
                <a:gd name="T13" fmla="*/ 0 h 16"/>
                <a:gd name="T14" fmla="*/ 12 w 15"/>
                <a:gd name="T15" fmla="*/ 0 h 16"/>
                <a:gd name="T16" fmla="*/ 14 w 15"/>
                <a:gd name="T17" fmla="*/ 1 h 16"/>
                <a:gd name="T18" fmla="*/ 14 w 15"/>
                <a:gd name="T19" fmla="*/ 1 h 16"/>
                <a:gd name="T20" fmla="*/ 14 w 15"/>
                <a:gd name="T21" fmla="*/ 3 h 16"/>
                <a:gd name="T22" fmla="*/ 14 w 15"/>
                <a:gd name="T23" fmla="*/ 3 h 16"/>
                <a:gd name="T24" fmla="*/ 8 w 15"/>
                <a:gd name="T25" fmla="*/ 9 h 16"/>
                <a:gd name="T26" fmla="*/ 8 w 15"/>
                <a:gd name="T27" fmla="*/ 9 h 16"/>
                <a:gd name="T28" fmla="*/ 2 w 15"/>
                <a:gd name="T29" fmla="*/ 16 h 16"/>
                <a:gd name="T30" fmla="*/ 2 w 15"/>
                <a:gd name="T31" fmla="*/ 16 h 16"/>
                <a:gd name="T32" fmla="*/ 2 w 15"/>
                <a:gd name="T33" fmla="*/ 16 h 16"/>
                <a:gd name="T34" fmla="*/ 2 w 15"/>
                <a:gd name="T35" fmla="*/ 16 h 16"/>
                <a:gd name="T36" fmla="*/ 0 w 15"/>
                <a:gd name="T37" fmla="*/ 15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5" h="16">
                  <a:moveTo>
                    <a:pt x="0" y="15"/>
                  </a:moveTo>
                  <a:cubicBezTo>
                    <a:pt x="0" y="14"/>
                    <a:pt x="0" y="14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3" y="10"/>
                    <a:pt x="5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7" y="5"/>
                    <a:pt x="9" y="2"/>
                    <a:pt x="12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3" y="0"/>
                    <a:pt x="14" y="0"/>
                    <a:pt x="14" y="1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15" y="1"/>
                    <a:pt x="15" y="2"/>
                    <a:pt x="14" y="3"/>
                  </a:cubicBezTo>
                  <a:cubicBezTo>
                    <a:pt x="14" y="3"/>
                    <a:pt x="14" y="3"/>
                    <a:pt x="14" y="3"/>
                  </a:cubicBezTo>
                  <a:cubicBezTo>
                    <a:pt x="12" y="4"/>
                    <a:pt x="9" y="6"/>
                    <a:pt x="8" y="9"/>
                  </a:cubicBezTo>
                  <a:cubicBezTo>
                    <a:pt x="8" y="9"/>
                    <a:pt x="8" y="9"/>
                    <a:pt x="8" y="9"/>
                  </a:cubicBezTo>
                  <a:cubicBezTo>
                    <a:pt x="6" y="12"/>
                    <a:pt x="4" y="15"/>
                    <a:pt x="2" y="16"/>
                  </a:cubicBezTo>
                  <a:cubicBezTo>
                    <a:pt x="2" y="16"/>
                    <a:pt x="2" y="16"/>
                    <a:pt x="2" y="16"/>
                  </a:cubicBezTo>
                  <a:cubicBezTo>
                    <a:pt x="2" y="16"/>
                    <a:pt x="2" y="16"/>
                    <a:pt x="2" y="16"/>
                  </a:cubicBezTo>
                  <a:cubicBezTo>
                    <a:pt x="2" y="16"/>
                    <a:pt x="2" y="16"/>
                    <a:pt x="2" y="16"/>
                  </a:cubicBezTo>
                  <a:cubicBezTo>
                    <a:pt x="1" y="16"/>
                    <a:pt x="1" y="16"/>
                    <a:pt x="0" y="1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8" name="Freeform 116"/>
            <p:cNvSpPr>
              <a:spLocks noEditPoints="1"/>
            </p:cNvSpPr>
            <p:nvPr/>
          </p:nvSpPr>
          <p:spPr bwMode="auto">
            <a:xfrm>
              <a:off x="5495925" y="2563813"/>
              <a:ext cx="100013" cy="109538"/>
            </a:xfrm>
            <a:custGeom>
              <a:avLst/>
              <a:gdLst>
                <a:gd name="T0" fmla="*/ 1 w 19"/>
                <a:gd name="T1" fmla="*/ 19 h 21"/>
                <a:gd name="T2" fmla="*/ 1 w 19"/>
                <a:gd name="T3" fmla="*/ 19 h 21"/>
                <a:gd name="T4" fmla="*/ 0 w 19"/>
                <a:gd name="T5" fmla="*/ 17 h 21"/>
                <a:gd name="T6" fmla="*/ 0 w 19"/>
                <a:gd name="T7" fmla="*/ 17 h 21"/>
                <a:gd name="T8" fmla="*/ 2 w 19"/>
                <a:gd name="T9" fmla="*/ 14 h 21"/>
                <a:gd name="T10" fmla="*/ 2 w 19"/>
                <a:gd name="T11" fmla="*/ 14 h 21"/>
                <a:gd name="T12" fmla="*/ 2 w 19"/>
                <a:gd name="T13" fmla="*/ 14 h 21"/>
                <a:gd name="T14" fmla="*/ 2 w 19"/>
                <a:gd name="T15" fmla="*/ 14 h 21"/>
                <a:gd name="T16" fmla="*/ 3 w 19"/>
                <a:gd name="T17" fmla="*/ 13 h 21"/>
                <a:gd name="T18" fmla="*/ 3 w 19"/>
                <a:gd name="T19" fmla="*/ 13 h 21"/>
                <a:gd name="T20" fmla="*/ 5 w 19"/>
                <a:gd name="T21" fmla="*/ 9 h 21"/>
                <a:gd name="T22" fmla="*/ 5 w 19"/>
                <a:gd name="T23" fmla="*/ 9 h 21"/>
                <a:gd name="T24" fmla="*/ 13 w 19"/>
                <a:gd name="T25" fmla="*/ 1 h 21"/>
                <a:gd name="T26" fmla="*/ 13 w 19"/>
                <a:gd name="T27" fmla="*/ 1 h 21"/>
                <a:gd name="T28" fmla="*/ 16 w 19"/>
                <a:gd name="T29" fmla="*/ 0 h 21"/>
                <a:gd name="T30" fmla="*/ 16 w 19"/>
                <a:gd name="T31" fmla="*/ 1 h 21"/>
                <a:gd name="T32" fmla="*/ 18 w 19"/>
                <a:gd name="T33" fmla="*/ 3 h 21"/>
                <a:gd name="T34" fmla="*/ 18 w 19"/>
                <a:gd name="T35" fmla="*/ 3 h 21"/>
                <a:gd name="T36" fmla="*/ 19 w 19"/>
                <a:gd name="T37" fmla="*/ 4 h 21"/>
                <a:gd name="T38" fmla="*/ 19 w 19"/>
                <a:gd name="T39" fmla="*/ 4 h 21"/>
                <a:gd name="T40" fmla="*/ 17 w 19"/>
                <a:gd name="T41" fmla="*/ 7 h 21"/>
                <a:gd name="T42" fmla="*/ 17 w 19"/>
                <a:gd name="T43" fmla="*/ 7 h 21"/>
                <a:gd name="T44" fmla="*/ 11 w 19"/>
                <a:gd name="T45" fmla="*/ 13 h 21"/>
                <a:gd name="T46" fmla="*/ 11 w 19"/>
                <a:gd name="T47" fmla="*/ 13 h 21"/>
                <a:gd name="T48" fmla="*/ 5 w 19"/>
                <a:gd name="T49" fmla="*/ 20 h 21"/>
                <a:gd name="T50" fmla="*/ 5 w 19"/>
                <a:gd name="T51" fmla="*/ 20 h 21"/>
                <a:gd name="T52" fmla="*/ 4 w 19"/>
                <a:gd name="T53" fmla="*/ 21 h 21"/>
                <a:gd name="T54" fmla="*/ 4 w 19"/>
                <a:gd name="T55" fmla="*/ 21 h 21"/>
                <a:gd name="T56" fmla="*/ 4 w 19"/>
                <a:gd name="T57" fmla="*/ 21 h 21"/>
                <a:gd name="T58" fmla="*/ 4 w 19"/>
                <a:gd name="T59" fmla="*/ 21 h 21"/>
                <a:gd name="T60" fmla="*/ 1 w 19"/>
                <a:gd name="T61" fmla="*/ 19 h 21"/>
                <a:gd name="T62" fmla="*/ 2 w 19"/>
                <a:gd name="T63" fmla="*/ 18 h 21"/>
                <a:gd name="T64" fmla="*/ 3 w 19"/>
                <a:gd name="T65" fmla="*/ 18 h 21"/>
                <a:gd name="T66" fmla="*/ 3 w 19"/>
                <a:gd name="T67" fmla="*/ 18 h 21"/>
                <a:gd name="T68" fmla="*/ 2 w 19"/>
                <a:gd name="T69" fmla="*/ 18 h 21"/>
                <a:gd name="T70" fmla="*/ 4 w 19"/>
                <a:gd name="T71" fmla="*/ 17 h 21"/>
                <a:gd name="T72" fmla="*/ 4 w 19"/>
                <a:gd name="T73" fmla="*/ 17 h 21"/>
                <a:gd name="T74" fmla="*/ 4 w 19"/>
                <a:gd name="T75" fmla="*/ 17 h 21"/>
                <a:gd name="T76" fmla="*/ 4 w 19"/>
                <a:gd name="T77" fmla="*/ 17 h 21"/>
                <a:gd name="T78" fmla="*/ 4 w 19"/>
                <a:gd name="T79" fmla="*/ 17 h 21"/>
                <a:gd name="T80" fmla="*/ 4 w 19"/>
                <a:gd name="T81" fmla="*/ 17 h 21"/>
                <a:gd name="T82" fmla="*/ 4 w 19"/>
                <a:gd name="T83" fmla="*/ 17 h 21"/>
                <a:gd name="T84" fmla="*/ 4 w 19"/>
                <a:gd name="T85" fmla="*/ 17 h 21"/>
                <a:gd name="T86" fmla="*/ 4 w 19"/>
                <a:gd name="T87" fmla="*/ 17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9" h="21">
                  <a:moveTo>
                    <a:pt x="1" y="19"/>
                  </a:moveTo>
                  <a:cubicBezTo>
                    <a:pt x="1" y="19"/>
                    <a:pt x="1" y="19"/>
                    <a:pt x="1" y="19"/>
                  </a:cubicBezTo>
                  <a:cubicBezTo>
                    <a:pt x="0" y="19"/>
                    <a:pt x="0" y="18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0" y="16"/>
                    <a:pt x="1" y="15"/>
                    <a:pt x="2" y="14"/>
                  </a:cubicBezTo>
                  <a:cubicBezTo>
                    <a:pt x="2" y="14"/>
                    <a:pt x="2" y="14"/>
                    <a:pt x="2" y="14"/>
                  </a:cubicBezTo>
                  <a:cubicBezTo>
                    <a:pt x="2" y="14"/>
                    <a:pt x="2" y="14"/>
                    <a:pt x="2" y="14"/>
                  </a:cubicBezTo>
                  <a:cubicBezTo>
                    <a:pt x="2" y="14"/>
                    <a:pt x="2" y="14"/>
                    <a:pt x="2" y="14"/>
                  </a:cubicBezTo>
                  <a:cubicBezTo>
                    <a:pt x="2" y="14"/>
                    <a:pt x="2" y="14"/>
                    <a:pt x="3" y="13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4" y="12"/>
                    <a:pt x="4" y="11"/>
                    <a:pt x="5" y="9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8" y="6"/>
                    <a:pt x="10" y="3"/>
                    <a:pt x="13" y="1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7" y="1"/>
                    <a:pt x="18" y="2"/>
                    <a:pt x="18" y="3"/>
                  </a:cubicBezTo>
                  <a:cubicBezTo>
                    <a:pt x="18" y="3"/>
                    <a:pt x="18" y="3"/>
                    <a:pt x="18" y="3"/>
                  </a:cubicBezTo>
                  <a:cubicBezTo>
                    <a:pt x="19" y="3"/>
                    <a:pt x="19" y="4"/>
                    <a:pt x="19" y="4"/>
                  </a:cubicBezTo>
                  <a:cubicBezTo>
                    <a:pt x="19" y="4"/>
                    <a:pt x="19" y="4"/>
                    <a:pt x="19" y="4"/>
                  </a:cubicBezTo>
                  <a:cubicBezTo>
                    <a:pt x="19" y="6"/>
                    <a:pt x="18" y="7"/>
                    <a:pt x="17" y="7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5" y="8"/>
                    <a:pt x="13" y="11"/>
                    <a:pt x="11" y="13"/>
                  </a:cubicBezTo>
                  <a:cubicBezTo>
                    <a:pt x="11" y="13"/>
                    <a:pt x="11" y="13"/>
                    <a:pt x="11" y="13"/>
                  </a:cubicBezTo>
                  <a:cubicBezTo>
                    <a:pt x="9" y="16"/>
                    <a:pt x="8" y="19"/>
                    <a:pt x="5" y="20"/>
                  </a:cubicBezTo>
                  <a:cubicBezTo>
                    <a:pt x="5" y="20"/>
                    <a:pt x="5" y="20"/>
                    <a:pt x="5" y="20"/>
                  </a:cubicBezTo>
                  <a:cubicBezTo>
                    <a:pt x="5" y="21"/>
                    <a:pt x="4" y="21"/>
                    <a:pt x="4" y="21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2" y="21"/>
                    <a:pt x="1" y="20"/>
                    <a:pt x="1" y="19"/>
                  </a:cubicBezTo>
                  <a:close/>
                  <a:moveTo>
                    <a:pt x="2" y="18"/>
                  </a:moveTo>
                  <a:cubicBezTo>
                    <a:pt x="3" y="18"/>
                    <a:pt x="3" y="18"/>
                    <a:pt x="3" y="18"/>
                  </a:cubicBezTo>
                  <a:cubicBezTo>
                    <a:pt x="3" y="18"/>
                    <a:pt x="3" y="18"/>
                    <a:pt x="3" y="18"/>
                  </a:cubicBezTo>
                  <a:cubicBezTo>
                    <a:pt x="2" y="18"/>
                    <a:pt x="2" y="18"/>
                    <a:pt x="2" y="18"/>
                  </a:cubicBezTo>
                  <a:close/>
                  <a:moveTo>
                    <a:pt x="4" y="17"/>
                  </a:moveTo>
                  <a:cubicBezTo>
                    <a:pt x="4" y="17"/>
                    <a:pt x="4" y="17"/>
                    <a:pt x="4" y="17"/>
                  </a:cubicBezTo>
                  <a:cubicBezTo>
                    <a:pt x="4" y="17"/>
                    <a:pt x="4" y="17"/>
                    <a:pt x="4" y="17"/>
                  </a:cubicBezTo>
                  <a:close/>
                  <a:moveTo>
                    <a:pt x="4" y="17"/>
                  </a:moveTo>
                  <a:cubicBezTo>
                    <a:pt x="4" y="17"/>
                    <a:pt x="4" y="17"/>
                    <a:pt x="4" y="17"/>
                  </a:cubicBezTo>
                  <a:cubicBezTo>
                    <a:pt x="4" y="17"/>
                    <a:pt x="4" y="17"/>
                    <a:pt x="4" y="17"/>
                  </a:cubicBezTo>
                  <a:cubicBezTo>
                    <a:pt x="4" y="17"/>
                    <a:pt x="4" y="17"/>
                    <a:pt x="4" y="17"/>
                  </a:cubicBezTo>
                  <a:cubicBezTo>
                    <a:pt x="4" y="17"/>
                    <a:pt x="4" y="17"/>
                    <a:pt x="4" y="17"/>
                  </a:cubicBezTo>
                  <a:cubicBezTo>
                    <a:pt x="4" y="17"/>
                    <a:pt x="4" y="17"/>
                    <a:pt x="4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9" name="Freeform 117"/>
            <p:cNvSpPr/>
            <p:nvPr/>
          </p:nvSpPr>
          <p:spPr bwMode="auto">
            <a:xfrm>
              <a:off x="5522913" y="4059238"/>
              <a:ext cx="274638" cy="542925"/>
            </a:xfrm>
            <a:custGeom>
              <a:avLst/>
              <a:gdLst>
                <a:gd name="T0" fmla="*/ 19 w 52"/>
                <a:gd name="T1" fmla="*/ 99 h 103"/>
                <a:gd name="T2" fmla="*/ 9 w 52"/>
                <a:gd name="T3" fmla="*/ 71 h 103"/>
                <a:gd name="T4" fmla="*/ 9 w 52"/>
                <a:gd name="T5" fmla="*/ 71 h 103"/>
                <a:gd name="T6" fmla="*/ 3 w 52"/>
                <a:gd name="T7" fmla="*/ 90 h 103"/>
                <a:gd name="T8" fmla="*/ 2 w 52"/>
                <a:gd name="T9" fmla="*/ 91 h 103"/>
                <a:gd name="T10" fmla="*/ 2 w 52"/>
                <a:gd name="T11" fmla="*/ 91 h 103"/>
                <a:gd name="T12" fmla="*/ 0 w 52"/>
                <a:gd name="T13" fmla="*/ 89 h 103"/>
                <a:gd name="T14" fmla="*/ 0 w 52"/>
                <a:gd name="T15" fmla="*/ 89 h 103"/>
                <a:gd name="T16" fmla="*/ 8 w 52"/>
                <a:gd name="T17" fmla="*/ 61 h 103"/>
                <a:gd name="T18" fmla="*/ 10 w 52"/>
                <a:gd name="T19" fmla="*/ 66 h 103"/>
                <a:gd name="T20" fmla="*/ 22 w 52"/>
                <a:gd name="T21" fmla="*/ 98 h 103"/>
                <a:gd name="T22" fmla="*/ 22 w 52"/>
                <a:gd name="T23" fmla="*/ 98 h 103"/>
                <a:gd name="T24" fmla="*/ 23 w 52"/>
                <a:gd name="T25" fmla="*/ 100 h 103"/>
                <a:gd name="T26" fmla="*/ 23 w 52"/>
                <a:gd name="T27" fmla="*/ 100 h 103"/>
                <a:gd name="T28" fmla="*/ 26 w 52"/>
                <a:gd name="T29" fmla="*/ 97 h 103"/>
                <a:gd name="T30" fmla="*/ 26 w 52"/>
                <a:gd name="T31" fmla="*/ 97 h 103"/>
                <a:gd name="T32" fmla="*/ 28 w 52"/>
                <a:gd name="T33" fmla="*/ 95 h 103"/>
                <a:gd name="T34" fmla="*/ 28 w 52"/>
                <a:gd name="T35" fmla="*/ 95 h 103"/>
                <a:gd name="T36" fmla="*/ 49 w 52"/>
                <a:gd name="T37" fmla="*/ 1 h 103"/>
                <a:gd name="T38" fmla="*/ 50 w 52"/>
                <a:gd name="T39" fmla="*/ 0 h 103"/>
                <a:gd name="T40" fmla="*/ 50 w 52"/>
                <a:gd name="T41" fmla="*/ 0 h 103"/>
                <a:gd name="T42" fmla="*/ 52 w 52"/>
                <a:gd name="T43" fmla="*/ 2 h 103"/>
                <a:gd name="T44" fmla="*/ 52 w 52"/>
                <a:gd name="T45" fmla="*/ 2 h 103"/>
                <a:gd name="T46" fmla="*/ 30 w 52"/>
                <a:gd name="T47" fmla="*/ 96 h 103"/>
                <a:gd name="T48" fmla="*/ 30 w 52"/>
                <a:gd name="T49" fmla="*/ 96 h 103"/>
                <a:gd name="T50" fmla="*/ 28 w 52"/>
                <a:gd name="T51" fmla="*/ 99 h 103"/>
                <a:gd name="T52" fmla="*/ 28 w 52"/>
                <a:gd name="T53" fmla="*/ 99 h 103"/>
                <a:gd name="T54" fmla="*/ 23 w 52"/>
                <a:gd name="T55" fmla="*/ 103 h 103"/>
                <a:gd name="T56" fmla="*/ 23 w 52"/>
                <a:gd name="T57" fmla="*/ 103 h 103"/>
                <a:gd name="T58" fmla="*/ 19 w 52"/>
                <a:gd name="T59" fmla="*/ 99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52" h="103">
                  <a:moveTo>
                    <a:pt x="19" y="99"/>
                  </a:moveTo>
                  <a:cubicBezTo>
                    <a:pt x="17" y="92"/>
                    <a:pt x="12" y="78"/>
                    <a:pt x="9" y="71"/>
                  </a:cubicBezTo>
                  <a:cubicBezTo>
                    <a:pt x="9" y="71"/>
                    <a:pt x="9" y="71"/>
                    <a:pt x="9" y="71"/>
                  </a:cubicBezTo>
                  <a:cubicBezTo>
                    <a:pt x="3" y="90"/>
                    <a:pt x="3" y="90"/>
                    <a:pt x="3" y="90"/>
                  </a:cubicBezTo>
                  <a:cubicBezTo>
                    <a:pt x="3" y="91"/>
                    <a:pt x="2" y="91"/>
                    <a:pt x="2" y="91"/>
                  </a:cubicBezTo>
                  <a:cubicBezTo>
                    <a:pt x="2" y="91"/>
                    <a:pt x="2" y="91"/>
                    <a:pt x="2" y="91"/>
                  </a:cubicBezTo>
                  <a:cubicBezTo>
                    <a:pt x="1" y="91"/>
                    <a:pt x="0" y="90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8" y="61"/>
                    <a:pt x="8" y="61"/>
                    <a:pt x="8" y="61"/>
                  </a:cubicBezTo>
                  <a:cubicBezTo>
                    <a:pt x="10" y="66"/>
                    <a:pt x="10" y="66"/>
                    <a:pt x="10" y="66"/>
                  </a:cubicBezTo>
                  <a:cubicBezTo>
                    <a:pt x="10" y="66"/>
                    <a:pt x="19" y="89"/>
                    <a:pt x="22" y="98"/>
                  </a:cubicBezTo>
                  <a:cubicBezTo>
                    <a:pt x="22" y="98"/>
                    <a:pt x="22" y="98"/>
                    <a:pt x="22" y="98"/>
                  </a:cubicBezTo>
                  <a:cubicBezTo>
                    <a:pt x="23" y="100"/>
                    <a:pt x="23" y="100"/>
                    <a:pt x="23" y="100"/>
                  </a:cubicBezTo>
                  <a:cubicBezTo>
                    <a:pt x="23" y="100"/>
                    <a:pt x="23" y="100"/>
                    <a:pt x="23" y="100"/>
                  </a:cubicBezTo>
                  <a:cubicBezTo>
                    <a:pt x="23" y="100"/>
                    <a:pt x="25" y="99"/>
                    <a:pt x="26" y="97"/>
                  </a:cubicBezTo>
                  <a:cubicBezTo>
                    <a:pt x="26" y="97"/>
                    <a:pt x="26" y="97"/>
                    <a:pt x="26" y="97"/>
                  </a:cubicBezTo>
                  <a:cubicBezTo>
                    <a:pt x="27" y="96"/>
                    <a:pt x="27" y="95"/>
                    <a:pt x="28" y="95"/>
                  </a:cubicBezTo>
                  <a:cubicBezTo>
                    <a:pt x="28" y="95"/>
                    <a:pt x="28" y="95"/>
                    <a:pt x="28" y="95"/>
                  </a:cubicBezTo>
                  <a:cubicBezTo>
                    <a:pt x="49" y="1"/>
                    <a:pt x="49" y="1"/>
                    <a:pt x="49" y="1"/>
                  </a:cubicBezTo>
                  <a:cubicBezTo>
                    <a:pt x="49" y="0"/>
                    <a:pt x="50" y="0"/>
                    <a:pt x="50" y="0"/>
                  </a:cubicBezTo>
                  <a:cubicBezTo>
                    <a:pt x="50" y="0"/>
                    <a:pt x="50" y="0"/>
                    <a:pt x="50" y="0"/>
                  </a:cubicBezTo>
                  <a:cubicBezTo>
                    <a:pt x="51" y="0"/>
                    <a:pt x="52" y="1"/>
                    <a:pt x="52" y="2"/>
                  </a:cubicBezTo>
                  <a:cubicBezTo>
                    <a:pt x="52" y="2"/>
                    <a:pt x="52" y="2"/>
                    <a:pt x="52" y="2"/>
                  </a:cubicBezTo>
                  <a:cubicBezTo>
                    <a:pt x="30" y="96"/>
                    <a:pt x="30" y="96"/>
                    <a:pt x="30" y="96"/>
                  </a:cubicBezTo>
                  <a:cubicBezTo>
                    <a:pt x="30" y="96"/>
                    <a:pt x="30" y="96"/>
                    <a:pt x="30" y="96"/>
                  </a:cubicBezTo>
                  <a:cubicBezTo>
                    <a:pt x="30" y="96"/>
                    <a:pt x="30" y="97"/>
                    <a:pt x="28" y="99"/>
                  </a:cubicBezTo>
                  <a:cubicBezTo>
                    <a:pt x="28" y="99"/>
                    <a:pt x="28" y="99"/>
                    <a:pt x="28" y="99"/>
                  </a:cubicBezTo>
                  <a:cubicBezTo>
                    <a:pt x="27" y="101"/>
                    <a:pt x="26" y="103"/>
                    <a:pt x="23" y="103"/>
                  </a:cubicBezTo>
                  <a:cubicBezTo>
                    <a:pt x="23" y="103"/>
                    <a:pt x="23" y="103"/>
                    <a:pt x="23" y="103"/>
                  </a:cubicBezTo>
                  <a:cubicBezTo>
                    <a:pt x="21" y="103"/>
                    <a:pt x="20" y="101"/>
                    <a:pt x="19" y="9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0" name="Freeform 118"/>
            <p:cNvSpPr>
              <a:spLocks noEditPoints="1"/>
            </p:cNvSpPr>
            <p:nvPr/>
          </p:nvSpPr>
          <p:spPr bwMode="auto">
            <a:xfrm>
              <a:off x="5511800" y="4049713"/>
              <a:ext cx="296863" cy="563563"/>
            </a:xfrm>
            <a:custGeom>
              <a:avLst/>
              <a:gdLst>
                <a:gd name="T0" fmla="*/ 19 w 56"/>
                <a:gd name="T1" fmla="*/ 101 h 107"/>
                <a:gd name="T2" fmla="*/ 19 w 56"/>
                <a:gd name="T3" fmla="*/ 101 h 107"/>
                <a:gd name="T4" fmla="*/ 11 w 56"/>
                <a:gd name="T5" fmla="*/ 79 h 107"/>
                <a:gd name="T6" fmla="*/ 11 w 56"/>
                <a:gd name="T7" fmla="*/ 79 h 107"/>
                <a:gd name="T8" fmla="*/ 7 w 56"/>
                <a:gd name="T9" fmla="*/ 93 h 107"/>
                <a:gd name="T10" fmla="*/ 4 w 56"/>
                <a:gd name="T11" fmla="*/ 95 h 107"/>
                <a:gd name="T12" fmla="*/ 4 w 56"/>
                <a:gd name="T13" fmla="*/ 95 h 107"/>
                <a:gd name="T14" fmla="*/ 3 w 56"/>
                <a:gd name="T15" fmla="*/ 95 h 107"/>
                <a:gd name="T16" fmla="*/ 3 w 56"/>
                <a:gd name="T17" fmla="*/ 95 h 107"/>
                <a:gd name="T18" fmla="*/ 0 w 56"/>
                <a:gd name="T19" fmla="*/ 92 h 107"/>
                <a:gd name="T20" fmla="*/ 0 w 56"/>
                <a:gd name="T21" fmla="*/ 92 h 107"/>
                <a:gd name="T22" fmla="*/ 1 w 56"/>
                <a:gd name="T23" fmla="*/ 91 h 107"/>
                <a:gd name="T24" fmla="*/ 1 w 56"/>
                <a:gd name="T25" fmla="*/ 91 h 107"/>
                <a:gd name="T26" fmla="*/ 10 w 56"/>
                <a:gd name="T27" fmla="*/ 57 h 107"/>
                <a:gd name="T28" fmla="*/ 14 w 56"/>
                <a:gd name="T29" fmla="*/ 67 h 107"/>
                <a:gd name="T30" fmla="*/ 26 w 56"/>
                <a:gd name="T31" fmla="*/ 99 h 107"/>
                <a:gd name="T32" fmla="*/ 26 w 56"/>
                <a:gd name="T33" fmla="*/ 99 h 107"/>
                <a:gd name="T34" fmla="*/ 26 w 56"/>
                <a:gd name="T35" fmla="*/ 98 h 107"/>
                <a:gd name="T36" fmla="*/ 26 w 56"/>
                <a:gd name="T37" fmla="*/ 98 h 107"/>
                <a:gd name="T38" fmla="*/ 28 w 56"/>
                <a:gd name="T39" fmla="*/ 96 h 107"/>
                <a:gd name="T40" fmla="*/ 28 w 56"/>
                <a:gd name="T41" fmla="*/ 96 h 107"/>
                <a:gd name="T42" fmla="*/ 49 w 56"/>
                <a:gd name="T43" fmla="*/ 3 h 107"/>
                <a:gd name="T44" fmla="*/ 52 w 56"/>
                <a:gd name="T45" fmla="*/ 0 h 107"/>
                <a:gd name="T46" fmla="*/ 52 w 56"/>
                <a:gd name="T47" fmla="*/ 0 h 107"/>
                <a:gd name="T48" fmla="*/ 53 w 56"/>
                <a:gd name="T49" fmla="*/ 0 h 107"/>
                <a:gd name="T50" fmla="*/ 53 w 56"/>
                <a:gd name="T51" fmla="*/ 0 h 107"/>
                <a:gd name="T52" fmla="*/ 56 w 56"/>
                <a:gd name="T53" fmla="*/ 3 h 107"/>
                <a:gd name="T54" fmla="*/ 56 w 56"/>
                <a:gd name="T55" fmla="*/ 3 h 107"/>
                <a:gd name="T56" fmla="*/ 56 w 56"/>
                <a:gd name="T57" fmla="*/ 4 h 107"/>
                <a:gd name="T58" fmla="*/ 56 w 56"/>
                <a:gd name="T59" fmla="*/ 4 h 107"/>
                <a:gd name="T60" fmla="*/ 34 w 56"/>
                <a:gd name="T61" fmla="*/ 98 h 107"/>
                <a:gd name="T62" fmla="*/ 34 w 56"/>
                <a:gd name="T63" fmla="*/ 98 h 107"/>
                <a:gd name="T64" fmla="*/ 34 w 56"/>
                <a:gd name="T65" fmla="*/ 99 h 107"/>
                <a:gd name="T66" fmla="*/ 32 w 56"/>
                <a:gd name="T67" fmla="*/ 102 h 107"/>
                <a:gd name="T68" fmla="*/ 32 w 56"/>
                <a:gd name="T69" fmla="*/ 102 h 107"/>
                <a:gd name="T70" fmla="*/ 25 w 56"/>
                <a:gd name="T71" fmla="*/ 107 h 107"/>
                <a:gd name="T72" fmla="*/ 25 w 56"/>
                <a:gd name="T73" fmla="*/ 107 h 107"/>
                <a:gd name="T74" fmla="*/ 19 w 56"/>
                <a:gd name="T75" fmla="*/ 101 h 107"/>
                <a:gd name="T76" fmla="*/ 27 w 56"/>
                <a:gd name="T77" fmla="*/ 101 h 107"/>
                <a:gd name="T78" fmla="*/ 27 w 56"/>
                <a:gd name="T79" fmla="*/ 101 h 107"/>
                <a:gd name="T80" fmla="*/ 27 w 56"/>
                <a:gd name="T81" fmla="*/ 101 h 107"/>
                <a:gd name="T82" fmla="*/ 27 w 56"/>
                <a:gd name="T83" fmla="*/ 101 h 107"/>
                <a:gd name="T84" fmla="*/ 21 w 56"/>
                <a:gd name="T85" fmla="*/ 101 h 107"/>
                <a:gd name="T86" fmla="*/ 22 w 56"/>
                <a:gd name="T87" fmla="*/ 100 h 107"/>
                <a:gd name="T88" fmla="*/ 22 w 56"/>
                <a:gd name="T89" fmla="*/ 100 h 107"/>
                <a:gd name="T90" fmla="*/ 22 w 56"/>
                <a:gd name="T91" fmla="*/ 100 h 107"/>
                <a:gd name="T92" fmla="*/ 21 w 56"/>
                <a:gd name="T93" fmla="*/ 101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56" h="107">
                  <a:moveTo>
                    <a:pt x="19" y="101"/>
                  </a:moveTo>
                  <a:cubicBezTo>
                    <a:pt x="19" y="101"/>
                    <a:pt x="19" y="101"/>
                    <a:pt x="19" y="101"/>
                  </a:cubicBezTo>
                  <a:cubicBezTo>
                    <a:pt x="17" y="96"/>
                    <a:pt x="14" y="87"/>
                    <a:pt x="11" y="79"/>
                  </a:cubicBezTo>
                  <a:cubicBezTo>
                    <a:pt x="11" y="79"/>
                    <a:pt x="11" y="79"/>
                    <a:pt x="11" y="79"/>
                  </a:cubicBezTo>
                  <a:cubicBezTo>
                    <a:pt x="7" y="93"/>
                    <a:pt x="7" y="93"/>
                    <a:pt x="7" y="93"/>
                  </a:cubicBezTo>
                  <a:cubicBezTo>
                    <a:pt x="7" y="94"/>
                    <a:pt x="5" y="95"/>
                    <a:pt x="4" y="95"/>
                  </a:cubicBezTo>
                  <a:cubicBezTo>
                    <a:pt x="4" y="95"/>
                    <a:pt x="4" y="95"/>
                    <a:pt x="4" y="95"/>
                  </a:cubicBezTo>
                  <a:cubicBezTo>
                    <a:pt x="4" y="95"/>
                    <a:pt x="3" y="95"/>
                    <a:pt x="3" y="95"/>
                  </a:cubicBezTo>
                  <a:cubicBezTo>
                    <a:pt x="3" y="95"/>
                    <a:pt x="3" y="95"/>
                    <a:pt x="3" y="95"/>
                  </a:cubicBezTo>
                  <a:cubicBezTo>
                    <a:pt x="1" y="95"/>
                    <a:pt x="0" y="93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1"/>
                    <a:pt x="0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0" y="57"/>
                    <a:pt x="10" y="57"/>
                    <a:pt x="10" y="57"/>
                  </a:cubicBezTo>
                  <a:cubicBezTo>
                    <a:pt x="14" y="67"/>
                    <a:pt x="14" y="67"/>
                    <a:pt x="14" y="67"/>
                  </a:cubicBezTo>
                  <a:cubicBezTo>
                    <a:pt x="14" y="67"/>
                    <a:pt x="23" y="90"/>
                    <a:pt x="26" y="99"/>
                  </a:cubicBezTo>
                  <a:cubicBezTo>
                    <a:pt x="26" y="99"/>
                    <a:pt x="26" y="99"/>
                    <a:pt x="26" y="99"/>
                  </a:cubicBezTo>
                  <a:cubicBezTo>
                    <a:pt x="26" y="99"/>
                    <a:pt x="26" y="98"/>
                    <a:pt x="26" y="98"/>
                  </a:cubicBezTo>
                  <a:cubicBezTo>
                    <a:pt x="26" y="98"/>
                    <a:pt x="26" y="98"/>
                    <a:pt x="26" y="98"/>
                  </a:cubicBezTo>
                  <a:cubicBezTo>
                    <a:pt x="27" y="97"/>
                    <a:pt x="27" y="96"/>
                    <a:pt x="28" y="96"/>
                  </a:cubicBezTo>
                  <a:cubicBezTo>
                    <a:pt x="28" y="96"/>
                    <a:pt x="28" y="96"/>
                    <a:pt x="28" y="96"/>
                  </a:cubicBezTo>
                  <a:cubicBezTo>
                    <a:pt x="49" y="3"/>
                    <a:pt x="49" y="3"/>
                    <a:pt x="49" y="3"/>
                  </a:cubicBezTo>
                  <a:cubicBezTo>
                    <a:pt x="49" y="1"/>
                    <a:pt x="51" y="0"/>
                    <a:pt x="52" y="0"/>
                  </a:cubicBezTo>
                  <a:cubicBezTo>
                    <a:pt x="52" y="0"/>
                    <a:pt x="52" y="0"/>
                    <a:pt x="52" y="0"/>
                  </a:cubicBezTo>
                  <a:cubicBezTo>
                    <a:pt x="52" y="0"/>
                    <a:pt x="53" y="0"/>
                    <a:pt x="53" y="0"/>
                  </a:cubicBezTo>
                  <a:cubicBezTo>
                    <a:pt x="53" y="0"/>
                    <a:pt x="53" y="0"/>
                    <a:pt x="53" y="0"/>
                  </a:cubicBezTo>
                  <a:cubicBezTo>
                    <a:pt x="55" y="0"/>
                    <a:pt x="56" y="2"/>
                    <a:pt x="56" y="3"/>
                  </a:cubicBezTo>
                  <a:cubicBezTo>
                    <a:pt x="56" y="3"/>
                    <a:pt x="56" y="3"/>
                    <a:pt x="56" y="3"/>
                  </a:cubicBezTo>
                  <a:cubicBezTo>
                    <a:pt x="56" y="4"/>
                    <a:pt x="56" y="4"/>
                    <a:pt x="56" y="4"/>
                  </a:cubicBezTo>
                  <a:cubicBezTo>
                    <a:pt x="56" y="4"/>
                    <a:pt x="56" y="4"/>
                    <a:pt x="56" y="4"/>
                  </a:cubicBezTo>
                  <a:cubicBezTo>
                    <a:pt x="34" y="98"/>
                    <a:pt x="34" y="98"/>
                    <a:pt x="34" y="98"/>
                  </a:cubicBezTo>
                  <a:cubicBezTo>
                    <a:pt x="34" y="98"/>
                    <a:pt x="34" y="98"/>
                    <a:pt x="34" y="98"/>
                  </a:cubicBezTo>
                  <a:cubicBezTo>
                    <a:pt x="34" y="99"/>
                    <a:pt x="34" y="99"/>
                    <a:pt x="34" y="99"/>
                  </a:cubicBezTo>
                  <a:cubicBezTo>
                    <a:pt x="34" y="99"/>
                    <a:pt x="33" y="100"/>
                    <a:pt x="32" y="102"/>
                  </a:cubicBezTo>
                  <a:cubicBezTo>
                    <a:pt x="32" y="102"/>
                    <a:pt x="32" y="102"/>
                    <a:pt x="32" y="102"/>
                  </a:cubicBezTo>
                  <a:cubicBezTo>
                    <a:pt x="31" y="104"/>
                    <a:pt x="29" y="107"/>
                    <a:pt x="25" y="107"/>
                  </a:cubicBezTo>
                  <a:cubicBezTo>
                    <a:pt x="25" y="107"/>
                    <a:pt x="25" y="107"/>
                    <a:pt x="25" y="107"/>
                  </a:cubicBezTo>
                  <a:cubicBezTo>
                    <a:pt x="22" y="107"/>
                    <a:pt x="20" y="104"/>
                    <a:pt x="19" y="101"/>
                  </a:cubicBezTo>
                  <a:close/>
                  <a:moveTo>
                    <a:pt x="27" y="101"/>
                  </a:moveTo>
                  <a:cubicBezTo>
                    <a:pt x="27" y="101"/>
                    <a:pt x="27" y="101"/>
                    <a:pt x="27" y="101"/>
                  </a:cubicBezTo>
                  <a:cubicBezTo>
                    <a:pt x="27" y="101"/>
                    <a:pt x="27" y="101"/>
                    <a:pt x="27" y="101"/>
                  </a:cubicBezTo>
                  <a:cubicBezTo>
                    <a:pt x="27" y="101"/>
                    <a:pt x="27" y="101"/>
                    <a:pt x="27" y="101"/>
                  </a:cubicBezTo>
                  <a:close/>
                  <a:moveTo>
                    <a:pt x="21" y="101"/>
                  </a:moveTo>
                  <a:cubicBezTo>
                    <a:pt x="22" y="100"/>
                    <a:pt x="22" y="100"/>
                    <a:pt x="22" y="100"/>
                  </a:cubicBezTo>
                  <a:cubicBezTo>
                    <a:pt x="22" y="100"/>
                    <a:pt x="22" y="100"/>
                    <a:pt x="22" y="100"/>
                  </a:cubicBezTo>
                  <a:cubicBezTo>
                    <a:pt x="22" y="100"/>
                    <a:pt x="22" y="100"/>
                    <a:pt x="22" y="100"/>
                  </a:cubicBezTo>
                  <a:cubicBezTo>
                    <a:pt x="21" y="101"/>
                    <a:pt x="21" y="101"/>
                    <a:pt x="21" y="10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1" name="Freeform 119"/>
            <p:cNvSpPr/>
            <p:nvPr/>
          </p:nvSpPr>
          <p:spPr bwMode="auto">
            <a:xfrm>
              <a:off x="5951538" y="3890963"/>
              <a:ext cx="333375" cy="590550"/>
            </a:xfrm>
            <a:custGeom>
              <a:avLst/>
              <a:gdLst>
                <a:gd name="T0" fmla="*/ 44 w 63"/>
                <a:gd name="T1" fmla="*/ 110 h 112"/>
                <a:gd name="T2" fmla="*/ 60 w 63"/>
                <a:gd name="T3" fmla="*/ 9 h 112"/>
                <a:gd name="T4" fmla="*/ 60 w 63"/>
                <a:gd name="T5" fmla="*/ 9 h 112"/>
                <a:gd name="T6" fmla="*/ 60 w 63"/>
                <a:gd name="T7" fmla="*/ 7 h 112"/>
                <a:gd name="T8" fmla="*/ 60 w 63"/>
                <a:gd name="T9" fmla="*/ 7 h 112"/>
                <a:gd name="T10" fmla="*/ 53 w 63"/>
                <a:gd name="T11" fmla="*/ 3 h 112"/>
                <a:gd name="T12" fmla="*/ 53 w 63"/>
                <a:gd name="T13" fmla="*/ 3 h 112"/>
                <a:gd name="T14" fmla="*/ 23 w 63"/>
                <a:gd name="T15" fmla="*/ 11 h 112"/>
                <a:gd name="T16" fmla="*/ 23 w 63"/>
                <a:gd name="T17" fmla="*/ 11 h 112"/>
                <a:gd name="T18" fmla="*/ 2 w 63"/>
                <a:gd name="T19" fmla="*/ 18 h 112"/>
                <a:gd name="T20" fmla="*/ 2 w 63"/>
                <a:gd name="T21" fmla="*/ 18 h 112"/>
                <a:gd name="T22" fmla="*/ 0 w 63"/>
                <a:gd name="T23" fmla="*/ 17 h 112"/>
                <a:gd name="T24" fmla="*/ 0 w 63"/>
                <a:gd name="T25" fmla="*/ 17 h 112"/>
                <a:gd name="T26" fmla="*/ 1 w 63"/>
                <a:gd name="T27" fmla="*/ 15 h 112"/>
                <a:gd name="T28" fmla="*/ 1 w 63"/>
                <a:gd name="T29" fmla="*/ 15 h 112"/>
                <a:gd name="T30" fmla="*/ 22 w 63"/>
                <a:gd name="T31" fmla="*/ 8 h 112"/>
                <a:gd name="T32" fmla="*/ 22 w 63"/>
                <a:gd name="T33" fmla="*/ 8 h 112"/>
                <a:gd name="T34" fmla="*/ 53 w 63"/>
                <a:gd name="T35" fmla="*/ 0 h 112"/>
                <a:gd name="T36" fmla="*/ 53 w 63"/>
                <a:gd name="T37" fmla="*/ 0 h 112"/>
                <a:gd name="T38" fmla="*/ 60 w 63"/>
                <a:gd name="T39" fmla="*/ 2 h 112"/>
                <a:gd name="T40" fmla="*/ 60 w 63"/>
                <a:gd name="T41" fmla="*/ 2 h 112"/>
                <a:gd name="T42" fmla="*/ 63 w 63"/>
                <a:gd name="T43" fmla="*/ 7 h 112"/>
                <a:gd name="T44" fmla="*/ 63 w 63"/>
                <a:gd name="T45" fmla="*/ 7 h 112"/>
                <a:gd name="T46" fmla="*/ 63 w 63"/>
                <a:gd name="T47" fmla="*/ 9 h 112"/>
                <a:gd name="T48" fmla="*/ 63 w 63"/>
                <a:gd name="T49" fmla="*/ 9 h 112"/>
                <a:gd name="T50" fmla="*/ 48 w 63"/>
                <a:gd name="T51" fmla="*/ 108 h 112"/>
                <a:gd name="T52" fmla="*/ 48 w 63"/>
                <a:gd name="T53" fmla="*/ 108 h 112"/>
                <a:gd name="T54" fmla="*/ 62 w 63"/>
                <a:gd name="T55" fmla="*/ 107 h 112"/>
                <a:gd name="T56" fmla="*/ 63 w 63"/>
                <a:gd name="T57" fmla="*/ 108 h 112"/>
                <a:gd name="T58" fmla="*/ 63 w 63"/>
                <a:gd name="T59" fmla="*/ 108 h 112"/>
                <a:gd name="T60" fmla="*/ 62 w 63"/>
                <a:gd name="T61" fmla="*/ 110 h 112"/>
                <a:gd name="T62" fmla="*/ 62 w 63"/>
                <a:gd name="T63" fmla="*/ 110 h 112"/>
                <a:gd name="T64" fmla="*/ 44 w 63"/>
                <a:gd name="T65" fmla="*/ 112 h 112"/>
                <a:gd name="T66" fmla="*/ 44 w 63"/>
                <a:gd name="T67" fmla="*/ 11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63" h="112">
                  <a:moveTo>
                    <a:pt x="44" y="110"/>
                  </a:moveTo>
                  <a:cubicBezTo>
                    <a:pt x="45" y="110"/>
                    <a:pt x="57" y="28"/>
                    <a:pt x="60" y="9"/>
                  </a:cubicBezTo>
                  <a:cubicBezTo>
                    <a:pt x="60" y="9"/>
                    <a:pt x="60" y="9"/>
                    <a:pt x="60" y="9"/>
                  </a:cubicBezTo>
                  <a:cubicBezTo>
                    <a:pt x="60" y="8"/>
                    <a:pt x="60" y="8"/>
                    <a:pt x="60" y="7"/>
                  </a:cubicBezTo>
                  <a:cubicBezTo>
                    <a:pt x="60" y="7"/>
                    <a:pt x="60" y="7"/>
                    <a:pt x="60" y="7"/>
                  </a:cubicBezTo>
                  <a:cubicBezTo>
                    <a:pt x="60" y="4"/>
                    <a:pt x="58" y="3"/>
                    <a:pt x="53" y="3"/>
                  </a:cubicBezTo>
                  <a:cubicBezTo>
                    <a:pt x="53" y="3"/>
                    <a:pt x="53" y="3"/>
                    <a:pt x="53" y="3"/>
                  </a:cubicBezTo>
                  <a:cubicBezTo>
                    <a:pt x="46" y="3"/>
                    <a:pt x="33" y="7"/>
                    <a:pt x="23" y="11"/>
                  </a:cubicBezTo>
                  <a:cubicBezTo>
                    <a:pt x="23" y="11"/>
                    <a:pt x="23" y="11"/>
                    <a:pt x="23" y="11"/>
                  </a:cubicBezTo>
                  <a:cubicBezTo>
                    <a:pt x="12" y="14"/>
                    <a:pt x="4" y="18"/>
                    <a:pt x="2" y="18"/>
                  </a:cubicBezTo>
                  <a:cubicBezTo>
                    <a:pt x="2" y="18"/>
                    <a:pt x="2" y="18"/>
                    <a:pt x="2" y="18"/>
                  </a:cubicBezTo>
                  <a:cubicBezTo>
                    <a:pt x="1" y="19"/>
                    <a:pt x="0" y="18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0" y="16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cubicBezTo>
                    <a:pt x="2" y="15"/>
                    <a:pt x="11" y="11"/>
                    <a:pt x="22" y="8"/>
                  </a:cubicBezTo>
                  <a:cubicBezTo>
                    <a:pt x="22" y="8"/>
                    <a:pt x="22" y="8"/>
                    <a:pt x="22" y="8"/>
                  </a:cubicBezTo>
                  <a:cubicBezTo>
                    <a:pt x="32" y="4"/>
                    <a:pt x="45" y="0"/>
                    <a:pt x="53" y="0"/>
                  </a:cubicBezTo>
                  <a:cubicBezTo>
                    <a:pt x="53" y="0"/>
                    <a:pt x="53" y="0"/>
                    <a:pt x="53" y="0"/>
                  </a:cubicBezTo>
                  <a:cubicBezTo>
                    <a:pt x="56" y="0"/>
                    <a:pt x="58" y="0"/>
                    <a:pt x="60" y="2"/>
                  </a:cubicBezTo>
                  <a:cubicBezTo>
                    <a:pt x="60" y="2"/>
                    <a:pt x="60" y="2"/>
                    <a:pt x="60" y="2"/>
                  </a:cubicBezTo>
                  <a:cubicBezTo>
                    <a:pt x="62" y="3"/>
                    <a:pt x="63" y="5"/>
                    <a:pt x="63" y="7"/>
                  </a:cubicBezTo>
                  <a:cubicBezTo>
                    <a:pt x="63" y="7"/>
                    <a:pt x="63" y="7"/>
                    <a:pt x="63" y="7"/>
                  </a:cubicBezTo>
                  <a:cubicBezTo>
                    <a:pt x="63" y="8"/>
                    <a:pt x="63" y="8"/>
                    <a:pt x="63" y="9"/>
                  </a:cubicBezTo>
                  <a:cubicBezTo>
                    <a:pt x="63" y="9"/>
                    <a:pt x="63" y="9"/>
                    <a:pt x="63" y="9"/>
                  </a:cubicBezTo>
                  <a:cubicBezTo>
                    <a:pt x="61" y="27"/>
                    <a:pt x="50" y="96"/>
                    <a:pt x="48" y="108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62" y="107"/>
                    <a:pt x="62" y="107"/>
                    <a:pt x="62" y="107"/>
                  </a:cubicBezTo>
                  <a:cubicBezTo>
                    <a:pt x="62" y="107"/>
                    <a:pt x="63" y="107"/>
                    <a:pt x="63" y="108"/>
                  </a:cubicBezTo>
                  <a:cubicBezTo>
                    <a:pt x="63" y="108"/>
                    <a:pt x="63" y="108"/>
                    <a:pt x="63" y="108"/>
                  </a:cubicBezTo>
                  <a:cubicBezTo>
                    <a:pt x="63" y="109"/>
                    <a:pt x="63" y="110"/>
                    <a:pt x="62" y="110"/>
                  </a:cubicBezTo>
                  <a:cubicBezTo>
                    <a:pt x="62" y="110"/>
                    <a:pt x="62" y="110"/>
                    <a:pt x="62" y="110"/>
                  </a:cubicBezTo>
                  <a:cubicBezTo>
                    <a:pt x="44" y="112"/>
                    <a:pt x="44" y="112"/>
                    <a:pt x="44" y="112"/>
                  </a:cubicBezTo>
                  <a:cubicBezTo>
                    <a:pt x="44" y="110"/>
                    <a:pt x="44" y="110"/>
                    <a:pt x="44" y="1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2" name="Freeform 120"/>
            <p:cNvSpPr>
              <a:spLocks noEditPoints="1"/>
            </p:cNvSpPr>
            <p:nvPr/>
          </p:nvSpPr>
          <p:spPr bwMode="auto">
            <a:xfrm>
              <a:off x="5940425" y="3879851"/>
              <a:ext cx="355600" cy="611188"/>
            </a:xfrm>
            <a:custGeom>
              <a:avLst/>
              <a:gdLst>
                <a:gd name="T0" fmla="*/ 44 w 67"/>
                <a:gd name="T1" fmla="*/ 114 h 116"/>
                <a:gd name="T2" fmla="*/ 45 w 67"/>
                <a:gd name="T3" fmla="*/ 112 h 116"/>
                <a:gd name="T4" fmla="*/ 46 w 67"/>
                <a:gd name="T5" fmla="*/ 112 h 116"/>
                <a:gd name="T6" fmla="*/ 46 w 67"/>
                <a:gd name="T7" fmla="*/ 112 h 116"/>
                <a:gd name="T8" fmla="*/ 45 w 67"/>
                <a:gd name="T9" fmla="*/ 112 h 116"/>
                <a:gd name="T10" fmla="*/ 60 w 67"/>
                <a:gd name="T11" fmla="*/ 10 h 116"/>
                <a:gd name="T12" fmla="*/ 60 w 67"/>
                <a:gd name="T13" fmla="*/ 10 h 116"/>
                <a:gd name="T14" fmla="*/ 60 w 67"/>
                <a:gd name="T15" fmla="*/ 9 h 116"/>
                <a:gd name="T16" fmla="*/ 60 w 67"/>
                <a:gd name="T17" fmla="*/ 9 h 116"/>
                <a:gd name="T18" fmla="*/ 60 w 67"/>
                <a:gd name="T19" fmla="*/ 8 h 116"/>
                <a:gd name="T20" fmla="*/ 60 w 67"/>
                <a:gd name="T21" fmla="*/ 8 h 116"/>
                <a:gd name="T22" fmla="*/ 55 w 67"/>
                <a:gd name="T23" fmla="*/ 7 h 116"/>
                <a:gd name="T24" fmla="*/ 55 w 67"/>
                <a:gd name="T25" fmla="*/ 7 h 116"/>
                <a:gd name="T26" fmla="*/ 55 w 67"/>
                <a:gd name="T27" fmla="*/ 7 h 116"/>
                <a:gd name="T28" fmla="*/ 26 w 67"/>
                <a:gd name="T29" fmla="*/ 14 h 116"/>
                <a:gd name="T30" fmla="*/ 26 w 67"/>
                <a:gd name="T31" fmla="*/ 14 h 116"/>
                <a:gd name="T32" fmla="*/ 4 w 67"/>
                <a:gd name="T33" fmla="*/ 22 h 116"/>
                <a:gd name="T34" fmla="*/ 4 w 67"/>
                <a:gd name="T35" fmla="*/ 22 h 116"/>
                <a:gd name="T36" fmla="*/ 4 w 67"/>
                <a:gd name="T37" fmla="*/ 22 h 116"/>
                <a:gd name="T38" fmla="*/ 4 w 67"/>
                <a:gd name="T39" fmla="*/ 22 h 116"/>
                <a:gd name="T40" fmla="*/ 0 w 67"/>
                <a:gd name="T41" fmla="*/ 19 h 116"/>
                <a:gd name="T42" fmla="*/ 0 w 67"/>
                <a:gd name="T43" fmla="*/ 19 h 116"/>
                <a:gd name="T44" fmla="*/ 0 w 67"/>
                <a:gd name="T45" fmla="*/ 19 h 116"/>
                <a:gd name="T46" fmla="*/ 0 w 67"/>
                <a:gd name="T47" fmla="*/ 19 h 116"/>
                <a:gd name="T48" fmla="*/ 3 w 67"/>
                <a:gd name="T49" fmla="*/ 15 h 116"/>
                <a:gd name="T50" fmla="*/ 3 w 67"/>
                <a:gd name="T51" fmla="*/ 15 h 116"/>
                <a:gd name="T52" fmla="*/ 3 w 67"/>
                <a:gd name="T53" fmla="*/ 15 h 116"/>
                <a:gd name="T54" fmla="*/ 3 w 67"/>
                <a:gd name="T55" fmla="*/ 15 h 116"/>
                <a:gd name="T56" fmla="*/ 3 w 67"/>
                <a:gd name="T57" fmla="*/ 15 h 116"/>
                <a:gd name="T58" fmla="*/ 3 w 67"/>
                <a:gd name="T59" fmla="*/ 15 h 116"/>
                <a:gd name="T60" fmla="*/ 5 w 67"/>
                <a:gd name="T61" fmla="*/ 15 h 116"/>
                <a:gd name="T62" fmla="*/ 5 w 67"/>
                <a:gd name="T63" fmla="*/ 15 h 116"/>
                <a:gd name="T64" fmla="*/ 9 w 67"/>
                <a:gd name="T65" fmla="*/ 13 h 116"/>
                <a:gd name="T66" fmla="*/ 9 w 67"/>
                <a:gd name="T67" fmla="*/ 13 h 116"/>
                <a:gd name="T68" fmla="*/ 23 w 67"/>
                <a:gd name="T69" fmla="*/ 8 h 116"/>
                <a:gd name="T70" fmla="*/ 23 w 67"/>
                <a:gd name="T71" fmla="*/ 8 h 116"/>
                <a:gd name="T72" fmla="*/ 55 w 67"/>
                <a:gd name="T73" fmla="*/ 0 h 116"/>
                <a:gd name="T74" fmla="*/ 55 w 67"/>
                <a:gd name="T75" fmla="*/ 0 h 116"/>
                <a:gd name="T76" fmla="*/ 63 w 67"/>
                <a:gd name="T77" fmla="*/ 2 h 116"/>
                <a:gd name="T78" fmla="*/ 63 w 67"/>
                <a:gd name="T79" fmla="*/ 2 h 116"/>
                <a:gd name="T80" fmla="*/ 67 w 67"/>
                <a:gd name="T81" fmla="*/ 9 h 116"/>
                <a:gd name="T82" fmla="*/ 67 w 67"/>
                <a:gd name="T83" fmla="*/ 9 h 116"/>
                <a:gd name="T84" fmla="*/ 66 w 67"/>
                <a:gd name="T85" fmla="*/ 9 h 116"/>
                <a:gd name="T86" fmla="*/ 67 w 67"/>
                <a:gd name="T87" fmla="*/ 9 h 116"/>
                <a:gd name="T88" fmla="*/ 67 w 67"/>
                <a:gd name="T89" fmla="*/ 11 h 116"/>
                <a:gd name="T90" fmla="*/ 67 w 67"/>
                <a:gd name="T91" fmla="*/ 11 h 116"/>
                <a:gd name="T92" fmla="*/ 52 w 67"/>
                <a:gd name="T93" fmla="*/ 108 h 116"/>
                <a:gd name="T94" fmla="*/ 52 w 67"/>
                <a:gd name="T95" fmla="*/ 108 h 116"/>
                <a:gd name="T96" fmla="*/ 63 w 67"/>
                <a:gd name="T97" fmla="*/ 107 h 116"/>
                <a:gd name="T98" fmla="*/ 64 w 67"/>
                <a:gd name="T99" fmla="*/ 107 h 116"/>
                <a:gd name="T100" fmla="*/ 64 w 67"/>
                <a:gd name="T101" fmla="*/ 107 h 116"/>
                <a:gd name="T102" fmla="*/ 67 w 67"/>
                <a:gd name="T103" fmla="*/ 110 h 116"/>
                <a:gd name="T104" fmla="*/ 67 w 67"/>
                <a:gd name="T105" fmla="*/ 110 h 116"/>
                <a:gd name="T106" fmla="*/ 67 w 67"/>
                <a:gd name="T107" fmla="*/ 110 h 116"/>
                <a:gd name="T108" fmla="*/ 67 w 67"/>
                <a:gd name="T109" fmla="*/ 110 h 116"/>
                <a:gd name="T110" fmla="*/ 64 w 67"/>
                <a:gd name="T111" fmla="*/ 114 h 116"/>
                <a:gd name="T112" fmla="*/ 64 w 67"/>
                <a:gd name="T113" fmla="*/ 114 h 116"/>
                <a:gd name="T114" fmla="*/ 44 w 67"/>
                <a:gd name="T115" fmla="*/ 116 h 116"/>
                <a:gd name="T116" fmla="*/ 44 w 67"/>
                <a:gd name="T117" fmla="*/ 114 h 116"/>
                <a:gd name="T118" fmla="*/ 3 w 67"/>
                <a:gd name="T119" fmla="*/ 15 h 116"/>
                <a:gd name="T120" fmla="*/ 3 w 67"/>
                <a:gd name="T121" fmla="*/ 15 h 116"/>
                <a:gd name="T122" fmla="*/ 3 w 67"/>
                <a:gd name="T123" fmla="*/ 15 h 116"/>
                <a:gd name="T124" fmla="*/ 3 w 67"/>
                <a:gd name="T125" fmla="*/ 15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67" h="116">
                  <a:moveTo>
                    <a:pt x="44" y="114"/>
                  </a:moveTo>
                  <a:cubicBezTo>
                    <a:pt x="45" y="112"/>
                    <a:pt x="45" y="112"/>
                    <a:pt x="45" y="112"/>
                  </a:cubicBezTo>
                  <a:cubicBezTo>
                    <a:pt x="46" y="112"/>
                    <a:pt x="46" y="112"/>
                    <a:pt x="46" y="112"/>
                  </a:cubicBezTo>
                  <a:cubicBezTo>
                    <a:pt x="46" y="112"/>
                    <a:pt x="46" y="112"/>
                    <a:pt x="46" y="112"/>
                  </a:cubicBezTo>
                  <a:cubicBezTo>
                    <a:pt x="45" y="112"/>
                    <a:pt x="45" y="112"/>
                    <a:pt x="45" y="112"/>
                  </a:cubicBezTo>
                  <a:cubicBezTo>
                    <a:pt x="45" y="112"/>
                    <a:pt x="57" y="30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10"/>
                    <a:pt x="60" y="10"/>
                    <a:pt x="60" y="9"/>
                  </a:cubicBezTo>
                  <a:cubicBezTo>
                    <a:pt x="60" y="9"/>
                    <a:pt x="60" y="9"/>
                    <a:pt x="60" y="9"/>
                  </a:cubicBezTo>
                  <a:cubicBezTo>
                    <a:pt x="60" y="8"/>
                    <a:pt x="60" y="8"/>
                    <a:pt x="60" y="8"/>
                  </a:cubicBezTo>
                  <a:cubicBezTo>
                    <a:pt x="60" y="8"/>
                    <a:pt x="60" y="8"/>
                    <a:pt x="60" y="8"/>
                  </a:cubicBezTo>
                  <a:cubicBezTo>
                    <a:pt x="59" y="8"/>
                    <a:pt x="57" y="7"/>
                    <a:pt x="55" y="7"/>
                  </a:cubicBezTo>
                  <a:cubicBezTo>
                    <a:pt x="55" y="7"/>
                    <a:pt x="55" y="7"/>
                    <a:pt x="55" y="7"/>
                  </a:cubicBezTo>
                  <a:cubicBezTo>
                    <a:pt x="55" y="7"/>
                    <a:pt x="55" y="7"/>
                    <a:pt x="55" y="7"/>
                  </a:cubicBezTo>
                  <a:cubicBezTo>
                    <a:pt x="48" y="7"/>
                    <a:pt x="36" y="11"/>
                    <a:pt x="26" y="14"/>
                  </a:cubicBezTo>
                  <a:cubicBezTo>
                    <a:pt x="26" y="14"/>
                    <a:pt x="26" y="14"/>
                    <a:pt x="26" y="14"/>
                  </a:cubicBezTo>
                  <a:cubicBezTo>
                    <a:pt x="15" y="18"/>
                    <a:pt x="7" y="22"/>
                    <a:pt x="4" y="22"/>
                  </a:cubicBezTo>
                  <a:cubicBezTo>
                    <a:pt x="4" y="22"/>
                    <a:pt x="4" y="22"/>
                    <a:pt x="4" y="22"/>
                  </a:cubicBezTo>
                  <a:cubicBezTo>
                    <a:pt x="4" y="22"/>
                    <a:pt x="4" y="22"/>
                    <a:pt x="4" y="22"/>
                  </a:cubicBezTo>
                  <a:cubicBezTo>
                    <a:pt x="4" y="22"/>
                    <a:pt x="4" y="22"/>
                    <a:pt x="4" y="22"/>
                  </a:cubicBezTo>
                  <a:cubicBezTo>
                    <a:pt x="2" y="22"/>
                    <a:pt x="0" y="21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0" y="17"/>
                    <a:pt x="1" y="16"/>
                    <a:pt x="3" y="15"/>
                  </a:cubicBezTo>
                  <a:cubicBezTo>
                    <a:pt x="3" y="15"/>
                    <a:pt x="3" y="15"/>
                    <a:pt x="3" y="15"/>
                  </a:cubicBezTo>
                  <a:cubicBezTo>
                    <a:pt x="3" y="15"/>
                    <a:pt x="3" y="15"/>
                    <a:pt x="3" y="15"/>
                  </a:cubicBezTo>
                  <a:cubicBezTo>
                    <a:pt x="3" y="15"/>
                    <a:pt x="3" y="15"/>
                    <a:pt x="3" y="15"/>
                  </a:cubicBezTo>
                  <a:cubicBezTo>
                    <a:pt x="3" y="15"/>
                    <a:pt x="3" y="15"/>
                    <a:pt x="3" y="15"/>
                  </a:cubicBezTo>
                  <a:cubicBezTo>
                    <a:pt x="3" y="15"/>
                    <a:pt x="3" y="15"/>
                    <a:pt x="3" y="15"/>
                  </a:cubicBezTo>
                  <a:cubicBezTo>
                    <a:pt x="4" y="15"/>
                    <a:pt x="4" y="15"/>
                    <a:pt x="5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6" y="14"/>
                    <a:pt x="7" y="14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13" y="12"/>
                    <a:pt x="18" y="10"/>
                    <a:pt x="23" y="8"/>
                  </a:cubicBezTo>
                  <a:cubicBezTo>
                    <a:pt x="23" y="8"/>
                    <a:pt x="23" y="8"/>
                    <a:pt x="23" y="8"/>
                  </a:cubicBezTo>
                  <a:cubicBezTo>
                    <a:pt x="34" y="4"/>
                    <a:pt x="46" y="0"/>
                    <a:pt x="55" y="0"/>
                  </a:cubicBezTo>
                  <a:cubicBezTo>
                    <a:pt x="55" y="0"/>
                    <a:pt x="55" y="0"/>
                    <a:pt x="55" y="0"/>
                  </a:cubicBezTo>
                  <a:cubicBezTo>
                    <a:pt x="58" y="0"/>
                    <a:pt x="61" y="0"/>
                    <a:pt x="63" y="2"/>
                  </a:cubicBezTo>
                  <a:cubicBezTo>
                    <a:pt x="63" y="2"/>
                    <a:pt x="63" y="2"/>
                    <a:pt x="63" y="2"/>
                  </a:cubicBezTo>
                  <a:cubicBezTo>
                    <a:pt x="66" y="3"/>
                    <a:pt x="67" y="6"/>
                    <a:pt x="67" y="9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66" y="9"/>
                    <a:pt x="66" y="9"/>
                    <a:pt x="66" y="9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67" y="10"/>
                    <a:pt x="67" y="11"/>
                    <a:pt x="67" y="11"/>
                  </a:cubicBezTo>
                  <a:cubicBezTo>
                    <a:pt x="67" y="11"/>
                    <a:pt x="67" y="11"/>
                    <a:pt x="67" y="11"/>
                  </a:cubicBezTo>
                  <a:cubicBezTo>
                    <a:pt x="65" y="28"/>
                    <a:pt x="55" y="91"/>
                    <a:pt x="52" y="108"/>
                  </a:cubicBezTo>
                  <a:cubicBezTo>
                    <a:pt x="52" y="108"/>
                    <a:pt x="52" y="108"/>
                    <a:pt x="52" y="108"/>
                  </a:cubicBezTo>
                  <a:cubicBezTo>
                    <a:pt x="63" y="107"/>
                    <a:pt x="63" y="107"/>
                    <a:pt x="63" y="107"/>
                  </a:cubicBezTo>
                  <a:cubicBezTo>
                    <a:pt x="63" y="107"/>
                    <a:pt x="64" y="107"/>
                    <a:pt x="64" y="107"/>
                  </a:cubicBezTo>
                  <a:cubicBezTo>
                    <a:pt x="64" y="107"/>
                    <a:pt x="64" y="107"/>
                    <a:pt x="64" y="107"/>
                  </a:cubicBezTo>
                  <a:cubicBezTo>
                    <a:pt x="66" y="107"/>
                    <a:pt x="67" y="108"/>
                    <a:pt x="67" y="110"/>
                  </a:cubicBezTo>
                  <a:cubicBezTo>
                    <a:pt x="67" y="110"/>
                    <a:pt x="67" y="110"/>
                    <a:pt x="67" y="110"/>
                  </a:cubicBezTo>
                  <a:cubicBezTo>
                    <a:pt x="67" y="110"/>
                    <a:pt x="67" y="110"/>
                    <a:pt x="67" y="110"/>
                  </a:cubicBezTo>
                  <a:cubicBezTo>
                    <a:pt x="67" y="110"/>
                    <a:pt x="67" y="110"/>
                    <a:pt x="67" y="110"/>
                  </a:cubicBezTo>
                  <a:cubicBezTo>
                    <a:pt x="67" y="112"/>
                    <a:pt x="66" y="114"/>
                    <a:pt x="64" y="114"/>
                  </a:cubicBezTo>
                  <a:cubicBezTo>
                    <a:pt x="64" y="114"/>
                    <a:pt x="64" y="114"/>
                    <a:pt x="64" y="114"/>
                  </a:cubicBezTo>
                  <a:cubicBezTo>
                    <a:pt x="44" y="116"/>
                    <a:pt x="44" y="116"/>
                    <a:pt x="44" y="116"/>
                  </a:cubicBezTo>
                  <a:cubicBezTo>
                    <a:pt x="44" y="114"/>
                    <a:pt x="44" y="114"/>
                    <a:pt x="44" y="114"/>
                  </a:cubicBezTo>
                  <a:close/>
                  <a:moveTo>
                    <a:pt x="3" y="15"/>
                  </a:moveTo>
                  <a:cubicBezTo>
                    <a:pt x="3" y="15"/>
                    <a:pt x="3" y="15"/>
                    <a:pt x="3" y="15"/>
                  </a:cubicBezTo>
                  <a:cubicBezTo>
                    <a:pt x="3" y="15"/>
                    <a:pt x="3" y="15"/>
                    <a:pt x="3" y="15"/>
                  </a:cubicBezTo>
                  <a:cubicBezTo>
                    <a:pt x="3" y="15"/>
                    <a:pt x="3" y="15"/>
                    <a:pt x="3" y="1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124" name="Group 123"/>
          <p:cNvGrpSpPr>
            <a:grpSpLocks noChangeAspect="1"/>
          </p:cNvGrpSpPr>
          <p:nvPr/>
        </p:nvGrpSpPr>
        <p:grpSpPr bwMode="auto">
          <a:xfrm>
            <a:off x="8286709" y="1904061"/>
            <a:ext cx="1288137" cy="2245258"/>
            <a:chOff x="4553" y="1725"/>
            <a:chExt cx="502" cy="875"/>
          </a:xfrm>
          <a:solidFill>
            <a:srgbClr val="70AD47"/>
          </a:solidFill>
        </p:grpSpPr>
        <p:sp>
          <p:nvSpPr>
            <p:cNvPr id="127" name="Freeform 125"/>
            <p:cNvSpPr>
              <a:spLocks noEditPoints="1"/>
            </p:cNvSpPr>
            <p:nvPr/>
          </p:nvSpPr>
          <p:spPr bwMode="auto">
            <a:xfrm>
              <a:off x="4666" y="1791"/>
              <a:ext cx="300" cy="298"/>
            </a:xfrm>
            <a:custGeom>
              <a:avLst/>
              <a:gdLst>
                <a:gd name="T0" fmla="*/ 0 w 125"/>
                <a:gd name="T1" fmla="*/ 62 h 125"/>
                <a:gd name="T2" fmla="*/ 63 w 125"/>
                <a:gd name="T3" fmla="*/ 0 h 125"/>
                <a:gd name="T4" fmla="*/ 63 w 125"/>
                <a:gd name="T5" fmla="*/ 0 h 125"/>
                <a:gd name="T6" fmla="*/ 125 w 125"/>
                <a:gd name="T7" fmla="*/ 62 h 125"/>
                <a:gd name="T8" fmla="*/ 125 w 125"/>
                <a:gd name="T9" fmla="*/ 62 h 125"/>
                <a:gd name="T10" fmla="*/ 63 w 125"/>
                <a:gd name="T11" fmla="*/ 125 h 125"/>
                <a:gd name="T12" fmla="*/ 63 w 125"/>
                <a:gd name="T13" fmla="*/ 125 h 125"/>
                <a:gd name="T14" fmla="*/ 0 w 125"/>
                <a:gd name="T15" fmla="*/ 62 h 125"/>
                <a:gd name="T16" fmla="*/ 4 w 125"/>
                <a:gd name="T17" fmla="*/ 62 h 125"/>
                <a:gd name="T18" fmla="*/ 63 w 125"/>
                <a:gd name="T19" fmla="*/ 121 h 125"/>
                <a:gd name="T20" fmla="*/ 63 w 125"/>
                <a:gd name="T21" fmla="*/ 121 h 125"/>
                <a:gd name="T22" fmla="*/ 121 w 125"/>
                <a:gd name="T23" fmla="*/ 62 h 125"/>
                <a:gd name="T24" fmla="*/ 121 w 125"/>
                <a:gd name="T25" fmla="*/ 62 h 125"/>
                <a:gd name="T26" fmla="*/ 63 w 125"/>
                <a:gd name="T27" fmla="*/ 4 h 125"/>
                <a:gd name="T28" fmla="*/ 63 w 125"/>
                <a:gd name="T29" fmla="*/ 4 h 125"/>
                <a:gd name="T30" fmla="*/ 4 w 125"/>
                <a:gd name="T31" fmla="*/ 62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25" h="125">
                  <a:moveTo>
                    <a:pt x="0" y="62"/>
                  </a:moveTo>
                  <a:cubicBezTo>
                    <a:pt x="0" y="28"/>
                    <a:pt x="28" y="0"/>
                    <a:pt x="63" y="0"/>
                  </a:cubicBezTo>
                  <a:cubicBezTo>
                    <a:pt x="63" y="0"/>
                    <a:pt x="63" y="0"/>
                    <a:pt x="63" y="0"/>
                  </a:cubicBezTo>
                  <a:cubicBezTo>
                    <a:pt x="97" y="0"/>
                    <a:pt x="125" y="28"/>
                    <a:pt x="125" y="62"/>
                  </a:cubicBezTo>
                  <a:cubicBezTo>
                    <a:pt x="125" y="62"/>
                    <a:pt x="125" y="62"/>
                    <a:pt x="125" y="62"/>
                  </a:cubicBezTo>
                  <a:cubicBezTo>
                    <a:pt x="125" y="97"/>
                    <a:pt x="97" y="125"/>
                    <a:pt x="63" y="125"/>
                  </a:cubicBezTo>
                  <a:cubicBezTo>
                    <a:pt x="63" y="125"/>
                    <a:pt x="63" y="125"/>
                    <a:pt x="63" y="125"/>
                  </a:cubicBezTo>
                  <a:cubicBezTo>
                    <a:pt x="28" y="125"/>
                    <a:pt x="0" y="97"/>
                    <a:pt x="0" y="62"/>
                  </a:cubicBezTo>
                  <a:close/>
                  <a:moveTo>
                    <a:pt x="4" y="62"/>
                  </a:moveTo>
                  <a:cubicBezTo>
                    <a:pt x="4" y="95"/>
                    <a:pt x="30" y="121"/>
                    <a:pt x="63" y="121"/>
                  </a:cubicBezTo>
                  <a:cubicBezTo>
                    <a:pt x="63" y="121"/>
                    <a:pt x="63" y="121"/>
                    <a:pt x="63" y="121"/>
                  </a:cubicBezTo>
                  <a:cubicBezTo>
                    <a:pt x="95" y="121"/>
                    <a:pt x="121" y="95"/>
                    <a:pt x="121" y="62"/>
                  </a:cubicBezTo>
                  <a:cubicBezTo>
                    <a:pt x="121" y="62"/>
                    <a:pt x="121" y="62"/>
                    <a:pt x="121" y="62"/>
                  </a:cubicBezTo>
                  <a:cubicBezTo>
                    <a:pt x="121" y="30"/>
                    <a:pt x="95" y="4"/>
                    <a:pt x="63" y="4"/>
                  </a:cubicBezTo>
                  <a:cubicBezTo>
                    <a:pt x="63" y="4"/>
                    <a:pt x="63" y="4"/>
                    <a:pt x="63" y="4"/>
                  </a:cubicBezTo>
                  <a:cubicBezTo>
                    <a:pt x="30" y="4"/>
                    <a:pt x="4" y="30"/>
                    <a:pt x="4" y="6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8" name="Freeform 126"/>
            <p:cNvSpPr>
              <a:spLocks noEditPoints="1"/>
            </p:cNvSpPr>
            <p:nvPr/>
          </p:nvSpPr>
          <p:spPr bwMode="auto">
            <a:xfrm>
              <a:off x="4661" y="1787"/>
              <a:ext cx="310" cy="306"/>
            </a:xfrm>
            <a:custGeom>
              <a:avLst/>
              <a:gdLst>
                <a:gd name="T0" fmla="*/ 0 w 129"/>
                <a:gd name="T1" fmla="*/ 64 h 129"/>
                <a:gd name="T2" fmla="*/ 65 w 129"/>
                <a:gd name="T3" fmla="*/ 0 h 129"/>
                <a:gd name="T4" fmla="*/ 65 w 129"/>
                <a:gd name="T5" fmla="*/ 0 h 129"/>
                <a:gd name="T6" fmla="*/ 129 w 129"/>
                <a:gd name="T7" fmla="*/ 64 h 129"/>
                <a:gd name="T8" fmla="*/ 129 w 129"/>
                <a:gd name="T9" fmla="*/ 64 h 129"/>
                <a:gd name="T10" fmla="*/ 65 w 129"/>
                <a:gd name="T11" fmla="*/ 129 h 129"/>
                <a:gd name="T12" fmla="*/ 65 w 129"/>
                <a:gd name="T13" fmla="*/ 129 h 129"/>
                <a:gd name="T14" fmla="*/ 0 w 129"/>
                <a:gd name="T15" fmla="*/ 64 h 129"/>
                <a:gd name="T16" fmla="*/ 125 w 129"/>
                <a:gd name="T17" fmla="*/ 64 h 129"/>
                <a:gd name="T18" fmla="*/ 69 w 129"/>
                <a:gd name="T19" fmla="*/ 125 h 129"/>
                <a:gd name="T20" fmla="*/ 69 w 129"/>
                <a:gd name="T21" fmla="*/ 125 h 129"/>
                <a:gd name="T22" fmla="*/ 125 w 129"/>
                <a:gd name="T23" fmla="*/ 64 h 129"/>
                <a:gd name="T24" fmla="*/ 125 w 129"/>
                <a:gd name="T25" fmla="*/ 64 h 129"/>
                <a:gd name="T26" fmla="*/ 65 w 129"/>
                <a:gd name="T27" fmla="*/ 4 h 129"/>
                <a:gd name="T28" fmla="*/ 65 w 129"/>
                <a:gd name="T29" fmla="*/ 4 h 129"/>
                <a:gd name="T30" fmla="*/ 125 w 129"/>
                <a:gd name="T31" fmla="*/ 64 h 129"/>
                <a:gd name="T32" fmla="*/ 65 w 129"/>
                <a:gd name="T33" fmla="*/ 121 h 129"/>
                <a:gd name="T34" fmla="*/ 121 w 129"/>
                <a:gd name="T35" fmla="*/ 64 h 129"/>
                <a:gd name="T36" fmla="*/ 121 w 129"/>
                <a:gd name="T37" fmla="*/ 64 h 129"/>
                <a:gd name="T38" fmla="*/ 65 w 129"/>
                <a:gd name="T39" fmla="*/ 8 h 129"/>
                <a:gd name="T40" fmla="*/ 65 w 129"/>
                <a:gd name="T41" fmla="*/ 8 h 129"/>
                <a:gd name="T42" fmla="*/ 8 w 129"/>
                <a:gd name="T43" fmla="*/ 64 h 129"/>
                <a:gd name="T44" fmla="*/ 8 w 129"/>
                <a:gd name="T45" fmla="*/ 64 h 129"/>
                <a:gd name="T46" fmla="*/ 65 w 129"/>
                <a:gd name="T47" fmla="*/ 121 h 129"/>
                <a:gd name="T48" fmla="*/ 22 w 129"/>
                <a:gd name="T49" fmla="*/ 22 h 129"/>
                <a:gd name="T50" fmla="*/ 63 w 129"/>
                <a:gd name="T51" fmla="*/ 4 h 129"/>
                <a:gd name="T52" fmla="*/ 63 w 129"/>
                <a:gd name="T53" fmla="*/ 4 h 129"/>
                <a:gd name="T54" fmla="*/ 22 w 129"/>
                <a:gd name="T55" fmla="*/ 22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29" h="129">
                  <a:moveTo>
                    <a:pt x="0" y="64"/>
                  </a:moveTo>
                  <a:cubicBezTo>
                    <a:pt x="0" y="29"/>
                    <a:pt x="29" y="0"/>
                    <a:pt x="65" y="0"/>
                  </a:cubicBezTo>
                  <a:cubicBezTo>
                    <a:pt x="65" y="0"/>
                    <a:pt x="65" y="0"/>
                    <a:pt x="65" y="0"/>
                  </a:cubicBezTo>
                  <a:cubicBezTo>
                    <a:pt x="100" y="0"/>
                    <a:pt x="129" y="29"/>
                    <a:pt x="129" y="64"/>
                  </a:cubicBezTo>
                  <a:cubicBezTo>
                    <a:pt x="129" y="64"/>
                    <a:pt x="129" y="64"/>
                    <a:pt x="129" y="64"/>
                  </a:cubicBezTo>
                  <a:cubicBezTo>
                    <a:pt x="129" y="100"/>
                    <a:pt x="100" y="129"/>
                    <a:pt x="65" y="129"/>
                  </a:cubicBezTo>
                  <a:cubicBezTo>
                    <a:pt x="65" y="129"/>
                    <a:pt x="65" y="129"/>
                    <a:pt x="65" y="129"/>
                  </a:cubicBezTo>
                  <a:cubicBezTo>
                    <a:pt x="29" y="129"/>
                    <a:pt x="0" y="100"/>
                    <a:pt x="0" y="64"/>
                  </a:cubicBezTo>
                  <a:close/>
                  <a:moveTo>
                    <a:pt x="125" y="64"/>
                  </a:moveTo>
                  <a:cubicBezTo>
                    <a:pt x="125" y="96"/>
                    <a:pt x="100" y="122"/>
                    <a:pt x="69" y="125"/>
                  </a:cubicBezTo>
                  <a:cubicBezTo>
                    <a:pt x="69" y="125"/>
                    <a:pt x="69" y="125"/>
                    <a:pt x="69" y="125"/>
                  </a:cubicBezTo>
                  <a:cubicBezTo>
                    <a:pt x="100" y="122"/>
                    <a:pt x="125" y="96"/>
                    <a:pt x="125" y="64"/>
                  </a:cubicBezTo>
                  <a:cubicBezTo>
                    <a:pt x="125" y="64"/>
                    <a:pt x="125" y="64"/>
                    <a:pt x="125" y="64"/>
                  </a:cubicBezTo>
                  <a:cubicBezTo>
                    <a:pt x="125" y="31"/>
                    <a:pt x="98" y="4"/>
                    <a:pt x="65" y="4"/>
                  </a:cubicBezTo>
                  <a:cubicBezTo>
                    <a:pt x="65" y="4"/>
                    <a:pt x="65" y="4"/>
                    <a:pt x="65" y="4"/>
                  </a:cubicBezTo>
                  <a:cubicBezTo>
                    <a:pt x="98" y="4"/>
                    <a:pt x="125" y="31"/>
                    <a:pt x="125" y="64"/>
                  </a:cubicBezTo>
                  <a:close/>
                  <a:moveTo>
                    <a:pt x="65" y="121"/>
                  </a:moveTo>
                  <a:cubicBezTo>
                    <a:pt x="96" y="121"/>
                    <a:pt x="121" y="95"/>
                    <a:pt x="121" y="64"/>
                  </a:cubicBezTo>
                  <a:cubicBezTo>
                    <a:pt x="121" y="64"/>
                    <a:pt x="121" y="64"/>
                    <a:pt x="121" y="64"/>
                  </a:cubicBezTo>
                  <a:cubicBezTo>
                    <a:pt x="121" y="33"/>
                    <a:pt x="96" y="8"/>
                    <a:pt x="65" y="8"/>
                  </a:cubicBezTo>
                  <a:cubicBezTo>
                    <a:pt x="65" y="8"/>
                    <a:pt x="65" y="8"/>
                    <a:pt x="65" y="8"/>
                  </a:cubicBezTo>
                  <a:cubicBezTo>
                    <a:pt x="33" y="8"/>
                    <a:pt x="8" y="33"/>
                    <a:pt x="8" y="64"/>
                  </a:cubicBezTo>
                  <a:cubicBezTo>
                    <a:pt x="8" y="64"/>
                    <a:pt x="8" y="64"/>
                    <a:pt x="8" y="64"/>
                  </a:cubicBezTo>
                  <a:cubicBezTo>
                    <a:pt x="8" y="95"/>
                    <a:pt x="33" y="121"/>
                    <a:pt x="65" y="121"/>
                  </a:cubicBezTo>
                  <a:close/>
                  <a:moveTo>
                    <a:pt x="22" y="22"/>
                  </a:moveTo>
                  <a:cubicBezTo>
                    <a:pt x="33" y="11"/>
                    <a:pt x="47" y="4"/>
                    <a:pt x="63" y="4"/>
                  </a:cubicBezTo>
                  <a:cubicBezTo>
                    <a:pt x="63" y="4"/>
                    <a:pt x="63" y="4"/>
                    <a:pt x="63" y="4"/>
                  </a:cubicBezTo>
                  <a:cubicBezTo>
                    <a:pt x="47" y="4"/>
                    <a:pt x="33" y="11"/>
                    <a:pt x="22" y="2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9" name="Freeform 127"/>
            <p:cNvSpPr/>
            <p:nvPr/>
          </p:nvSpPr>
          <p:spPr bwMode="auto">
            <a:xfrm>
              <a:off x="4642" y="1941"/>
              <a:ext cx="31" cy="26"/>
            </a:xfrm>
            <a:custGeom>
              <a:avLst/>
              <a:gdLst>
                <a:gd name="T0" fmla="*/ 0 w 31"/>
                <a:gd name="T1" fmla="*/ 17 h 26"/>
                <a:gd name="T2" fmla="*/ 27 w 31"/>
                <a:gd name="T3" fmla="*/ 0 h 26"/>
                <a:gd name="T4" fmla="*/ 31 w 31"/>
                <a:gd name="T5" fmla="*/ 10 h 26"/>
                <a:gd name="T6" fmla="*/ 5 w 31"/>
                <a:gd name="T7" fmla="*/ 26 h 26"/>
                <a:gd name="T8" fmla="*/ 0 w 31"/>
                <a:gd name="T9" fmla="*/ 17 h 26"/>
                <a:gd name="T10" fmla="*/ 0 w 31"/>
                <a:gd name="T11" fmla="*/ 17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26">
                  <a:moveTo>
                    <a:pt x="0" y="17"/>
                  </a:moveTo>
                  <a:lnTo>
                    <a:pt x="27" y="0"/>
                  </a:lnTo>
                  <a:lnTo>
                    <a:pt x="31" y="10"/>
                  </a:lnTo>
                  <a:lnTo>
                    <a:pt x="5" y="26"/>
                  </a:lnTo>
                  <a:lnTo>
                    <a:pt x="0" y="17"/>
                  </a:lnTo>
                  <a:lnTo>
                    <a:pt x="0" y="1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0" name="Freeform 128"/>
            <p:cNvSpPr/>
            <p:nvPr/>
          </p:nvSpPr>
          <p:spPr bwMode="auto">
            <a:xfrm>
              <a:off x="4635" y="1936"/>
              <a:ext cx="46" cy="36"/>
            </a:xfrm>
            <a:custGeom>
              <a:avLst/>
              <a:gdLst>
                <a:gd name="T0" fmla="*/ 2 w 46"/>
                <a:gd name="T1" fmla="*/ 24 h 36"/>
                <a:gd name="T2" fmla="*/ 7 w 46"/>
                <a:gd name="T3" fmla="*/ 22 h 36"/>
                <a:gd name="T4" fmla="*/ 10 w 46"/>
                <a:gd name="T5" fmla="*/ 27 h 36"/>
                <a:gd name="T6" fmla="*/ 7 w 46"/>
                <a:gd name="T7" fmla="*/ 22 h 36"/>
                <a:gd name="T8" fmla="*/ 2 w 46"/>
                <a:gd name="T9" fmla="*/ 24 h 36"/>
                <a:gd name="T10" fmla="*/ 0 w 46"/>
                <a:gd name="T11" fmla="*/ 19 h 36"/>
                <a:gd name="T12" fmla="*/ 36 w 46"/>
                <a:gd name="T13" fmla="*/ 0 h 36"/>
                <a:gd name="T14" fmla="*/ 46 w 46"/>
                <a:gd name="T15" fmla="*/ 17 h 36"/>
                <a:gd name="T16" fmla="*/ 10 w 46"/>
                <a:gd name="T17" fmla="*/ 36 h 36"/>
                <a:gd name="T18" fmla="*/ 2 w 46"/>
                <a:gd name="T19" fmla="*/ 24 h 36"/>
                <a:gd name="T20" fmla="*/ 2 w 46"/>
                <a:gd name="T21" fmla="*/ 24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6" h="36">
                  <a:moveTo>
                    <a:pt x="2" y="24"/>
                  </a:moveTo>
                  <a:lnTo>
                    <a:pt x="7" y="22"/>
                  </a:lnTo>
                  <a:lnTo>
                    <a:pt x="10" y="27"/>
                  </a:lnTo>
                  <a:lnTo>
                    <a:pt x="7" y="22"/>
                  </a:lnTo>
                  <a:lnTo>
                    <a:pt x="2" y="24"/>
                  </a:lnTo>
                  <a:lnTo>
                    <a:pt x="0" y="19"/>
                  </a:lnTo>
                  <a:lnTo>
                    <a:pt x="36" y="0"/>
                  </a:lnTo>
                  <a:lnTo>
                    <a:pt x="46" y="17"/>
                  </a:lnTo>
                  <a:lnTo>
                    <a:pt x="10" y="36"/>
                  </a:lnTo>
                  <a:lnTo>
                    <a:pt x="2" y="24"/>
                  </a:lnTo>
                  <a:lnTo>
                    <a:pt x="2" y="2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1" name="Freeform 129"/>
            <p:cNvSpPr/>
            <p:nvPr/>
          </p:nvSpPr>
          <p:spPr bwMode="auto">
            <a:xfrm>
              <a:off x="4693" y="1951"/>
              <a:ext cx="115" cy="78"/>
            </a:xfrm>
            <a:custGeom>
              <a:avLst/>
              <a:gdLst>
                <a:gd name="T0" fmla="*/ 0 w 48"/>
                <a:gd name="T1" fmla="*/ 30 h 33"/>
                <a:gd name="T2" fmla="*/ 0 w 48"/>
                <a:gd name="T3" fmla="*/ 30 h 33"/>
                <a:gd name="T4" fmla="*/ 2 w 48"/>
                <a:gd name="T5" fmla="*/ 26 h 33"/>
                <a:gd name="T6" fmla="*/ 5 w 48"/>
                <a:gd name="T7" fmla="*/ 28 h 33"/>
                <a:gd name="T8" fmla="*/ 5 w 48"/>
                <a:gd name="T9" fmla="*/ 28 h 33"/>
                <a:gd name="T10" fmla="*/ 13 w 48"/>
                <a:gd name="T11" fmla="*/ 29 h 33"/>
                <a:gd name="T12" fmla="*/ 13 w 48"/>
                <a:gd name="T13" fmla="*/ 29 h 33"/>
                <a:gd name="T14" fmla="*/ 23 w 48"/>
                <a:gd name="T15" fmla="*/ 26 h 33"/>
                <a:gd name="T16" fmla="*/ 23 w 48"/>
                <a:gd name="T17" fmla="*/ 26 h 33"/>
                <a:gd name="T18" fmla="*/ 37 w 48"/>
                <a:gd name="T19" fmla="*/ 11 h 33"/>
                <a:gd name="T20" fmla="*/ 37 w 48"/>
                <a:gd name="T21" fmla="*/ 11 h 33"/>
                <a:gd name="T22" fmla="*/ 44 w 48"/>
                <a:gd name="T23" fmla="*/ 0 h 33"/>
                <a:gd name="T24" fmla="*/ 44 w 48"/>
                <a:gd name="T25" fmla="*/ 0 h 33"/>
                <a:gd name="T26" fmla="*/ 48 w 48"/>
                <a:gd name="T27" fmla="*/ 3 h 33"/>
                <a:gd name="T28" fmla="*/ 25 w 48"/>
                <a:gd name="T29" fmla="*/ 30 h 33"/>
                <a:gd name="T30" fmla="*/ 25 w 48"/>
                <a:gd name="T31" fmla="*/ 30 h 33"/>
                <a:gd name="T32" fmla="*/ 13 w 48"/>
                <a:gd name="T33" fmla="*/ 33 h 33"/>
                <a:gd name="T34" fmla="*/ 13 w 48"/>
                <a:gd name="T35" fmla="*/ 33 h 33"/>
                <a:gd name="T36" fmla="*/ 0 w 48"/>
                <a:gd name="T37" fmla="*/ 3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8" h="33"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2" y="26"/>
                    <a:pt x="2" y="26"/>
                    <a:pt x="2" y="26"/>
                  </a:cubicBezTo>
                  <a:cubicBezTo>
                    <a:pt x="2" y="26"/>
                    <a:pt x="3" y="27"/>
                    <a:pt x="5" y="28"/>
                  </a:cubicBezTo>
                  <a:cubicBezTo>
                    <a:pt x="5" y="28"/>
                    <a:pt x="5" y="28"/>
                    <a:pt x="5" y="28"/>
                  </a:cubicBezTo>
                  <a:cubicBezTo>
                    <a:pt x="7" y="28"/>
                    <a:pt x="10" y="29"/>
                    <a:pt x="13" y="29"/>
                  </a:cubicBezTo>
                  <a:cubicBezTo>
                    <a:pt x="13" y="29"/>
                    <a:pt x="13" y="29"/>
                    <a:pt x="13" y="29"/>
                  </a:cubicBezTo>
                  <a:cubicBezTo>
                    <a:pt x="17" y="29"/>
                    <a:pt x="20" y="28"/>
                    <a:pt x="23" y="26"/>
                  </a:cubicBezTo>
                  <a:cubicBezTo>
                    <a:pt x="23" y="26"/>
                    <a:pt x="23" y="26"/>
                    <a:pt x="23" y="26"/>
                  </a:cubicBezTo>
                  <a:cubicBezTo>
                    <a:pt x="27" y="23"/>
                    <a:pt x="33" y="17"/>
                    <a:pt x="37" y="11"/>
                  </a:cubicBezTo>
                  <a:cubicBezTo>
                    <a:pt x="37" y="11"/>
                    <a:pt x="37" y="11"/>
                    <a:pt x="37" y="11"/>
                  </a:cubicBezTo>
                  <a:cubicBezTo>
                    <a:pt x="41" y="5"/>
                    <a:pt x="44" y="0"/>
                    <a:pt x="44" y="0"/>
                  </a:cubicBezTo>
                  <a:cubicBezTo>
                    <a:pt x="44" y="0"/>
                    <a:pt x="44" y="0"/>
                    <a:pt x="44" y="0"/>
                  </a:cubicBezTo>
                  <a:cubicBezTo>
                    <a:pt x="48" y="3"/>
                    <a:pt x="48" y="3"/>
                    <a:pt x="48" y="3"/>
                  </a:cubicBezTo>
                  <a:cubicBezTo>
                    <a:pt x="48" y="3"/>
                    <a:pt x="35" y="22"/>
                    <a:pt x="25" y="30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1" y="32"/>
                    <a:pt x="17" y="33"/>
                    <a:pt x="13" y="33"/>
                  </a:cubicBezTo>
                  <a:cubicBezTo>
                    <a:pt x="13" y="33"/>
                    <a:pt x="13" y="33"/>
                    <a:pt x="13" y="33"/>
                  </a:cubicBezTo>
                  <a:cubicBezTo>
                    <a:pt x="6" y="33"/>
                    <a:pt x="0" y="30"/>
                    <a:pt x="0" y="3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2" name="Freeform 130"/>
            <p:cNvSpPr>
              <a:spLocks noEditPoints="1"/>
            </p:cNvSpPr>
            <p:nvPr/>
          </p:nvSpPr>
          <p:spPr bwMode="auto">
            <a:xfrm>
              <a:off x="4688" y="1946"/>
              <a:ext cx="127" cy="88"/>
            </a:xfrm>
            <a:custGeom>
              <a:avLst/>
              <a:gdLst>
                <a:gd name="T0" fmla="*/ 1 w 53"/>
                <a:gd name="T1" fmla="*/ 33 h 37"/>
                <a:gd name="T2" fmla="*/ 0 w 53"/>
                <a:gd name="T3" fmla="*/ 31 h 37"/>
                <a:gd name="T4" fmla="*/ 2 w 53"/>
                <a:gd name="T5" fmla="*/ 27 h 37"/>
                <a:gd name="T6" fmla="*/ 4 w 53"/>
                <a:gd name="T7" fmla="*/ 26 h 37"/>
                <a:gd name="T8" fmla="*/ 4 w 53"/>
                <a:gd name="T9" fmla="*/ 26 h 37"/>
                <a:gd name="T10" fmla="*/ 4 w 53"/>
                <a:gd name="T11" fmla="*/ 26 h 37"/>
                <a:gd name="T12" fmla="*/ 4 w 53"/>
                <a:gd name="T13" fmla="*/ 26 h 37"/>
                <a:gd name="T14" fmla="*/ 5 w 53"/>
                <a:gd name="T15" fmla="*/ 26 h 37"/>
                <a:gd name="T16" fmla="*/ 5 w 53"/>
                <a:gd name="T17" fmla="*/ 26 h 37"/>
                <a:gd name="T18" fmla="*/ 5 w 53"/>
                <a:gd name="T19" fmla="*/ 27 h 37"/>
                <a:gd name="T20" fmla="*/ 8 w 53"/>
                <a:gd name="T21" fmla="*/ 28 h 37"/>
                <a:gd name="T22" fmla="*/ 15 w 53"/>
                <a:gd name="T23" fmla="*/ 29 h 37"/>
                <a:gd name="T24" fmla="*/ 15 w 53"/>
                <a:gd name="T25" fmla="*/ 29 h 37"/>
                <a:gd name="T26" fmla="*/ 16 w 53"/>
                <a:gd name="T27" fmla="*/ 29 h 37"/>
                <a:gd name="T28" fmla="*/ 24 w 53"/>
                <a:gd name="T29" fmla="*/ 27 h 37"/>
                <a:gd name="T30" fmla="*/ 37 w 53"/>
                <a:gd name="T31" fmla="*/ 12 h 37"/>
                <a:gd name="T32" fmla="*/ 45 w 53"/>
                <a:gd name="T33" fmla="*/ 1 h 37"/>
                <a:gd name="T34" fmla="*/ 45 w 53"/>
                <a:gd name="T35" fmla="*/ 1 h 37"/>
                <a:gd name="T36" fmla="*/ 53 w 53"/>
                <a:gd name="T37" fmla="*/ 4 h 37"/>
                <a:gd name="T38" fmla="*/ 51 w 53"/>
                <a:gd name="T39" fmla="*/ 6 h 37"/>
                <a:gd name="T40" fmla="*/ 51 w 53"/>
                <a:gd name="T41" fmla="*/ 7 h 37"/>
                <a:gd name="T42" fmla="*/ 49 w 53"/>
                <a:gd name="T43" fmla="*/ 9 h 37"/>
                <a:gd name="T44" fmla="*/ 44 w 53"/>
                <a:gd name="T45" fmla="*/ 17 h 37"/>
                <a:gd name="T46" fmla="*/ 28 w 53"/>
                <a:gd name="T47" fmla="*/ 33 h 37"/>
                <a:gd name="T48" fmla="*/ 15 w 53"/>
                <a:gd name="T49" fmla="*/ 37 h 37"/>
                <a:gd name="T50" fmla="*/ 1 w 53"/>
                <a:gd name="T51" fmla="*/ 34 h 37"/>
                <a:gd name="T52" fmla="*/ 2 w 53"/>
                <a:gd name="T53" fmla="*/ 32 h 37"/>
                <a:gd name="T54" fmla="*/ 15 w 53"/>
                <a:gd name="T55" fmla="*/ 33 h 37"/>
                <a:gd name="T56" fmla="*/ 22 w 53"/>
                <a:gd name="T57" fmla="*/ 32 h 37"/>
                <a:gd name="T58" fmla="*/ 15 w 53"/>
                <a:gd name="T59" fmla="*/ 33 h 37"/>
                <a:gd name="T60" fmla="*/ 15 w 53"/>
                <a:gd name="T61" fmla="*/ 33 h 37"/>
                <a:gd name="T62" fmla="*/ 14 w 53"/>
                <a:gd name="T63" fmla="*/ 33 h 37"/>
                <a:gd name="T64" fmla="*/ 11 w 53"/>
                <a:gd name="T65" fmla="*/ 32 h 37"/>
                <a:gd name="T66" fmla="*/ 7 w 53"/>
                <a:gd name="T67" fmla="*/ 31 h 37"/>
                <a:gd name="T68" fmla="*/ 5 w 53"/>
                <a:gd name="T69" fmla="*/ 31 h 37"/>
                <a:gd name="T70" fmla="*/ 11 w 53"/>
                <a:gd name="T71" fmla="*/ 32 h 37"/>
                <a:gd name="T72" fmla="*/ 22 w 53"/>
                <a:gd name="T73" fmla="*/ 32 h 37"/>
                <a:gd name="T74" fmla="*/ 22 w 53"/>
                <a:gd name="T75" fmla="*/ 32 h 37"/>
                <a:gd name="T76" fmla="*/ 3 w 53"/>
                <a:gd name="T77" fmla="*/ 30 h 37"/>
                <a:gd name="T78" fmla="*/ 3 w 53"/>
                <a:gd name="T79" fmla="*/ 30 h 37"/>
                <a:gd name="T80" fmla="*/ 3 w 53"/>
                <a:gd name="T81" fmla="*/ 30 h 37"/>
                <a:gd name="T82" fmla="*/ 3 w 53"/>
                <a:gd name="T83" fmla="*/ 30 h 37"/>
                <a:gd name="T84" fmla="*/ 2 w 53"/>
                <a:gd name="T85" fmla="*/ 29 h 37"/>
                <a:gd name="T86" fmla="*/ 2 w 53"/>
                <a:gd name="T87" fmla="*/ 29 h 37"/>
                <a:gd name="T88" fmla="*/ 41 w 53"/>
                <a:gd name="T89" fmla="*/ 14 h 37"/>
                <a:gd name="T90" fmla="*/ 39 w 53"/>
                <a:gd name="T91" fmla="*/ 17 h 37"/>
                <a:gd name="T92" fmla="*/ 46 w 53"/>
                <a:gd name="T93" fmla="*/ 7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53" h="37">
                  <a:moveTo>
                    <a:pt x="1" y="34"/>
                  </a:moveTo>
                  <a:cubicBezTo>
                    <a:pt x="1" y="33"/>
                    <a:pt x="1" y="33"/>
                    <a:pt x="1" y="33"/>
                  </a:cubicBezTo>
                  <a:cubicBezTo>
                    <a:pt x="1" y="31"/>
                    <a:pt x="1" y="31"/>
                    <a:pt x="1" y="31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2" y="27"/>
                    <a:pt x="2" y="27"/>
                    <a:pt x="2" y="27"/>
                  </a:cubicBezTo>
                  <a:cubicBezTo>
                    <a:pt x="2" y="27"/>
                    <a:pt x="2" y="27"/>
                    <a:pt x="2" y="27"/>
                  </a:cubicBezTo>
                  <a:cubicBezTo>
                    <a:pt x="2" y="27"/>
                    <a:pt x="2" y="27"/>
                    <a:pt x="2" y="27"/>
                  </a:cubicBezTo>
                  <a:cubicBezTo>
                    <a:pt x="3" y="26"/>
                    <a:pt x="3" y="26"/>
                    <a:pt x="4" y="26"/>
                  </a:cubicBezTo>
                  <a:cubicBezTo>
                    <a:pt x="4" y="26"/>
                    <a:pt x="4" y="26"/>
                    <a:pt x="4" y="26"/>
                  </a:cubicBezTo>
                  <a:cubicBezTo>
                    <a:pt x="4" y="26"/>
                    <a:pt x="4" y="26"/>
                    <a:pt x="4" y="26"/>
                  </a:cubicBezTo>
                  <a:cubicBezTo>
                    <a:pt x="4" y="26"/>
                    <a:pt x="4" y="26"/>
                    <a:pt x="4" y="26"/>
                  </a:cubicBezTo>
                  <a:cubicBezTo>
                    <a:pt x="4" y="26"/>
                    <a:pt x="4" y="26"/>
                    <a:pt x="4" y="26"/>
                  </a:cubicBezTo>
                  <a:cubicBezTo>
                    <a:pt x="4" y="26"/>
                    <a:pt x="4" y="26"/>
                    <a:pt x="4" y="26"/>
                  </a:cubicBezTo>
                  <a:cubicBezTo>
                    <a:pt x="4" y="26"/>
                    <a:pt x="4" y="26"/>
                    <a:pt x="4" y="26"/>
                  </a:cubicBezTo>
                  <a:cubicBezTo>
                    <a:pt x="4" y="26"/>
                    <a:pt x="4" y="26"/>
                    <a:pt x="4" y="26"/>
                  </a:cubicBezTo>
                  <a:cubicBezTo>
                    <a:pt x="4" y="26"/>
                    <a:pt x="4" y="26"/>
                    <a:pt x="5" y="26"/>
                  </a:cubicBezTo>
                  <a:cubicBezTo>
                    <a:pt x="5" y="26"/>
                    <a:pt x="5" y="26"/>
                    <a:pt x="5" y="26"/>
                  </a:cubicBezTo>
                  <a:cubicBezTo>
                    <a:pt x="5" y="26"/>
                    <a:pt x="5" y="26"/>
                    <a:pt x="5" y="26"/>
                  </a:cubicBezTo>
                  <a:cubicBezTo>
                    <a:pt x="5" y="26"/>
                    <a:pt x="5" y="26"/>
                    <a:pt x="5" y="26"/>
                  </a:cubicBezTo>
                  <a:cubicBezTo>
                    <a:pt x="5" y="26"/>
                    <a:pt x="5" y="27"/>
                    <a:pt x="5" y="27"/>
                  </a:cubicBezTo>
                  <a:cubicBezTo>
                    <a:pt x="5" y="27"/>
                    <a:pt x="5" y="27"/>
                    <a:pt x="5" y="27"/>
                  </a:cubicBezTo>
                  <a:cubicBezTo>
                    <a:pt x="6" y="27"/>
                    <a:pt x="7" y="27"/>
                    <a:pt x="8" y="28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10" y="28"/>
                    <a:pt x="13" y="29"/>
                    <a:pt x="15" y="29"/>
                  </a:cubicBezTo>
                  <a:cubicBezTo>
                    <a:pt x="15" y="29"/>
                    <a:pt x="15" y="29"/>
                    <a:pt x="15" y="29"/>
                  </a:cubicBezTo>
                  <a:cubicBezTo>
                    <a:pt x="15" y="29"/>
                    <a:pt x="15" y="29"/>
                    <a:pt x="15" y="29"/>
                  </a:cubicBezTo>
                  <a:cubicBezTo>
                    <a:pt x="15" y="29"/>
                    <a:pt x="16" y="29"/>
                    <a:pt x="16" y="29"/>
                  </a:cubicBezTo>
                  <a:cubicBezTo>
                    <a:pt x="16" y="29"/>
                    <a:pt x="16" y="29"/>
                    <a:pt x="16" y="29"/>
                  </a:cubicBezTo>
                  <a:cubicBezTo>
                    <a:pt x="18" y="29"/>
                    <a:pt x="21" y="28"/>
                    <a:pt x="24" y="27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28" y="24"/>
                    <a:pt x="33" y="17"/>
                    <a:pt x="37" y="12"/>
                  </a:cubicBezTo>
                  <a:cubicBezTo>
                    <a:pt x="37" y="12"/>
                    <a:pt x="37" y="12"/>
                    <a:pt x="37" y="12"/>
                  </a:cubicBezTo>
                  <a:cubicBezTo>
                    <a:pt x="42" y="6"/>
                    <a:pt x="45" y="1"/>
                    <a:pt x="45" y="1"/>
                  </a:cubicBezTo>
                  <a:cubicBezTo>
                    <a:pt x="45" y="1"/>
                    <a:pt x="45" y="1"/>
                    <a:pt x="45" y="1"/>
                  </a:cubicBezTo>
                  <a:cubicBezTo>
                    <a:pt x="45" y="1"/>
                    <a:pt x="45" y="1"/>
                    <a:pt x="45" y="1"/>
                  </a:cubicBezTo>
                  <a:cubicBezTo>
                    <a:pt x="45" y="1"/>
                    <a:pt x="45" y="1"/>
                    <a:pt x="45" y="1"/>
                  </a:cubicBezTo>
                  <a:cubicBezTo>
                    <a:pt x="46" y="0"/>
                    <a:pt x="46" y="0"/>
                    <a:pt x="46" y="0"/>
                  </a:cubicBezTo>
                  <a:cubicBezTo>
                    <a:pt x="53" y="4"/>
                    <a:pt x="53" y="4"/>
                    <a:pt x="53" y="4"/>
                  </a:cubicBezTo>
                  <a:cubicBezTo>
                    <a:pt x="51" y="6"/>
                    <a:pt x="51" y="6"/>
                    <a:pt x="51" y="6"/>
                  </a:cubicBezTo>
                  <a:cubicBezTo>
                    <a:pt x="51" y="6"/>
                    <a:pt x="51" y="6"/>
                    <a:pt x="51" y="6"/>
                  </a:cubicBezTo>
                  <a:cubicBezTo>
                    <a:pt x="51" y="6"/>
                    <a:pt x="51" y="6"/>
                    <a:pt x="51" y="6"/>
                  </a:cubicBezTo>
                  <a:cubicBezTo>
                    <a:pt x="51" y="6"/>
                    <a:pt x="51" y="6"/>
                    <a:pt x="51" y="7"/>
                  </a:cubicBezTo>
                  <a:cubicBezTo>
                    <a:pt x="51" y="7"/>
                    <a:pt x="51" y="7"/>
                    <a:pt x="51" y="7"/>
                  </a:cubicBezTo>
                  <a:cubicBezTo>
                    <a:pt x="50" y="7"/>
                    <a:pt x="50" y="8"/>
                    <a:pt x="49" y="9"/>
                  </a:cubicBezTo>
                  <a:cubicBezTo>
                    <a:pt x="49" y="9"/>
                    <a:pt x="49" y="9"/>
                    <a:pt x="49" y="9"/>
                  </a:cubicBezTo>
                  <a:cubicBezTo>
                    <a:pt x="48" y="11"/>
                    <a:pt x="46" y="14"/>
                    <a:pt x="44" y="17"/>
                  </a:cubicBezTo>
                  <a:cubicBezTo>
                    <a:pt x="44" y="17"/>
                    <a:pt x="44" y="17"/>
                    <a:pt x="44" y="17"/>
                  </a:cubicBezTo>
                  <a:cubicBezTo>
                    <a:pt x="39" y="22"/>
                    <a:pt x="34" y="29"/>
                    <a:pt x="28" y="33"/>
                  </a:cubicBezTo>
                  <a:cubicBezTo>
                    <a:pt x="28" y="33"/>
                    <a:pt x="28" y="33"/>
                    <a:pt x="28" y="33"/>
                  </a:cubicBezTo>
                  <a:cubicBezTo>
                    <a:pt x="24" y="36"/>
                    <a:pt x="19" y="37"/>
                    <a:pt x="15" y="37"/>
                  </a:cubicBezTo>
                  <a:cubicBezTo>
                    <a:pt x="15" y="37"/>
                    <a:pt x="15" y="37"/>
                    <a:pt x="15" y="37"/>
                  </a:cubicBezTo>
                  <a:cubicBezTo>
                    <a:pt x="8" y="37"/>
                    <a:pt x="2" y="34"/>
                    <a:pt x="1" y="34"/>
                  </a:cubicBezTo>
                  <a:close/>
                  <a:moveTo>
                    <a:pt x="1" y="34"/>
                  </a:moveTo>
                  <a:cubicBezTo>
                    <a:pt x="2" y="32"/>
                    <a:pt x="2" y="32"/>
                    <a:pt x="2" y="32"/>
                  </a:cubicBezTo>
                  <a:cubicBezTo>
                    <a:pt x="1" y="34"/>
                    <a:pt x="1" y="34"/>
                    <a:pt x="1" y="34"/>
                  </a:cubicBezTo>
                  <a:close/>
                  <a:moveTo>
                    <a:pt x="15" y="33"/>
                  </a:moveTo>
                  <a:cubicBezTo>
                    <a:pt x="17" y="33"/>
                    <a:pt x="20" y="33"/>
                    <a:pt x="22" y="32"/>
                  </a:cubicBezTo>
                  <a:cubicBezTo>
                    <a:pt x="22" y="32"/>
                    <a:pt x="22" y="32"/>
                    <a:pt x="22" y="32"/>
                  </a:cubicBezTo>
                  <a:cubicBezTo>
                    <a:pt x="20" y="33"/>
                    <a:pt x="17" y="33"/>
                    <a:pt x="15" y="33"/>
                  </a:cubicBezTo>
                  <a:cubicBezTo>
                    <a:pt x="15" y="33"/>
                    <a:pt x="15" y="33"/>
                    <a:pt x="15" y="33"/>
                  </a:cubicBezTo>
                  <a:cubicBezTo>
                    <a:pt x="15" y="33"/>
                    <a:pt x="15" y="33"/>
                    <a:pt x="15" y="33"/>
                  </a:cubicBezTo>
                  <a:cubicBezTo>
                    <a:pt x="15" y="33"/>
                    <a:pt x="15" y="33"/>
                    <a:pt x="15" y="33"/>
                  </a:cubicBezTo>
                  <a:cubicBezTo>
                    <a:pt x="15" y="33"/>
                    <a:pt x="15" y="33"/>
                    <a:pt x="14" y="33"/>
                  </a:cubicBezTo>
                  <a:cubicBezTo>
                    <a:pt x="14" y="33"/>
                    <a:pt x="14" y="33"/>
                    <a:pt x="14" y="33"/>
                  </a:cubicBezTo>
                  <a:cubicBezTo>
                    <a:pt x="15" y="33"/>
                    <a:pt x="15" y="33"/>
                    <a:pt x="15" y="33"/>
                  </a:cubicBezTo>
                  <a:close/>
                  <a:moveTo>
                    <a:pt x="11" y="32"/>
                  </a:moveTo>
                  <a:cubicBezTo>
                    <a:pt x="9" y="32"/>
                    <a:pt x="8" y="32"/>
                    <a:pt x="7" y="31"/>
                  </a:cubicBezTo>
                  <a:cubicBezTo>
                    <a:pt x="7" y="31"/>
                    <a:pt x="7" y="31"/>
                    <a:pt x="7" y="31"/>
                  </a:cubicBezTo>
                  <a:cubicBezTo>
                    <a:pt x="6" y="31"/>
                    <a:pt x="5" y="31"/>
                    <a:pt x="5" y="31"/>
                  </a:cubicBezTo>
                  <a:cubicBezTo>
                    <a:pt x="5" y="31"/>
                    <a:pt x="5" y="31"/>
                    <a:pt x="5" y="31"/>
                  </a:cubicBezTo>
                  <a:cubicBezTo>
                    <a:pt x="5" y="31"/>
                    <a:pt x="5" y="31"/>
                    <a:pt x="5" y="31"/>
                  </a:cubicBezTo>
                  <a:cubicBezTo>
                    <a:pt x="6" y="31"/>
                    <a:pt x="8" y="32"/>
                    <a:pt x="11" y="32"/>
                  </a:cubicBezTo>
                  <a:close/>
                  <a:moveTo>
                    <a:pt x="22" y="32"/>
                  </a:moveTo>
                  <a:cubicBezTo>
                    <a:pt x="22" y="32"/>
                    <a:pt x="22" y="32"/>
                    <a:pt x="22" y="32"/>
                  </a:cubicBezTo>
                  <a:cubicBezTo>
                    <a:pt x="22" y="32"/>
                    <a:pt x="22" y="32"/>
                    <a:pt x="22" y="32"/>
                  </a:cubicBezTo>
                  <a:cubicBezTo>
                    <a:pt x="22" y="32"/>
                    <a:pt x="22" y="32"/>
                    <a:pt x="22" y="32"/>
                  </a:cubicBezTo>
                  <a:close/>
                  <a:moveTo>
                    <a:pt x="3" y="30"/>
                  </a:moveTo>
                  <a:cubicBezTo>
                    <a:pt x="3" y="30"/>
                    <a:pt x="3" y="30"/>
                    <a:pt x="3" y="30"/>
                  </a:cubicBezTo>
                  <a:cubicBezTo>
                    <a:pt x="3" y="30"/>
                    <a:pt x="3" y="30"/>
                    <a:pt x="3" y="30"/>
                  </a:cubicBezTo>
                  <a:cubicBezTo>
                    <a:pt x="3" y="30"/>
                    <a:pt x="3" y="30"/>
                    <a:pt x="3" y="30"/>
                  </a:cubicBezTo>
                  <a:cubicBezTo>
                    <a:pt x="3" y="30"/>
                    <a:pt x="3" y="30"/>
                    <a:pt x="3" y="30"/>
                  </a:cubicBezTo>
                  <a:cubicBezTo>
                    <a:pt x="3" y="30"/>
                    <a:pt x="3" y="30"/>
                    <a:pt x="3" y="30"/>
                  </a:cubicBezTo>
                  <a:cubicBezTo>
                    <a:pt x="3" y="30"/>
                    <a:pt x="3" y="30"/>
                    <a:pt x="3" y="30"/>
                  </a:cubicBezTo>
                  <a:cubicBezTo>
                    <a:pt x="3" y="30"/>
                    <a:pt x="3" y="30"/>
                    <a:pt x="3" y="30"/>
                  </a:cubicBezTo>
                  <a:cubicBezTo>
                    <a:pt x="3" y="30"/>
                    <a:pt x="3" y="30"/>
                    <a:pt x="3" y="30"/>
                  </a:cubicBezTo>
                  <a:close/>
                  <a:moveTo>
                    <a:pt x="2" y="29"/>
                  </a:moveTo>
                  <a:cubicBezTo>
                    <a:pt x="2" y="29"/>
                    <a:pt x="2" y="29"/>
                    <a:pt x="2" y="29"/>
                  </a:cubicBezTo>
                  <a:cubicBezTo>
                    <a:pt x="2" y="29"/>
                    <a:pt x="2" y="29"/>
                    <a:pt x="2" y="29"/>
                  </a:cubicBezTo>
                  <a:cubicBezTo>
                    <a:pt x="2" y="29"/>
                    <a:pt x="2" y="29"/>
                    <a:pt x="2" y="29"/>
                  </a:cubicBezTo>
                  <a:close/>
                  <a:moveTo>
                    <a:pt x="41" y="14"/>
                  </a:moveTo>
                  <a:cubicBezTo>
                    <a:pt x="40" y="15"/>
                    <a:pt x="39" y="16"/>
                    <a:pt x="39" y="17"/>
                  </a:cubicBezTo>
                  <a:cubicBezTo>
                    <a:pt x="39" y="17"/>
                    <a:pt x="39" y="17"/>
                    <a:pt x="39" y="17"/>
                  </a:cubicBezTo>
                  <a:cubicBezTo>
                    <a:pt x="41" y="13"/>
                    <a:pt x="44" y="10"/>
                    <a:pt x="46" y="7"/>
                  </a:cubicBezTo>
                  <a:cubicBezTo>
                    <a:pt x="46" y="7"/>
                    <a:pt x="46" y="7"/>
                    <a:pt x="46" y="7"/>
                  </a:cubicBezTo>
                  <a:cubicBezTo>
                    <a:pt x="44" y="9"/>
                    <a:pt x="43" y="11"/>
                    <a:pt x="41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3" name="Freeform 131"/>
            <p:cNvSpPr/>
            <p:nvPr/>
          </p:nvSpPr>
          <p:spPr bwMode="auto">
            <a:xfrm>
              <a:off x="4789" y="1936"/>
              <a:ext cx="24" cy="22"/>
            </a:xfrm>
            <a:custGeom>
              <a:avLst/>
              <a:gdLst>
                <a:gd name="T0" fmla="*/ 0 w 24"/>
                <a:gd name="T1" fmla="*/ 8 h 22"/>
                <a:gd name="T2" fmla="*/ 7 w 24"/>
                <a:gd name="T3" fmla="*/ 0 h 22"/>
                <a:gd name="T4" fmla="*/ 24 w 24"/>
                <a:gd name="T5" fmla="*/ 15 h 22"/>
                <a:gd name="T6" fmla="*/ 16 w 24"/>
                <a:gd name="T7" fmla="*/ 22 h 22"/>
                <a:gd name="T8" fmla="*/ 0 w 24"/>
                <a:gd name="T9" fmla="*/ 8 h 22"/>
                <a:gd name="T10" fmla="*/ 0 w 24"/>
                <a:gd name="T11" fmla="*/ 8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" h="22">
                  <a:moveTo>
                    <a:pt x="0" y="8"/>
                  </a:moveTo>
                  <a:lnTo>
                    <a:pt x="7" y="0"/>
                  </a:lnTo>
                  <a:lnTo>
                    <a:pt x="24" y="15"/>
                  </a:lnTo>
                  <a:lnTo>
                    <a:pt x="16" y="22"/>
                  </a:lnTo>
                  <a:lnTo>
                    <a:pt x="0" y="8"/>
                  </a:lnTo>
                  <a:lnTo>
                    <a:pt x="0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4" name="Freeform 132"/>
            <p:cNvSpPr>
              <a:spLocks noEditPoints="1"/>
            </p:cNvSpPr>
            <p:nvPr/>
          </p:nvSpPr>
          <p:spPr bwMode="auto">
            <a:xfrm>
              <a:off x="4781" y="1929"/>
              <a:ext cx="39" cy="36"/>
            </a:xfrm>
            <a:custGeom>
              <a:avLst/>
              <a:gdLst>
                <a:gd name="T0" fmla="*/ 5 w 39"/>
                <a:gd name="T1" fmla="*/ 17 h 36"/>
                <a:gd name="T2" fmla="*/ 8 w 39"/>
                <a:gd name="T3" fmla="*/ 15 h 36"/>
                <a:gd name="T4" fmla="*/ 12 w 39"/>
                <a:gd name="T5" fmla="*/ 17 h 36"/>
                <a:gd name="T6" fmla="*/ 8 w 39"/>
                <a:gd name="T7" fmla="*/ 15 h 36"/>
                <a:gd name="T8" fmla="*/ 5 w 39"/>
                <a:gd name="T9" fmla="*/ 17 h 36"/>
                <a:gd name="T10" fmla="*/ 0 w 39"/>
                <a:gd name="T11" fmla="*/ 15 h 36"/>
                <a:gd name="T12" fmla="*/ 15 w 39"/>
                <a:gd name="T13" fmla="*/ 0 h 36"/>
                <a:gd name="T14" fmla="*/ 39 w 39"/>
                <a:gd name="T15" fmla="*/ 22 h 36"/>
                <a:gd name="T16" fmla="*/ 24 w 39"/>
                <a:gd name="T17" fmla="*/ 36 h 36"/>
                <a:gd name="T18" fmla="*/ 5 w 39"/>
                <a:gd name="T19" fmla="*/ 17 h 36"/>
                <a:gd name="T20" fmla="*/ 5 w 39"/>
                <a:gd name="T21" fmla="*/ 17 h 36"/>
                <a:gd name="T22" fmla="*/ 24 w 39"/>
                <a:gd name="T23" fmla="*/ 24 h 36"/>
                <a:gd name="T24" fmla="*/ 24 w 39"/>
                <a:gd name="T25" fmla="*/ 24 h 36"/>
                <a:gd name="T26" fmla="*/ 17 w 39"/>
                <a:gd name="T27" fmla="*/ 15 h 36"/>
                <a:gd name="T28" fmla="*/ 24 w 39"/>
                <a:gd name="T29" fmla="*/ 24 h 36"/>
                <a:gd name="T30" fmla="*/ 24 w 39"/>
                <a:gd name="T31" fmla="*/ 24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9" h="36">
                  <a:moveTo>
                    <a:pt x="5" y="17"/>
                  </a:moveTo>
                  <a:lnTo>
                    <a:pt x="8" y="15"/>
                  </a:lnTo>
                  <a:lnTo>
                    <a:pt x="12" y="17"/>
                  </a:lnTo>
                  <a:lnTo>
                    <a:pt x="8" y="15"/>
                  </a:lnTo>
                  <a:lnTo>
                    <a:pt x="5" y="17"/>
                  </a:lnTo>
                  <a:lnTo>
                    <a:pt x="0" y="15"/>
                  </a:lnTo>
                  <a:lnTo>
                    <a:pt x="15" y="0"/>
                  </a:lnTo>
                  <a:lnTo>
                    <a:pt x="39" y="22"/>
                  </a:lnTo>
                  <a:lnTo>
                    <a:pt x="24" y="36"/>
                  </a:lnTo>
                  <a:lnTo>
                    <a:pt x="5" y="17"/>
                  </a:lnTo>
                  <a:lnTo>
                    <a:pt x="5" y="17"/>
                  </a:lnTo>
                  <a:close/>
                  <a:moveTo>
                    <a:pt x="24" y="24"/>
                  </a:moveTo>
                  <a:lnTo>
                    <a:pt x="24" y="24"/>
                  </a:lnTo>
                  <a:lnTo>
                    <a:pt x="17" y="15"/>
                  </a:lnTo>
                  <a:lnTo>
                    <a:pt x="24" y="24"/>
                  </a:lnTo>
                  <a:lnTo>
                    <a:pt x="24" y="2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5" name="Freeform 133"/>
            <p:cNvSpPr/>
            <p:nvPr/>
          </p:nvSpPr>
          <p:spPr bwMode="auto">
            <a:xfrm>
              <a:off x="4688" y="1744"/>
              <a:ext cx="50" cy="81"/>
            </a:xfrm>
            <a:custGeom>
              <a:avLst/>
              <a:gdLst>
                <a:gd name="T0" fmla="*/ 10 w 21"/>
                <a:gd name="T1" fmla="*/ 29 h 34"/>
                <a:gd name="T2" fmla="*/ 0 w 21"/>
                <a:gd name="T3" fmla="*/ 15 h 34"/>
                <a:gd name="T4" fmla="*/ 0 w 21"/>
                <a:gd name="T5" fmla="*/ 15 h 34"/>
                <a:gd name="T6" fmla="*/ 1 w 21"/>
                <a:gd name="T7" fmla="*/ 9 h 34"/>
                <a:gd name="T8" fmla="*/ 1 w 21"/>
                <a:gd name="T9" fmla="*/ 9 h 34"/>
                <a:gd name="T10" fmla="*/ 5 w 21"/>
                <a:gd name="T11" fmla="*/ 2 h 34"/>
                <a:gd name="T12" fmla="*/ 5 w 21"/>
                <a:gd name="T13" fmla="*/ 2 h 34"/>
                <a:gd name="T14" fmla="*/ 7 w 21"/>
                <a:gd name="T15" fmla="*/ 0 h 34"/>
                <a:gd name="T16" fmla="*/ 7 w 21"/>
                <a:gd name="T17" fmla="*/ 0 h 34"/>
                <a:gd name="T18" fmla="*/ 9 w 21"/>
                <a:gd name="T19" fmla="*/ 0 h 34"/>
                <a:gd name="T20" fmla="*/ 9 w 21"/>
                <a:gd name="T21" fmla="*/ 0 h 34"/>
                <a:gd name="T22" fmla="*/ 10 w 21"/>
                <a:gd name="T23" fmla="*/ 0 h 34"/>
                <a:gd name="T24" fmla="*/ 10 w 21"/>
                <a:gd name="T25" fmla="*/ 0 h 34"/>
                <a:gd name="T26" fmla="*/ 11 w 21"/>
                <a:gd name="T27" fmla="*/ 0 h 34"/>
                <a:gd name="T28" fmla="*/ 11 w 21"/>
                <a:gd name="T29" fmla="*/ 0 h 34"/>
                <a:gd name="T30" fmla="*/ 17 w 21"/>
                <a:gd name="T31" fmla="*/ 0 h 34"/>
                <a:gd name="T32" fmla="*/ 17 w 21"/>
                <a:gd name="T33" fmla="*/ 4 h 34"/>
                <a:gd name="T34" fmla="*/ 11 w 21"/>
                <a:gd name="T35" fmla="*/ 4 h 34"/>
                <a:gd name="T36" fmla="*/ 10 w 21"/>
                <a:gd name="T37" fmla="*/ 4 h 34"/>
                <a:gd name="T38" fmla="*/ 10 w 21"/>
                <a:gd name="T39" fmla="*/ 4 h 34"/>
                <a:gd name="T40" fmla="*/ 8 w 21"/>
                <a:gd name="T41" fmla="*/ 4 h 34"/>
                <a:gd name="T42" fmla="*/ 8 w 21"/>
                <a:gd name="T43" fmla="*/ 4 h 34"/>
                <a:gd name="T44" fmla="*/ 8 w 21"/>
                <a:gd name="T45" fmla="*/ 4 h 34"/>
                <a:gd name="T46" fmla="*/ 8 w 21"/>
                <a:gd name="T47" fmla="*/ 4 h 34"/>
                <a:gd name="T48" fmla="*/ 4 w 21"/>
                <a:gd name="T49" fmla="*/ 11 h 34"/>
                <a:gd name="T50" fmla="*/ 4 w 21"/>
                <a:gd name="T51" fmla="*/ 11 h 34"/>
                <a:gd name="T52" fmla="*/ 4 w 21"/>
                <a:gd name="T53" fmla="*/ 15 h 34"/>
                <a:gd name="T54" fmla="*/ 4 w 21"/>
                <a:gd name="T55" fmla="*/ 15 h 34"/>
                <a:gd name="T56" fmla="*/ 12 w 21"/>
                <a:gd name="T57" fmla="*/ 26 h 34"/>
                <a:gd name="T58" fmla="*/ 12 w 21"/>
                <a:gd name="T59" fmla="*/ 26 h 34"/>
                <a:gd name="T60" fmla="*/ 21 w 21"/>
                <a:gd name="T61" fmla="*/ 30 h 34"/>
                <a:gd name="T62" fmla="*/ 21 w 21"/>
                <a:gd name="T63" fmla="*/ 30 h 34"/>
                <a:gd name="T64" fmla="*/ 19 w 21"/>
                <a:gd name="T65" fmla="*/ 34 h 34"/>
                <a:gd name="T66" fmla="*/ 10 w 21"/>
                <a:gd name="T67" fmla="*/ 29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1" h="34">
                  <a:moveTo>
                    <a:pt x="10" y="29"/>
                  </a:moveTo>
                  <a:cubicBezTo>
                    <a:pt x="5" y="26"/>
                    <a:pt x="0" y="21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13"/>
                    <a:pt x="0" y="11"/>
                    <a:pt x="1" y="9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3" y="6"/>
                    <a:pt x="4" y="4"/>
                    <a:pt x="5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1"/>
                    <a:pt x="5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9" y="0"/>
                    <a:pt x="10" y="0"/>
                    <a:pt x="10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7" y="4"/>
                    <a:pt x="17" y="4"/>
                    <a:pt x="17" y="4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1" y="4"/>
                    <a:pt x="11" y="4"/>
                    <a:pt x="10" y="4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10" y="4"/>
                    <a:pt x="9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7" y="5"/>
                    <a:pt x="6" y="8"/>
                    <a:pt x="4" y="11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12"/>
                    <a:pt x="4" y="13"/>
                    <a:pt x="4" y="15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3" y="18"/>
                    <a:pt x="7" y="23"/>
                    <a:pt x="12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6" y="29"/>
                    <a:pt x="21" y="30"/>
                    <a:pt x="21" y="30"/>
                  </a:cubicBezTo>
                  <a:cubicBezTo>
                    <a:pt x="21" y="30"/>
                    <a:pt x="21" y="30"/>
                    <a:pt x="21" y="30"/>
                  </a:cubicBezTo>
                  <a:cubicBezTo>
                    <a:pt x="19" y="34"/>
                    <a:pt x="19" y="34"/>
                    <a:pt x="19" y="34"/>
                  </a:cubicBezTo>
                  <a:cubicBezTo>
                    <a:pt x="19" y="34"/>
                    <a:pt x="14" y="32"/>
                    <a:pt x="10" y="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6" name="Freeform 134"/>
            <p:cNvSpPr>
              <a:spLocks noEditPoints="1"/>
            </p:cNvSpPr>
            <p:nvPr/>
          </p:nvSpPr>
          <p:spPr bwMode="auto">
            <a:xfrm>
              <a:off x="4681" y="1739"/>
              <a:ext cx="62" cy="93"/>
            </a:xfrm>
            <a:custGeom>
              <a:avLst/>
              <a:gdLst>
                <a:gd name="T0" fmla="*/ 11 w 26"/>
                <a:gd name="T1" fmla="*/ 33 h 39"/>
                <a:gd name="T2" fmla="*/ 13 w 26"/>
                <a:gd name="T3" fmla="*/ 31 h 39"/>
                <a:gd name="T4" fmla="*/ 1 w 26"/>
                <a:gd name="T5" fmla="*/ 17 h 39"/>
                <a:gd name="T6" fmla="*/ 2 w 26"/>
                <a:gd name="T7" fmla="*/ 10 h 39"/>
                <a:gd name="T8" fmla="*/ 6 w 26"/>
                <a:gd name="T9" fmla="*/ 3 h 39"/>
                <a:gd name="T10" fmla="*/ 6 w 26"/>
                <a:gd name="T11" fmla="*/ 3 h 39"/>
                <a:gd name="T12" fmla="*/ 7 w 26"/>
                <a:gd name="T13" fmla="*/ 2 h 39"/>
                <a:gd name="T14" fmla="*/ 10 w 26"/>
                <a:gd name="T15" fmla="*/ 0 h 39"/>
                <a:gd name="T16" fmla="*/ 10 w 26"/>
                <a:gd name="T17" fmla="*/ 0 h 39"/>
                <a:gd name="T18" fmla="*/ 13 w 26"/>
                <a:gd name="T19" fmla="*/ 0 h 39"/>
                <a:gd name="T20" fmla="*/ 13 w 26"/>
                <a:gd name="T21" fmla="*/ 0 h 39"/>
                <a:gd name="T22" fmla="*/ 14 w 26"/>
                <a:gd name="T23" fmla="*/ 0 h 39"/>
                <a:gd name="T24" fmla="*/ 14 w 26"/>
                <a:gd name="T25" fmla="*/ 0 h 39"/>
                <a:gd name="T26" fmla="*/ 22 w 26"/>
                <a:gd name="T27" fmla="*/ 0 h 39"/>
                <a:gd name="T28" fmla="*/ 14 w 26"/>
                <a:gd name="T29" fmla="*/ 8 h 39"/>
                <a:gd name="T30" fmla="*/ 13 w 26"/>
                <a:gd name="T31" fmla="*/ 8 h 39"/>
                <a:gd name="T32" fmla="*/ 13 w 26"/>
                <a:gd name="T33" fmla="*/ 8 h 39"/>
                <a:gd name="T34" fmla="*/ 12 w 26"/>
                <a:gd name="T35" fmla="*/ 8 h 39"/>
                <a:gd name="T36" fmla="*/ 9 w 26"/>
                <a:gd name="T37" fmla="*/ 14 h 39"/>
                <a:gd name="T38" fmla="*/ 8 w 26"/>
                <a:gd name="T39" fmla="*/ 17 h 39"/>
                <a:gd name="T40" fmla="*/ 16 w 26"/>
                <a:gd name="T41" fmla="*/ 26 h 39"/>
                <a:gd name="T42" fmla="*/ 25 w 26"/>
                <a:gd name="T43" fmla="*/ 31 h 39"/>
                <a:gd name="T44" fmla="*/ 25 w 26"/>
                <a:gd name="T45" fmla="*/ 31 h 39"/>
                <a:gd name="T46" fmla="*/ 26 w 26"/>
                <a:gd name="T47" fmla="*/ 32 h 39"/>
                <a:gd name="T48" fmla="*/ 21 w 26"/>
                <a:gd name="T49" fmla="*/ 38 h 39"/>
                <a:gd name="T50" fmla="*/ 12 w 26"/>
                <a:gd name="T51" fmla="*/ 28 h 39"/>
                <a:gd name="T52" fmla="*/ 14 w 26"/>
                <a:gd name="T53" fmla="*/ 29 h 39"/>
                <a:gd name="T54" fmla="*/ 12 w 26"/>
                <a:gd name="T55" fmla="*/ 28 h 39"/>
                <a:gd name="T56" fmla="*/ 12 w 26"/>
                <a:gd name="T57" fmla="*/ 28 h 39"/>
                <a:gd name="T58" fmla="*/ 5 w 26"/>
                <a:gd name="T59" fmla="*/ 13 h 39"/>
                <a:gd name="T60" fmla="*/ 6 w 26"/>
                <a:gd name="T61" fmla="*/ 12 h 39"/>
                <a:gd name="T62" fmla="*/ 9 w 26"/>
                <a:gd name="T63" fmla="*/ 5 h 39"/>
                <a:gd name="T64" fmla="*/ 9 w 26"/>
                <a:gd name="T65" fmla="*/ 5 h 39"/>
                <a:gd name="T66" fmla="*/ 6 w 26"/>
                <a:gd name="T67" fmla="*/ 12 h 39"/>
                <a:gd name="T68" fmla="*/ 18 w 26"/>
                <a:gd name="T69" fmla="*/ 4 h 39"/>
                <a:gd name="T70" fmla="*/ 14 w 26"/>
                <a:gd name="T71" fmla="*/ 4 h 39"/>
                <a:gd name="T72" fmla="*/ 13 w 26"/>
                <a:gd name="T73" fmla="*/ 4 h 39"/>
                <a:gd name="T74" fmla="*/ 12 w 26"/>
                <a:gd name="T75" fmla="*/ 4 h 39"/>
                <a:gd name="T76" fmla="*/ 13 w 26"/>
                <a:gd name="T77" fmla="*/ 4 h 39"/>
                <a:gd name="T78" fmla="*/ 11 w 26"/>
                <a:gd name="T79" fmla="*/ 4 h 39"/>
                <a:gd name="T80" fmla="*/ 11 w 26"/>
                <a:gd name="T81" fmla="*/ 4 h 39"/>
                <a:gd name="T82" fmla="*/ 11 w 26"/>
                <a:gd name="T83" fmla="*/ 4 h 39"/>
                <a:gd name="T84" fmla="*/ 11 w 26"/>
                <a:gd name="T85" fmla="*/ 4 h 39"/>
                <a:gd name="T86" fmla="*/ 11 w 26"/>
                <a:gd name="T87" fmla="*/ 4 h 39"/>
                <a:gd name="T88" fmla="*/ 11 w 26"/>
                <a:gd name="T89" fmla="*/ 4 h 39"/>
                <a:gd name="T90" fmla="*/ 10 w 26"/>
                <a:gd name="T91" fmla="*/ 4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26" h="39">
                  <a:moveTo>
                    <a:pt x="21" y="38"/>
                  </a:moveTo>
                  <a:cubicBezTo>
                    <a:pt x="21" y="38"/>
                    <a:pt x="16" y="36"/>
                    <a:pt x="11" y="33"/>
                  </a:cubicBezTo>
                  <a:cubicBezTo>
                    <a:pt x="11" y="33"/>
                    <a:pt x="11" y="33"/>
                    <a:pt x="11" y="33"/>
                  </a:cubicBezTo>
                  <a:cubicBezTo>
                    <a:pt x="13" y="31"/>
                    <a:pt x="13" y="31"/>
                    <a:pt x="13" y="31"/>
                  </a:cubicBezTo>
                  <a:cubicBezTo>
                    <a:pt x="11" y="33"/>
                    <a:pt x="11" y="33"/>
                    <a:pt x="11" y="33"/>
                  </a:cubicBezTo>
                  <a:cubicBezTo>
                    <a:pt x="7" y="29"/>
                    <a:pt x="1" y="24"/>
                    <a:pt x="1" y="17"/>
                  </a:cubicBezTo>
                  <a:cubicBezTo>
                    <a:pt x="1" y="17"/>
                    <a:pt x="1" y="17"/>
                    <a:pt x="1" y="17"/>
                  </a:cubicBezTo>
                  <a:cubicBezTo>
                    <a:pt x="0" y="14"/>
                    <a:pt x="1" y="12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4" y="7"/>
                    <a:pt x="5" y="5"/>
                    <a:pt x="6" y="3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6" y="3"/>
                    <a:pt x="6" y="3"/>
                    <a:pt x="7" y="2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7" y="1"/>
                    <a:pt x="8" y="0"/>
                    <a:pt x="10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2" y="0"/>
                    <a:pt x="13" y="0"/>
                    <a:pt x="13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3" y="0"/>
                    <a:pt x="14" y="0"/>
                    <a:pt x="14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2" y="8"/>
                    <a:pt x="22" y="8"/>
                    <a:pt x="22" y="8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4" y="8"/>
                    <a:pt x="14" y="8"/>
                    <a:pt x="13" y="8"/>
                  </a:cubicBezTo>
                  <a:cubicBezTo>
                    <a:pt x="13" y="8"/>
                    <a:pt x="13" y="8"/>
                    <a:pt x="13" y="8"/>
                  </a:cubicBezTo>
                  <a:cubicBezTo>
                    <a:pt x="13" y="8"/>
                    <a:pt x="13" y="8"/>
                    <a:pt x="13" y="8"/>
                  </a:cubicBezTo>
                  <a:cubicBezTo>
                    <a:pt x="13" y="8"/>
                    <a:pt x="13" y="8"/>
                    <a:pt x="13" y="8"/>
                  </a:cubicBezTo>
                  <a:cubicBezTo>
                    <a:pt x="13" y="8"/>
                    <a:pt x="13" y="8"/>
                    <a:pt x="12" y="8"/>
                  </a:cubicBezTo>
                  <a:cubicBezTo>
                    <a:pt x="12" y="8"/>
                    <a:pt x="12" y="8"/>
                    <a:pt x="12" y="8"/>
                  </a:cubicBezTo>
                  <a:cubicBezTo>
                    <a:pt x="12" y="10"/>
                    <a:pt x="11" y="12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9" y="15"/>
                    <a:pt x="9" y="16"/>
                    <a:pt x="8" y="17"/>
                  </a:cubicBezTo>
                  <a:cubicBezTo>
                    <a:pt x="8" y="17"/>
                    <a:pt x="8" y="17"/>
                    <a:pt x="8" y="17"/>
                  </a:cubicBezTo>
                  <a:cubicBezTo>
                    <a:pt x="8" y="17"/>
                    <a:pt x="8" y="17"/>
                    <a:pt x="8" y="17"/>
                  </a:cubicBezTo>
                  <a:cubicBezTo>
                    <a:pt x="8" y="19"/>
                    <a:pt x="12" y="23"/>
                    <a:pt x="16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20" y="29"/>
                    <a:pt x="24" y="31"/>
                    <a:pt x="25" y="31"/>
                  </a:cubicBezTo>
                  <a:cubicBezTo>
                    <a:pt x="25" y="31"/>
                    <a:pt x="25" y="31"/>
                    <a:pt x="25" y="31"/>
                  </a:cubicBezTo>
                  <a:cubicBezTo>
                    <a:pt x="25" y="31"/>
                    <a:pt x="25" y="31"/>
                    <a:pt x="25" y="31"/>
                  </a:cubicBezTo>
                  <a:cubicBezTo>
                    <a:pt x="25" y="31"/>
                    <a:pt x="25" y="31"/>
                    <a:pt x="25" y="31"/>
                  </a:cubicBezTo>
                  <a:cubicBezTo>
                    <a:pt x="26" y="32"/>
                    <a:pt x="26" y="32"/>
                    <a:pt x="26" y="32"/>
                  </a:cubicBezTo>
                  <a:cubicBezTo>
                    <a:pt x="23" y="39"/>
                    <a:pt x="23" y="39"/>
                    <a:pt x="23" y="39"/>
                  </a:cubicBezTo>
                  <a:cubicBezTo>
                    <a:pt x="21" y="38"/>
                    <a:pt x="21" y="38"/>
                    <a:pt x="21" y="38"/>
                  </a:cubicBezTo>
                  <a:close/>
                  <a:moveTo>
                    <a:pt x="14" y="29"/>
                  </a:moveTo>
                  <a:cubicBezTo>
                    <a:pt x="13" y="29"/>
                    <a:pt x="13" y="29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3" y="29"/>
                    <a:pt x="13" y="29"/>
                    <a:pt x="14" y="29"/>
                  </a:cubicBezTo>
                  <a:close/>
                  <a:moveTo>
                    <a:pt x="12" y="28"/>
                  </a:move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lose/>
                  <a:moveTo>
                    <a:pt x="6" y="12"/>
                  </a:moveTo>
                  <a:cubicBezTo>
                    <a:pt x="6" y="12"/>
                    <a:pt x="5" y="13"/>
                    <a:pt x="5" y="13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5" y="13"/>
                    <a:pt x="6" y="12"/>
                    <a:pt x="6" y="12"/>
                  </a:cubicBezTo>
                  <a:cubicBezTo>
                    <a:pt x="6" y="12"/>
                    <a:pt x="6" y="12"/>
                    <a:pt x="6" y="12"/>
                  </a:cubicBezTo>
                  <a:cubicBezTo>
                    <a:pt x="8" y="9"/>
                    <a:pt x="9" y="7"/>
                    <a:pt x="9" y="5"/>
                  </a:cubicBezTo>
                  <a:cubicBezTo>
                    <a:pt x="9" y="5"/>
                    <a:pt x="9" y="5"/>
                    <a:pt x="9" y="5"/>
                  </a:cubicBezTo>
                  <a:cubicBezTo>
                    <a:pt x="9" y="5"/>
                    <a:pt x="9" y="5"/>
                    <a:pt x="9" y="5"/>
                  </a:cubicBezTo>
                  <a:cubicBezTo>
                    <a:pt x="9" y="5"/>
                    <a:pt x="9" y="5"/>
                    <a:pt x="9" y="5"/>
                  </a:cubicBezTo>
                  <a:cubicBezTo>
                    <a:pt x="9" y="7"/>
                    <a:pt x="8" y="9"/>
                    <a:pt x="6" y="12"/>
                  </a:cubicBezTo>
                  <a:close/>
                  <a:moveTo>
                    <a:pt x="14" y="4"/>
                  </a:moveTo>
                  <a:cubicBezTo>
                    <a:pt x="18" y="4"/>
                    <a:pt x="18" y="4"/>
                    <a:pt x="18" y="4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14" y="4"/>
                    <a:pt x="14" y="4"/>
                    <a:pt x="14" y="4"/>
                  </a:cubicBezTo>
                  <a:close/>
                  <a:moveTo>
                    <a:pt x="13" y="4"/>
                  </a:moveTo>
                  <a:cubicBezTo>
                    <a:pt x="13" y="4"/>
                    <a:pt x="13" y="4"/>
                    <a:pt x="13" y="4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3" y="4"/>
                    <a:pt x="12" y="4"/>
                    <a:pt x="12" y="4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2" y="4"/>
                    <a:pt x="13" y="4"/>
                    <a:pt x="13" y="4"/>
                  </a:cubicBezTo>
                  <a:close/>
                  <a:moveTo>
                    <a:pt x="12" y="4"/>
                  </a:moveTo>
                  <a:cubicBezTo>
                    <a:pt x="12" y="4"/>
                    <a:pt x="12" y="4"/>
                    <a:pt x="11" y="4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12" y="4"/>
                    <a:pt x="12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7" name="Freeform 135"/>
            <p:cNvSpPr/>
            <p:nvPr/>
          </p:nvSpPr>
          <p:spPr bwMode="auto">
            <a:xfrm>
              <a:off x="4738" y="1729"/>
              <a:ext cx="60" cy="72"/>
            </a:xfrm>
            <a:custGeom>
              <a:avLst/>
              <a:gdLst>
                <a:gd name="T0" fmla="*/ 0 w 25"/>
                <a:gd name="T1" fmla="*/ 14 h 30"/>
                <a:gd name="T2" fmla="*/ 3 w 25"/>
                <a:gd name="T3" fmla="*/ 7 h 30"/>
                <a:gd name="T4" fmla="*/ 3 w 25"/>
                <a:gd name="T5" fmla="*/ 7 h 30"/>
                <a:gd name="T6" fmla="*/ 18 w 25"/>
                <a:gd name="T7" fmla="*/ 0 h 30"/>
                <a:gd name="T8" fmla="*/ 18 w 25"/>
                <a:gd name="T9" fmla="*/ 0 h 30"/>
                <a:gd name="T10" fmla="*/ 25 w 25"/>
                <a:gd name="T11" fmla="*/ 5 h 30"/>
                <a:gd name="T12" fmla="*/ 25 w 25"/>
                <a:gd name="T13" fmla="*/ 5 h 30"/>
                <a:gd name="T14" fmla="*/ 24 w 25"/>
                <a:gd name="T15" fmla="*/ 6 h 30"/>
                <a:gd name="T16" fmla="*/ 24 w 25"/>
                <a:gd name="T17" fmla="*/ 6 h 30"/>
                <a:gd name="T18" fmla="*/ 24 w 25"/>
                <a:gd name="T19" fmla="*/ 10 h 30"/>
                <a:gd name="T20" fmla="*/ 24 w 25"/>
                <a:gd name="T21" fmla="*/ 10 h 30"/>
                <a:gd name="T22" fmla="*/ 24 w 25"/>
                <a:gd name="T23" fmla="*/ 15 h 30"/>
                <a:gd name="T24" fmla="*/ 24 w 25"/>
                <a:gd name="T25" fmla="*/ 15 h 30"/>
                <a:gd name="T26" fmla="*/ 21 w 25"/>
                <a:gd name="T27" fmla="*/ 16 h 30"/>
                <a:gd name="T28" fmla="*/ 20 w 25"/>
                <a:gd name="T29" fmla="*/ 10 h 30"/>
                <a:gd name="T30" fmla="*/ 20 w 25"/>
                <a:gd name="T31" fmla="*/ 10 h 30"/>
                <a:gd name="T32" fmla="*/ 21 w 25"/>
                <a:gd name="T33" fmla="*/ 5 h 30"/>
                <a:gd name="T34" fmla="*/ 21 w 25"/>
                <a:gd name="T35" fmla="*/ 5 h 30"/>
                <a:gd name="T36" fmla="*/ 21 w 25"/>
                <a:gd name="T37" fmla="*/ 5 h 30"/>
                <a:gd name="T38" fmla="*/ 21 w 25"/>
                <a:gd name="T39" fmla="*/ 5 h 30"/>
                <a:gd name="T40" fmla="*/ 20 w 25"/>
                <a:gd name="T41" fmla="*/ 5 h 30"/>
                <a:gd name="T42" fmla="*/ 20 w 25"/>
                <a:gd name="T43" fmla="*/ 5 h 30"/>
                <a:gd name="T44" fmla="*/ 18 w 25"/>
                <a:gd name="T45" fmla="*/ 4 h 30"/>
                <a:gd name="T46" fmla="*/ 18 w 25"/>
                <a:gd name="T47" fmla="*/ 4 h 30"/>
                <a:gd name="T48" fmla="*/ 6 w 25"/>
                <a:gd name="T49" fmla="*/ 10 h 30"/>
                <a:gd name="T50" fmla="*/ 6 w 25"/>
                <a:gd name="T51" fmla="*/ 10 h 30"/>
                <a:gd name="T52" fmla="*/ 4 w 25"/>
                <a:gd name="T53" fmla="*/ 14 h 30"/>
                <a:gd name="T54" fmla="*/ 4 w 25"/>
                <a:gd name="T55" fmla="*/ 14 h 30"/>
                <a:gd name="T56" fmla="*/ 10 w 25"/>
                <a:gd name="T57" fmla="*/ 22 h 30"/>
                <a:gd name="T58" fmla="*/ 10 w 25"/>
                <a:gd name="T59" fmla="*/ 22 h 30"/>
                <a:gd name="T60" fmla="*/ 16 w 25"/>
                <a:gd name="T61" fmla="*/ 26 h 30"/>
                <a:gd name="T62" fmla="*/ 16 w 25"/>
                <a:gd name="T63" fmla="*/ 26 h 30"/>
                <a:gd name="T64" fmla="*/ 16 w 25"/>
                <a:gd name="T65" fmla="*/ 26 h 30"/>
                <a:gd name="T66" fmla="*/ 14 w 25"/>
                <a:gd name="T67" fmla="*/ 30 h 30"/>
                <a:gd name="T68" fmla="*/ 0 w 25"/>
                <a:gd name="T69" fmla="*/ 14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5" h="30">
                  <a:moveTo>
                    <a:pt x="0" y="14"/>
                  </a:moveTo>
                  <a:cubicBezTo>
                    <a:pt x="0" y="11"/>
                    <a:pt x="1" y="9"/>
                    <a:pt x="3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8" y="2"/>
                    <a:pt x="14" y="0"/>
                    <a:pt x="18" y="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21" y="0"/>
                    <a:pt x="24" y="1"/>
                    <a:pt x="25" y="5"/>
                  </a:cubicBezTo>
                  <a:cubicBezTo>
                    <a:pt x="25" y="5"/>
                    <a:pt x="25" y="5"/>
                    <a:pt x="25" y="5"/>
                  </a:cubicBezTo>
                  <a:cubicBezTo>
                    <a:pt x="25" y="5"/>
                    <a:pt x="24" y="6"/>
                    <a:pt x="24" y="6"/>
                  </a:cubicBezTo>
                  <a:cubicBezTo>
                    <a:pt x="24" y="6"/>
                    <a:pt x="24" y="6"/>
                    <a:pt x="24" y="6"/>
                  </a:cubicBezTo>
                  <a:cubicBezTo>
                    <a:pt x="24" y="7"/>
                    <a:pt x="24" y="9"/>
                    <a:pt x="24" y="10"/>
                  </a:cubicBezTo>
                  <a:cubicBezTo>
                    <a:pt x="24" y="10"/>
                    <a:pt x="24" y="10"/>
                    <a:pt x="24" y="10"/>
                  </a:cubicBezTo>
                  <a:cubicBezTo>
                    <a:pt x="24" y="13"/>
                    <a:pt x="24" y="15"/>
                    <a:pt x="24" y="15"/>
                  </a:cubicBezTo>
                  <a:cubicBezTo>
                    <a:pt x="24" y="15"/>
                    <a:pt x="24" y="15"/>
                    <a:pt x="24" y="15"/>
                  </a:cubicBezTo>
                  <a:cubicBezTo>
                    <a:pt x="21" y="16"/>
                    <a:pt x="21" y="16"/>
                    <a:pt x="21" y="16"/>
                  </a:cubicBezTo>
                  <a:cubicBezTo>
                    <a:pt x="20" y="16"/>
                    <a:pt x="20" y="13"/>
                    <a:pt x="20" y="10"/>
                  </a:cubicBezTo>
                  <a:cubicBezTo>
                    <a:pt x="20" y="10"/>
                    <a:pt x="20" y="10"/>
                    <a:pt x="20" y="10"/>
                  </a:cubicBezTo>
                  <a:cubicBezTo>
                    <a:pt x="20" y="9"/>
                    <a:pt x="20" y="7"/>
                    <a:pt x="21" y="5"/>
                  </a:cubicBezTo>
                  <a:cubicBezTo>
                    <a:pt x="21" y="5"/>
                    <a:pt x="21" y="5"/>
                    <a:pt x="21" y="5"/>
                  </a:cubicBezTo>
                  <a:cubicBezTo>
                    <a:pt x="21" y="5"/>
                    <a:pt x="21" y="5"/>
                    <a:pt x="21" y="5"/>
                  </a:cubicBezTo>
                  <a:cubicBezTo>
                    <a:pt x="21" y="5"/>
                    <a:pt x="21" y="5"/>
                    <a:pt x="21" y="5"/>
                  </a:cubicBezTo>
                  <a:cubicBezTo>
                    <a:pt x="21" y="5"/>
                    <a:pt x="21" y="5"/>
                    <a:pt x="20" y="5"/>
                  </a:cubicBezTo>
                  <a:cubicBezTo>
                    <a:pt x="20" y="5"/>
                    <a:pt x="20" y="5"/>
                    <a:pt x="20" y="5"/>
                  </a:cubicBezTo>
                  <a:cubicBezTo>
                    <a:pt x="20" y="4"/>
                    <a:pt x="19" y="4"/>
                    <a:pt x="18" y="4"/>
                  </a:cubicBezTo>
                  <a:cubicBezTo>
                    <a:pt x="18" y="4"/>
                    <a:pt x="18" y="4"/>
                    <a:pt x="18" y="4"/>
                  </a:cubicBezTo>
                  <a:cubicBezTo>
                    <a:pt x="15" y="4"/>
                    <a:pt x="10" y="6"/>
                    <a:pt x="6" y="10"/>
                  </a:cubicBezTo>
                  <a:cubicBezTo>
                    <a:pt x="6" y="10"/>
                    <a:pt x="6" y="10"/>
                    <a:pt x="6" y="10"/>
                  </a:cubicBezTo>
                  <a:cubicBezTo>
                    <a:pt x="4" y="11"/>
                    <a:pt x="4" y="12"/>
                    <a:pt x="4" y="14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4" y="16"/>
                    <a:pt x="7" y="19"/>
                    <a:pt x="10" y="22"/>
                  </a:cubicBezTo>
                  <a:cubicBezTo>
                    <a:pt x="10" y="22"/>
                    <a:pt x="10" y="22"/>
                    <a:pt x="10" y="22"/>
                  </a:cubicBezTo>
                  <a:cubicBezTo>
                    <a:pt x="13" y="25"/>
                    <a:pt x="16" y="26"/>
                    <a:pt x="16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30"/>
                    <a:pt x="0" y="23"/>
                    <a:pt x="0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8" name="Freeform 136"/>
            <p:cNvSpPr>
              <a:spLocks noEditPoints="1"/>
            </p:cNvSpPr>
            <p:nvPr/>
          </p:nvSpPr>
          <p:spPr bwMode="auto">
            <a:xfrm>
              <a:off x="4733" y="1725"/>
              <a:ext cx="70" cy="90"/>
            </a:xfrm>
            <a:custGeom>
              <a:avLst/>
              <a:gdLst>
                <a:gd name="T0" fmla="*/ 12 w 29"/>
                <a:gd name="T1" fmla="*/ 32 h 38"/>
                <a:gd name="T2" fmla="*/ 8 w 29"/>
                <a:gd name="T3" fmla="*/ 29 h 38"/>
                <a:gd name="T4" fmla="*/ 0 w 29"/>
                <a:gd name="T5" fmla="*/ 16 h 38"/>
                <a:gd name="T6" fmla="*/ 0 w 29"/>
                <a:gd name="T7" fmla="*/ 16 h 38"/>
                <a:gd name="T8" fmla="*/ 0 w 29"/>
                <a:gd name="T9" fmla="*/ 15 h 38"/>
                <a:gd name="T10" fmla="*/ 4 w 29"/>
                <a:gd name="T11" fmla="*/ 8 h 38"/>
                <a:gd name="T12" fmla="*/ 20 w 29"/>
                <a:gd name="T13" fmla="*/ 0 h 38"/>
                <a:gd name="T14" fmla="*/ 29 w 29"/>
                <a:gd name="T15" fmla="*/ 7 h 38"/>
                <a:gd name="T16" fmla="*/ 28 w 29"/>
                <a:gd name="T17" fmla="*/ 9 h 38"/>
                <a:gd name="T18" fmla="*/ 28 w 29"/>
                <a:gd name="T19" fmla="*/ 12 h 38"/>
                <a:gd name="T20" fmla="*/ 28 w 29"/>
                <a:gd name="T21" fmla="*/ 16 h 38"/>
                <a:gd name="T22" fmla="*/ 28 w 29"/>
                <a:gd name="T23" fmla="*/ 17 h 38"/>
                <a:gd name="T24" fmla="*/ 28 w 29"/>
                <a:gd name="T25" fmla="*/ 18 h 38"/>
                <a:gd name="T26" fmla="*/ 21 w 29"/>
                <a:gd name="T27" fmla="*/ 18 h 38"/>
                <a:gd name="T28" fmla="*/ 20 w 29"/>
                <a:gd name="T29" fmla="*/ 12 h 38"/>
                <a:gd name="T30" fmla="*/ 20 w 29"/>
                <a:gd name="T31" fmla="*/ 8 h 38"/>
                <a:gd name="T32" fmla="*/ 9 w 29"/>
                <a:gd name="T33" fmla="*/ 13 h 38"/>
                <a:gd name="T34" fmla="*/ 8 w 29"/>
                <a:gd name="T35" fmla="*/ 16 h 38"/>
                <a:gd name="T36" fmla="*/ 8 w 29"/>
                <a:gd name="T37" fmla="*/ 16 h 38"/>
                <a:gd name="T38" fmla="*/ 13 w 29"/>
                <a:gd name="T39" fmla="*/ 23 h 38"/>
                <a:gd name="T40" fmla="*/ 18 w 29"/>
                <a:gd name="T41" fmla="*/ 26 h 38"/>
                <a:gd name="T42" fmla="*/ 14 w 29"/>
                <a:gd name="T43" fmla="*/ 38 h 38"/>
                <a:gd name="T44" fmla="*/ 10 w 29"/>
                <a:gd name="T45" fmla="*/ 25 h 38"/>
                <a:gd name="T46" fmla="*/ 13 w 29"/>
                <a:gd name="T47" fmla="*/ 28 h 38"/>
                <a:gd name="T48" fmla="*/ 10 w 29"/>
                <a:gd name="T49" fmla="*/ 26 h 38"/>
                <a:gd name="T50" fmla="*/ 7 w 29"/>
                <a:gd name="T51" fmla="*/ 22 h 38"/>
                <a:gd name="T52" fmla="*/ 24 w 29"/>
                <a:gd name="T53" fmla="*/ 17 h 38"/>
                <a:gd name="T54" fmla="*/ 24 w 29"/>
                <a:gd name="T55" fmla="*/ 17 h 38"/>
                <a:gd name="T56" fmla="*/ 24 w 29"/>
                <a:gd name="T57" fmla="*/ 17 h 38"/>
                <a:gd name="T58" fmla="*/ 4 w 29"/>
                <a:gd name="T59" fmla="*/ 15 h 38"/>
                <a:gd name="T60" fmla="*/ 4 w 29"/>
                <a:gd name="T61" fmla="*/ 15 h 38"/>
                <a:gd name="T62" fmla="*/ 4 w 29"/>
                <a:gd name="T63" fmla="*/ 15 h 38"/>
                <a:gd name="T64" fmla="*/ 4 w 29"/>
                <a:gd name="T65" fmla="*/ 15 h 38"/>
                <a:gd name="T66" fmla="*/ 6 w 29"/>
                <a:gd name="T67" fmla="*/ 11 h 38"/>
                <a:gd name="T68" fmla="*/ 4 w 29"/>
                <a:gd name="T69" fmla="*/ 15 h 38"/>
                <a:gd name="T70" fmla="*/ 24 w 29"/>
                <a:gd name="T71" fmla="*/ 13 h 38"/>
                <a:gd name="T72" fmla="*/ 24 w 29"/>
                <a:gd name="T73" fmla="*/ 13 h 38"/>
                <a:gd name="T74" fmla="*/ 24 w 29"/>
                <a:gd name="T75" fmla="*/ 13 h 38"/>
                <a:gd name="T76" fmla="*/ 24 w 29"/>
                <a:gd name="T77" fmla="*/ 13 h 38"/>
                <a:gd name="T78" fmla="*/ 24 w 29"/>
                <a:gd name="T79" fmla="*/ 13 h 38"/>
                <a:gd name="T80" fmla="*/ 24 w 29"/>
                <a:gd name="T81" fmla="*/ 12 h 38"/>
                <a:gd name="T82" fmla="*/ 24 w 29"/>
                <a:gd name="T83" fmla="*/ 12 h 38"/>
                <a:gd name="T84" fmla="*/ 24 w 29"/>
                <a:gd name="T85" fmla="*/ 12 h 38"/>
                <a:gd name="T86" fmla="*/ 24 w 29"/>
                <a:gd name="T87" fmla="*/ 12 h 38"/>
                <a:gd name="T88" fmla="*/ 25 w 29"/>
                <a:gd name="T89" fmla="*/ 7 h 38"/>
                <a:gd name="T90" fmla="*/ 25 w 29"/>
                <a:gd name="T91" fmla="*/ 7 h 38"/>
                <a:gd name="T92" fmla="*/ 25 w 29"/>
                <a:gd name="T93" fmla="*/ 7 h 38"/>
                <a:gd name="T94" fmla="*/ 25 w 29"/>
                <a:gd name="T95" fmla="*/ 7 h 38"/>
                <a:gd name="T96" fmla="*/ 25 w 29"/>
                <a:gd name="T97" fmla="*/ 7 h 38"/>
                <a:gd name="T98" fmla="*/ 24 w 29"/>
                <a:gd name="T99" fmla="*/ 5 h 38"/>
                <a:gd name="T100" fmla="*/ 24 w 29"/>
                <a:gd name="T101" fmla="*/ 5 h 38"/>
                <a:gd name="T102" fmla="*/ 19 w 29"/>
                <a:gd name="T103" fmla="*/ 4 h 38"/>
                <a:gd name="T104" fmla="*/ 19 w 29"/>
                <a:gd name="T105" fmla="*/ 4 h 38"/>
                <a:gd name="T106" fmla="*/ 20 w 29"/>
                <a:gd name="T107" fmla="*/ 4 h 38"/>
                <a:gd name="T108" fmla="*/ 20 w 29"/>
                <a:gd name="T109" fmla="*/ 4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9" h="38">
                  <a:moveTo>
                    <a:pt x="14" y="33"/>
                  </a:moveTo>
                  <a:cubicBezTo>
                    <a:pt x="13" y="33"/>
                    <a:pt x="13" y="32"/>
                    <a:pt x="12" y="32"/>
                  </a:cubicBezTo>
                  <a:cubicBezTo>
                    <a:pt x="12" y="32"/>
                    <a:pt x="12" y="32"/>
                    <a:pt x="12" y="32"/>
                  </a:cubicBezTo>
                  <a:cubicBezTo>
                    <a:pt x="11" y="31"/>
                    <a:pt x="9" y="30"/>
                    <a:pt x="8" y="29"/>
                  </a:cubicBezTo>
                  <a:cubicBezTo>
                    <a:pt x="8" y="29"/>
                    <a:pt x="8" y="29"/>
                    <a:pt x="8" y="29"/>
                  </a:cubicBezTo>
                  <a:cubicBezTo>
                    <a:pt x="4" y="26"/>
                    <a:pt x="0" y="21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5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13"/>
                    <a:pt x="1" y="10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9" y="2"/>
                    <a:pt x="15" y="0"/>
                    <a:pt x="20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23" y="0"/>
                    <a:pt x="28" y="2"/>
                    <a:pt x="29" y="7"/>
                  </a:cubicBezTo>
                  <a:cubicBezTo>
                    <a:pt x="29" y="7"/>
                    <a:pt x="29" y="7"/>
                    <a:pt x="29" y="7"/>
                  </a:cubicBezTo>
                  <a:cubicBezTo>
                    <a:pt x="29" y="7"/>
                    <a:pt x="29" y="7"/>
                    <a:pt x="29" y="7"/>
                  </a:cubicBezTo>
                  <a:cubicBezTo>
                    <a:pt x="29" y="8"/>
                    <a:pt x="28" y="8"/>
                    <a:pt x="28" y="9"/>
                  </a:cubicBezTo>
                  <a:cubicBezTo>
                    <a:pt x="28" y="9"/>
                    <a:pt x="28" y="9"/>
                    <a:pt x="28" y="9"/>
                  </a:cubicBezTo>
                  <a:cubicBezTo>
                    <a:pt x="28" y="10"/>
                    <a:pt x="28" y="11"/>
                    <a:pt x="28" y="12"/>
                  </a:cubicBezTo>
                  <a:cubicBezTo>
                    <a:pt x="28" y="12"/>
                    <a:pt x="28" y="12"/>
                    <a:pt x="28" y="12"/>
                  </a:cubicBezTo>
                  <a:cubicBezTo>
                    <a:pt x="28" y="14"/>
                    <a:pt x="28" y="16"/>
                    <a:pt x="28" y="16"/>
                  </a:cubicBezTo>
                  <a:cubicBezTo>
                    <a:pt x="28" y="16"/>
                    <a:pt x="28" y="16"/>
                    <a:pt x="28" y="16"/>
                  </a:cubicBezTo>
                  <a:cubicBezTo>
                    <a:pt x="28" y="16"/>
                    <a:pt x="28" y="16"/>
                    <a:pt x="28" y="17"/>
                  </a:cubicBezTo>
                  <a:cubicBezTo>
                    <a:pt x="28" y="17"/>
                    <a:pt x="28" y="17"/>
                    <a:pt x="28" y="17"/>
                  </a:cubicBezTo>
                  <a:cubicBezTo>
                    <a:pt x="28" y="18"/>
                    <a:pt x="28" y="18"/>
                    <a:pt x="28" y="18"/>
                  </a:cubicBezTo>
                  <a:cubicBezTo>
                    <a:pt x="21" y="20"/>
                    <a:pt x="21" y="20"/>
                    <a:pt x="21" y="20"/>
                  </a:cubicBezTo>
                  <a:cubicBezTo>
                    <a:pt x="21" y="18"/>
                    <a:pt x="21" y="18"/>
                    <a:pt x="21" y="18"/>
                  </a:cubicBezTo>
                  <a:cubicBezTo>
                    <a:pt x="21" y="18"/>
                    <a:pt x="20" y="15"/>
                    <a:pt x="20" y="12"/>
                  </a:cubicBezTo>
                  <a:cubicBezTo>
                    <a:pt x="20" y="12"/>
                    <a:pt x="20" y="12"/>
                    <a:pt x="20" y="12"/>
                  </a:cubicBezTo>
                  <a:cubicBezTo>
                    <a:pt x="20" y="11"/>
                    <a:pt x="20" y="10"/>
                    <a:pt x="20" y="8"/>
                  </a:cubicBezTo>
                  <a:cubicBezTo>
                    <a:pt x="20" y="8"/>
                    <a:pt x="20" y="8"/>
                    <a:pt x="20" y="8"/>
                  </a:cubicBezTo>
                  <a:cubicBezTo>
                    <a:pt x="20" y="8"/>
                    <a:pt x="20" y="8"/>
                    <a:pt x="20" y="8"/>
                  </a:cubicBezTo>
                  <a:cubicBezTo>
                    <a:pt x="17" y="8"/>
                    <a:pt x="13" y="10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8" y="14"/>
                    <a:pt x="8" y="15"/>
                    <a:pt x="8" y="16"/>
                  </a:cubicBezTo>
                  <a:cubicBezTo>
                    <a:pt x="8" y="16"/>
                    <a:pt x="8" y="16"/>
                    <a:pt x="8" y="16"/>
                  </a:cubicBezTo>
                  <a:cubicBezTo>
                    <a:pt x="8" y="16"/>
                    <a:pt x="8" y="16"/>
                    <a:pt x="8" y="16"/>
                  </a:cubicBezTo>
                  <a:cubicBezTo>
                    <a:pt x="8" y="17"/>
                    <a:pt x="10" y="20"/>
                    <a:pt x="13" y="23"/>
                  </a:cubicBezTo>
                  <a:cubicBezTo>
                    <a:pt x="13" y="23"/>
                    <a:pt x="13" y="23"/>
                    <a:pt x="13" y="23"/>
                  </a:cubicBezTo>
                  <a:cubicBezTo>
                    <a:pt x="15" y="24"/>
                    <a:pt x="17" y="26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21" y="26"/>
                    <a:pt x="21" y="26"/>
                    <a:pt x="21" y="26"/>
                  </a:cubicBezTo>
                  <a:cubicBezTo>
                    <a:pt x="14" y="38"/>
                    <a:pt x="14" y="38"/>
                    <a:pt x="14" y="38"/>
                  </a:cubicBezTo>
                  <a:cubicBezTo>
                    <a:pt x="14" y="33"/>
                    <a:pt x="14" y="33"/>
                    <a:pt x="14" y="33"/>
                  </a:cubicBezTo>
                  <a:close/>
                  <a:moveTo>
                    <a:pt x="10" y="25"/>
                  </a:moveTo>
                  <a:cubicBezTo>
                    <a:pt x="11" y="26"/>
                    <a:pt x="12" y="27"/>
                    <a:pt x="13" y="28"/>
                  </a:cubicBezTo>
                  <a:cubicBezTo>
                    <a:pt x="13" y="28"/>
                    <a:pt x="13" y="28"/>
                    <a:pt x="13" y="28"/>
                  </a:cubicBezTo>
                  <a:cubicBezTo>
                    <a:pt x="12" y="27"/>
                    <a:pt x="11" y="26"/>
                    <a:pt x="10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9" y="24"/>
                    <a:pt x="8" y="23"/>
                    <a:pt x="7" y="22"/>
                  </a:cubicBezTo>
                  <a:cubicBezTo>
                    <a:pt x="7" y="22"/>
                    <a:pt x="7" y="22"/>
                    <a:pt x="7" y="22"/>
                  </a:cubicBezTo>
                  <a:cubicBezTo>
                    <a:pt x="8" y="23"/>
                    <a:pt x="9" y="24"/>
                    <a:pt x="10" y="25"/>
                  </a:cubicBezTo>
                  <a:close/>
                  <a:moveTo>
                    <a:pt x="24" y="17"/>
                  </a:moveTo>
                  <a:cubicBezTo>
                    <a:pt x="24" y="17"/>
                    <a:pt x="24" y="17"/>
                    <a:pt x="24" y="17"/>
                  </a:cubicBezTo>
                  <a:cubicBezTo>
                    <a:pt x="24" y="17"/>
                    <a:pt x="24" y="17"/>
                    <a:pt x="24" y="17"/>
                  </a:cubicBezTo>
                  <a:cubicBezTo>
                    <a:pt x="24" y="17"/>
                    <a:pt x="24" y="17"/>
                    <a:pt x="24" y="17"/>
                  </a:cubicBezTo>
                  <a:cubicBezTo>
                    <a:pt x="24" y="17"/>
                    <a:pt x="24" y="17"/>
                    <a:pt x="24" y="17"/>
                  </a:cubicBezTo>
                  <a:close/>
                  <a:moveTo>
                    <a:pt x="2" y="16"/>
                  </a:moveTo>
                  <a:cubicBezTo>
                    <a:pt x="4" y="15"/>
                    <a:pt x="4" y="15"/>
                    <a:pt x="4" y="15"/>
                  </a:cubicBezTo>
                  <a:cubicBezTo>
                    <a:pt x="3" y="15"/>
                    <a:pt x="3" y="15"/>
                    <a:pt x="3" y="15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2" y="16"/>
                    <a:pt x="2" y="16"/>
                    <a:pt x="2" y="16"/>
                  </a:cubicBezTo>
                  <a:close/>
                  <a:moveTo>
                    <a:pt x="4" y="15"/>
                  </a:moveTo>
                  <a:cubicBezTo>
                    <a:pt x="4" y="15"/>
                    <a:pt x="4" y="15"/>
                    <a:pt x="4" y="15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4" y="14"/>
                    <a:pt x="5" y="12"/>
                    <a:pt x="6" y="11"/>
                  </a:cubicBezTo>
                  <a:cubicBezTo>
                    <a:pt x="6" y="11"/>
                    <a:pt x="6" y="11"/>
                    <a:pt x="6" y="11"/>
                  </a:cubicBezTo>
                  <a:cubicBezTo>
                    <a:pt x="5" y="12"/>
                    <a:pt x="4" y="14"/>
                    <a:pt x="4" y="15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4" y="15"/>
                    <a:pt x="4" y="15"/>
                    <a:pt x="4" y="15"/>
                  </a:cubicBezTo>
                  <a:close/>
                  <a:moveTo>
                    <a:pt x="24" y="13"/>
                  </a:moveTo>
                  <a:cubicBezTo>
                    <a:pt x="24" y="13"/>
                    <a:pt x="24" y="13"/>
                    <a:pt x="24" y="13"/>
                  </a:cubicBezTo>
                  <a:cubicBezTo>
                    <a:pt x="24" y="13"/>
                    <a:pt x="24" y="13"/>
                    <a:pt x="24" y="13"/>
                  </a:cubicBezTo>
                  <a:cubicBezTo>
                    <a:pt x="24" y="13"/>
                    <a:pt x="24" y="13"/>
                    <a:pt x="24" y="13"/>
                  </a:cubicBezTo>
                  <a:close/>
                  <a:moveTo>
                    <a:pt x="24" y="13"/>
                  </a:moveTo>
                  <a:cubicBezTo>
                    <a:pt x="24" y="13"/>
                    <a:pt x="24" y="13"/>
                    <a:pt x="24" y="13"/>
                  </a:cubicBezTo>
                  <a:cubicBezTo>
                    <a:pt x="24" y="13"/>
                    <a:pt x="24" y="13"/>
                    <a:pt x="24" y="13"/>
                  </a:cubicBezTo>
                  <a:cubicBezTo>
                    <a:pt x="24" y="13"/>
                    <a:pt x="24" y="13"/>
                    <a:pt x="24" y="13"/>
                  </a:cubicBezTo>
                  <a:close/>
                  <a:moveTo>
                    <a:pt x="24" y="13"/>
                  </a:moveTo>
                  <a:cubicBezTo>
                    <a:pt x="24" y="13"/>
                    <a:pt x="24" y="12"/>
                    <a:pt x="24" y="12"/>
                  </a:cubicBezTo>
                  <a:cubicBezTo>
                    <a:pt x="24" y="12"/>
                    <a:pt x="24" y="12"/>
                    <a:pt x="24" y="12"/>
                  </a:cubicBezTo>
                  <a:cubicBezTo>
                    <a:pt x="24" y="12"/>
                    <a:pt x="24" y="13"/>
                    <a:pt x="24" y="13"/>
                  </a:cubicBezTo>
                  <a:close/>
                  <a:moveTo>
                    <a:pt x="24" y="12"/>
                  </a:moveTo>
                  <a:cubicBezTo>
                    <a:pt x="24" y="12"/>
                    <a:pt x="24" y="12"/>
                    <a:pt x="24" y="12"/>
                  </a:cubicBezTo>
                  <a:cubicBezTo>
                    <a:pt x="24" y="12"/>
                    <a:pt x="24" y="12"/>
                    <a:pt x="24" y="12"/>
                  </a:cubicBezTo>
                  <a:cubicBezTo>
                    <a:pt x="24" y="12"/>
                    <a:pt x="24" y="12"/>
                    <a:pt x="24" y="12"/>
                  </a:cubicBezTo>
                  <a:cubicBezTo>
                    <a:pt x="24" y="12"/>
                    <a:pt x="24" y="12"/>
                    <a:pt x="24" y="12"/>
                  </a:cubicBezTo>
                  <a:cubicBezTo>
                    <a:pt x="24" y="12"/>
                    <a:pt x="24" y="12"/>
                    <a:pt x="24" y="12"/>
                  </a:cubicBezTo>
                  <a:close/>
                  <a:moveTo>
                    <a:pt x="25" y="7"/>
                  </a:moveTo>
                  <a:cubicBezTo>
                    <a:pt x="25" y="7"/>
                    <a:pt x="25" y="7"/>
                    <a:pt x="25" y="7"/>
                  </a:cubicBezTo>
                  <a:cubicBezTo>
                    <a:pt x="25" y="7"/>
                    <a:pt x="25" y="7"/>
                    <a:pt x="25" y="7"/>
                  </a:cubicBezTo>
                  <a:cubicBezTo>
                    <a:pt x="25" y="7"/>
                    <a:pt x="25" y="7"/>
                    <a:pt x="25" y="7"/>
                  </a:cubicBezTo>
                  <a:cubicBezTo>
                    <a:pt x="25" y="7"/>
                    <a:pt x="25" y="7"/>
                    <a:pt x="25" y="7"/>
                  </a:cubicBezTo>
                  <a:cubicBezTo>
                    <a:pt x="25" y="7"/>
                    <a:pt x="25" y="7"/>
                    <a:pt x="25" y="7"/>
                  </a:cubicBezTo>
                  <a:close/>
                  <a:moveTo>
                    <a:pt x="25" y="7"/>
                  </a:moveTo>
                  <a:cubicBezTo>
                    <a:pt x="25" y="7"/>
                    <a:pt x="25" y="7"/>
                    <a:pt x="25" y="7"/>
                  </a:cubicBezTo>
                  <a:cubicBezTo>
                    <a:pt x="25" y="7"/>
                    <a:pt x="25" y="7"/>
                    <a:pt x="25" y="7"/>
                  </a:cubicBezTo>
                  <a:cubicBezTo>
                    <a:pt x="25" y="7"/>
                    <a:pt x="25" y="7"/>
                    <a:pt x="25" y="7"/>
                  </a:cubicBezTo>
                  <a:close/>
                  <a:moveTo>
                    <a:pt x="24" y="5"/>
                  </a:moveTo>
                  <a:cubicBezTo>
                    <a:pt x="24" y="5"/>
                    <a:pt x="24" y="5"/>
                    <a:pt x="24" y="5"/>
                  </a:cubicBezTo>
                  <a:cubicBezTo>
                    <a:pt x="24" y="5"/>
                    <a:pt x="24" y="5"/>
                    <a:pt x="24" y="5"/>
                  </a:cubicBezTo>
                  <a:cubicBezTo>
                    <a:pt x="24" y="5"/>
                    <a:pt x="24" y="5"/>
                    <a:pt x="24" y="5"/>
                  </a:cubicBezTo>
                  <a:close/>
                  <a:moveTo>
                    <a:pt x="19" y="4"/>
                  </a:moveTo>
                  <a:cubicBezTo>
                    <a:pt x="19" y="4"/>
                    <a:pt x="19" y="4"/>
                    <a:pt x="19" y="4"/>
                  </a:cubicBezTo>
                  <a:cubicBezTo>
                    <a:pt x="19" y="4"/>
                    <a:pt x="19" y="4"/>
                    <a:pt x="19" y="4"/>
                  </a:cubicBezTo>
                  <a:cubicBezTo>
                    <a:pt x="19" y="4"/>
                    <a:pt x="19" y="4"/>
                    <a:pt x="19" y="4"/>
                  </a:cubicBezTo>
                  <a:close/>
                  <a:moveTo>
                    <a:pt x="20" y="4"/>
                  </a:moveTo>
                  <a:cubicBezTo>
                    <a:pt x="20" y="4"/>
                    <a:pt x="20" y="4"/>
                    <a:pt x="20" y="4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20" y="4"/>
                    <a:pt x="20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9" name="Freeform 137"/>
            <p:cNvSpPr/>
            <p:nvPr/>
          </p:nvSpPr>
          <p:spPr bwMode="auto">
            <a:xfrm>
              <a:off x="4714" y="1908"/>
              <a:ext cx="12" cy="9"/>
            </a:xfrm>
            <a:custGeom>
              <a:avLst/>
              <a:gdLst>
                <a:gd name="T0" fmla="*/ 0 w 12"/>
                <a:gd name="T1" fmla="*/ 9 h 9"/>
                <a:gd name="T2" fmla="*/ 0 w 12"/>
                <a:gd name="T3" fmla="*/ 0 h 9"/>
                <a:gd name="T4" fmla="*/ 12 w 12"/>
                <a:gd name="T5" fmla="*/ 0 h 9"/>
                <a:gd name="T6" fmla="*/ 12 w 12"/>
                <a:gd name="T7" fmla="*/ 9 h 9"/>
                <a:gd name="T8" fmla="*/ 0 w 12"/>
                <a:gd name="T9" fmla="*/ 9 h 9"/>
                <a:gd name="T10" fmla="*/ 0 w 12"/>
                <a:gd name="T11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" h="9">
                  <a:moveTo>
                    <a:pt x="0" y="9"/>
                  </a:moveTo>
                  <a:lnTo>
                    <a:pt x="0" y="0"/>
                  </a:lnTo>
                  <a:lnTo>
                    <a:pt x="12" y="0"/>
                  </a:lnTo>
                  <a:lnTo>
                    <a:pt x="12" y="9"/>
                  </a:lnTo>
                  <a:lnTo>
                    <a:pt x="0" y="9"/>
                  </a:lnTo>
                  <a:lnTo>
                    <a:pt x="0" y="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0" name="Freeform 138"/>
            <p:cNvSpPr>
              <a:spLocks noEditPoints="1"/>
            </p:cNvSpPr>
            <p:nvPr/>
          </p:nvSpPr>
          <p:spPr bwMode="auto">
            <a:xfrm>
              <a:off x="4709" y="1903"/>
              <a:ext cx="22" cy="19"/>
            </a:xfrm>
            <a:custGeom>
              <a:avLst/>
              <a:gdLst>
                <a:gd name="T0" fmla="*/ 17 w 22"/>
                <a:gd name="T1" fmla="*/ 19 h 19"/>
                <a:gd name="T2" fmla="*/ 5 w 22"/>
                <a:gd name="T3" fmla="*/ 19 h 19"/>
                <a:gd name="T4" fmla="*/ 5 w 22"/>
                <a:gd name="T5" fmla="*/ 14 h 19"/>
                <a:gd name="T6" fmla="*/ 10 w 22"/>
                <a:gd name="T7" fmla="*/ 14 h 19"/>
                <a:gd name="T8" fmla="*/ 5 w 22"/>
                <a:gd name="T9" fmla="*/ 14 h 19"/>
                <a:gd name="T10" fmla="*/ 5 w 22"/>
                <a:gd name="T11" fmla="*/ 19 h 19"/>
                <a:gd name="T12" fmla="*/ 0 w 22"/>
                <a:gd name="T13" fmla="*/ 19 h 19"/>
                <a:gd name="T14" fmla="*/ 0 w 22"/>
                <a:gd name="T15" fmla="*/ 0 h 19"/>
                <a:gd name="T16" fmla="*/ 22 w 22"/>
                <a:gd name="T17" fmla="*/ 0 h 19"/>
                <a:gd name="T18" fmla="*/ 22 w 22"/>
                <a:gd name="T19" fmla="*/ 19 h 19"/>
                <a:gd name="T20" fmla="*/ 17 w 22"/>
                <a:gd name="T21" fmla="*/ 19 h 19"/>
                <a:gd name="T22" fmla="*/ 17 w 22"/>
                <a:gd name="T23" fmla="*/ 19 h 19"/>
                <a:gd name="T24" fmla="*/ 12 w 22"/>
                <a:gd name="T25" fmla="*/ 10 h 19"/>
                <a:gd name="T26" fmla="*/ 12 w 22"/>
                <a:gd name="T27" fmla="*/ 10 h 19"/>
                <a:gd name="T28" fmla="*/ 10 w 22"/>
                <a:gd name="T29" fmla="*/ 10 h 19"/>
                <a:gd name="T30" fmla="*/ 10 w 22"/>
                <a:gd name="T31" fmla="*/ 10 h 19"/>
                <a:gd name="T32" fmla="*/ 12 w 22"/>
                <a:gd name="T33" fmla="*/ 10 h 19"/>
                <a:gd name="T34" fmla="*/ 12 w 22"/>
                <a:gd name="T35" fmla="*/ 1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2" h="19">
                  <a:moveTo>
                    <a:pt x="17" y="19"/>
                  </a:moveTo>
                  <a:lnTo>
                    <a:pt x="5" y="19"/>
                  </a:lnTo>
                  <a:lnTo>
                    <a:pt x="5" y="14"/>
                  </a:lnTo>
                  <a:lnTo>
                    <a:pt x="10" y="14"/>
                  </a:lnTo>
                  <a:lnTo>
                    <a:pt x="5" y="14"/>
                  </a:lnTo>
                  <a:lnTo>
                    <a:pt x="5" y="19"/>
                  </a:lnTo>
                  <a:lnTo>
                    <a:pt x="0" y="19"/>
                  </a:lnTo>
                  <a:lnTo>
                    <a:pt x="0" y="0"/>
                  </a:lnTo>
                  <a:lnTo>
                    <a:pt x="22" y="0"/>
                  </a:lnTo>
                  <a:lnTo>
                    <a:pt x="22" y="19"/>
                  </a:lnTo>
                  <a:lnTo>
                    <a:pt x="17" y="19"/>
                  </a:lnTo>
                  <a:lnTo>
                    <a:pt x="17" y="19"/>
                  </a:lnTo>
                  <a:close/>
                  <a:moveTo>
                    <a:pt x="12" y="10"/>
                  </a:moveTo>
                  <a:lnTo>
                    <a:pt x="12" y="10"/>
                  </a:lnTo>
                  <a:lnTo>
                    <a:pt x="10" y="10"/>
                  </a:lnTo>
                  <a:lnTo>
                    <a:pt x="10" y="10"/>
                  </a:lnTo>
                  <a:lnTo>
                    <a:pt x="12" y="10"/>
                  </a:lnTo>
                  <a:lnTo>
                    <a:pt x="12" y="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1" name="Freeform 139"/>
            <p:cNvSpPr/>
            <p:nvPr/>
          </p:nvSpPr>
          <p:spPr bwMode="auto">
            <a:xfrm>
              <a:off x="4805" y="2084"/>
              <a:ext cx="10" cy="33"/>
            </a:xfrm>
            <a:custGeom>
              <a:avLst/>
              <a:gdLst>
                <a:gd name="T0" fmla="*/ 0 w 10"/>
                <a:gd name="T1" fmla="*/ 33 h 33"/>
                <a:gd name="T2" fmla="*/ 0 w 10"/>
                <a:gd name="T3" fmla="*/ 0 h 33"/>
                <a:gd name="T4" fmla="*/ 10 w 10"/>
                <a:gd name="T5" fmla="*/ 0 h 33"/>
                <a:gd name="T6" fmla="*/ 10 w 10"/>
                <a:gd name="T7" fmla="*/ 33 h 33"/>
                <a:gd name="T8" fmla="*/ 0 w 10"/>
                <a:gd name="T9" fmla="*/ 33 h 33"/>
                <a:gd name="T10" fmla="*/ 0 w 10"/>
                <a:gd name="T11" fmla="*/ 3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" h="33">
                  <a:moveTo>
                    <a:pt x="0" y="33"/>
                  </a:moveTo>
                  <a:lnTo>
                    <a:pt x="0" y="0"/>
                  </a:lnTo>
                  <a:lnTo>
                    <a:pt x="10" y="0"/>
                  </a:lnTo>
                  <a:lnTo>
                    <a:pt x="10" y="33"/>
                  </a:lnTo>
                  <a:lnTo>
                    <a:pt x="0" y="33"/>
                  </a:lnTo>
                  <a:lnTo>
                    <a:pt x="0" y="3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2" name="Freeform 140"/>
            <p:cNvSpPr>
              <a:spLocks noEditPoints="1"/>
            </p:cNvSpPr>
            <p:nvPr/>
          </p:nvSpPr>
          <p:spPr bwMode="auto">
            <a:xfrm>
              <a:off x="4801" y="2079"/>
              <a:ext cx="19" cy="43"/>
            </a:xfrm>
            <a:custGeom>
              <a:avLst/>
              <a:gdLst>
                <a:gd name="T0" fmla="*/ 14 w 19"/>
                <a:gd name="T1" fmla="*/ 43 h 43"/>
                <a:gd name="T2" fmla="*/ 4 w 19"/>
                <a:gd name="T3" fmla="*/ 43 h 43"/>
                <a:gd name="T4" fmla="*/ 4 w 19"/>
                <a:gd name="T5" fmla="*/ 38 h 43"/>
                <a:gd name="T6" fmla="*/ 9 w 19"/>
                <a:gd name="T7" fmla="*/ 38 h 43"/>
                <a:gd name="T8" fmla="*/ 4 w 19"/>
                <a:gd name="T9" fmla="*/ 38 h 43"/>
                <a:gd name="T10" fmla="*/ 4 w 19"/>
                <a:gd name="T11" fmla="*/ 43 h 43"/>
                <a:gd name="T12" fmla="*/ 0 w 19"/>
                <a:gd name="T13" fmla="*/ 43 h 43"/>
                <a:gd name="T14" fmla="*/ 0 w 19"/>
                <a:gd name="T15" fmla="*/ 0 h 43"/>
                <a:gd name="T16" fmla="*/ 19 w 19"/>
                <a:gd name="T17" fmla="*/ 0 h 43"/>
                <a:gd name="T18" fmla="*/ 19 w 19"/>
                <a:gd name="T19" fmla="*/ 43 h 43"/>
                <a:gd name="T20" fmla="*/ 14 w 19"/>
                <a:gd name="T21" fmla="*/ 43 h 43"/>
                <a:gd name="T22" fmla="*/ 14 w 19"/>
                <a:gd name="T23" fmla="*/ 43 h 43"/>
                <a:gd name="T24" fmla="*/ 9 w 19"/>
                <a:gd name="T25" fmla="*/ 33 h 43"/>
                <a:gd name="T26" fmla="*/ 9 w 19"/>
                <a:gd name="T27" fmla="*/ 10 h 43"/>
                <a:gd name="T28" fmla="*/ 9 w 19"/>
                <a:gd name="T29" fmla="*/ 33 h 43"/>
                <a:gd name="T30" fmla="*/ 9 w 19"/>
                <a:gd name="T31" fmla="*/ 3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9" h="43">
                  <a:moveTo>
                    <a:pt x="14" y="43"/>
                  </a:moveTo>
                  <a:lnTo>
                    <a:pt x="4" y="43"/>
                  </a:lnTo>
                  <a:lnTo>
                    <a:pt x="4" y="38"/>
                  </a:lnTo>
                  <a:lnTo>
                    <a:pt x="9" y="38"/>
                  </a:lnTo>
                  <a:lnTo>
                    <a:pt x="4" y="38"/>
                  </a:lnTo>
                  <a:lnTo>
                    <a:pt x="4" y="43"/>
                  </a:lnTo>
                  <a:lnTo>
                    <a:pt x="0" y="43"/>
                  </a:lnTo>
                  <a:lnTo>
                    <a:pt x="0" y="0"/>
                  </a:lnTo>
                  <a:lnTo>
                    <a:pt x="19" y="0"/>
                  </a:lnTo>
                  <a:lnTo>
                    <a:pt x="19" y="43"/>
                  </a:lnTo>
                  <a:lnTo>
                    <a:pt x="14" y="43"/>
                  </a:lnTo>
                  <a:lnTo>
                    <a:pt x="14" y="43"/>
                  </a:lnTo>
                  <a:close/>
                  <a:moveTo>
                    <a:pt x="9" y="33"/>
                  </a:moveTo>
                  <a:lnTo>
                    <a:pt x="9" y="10"/>
                  </a:lnTo>
                  <a:lnTo>
                    <a:pt x="9" y="33"/>
                  </a:lnTo>
                  <a:lnTo>
                    <a:pt x="9" y="3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3" name="Freeform 141"/>
            <p:cNvSpPr>
              <a:spLocks noEditPoints="1"/>
            </p:cNvSpPr>
            <p:nvPr/>
          </p:nvSpPr>
          <p:spPr bwMode="auto">
            <a:xfrm>
              <a:off x="4688" y="2112"/>
              <a:ext cx="197" cy="260"/>
            </a:xfrm>
            <a:custGeom>
              <a:avLst/>
              <a:gdLst>
                <a:gd name="T0" fmla="*/ 35 w 82"/>
                <a:gd name="T1" fmla="*/ 109 h 109"/>
                <a:gd name="T2" fmla="*/ 10 w 82"/>
                <a:gd name="T3" fmla="*/ 85 h 109"/>
                <a:gd name="T4" fmla="*/ 10 w 82"/>
                <a:gd name="T5" fmla="*/ 85 h 109"/>
                <a:gd name="T6" fmla="*/ 0 w 82"/>
                <a:gd name="T7" fmla="*/ 43 h 109"/>
                <a:gd name="T8" fmla="*/ 0 w 82"/>
                <a:gd name="T9" fmla="*/ 43 h 109"/>
                <a:gd name="T10" fmla="*/ 51 w 82"/>
                <a:gd name="T11" fmla="*/ 0 h 109"/>
                <a:gd name="T12" fmla="*/ 51 w 82"/>
                <a:gd name="T13" fmla="*/ 0 h 109"/>
                <a:gd name="T14" fmla="*/ 75 w 82"/>
                <a:gd name="T15" fmla="*/ 16 h 109"/>
                <a:gd name="T16" fmla="*/ 75 w 82"/>
                <a:gd name="T17" fmla="*/ 16 h 109"/>
                <a:gd name="T18" fmla="*/ 82 w 82"/>
                <a:gd name="T19" fmla="*/ 54 h 109"/>
                <a:gd name="T20" fmla="*/ 82 w 82"/>
                <a:gd name="T21" fmla="*/ 54 h 109"/>
                <a:gd name="T22" fmla="*/ 42 w 82"/>
                <a:gd name="T23" fmla="*/ 107 h 109"/>
                <a:gd name="T24" fmla="*/ 42 w 82"/>
                <a:gd name="T25" fmla="*/ 107 h 109"/>
                <a:gd name="T26" fmla="*/ 35 w 82"/>
                <a:gd name="T27" fmla="*/ 109 h 109"/>
                <a:gd name="T28" fmla="*/ 35 w 82"/>
                <a:gd name="T29" fmla="*/ 109 h 109"/>
                <a:gd name="T30" fmla="*/ 35 w 82"/>
                <a:gd name="T31" fmla="*/ 109 h 109"/>
                <a:gd name="T32" fmla="*/ 19 w 82"/>
                <a:gd name="T33" fmla="*/ 13 h 109"/>
                <a:gd name="T34" fmla="*/ 4 w 82"/>
                <a:gd name="T35" fmla="*/ 43 h 109"/>
                <a:gd name="T36" fmla="*/ 4 w 82"/>
                <a:gd name="T37" fmla="*/ 43 h 109"/>
                <a:gd name="T38" fmla="*/ 14 w 82"/>
                <a:gd name="T39" fmla="*/ 83 h 109"/>
                <a:gd name="T40" fmla="*/ 14 w 82"/>
                <a:gd name="T41" fmla="*/ 83 h 109"/>
                <a:gd name="T42" fmla="*/ 35 w 82"/>
                <a:gd name="T43" fmla="*/ 105 h 109"/>
                <a:gd name="T44" fmla="*/ 35 w 82"/>
                <a:gd name="T45" fmla="*/ 105 h 109"/>
                <a:gd name="T46" fmla="*/ 40 w 82"/>
                <a:gd name="T47" fmla="*/ 103 h 109"/>
                <a:gd name="T48" fmla="*/ 40 w 82"/>
                <a:gd name="T49" fmla="*/ 103 h 109"/>
                <a:gd name="T50" fmla="*/ 78 w 82"/>
                <a:gd name="T51" fmla="*/ 54 h 109"/>
                <a:gd name="T52" fmla="*/ 78 w 82"/>
                <a:gd name="T53" fmla="*/ 54 h 109"/>
                <a:gd name="T54" fmla="*/ 72 w 82"/>
                <a:gd name="T55" fmla="*/ 18 h 109"/>
                <a:gd name="T56" fmla="*/ 72 w 82"/>
                <a:gd name="T57" fmla="*/ 18 h 109"/>
                <a:gd name="T58" fmla="*/ 51 w 82"/>
                <a:gd name="T59" fmla="*/ 4 h 109"/>
                <a:gd name="T60" fmla="*/ 51 w 82"/>
                <a:gd name="T61" fmla="*/ 4 h 109"/>
                <a:gd name="T62" fmla="*/ 51 w 82"/>
                <a:gd name="T63" fmla="*/ 4 h 109"/>
                <a:gd name="T64" fmla="*/ 51 w 82"/>
                <a:gd name="T65" fmla="*/ 4 h 109"/>
                <a:gd name="T66" fmla="*/ 19 w 82"/>
                <a:gd name="T67" fmla="*/ 13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82" h="109">
                  <a:moveTo>
                    <a:pt x="35" y="109"/>
                  </a:moveTo>
                  <a:cubicBezTo>
                    <a:pt x="25" y="108"/>
                    <a:pt x="16" y="98"/>
                    <a:pt x="10" y="85"/>
                  </a:cubicBezTo>
                  <a:cubicBezTo>
                    <a:pt x="10" y="85"/>
                    <a:pt x="10" y="85"/>
                    <a:pt x="10" y="85"/>
                  </a:cubicBezTo>
                  <a:cubicBezTo>
                    <a:pt x="4" y="72"/>
                    <a:pt x="0" y="56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cubicBezTo>
                    <a:pt x="0" y="13"/>
                    <a:pt x="28" y="0"/>
                    <a:pt x="51" y="0"/>
                  </a:cubicBezTo>
                  <a:cubicBezTo>
                    <a:pt x="51" y="0"/>
                    <a:pt x="51" y="0"/>
                    <a:pt x="51" y="0"/>
                  </a:cubicBezTo>
                  <a:cubicBezTo>
                    <a:pt x="62" y="0"/>
                    <a:pt x="70" y="6"/>
                    <a:pt x="75" y="16"/>
                  </a:cubicBezTo>
                  <a:cubicBezTo>
                    <a:pt x="75" y="16"/>
                    <a:pt x="75" y="16"/>
                    <a:pt x="75" y="16"/>
                  </a:cubicBezTo>
                  <a:cubicBezTo>
                    <a:pt x="80" y="26"/>
                    <a:pt x="82" y="39"/>
                    <a:pt x="82" y="54"/>
                  </a:cubicBezTo>
                  <a:cubicBezTo>
                    <a:pt x="82" y="54"/>
                    <a:pt x="82" y="54"/>
                    <a:pt x="82" y="54"/>
                  </a:cubicBezTo>
                  <a:cubicBezTo>
                    <a:pt x="82" y="83"/>
                    <a:pt x="60" y="97"/>
                    <a:pt x="42" y="107"/>
                  </a:cubicBezTo>
                  <a:cubicBezTo>
                    <a:pt x="42" y="107"/>
                    <a:pt x="42" y="107"/>
                    <a:pt x="42" y="107"/>
                  </a:cubicBezTo>
                  <a:cubicBezTo>
                    <a:pt x="40" y="108"/>
                    <a:pt x="37" y="109"/>
                    <a:pt x="35" y="109"/>
                  </a:cubicBezTo>
                  <a:cubicBezTo>
                    <a:pt x="35" y="109"/>
                    <a:pt x="35" y="109"/>
                    <a:pt x="35" y="109"/>
                  </a:cubicBezTo>
                  <a:cubicBezTo>
                    <a:pt x="35" y="109"/>
                    <a:pt x="35" y="109"/>
                    <a:pt x="35" y="109"/>
                  </a:cubicBezTo>
                  <a:close/>
                  <a:moveTo>
                    <a:pt x="19" y="13"/>
                  </a:moveTo>
                  <a:cubicBezTo>
                    <a:pt x="10" y="20"/>
                    <a:pt x="4" y="29"/>
                    <a:pt x="4" y="43"/>
                  </a:cubicBezTo>
                  <a:cubicBezTo>
                    <a:pt x="4" y="43"/>
                    <a:pt x="4" y="43"/>
                    <a:pt x="4" y="43"/>
                  </a:cubicBezTo>
                  <a:cubicBezTo>
                    <a:pt x="4" y="55"/>
                    <a:pt x="7" y="71"/>
                    <a:pt x="14" y="83"/>
                  </a:cubicBezTo>
                  <a:cubicBezTo>
                    <a:pt x="14" y="83"/>
                    <a:pt x="14" y="83"/>
                    <a:pt x="14" y="83"/>
                  </a:cubicBezTo>
                  <a:cubicBezTo>
                    <a:pt x="20" y="96"/>
                    <a:pt x="28" y="105"/>
                    <a:pt x="35" y="105"/>
                  </a:cubicBezTo>
                  <a:cubicBezTo>
                    <a:pt x="35" y="105"/>
                    <a:pt x="35" y="105"/>
                    <a:pt x="35" y="105"/>
                  </a:cubicBezTo>
                  <a:cubicBezTo>
                    <a:pt x="37" y="105"/>
                    <a:pt x="38" y="104"/>
                    <a:pt x="40" y="103"/>
                  </a:cubicBezTo>
                  <a:cubicBezTo>
                    <a:pt x="40" y="103"/>
                    <a:pt x="40" y="103"/>
                    <a:pt x="40" y="103"/>
                  </a:cubicBezTo>
                  <a:cubicBezTo>
                    <a:pt x="58" y="93"/>
                    <a:pt x="78" y="81"/>
                    <a:pt x="78" y="54"/>
                  </a:cubicBezTo>
                  <a:cubicBezTo>
                    <a:pt x="78" y="54"/>
                    <a:pt x="78" y="54"/>
                    <a:pt x="78" y="54"/>
                  </a:cubicBezTo>
                  <a:cubicBezTo>
                    <a:pt x="78" y="40"/>
                    <a:pt x="76" y="27"/>
                    <a:pt x="72" y="18"/>
                  </a:cubicBezTo>
                  <a:cubicBezTo>
                    <a:pt x="72" y="18"/>
                    <a:pt x="72" y="18"/>
                    <a:pt x="72" y="18"/>
                  </a:cubicBezTo>
                  <a:cubicBezTo>
                    <a:pt x="67" y="9"/>
                    <a:pt x="61" y="4"/>
                    <a:pt x="51" y="4"/>
                  </a:cubicBezTo>
                  <a:cubicBezTo>
                    <a:pt x="51" y="4"/>
                    <a:pt x="51" y="4"/>
                    <a:pt x="51" y="4"/>
                  </a:cubicBezTo>
                  <a:cubicBezTo>
                    <a:pt x="51" y="4"/>
                    <a:pt x="51" y="4"/>
                    <a:pt x="51" y="4"/>
                  </a:cubicBezTo>
                  <a:cubicBezTo>
                    <a:pt x="51" y="4"/>
                    <a:pt x="51" y="4"/>
                    <a:pt x="51" y="4"/>
                  </a:cubicBezTo>
                  <a:cubicBezTo>
                    <a:pt x="40" y="4"/>
                    <a:pt x="28" y="7"/>
                    <a:pt x="19" y="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4" name="Freeform 142"/>
            <p:cNvSpPr>
              <a:spLocks noEditPoints="1"/>
            </p:cNvSpPr>
            <p:nvPr/>
          </p:nvSpPr>
          <p:spPr bwMode="auto">
            <a:xfrm>
              <a:off x="4683" y="2108"/>
              <a:ext cx="206" cy="268"/>
            </a:xfrm>
            <a:custGeom>
              <a:avLst/>
              <a:gdLst>
                <a:gd name="T0" fmla="*/ 37 w 86"/>
                <a:gd name="T1" fmla="*/ 111 h 113"/>
                <a:gd name="T2" fmla="*/ 10 w 86"/>
                <a:gd name="T3" fmla="*/ 88 h 113"/>
                <a:gd name="T4" fmla="*/ 0 w 86"/>
                <a:gd name="T5" fmla="*/ 45 h 113"/>
                <a:gd name="T6" fmla="*/ 52 w 86"/>
                <a:gd name="T7" fmla="*/ 0 h 113"/>
                <a:gd name="T8" fmla="*/ 53 w 86"/>
                <a:gd name="T9" fmla="*/ 0 h 113"/>
                <a:gd name="T10" fmla="*/ 79 w 86"/>
                <a:gd name="T11" fmla="*/ 17 h 113"/>
                <a:gd name="T12" fmla="*/ 86 w 86"/>
                <a:gd name="T13" fmla="*/ 56 h 113"/>
                <a:gd name="T14" fmla="*/ 45 w 86"/>
                <a:gd name="T15" fmla="*/ 111 h 113"/>
                <a:gd name="T16" fmla="*/ 37 w 86"/>
                <a:gd name="T17" fmla="*/ 113 h 113"/>
                <a:gd name="T18" fmla="*/ 37 w 86"/>
                <a:gd name="T19" fmla="*/ 113 h 113"/>
                <a:gd name="T20" fmla="*/ 43 w 86"/>
                <a:gd name="T21" fmla="*/ 107 h 113"/>
                <a:gd name="T22" fmla="*/ 82 w 86"/>
                <a:gd name="T23" fmla="*/ 56 h 113"/>
                <a:gd name="T24" fmla="*/ 43 w 86"/>
                <a:gd name="T25" fmla="*/ 107 h 113"/>
                <a:gd name="T26" fmla="*/ 37 w 86"/>
                <a:gd name="T27" fmla="*/ 109 h 113"/>
                <a:gd name="T28" fmla="*/ 37 w 86"/>
                <a:gd name="T29" fmla="*/ 109 h 113"/>
                <a:gd name="T30" fmla="*/ 37 w 86"/>
                <a:gd name="T31" fmla="*/ 109 h 113"/>
                <a:gd name="T32" fmla="*/ 36 w 86"/>
                <a:gd name="T33" fmla="*/ 108 h 113"/>
                <a:gd name="T34" fmla="*/ 36 w 86"/>
                <a:gd name="T35" fmla="*/ 108 h 113"/>
                <a:gd name="T36" fmla="*/ 35 w 86"/>
                <a:gd name="T37" fmla="*/ 108 h 113"/>
                <a:gd name="T38" fmla="*/ 30 w 86"/>
                <a:gd name="T39" fmla="*/ 106 h 113"/>
                <a:gd name="T40" fmla="*/ 37 w 86"/>
                <a:gd name="T41" fmla="*/ 105 h 113"/>
                <a:gd name="T42" fmla="*/ 41 w 86"/>
                <a:gd name="T43" fmla="*/ 104 h 113"/>
                <a:gd name="T44" fmla="*/ 78 w 86"/>
                <a:gd name="T45" fmla="*/ 56 h 113"/>
                <a:gd name="T46" fmla="*/ 78 w 86"/>
                <a:gd name="T47" fmla="*/ 56 h 113"/>
                <a:gd name="T48" fmla="*/ 72 w 86"/>
                <a:gd name="T49" fmla="*/ 21 h 113"/>
                <a:gd name="T50" fmla="*/ 53 w 86"/>
                <a:gd name="T51" fmla="*/ 8 h 113"/>
                <a:gd name="T52" fmla="*/ 22 w 86"/>
                <a:gd name="T53" fmla="*/ 17 h 113"/>
                <a:gd name="T54" fmla="*/ 8 w 86"/>
                <a:gd name="T55" fmla="*/ 45 h 113"/>
                <a:gd name="T56" fmla="*/ 8 w 86"/>
                <a:gd name="T57" fmla="*/ 45 h 113"/>
                <a:gd name="T58" fmla="*/ 17 w 86"/>
                <a:gd name="T59" fmla="*/ 85 h 113"/>
                <a:gd name="T60" fmla="*/ 37 w 86"/>
                <a:gd name="T61" fmla="*/ 105 h 113"/>
                <a:gd name="T62" fmla="*/ 37 w 86"/>
                <a:gd name="T63" fmla="*/ 105 h 113"/>
                <a:gd name="T64" fmla="*/ 14 w 86"/>
                <a:gd name="T65" fmla="*/ 86 h 113"/>
                <a:gd name="T66" fmla="*/ 17 w 86"/>
                <a:gd name="T67" fmla="*/ 92 h 113"/>
                <a:gd name="T68" fmla="*/ 14 w 86"/>
                <a:gd name="T69" fmla="*/ 86 h 113"/>
                <a:gd name="T70" fmla="*/ 9 w 86"/>
                <a:gd name="T71" fmla="*/ 74 h 113"/>
                <a:gd name="T72" fmla="*/ 82 w 86"/>
                <a:gd name="T73" fmla="*/ 56 h 113"/>
                <a:gd name="T74" fmla="*/ 82 w 86"/>
                <a:gd name="T75" fmla="*/ 56 h 113"/>
                <a:gd name="T76" fmla="*/ 76 w 86"/>
                <a:gd name="T77" fmla="*/ 21 h 113"/>
                <a:gd name="T78" fmla="*/ 4 w 86"/>
                <a:gd name="T79" fmla="*/ 45 h 113"/>
                <a:gd name="T80" fmla="*/ 4 w 86"/>
                <a:gd name="T81" fmla="*/ 45 h 113"/>
                <a:gd name="T82" fmla="*/ 4 w 86"/>
                <a:gd name="T83" fmla="*/ 45 h 113"/>
                <a:gd name="T84" fmla="*/ 6 w 86"/>
                <a:gd name="T85" fmla="*/ 31 h 113"/>
                <a:gd name="T86" fmla="*/ 76 w 86"/>
                <a:gd name="T87" fmla="*/ 21 h 113"/>
                <a:gd name="T88" fmla="*/ 76 w 86"/>
                <a:gd name="T89" fmla="*/ 21 h 113"/>
                <a:gd name="T90" fmla="*/ 75 w 86"/>
                <a:gd name="T91" fmla="*/ 18 h 113"/>
                <a:gd name="T92" fmla="*/ 75 w 86"/>
                <a:gd name="T93" fmla="*/ 18 h 113"/>
                <a:gd name="T94" fmla="*/ 75 w 86"/>
                <a:gd name="T95" fmla="*/ 18 h 113"/>
                <a:gd name="T96" fmla="*/ 75 w 86"/>
                <a:gd name="T97" fmla="*/ 18 h 113"/>
                <a:gd name="T98" fmla="*/ 75 w 86"/>
                <a:gd name="T99" fmla="*/ 18 h 113"/>
                <a:gd name="T100" fmla="*/ 53 w 86"/>
                <a:gd name="T101" fmla="*/ 4 h 113"/>
                <a:gd name="T102" fmla="*/ 53 w 86"/>
                <a:gd name="T103" fmla="*/ 4 h 113"/>
                <a:gd name="T104" fmla="*/ 51 w 86"/>
                <a:gd name="T105" fmla="*/ 4 h 113"/>
                <a:gd name="T106" fmla="*/ 53 w 86"/>
                <a:gd name="T107" fmla="*/ 4 h 113"/>
                <a:gd name="T108" fmla="*/ 53 w 86"/>
                <a:gd name="T109" fmla="*/ 4 h 113"/>
                <a:gd name="T110" fmla="*/ 21 w 86"/>
                <a:gd name="T111" fmla="*/ 15 h 113"/>
                <a:gd name="T112" fmla="*/ 20 w 86"/>
                <a:gd name="T113" fmla="*/ 14 h 113"/>
                <a:gd name="T114" fmla="*/ 21 w 86"/>
                <a:gd name="T115" fmla="*/ 15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86" h="113">
                  <a:moveTo>
                    <a:pt x="37" y="113"/>
                  </a:moveTo>
                  <a:cubicBezTo>
                    <a:pt x="37" y="111"/>
                    <a:pt x="37" y="111"/>
                    <a:pt x="37" y="111"/>
                  </a:cubicBezTo>
                  <a:cubicBezTo>
                    <a:pt x="37" y="113"/>
                    <a:pt x="37" y="113"/>
                    <a:pt x="37" y="113"/>
                  </a:cubicBezTo>
                  <a:cubicBezTo>
                    <a:pt x="25" y="112"/>
                    <a:pt x="17" y="101"/>
                    <a:pt x="10" y="88"/>
                  </a:cubicBezTo>
                  <a:cubicBezTo>
                    <a:pt x="10" y="88"/>
                    <a:pt x="10" y="88"/>
                    <a:pt x="10" y="88"/>
                  </a:cubicBezTo>
                  <a:cubicBezTo>
                    <a:pt x="4" y="75"/>
                    <a:pt x="0" y="59"/>
                    <a:pt x="0" y="45"/>
                  </a:cubicBezTo>
                  <a:cubicBezTo>
                    <a:pt x="0" y="45"/>
                    <a:pt x="0" y="45"/>
                    <a:pt x="0" y="45"/>
                  </a:cubicBezTo>
                  <a:cubicBezTo>
                    <a:pt x="0" y="14"/>
                    <a:pt x="30" y="0"/>
                    <a:pt x="52" y="0"/>
                  </a:cubicBezTo>
                  <a:cubicBezTo>
                    <a:pt x="52" y="0"/>
                    <a:pt x="52" y="0"/>
                    <a:pt x="52" y="0"/>
                  </a:cubicBezTo>
                  <a:cubicBezTo>
                    <a:pt x="53" y="0"/>
                    <a:pt x="53" y="0"/>
                    <a:pt x="53" y="0"/>
                  </a:cubicBezTo>
                  <a:cubicBezTo>
                    <a:pt x="53" y="0"/>
                    <a:pt x="53" y="0"/>
                    <a:pt x="53" y="0"/>
                  </a:cubicBezTo>
                  <a:cubicBezTo>
                    <a:pt x="65" y="0"/>
                    <a:pt x="74" y="7"/>
                    <a:pt x="79" y="17"/>
                  </a:cubicBezTo>
                  <a:cubicBezTo>
                    <a:pt x="79" y="17"/>
                    <a:pt x="79" y="17"/>
                    <a:pt x="79" y="17"/>
                  </a:cubicBezTo>
                  <a:cubicBezTo>
                    <a:pt x="84" y="28"/>
                    <a:pt x="86" y="41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86"/>
                    <a:pt x="63" y="101"/>
                    <a:pt x="45" y="111"/>
                  </a:cubicBezTo>
                  <a:cubicBezTo>
                    <a:pt x="45" y="111"/>
                    <a:pt x="45" y="111"/>
                    <a:pt x="45" y="111"/>
                  </a:cubicBezTo>
                  <a:cubicBezTo>
                    <a:pt x="42" y="112"/>
                    <a:pt x="40" y="113"/>
                    <a:pt x="37" y="113"/>
                  </a:cubicBezTo>
                  <a:cubicBezTo>
                    <a:pt x="37" y="113"/>
                    <a:pt x="37" y="113"/>
                    <a:pt x="37" y="113"/>
                  </a:cubicBezTo>
                  <a:cubicBezTo>
                    <a:pt x="37" y="113"/>
                    <a:pt x="37" y="113"/>
                    <a:pt x="37" y="113"/>
                  </a:cubicBezTo>
                  <a:close/>
                  <a:moveTo>
                    <a:pt x="37" y="109"/>
                  </a:moveTo>
                  <a:cubicBezTo>
                    <a:pt x="39" y="109"/>
                    <a:pt x="41" y="108"/>
                    <a:pt x="43" y="107"/>
                  </a:cubicBezTo>
                  <a:cubicBezTo>
                    <a:pt x="43" y="107"/>
                    <a:pt x="43" y="107"/>
                    <a:pt x="43" y="107"/>
                  </a:cubicBezTo>
                  <a:cubicBezTo>
                    <a:pt x="61" y="97"/>
                    <a:pt x="82" y="84"/>
                    <a:pt x="82" y="56"/>
                  </a:cubicBezTo>
                  <a:cubicBezTo>
                    <a:pt x="82" y="56"/>
                    <a:pt x="82" y="56"/>
                    <a:pt x="82" y="56"/>
                  </a:cubicBezTo>
                  <a:cubicBezTo>
                    <a:pt x="82" y="84"/>
                    <a:pt x="61" y="97"/>
                    <a:pt x="43" y="107"/>
                  </a:cubicBezTo>
                  <a:cubicBezTo>
                    <a:pt x="43" y="107"/>
                    <a:pt x="43" y="107"/>
                    <a:pt x="43" y="107"/>
                  </a:cubicBezTo>
                  <a:cubicBezTo>
                    <a:pt x="41" y="108"/>
                    <a:pt x="39" y="109"/>
                    <a:pt x="37" y="109"/>
                  </a:cubicBezTo>
                  <a:cubicBezTo>
                    <a:pt x="37" y="109"/>
                    <a:pt x="37" y="109"/>
                    <a:pt x="37" y="109"/>
                  </a:cubicBezTo>
                  <a:cubicBezTo>
                    <a:pt x="37" y="109"/>
                    <a:pt x="37" y="109"/>
                    <a:pt x="37" y="109"/>
                  </a:cubicBezTo>
                  <a:cubicBezTo>
                    <a:pt x="37" y="109"/>
                    <a:pt x="37" y="109"/>
                    <a:pt x="37" y="109"/>
                  </a:cubicBezTo>
                  <a:cubicBezTo>
                    <a:pt x="37" y="109"/>
                    <a:pt x="37" y="109"/>
                    <a:pt x="37" y="109"/>
                  </a:cubicBezTo>
                  <a:cubicBezTo>
                    <a:pt x="37" y="109"/>
                    <a:pt x="37" y="109"/>
                    <a:pt x="37" y="109"/>
                  </a:cubicBezTo>
                  <a:close/>
                  <a:moveTo>
                    <a:pt x="36" y="108"/>
                  </a:moveTo>
                  <a:cubicBezTo>
                    <a:pt x="36" y="108"/>
                    <a:pt x="36" y="108"/>
                    <a:pt x="36" y="108"/>
                  </a:cubicBezTo>
                  <a:cubicBezTo>
                    <a:pt x="36" y="108"/>
                    <a:pt x="36" y="108"/>
                    <a:pt x="36" y="108"/>
                  </a:cubicBezTo>
                  <a:cubicBezTo>
                    <a:pt x="36" y="108"/>
                    <a:pt x="36" y="108"/>
                    <a:pt x="36" y="108"/>
                  </a:cubicBezTo>
                  <a:close/>
                  <a:moveTo>
                    <a:pt x="35" y="108"/>
                  </a:moveTo>
                  <a:cubicBezTo>
                    <a:pt x="34" y="108"/>
                    <a:pt x="32" y="107"/>
                    <a:pt x="30" y="106"/>
                  </a:cubicBezTo>
                  <a:cubicBezTo>
                    <a:pt x="30" y="106"/>
                    <a:pt x="30" y="106"/>
                    <a:pt x="30" y="106"/>
                  </a:cubicBezTo>
                  <a:cubicBezTo>
                    <a:pt x="32" y="107"/>
                    <a:pt x="34" y="108"/>
                    <a:pt x="35" y="108"/>
                  </a:cubicBezTo>
                  <a:close/>
                  <a:moveTo>
                    <a:pt x="37" y="105"/>
                  </a:moveTo>
                  <a:cubicBezTo>
                    <a:pt x="38" y="105"/>
                    <a:pt x="39" y="104"/>
                    <a:pt x="41" y="104"/>
                  </a:cubicBezTo>
                  <a:cubicBezTo>
                    <a:pt x="41" y="104"/>
                    <a:pt x="41" y="104"/>
                    <a:pt x="41" y="104"/>
                  </a:cubicBezTo>
                  <a:cubicBezTo>
                    <a:pt x="59" y="94"/>
                    <a:pt x="78" y="82"/>
                    <a:pt x="78" y="56"/>
                  </a:cubicBezTo>
                  <a:cubicBezTo>
                    <a:pt x="78" y="56"/>
                    <a:pt x="78" y="56"/>
                    <a:pt x="78" y="56"/>
                  </a:cubicBezTo>
                  <a:cubicBezTo>
                    <a:pt x="78" y="56"/>
                    <a:pt x="78" y="56"/>
                    <a:pt x="78" y="56"/>
                  </a:cubicBezTo>
                  <a:cubicBezTo>
                    <a:pt x="78" y="56"/>
                    <a:pt x="78" y="56"/>
                    <a:pt x="78" y="56"/>
                  </a:cubicBezTo>
                  <a:cubicBezTo>
                    <a:pt x="78" y="42"/>
                    <a:pt x="76" y="29"/>
                    <a:pt x="72" y="21"/>
                  </a:cubicBezTo>
                  <a:cubicBezTo>
                    <a:pt x="72" y="21"/>
                    <a:pt x="72" y="21"/>
                    <a:pt x="72" y="21"/>
                  </a:cubicBezTo>
                  <a:cubicBezTo>
                    <a:pt x="67" y="12"/>
                    <a:pt x="62" y="8"/>
                    <a:pt x="53" y="8"/>
                  </a:cubicBezTo>
                  <a:cubicBezTo>
                    <a:pt x="53" y="8"/>
                    <a:pt x="53" y="8"/>
                    <a:pt x="53" y="8"/>
                  </a:cubicBezTo>
                  <a:cubicBezTo>
                    <a:pt x="53" y="8"/>
                    <a:pt x="53" y="8"/>
                    <a:pt x="53" y="8"/>
                  </a:cubicBezTo>
                  <a:cubicBezTo>
                    <a:pt x="43" y="8"/>
                    <a:pt x="31" y="11"/>
                    <a:pt x="22" y="17"/>
                  </a:cubicBezTo>
                  <a:cubicBezTo>
                    <a:pt x="22" y="17"/>
                    <a:pt x="22" y="17"/>
                    <a:pt x="22" y="17"/>
                  </a:cubicBezTo>
                  <a:cubicBezTo>
                    <a:pt x="14" y="23"/>
                    <a:pt x="8" y="32"/>
                    <a:pt x="8" y="45"/>
                  </a:cubicBezTo>
                  <a:cubicBezTo>
                    <a:pt x="8" y="45"/>
                    <a:pt x="8" y="45"/>
                    <a:pt x="8" y="45"/>
                  </a:cubicBezTo>
                  <a:cubicBezTo>
                    <a:pt x="8" y="45"/>
                    <a:pt x="8" y="45"/>
                    <a:pt x="8" y="45"/>
                  </a:cubicBezTo>
                  <a:cubicBezTo>
                    <a:pt x="7" y="57"/>
                    <a:pt x="11" y="72"/>
                    <a:pt x="17" y="85"/>
                  </a:cubicBezTo>
                  <a:cubicBezTo>
                    <a:pt x="17" y="85"/>
                    <a:pt x="17" y="85"/>
                    <a:pt x="17" y="85"/>
                  </a:cubicBezTo>
                  <a:cubicBezTo>
                    <a:pt x="23" y="97"/>
                    <a:pt x="31" y="105"/>
                    <a:pt x="37" y="105"/>
                  </a:cubicBezTo>
                  <a:cubicBezTo>
                    <a:pt x="37" y="105"/>
                    <a:pt x="37" y="105"/>
                    <a:pt x="37" y="105"/>
                  </a:cubicBezTo>
                  <a:cubicBezTo>
                    <a:pt x="37" y="105"/>
                    <a:pt x="37" y="105"/>
                    <a:pt x="37" y="105"/>
                  </a:cubicBezTo>
                  <a:cubicBezTo>
                    <a:pt x="37" y="105"/>
                    <a:pt x="37" y="105"/>
                    <a:pt x="37" y="105"/>
                  </a:cubicBezTo>
                  <a:cubicBezTo>
                    <a:pt x="37" y="105"/>
                    <a:pt x="37" y="105"/>
                    <a:pt x="37" y="105"/>
                  </a:cubicBezTo>
                  <a:close/>
                  <a:moveTo>
                    <a:pt x="14" y="86"/>
                  </a:moveTo>
                  <a:cubicBezTo>
                    <a:pt x="15" y="88"/>
                    <a:pt x="16" y="90"/>
                    <a:pt x="17" y="92"/>
                  </a:cubicBezTo>
                  <a:cubicBezTo>
                    <a:pt x="17" y="92"/>
                    <a:pt x="17" y="92"/>
                    <a:pt x="17" y="92"/>
                  </a:cubicBezTo>
                  <a:cubicBezTo>
                    <a:pt x="16" y="90"/>
                    <a:pt x="15" y="88"/>
                    <a:pt x="14" y="86"/>
                  </a:cubicBezTo>
                  <a:cubicBezTo>
                    <a:pt x="14" y="86"/>
                    <a:pt x="14" y="86"/>
                    <a:pt x="14" y="86"/>
                  </a:cubicBezTo>
                  <a:cubicBezTo>
                    <a:pt x="12" y="82"/>
                    <a:pt x="10" y="78"/>
                    <a:pt x="9" y="74"/>
                  </a:cubicBezTo>
                  <a:cubicBezTo>
                    <a:pt x="9" y="74"/>
                    <a:pt x="9" y="74"/>
                    <a:pt x="9" y="74"/>
                  </a:cubicBezTo>
                  <a:cubicBezTo>
                    <a:pt x="10" y="78"/>
                    <a:pt x="12" y="82"/>
                    <a:pt x="14" y="86"/>
                  </a:cubicBezTo>
                  <a:close/>
                  <a:moveTo>
                    <a:pt x="82" y="56"/>
                  </a:moveTo>
                  <a:cubicBezTo>
                    <a:pt x="82" y="56"/>
                    <a:pt x="82" y="56"/>
                    <a:pt x="82" y="56"/>
                  </a:cubicBezTo>
                  <a:cubicBezTo>
                    <a:pt x="82" y="56"/>
                    <a:pt x="82" y="56"/>
                    <a:pt x="82" y="56"/>
                  </a:cubicBezTo>
                  <a:cubicBezTo>
                    <a:pt x="82" y="43"/>
                    <a:pt x="80" y="31"/>
                    <a:pt x="76" y="21"/>
                  </a:cubicBezTo>
                  <a:cubicBezTo>
                    <a:pt x="76" y="21"/>
                    <a:pt x="76" y="21"/>
                    <a:pt x="76" y="21"/>
                  </a:cubicBezTo>
                  <a:cubicBezTo>
                    <a:pt x="80" y="31"/>
                    <a:pt x="82" y="43"/>
                    <a:pt x="82" y="56"/>
                  </a:cubicBezTo>
                  <a:close/>
                  <a:moveTo>
                    <a:pt x="4" y="45"/>
                  </a:moveTo>
                  <a:cubicBezTo>
                    <a:pt x="4" y="45"/>
                    <a:pt x="4" y="45"/>
                    <a:pt x="4" y="45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0"/>
                    <a:pt x="4" y="35"/>
                    <a:pt x="6" y="31"/>
                  </a:cubicBezTo>
                  <a:cubicBezTo>
                    <a:pt x="6" y="31"/>
                    <a:pt x="6" y="31"/>
                    <a:pt x="6" y="31"/>
                  </a:cubicBezTo>
                  <a:cubicBezTo>
                    <a:pt x="4" y="35"/>
                    <a:pt x="4" y="40"/>
                    <a:pt x="4" y="45"/>
                  </a:cubicBezTo>
                  <a:close/>
                  <a:moveTo>
                    <a:pt x="76" y="21"/>
                  </a:moveTo>
                  <a:cubicBezTo>
                    <a:pt x="76" y="21"/>
                    <a:pt x="76" y="21"/>
                    <a:pt x="76" y="21"/>
                  </a:cubicBezTo>
                  <a:cubicBezTo>
                    <a:pt x="76" y="21"/>
                    <a:pt x="76" y="21"/>
                    <a:pt x="76" y="21"/>
                  </a:cubicBezTo>
                  <a:cubicBezTo>
                    <a:pt x="76" y="21"/>
                    <a:pt x="76" y="21"/>
                    <a:pt x="76" y="21"/>
                  </a:cubicBezTo>
                  <a:close/>
                  <a:moveTo>
                    <a:pt x="75" y="18"/>
                  </a:moveTo>
                  <a:cubicBezTo>
                    <a:pt x="75" y="18"/>
                    <a:pt x="75" y="18"/>
                    <a:pt x="75" y="18"/>
                  </a:cubicBezTo>
                  <a:cubicBezTo>
                    <a:pt x="75" y="18"/>
                    <a:pt x="75" y="18"/>
                    <a:pt x="75" y="18"/>
                  </a:cubicBezTo>
                  <a:cubicBezTo>
                    <a:pt x="75" y="18"/>
                    <a:pt x="75" y="18"/>
                    <a:pt x="75" y="18"/>
                  </a:cubicBezTo>
                  <a:close/>
                  <a:moveTo>
                    <a:pt x="75" y="18"/>
                  </a:moveTo>
                  <a:cubicBezTo>
                    <a:pt x="75" y="18"/>
                    <a:pt x="75" y="18"/>
                    <a:pt x="75" y="18"/>
                  </a:cubicBezTo>
                  <a:cubicBezTo>
                    <a:pt x="75" y="18"/>
                    <a:pt x="75" y="18"/>
                    <a:pt x="75" y="18"/>
                  </a:cubicBezTo>
                  <a:cubicBezTo>
                    <a:pt x="75" y="18"/>
                    <a:pt x="75" y="18"/>
                    <a:pt x="75" y="18"/>
                  </a:cubicBezTo>
                  <a:close/>
                  <a:moveTo>
                    <a:pt x="75" y="18"/>
                  </a:moveTo>
                  <a:cubicBezTo>
                    <a:pt x="70" y="9"/>
                    <a:pt x="63" y="4"/>
                    <a:pt x="53" y="4"/>
                  </a:cubicBezTo>
                  <a:cubicBezTo>
                    <a:pt x="53" y="4"/>
                    <a:pt x="53" y="4"/>
                    <a:pt x="53" y="4"/>
                  </a:cubicBezTo>
                  <a:cubicBezTo>
                    <a:pt x="53" y="3"/>
                    <a:pt x="53" y="3"/>
                    <a:pt x="53" y="3"/>
                  </a:cubicBezTo>
                  <a:cubicBezTo>
                    <a:pt x="53" y="4"/>
                    <a:pt x="53" y="4"/>
                    <a:pt x="53" y="4"/>
                  </a:cubicBezTo>
                  <a:cubicBezTo>
                    <a:pt x="52" y="4"/>
                    <a:pt x="51" y="4"/>
                    <a:pt x="51" y="4"/>
                  </a:cubicBezTo>
                  <a:cubicBezTo>
                    <a:pt x="51" y="4"/>
                    <a:pt x="51" y="4"/>
                    <a:pt x="51" y="4"/>
                  </a:cubicBezTo>
                  <a:cubicBezTo>
                    <a:pt x="51" y="4"/>
                    <a:pt x="52" y="4"/>
                    <a:pt x="53" y="4"/>
                  </a:cubicBezTo>
                  <a:cubicBezTo>
                    <a:pt x="53" y="4"/>
                    <a:pt x="53" y="4"/>
                    <a:pt x="53" y="4"/>
                  </a:cubicBezTo>
                  <a:cubicBezTo>
                    <a:pt x="53" y="4"/>
                    <a:pt x="53" y="4"/>
                    <a:pt x="53" y="4"/>
                  </a:cubicBezTo>
                  <a:cubicBezTo>
                    <a:pt x="53" y="4"/>
                    <a:pt x="53" y="4"/>
                    <a:pt x="53" y="4"/>
                  </a:cubicBezTo>
                  <a:cubicBezTo>
                    <a:pt x="63" y="4"/>
                    <a:pt x="70" y="9"/>
                    <a:pt x="75" y="18"/>
                  </a:cubicBezTo>
                  <a:close/>
                  <a:moveTo>
                    <a:pt x="21" y="15"/>
                  </a:moveTo>
                  <a:cubicBezTo>
                    <a:pt x="20" y="14"/>
                    <a:pt x="20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21" y="15"/>
                    <a:pt x="21" y="15"/>
                    <a:pt x="21" y="1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5" name="Freeform 143"/>
            <p:cNvSpPr/>
            <p:nvPr/>
          </p:nvSpPr>
          <p:spPr bwMode="auto">
            <a:xfrm>
              <a:off x="4853" y="2117"/>
              <a:ext cx="178" cy="167"/>
            </a:xfrm>
            <a:custGeom>
              <a:avLst/>
              <a:gdLst>
                <a:gd name="T0" fmla="*/ 55 w 74"/>
                <a:gd name="T1" fmla="*/ 67 h 70"/>
                <a:gd name="T2" fmla="*/ 70 w 74"/>
                <a:gd name="T3" fmla="*/ 58 h 70"/>
                <a:gd name="T4" fmla="*/ 70 w 74"/>
                <a:gd name="T5" fmla="*/ 56 h 70"/>
                <a:gd name="T6" fmla="*/ 70 w 74"/>
                <a:gd name="T7" fmla="*/ 56 h 70"/>
                <a:gd name="T8" fmla="*/ 50 w 74"/>
                <a:gd name="T9" fmla="*/ 6 h 70"/>
                <a:gd name="T10" fmla="*/ 50 w 74"/>
                <a:gd name="T11" fmla="*/ 6 h 70"/>
                <a:gd name="T12" fmla="*/ 41 w 74"/>
                <a:gd name="T13" fmla="*/ 4 h 70"/>
                <a:gd name="T14" fmla="*/ 41 w 74"/>
                <a:gd name="T15" fmla="*/ 4 h 70"/>
                <a:gd name="T16" fmla="*/ 2 w 74"/>
                <a:gd name="T17" fmla="*/ 11 h 70"/>
                <a:gd name="T18" fmla="*/ 2 w 74"/>
                <a:gd name="T19" fmla="*/ 11 h 70"/>
                <a:gd name="T20" fmla="*/ 0 w 74"/>
                <a:gd name="T21" fmla="*/ 7 h 70"/>
                <a:gd name="T22" fmla="*/ 41 w 74"/>
                <a:gd name="T23" fmla="*/ 0 h 70"/>
                <a:gd name="T24" fmla="*/ 41 w 74"/>
                <a:gd name="T25" fmla="*/ 0 h 70"/>
                <a:gd name="T26" fmla="*/ 53 w 74"/>
                <a:gd name="T27" fmla="*/ 3 h 70"/>
                <a:gd name="T28" fmla="*/ 53 w 74"/>
                <a:gd name="T29" fmla="*/ 3 h 70"/>
                <a:gd name="T30" fmla="*/ 74 w 74"/>
                <a:gd name="T31" fmla="*/ 56 h 70"/>
                <a:gd name="T32" fmla="*/ 74 w 74"/>
                <a:gd name="T33" fmla="*/ 56 h 70"/>
                <a:gd name="T34" fmla="*/ 72 w 74"/>
                <a:gd name="T35" fmla="*/ 62 h 70"/>
                <a:gd name="T36" fmla="*/ 72 w 74"/>
                <a:gd name="T37" fmla="*/ 62 h 70"/>
                <a:gd name="T38" fmla="*/ 72 w 74"/>
                <a:gd name="T39" fmla="*/ 62 h 70"/>
                <a:gd name="T40" fmla="*/ 57 w 74"/>
                <a:gd name="T41" fmla="*/ 70 h 70"/>
                <a:gd name="T42" fmla="*/ 57 w 74"/>
                <a:gd name="T43" fmla="*/ 70 h 70"/>
                <a:gd name="T44" fmla="*/ 55 w 74"/>
                <a:gd name="T45" fmla="*/ 67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74" h="70">
                  <a:moveTo>
                    <a:pt x="55" y="67"/>
                  </a:moveTo>
                  <a:cubicBezTo>
                    <a:pt x="70" y="58"/>
                    <a:pt x="70" y="58"/>
                    <a:pt x="70" y="58"/>
                  </a:cubicBezTo>
                  <a:cubicBezTo>
                    <a:pt x="70" y="58"/>
                    <a:pt x="70" y="57"/>
                    <a:pt x="70" y="56"/>
                  </a:cubicBezTo>
                  <a:cubicBezTo>
                    <a:pt x="70" y="56"/>
                    <a:pt x="70" y="56"/>
                    <a:pt x="70" y="56"/>
                  </a:cubicBezTo>
                  <a:cubicBezTo>
                    <a:pt x="71" y="45"/>
                    <a:pt x="55" y="12"/>
                    <a:pt x="50" y="6"/>
                  </a:cubicBezTo>
                  <a:cubicBezTo>
                    <a:pt x="50" y="6"/>
                    <a:pt x="50" y="6"/>
                    <a:pt x="50" y="6"/>
                  </a:cubicBezTo>
                  <a:cubicBezTo>
                    <a:pt x="49" y="5"/>
                    <a:pt x="46" y="4"/>
                    <a:pt x="41" y="4"/>
                  </a:cubicBezTo>
                  <a:cubicBezTo>
                    <a:pt x="41" y="4"/>
                    <a:pt x="41" y="4"/>
                    <a:pt x="41" y="4"/>
                  </a:cubicBezTo>
                  <a:cubicBezTo>
                    <a:pt x="27" y="4"/>
                    <a:pt x="2" y="11"/>
                    <a:pt x="2" y="11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1" y="7"/>
                    <a:pt x="26" y="0"/>
                    <a:pt x="41" y="0"/>
                  </a:cubicBezTo>
                  <a:cubicBezTo>
                    <a:pt x="41" y="0"/>
                    <a:pt x="41" y="0"/>
                    <a:pt x="41" y="0"/>
                  </a:cubicBezTo>
                  <a:cubicBezTo>
                    <a:pt x="46" y="0"/>
                    <a:pt x="51" y="0"/>
                    <a:pt x="53" y="3"/>
                  </a:cubicBezTo>
                  <a:cubicBezTo>
                    <a:pt x="53" y="3"/>
                    <a:pt x="53" y="3"/>
                    <a:pt x="53" y="3"/>
                  </a:cubicBezTo>
                  <a:cubicBezTo>
                    <a:pt x="59" y="11"/>
                    <a:pt x="74" y="43"/>
                    <a:pt x="74" y="56"/>
                  </a:cubicBezTo>
                  <a:cubicBezTo>
                    <a:pt x="74" y="56"/>
                    <a:pt x="74" y="56"/>
                    <a:pt x="74" y="56"/>
                  </a:cubicBezTo>
                  <a:cubicBezTo>
                    <a:pt x="74" y="58"/>
                    <a:pt x="74" y="60"/>
                    <a:pt x="72" y="62"/>
                  </a:cubicBezTo>
                  <a:cubicBezTo>
                    <a:pt x="72" y="62"/>
                    <a:pt x="72" y="62"/>
                    <a:pt x="72" y="62"/>
                  </a:cubicBezTo>
                  <a:cubicBezTo>
                    <a:pt x="72" y="62"/>
                    <a:pt x="72" y="62"/>
                    <a:pt x="72" y="62"/>
                  </a:cubicBezTo>
                  <a:cubicBezTo>
                    <a:pt x="57" y="70"/>
                    <a:pt x="57" y="70"/>
                    <a:pt x="57" y="70"/>
                  </a:cubicBezTo>
                  <a:cubicBezTo>
                    <a:pt x="57" y="70"/>
                    <a:pt x="57" y="70"/>
                    <a:pt x="57" y="70"/>
                  </a:cubicBezTo>
                  <a:cubicBezTo>
                    <a:pt x="55" y="67"/>
                    <a:pt x="55" y="67"/>
                    <a:pt x="55" y="6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6" name="Freeform 144"/>
            <p:cNvSpPr>
              <a:spLocks noEditPoints="1"/>
            </p:cNvSpPr>
            <p:nvPr/>
          </p:nvSpPr>
          <p:spPr bwMode="auto">
            <a:xfrm>
              <a:off x="4849" y="2112"/>
              <a:ext cx="187" cy="191"/>
            </a:xfrm>
            <a:custGeom>
              <a:avLst/>
              <a:gdLst>
                <a:gd name="T0" fmla="*/ 57 w 78"/>
                <a:gd name="T1" fmla="*/ 69 h 80"/>
                <a:gd name="T2" fmla="*/ 57 w 78"/>
                <a:gd name="T3" fmla="*/ 69 h 80"/>
                <a:gd name="T4" fmla="*/ 54 w 78"/>
                <a:gd name="T5" fmla="*/ 68 h 80"/>
                <a:gd name="T6" fmla="*/ 70 w 78"/>
                <a:gd name="T7" fmla="*/ 58 h 80"/>
                <a:gd name="T8" fmla="*/ 70 w 78"/>
                <a:gd name="T9" fmla="*/ 58 h 80"/>
                <a:gd name="T10" fmla="*/ 70 w 78"/>
                <a:gd name="T11" fmla="*/ 58 h 80"/>
                <a:gd name="T12" fmla="*/ 50 w 78"/>
                <a:gd name="T13" fmla="*/ 9 h 80"/>
                <a:gd name="T14" fmla="*/ 50 w 78"/>
                <a:gd name="T15" fmla="*/ 9 h 80"/>
                <a:gd name="T16" fmla="*/ 50 w 78"/>
                <a:gd name="T17" fmla="*/ 9 h 80"/>
                <a:gd name="T18" fmla="*/ 50 w 78"/>
                <a:gd name="T19" fmla="*/ 9 h 80"/>
                <a:gd name="T20" fmla="*/ 49 w 78"/>
                <a:gd name="T21" fmla="*/ 8 h 80"/>
                <a:gd name="T22" fmla="*/ 44 w 78"/>
                <a:gd name="T23" fmla="*/ 8 h 80"/>
                <a:gd name="T24" fmla="*/ 44 w 78"/>
                <a:gd name="T25" fmla="*/ 8 h 80"/>
                <a:gd name="T26" fmla="*/ 43 w 78"/>
                <a:gd name="T27" fmla="*/ 8 h 80"/>
                <a:gd name="T28" fmla="*/ 5 w 78"/>
                <a:gd name="T29" fmla="*/ 15 h 80"/>
                <a:gd name="T30" fmla="*/ 3 w 78"/>
                <a:gd name="T31" fmla="*/ 18 h 80"/>
                <a:gd name="T32" fmla="*/ 2 w 78"/>
                <a:gd name="T33" fmla="*/ 7 h 80"/>
                <a:gd name="T34" fmla="*/ 2 w 78"/>
                <a:gd name="T35" fmla="*/ 7 h 80"/>
                <a:gd name="T36" fmla="*/ 3 w 78"/>
                <a:gd name="T37" fmla="*/ 7 h 80"/>
                <a:gd name="T38" fmla="*/ 6 w 78"/>
                <a:gd name="T39" fmla="*/ 6 h 80"/>
                <a:gd name="T40" fmla="*/ 17 w 78"/>
                <a:gd name="T41" fmla="*/ 4 h 80"/>
                <a:gd name="T42" fmla="*/ 43 w 78"/>
                <a:gd name="T43" fmla="*/ 0 h 80"/>
                <a:gd name="T44" fmla="*/ 57 w 78"/>
                <a:gd name="T45" fmla="*/ 4 h 80"/>
                <a:gd name="T46" fmla="*/ 78 w 78"/>
                <a:gd name="T47" fmla="*/ 58 h 80"/>
                <a:gd name="T48" fmla="*/ 76 w 78"/>
                <a:gd name="T49" fmla="*/ 65 h 80"/>
                <a:gd name="T50" fmla="*/ 61 w 78"/>
                <a:gd name="T51" fmla="*/ 73 h 80"/>
                <a:gd name="T52" fmla="*/ 55 w 78"/>
                <a:gd name="T53" fmla="*/ 70 h 80"/>
                <a:gd name="T54" fmla="*/ 73 w 78"/>
                <a:gd name="T55" fmla="*/ 62 h 80"/>
                <a:gd name="T56" fmla="*/ 73 w 78"/>
                <a:gd name="T57" fmla="*/ 62 h 80"/>
                <a:gd name="T58" fmla="*/ 60 w 78"/>
                <a:gd name="T59" fmla="*/ 69 h 80"/>
                <a:gd name="T60" fmla="*/ 74 w 78"/>
                <a:gd name="T61" fmla="*/ 61 h 80"/>
                <a:gd name="T62" fmla="*/ 74 w 78"/>
                <a:gd name="T63" fmla="*/ 58 h 80"/>
                <a:gd name="T64" fmla="*/ 54 w 78"/>
                <a:gd name="T65" fmla="*/ 7 h 80"/>
                <a:gd name="T66" fmla="*/ 53 w 78"/>
                <a:gd name="T67" fmla="*/ 7 h 80"/>
                <a:gd name="T68" fmla="*/ 74 w 78"/>
                <a:gd name="T69" fmla="*/ 58 h 80"/>
                <a:gd name="T70" fmla="*/ 74 w 78"/>
                <a:gd name="T71" fmla="*/ 58 h 80"/>
                <a:gd name="T72" fmla="*/ 74 w 78"/>
                <a:gd name="T73" fmla="*/ 58 h 80"/>
                <a:gd name="T74" fmla="*/ 48 w 78"/>
                <a:gd name="T75" fmla="*/ 4 h 80"/>
                <a:gd name="T76" fmla="*/ 44 w 78"/>
                <a:gd name="T77" fmla="*/ 4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78" h="80">
                  <a:moveTo>
                    <a:pt x="55" y="70"/>
                  </a:moveTo>
                  <a:cubicBezTo>
                    <a:pt x="57" y="69"/>
                    <a:pt x="57" y="69"/>
                    <a:pt x="57" y="69"/>
                  </a:cubicBezTo>
                  <a:cubicBezTo>
                    <a:pt x="58" y="70"/>
                    <a:pt x="58" y="70"/>
                    <a:pt x="58" y="70"/>
                  </a:cubicBezTo>
                  <a:cubicBezTo>
                    <a:pt x="57" y="69"/>
                    <a:pt x="57" y="69"/>
                    <a:pt x="57" y="69"/>
                  </a:cubicBezTo>
                  <a:cubicBezTo>
                    <a:pt x="55" y="70"/>
                    <a:pt x="55" y="70"/>
                    <a:pt x="55" y="70"/>
                  </a:cubicBezTo>
                  <a:cubicBezTo>
                    <a:pt x="54" y="68"/>
                    <a:pt x="54" y="68"/>
                    <a:pt x="54" y="68"/>
                  </a:cubicBezTo>
                  <a:cubicBezTo>
                    <a:pt x="70" y="59"/>
                    <a:pt x="70" y="59"/>
                    <a:pt x="70" y="59"/>
                  </a:cubicBezTo>
                  <a:cubicBezTo>
                    <a:pt x="70" y="59"/>
                    <a:pt x="70" y="58"/>
                    <a:pt x="70" y="58"/>
                  </a:cubicBezTo>
                  <a:cubicBezTo>
                    <a:pt x="70" y="58"/>
                    <a:pt x="70" y="58"/>
                    <a:pt x="70" y="58"/>
                  </a:cubicBezTo>
                  <a:cubicBezTo>
                    <a:pt x="70" y="58"/>
                    <a:pt x="70" y="58"/>
                    <a:pt x="70" y="58"/>
                  </a:cubicBezTo>
                  <a:cubicBezTo>
                    <a:pt x="70" y="58"/>
                    <a:pt x="70" y="58"/>
                    <a:pt x="70" y="58"/>
                  </a:cubicBezTo>
                  <a:cubicBezTo>
                    <a:pt x="70" y="58"/>
                    <a:pt x="70" y="58"/>
                    <a:pt x="70" y="58"/>
                  </a:cubicBezTo>
                  <a:cubicBezTo>
                    <a:pt x="70" y="58"/>
                    <a:pt x="70" y="58"/>
                    <a:pt x="70" y="58"/>
                  </a:cubicBezTo>
                  <a:cubicBezTo>
                    <a:pt x="71" y="48"/>
                    <a:pt x="55" y="15"/>
                    <a:pt x="50" y="9"/>
                  </a:cubicBezTo>
                  <a:cubicBezTo>
                    <a:pt x="50" y="9"/>
                    <a:pt x="50" y="9"/>
                    <a:pt x="50" y="9"/>
                  </a:cubicBezTo>
                  <a:cubicBezTo>
                    <a:pt x="50" y="9"/>
                    <a:pt x="50" y="9"/>
                    <a:pt x="50" y="9"/>
                  </a:cubicBezTo>
                  <a:cubicBezTo>
                    <a:pt x="50" y="9"/>
                    <a:pt x="50" y="9"/>
                    <a:pt x="50" y="9"/>
                  </a:cubicBezTo>
                  <a:cubicBezTo>
                    <a:pt x="50" y="9"/>
                    <a:pt x="50" y="9"/>
                    <a:pt x="50" y="9"/>
                  </a:cubicBezTo>
                  <a:cubicBezTo>
                    <a:pt x="50" y="9"/>
                    <a:pt x="50" y="9"/>
                    <a:pt x="50" y="9"/>
                  </a:cubicBezTo>
                  <a:cubicBezTo>
                    <a:pt x="50" y="9"/>
                    <a:pt x="50" y="9"/>
                    <a:pt x="50" y="9"/>
                  </a:cubicBezTo>
                  <a:cubicBezTo>
                    <a:pt x="50" y="9"/>
                    <a:pt x="49" y="8"/>
                    <a:pt x="49" y="8"/>
                  </a:cubicBezTo>
                  <a:cubicBezTo>
                    <a:pt x="49" y="8"/>
                    <a:pt x="49" y="8"/>
                    <a:pt x="49" y="8"/>
                  </a:cubicBezTo>
                  <a:cubicBezTo>
                    <a:pt x="48" y="8"/>
                    <a:pt x="46" y="8"/>
                    <a:pt x="44" y="8"/>
                  </a:cubicBezTo>
                  <a:cubicBezTo>
                    <a:pt x="44" y="8"/>
                    <a:pt x="44" y="8"/>
                    <a:pt x="44" y="8"/>
                  </a:cubicBezTo>
                  <a:cubicBezTo>
                    <a:pt x="44" y="8"/>
                    <a:pt x="44" y="8"/>
                    <a:pt x="44" y="8"/>
                  </a:cubicBezTo>
                  <a:cubicBezTo>
                    <a:pt x="44" y="8"/>
                    <a:pt x="44" y="8"/>
                    <a:pt x="44" y="8"/>
                  </a:cubicBezTo>
                  <a:cubicBezTo>
                    <a:pt x="43" y="8"/>
                    <a:pt x="43" y="8"/>
                    <a:pt x="43" y="8"/>
                  </a:cubicBezTo>
                  <a:cubicBezTo>
                    <a:pt x="43" y="8"/>
                    <a:pt x="43" y="8"/>
                    <a:pt x="43" y="8"/>
                  </a:cubicBezTo>
                  <a:cubicBezTo>
                    <a:pt x="43" y="8"/>
                    <a:pt x="43" y="8"/>
                    <a:pt x="43" y="8"/>
                  </a:cubicBezTo>
                  <a:cubicBezTo>
                    <a:pt x="31" y="8"/>
                    <a:pt x="9" y="14"/>
                    <a:pt x="5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3" y="18"/>
                    <a:pt x="3" y="18"/>
                    <a:pt x="3" y="1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3" y="7"/>
                    <a:pt x="3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4" y="7"/>
                    <a:pt x="5" y="7"/>
                    <a:pt x="6" y="6"/>
                  </a:cubicBezTo>
                  <a:cubicBezTo>
                    <a:pt x="6" y="6"/>
                    <a:pt x="6" y="6"/>
                    <a:pt x="6" y="6"/>
                  </a:cubicBezTo>
                  <a:cubicBezTo>
                    <a:pt x="9" y="6"/>
                    <a:pt x="12" y="5"/>
                    <a:pt x="17" y="4"/>
                  </a:cubicBezTo>
                  <a:cubicBezTo>
                    <a:pt x="17" y="4"/>
                    <a:pt x="17" y="4"/>
                    <a:pt x="17" y="4"/>
                  </a:cubicBezTo>
                  <a:cubicBezTo>
                    <a:pt x="25" y="2"/>
                    <a:pt x="35" y="0"/>
                    <a:pt x="43" y="0"/>
                  </a:cubicBezTo>
                  <a:cubicBezTo>
                    <a:pt x="43" y="0"/>
                    <a:pt x="43" y="0"/>
                    <a:pt x="43" y="0"/>
                  </a:cubicBezTo>
                  <a:cubicBezTo>
                    <a:pt x="48" y="0"/>
                    <a:pt x="53" y="0"/>
                    <a:pt x="57" y="4"/>
                  </a:cubicBezTo>
                  <a:cubicBezTo>
                    <a:pt x="57" y="4"/>
                    <a:pt x="57" y="4"/>
                    <a:pt x="57" y="4"/>
                  </a:cubicBezTo>
                  <a:cubicBezTo>
                    <a:pt x="63" y="13"/>
                    <a:pt x="78" y="43"/>
                    <a:pt x="78" y="58"/>
                  </a:cubicBezTo>
                  <a:cubicBezTo>
                    <a:pt x="78" y="58"/>
                    <a:pt x="78" y="58"/>
                    <a:pt x="78" y="58"/>
                  </a:cubicBezTo>
                  <a:cubicBezTo>
                    <a:pt x="78" y="60"/>
                    <a:pt x="78" y="63"/>
                    <a:pt x="76" y="65"/>
                  </a:cubicBezTo>
                  <a:cubicBezTo>
                    <a:pt x="76" y="65"/>
                    <a:pt x="76" y="65"/>
                    <a:pt x="76" y="65"/>
                  </a:cubicBezTo>
                  <a:cubicBezTo>
                    <a:pt x="75" y="65"/>
                    <a:pt x="75" y="65"/>
                    <a:pt x="75" y="65"/>
                  </a:cubicBezTo>
                  <a:cubicBezTo>
                    <a:pt x="61" y="73"/>
                    <a:pt x="61" y="73"/>
                    <a:pt x="61" y="73"/>
                  </a:cubicBezTo>
                  <a:cubicBezTo>
                    <a:pt x="61" y="80"/>
                    <a:pt x="61" y="80"/>
                    <a:pt x="61" y="80"/>
                  </a:cubicBezTo>
                  <a:cubicBezTo>
                    <a:pt x="55" y="70"/>
                    <a:pt x="55" y="70"/>
                    <a:pt x="55" y="70"/>
                  </a:cubicBezTo>
                  <a:close/>
                  <a:moveTo>
                    <a:pt x="60" y="69"/>
                  </a:moveTo>
                  <a:cubicBezTo>
                    <a:pt x="73" y="62"/>
                    <a:pt x="73" y="62"/>
                    <a:pt x="73" y="62"/>
                  </a:cubicBezTo>
                  <a:cubicBezTo>
                    <a:pt x="73" y="62"/>
                    <a:pt x="73" y="62"/>
                    <a:pt x="73" y="62"/>
                  </a:cubicBezTo>
                  <a:cubicBezTo>
                    <a:pt x="73" y="62"/>
                    <a:pt x="73" y="62"/>
                    <a:pt x="73" y="62"/>
                  </a:cubicBezTo>
                  <a:cubicBezTo>
                    <a:pt x="73" y="62"/>
                    <a:pt x="73" y="62"/>
                    <a:pt x="73" y="62"/>
                  </a:cubicBezTo>
                  <a:cubicBezTo>
                    <a:pt x="60" y="69"/>
                    <a:pt x="60" y="69"/>
                    <a:pt x="60" y="69"/>
                  </a:cubicBezTo>
                  <a:cubicBezTo>
                    <a:pt x="60" y="69"/>
                    <a:pt x="60" y="69"/>
                    <a:pt x="60" y="69"/>
                  </a:cubicBezTo>
                  <a:close/>
                  <a:moveTo>
                    <a:pt x="74" y="61"/>
                  </a:moveTo>
                  <a:cubicBezTo>
                    <a:pt x="74" y="60"/>
                    <a:pt x="74" y="59"/>
                    <a:pt x="74" y="58"/>
                  </a:cubicBezTo>
                  <a:cubicBezTo>
                    <a:pt x="74" y="58"/>
                    <a:pt x="74" y="58"/>
                    <a:pt x="74" y="58"/>
                  </a:cubicBezTo>
                  <a:cubicBezTo>
                    <a:pt x="74" y="46"/>
                    <a:pt x="59" y="14"/>
                    <a:pt x="54" y="7"/>
                  </a:cubicBezTo>
                  <a:cubicBezTo>
                    <a:pt x="54" y="7"/>
                    <a:pt x="54" y="7"/>
                    <a:pt x="54" y="7"/>
                  </a:cubicBezTo>
                  <a:cubicBezTo>
                    <a:pt x="54" y="7"/>
                    <a:pt x="53" y="7"/>
                    <a:pt x="53" y="7"/>
                  </a:cubicBezTo>
                  <a:cubicBezTo>
                    <a:pt x="53" y="7"/>
                    <a:pt x="53" y="7"/>
                    <a:pt x="53" y="7"/>
                  </a:cubicBezTo>
                  <a:cubicBezTo>
                    <a:pt x="59" y="14"/>
                    <a:pt x="74" y="45"/>
                    <a:pt x="74" y="58"/>
                  </a:cubicBezTo>
                  <a:cubicBezTo>
                    <a:pt x="74" y="58"/>
                    <a:pt x="74" y="58"/>
                    <a:pt x="74" y="58"/>
                  </a:cubicBezTo>
                  <a:cubicBezTo>
                    <a:pt x="74" y="58"/>
                    <a:pt x="74" y="58"/>
                    <a:pt x="74" y="58"/>
                  </a:cubicBezTo>
                  <a:cubicBezTo>
                    <a:pt x="74" y="58"/>
                    <a:pt x="74" y="58"/>
                    <a:pt x="74" y="58"/>
                  </a:cubicBezTo>
                  <a:cubicBezTo>
                    <a:pt x="74" y="58"/>
                    <a:pt x="74" y="58"/>
                    <a:pt x="74" y="58"/>
                  </a:cubicBezTo>
                  <a:cubicBezTo>
                    <a:pt x="74" y="58"/>
                    <a:pt x="74" y="58"/>
                    <a:pt x="74" y="58"/>
                  </a:cubicBezTo>
                  <a:cubicBezTo>
                    <a:pt x="74" y="60"/>
                    <a:pt x="74" y="60"/>
                    <a:pt x="74" y="61"/>
                  </a:cubicBezTo>
                  <a:close/>
                  <a:moveTo>
                    <a:pt x="48" y="4"/>
                  </a:moveTo>
                  <a:cubicBezTo>
                    <a:pt x="47" y="4"/>
                    <a:pt x="46" y="4"/>
                    <a:pt x="44" y="4"/>
                  </a:cubicBezTo>
                  <a:cubicBezTo>
                    <a:pt x="44" y="4"/>
                    <a:pt x="44" y="4"/>
                    <a:pt x="44" y="4"/>
                  </a:cubicBezTo>
                  <a:cubicBezTo>
                    <a:pt x="46" y="4"/>
                    <a:pt x="47" y="4"/>
                    <a:pt x="4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7" name="Freeform 145"/>
            <p:cNvSpPr/>
            <p:nvPr/>
          </p:nvSpPr>
          <p:spPr bwMode="auto">
            <a:xfrm>
              <a:off x="5014" y="2262"/>
              <a:ext cx="10" cy="29"/>
            </a:xfrm>
            <a:custGeom>
              <a:avLst/>
              <a:gdLst>
                <a:gd name="T0" fmla="*/ 0 w 10"/>
                <a:gd name="T1" fmla="*/ 29 h 29"/>
                <a:gd name="T2" fmla="*/ 0 w 10"/>
                <a:gd name="T3" fmla="*/ 0 h 29"/>
                <a:gd name="T4" fmla="*/ 10 w 10"/>
                <a:gd name="T5" fmla="*/ 0 h 29"/>
                <a:gd name="T6" fmla="*/ 10 w 10"/>
                <a:gd name="T7" fmla="*/ 29 h 29"/>
                <a:gd name="T8" fmla="*/ 0 w 10"/>
                <a:gd name="T9" fmla="*/ 29 h 29"/>
                <a:gd name="T10" fmla="*/ 0 w 10"/>
                <a:gd name="T11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" h="29">
                  <a:moveTo>
                    <a:pt x="0" y="29"/>
                  </a:moveTo>
                  <a:lnTo>
                    <a:pt x="0" y="0"/>
                  </a:lnTo>
                  <a:lnTo>
                    <a:pt x="10" y="0"/>
                  </a:lnTo>
                  <a:lnTo>
                    <a:pt x="10" y="29"/>
                  </a:lnTo>
                  <a:lnTo>
                    <a:pt x="0" y="29"/>
                  </a:lnTo>
                  <a:lnTo>
                    <a:pt x="0" y="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8" name="Freeform 146"/>
            <p:cNvSpPr>
              <a:spLocks noEditPoints="1"/>
            </p:cNvSpPr>
            <p:nvPr/>
          </p:nvSpPr>
          <p:spPr bwMode="auto">
            <a:xfrm>
              <a:off x="5009" y="2258"/>
              <a:ext cx="20" cy="38"/>
            </a:xfrm>
            <a:custGeom>
              <a:avLst/>
              <a:gdLst>
                <a:gd name="T0" fmla="*/ 15 w 20"/>
                <a:gd name="T1" fmla="*/ 38 h 38"/>
                <a:gd name="T2" fmla="*/ 5 w 20"/>
                <a:gd name="T3" fmla="*/ 38 h 38"/>
                <a:gd name="T4" fmla="*/ 5 w 20"/>
                <a:gd name="T5" fmla="*/ 33 h 38"/>
                <a:gd name="T6" fmla="*/ 10 w 20"/>
                <a:gd name="T7" fmla="*/ 33 h 38"/>
                <a:gd name="T8" fmla="*/ 5 w 20"/>
                <a:gd name="T9" fmla="*/ 33 h 38"/>
                <a:gd name="T10" fmla="*/ 5 w 20"/>
                <a:gd name="T11" fmla="*/ 38 h 38"/>
                <a:gd name="T12" fmla="*/ 0 w 20"/>
                <a:gd name="T13" fmla="*/ 38 h 38"/>
                <a:gd name="T14" fmla="*/ 0 w 20"/>
                <a:gd name="T15" fmla="*/ 0 h 38"/>
                <a:gd name="T16" fmla="*/ 20 w 20"/>
                <a:gd name="T17" fmla="*/ 0 h 38"/>
                <a:gd name="T18" fmla="*/ 20 w 20"/>
                <a:gd name="T19" fmla="*/ 38 h 38"/>
                <a:gd name="T20" fmla="*/ 15 w 20"/>
                <a:gd name="T21" fmla="*/ 38 h 38"/>
                <a:gd name="T22" fmla="*/ 15 w 20"/>
                <a:gd name="T23" fmla="*/ 38 h 38"/>
                <a:gd name="T24" fmla="*/ 10 w 20"/>
                <a:gd name="T25" fmla="*/ 28 h 38"/>
                <a:gd name="T26" fmla="*/ 10 w 20"/>
                <a:gd name="T27" fmla="*/ 9 h 38"/>
                <a:gd name="T28" fmla="*/ 10 w 20"/>
                <a:gd name="T29" fmla="*/ 28 h 38"/>
                <a:gd name="T30" fmla="*/ 10 w 20"/>
                <a:gd name="T31" fmla="*/ 28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0" h="38">
                  <a:moveTo>
                    <a:pt x="15" y="38"/>
                  </a:moveTo>
                  <a:lnTo>
                    <a:pt x="5" y="38"/>
                  </a:lnTo>
                  <a:lnTo>
                    <a:pt x="5" y="33"/>
                  </a:lnTo>
                  <a:lnTo>
                    <a:pt x="10" y="33"/>
                  </a:lnTo>
                  <a:lnTo>
                    <a:pt x="5" y="33"/>
                  </a:lnTo>
                  <a:lnTo>
                    <a:pt x="5" y="38"/>
                  </a:lnTo>
                  <a:lnTo>
                    <a:pt x="0" y="38"/>
                  </a:lnTo>
                  <a:lnTo>
                    <a:pt x="0" y="0"/>
                  </a:lnTo>
                  <a:lnTo>
                    <a:pt x="20" y="0"/>
                  </a:lnTo>
                  <a:lnTo>
                    <a:pt x="20" y="38"/>
                  </a:lnTo>
                  <a:lnTo>
                    <a:pt x="15" y="38"/>
                  </a:lnTo>
                  <a:lnTo>
                    <a:pt x="15" y="38"/>
                  </a:lnTo>
                  <a:close/>
                  <a:moveTo>
                    <a:pt x="10" y="28"/>
                  </a:moveTo>
                  <a:lnTo>
                    <a:pt x="10" y="9"/>
                  </a:lnTo>
                  <a:lnTo>
                    <a:pt x="10" y="28"/>
                  </a:lnTo>
                  <a:lnTo>
                    <a:pt x="10" y="2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9" name="Freeform 147"/>
            <p:cNvSpPr/>
            <p:nvPr/>
          </p:nvSpPr>
          <p:spPr bwMode="auto">
            <a:xfrm>
              <a:off x="4558" y="2048"/>
              <a:ext cx="178" cy="122"/>
            </a:xfrm>
            <a:custGeom>
              <a:avLst/>
              <a:gdLst>
                <a:gd name="T0" fmla="*/ 7 w 74"/>
                <a:gd name="T1" fmla="*/ 47 h 51"/>
                <a:gd name="T2" fmla="*/ 1 w 74"/>
                <a:gd name="T3" fmla="*/ 34 h 51"/>
                <a:gd name="T4" fmla="*/ 1 w 74"/>
                <a:gd name="T5" fmla="*/ 34 h 51"/>
                <a:gd name="T6" fmla="*/ 0 w 74"/>
                <a:gd name="T7" fmla="*/ 29 h 51"/>
                <a:gd name="T8" fmla="*/ 0 w 74"/>
                <a:gd name="T9" fmla="*/ 29 h 51"/>
                <a:gd name="T10" fmla="*/ 13 w 74"/>
                <a:gd name="T11" fmla="*/ 5 h 51"/>
                <a:gd name="T12" fmla="*/ 13 w 74"/>
                <a:gd name="T13" fmla="*/ 5 h 51"/>
                <a:gd name="T14" fmla="*/ 15 w 74"/>
                <a:gd name="T15" fmla="*/ 0 h 51"/>
                <a:gd name="T16" fmla="*/ 15 w 74"/>
                <a:gd name="T17" fmla="*/ 0 h 51"/>
                <a:gd name="T18" fmla="*/ 18 w 74"/>
                <a:gd name="T19" fmla="*/ 2 h 51"/>
                <a:gd name="T20" fmla="*/ 16 w 74"/>
                <a:gd name="T21" fmla="*/ 7 h 51"/>
                <a:gd name="T22" fmla="*/ 16 w 74"/>
                <a:gd name="T23" fmla="*/ 8 h 51"/>
                <a:gd name="T24" fmla="*/ 10 w 74"/>
                <a:gd name="T25" fmla="*/ 14 h 51"/>
                <a:gd name="T26" fmla="*/ 10 w 74"/>
                <a:gd name="T27" fmla="*/ 14 h 51"/>
                <a:gd name="T28" fmla="*/ 4 w 74"/>
                <a:gd name="T29" fmla="*/ 29 h 51"/>
                <a:gd name="T30" fmla="*/ 4 w 74"/>
                <a:gd name="T31" fmla="*/ 29 h 51"/>
                <a:gd name="T32" fmla="*/ 5 w 74"/>
                <a:gd name="T33" fmla="*/ 33 h 51"/>
                <a:gd name="T34" fmla="*/ 5 w 74"/>
                <a:gd name="T35" fmla="*/ 33 h 51"/>
                <a:gd name="T36" fmla="*/ 10 w 74"/>
                <a:gd name="T37" fmla="*/ 44 h 51"/>
                <a:gd name="T38" fmla="*/ 10 w 74"/>
                <a:gd name="T39" fmla="*/ 44 h 51"/>
                <a:gd name="T40" fmla="*/ 18 w 74"/>
                <a:gd name="T41" fmla="*/ 47 h 51"/>
                <a:gd name="T42" fmla="*/ 18 w 74"/>
                <a:gd name="T43" fmla="*/ 47 h 51"/>
                <a:gd name="T44" fmla="*/ 22 w 74"/>
                <a:gd name="T45" fmla="*/ 47 h 51"/>
                <a:gd name="T46" fmla="*/ 22 w 74"/>
                <a:gd name="T47" fmla="*/ 47 h 51"/>
                <a:gd name="T48" fmla="*/ 73 w 74"/>
                <a:gd name="T49" fmla="*/ 35 h 51"/>
                <a:gd name="T50" fmla="*/ 73 w 74"/>
                <a:gd name="T51" fmla="*/ 35 h 51"/>
                <a:gd name="T52" fmla="*/ 74 w 74"/>
                <a:gd name="T53" fmla="*/ 39 h 51"/>
                <a:gd name="T54" fmla="*/ 22 w 74"/>
                <a:gd name="T55" fmla="*/ 51 h 51"/>
                <a:gd name="T56" fmla="*/ 22 w 74"/>
                <a:gd name="T57" fmla="*/ 51 h 51"/>
                <a:gd name="T58" fmla="*/ 18 w 74"/>
                <a:gd name="T59" fmla="*/ 51 h 51"/>
                <a:gd name="T60" fmla="*/ 18 w 74"/>
                <a:gd name="T61" fmla="*/ 51 h 51"/>
                <a:gd name="T62" fmla="*/ 17 w 74"/>
                <a:gd name="T63" fmla="*/ 51 h 51"/>
                <a:gd name="T64" fmla="*/ 17 w 74"/>
                <a:gd name="T65" fmla="*/ 51 h 51"/>
                <a:gd name="T66" fmla="*/ 7 w 74"/>
                <a:gd name="T67" fmla="*/ 47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74" h="51">
                  <a:moveTo>
                    <a:pt x="7" y="47"/>
                  </a:moveTo>
                  <a:cubicBezTo>
                    <a:pt x="4" y="44"/>
                    <a:pt x="3" y="40"/>
                    <a:pt x="1" y="34"/>
                  </a:cubicBezTo>
                  <a:cubicBezTo>
                    <a:pt x="1" y="34"/>
                    <a:pt x="1" y="34"/>
                    <a:pt x="1" y="34"/>
                  </a:cubicBezTo>
                  <a:cubicBezTo>
                    <a:pt x="0" y="32"/>
                    <a:pt x="0" y="31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17"/>
                    <a:pt x="11" y="7"/>
                    <a:pt x="13" y="5"/>
                  </a:cubicBezTo>
                  <a:cubicBezTo>
                    <a:pt x="13" y="5"/>
                    <a:pt x="13" y="5"/>
                    <a:pt x="13" y="5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8" y="2"/>
                    <a:pt x="18" y="2"/>
                    <a:pt x="18" y="2"/>
                  </a:cubicBezTo>
                  <a:cubicBezTo>
                    <a:pt x="16" y="7"/>
                    <a:pt x="16" y="7"/>
                    <a:pt x="16" y="7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6" y="8"/>
                    <a:pt x="13" y="10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7" y="19"/>
                    <a:pt x="4" y="24"/>
                    <a:pt x="4" y="29"/>
                  </a:cubicBezTo>
                  <a:cubicBezTo>
                    <a:pt x="4" y="29"/>
                    <a:pt x="4" y="29"/>
                    <a:pt x="4" y="29"/>
                  </a:cubicBezTo>
                  <a:cubicBezTo>
                    <a:pt x="4" y="30"/>
                    <a:pt x="4" y="32"/>
                    <a:pt x="5" y="33"/>
                  </a:cubicBezTo>
                  <a:cubicBezTo>
                    <a:pt x="5" y="33"/>
                    <a:pt x="5" y="33"/>
                    <a:pt x="5" y="33"/>
                  </a:cubicBezTo>
                  <a:cubicBezTo>
                    <a:pt x="6" y="39"/>
                    <a:pt x="8" y="42"/>
                    <a:pt x="10" y="44"/>
                  </a:cubicBezTo>
                  <a:cubicBezTo>
                    <a:pt x="10" y="44"/>
                    <a:pt x="10" y="44"/>
                    <a:pt x="10" y="44"/>
                  </a:cubicBezTo>
                  <a:cubicBezTo>
                    <a:pt x="11" y="46"/>
                    <a:pt x="13" y="47"/>
                    <a:pt x="18" y="47"/>
                  </a:cubicBezTo>
                  <a:cubicBezTo>
                    <a:pt x="18" y="47"/>
                    <a:pt x="18" y="47"/>
                    <a:pt x="18" y="47"/>
                  </a:cubicBezTo>
                  <a:cubicBezTo>
                    <a:pt x="19" y="47"/>
                    <a:pt x="20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34" y="46"/>
                    <a:pt x="73" y="35"/>
                    <a:pt x="73" y="35"/>
                  </a:cubicBezTo>
                  <a:cubicBezTo>
                    <a:pt x="73" y="35"/>
                    <a:pt x="73" y="35"/>
                    <a:pt x="73" y="35"/>
                  </a:cubicBezTo>
                  <a:cubicBezTo>
                    <a:pt x="74" y="39"/>
                    <a:pt x="74" y="39"/>
                    <a:pt x="74" y="39"/>
                  </a:cubicBezTo>
                  <a:cubicBezTo>
                    <a:pt x="74" y="39"/>
                    <a:pt x="35" y="50"/>
                    <a:pt x="22" y="51"/>
                  </a:cubicBezTo>
                  <a:cubicBezTo>
                    <a:pt x="22" y="51"/>
                    <a:pt x="22" y="51"/>
                    <a:pt x="22" y="51"/>
                  </a:cubicBezTo>
                  <a:cubicBezTo>
                    <a:pt x="20" y="51"/>
                    <a:pt x="19" y="51"/>
                    <a:pt x="18" y="51"/>
                  </a:cubicBezTo>
                  <a:cubicBezTo>
                    <a:pt x="18" y="51"/>
                    <a:pt x="18" y="51"/>
                    <a:pt x="18" y="51"/>
                  </a:cubicBezTo>
                  <a:cubicBezTo>
                    <a:pt x="18" y="51"/>
                    <a:pt x="18" y="51"/>
                    <a:pt x="17" y="51"/>
                  </a:cubicBezTo>
                  <a:cubicBezTo>
                    <a:pt x="17" y="51"/>
                    <a:pt x="17" y="51"/>
                    <a:pt x="17" y="51"/>
                  </a:cubicBezTo>
                  <a:cubicBezTo>
                    <a:pt x="13" y="51"/>
                    <a:pt x="9" y="50"/>
                    <a:pt x="7" y="4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0" name="Freeform 148"/>
            <p:cNvSpPr>
              <a:spLocks noEditPoints="1"/>
            </p:cNvSpPr>
            <p:nvPr/>
          </p:nvSpPr>
          <p:spPr bwMode="auto">
            <a:xfrm>
              <a:off x="4553" y="2043"/>
              <a:ext cx="190" cy="131"/>
            </a:xfrm>
            <a:custGeom>
              <a:avLst/>
              <a:gdLst>
                <a:gd name="T0" fmla="*/ 1 w 79"/>
                <a:gd name="T1" fmla="*/ 37 h 55"/>
                <a:gd name="T2" fmla="*/ 0 w 79"/>
                <a:gd name="T3" fmla="*/ 31 h 55"/>
                <a:gd name="T4" fmla="*/ 15 w 79"/>
                <a:gd name="T5" fmla="*/ 1 h 55"/>
                <a:gd name="T6" fmla="*/ 23 w 79"/>
                <a:gd name="T7" fmla="*/ 2 h 55"/>
                <a:gd name="T8" fmla="*/ 19 w 79"/>
                <a:gd name="T9" fmla="*/ 11 h 55"/>
                <a:gd name="T10" fmla="*/ 18 w 79"/>
                <a:gd name="T11" fmla="*/ 13 h 55"/>
                <a:gd name="T12" fmla="*/ 14 w 79"/>
                <a:gd name="T13" fmla="*/ 18 h 55"/>
                <a:gd name="T14" fmla="*/ 8 w 79"/>
                <a:gd name="T15" fmla="*/ 31 h 55"/>
                <a:gd name="T16" fmla="*/ 13 w 79"/>
                <a:gd name="T17" fmla="*/ 45 h 55"/>
                <a:gd name="T18" fmla="*/ 20 w 79"/>
                <a:gd name="T19" fmla="*/ 47 h 55"/>
                <a:gd name="T20" fmla="*/ 74 w 79"/>
                <a:gd name="T21" fmla="*/ 36 h 55"/>
                <a:gd name="T22" fmla="*/ 77 w 79"/>
                <a:gd name="T23" fmla="*/ 35 h 55"/>
                <a:gd name="T24" fmla="*/ 76 w 79"/>
                <a:gd name="T25" fmla="*/ 43 h 55"/>
                <a:gd name="T26" fmla="*/ 75 w 79"/>
                <a:gd name="T27" fmla="*/ 44 h 55"/>
                <a:gd name="T28" fmla="*/ 55 w 79"/>
                <a:gd name="T29" fmla="*/ 49 h 55"/>
                <a:gd name="T30" fmla="*/ 24 w 79"/>
                <a:gd name="T31" fmla="*/ 55 h 55"/>
                <a:gd name="T32" fmla="*/ 19 w 79"/>
                <a:gd name="T33" fmla="*/ 55 h 55"/>
                <a:gd name="T34" fmla="*/ 19 w 79"/>
                <a:gd name="T35" fmla="*/ 55 h 55"/>
                <a:gd name="T36" fmla="*/ 23 w 79"/>
                <a:gd name="T37" fmla="*/ 51 h 55"/>
                <a:gd name="T38" fmla="*/ 20 w 79"/>
                <a:gd name="T39" fmla="*/ 51 h 55"/>
                <a:gd name="T40" fmla="*/ 19 w 79"/>
                <a:gd name="T41" fmla="*/ 51 h 55"/>
                <a:gd name="T42" fmla="*/ 19 w 79"/>
                <a:gd name="T43" fmla="*/ 51 h 55"/>
                <a:gd name="T44" fmla="*/ 17 w 79"/>
                <a:gd name="T45" fmla="*/ 51 h 55"/>
                <a:gd name="T46" fmla="*/ 17 w 79"/>
                <a:gd name="T47" fmla="*/ 51 h 55"/>
                <a:gd name="T48" fmla="*/ 17 w 79"/>
                <a:gd name="T49" fmla="*/ 51 h 55"/>
                <a:gd name="T50" fmla="*/ 10 w 79"/>
                <a:gd name="T51" fmla="*/ 48 h 55"/>
                <a:gd name="T52" fmla="*/ 10 w 79"/>
                <a:gd name="T53" fmla="*/ 48 h 55"/>
                <a:gd name="T54" fmla="*/ 54 w 79"/>
                <a:gd name="T55" fmla="*/ 45 h 55"/>
                <a:gd name="T56" fmla="*/ 47 w 79"/>
                <a:gd name="T57" fmla="*/ 46 h 55"/>
                <a:gd name="T58" fmla="*/ 74 w 79"/>
                <a:gd name="T59" fmla="*/ 40 h 55"/>
                <a:gd name="T60" fmla="*/ 5 w 79"/>
                <a:gd name="T61" fmla="*/ 36 h 55"/>
                <a:gd name="T62" fmla="*/ 5 w 79"/>
                <a:gd name="T63" fmla="*/ 36 h 55"/>
                <a:gd name="T64" fmla="*/ 4 w 79"/>
                <a:gd name="T65" fmla="*/ 31 h 55"/>
                <a:gd name="T66" fmla="*/ 5 w 79"/>
                <a:gd name="T67" fmla="*/ 36 h 55"/>
                <a:gd name="T68" fmla="*/ 7 w 79"/>
                <a:gd name="T69" fmla="*/ 21 h 55"/>
                <a:gd name="T70" fmla="*/ 10 w 79"/>
                <a:gd name="T71" fmla="*/ 15 h 55"/>
                <a:gd name="T72" fmla="*/ 13 w 79"/>
                <a:gd name="T73" fmla="*/ 12 h 55"/>
                <a:gd name="T74" fmla="*/ 20 w 79"/>
                <a:gd name="T75" fmla="*/ 9 h 55"/>
                <a:gd name="T76" fmla="*/ 16 w 79"/>
                <a:gd name="T77" fmla="*/ 9 h 55"/>
                <a:gd name="T78" fmla="*/ 16 w 79"/>
                <a:gd name="T79" fmla="*/ 9 h 55"/>
                <a:gd name="T80" fmla="*/ 16 w 79"/>
                <a:gd name="T81" fmla="*/ 8 h 55"/>
                <a:gd name="T82" fmla="*/ 16 w 79"/>
                <a:gd name="T83" fmla="*/ 8 h 55"/>
                <a:gd name="T84" fmla="*/ 19 w 79"/>
                <a:gd name="T85" fmla="*/ 8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79" h="55">
                  <a:moveTo>
                    <a:pt x="7" y="50"/>
                  </a:moveTo>
                  <a:cubicBezTo>
                    <a:pt x="7" y="50"/>
                    <a:pt x="7" y="50"/>
                    <a:pt x="7" y="50"/>
                  </a:cubicBezTo>
                  <a:cubicBezTo>
                    <a:pt x="4" y="47"/>
                    <a:pt x="3" y="42"/>
                    <a:pt x="1" y="37"/>
                  </a:cubicBezTo>
                  <a:cubicBezTo>
                    <a:pt x="1" y="37"/>
                    <a:pt x="1" y="37"/>
                    <a:pt x="1" y="37"/>
                  </a:cubicBezTo>
                  <a:cubicBezTo>
                    <a:pt x="0" y="35"/>
                    <a:pt x="0" y="33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0" y="19"/>
                    <a:pt x="10" y="9"/>
                    <a:pt x="13" y="6"/>
                  </a:cubicBezTo>
                  <a:cubicBezTo>
                    <a:pt x="13" y="6"/>
                    <a:pt x="13" y="6"/>
                    <a:pt x="13" y="6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7" y="2"/>
                    <a:pt x="17" y="2"/>
                    <a:pt x="17" y="2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23" y="2"/>
                    <a:pt x="23" y="2"/>
                    <a:pt x="23" y="2"/>
                  </a:cubicBezTo>
                  <a:cubicBezTo>
                    <a:pt x="20" y="10"/>
                    <a:pt x="20" y="10"/>
                    <a:pt x="20" y="10"/>
                  </a:cubicBezTo>
                  <a:cubicBezTo>
                    <a:pt x="20" y="11"/>
                    <a:pt x="20" y="11"/>
                    <a:pt x="20" y="11"/>
                  </a:cubicBezTo>
                  <a:cubicBezTo>
                    <a:pt x="19" y="11"/>
                    <a:pt x="19" y="11"/>
                    <a:pt x="19" y="11"/>
                  </a:cubicBezTo>
                  <a:cubicBezTo>
                    <a:pt x="19" y="11"/>
                    <a:pt x="19" y="11"/>
                    <a:pt x="19" y="11"/>
                  </a:cubicBezTo>
                  <a:cubicBezTo>
                    <a:pt x="19" y="11"/>
                    <a:pt x="19" y="11"/>
                    <a:pt x="19" y="11"/>
                  </a:cubicBezTo>
                  <a:cubicBezTo>
                    <a:pt x="19" y="12"/>
                    <a:pt x="18" y="12"/>
                    <a:pt x="18" y="13"/>
                  </a:cubicBezTo>
                  <a:cubicBezTo>
                    <a:pt x="18" y="13"/>
                    <a:pt x="18" y="13"/>
                    <a:pt x="18" y="13"/>
                  </a:cubicBezTo>
                  <a:cubicBezTo>
                    <a:pt x="16" y="14"/>
                    <a:pt x="15" y="16"/>
                    <a:pt x="14" y="18"/>
                  </a:cubicBezTo>
                  <a:cubicBezTo>
                    <a:pt x="14" y="18"/>
                    <a:pt x="14" y="18"/>
                    <a:pt x="14" y="18"/>
                  </a:cubicBezTo>
                  <a:cubicBezTo>
                    <a:pt x="11" y="21"/>
                    <a:pt x="8" y="27"/>
                    <a:pt x="8" y="31"/>
                  </a:cubicBezTo>
                  <a:cubicBezTo>
                    <a:pt x="8" y="31"/>
                    <a:pt x="8" y="31"/>
                    <a:pt x="8" y="31"/>
                  </a:cubicBezTo>
                  <a:cubicBezTo>
                    <a:pt x="8" y="31"/>
                    <a:pt x="8" y="31"/>
                    <a:pt x="8" y="31"/>
                  </a:cubicBezTo>
                  <a:cubicBezTo>
                    <a:pt x="8" y="32"/>
                    <a:pt x="8" y="33"/>
                    <a:pt x="9" y="34"/>
                  </a:cubicBezTo>
                  <a:cubicBezTo>
                    <a:pt x="9" y="34"/>
                    <a:pt x="9" y="34"/>
                    <a:pt x="9" y="34"/>
                  </a:cubicBezTo>
                  <a:cubicBezTo>
                    <a:pt x="10" y="40"/>
                    <a:pt x="12" y="44"/>
                    <a:pt x="13" y="45"/>
                  </a:cubicBezTo>
                  <a:cubicBezTo>
                    <a:pt x="13" y="45"/>
                    <a:pt x="13" y="45"/>
                    <a:pt x="13" y="45"/>
                  </a:cubicBezTo>
                  <a:cubicBezTo>
                    <a:pt x="15" y="47"/>
                    <a:pt x="16" y="47"/>
                    <a:pt x="20" y="47"/>
                  </a:cubicBezTo>
                  <a:cubicBezTo>
                    <a:pt x="20" y="47"/>
                    <a:pt x="20" y="47"/>
                    <a:pt x="20" y="47"/>
                  </a:cubicBezTo>
                  <a:cubicBezTo>
                    <a:pt x="21" y="47"/>
                    <a:pt x="22" y="47"/>
                    <a:pt x="23" y="47"/>
                  </a:cubicBezTo>
                  <a:cubicBezTo>
                    <a:pt x="23" y="47"/>
                    <a:pt x="23" y="47"/>
                    <a:pt x="23" y="47"/>
                  </a:cubicBezTo>
                  <a:cubicBezTo>
                    <a:pt x="34" y="46"/>
                    <a:pt x="70" y="37"/>
                    <a:pt x="74" y="36"/>
                  </a:cubicBezTo>
                  <a:cubicBezTo>
                    <a:pt x="74" y="36"/>
                    <a:pt x="74" y="36"/>
                    <a:pt x="74" y="36"/>
                  </a:cubicBezTo>
                  <a:cubicBezTo>
                    <a:pt x="75" y="36"/>
                    <a:pt x="75" y="36"/>
                    <a:pt x="75" y="36"/>
                  </a:cubicBezTo>
                  <a:cubicBezTo>
                    <a:pt x="77" y="35"/>
                    <a:pt x="77" y="35"/>
                    <a:pt x="77" y="35"/>
                  </a:cubicBezTo>
                  <a:cubicBezTo>
                    <a:pt x="79" y="43"/>
                    <a:pt x="79" y="43"/>
                    <a:pt x="79" y="43"/>
                  </a:cubicBezTo>
                  <a:cubicBezTo>
                    <a:pt x="77" y="43"/>
                    <a:pt x="77" y="43"/>
                    <a:pt x="77" y="43"/>
                  </a:cubicBezTo>
                  <a:cubicBezTo>
                    <a:pt x="77" y="43"/>
                    <a:pt x="77" y="43"/>
                    <a:pt x="76" y="43"/>
                  </a:cubicBezTo>
                  <a:cubicBezTo>
                    <a:pt x="76" y="43"/>
                    <a:pt x="76" y="43"/>
                    <a:pt x="76" y="43"/>
                  </a:cubicBezTo>
                  <a:cubicBezTo>
                    <a:pt x="76" y="43"/>
                    <a:pt x="76" y="44"/>
                    <a:pt x="75" y="44"/>
                  </a:cubicBezTo>
                  <a:cubicBezTo>
                    <a:pt x="75" y="44"/>
                    <a:pt x="75" y="44"/>
                    <a:pt x="75" y="44"/>
                  </a:cubicBezTo>
                  <a:cubicBezTo>
                    <a:pt x="74" y="44"/>
                    <a:pt x="72" y="44"/>
                    <a:pt x="71" y="45"/>
                  </a:cubicBezTo>
                  <a:cubicBezTo>
                    <a:pt x="71" y="45"/>
                    <a:pt x="71" y="45"/>
                    <a:pt x="71" y="45"/>
                  </a:cubicBezTo>
                  <a:cubicBezTo>
                    <a:pt x="67" y="46"/>
                    <a:pt x="61" y="47"/>
                    <a:pt x="55" y="49"/>
                  </a:cubicBezTo>
                  <a:cubicBezTo>
                    <a:pt x="55" y="49"/>
                    <a:pt x="55" y="49"/>
                    <a:pt x="55" y="49"/>
                  </a:cubicBezTo>
                  <a:cubicBezTo>
                    <a:pt x="44" y="51"/>
                    <a:pt x="31" y="54"/>
                    <a:pt x="24" y="55"/>
                  </a:cubicBezTo>
                  <a:cubicBezTo>
                    <a:pt x="24" y="55"/>
                    <a:pt x="24" y="55"/>
                    <a:pt x="24" y="55"/>
                  </a:cubicBezTo>
                  <a:cubicBezTo>
                    <a:pt x="23" y="55"/>
                    <a:pt x="21" y="55"/>
                    <a:pt x="20" y="55"/>
                  </a:cubicBezTo>
                  <a:cubicBezTo>
                    <a:pt x="20" y="55"/>
                    <a:pt x="20" y="55"/>
                    <a:pt x="20" y="55"/>
                  </a:cubicBezTo>
                  <a:cubicBezTo>
                    <a:pt x="20" y="55"/>
                    <a:pt x="20" y="55"/>
                    <a:pt x="19" y="55"/>
                  </a:cubicBezTo>
                  <a:cubicBezTo>
                    <a:pt x="19" y="55"/>
                    <a:pt x="19" y="55"/>
                    <a:pt x="19" y="55"/>
                  </a:cubicBezTo>
                  <a:cubicBezTo>
                    <a:pt x="19" y="55"/>
                    <a:pt x="19" y="55"/>
                    <a:pt x="19" y="55"/>
                  </a:cubicBezTo>
                  <a:cubicBezTo>
                    <a:pt x="19" y="55"/>
                    <a:pt x="19" y="55"/>
                    <a:pt x="19" y="55"/>
                  </a:cubicBezTo>
                  <a:cubicBezTo>
                    <a:pt x="14" y="55"/>
                    <a:pt x="10" y="54"/>
                    <a:pt x="7" y="50"/>
                  </a:cubicBezTo>
                  <a:close/>
                  <a:moveTo>
                    <a:pt x="20" y="51"/>
                  </a:moveTo>
                  <a:cubicBezTo>
                    <a:pt x="21" y="51"/>
                    <a:pt x="22" y="51"/>
                    <a:pt x="23" y="51"/>
                  </a:cubicBezTo>
                  <a:cubicBezTo>
                    <a:pt x="23" y="51"/>
                    <a:pt x="23" y="51"/>
                    <a:pt x="23" y="51"/>
                  </a:cubicBezTo>
                  <a:cubicBezTo>
                    <a:pt x="22" y="51"/>
                    <a:pt x="21" y="51"/>
                    <a:pt x="20" y="51"/>
                  </a:cubicBezTo>
                  <a:cubicBezTo>
                    <a:pt x="20" y="51"/>
                    <a:pt x="20" y="51"/>
                    <a:pt x="20" y="51"/>
                  </a:cubicBezTo>
                  <a:cubicBezTo>
                    <a:pt x="20" y="51"/>
                    <a:pt x="20" y="51"/>
                    <a:pt x="20" y="51"/>
                  </a:cubicBezTo>
                  <a:close/>
                  <a:moveTo>
                    <a:pt x="19" y="51"/>
                  </a:moveTo>
                  <a:cubicBezTo>
                    <a:pt x="19" y="51"/>
                    <a:pt x="19" y="51"/>
                    <a:pt x="19" y="51"/>
                  </a:cubicBezTo>
                  <a:cubicBezTo>
                    <a:pt x="19" y="51"/>
                    <a:pt x="19" y="51"/>
                    <a:pt x="19" y="51"/>
                  </a:cubicBezTo>
                  <a:cubicBezTo>
                    <a:pt x="19" y="51"/>
                    <a:pt x="19" y="51"/>
                    <a:pt x="19" y="51"/>
                  </a:cubicBezTo>
                  <a:cubicBezTo>
                    <a:pt x="19" y="51"/>
                    <a:pt x="19" y="51"/>
                    <a:pt x="19" y="51"/>
                  </a:cubicBezTo>
                  <a:cubicBezTo>
                    <a:pt x="19" y="51"/>
                    <a:pt x="19" y="51"/>
                    <a:pt x="19" y="51"/>
                  </a:cubicBezTo>
                  <a:close/>
                  <a:moveTo>
                    <a:pt x="17" y="51"/>
                  </a:moveTo>
                  <a:cubicBezTo>
                    <a:pt x="17" y="51"/>
                    <a:pt x="17" y="51"/>
                    <a:pt x="17" y="51"/>
                  </a:cubicBezTo>
                  <a:cubicBezTo>
                    <a:pt x="17" y="51"/>
                    <a:pt x="17" y="51"/>
                    <a:pt x="17" y="51"/>
                  </a:cubicBezTo>
                  <a:cubicBezTo>
                    <a:pt x="17" y="51"/>
                    <a:pt x="17" y="51"/>
                    <a:pt x="17" y="51"/>
                  </a:cubicBezTo>
                  <a:close/>
                  <a:moveTo>
                    <a:pt x="17" y="51"/>
                  </a:moveTo>
                  <a:cubicBezTo>
                    <a:pt x="14" y="51"/>
                    <a:pt x="13" y="50"/>
                    <a:pt x="11" y="49"/>
                  </a:cubicBezTo>
                  <a:cubicBezTo>
                    <a:pt x="11" y="49"/>
                    <a:pt x="11" y="49"/>
                    <a:pt x="11" y="49"/>
                  </a:cubicBezTo>
                  <a:cubicBezTo>
                    <a:pt x="13" y="50"/>
                    <a:pt x="14" y="51"/>
                    <a:pt x="17" y="51"/>
                  </a:cubicBezTo>
                  <a:close/>
                  <a:moveTo>
                    <a:pt x="9" y="49"/>
                  </a:moveTo>
                  <a:cubicBezTo>
                    <a:pt x="10" y="48"/>
                    <a:pt x="10" y="48"/>
                    <a:pt x="10" y="48"/>
                  </a:cubicBezTo>
                  <a:cubicBezTo>
                    <a:pt x="10" y="48"/>
                    <a:pt x="10" y="48"/>
                    <a:pt x="10" y="48"/>
                  </a:cubicBezTo>
                  <a:cubicBezTo>
                    <a:pt x="10" y="48"/>
                    <a:pt x="10" y="48"/>
                    <a:pt x="10" y="48"/>
                  </a:cubicBezTo>
                  <a:cubicBezTo>
                    <a:pt x="10" y="48"/>
                    <a:pt x="10" y="48"/>
                    <a:pt x="10" y="48"/>
                  </a:cubicBezTo>
                  <a:cubicBezTo>
                    <a:pt x="10" y="48"/>
                    <a:pt x="10" y="48"/>
                    <a:pt x="10" y="48"/>
                  </a:cubicBezTo>
                  <a:cubicBezTo>
                    <a:pt x="9" y="49"/>
                    <a:pt x="9" y="49"/>
                    <a:pt x="9" y="49"/>
                  </a:cubicBezTo>
                  <a:close/>
                  <a:moveTo>
                    <a:pt x="69" y="41"/>
                  </a:moveTo>
                  <a:cubicBezTo>
                    <a:pt x="66" y="42"/>
                    <a:pt x="60" y="43"/>
                    <a:pt x="54" y="45"/>
                  </a:cubicBezTo>
                  <a:cubicBezTo>
                    <a:pt x="54" y="45"/>
                    <a:pt x="54" y="45"/>
                    <a:pt x="54" y="45"/>
                  </a:cubicBezTo>
                  <a:cubicBezTo>
                    <a:pt x="52" y="45"/>
                    <a:pt x="50" y="46"/>
                    <a:pt x="47" y="46"/>
                  </a:cubicBezTo>
                  <a:cubicBezTo>
                    <a:pt x="47" y="46"/>
                    <a:pt x="47" y="46"/>
                    <a:pt x="47" y="46"/>
                  </a:cubicBezTo>
                  <a:cubicBezTo>
                    <a:pt x="56" y="45"/>
                    <a:pt x="64" y="42"/>
                    <a:pt x="70" y="41"/>
                  </a:cubicBezTo>
                  <a:cubicBezTo>
                    <a:pt x="70" y="41"/>
                    <a:pt x="70" y="41"/>
                    <a:pt x="70" y="41"/>
                  </a:cubicBezTo>
                  <a:cubicBezTo>
                    <a:pt x="71" y="41"/>
                    <a:pt x="73" y="40"/>
                    <a:pt x="74" y="40"/>
                  </a:cubicBezTo>
                  <a:cubicBezTo>
                    <a:pt x="74" y="40"/>
                    <a:pt x="74" y="40"/>
                    <a:pt x="74" y="40"/>
                  </a:cubicBezTo>
                  <a:cubicBezTo>
                    <a:pt x="73" y="40"/>
                    <a:pt x="71" y="41"/>
                    <a:pt x="69" y="41"/>
                  </a:cubicBezTo>
                  <a:close/>
                  <a:moveTo>
                    <a:pt x="5" y="36"/>
                  </a:moveTo>
                  <a:cubicBezTo>
                    <a:pt x="6" y="39"/>
                    <a:pt x="7" y="41"/>
                    <a:pt x="8" y="44"/>
                  </a:cubicBezTo>
                  <a:cubicBezTo>
                    <a:pt x="8" y="44"/>
                    <a:pt x="8" y="44"/>
                    <a:pt x="8" y="44"/>
                  </a:cubicBezTo>
                  <a:cubicBezTo>
                    <a:pt x="7" y="41"/>
                    <a:pt x="6" y="39"/>
                    <a:pt x="5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4" y="34"/>
                    <a:pt x="4" y="33"/>
                    <a:pt x="4" y="31"/>
                  </a:cubicBezTo>
                  <a:cubicBezTo>
                    <a:pt x="4" y="31"/>
                    <a:pt x="4" y="31"/>
                    <a:pt x="4" y="31"/>
                  </a:cubicBezTo>
                  <a:cubicBezTo>
                    <a:pt x="4" y="31"/>
                    <a:pt x="4" y="31"/>
                    <a:pt x="4" y="31"/>
                  </a:cubicBezTo>
                  <a:cubicBezTo>
                    <a:pt x="4" y="31"/>
                    <a:pt x="4" y="31"/>
                    <a:pt x="4" y="31"/>
                  </a:cubicBezTo>
                  <a:cubicBezTo>
                    <a:pt x="4" y="33"/>
                    <a:pt x="4" y="34"/>
                    <a:pt x="5" y="36"/>
                  </a:cubicBezTo>
                  <a:close/>
                  <a:moveTo>
                    <a:pt x="7" y="21"/>
                  </a:moveTo>
                  <a:cubicBezTo>
                    <a:pt x="7" y="21"/>
                    <a:pt x="7" y="21"/>
                    <a:pt x="7" y="21"/>
                  </a:cubicBezTo>
                  <a:cubicBezTo>
                    <a:pt x="7" y="21"/>
                    <a:pt x="7" y="21"/>
                    <a:pt x="7" y="21"/>
                  </a:cubicBezTo>
                  <a:cubicBezTo>
                    <a:pt x="7" y="21"/>
                    <a:pt x="7" y="21"/>
                    <a:pt x="7" y="21"/>
                  </a:cubicBezTo>
                  <a:close/>
                  <a:moveTo>
                    <a:pt x="7" y="21"/>
                  </a:moveTo>
                  <a:cubicBezTo>
                    <a:pt x="8" y="19"/>
                    <a:pt x="9" y="17"/>
                    <a:pt x="10" y="15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11" y="14"/>
                    <a:pt x="12" y="13"/>
                    <a:pt x="13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1" y="15"/>
                    <a:pt x="9" y="18"/>
                    <a:pt x="7" y="21"/>
                  </a:cubicBezTo>
                  <a:close/>
                  <a:moveTo>
                    <a:pt x="20" y="10"/>
                  </a:moveTo>
                  <a:cubicBezTo>
                    <a:pt x="20" y="9"/>
                    <a:pt x="20" y="9"/>
                    <a:pt x="20" y="9"/>
                  </a:cubicBezTo>
                  <a:cubicBezTo>
                    <a:pt x="20" y="9"/>
                    <a:pt x="20" y="9"/>
                    <a:pt x="20" y="9"/>
                  </a:cubicBezTo>
                  <a:cubicBezTo>
                    <a:pt x="20" y="9"/>
                    <a:pt x="20" y="9"/>
                    <a:pt x="20" y="10"/>
                  </a:cubicBezTo>
                  <a:close/>
                  <a:moveTo>
                    <a:pt x="16" y="9"/>
                  </a:moveTo>
                  <a:cubicBezTo>
                    <a:pt x="16" y="9"/>
                    <a:pt x="16" y="9"/>
                    <a:pt x="16" y="9"/>
                  </a:cubicBezTo>
                  <a:cubicBezTo>
                    <a:pt x="16" y="9"/>
                    <a:pt x="16" y="9"/>
                    <a:pt x="16" y="9"/>
                  </a:cubicBezTo>
                  <a:cubicBezTo>
                    <a:pt x="16" y="9"/>
                    <a:pt x="16" y="9"/>
                    <a:pt x="16" y="9"/>
                  </a:cubicBezTo>
                  <a:close/>
                  <a:moveTo>
                    <a:pt x="16" y="8"/>
                  </a:moveTo>
                  <a:cubicBezTo>
                    <a:pt x="16" y="8"/>
                    <a:pt x="16" y="8"/>
                    <a:pt x="16" y="8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6" y="8"/>
                    <a:pt x="16" y="8"/>
                    <a:pt x="16" y="8"/>
                  </a:cubicBezTo>
                  <a:close/>
                  <a:moveTo>
                    <a:pt x="19" y="8"/>
                  </a:moveTo>
                  <a:cubicBezTo>
                    <a:pt x="19" y="8"/>
                    <a:pt x="19" y="8"/>
                    <a:pt x="19" y="8"/>
                  </a:cubicBezTo>
                  <a:cubicBezTo>
                    <a:pt x="19" y="8"/>
                    <a:pt x="19" y="8"/>
                    <a:pt x="19" y="8"/>
                  </a:cubicBezTo>
                  <a:cubicBezTo>
                    <a:pt x="19" y="8"/>
                    <a:pt x="19" y="8"/>
                    <a:pt x="19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1" name="Freeform 149"/>
            <p:cNvSpPr/>
            <p:nvPr/>
          </p:nvSpPr>
          <p:spPr bwMode="auto">
            <a:xfrm>
              <a:off x="4592" y="2058"/>
              <a:ext cx="24" cy="16"/>
            </a:xfrm>
            <a:custGeom>
              <a:avLst/>
              <a:gdLst>
                <a:gd name="T0" fmla="*/ 0 w 24"/>
                <a:gd name="T1" fmla="*/ 9 h 16"/>
                <a:gd name="T2" fmla="*/ 2 w 24"/>
                <a:gd name="T3" fmla="*/ 0 h 16"/>
                <a:gd name="T4" fmla="*/ 24 w 24"/>
                <a:gd name="T5" fmla="*/ 7 h 16"/>
                <a:gd name="T6" fmla="*/ 19 w 24"/>
                <a:gd name="T7" fmla="*/ 16 h 16"/>
                <a:gd name="T8" fmla="*/ 0 w 24"/>
                <a:gd name="T9" fmla="*/ 9 h 16"/>
                <a:gd name="T10" fmla="*/ 0 w 24"/>
                <a:gd name="T11" fmla="*/ 9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" h="16">
                  <a:moveTo>
                    <a:pt x="0" y="9"/>
                  </a:moveTo>
                  <a:lnTo>
                    <a:pt x="2" y="0"/>
                  </a:lnTo>
                  <a:lnTo>
                    <a:pt x="24" y="7"/>
                  </a:lnTo>
                  <a:lnTo>
                    <a:pt x="19" y="16"/>
                  </a:lnTo>
                  <a:lnTo>
                    <a:pt x="0" y="9"/>
                  </a:lnTo>
                  <a:lnTo>
                    <a:pt x="0" y="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2" name="Freeform 150"/>
            <p:cNvSpPr>
              <a:spLocks noEditPoints="1"/>
            </p:cNvSpPr>
            <p:nvPr/>
          </p:nvSpPr>
          <p:spPr bwMode="auto">
            <a:xfrm>
              <a:off x="4585" y="2053"/>
              <a:ext cx="36" cy="26"/>
            </a:xfrm>
            <a:custGeom>
              <a:avLst/>
              <a:gdLst>
                <a:gd name="T0" fmla="*/ 4 w 36"/>
                <a:gd name="T1" fmla="*/ 19 h 26"/>
                <a:gd name="T2" fmla="*/ 7 w 36"/>
                <a:gd name="T3" fmla="*/ 14 h 26"/>
                <a:gd name="T4" fmla="*/ 12 w 36"/>
                <a:gd name="T5" fmla="*/ 17 h 26"/>
                <a:gd name="T6" fmla="*/ 7 w 36"/>
                <a:gd name="T7" fmla="*/ 14 h 26"/>
                <a:gd name="T8" fmla="*/ 4 w 36"/>
                <a:gd name="T9" fmla="*/ 19 h 26"/>
                <a:gd name="T10" fmla="*/ 0 w 36"/>
                <a:gd name="T11" fmla="*/ 17 h 26"/>
                <a:gd name="T12" fmla="*/ 7 w 36"/>
                <a:gd name="T13" fmla="*/ 0 h 26"/>
                <a:gd name="T14" fmla="*/ 36 w 36"/>
                <a:gd name="T15" fmla="*/ 7 h 26"/>
                <a:gd name="T16" fmla="*/ 31 w 36"/>
                <a:gd name="T17" fmla="*/ 26 h 26"/>
                <a:gd name="T18" fmla="*/ 4 w 36"/>
                <a:gd name="T19" fmla="*/ 19 h 26"/>
                <a:gd name="T20" fmla="*/ 4 w 36"/>
                <a:gd name="T21" fmla="*/ 19 h 26"/>
                <a:gd name="T22" fmla="*/ 24 w 36"/>
                <a:gd name="T23" fmla="*/ 14 h 26"/>
                <a:gd name="T24" fmla="*/ 12 w 36"/>
                <a:gd name="T25" fmla="*/ 12 h 26"/>
                <a:gd name="T26" fmla="*/ 12 w 36"/>
                <a:gd name="T27" fmla="*/ 12 h 26"/>
                <a:gd name="T28" fmla="*/ 24 w 36"/>
                <a:gd name="T29" fmla="*/ 14 h 26"/>
                <a:gd name="T30" fmla="*/ 24 w 36"/>
                <a:gd name="T31" fmla="*/ 14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6" h="26">
                  <a:moveTo>
                    <a:pt x="4" y="19"/>
                  </a:moveTo>
                  <a:lnTo>
                    <a:pt x="7" y="14"/>
                  </a:lnTo>
                  <a:lnTo>
                    <a:pt x="12" y="17"/>
                  </a:lnTo>
                  <a:lnTo>
                    <a:pt x="7" y="14"/>
                  </a:lnTo>
                  <a:lnTo>
                    <a:pt x="4" y="19"/>
                  </a:lnTo>
                  <a:lnTo>
                    <a:pt x="0" y="17"/>
                  </a:lnTo>
                  <a:lnTo>
                    <a:pt x="7" y="0"/>
                  </a:lnTo>
                  <a:lnTo>
                    <a:pt x="36" y="7"/>
                  </a:lnTo>
                  <a:lnTo>
                    <a:pt x="31" y="26"/>
                  </a:lnTo>
                  <a:lnTo>
                    <a:pt x="4" y="19"/>
                  </a:lnTo>
                  <a:lnTo>
                    <a:pt x="4" y="19"/>
                  </a:lnTo>
                  <a:close/>
                  <a:moveTo>
                    <a:pt x="24" y="14"/>
                  </a:moveTo>
                  <a:lnTo>
                    <a:pt x="12" y="12"/>
                  </a:lnTo>
                  <a:lnTo>
                    <a:pt x="12" y="12"/>
                  </a:lnTo>
                  <a:lnTo>
                    <a:pt x="24" y="14"/>
                  </a:lnTo>
                  <a:lnTo>
                    <a:pt x="24" y="1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3" name="Freeform 151"/>
            <p:cNvSpPr/>
            <p:nvPr/>
          </p:nvSpPr>
          <p:spPr bwMode="auto">
            <a:xfrm>
              <a:off x="4587" y="2341"/>
              <a:ext cx="163" cy="254"/>
            </a:xfrm>
            <a:custGeom>
              <a:avLst/>
              <a:gdLst>
                <a:gd name="T0" fmla="*/ 7 w 68"/>
                <a:gd name="T1" fmla="*/ 103 h 107"/>
                <a:gd name="T2" fmla="*/ 21 w 68"/>
                <a:gd name="T3" fmla="*/ 103 h 107"/>
                <a:gd name="T4" fmla="*/ 0 w 68"/>
                <a:gd name="T5" fmla="*/ 13 h 107"/>
                <a:gd name="T6" fmla="*/ 0 w 68"/>
                <a:gd name="T7" fmla="*/ 13 h 107"/>
                <a:gd name="T8" fmla="*/ 1 w 68"/>
                <a:gd name="T9" fmla="*/ 10 h 107"/>
                <a:gd name="T10" fmla="*/ 1 w 68"/>
                <a:gd name="T11" fmla="*/ 10 h 107"/>
                <a:gd name="T12" fmla="*/ 7 w 68"/>
                <a:gd name="T13" fmla="*/ 2 h 107"/>
                <a:gd name="T14" fmla="*/ 7 w 68"/>
                <a:gd name="T15" fmla="*/ 2 h 107"/>
                <a:gd name="T16" fmla="*/ 20 w 68"/>
                <a:gd name="T17" fmla="*/ 0 h 107"/>
                <a:gd name="T18" fmla="*/ 20 w 68"/>
                <a:gd name="T19" fmla="*/ 0 h 107"/>
                <a:gd name="T20" fmla="*/ 68 w 68"/>
                <a:gd name="T21" fmla="*/ 9 h 107"/>
                <a:gd name="T22" fmla="*/ 68 w 68"/>
                <a:gd name="T23" fmla="*/ 9 h 107"/>
                <a:gd name="T24" fmla="*/ 68 w 68"/>
                <a:gd name="T25" fmla="*/ 9 h 107"/>
                <a:gd name="T26" fmla="*/ 67 w 68"/>
                <a:gd name="T27" fmla="*/ 12 h 107"/>
                <a:gd name="T28" fmla="*/ 50 w 68"/>
                <a:gd name="T29" fmla="*/ 8 h 107"/>
                <a:gd name="T30" fmla="*/ 50 w 68"/>
                <a:gd name="T31" fmla="*/ 8 h 107"/>
                <a:gd name="T32" fmla="*/ 20 w 68"/>
                <a:gd name="T33" fmla="*/ 4 h 107"/>
                <a:gd name="T34" fmla="*/ 20 w 68"/>
                <a:gd name="T35" fmla="*/ 4 h 107"/>
                <a:gd name="T36" fmla="*/ 9 w 68"/>
                <a:gd name="T37" fmla="*/ 6 h 107"/>
                <a:gd name="T38" fmla="*/ 9 w 68"/>
                <a:gd name="T39" fmla="*/ 6 h 107"/>
                <a:gd name="T40" fmla="*/ 5 w 68"/>
                <a:gd name="T41" fmla="*/ 11 h 107"/>
                <a:gd name="T42" fmla="*/ 5 w 68"/>
                <a:gd name="T43" fmla="*/ 11 h 107"/>
                <a:gd name="T44" fmla="*/ 4 w 68"/>
                <a:gd name="T45" fmla="*/ 13 h 107"/>
                <a:gd name="T46" fmla="*/ 4 w 68"/>
                <a:gd name="T47" fmla="*/ 13 h 107"/>
                <a:gd name="T48" fmla="*/ 15 w 68"/>
                <a:gd name="T49" fmla="*/ 67 h 107"/>
                <a:gd name="T50" fmla="*/ 15 w 68"/>
                <a:gd name="T51" fmla="*/ 67 h 107"/>
                <a:gd name="T52" fmla="*/ 26 w 68"/>
                <a:gd name="T53" fmla="*/ 104 h 107"/>
                <a:gd name="T54" fmla="*/ 26 w 68"/>
                <a:gd name="T55" fmla="*/ 104 h 107"/>
                <a:gd name="T56" fmla="*/ 27 w 68"/>
                <a:gd name="T57" fmla="*/ 107 h 107"/>
                <a:gd name="T58" fmla="*/ 7 w 68"/>
                <a:gd name="T59" fmla="*/ 107 h 107"/>
                <a:gd name="T60" fmla="*/ 7 w 68"/>
                <a:gd name="T61" fmla="*/ 103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68" h="107">
                  <a:moveTo>
                    <a:pt x="7" y="103"/>
                  </a:moveTo>
                  <a:cubicBezTo>
                    <a:pt x="21" y="103"/>
                    <a:pt x="21" y="103"/>
                    <a:pt x="21" y="103"/>
                  </a:cubicBezTo>
                  <a:cubicBezTo>
                    <a:pt x="18" y="90"/>
                    <a:pt x="1" y="34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12"/>
                    <a:pt x="0" y="11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6"/>
                    <a:pt x="4" y="3"/>
                    <a:pt x="7" y="2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11" y="0"/>
                    <a:pt x="15" y="0"/>
                    <a:pt x="20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40" y="0"/>
                    <a:pt x="68" y="9"/>
                    <a:pt x="68" y="9"/>
                  </a:cubicBezTo>
                  <a:cubicBezTo>
                    <a:pt x="68" y="9"/>
                    <a:pt x="68" y="9"/>
                    <a:pt x="68" y="9"/>
                  </a:cubicBezTo>
                  <a:cubicBezTo>
                    <a:pt x="68" y="9"/>
                    <a:pt x="68" y="9"/>
                    <a:pt x="68" y="9"/>
                  </a:cubicBezTo>
                  <a:cubicBezTo>
                    <a:pt x="67" y="12"/>
                    <a:pt x="67" y="12"/>
                    <a:pt x="67" y="12"/>
                  </a:cubicBezTo>
                  <a:cubicBezTo>
                    <a:pt x="67" y="12"/>
                    <a:pt x="60" y="10"/>
                    <a:pt x="50" y="8"/>
                  </a:cubicBezTo>
                  <a:cubicBezTo>
                    <a:pt x="50" y="8"/>
                    <a:pt x="50" y="8"/>
                    <a:pt x="50" y="8"/>
                  </a:cubicBezTo>
                  <a:cubicBezTo>
                    <a:pt x="41" y="6"/>
                    <a:pt x="30" y="4"/>
                    <a:pt x="20" y="4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16" y="4"/>
                    <a:pt x="12" y="4"/>
                    <a:pt x="9" y="6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6" y="7"/>
                    <a:pt x="5" y="8"/>
                    <a:pt x="5" y="11"/>
                  </a:cubicBezTo>
                  <a:cubicBezTo>
                    <a:pt x="5" y="11"/>
                    <a:pt x="5" y="11"/>
                    <a:pt x="5" y="11"/>
                  </a:cubicBezTo>
                  <a:cubicBezTo>
                    <a:pt x="4" y="11"/>
                    <a:pt x="4" y="12"/>
                    <a:pt x="4" y="13"/>
                  </a:cubicBezTo>
                  <a:cubicBezTo>
                    <a:pt x="4" y="13"/>
                    <a:pt x="4" y="13"/>
                    <a:pt x="4" y="13"/>
                  </a:cubicBezTo>
                  <a:cubicBezTo>
                    <a:pt x="4" y="24"/>
                    <a:pt x="10" y="47"/>
                    <a:pt x="15" y="67"/>
                  </a:cubicBezTo>
                  <a:cubicBezTo>
                    <a:pt x="15" y="67"/>
                    <a:pt x="15" y="67"/>
                    <a:pt x="15" y="67"/>
                  </a:cubicBezTo>
                  <a:cubicBezTo>
                    <a:pt x="21" y="87"/>
                    <a:pt x="26" y="104"/>
                    <a:pt x="26" y="104"/>
                  </a:cubicBezTo>
                  <a:cubicBezTo>
                    <a:pt x="26" y="104"/>
                    <a:pt x="26" y="104"/>
                    <a:pt x="26" y="104"/>
                  </a:cubicBezTo>
                  <a:cubicBezTo>
                    <a:pt x="27" y="107"/>
                    <a:pt x="27" y="107"/>
                    <a:pt x="27" y="107"/>
                  </a:cubicBezTo>
                  <a:cubicBezTo>
                    <a:pt x="7" y="107"/>
                    <a:pt x="7" y="107"/>
                    <a:pt x="7" y="107"/>
                  </a:cubicBezTo>
                  <a:cubicBezTo>
                    <a:pt x="7" y="103"/>
                    <a:pt x="7" y="103"/>
                    <a:pt x="7" y="10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4" name="Freeform 152"/>
            <p:cNvSpPr>
              <a:spLocks noEditPoints="1"/>
            </p:cNvSpPr>
            <p:nvPr/>
          </p:nvSpPr>
          <p:spPr bwMode="auto">
            <a:xfrm>
              <a:off x="4582" y="2336"/>
              <a:ext cx="173" cy="264"/>
            </a:xfrm>
            <a:custGeom>
              <a:avLst/>
              <a:gdLst>
                <a:gd name="T0" fmla="*/ 7 w 72"/>
                <a:gd name="T1" fmla="*/ 105 h 111"/>
                <a:gd name="T2" fmla="*/ 21 w 72"/>
                <a:gd name="T3" fmla="*/ 103 h 111"/>
                <a:gd name="T4" fmla="*/ 0 w 72"/>
                <a:gd name="T5" fmla="*/ 15 h 111"/>
                <a:gd name="T6" fmla="*/ 1 w 72"/>
                <a:gd name="T7" fmla="*/ 12 h 111"/>
                <a:gd name="T8" fmla="*/ 8 w 72"/>
                <a:gd name="T9" fmla="*/ 2 h 111"/>
                <a:gd name="T10" fmla="*/ 22 w 72"/>
                <a:gd name="T11" fmla="*/ 0 h 111"/>
                <a:gd name="T12" fmla="*/ 70 w 72"/>
                <a:gd name="T13" fmla="*/ 9 h 111"/>
                <a:gd name="T14" fmla="*/ 71 w 72"/>
                <a:gd name="T15" fmla="*/ 9 h 111"/>
                <a:gd name="T16" fmla="*/ 72 w 72"/>
                <a:gd name="T17" fmla="*/ 10 h 111"/>
                <a:gd name="T18" fmla="*/ 69 w 72"/>
                <a:gd name="T19" fmla="*/ 16 h 111"/>
                <a:gd name="T20" fmla="*/ 69 w 72"/>
                <a:gd name="T21" fmla="*/ 16 h 111"/>
                <a:gd name="T22" fmla="*/ 68 w 72"/>
                <a:gd name="T23" fmla="*/ 16 h 111"/>
                <a:gd name="T24" fmla="*/ 68 w 72"/>
                <a:gd name="T25" fmla="*/ 16 h 111"/>
                <a:gd name="T26" fmla="*/ 68 w 72"/>
                <a:gd name="T27" fmla="*/ 16 h 111"/>
                <a:gd name="T28" fmla="*/ 68 w 72"/>
                <a:gd name="T29" fmla="*/ 16 h 111"/>
                <a:gd name="T30" fmla="*/ 67 w 72"/>
                <a:gd name="T31" fmla="*/ 16 h 111"/>
                <a:gd name="T32" fmla="*/ 64 w 72"/>
                <a:gd name="T33" fmla="*/ 15 h 111"/>
                <a:gd name="T34" fmla="*/ 52 w 72"/>
                <a:gd name="T35" fmla="*/ 12 h 111"/>
                <a:gd name="T36" fmla="*/ 23 w 72"/>
                <a:gd name="T37" fmla="*/ 8 h 111"/>
                <a:gd name="T38" fmla="*/ 22 w 72"/>
                <a:gd name="T39" fmla="*/ 8 h 111"/>
                <a:gd name="T40" fmla="*/ 12 w 72"/>
                <a:gd name="T41" fmla="*/ 9 h 111"/>
                <a:gd name="T42" fmla="*/ 9 w 72"/>
                <a:gd name="T43" fmla="*/ 13 h 111"/>
                <a:gd name="T44" fmla="*/ 8 w 72"/>
                <a:gd name="T45" fmla="*/ 15 h 111"/>
                <a:gd name="T46" fmla="*/ 8 w 72"/>
                <a:gd name="T47" fmla="*/ 15 h 111"/>
                <a:gd name="T48" fmla="*/ 19 w 72"/>
                <a:gd name="T49" fmla="*/ 69 h 111"/>
                <a:gd name="T50" fmla="*/ 30 w 72"/>
                <a:gd name="T51" fmla="*/ 106 h 111"/>
                <a:gd name="T52" fmla="*/ 30 w 72"/>
                <a:gd name="T53" fmla="*/ 106 h 111"/>
                <a:gd name="T54" fmla="*/ 7 w 72"/>
                <a:gd name="T55" fmla="*/ 111 h 111"/>
                <a:gd name="T56" fmla="*/ 23 w 72"/>
                <a:gd name="T57" fmla="*/ 96 h 111"/>
                <a:gd name="T58" fmla="*/ 17 w 72"/>
                <a:gd name="T59" fmla="*/ 76 h 111"/>
                <a:gd name="T60" fmla="*/ 4 w 72"/>
                <a:gd name="T61" fmla="*/ 15 h 111"/>
                <a:gd name="T62" fmla="*/ 4 w 72"/>
                <a:gd name="T63" fmla="*/ 15 h 111"/>
                <a:gd name="T64" fmla="*/ 4 w 72"/>
                <a:gd name="T65" fmla="*/ 14 h 111"/>
                <a:gd name="T66" fmla="*/ 4 w 72"/>
                <a:gd name="T67" fmla="*/ 14 h 111"/>
                <a:gd name="T68" fmla="*/ 4 w 72"/>
                <a:gd name="T69" fmla="*/ 14 h 111"/>
                <a:gd name="T70" fmla="*/ 53 w 72"/>
                <a:gd name="T71" fmla="*/ 8 h 111"/>
                <a:gd name="T72" fmla="*/ 67 w 72"/>
                <a:gd name="T73" fmla="*/ 12 h 111"/>
                <a:gd name="T74" fmla="*/ 65 w 72"/>
                <a:gd name="T75" fmla="*/ 11 h 111"/>
                <a:gd name="T76" fmla="*/ 53 w 72"/>
                <a:gd name="T77" fmla="*/ 8 h 111"/>
                <a:gd name="T78" fmla="*/ 41 w 72"/>
                <a:gd name="T79" fmla="*/ 6 h 111"/>
                <a:gd name="T80" fmla="*/ 53 w 72"/>
                <a:gd name="T81" fmla="*/ 8 h 111"/>
                <a:gd name="T82" fmla="*/ 6 w 72"/>
                <a:gd name="T83" fmla="*/ 8 h 111"/>
                <a:gd name="T84" fmla="*/ 6 w 72"/>
                <a:gd name="T85" fmla="*/ 8 h 111"/>
                <a:gd name="T86" fmla="*/ 8 w 72"/>
                <a:gd name="T87" fmla="*/ 7 h 111"/>
                <a:gd name="T88" fmla="*/ 6 w 72"/>
                <a:gd name="T89" fmla="*/ 8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72" h="111">
                  <a:moveTo>
                    <a:pt x="7" y="109"/>
                  </a:moveTo>
                  <a:cubicBezTo>
                    <a:pt x="7" y="105"/>
                    <a:pt x="7" y="105"/>
                    <a:pt x="7" y="105"/>
                  </a:cubicBezTo>
                  <a:cubicBezTo>
                    <a:pt x="7" y="103"/>
                    <a:pt x="7" y="103"/>
                    <a:pt x="7" y="103"/>
                  </a:cubicBezTo>
                  <a:cubicBezTo>
                    <a:pt x="21" y="103"/>
                    <a:pt x="21" y="103"/>
                    <a:pt x="21" y="103"/>
                  </a:cubicBezTo>
                  <a:cubicBezTo>
                    <a:pt x="16" y="86"/>
                    <a:pt x="1" y="35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14"/>
                    <a:pt x="0" y="13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cubicBezTo>
                    <a:pt x="1" y="7"/>
                    <a:pt x="4" y="4"/>
                    <a:pt x="8" y="2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12" y="0"/>
                    <a:pt x="17" y="0"/>
                    <a:pt x="22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41" y="0"/>
                    <a:pt x="67" y="8"/>
                    <a:pt x="70" y="9"/>
                  </a:cubicBezTo>
                  <a:cubicBezTo>
                    <a:pt x="70" y="9"/>
                    <a:pt x="70" y="9"/>
                    <a:pt x="70" y="9"/>
                  </a:cubicBezTo>
                  <a:cubicBezTo>
                    <a:pt x="70" y="9"/>
                    <a:pt x="70" y="9"/>
                    <a:pt x="70" y="9"/>
                  </a:cubicBezTo>
                  <a:cubicBezTo>
                    <a:pt x="71" y="9"/>
                    <a:pt x="71" y="9"/>
                    <a:pt x="71" y="9"/>
                  </a:cubicBezTo>
                  <a:cubicBezTo>
                    <a:pt x="71" y="9"/>
                    <a:pt x="71" y="9"/>
                    <a:pt x="71" y="9"/>
                  </a:cubicBezTo>
                  <a:cubicBezTo>
                    <a:pt x="72" y="10"/>
                    <a:pt x="72" y="10"/>
                    <a:pt x="72" y="10"/>
                  </a:cubicBezTo>
                  <a:cubicBezTo>
                    <a:pt x="70" y="16"/>
                    <a:pt x="70" y="16"/>
                    <a:pt x="70" y="16"/>
                  </a:cubicBezTo>
                  <a:cubicBezTo>
                    <a:pt x="69" y="16"/>
                    <a:pt x="69" y="16"/>
                    <a:pt x="69" y="16"/>
                  </a:cubicBezTo>
                  <a:cubicBezTo>
                    <a:pt x="69" y="16"/>
                    <a:pt x="69" y="16"/>
                    <a:pt x="69" y="16"/>
                  </a:cubicBezTo>
                  <a:cubicBezTo>
                    <a:pt x="69" y="16"/>
                    <a:pt x="69" y="16"/>
                    <a:pt x="69" y="16"/>
                  </a:cubicBezTo>
                  <a:cubicBezTo>
                    <a:pt x="69" y="16"/>
                    <a:pt x="69" y="16"/>
                    <a:pt x="69" y="16"/>
                  </a:cubicBezTo>
                  <a:cubicBezTo>
                    <a:pt x="68" y="16"/>
                    <a:pt x="68" y="16"/>
                    <a:pt x="68" y="16"/>
                  </a:cubicBezTo>
                  <a:cubicBezTo>
                    <a:pt x="68" y="16"/>
                    <a:pt x="68" y="16"/>
                    <a:pt x="68" y="16"/>
                  </a:cubicBezTo>
                  <a:cubicBezTo>
                    <a:pt x="68" y="16"/>
                    <a:pt x="68" y="16"/>
                    <a:pt x="68" y="16"/>
                  </a:cubicBezTo>
                  <a:cubicBezTo>
                    <a:pt x="68" y="16"/>
                    <a:pt x="68" y="16"/>
                    <a:pt x="68" y="16"/>
                  </a:cubicBezTo>
                  <a:cubicBezTo>
                    <a:pt x="68" y="16"/>
                    <a:pt x="68" y="16"/>
                    <a:pt x="68" y="16"/>
                  </a:cubicBezTo>
                  <a:cubicBezTo>
                    <a:pt x="68" y="16"/>
                    <a:pt x="68" y="16"/>
                    <a:pt x="68" y="16"/>
                  </a:cubicBezTo>
                  <a:cubicBezTo>
                    <a:pt x="68" y="16"/>
                    <a:pt x="68" y="16"/>
                    <a:pt x="68" y="16"/>
                  </a:cubicBezTo>
                  <a:cubicBezTo>
                    <a:pt x="68" y="16"/>
                    <a:pt x="67" y="16"/>
                    <a:pt x="67" y="16"/>
                  </a:cubicBezTo>
                  <a:cubicBezTo>
                    <a:pt x="67" y="16"/>
                    <a:pt x="67" y="16"/>
                    <a:pt x="67" y="16"/>
                  </a:cubicBezTo>
                  <a:cubicBezTo>
                    <a:pt x="66" y="16"/>
                    <a:pt x="65" y="15"/>
                    <a:pt x="64" y="15"/>
                  </a:cubicBezTo>
                  <a:cubicBezTo>
                    <a:pt x="64" y="15"/>
                    <a:pt x="64" y="15"/>
                    <a:pt x="64" y="15"/>
                  </a:cubicBezTo>
                  <a:cubicBezTo>
                    <a:pt x="61" y="14"/>
                    <a:pt x="57" y="13"/>
                    <a:pt x="52" y="12"/>
                  </a:cubicBezTo>
                  <a:cubicBezTo>
                    <a:pt x="52" y="12"/>
                    <a:pt x="52" y="12"/>
                    <a:pt x="52" y="12"/>
                  </a:cubicBezTo>
                  <a:cubicBezTo>
                    <a:pt x="43" y="10"/>
                    <a:pt x="32" y="8"/>
                    <a:pt x="23" y="8"/>
                  </a:cubicBezTo>
                  <a:cubicBezTo>
                    <a:pt x="23" y="8"/>
                    <a:pt x="23" y="8"/>
                    <a:pt x="23" y="8"/>
                  </a:cubicBezTo>
                  <a:cubicBezTo>
                    <a:pt x="23" y="8"/>
                    <a:pt x="23" y="8"/>
                    <a:pt x="23" y="8"/>
                  </a:cubicBezTo>
                  <a:cubicBezTo>
                    <a:pt x="22" y="8"/>
                    <a:pt x="22" y="8"/>
                    <a:pt x="22" y="8"/>
                  </a:cubicBezTo>
                  <a:cubicBezTo>
                    <a:pt x="18" y="8"/>
                    <a:pt x="14" y="8"/>
                    <a:pt x="12" y="9"/>
                  </a:cubicBezTo>
                  <a:cubicBezTo>
                    <a:pt x="12" y="9"/>
                    <a:pt x="12" y="9"/>
                    <a:pt x="12" y="9"/>
                  </a:cubicBezTo>
                  <a:cubicBezTo>
                    <a:pt x="9" y="11"/>
                    <a:pt x="9" y="11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8" y="14"/>
                    <a:pt x="8" y="14"/>
                    <a:pt x="8" y="15"/>
                  </a:cubicBezTo>
                  <a:cubicBezTo>
                    <a:pt x="8" y="15"/>
                    <a:pt x="8" y="15"/>
                    <a:pt x="8" y="15"/>
                  </a:cubicBezTo>
                  <a:cubicBezTo>
                    <a:pt x="8" y="15"/>
                    <a:pt x="8" y="15"/>
                    <a:pt x="8" y="15"/>
                  </a:cubicBezTo>
                  <a:cubicBezTo>
                    <a:pt x="8" y="15"/>
                    <a:pt x="8" y="15"/>
                    <a:pt x="8" y="15"/>
                  </a:cubicBezTo>
                  <a:cubicBezTo>
                    <a:pt x="8" y="26"/>
                    <a:pt x="14" y="49"/>
                    <a:pt x="19" y="69"/>
                  </a:cubicBezTo>
                  <a:cubicBezTo>
                    <a:pt x="19" y="69"/>
                    <a:pt x="19" y="69"/>
                    <a:pt x="19" y="69"/>
                  </a:cubicBezTo>
                  <a:cubicBezTo>
                    <a:pt x="24" y="87"/>
                    <a:pt x="29" y="104"/>
                    <a:pt x="30" y="106"/>
                  </a:cubicBezTo>
                  <a:cubicBezTo>
                    <a:pt x="30" y="106"/>
                    <a:pt x="30" y="106"/>
                    <a:pt x="30" y="106"/>
                  </a:cubicBezTo>
                  <a:cubicBezTo>
                    <a:pt x="30" y="106"/>
                    <a:pt x="30" y="106"/>
                    <a:pt x="30" y="106"/>
                  </a:cubicBezTo>
                  <a:cubicBezTo>
                    <a:pt x="30" y="106"/>
                    <a:pt x="30" y="106"/>
                    <a:pt x="30" y="106"/>
                  </a:cubicBezTo>
                  <a:cubicBezTo>
                    <a:pt x="32" y="111"/>
                    <a:pt x="32" y="111"/>
                    <a:pt x="32" y="111"/>
                  </a:cubicBezTo>
                  <a:cubicBezTo>
                    <a:pt x="7" y="111"/>
                    <a:pt x="7" y="111"/>
                    <a:pt x="7" y="111"/>
                  </a:cubicBezTo>
                  <a:cubicBezTo>
                    <a:pt x="7" y="109"/>
                    <a:pt x="7" y="109"/>
                    <a:pt x="7" y="109"/>
                  </a:cubicBezTo>
                  <a:close/>
                  <a:moveTo>
                    <a:pt x="23" y="96"/>
                  </a:moveTo>
                  <a:cubicBezTo>
                    <a:pt x="21" y="90"/>
                    <a:pt x="19" y="84"/>
                    <a:pt x="17" y="76"/>
                  </a:cubicBezTo>
                  <a:cubicBezTo>
                    <a:pt x="17" y="76"/>
                    <a:pt x="17" y="76"/>
                    <a:pt x="17" y="76"/>
                  </a:cubicBezTo>
                  <a:cubicBezTo>
                    <a:pt x="19" y="84"/>
                    <a:pt x="21" y="90"/>
                    <a:pt x="23" y="96"/>
                  </a:cubicBezTo>
                  <a:close/>
                  <a:moveTo>
                    <a:pt x="4" y="15"/>
                  </a:moveTo>
                  <a:cubicBezTo>
                    <a:pt x="4" y="15"/>
                    <a:pt x="4" y="15"/>
                    <a:pt x="4" y="15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4" y="15"/>
                    <a:pt x="4" y="14"/>
                    <a:pt x="4" y="14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4" y="14"/>
                    <a:pt x="4" y="15"/>
                    <a:pt x="4" y="15"/>
                  </a:cubicBezTo>
                  <a:close/>
                  <a:moveTo>
                    <a:pt x="4" y="14"/>
                  </a:moveTo>
                  <a:cubicBezTo>
                    <a:pt x="4" y="14"/>
                    <a:pt x="4" y="14"/>
                    <a:pt x="4" y="14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4" y="14"/>
                    <a:pt x="4" y="14"/>
                    <a:pt x="4" y="14"/>
                  </a:cubicBezTo>
                  <a:close/>
                  <a:moveTo>
                    <a:pt x="53" y="8"/>
                  </a:moveTo>
                  <a:cubicBezTo>
                    <a:pt x="59" y="10"/>
                    <a:pt x="65" y="11"/>
                    <a:pt x="67" y="12"/>
                  </a:cubicBezTo>
                  <a:cubicBezTo>
                    <a:pt x="67" y="12"/>
                    <a:pt x="67" y="12"/>
                    <a:pt x="67" y="12"/>
                  </a:cubicBezTo>
                  <a:cubicBezTo>
                    <a:pt x="67" y="12"/>
                    <a:pt x="67" y="12"/>
                    <a:pt x="67" y="12"/>
                  </a:cubicBezTo>
                  <a:cubicBezTo>
                    <a:pt x="67" y="12"/>
                    <a:pt x="66" y="11"/>
                    <a:pt x="65" y="11"/>
                  </a:cubicBezTo>
                  <a:cubicBezTo>
                    <a:pt x="65" y="11"/>
                    <a:pt x="65" y="11"/>
                    <a:pt x="65" y="11"/>
                  </a:cubicBezTo>
                  <a:cubicBezTo>
                    <a:pt x="62" y="10"/>
                    <a:pt x="58" y="9"/>
                    <a:pt x="53" y="8"/>
                  </a:cubicBezTo>
                  <a:cubicBezTo>
                    <a:pt x="53" y="8"/>
                    <a:pt x="53" y="8"/>
                    <a:pt x="53" y="8"/>
                  </a:cubicBezTo>
                  <a:cubicBezTo>
                    <a:pt x="49" y="7"/>
                    <a:pt x="45" y="7"/>
                    <a:pt x="41" y="6"/>
                  </a:cubicBezTo>
                  <a:cubicBezTo>
                    <a:pt x="41" y="6"/>
                    <a:pt x="41" y="6"/>
                    <a:pt x="41" y="6"/>
                  </a:cubicBezTo>
                  <a:cubicBezTo>
                    <a:pt x="45" y="7"/>
                    <a:pt x="49" y="7"/>
                    <a:pt x="53" y="8"/>
                  </a:cubicBezTo>
                  <a:close/>
                  <a:moveTo>
                    <a:pt x="6" y="8"/>
                  </a:moveTo>
                  <a:cubicBezTo>
                    <a:pt x="6" y="8"/>
                    <a:pt x="6" y="8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lose/>
                  <a:moveTo>
                    <a:pt x="6" y="8"/>
                  </a:moveTo>
                  <a:cubicBezTo>
                    <a:pt x="7" y="8"/>
                    <a:pt x="7" y="8"/>
                    <a:pt x="8" y="7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7" y="8"/>
                    <a:pt x="7" y="8"/>
                    <a:pt x="6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5" name="Freeform 153"/>
            <p:cNvSpPr>
              <a:spLocks noEditPoints="1"/>
            </p:cNvSpPr>
            <p:nvPr/>
          </p:nvSpPr>
          <p:spPr bwMode="auto">
            <a:xfrm>
              <a:off x="4805" y="2365"/>
              <a:ext cx="243" cy="180"/>
            </a:xfrm>
            <a:custGeom>
              <a:avLst/>
              <a:gdLst>
                <a:gd name="T0" fmla="*/ 30 w 101"/>
                <a:gd name="T1" fmla="*/ 72 h 76"/>
                <a:gd name="T2" fmla="*/ 25 w 101"/>
                <a:gd name="T3" fmla="*/ 64 h 76"/>
                <a:gd name="T4" fmla="*/ 25 w 101"/>
                <a:gd name="T5" fmla="*/ 64 h 76"/>
                <a:gd name="T6" fmla="*/ 13 w 101"/>
                <a:gd name="T7" fmla="*/ 38 h 76"/>
                <a:gd name="T8" fmla="*/ 13 w 101"/>
                <a:gd name="T9" fmla="*/ 38 h 76"/>
                <a:gd name="T10" fmla="*/ 0 w 101"/>
                <a:gd name="T11" fmla="*/ 1 h 76"/>
                <a:gd name="T12" fmla="*/ 0 w 101"/>
                <a:gd name="T13" fmla="*/ 1 h 76"/>
                <a:gd name="T14" fmla="*/ 4 w 101"/>
                <a:gd name="T15" fmla="*/ 0 h 76"/>
                <a:gd name="T16" fmla="*/ 16 w 101"/>
                <a:gd name="T17" fmla="*/ 33 h 76"/>
                <a:gd name="T18" fmla="*/ 16 w 101"/>
                <a:gd name="T19" fmla="*/ 33 h 76"/>
                <a:gd name="T20" fmla="*/ 35 w 101"/>
                <a:gd name="T21" fmla="*/ 72 h 76"/>
                <a:gd name="T22" fmla="*/ 35 w 101"/>
                <a:gd name="T23" fmla="*/ 72 h 76"/>
                <a:gd name="T24" fmla="*/ 36 w 101"/>
                <a:gd name="T25" fmla="*/ 72 h 76"/>
                <a:gd name="T26" fmla="*/ 36 w 101"/>
                <a:gd name="T27" fmla="*/ 72 h 76"/>
                <a:gd name="T28" fmla="*/ 59 w 101"/>
                <a:gd name="T29" fmla="*/ 52 h 76"/>
                <a:gd name="T30" fmla="*/ 59 w 101"/>
                <a:gd name="T31" fmla="*/ 52 h 76"/>
                <a:gd name="T32" fmla="*/ 76 w 101"/>
                <a:gd name="T33" fmla="*/ 36 h 76"/>
                <a:gd name="T34" fmla="*/ 76 w 101"/>
                <a:gd name="T35" fmla="*/ 36 h 76"/>
                <a:gd name="T36" fmla="*/ 78 w 101"/>
                <a:gd name="T37" fmla="*/ 34 h 76"/>
                <a:gd name="T38" fmla="*/ 101 w 101"/>
                <a:gd name="T39" fmla="*/ 63 h 76"/>
                <a:gd name="T40" fmla="*/ 98 w 101"/>
                <a:gd name="T41" fmla="*/ 66 h 76"/>
                <a:gd name="T42" fmla="*/ 77 w 101"/>
                <a:gd name="T43" fmla="*/ 40 h 76"/>
                <a:gd name="T44" fmla="*/ 38 w 101"/>
                <a:gd name="T45" fmla="*/ 76 h 76"/>
                <a:gd name="T46" fmla="*/ 38 w 101"/>
                <a:gd name="T47" fmla="*/ 76 h 76"/>
                <a:gd name="T48" fmla="*/ 36 w 101"/>
                <a:gd name="T49" fmla="*/ 76 h 76"/>
                <a:gd name="T50" fmla="*/ 36 w 101"/>
                <a:gd name="T51" fmla="*/ 76 h 76"/>
                <a:gd name="T52" fmla="*/ 30 w 101"/>
                <a:gd name="T53" fmla="*/ 72 h 76"/>
                <a:gd name="T54" fmla="*/ 0 w 101"/>
                <a:gd name="T55" fmla="*/ 1 h 76"/>
                <a:gd name="T56" fmla="*/ 0 w 101"/>
                <a:gd name="T57" fmla="*/ 1 h 76"/>
                <a:gd name="T58" fmla="*/ 0 w 101"/>
                <a:gd name="T59" fmla="*/ 1 h 76"/>
                <a:gd name="T60" fmla="*/ 0 w 101"/>
                <a:gd name="T61" fmla="*/ 1 h 76"/>
                <a:gd name="T62" fmla="*/ 0 w 101"/>
                <a:gd name="T63" fmla="*/ 1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01" h="76">
                  <a:moveTo>
                    <a:pt x="30" y="72"/>
                  </a:moveTo>
                  <a:cubicBezTo>
                    <a:pt x="29" y="70"/>
                    <a:pt x="27" y="67"/>
                    <a:pt x="25" y="64"/>
                  </a:cubicBezTo>
                  <a:cubicBezTo>
                    <a:pt x="25" y="64"/>
                    <a:pt x="25" y="64"/>
                    <a:pt x="25" y="64"/>
                  </a:cubicBezTo>
                  <a:cubicBezTo>
                    <a:pt x="21" y="57"/>
                    <a:pt x="17" y="47"/>
                    <a:pt x="13" y="38"/>
                  </a:cubicBezTo>
                  <a:cubicBezTo>
                    <a:pt x="13" y="38"/>
                    <a:pt x="13" y="38"/>
                    <a:pt x="13" y="38"/>
                  </a:cubicBezTo>
                  <a:cubicBezTo>
                    <a:pt x="6" y="20"/>
                    <a:pt x="0" y="2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9" y="16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22" y="50"/>
                    <a:pt x="31" y="69"/>
                    <a:pt x="35" y="72"/>
                  </a:cubicBezTo>
                  <a:cubicBezTo>
                    <a:pt x="35" y="72"/>
                    <a:pt x="35" y="72"/>
                    <a:pt x="35" y="72"/>
                  </a:cubicBezTo>
                  <a:cubicBezTo>
                    <a:pt x="36" y="72"/>
                    <a:pt x="36" y="72"/>
                    <a:pt x="36" y="72"/>
                  </a:cubicBezTo>
                  <a:cubicBezTo>
                    <a:pt x="36" y="72"/>
                    <a:pt x="36" y="72"/>
                    <a:pt x="36" y="72"/>
                  </a:cubicBezTo>
                  <a:cubicBezTo>
                    <a:pt x="40" y="69"/>
                    <a:pt x="50" y="60"/>
                    <a:pt x="59" y="52"/>
                  </a:cubicBezTo>
                  <a:cubicBezTo>
                    <a:pt x="59" y="52"/>
                    <a:pt x="59" y="52"/>
                    <a:pt x="59" y="52"/>
                  </a:cubicBezTo>
                  <a:cubicBezTo>
                    <a:pt x="68" y="44"/>
                    <a:pt x="76" y="36"/>
                    <a:pt x="76" y="36"/>
                  </a:cubicBezTo>
                  <a:cubicBezTo>
                    <a:pt x="76" y="36"/>
                    <a:pt x="76" y="36"/>
                    <a:pt x="76" y="36"/>
                  </a:cubicBezTo>
                  <a:cubicBezTo>
                    <a:pt x="78" y="34"/>
                    <a:pt x="78" y="34"/>
                    <a:pt x="78" y="34"/>
                  </a:cubicBezTo>
                  <a:cubicBezTo>
                    <a:pt x="101" y="63"/>
                    <a:pt x="101" y="63"/>
                    <a:pt x="101" y="63"/>
                  </a:cubicBezTo>
                  <a:cubicBezTo>
                    <a:pt x="98" y="66"/>
                    <a:pt x="98" y="66"/>
                    <a:pt x="98" y="66"/>
                  </a:cubicBezTo>
                  <a:cubicBezTo>
                    <a:pt x="77" y="40"/>
                    <a:pt x="77" y="40"/>
                    <a:pt x="77" y="40"/>
                  </a:cubicBezTo>
                  <a:cubicBezTo>
                    <a:pt x="71" y="46"/>
                    <a:pt x="46" y="70"/>
                    <a:pt x="38" y="76"/>
                  </a:cubicBezTo>
                  <a:cubicBezTo>
                    <a:pt x="38" y="76"/>
                    <a:pt x="38" y="76"/>
                    <a:pt x="38" y="76"/>
                  </a:cubicBezTo>
                  <a:cubicBezTo>
                    <a:pt x="37" y="76"/>
                    <a:pt x="37" y="76"/>
                    <a:pt x="36" y="76"/>
                  </a:cubicBezTo>
                  <a:cubicBezTo>
                    <a:pt x="36" y="76"/>
                    <a:pt x="36" y="76"/>
                    <a:pt x="36" y="76"/>
                  </a:cubicBezTo>
                  <a:cubicBezTo>
                    <a:pt x="33" y="76"/>
                    <a:pt x="32" y="74"/>
                    <a:pt x="30" y="72"/>
                  </a:cubicBezTo>
                  <a:close/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6" name="Freeform 154"/>
            <p:cNvSpPr>
              <a:spLocks noEditPoints="1"/>
            </p:cNvSpPr>
            <p:nvPr/>
          </p:nvSpPr>
          <p:spPr bwMode="auto">
            <a:xfrm>
              <a:off x="4798" y="2357"/>
              <a:ext cx="257" cy="193"/>
            </a:xfrm>
            <a:custGeom>
              <a:avLst/>
              <a:gdLst>
                <a:gd name="T0" fmla="*/ 32 w 107"/>
                <a:gd name="T1" fmla="*/ 76 h 81"/>
                <a:gd name="T2" fmla="*/ 33 w 107"/>
                <a:gd name="T3" fmla="*/ 75 h 81"/>
                <a:gd name="T4" fmla="*/ 32 w 107"/>
                <a:gd name="T5" fmla="*/ 76 h 81"/>
                <a:gd name="T6" fmla="*/ 26 w 107"/>
                <a:gd name="T7" fmla="*/ 67 h 81"/>
                <a:gd name="T8" fmla="*/ 26 w 107"/>
                <a:gd name="T9" fmla="*/ 67 h 81"/>
                <a:gd name="T10" fmla="*/ 15 w 107"/>
                <a:gd name="T11" fmla="*/ 42 h 81"/>
                <a:gd name="T12" fmla="*/ 15 w 107"/>
                <a:gd name="T13" fmla="*/ 42 h 81"/>
                <a:gd name="T14" fmla="*/ 1 w 107"/>
                <a:gd name="T15" fmla="*/ 5 h 81"/>
                <a:gd name="T16" fmla="*/ 1 w 107"/>
                <a:gd name="T17" fmla="*/ 5 h 81"/>
                <a:gd name="T18" fmla="*/ 0 w 107"/>
                <a:gd name="T19" fmla="*/ 3 h 81"/>
                <a:gd name="T20" fmla="*/ 8 w 107"/>
                <a:gd name="T21" fmla="*/ 0 h 81"/>
                <a:gd name="T22" fmla="*/ 8 w 107"/>
                <a:gd name="T23" fmla="*/ 2 h 81"/>
                <a:gd name="T24" fmla="*/ 21 w 107"/>
                <a:gd name="T25" fmla="*/ 35 h 81"/>
                <a:gd name="T26" fmla="*/ 21 w 107"/>
                <a:gd name="T27" fmla="*/ 35 h 81"/>
                <a:gd name="T28" fmla="*/ 31 w 107"/>
                <a:gd name="T29" fmla="*/ 60 h 81"/>
                <a:gd name="T30" fmla="*/ 31 w 107"/>
                <a:gd name="T31" fmla="*/ 60 h 81"/>
                <a:gd name="T32" fmla="*/ 39 w 107"/>
                <a:gd name="T33" fmla="*/ 73 h 81"/>
                <a:gd name="T34" fmla="*/ 39 w 107"/>
                <a:gd name="T35" fmla="*/ 73 h 81"/>
                <a:gd name="T36" fmla="*/ 61 w 107"/>
                <a:gd name="T37" fmla="*/ 54 h 81"/>
                <a:gd name="T38" fmla="*/ 61 w 107"/>
                <a:gd name="T39" fmla="*/ 54 h 81"/>
                <a:gd name="T40" fmla="*/ 77 w 107"/>
                <a:gd name="T41" fmla="*/ 38 h 81"/>
                <a:gd name="T42" fmla="*/ 77 w 107"/>
                <a:gd name="T43" fmla="*/ 38 h 81"/>
                <a:gd name="T44" fmla="*/ 77 w 107"/>
                <a:gd name="T45" fmla="*/ 38 h 81"/>
                <a:gd name="T46" fmla="*/ 81 w 107"/>
                <a:gd name="T47" fmla="*/ 34 h 81"/>
                <a:gd name="T48" fmla="*/ 107 w 107"/>
                <a:gd name="T49" fmla="*/ 66 h 81"/>
                <a:gd name="T50" fmla="*/ 101 w 107"/>
                <a:gd name="T51" fmla="*/ 71 h 81"/>
                <a:gd name="T52" fmla="*/ 80 w 107"/>
                <a:gd name="T53" fmla="*/ 46 h 81"/>
                <a:gd name="T54" fmla="*/ 42 w 107"/>
                <a:gd name="T55" fmla="*/ 80 h 81"/>
                <a:gd name="T56" fmla="*/ 42 w 107"/>
                <a:gd name="T57" fmla="*/ 80 h 81"/>
                <a:gd name="T58" fmla="*/ 39 w 107"/>
                <a:gd name="T59" fmla="*/ 81 h 81"/>
                <a:gd name="T60" fmla="*/ 39 w 107"/>
                <a:gd name="T61" fmla="*/ 81 h 81"/>
                <a:gd name="T62" fmla="*/ 32 w 107"/>
                <a:gd name="T63" fmla="*/ 76 h 81"/>
                <a:gd name="T64" fmla="*/ 38 w 107"/>
                <a:gd name="T65" fmla="*/ 77 h 81"/>
                <a:gd name="T66" fmla="*/ 37 w 107"/>
                <a:gd name="T67" fmla="*/ 76 h 81"/>
                <a:gd name="T68" fmla="*/ 37 w 107"/>
                <a:gd name="T69" fmla="*/ 76 h 81"/>
                <a:gd name="T70" fmla="*/ 36 w 107"/>
                <a:gd name="T71" fmla="*/ 76 h 81"/>
                <a:gd name="T72" fmla="*/ 36 w 107"/>
                <a:gd name="T73" fmla="*/ 76 h 81"/>
                <a:gd name="T74" fmla="*/ 38 w 107"/>
                <a:gd name="T75" fmla="*/ 77 h 81"/>
                <a:gd name="T76" fmla="*/ 30 w 107"/>
                <a:gd name="T77" fmla="*/ 66 h 81"/>
                <a:gd name="T78" fmla="*/ 32 w 107"/>
                <a:gd name="T79" fmla="*/ 69 h 81"/>
                <a:gd name="T80" fmla="*/ 32 w 107"/>
                <a:gd name="T81" fmla="*/ 69 h 81"/>
                <a:gd name="T82" fmla="*/ 28 w 107"/>
                <a:gd name="T83" fmla="*/ 61 h 81"/>
                <a:gd name="T84" fmla="*/ 28 w 107"/>
                <a:gd name="T85" fmla="*/ 61 h 81"/>
                <a:gd name="T86" fmla="*/ 25 w 107"/>
                <a:gd name="T87" fmla="*/ 56 h 81"/>
                <a:gd name="T88" fmla="*/ 25 w 107"/>
                <a:gd name="T89" fmla="*/ 56 h 81"/>
                <a:gd name="T90" fmla="*/ 30 w 107"/>
                <a:gd name="T91" fmla="*/ 66 h 81"/>
                <a:gd name="T92" fmla="*/ 99 w 107"/>
                <a:gd name="T93" fmla="*/ 63 h 81"/>
                <a:gd name="T94" fmla="*/ 80 w 107"/>
                <a:gd name="T95" fmla="*/ 40 h 81"/>
                <a:gd name="T96" fmla="*/ 80 w 107"/>
                <a:gd name="T97" fmla="*/ 40 h 81"/>
                <a:gd name="T98" fmla="*/ 99 w 107"/>
                <a:gd name="T99" fmla="*/ 63 h 81"/>
                <a:gd name="T100" fmla="*/ 57 w 107"/>
                <a:gd name="T101" fmla="*/ 63 h 81"/>
                <a:gd name="T102" fmla="*/ 57 w 107"/>
                <a:gd name="T103" fmla="*/ 62 h 81"/>
                <a:gd name="T104" fmla="*/ 57 w 107"/>
                <a:gd name="T105" fmla="*/ 62 h 81"/>
                <a:gd name="T106" fmla="*/ 57 w 107"/>
                <a:gd name="T107" fmla="*/ 63 h 81"/>
                <a:gd name="T108" fmla="*/ 57 w 107"/>
                <a:gd name="T109" fmla="*/ 62 h 81"/>
                <a:gd name="T110" fmla="*/ 62 w 107"/>
                <a:gd name="T111" fmla="*/ 57 h 81"/>
                <a:gd name="T112" fmla="*/ 62 w 107"/>
                <a:gd name="T113" fmla="*/ 57 h 81"/>
                <a:gd name="T114" fmla="*/ 57 w 107"/>
                <a:gd name="T115" fmla="*/ 62 h 81"/>
                <a:gd name="T116" fmla="*/ 14 w 107"/>
                <a:gd name="T117" fmla="*/ 29 h 81"/>
                <a:gd name="T118" fmla="*/ 5 w 107"/>
                <a:gd name="T119" fmla="*/ 5 h 81"/>
                <a:gd name="T120" fmla="*/ 5 w 107"/>
                <a:gd name="T121" fmla="*/ 5 h 81"/>
                <a:gd name="T122" fmla="*/ 5 w 107"/>
                <a:gd name="T123" fmla="*/ 5 h 81"/>
                <a:gd name="T124" fmla="*/ 14 w 107"/>
                <a:gd name="T125" fmla="*/ 29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07" h="81">
                  <a:moveTo>
                    <a:pt x="32" y="76"/>
                  </a:moveTo>
                  <a:cubicBezTo>
                    <a:pt x="33" y="75"/>
                    <a:pt x="33" y="75"/>
                    <a:pt x="33" y="75"/>
                  </a:cubicBezTo>
                  <a:cubicBezTo>
                    <a:pt x="32" y="76"/>
                    <a:pt x="32" y="76"/>
                    <a:pt x="32" y="76"/>
                  </a:cubicBezTo>
                  <a:cubicBezTo>
                    <a:pt x="30" y="74"/>
                    <a:pt x="28" y="71"/>
                    <a:pt x="26" y="67"/>
                  </a:cubicBezTo>
                  <a:cubicBezTo>
                    <a:pt x="26" y="67"/>
                    <a:pt x="26" y="67"/>
                    <a:pt x="26" y="67"/>
                  </a:cubicBezTo>
                  <a:cubicBezTo>
                    <a:pt x="22" y="60"/>
                    <a:pt x="18" y="51"/>
                    <a:pt x="15" y="42"/>
                  </a:cubicBezTo>
                  <a:cubicBezTo>
                    <a:pt x="15" y="42"/>
                    <a:pt x="15" y="42"/>
                    <a:pt x="15" y="42"/>
                  </a:cubicBezTo>
                  <a:cubicBezTo>
                    <a:pt x="7" y="23"/>
                    <a:pt x="1" y="5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9" y="2"/>
                    <a:pt x="14" y="18"/>
                    <a:pt x="21" y="35"/>
                  </a:cubicBezTo>
                  <a:cubicBezTo>
                    <a:pt x="21" y="35"/>
                    <a:pt x="21" y="35"/>
                    <a:pt x="21" y="35"/>
                  </a:cubicBezTo>
                  <a:cubicBezTo>
                    <a:pt x="24" y="44"/>
                    <a:pt x="28" y="53"/>
                    <a:pt x="31" y="60"/>
                  </a:cubicBezTo>
                  <a:cubicBezTo>
                    <a:pt x="31" y="60"/>
                    <a:pt x="31" y="60"/>
                    <a:pt x="31" y="60"/>
                  </a:cubicBezTo>
                  <a:cubicBezTo>
                    <a:pt x="34" y="66"/>
                    <a:pt x="37" y="71"/>
                    <a:pt x="39" y="73"/>
                  </a:cubicBezTo>
                  <a:cubicBezTo>
                    <a:pt x="39" y="73"/>
                    <a:pt x="39" y="73"/>
                    <a:pt x="39" y="73"/>
                  </a:cubicBezTo>
                  <a:cubicBezTo>
                    <a:pt x="43" y="69"/>
                    <a:pt x="52" y="61"/>
                    <a:pt x="61" y="54"/>
                  </a:cubicBezTo>
                  <a:cubicBezTo>
                    <a:pt x="61" y="54"/>
                    <a:pt x="61" y="54"/>
                    <a:pt x="61" y="54"/>
                  </a:cubicBezTo>
                  <a:cubicBezTo>
                    <a:pt x="69" y="46"/>
                    <a:pt x="76" y="39"/>
                    <a:pt x="77" y="38"/>
                  </a:cubicBezTo>
                  <a:cubicBezTo>
                    <a:pt x="77" y="38"/>
                    <a:pt x="77" y="38"/>
                    <a:pt x="77" y="38"/>
                  </a:cubicBezTo>
                  <a:cubicBezTo>
                    <a:pt x="77" y="38"/>
                    <a:pt x="77" y="38"/>
                    <a:pt x="77" y="38"/>
                  </a:cubicBezTo>
                  <a:cubicBezTo>
                    <a:pt x="81" y="34"/>
                    <a:pt x="81" y="34"/>
                    <a:pt x="81" y="34"/>
                  </a:cubicBezTo>
                  <a:cubicBezTo>
                    <a:pt x="107" y="66"/>
                    <a:pt x="107" y="66"/>
                    <a:pt x="107" y="66"/>
                  </a:cubicBezTo>
                  <a:cubicBezTo>
                    <a:pt x="101" y="71"/>
                    <a:pt x="101" y="71"/>
                    <a:pt x="101" y="71"/>
                  </a:cubicBezTo>
                  <a:cubicBezTo>
                    <a:pt x="80" y="46"/>
                    <a:pt x="80" y="46"/>
                    <a:pt x="80" y="46"/>
                  </a:cubicBezTo>
                  <a:cubicBezTo>
                    <a:pt x="72" y="54"/>
                    <a:pt x="50" y="75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1" y="81"/>
                    <a:pt x="40" y="81"/>
                    <a:pt x="39" y="81"/>
                  </a:cubicBezTo>
                  <a:cubicBezTo>
                    <a:pt x="39" y="81"/>
                    <a:pt x="39" y="81"/>
                    <a:pt x="39" y="81"/>
                  </a:cubicBezTo>
                  <a:cubicBezTo>
                    <a:pt x="35" y="81"/>
                    <a:pt x="33" y="78"/>
                    <a:pt x="32" y="76"/>
                  </a:cubicBezTo>
                  <a:close/>
                  <a:moveTo>
                    <a:pt x="38" y="77"/>
                  </a:moveTo>
                  <a:cubicBezTo>
                    <a:pt x="38" y="77"/>
                    <a:pt x="37" y="77"/>
                    <a:pt x="37" y="76"/>
                  </a:cubicBezTo>
                  <a:cubicBezTo>
                    <a:pt x="37" y="76"/>
                    <a:pt x="37" y="76"/>
                    <a:pt x="37" y="76"/>
                  </a:cubicBezTo>
                  <a:cubicBezTo>
                    <a:pt x="37" y="76"/>
                    <a:pt x="37" y="76"/>
                    <a:pt x="36" y="76"/>
                  </a:cubicBezTo>
                  <a:cubicBezTo>
                    <a:pt x="36" y="76"/>
                    <a:pt x="36" y="76"/>
                    <a:pt x="36" y="76"/>
                  </a:cubicBezTo>
                  <a:cubicBezTo>
                    <a:pt x="37" y="76"/>
                    <a:pt x="37" y="77"/>
                    <a:pt x="38" y="77"/>
                  </a:cubicBezTo>
                  <a:close/>
                  <a:moveTo>
                    <a:pt x="30" y="66"/>
                  </a:moveTo>
                  <a:cubicBezTo>
                    <a:pt x="30" y="67"/>
                    <a:pt x="31" y="68"/>
                    <a:pt x="32" y="69"/>
                  </a:cubicBezTo>
                  <a:cubicBezTo>
                    <a:pt x="32" y="69"/>
                    <a:pt x="32" y="69"/>
                    <a:pt x="32" y="69"/>
                  </a:cubicBezTo>
                  <a:cubicBezTo>
                    <a:pt x="30" y="67"/>
                    <a:pt x="29" y="65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7" y="60"/>
                    <a:pt x="26" y="58"/>
                    <a:pt x="25" y="56"/>
                  </a:cubicBezTo>
                  <a:cubicBezTo>
                    <a:pt x="25" y="56"/>
                    <a:pt x="25" y="56"/>
                    <a:pt x="25" y="56"/>
                  </a:cubicBezTo>
                  <a:cubicBezTo>
                    <a:pt x="26" y="59"/>
                    <a:pt x="28" y="63"/>
                    <a:pt x="30" y="66"/>
                  </a:cubicBezTo>
                  <a:close/>
                  <a:moveTo>
                    <a:pt x="99" y="63"/>
                  </a:moveTo>
                  <a:cubicBezTo>
                    <a:pt x="80" y="40"/>
                    <a:pt x="80" y="40"/>
                    <a:pt x="80" y="40"/>
                  </a:cubicBezTo>
                  <a:cubicBezTo>
                    <a:pt x="80" y="40"/>
                    <a:pt x="80" y="40"/>
                    <a:pt x="80" y="40"/>
                  </a:cubicBezTo>
                  <a:cubicBezTo>
                    <a:pt x="99" y="63"/>
                    <a:pt x="99" y="63"/>
                    <a:pt x="99" y="63"/>
                  </a:cubicBezTo>
                  <a:close/>
                  <a:moveTo>
                    <a:pt x="57" y="63"/>
                  </a:moveTo>
                  <a:cubicBezTo>
                    <a:pt x="57" y="63"/>
                    <a:pt x="57" y="62"/>
                    <a:pt x="57" y="62"/>
                  </a:cubicBezTo>
                  <a:cubicBezTo>
                    <a:pt x="57" y="62"/>
                    <a:pt x="57" y="62"/>
                    <a:pt x="57" y="62"/>
                  </a:cubicBezTo>
                  <a:cubicBezTo>
                    <a:pt x="57" y="62"/>
                    <a:pt x="57" y="63"/>
                    <a:pt x="57" y="63"/>
                  </a:cubicBezTo>
                  <a:close/>
                  <a:moveTo>
                    <a:pt x="57" y="62"/>
                  </a:moveTo>
                  <a:cubicBezTo>
                    <a:pt x="59" y="61"/>
                    <a:pt x="61" y="59"/>
                    <a:pt x="62" y="57"/>
                  </a:cubicBezTo>
                  <a:cubicBezTo>
                    <a:pt x="62" y="57"/>
                    <a:pt x="62" y="57"/>
                    <a:pt x="62" y="57"/>
                  </a:cubicBezTo>
                  <a:cubicBezTo>
                    <a:pt x="61" y="59"/>
                    <a:pt x="59" y="61"/>
                    <a:pt x="57" y="62"/>
                  </a:cubicBezTo>
                  <a:close/>
                  <a:moveTo>
                    <a:pt x="14" y="29"/>
                  </a:moveTo>
                  <a:cubicBezTo>
                    <a:pt x="10" y="18"/>
                    <a:pt x="7" y="9"/>
                    <a:pt x="5" y="5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7" y="9"/>
                    <a:pt x="10" y="18"/>
                    <a:pt x="14" y="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260" name="Group 256"/>
          <p:cNvGrpSpPr>
            <a:grpSpLocks noChangeAspect="1"/>
          </p:cNvGrpSpPr>
          <p:nvPr/>
        </p:nvGrpSpPr>
        <p:grpSpPr bwMode="auto">
          <a:xfrm>
            <a:off x="2952779" y="1940518"/>
            <a:ext cx="1219680" cy="2209679"/>
            <a:chOff x="1972" y="1052"/>
            <a:chExt cx="616" cy="1116"/>
          </a:xfrm>
          <a:solidFill>
            <a:srgbClr val="F7B63E"/>
          </a:solidFill>
        </p:grpSpPr>
        <p:sp>
          <p:nvSpPr>
            <p:cNvPr id="262" name="Freeform 257"/>
            <p:cNvSpPr>
              <a:spLocks noEditPoints="1"/>
            </p:cNvSpPr>
            <p:nvPr/>
          </p:nvSpPr>
          <p:spPr bwMode="auto">
            <a:xfrm>
              <a:off x="2161" y="1160"/>
              <a:ext cx="288" cy="287"/>
            </a:xfrm>
            <a:custGeom>
              <a:avLst/>
              <a:gdLst>
                <a:gd name="T0" fmla="*/ 0 w 114"/>
                <a:gd name="T1" fmla="*/ 57 h 114"/>
                <a:gd name="T2" fmla="*/ 55 w 114"/>
                <a:gd name="T3" fmla="*/ 0 h 114"/>
                <a:gd name="T4" fmla="*/ 55 w 114"/>
                <a:gd name="T5" fmla="*/ 0 h 114"/>
                <a:gd name="T6" fmla="*/ 114 w 114"/>
                <a:gd name="T7" fmla="*/ 57 h 114"/>
                <a:gd name="T8" fmla="*/ 114 w 114"/>
                <a:gd name="T9" fmla="*/ 57 h 114"/>
                <a:gd name="T10" fmla="*/ 55 w 114"/>
                <a:gd name="T11" fmla="*/ 114 h 114"/>
                <a:gd name="T12" fmla="*/ 55 w 114"/>
                <a:gd name="T13" fmla="*/ 114 h 114"/>
                <a:gd name="T14" fmla="*/ 0 w 114"/>
                <a:gd name="T15" fmla="*/ 57 h 114"/>
                <a:gd name="T16" fmla="*/ 4 w 114"/>
                <a:gd name="T17" fmla="*/ 57 h 114"/>
                <a:gd name="T18" fmla="*/ 55 w 114"/>
                <a:gd name="T19" fmla="*/ 110 h 114"/>
                <a:gd name="T20" fmla="*/ 55 w 114"/>
                <a:gd name="T21" fmla="*/ 110 h 114"/>
                <a:gd name="T22" fmla="*/ 110 w 114"/>
                <a:gd name="T23" fmla="*/ 57 h 114"/>
                <a:gd name="T24" fmla="*/ 110 w 114"/>
                <a:gd name="T25" fmla="*/ 57 h 114"/>
                <a:gd name="T26" fmla="*/ 55 w 114"/>
                <a:gd name="T27" fmla="*/ 4 h 114"/>
                <a:gd name="T28" fmla="*/ 55 w 114"/>
                <a:gd name="T29" fmla="*/ 4 h 114"/>
                <a:gd name="T30" fmla="*/ 4 w 114"/>
                <a:gd name="T31" fmla="*/ 57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4" h="114">
                  <a:moveTo>
                    <a:pt x="0" y="57"/>
                  </a:moveTo>
                  <a:cubicBezTo>
                    <a:pt x="0" y="26"/>
                    <a:pt x="25" y="0"/>
                    <a:pt x="55" y="0"/>
                  </a:cubicBezTo>
                  <a:cubicBezTo>
                    <a:pt x="55" y="0"/>
                    <a:pt x="55" y="0"/>
                    <a:pt x="55" y="0"/>
                  </a:cubicBezTo>
                  <a:cubicBezTo>
                    <a:pt x="86" y="1"/>
                    <a:pt x="114" y="26"/>
                    <a:pt x="114" y="57"/>
                  </a:cubicBezTo>
                  <a:cubicBezTo>
                    <a:pt x="114" y="57"/>
                    <a:pt x="114" y="57"/>
                    <a:pt x="114" y="57"/>
                  </a:cubicBezTo>
                  <a:cubicBezTo>
                    <a:pt x="114" y="89"/>
                    <a:pt x="86" y="114"/>
                    <a:pt x="55" y="114"/>
                  </a:cubicBezTo>
                  <a:cubicBezTo>
                    <a:pt x="55" y="114"/>
                    <a:pt x="55" y="114"/>
                    <a:pt x="55" y="114"/>
                  </a:cubicBezTo>
                  <a:cubicBezTo>
                    <a:pt x="25" y="114"/>
                    <a:pt x="0" y="89"/>
                    <a:pt x="0" y="57"/>
                  </a:cubicBezTo>
                  <a:close/>
                  <a:moveTo>
                    <a:pt x="4" y="57"/>
                  </a:moveTo>
                  <a:cubicBezTo>
                    <a:pt x="4" y="87"/>
                    <a:pt x="27" y="110"/>
                    <a:pt x="55" y="110"/>
                  </a:cubicBezTo>
                  <a:cubicBezTo>
                    <a:pt x="55" y="110"/>
                    <a:pt x="55" y="110"/>
                    <a:pt x="55" y="110"/>
                  </a:cubicBezTo>
                  <a:cubicBezTo>
                    <a:pt x="84" y="110"/>
                    <a:pt x="110" y="87"/>
                    <a:pt x="110" y="57"/>
                  </a:cubicBezTo>
                  <a:cubicBezTo>
                    <a:pt x="110" y="57"/>
                    <a:pt x="110" y="57"/>
                    <a:pt x="110" y="57"/>
                  </a:cubicBezTo>
                  <a:cubicBezTo>
                    <a:pt x="110" y="28"/>
                    <a:pt x="84" y="5"/>
                    <a:pt x="55" y="4"/>
                  </a:cubicBezTo>
                  <a:cubicBezTo>
                    <a:pt x="55" y="4"/>
                    <a:pt x="55" y="4"/>
                    <a:pt x="55" y="4"/>
                  </a:cubicBezTo>
                  <a:cubicBezTo>
                    <a:pt x="27" y="5"/>
                    <a:pt x="4" y="28"/>
                    <a:pt x="4" y="5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3" name="Freeform 258"/>
            <p:cNvSpPr>
              <a:spLocks noEditPoints="1"/>
            </p:cNvSpPr>
            <p:nvPr/>
          </p:nvSpPr>
          <p:spPr bwMode="auto">
            <a:xfrm>
              <a:off x="2156" y="1155"/>
              <a:ext cx="298" cy="297"/>
            </a:xfrm>
            <a:custGeom>
              <a:avLst/>
              <a:gdLst>
                <a:gd name="T0" fmla="*/ 0 w 118"/>
                <a:gd name="T1" fmla="*/ 59 h 118"/>
                <a:gd name="T2" fmla="*/ 2 w 118"/>
                <a:gd name="T3" fmla="*/ 59 h 118"/>
                <a:gd name="T4" fmla="*/ 0 w 118"/>
                <a:gd name="T5" fmla="*/ 59 h 118"/>
                <a:gd name="T6" fmla="*/ 57 w 118"/>
                <a:gd name="T7" fmla="*/ 0 h 118"/>
                <a:gd name="T8" fmla="*/ 57 w 118"/>
                <a:gd name="T9" fmla="*/ 0 h 118"/>
                <a:gd name="T10" fmla="*/ 118 w 118"/>
                <a:gd name="T11" fmla="*/ 59 h 118"/>
                <a:gd name="T12" fmla="*/ 118 w 118"/>
                <a:gd name="T13" fmla="*/ 59 h 118"/>
                <a:gd name="T14" fmla="*/ 57 w 118"/>
                <a:gd name="T15" fmla="*/ 118 h 118"/>
                <a:gd name="T16" fmla="*/ 57 w 118"/>
                <a:gd name="T17" fmla="*/ 118 h 118"/>
                <a:gd name="T18" fmla="*/ 0 w 118"/>
                <a:gd name="T19" fmla="*/ 59 h 118"/>
                <a:gd name="T20" fmla="*/ 57 w 118"/>
                <a:gd name="T21" fmla="*/ 114 h 118"/>
                <a:gd name="T22" fmla="*/ 114 w 118"/>
                <a:gd name="T23" fmla="*/ 59 h 118"/>
                <a:gd name="T24" fmla="*/ 114 w 118"/>
                <a:gd name="T25" fmla="*/ 59 h 118"/>
                <a:gd name="T26" fmla="*/ 57 w 118"/>
                <a:gd name="T27" fmla="*/ 4 h 118"/>
                <a:gd name="T28" fmla="*/ 57 w 118"/>
                <a:gd name="T29" fmla="*/ 4 h 118"/>
                <a:gd name="T30" fmla="*/ 19 w 118"/>
                <a:gd name="T31" fmla="*/ 21 h 118"/>
                <a:gd name="T32" fmla="*/ 19 w 118"/>
                <a:gd name="T33" fmla="*/ 21 h 118"/>
                <a:gd name="T34" fmla="*/ 57 w 118"/>
                <a:gd name="T35" fmla="*/ 4 h 118"/>
                <a:gd name="T36" fmla="*/ 57 w 118"/>
                <a:gd name="T37" fmla="*/ 4 h 118"/>
                <a:gd name="T38" fmla="*/ 114 w 118"/>
                <a:gd name="T39" fmla="*/ 59 h 118"/>
                <a:gd name="T40" fmla="*/ 114 w 118"/>
                <a:gd name="T41" fmla="*/ 59 h 118"/>
                <a:gd name="T42" fmla="*/ 57 w 118"/>
                <a:gd name="T43" fmla="*/ 114 h 118"/>
                <a:gd name="T44" fmla="*/ 57 w 118"/>
                <a:gd name="T45" fmla="*/ 114 h 118"/>
                <a:gd name="T46" fmla="*/ 17 w 118"/>
                <a:gd name="T47" fmla="*/ 96 h 118"/>
                <a:gd name="T48" fmla="*/ 17 w 118"/>
                <a:gd name="T49" fmla="*/ 96 h 118"/>
                <a:gd name="T50" fmla="*/ 57 w 118"/>
                <a:gd name="T51" fmla="*/ 114 h 118"/>
                <a:gd name="T52" fmla="*/ 57 w 118"/>
                <a:gd name="T53" fmla="*/ 110 h 118"/>
                <a:gd name="T54" fmla="*/ 110 w 118"/>
                <a:gd name="T55" fmla="*/ 59 h 118"/>
                <a:gd name="T56" fmla="*/ 110 w 118"/>
                <a:gd name="T57" fmla="*/ 59 h 118"/>
                <a:gd name="T58" fmla="*/ 57 w 118"/>
                <a:gd name="T59" fmla="*/ 8 h 118"/>
                <a:gd name="T60" fmla="*/ 57 w 118"/>
                <a:gd name="T61" fmla="*/ 8 h 118"/>
                <a:gd name="T62" fmla="*/ 8 w 118"/>
                <a:gd name="T63" fmla="*/ 59 h 118"/>
                <a:gd name="T64" fmla="*/ 8 w 118"/>
                <a:gd name="T65" fmla="*/ 59 h 118"/>
                <a:gd name="T66" fmla="*/ 57 w 118"/>
                <a:gd name="T67" fmla="*/ 110 h 118"/>
                <a:gd name="T68" fmla="*/ 4 w 118"/>
                <a:gd name="T69" fmla="*/ 64 h 118"/>
                <a:gd name="T70" fmla="*/ 4 w 118"/>
                <a:gd name="T71" fmla="*/ 59 h 118"/>
                <a:gd name="T72" fmla="*/ 4 w 118"/>
                <a:gd name="T73" fmla="*/ 59 h 118"/>
                <a:gd name="T74" fmla="*/ 6 w 118"/>
                <a:gd name="T75" fmla="*/ 59 h 118"/>
                <a:gd name="T76" fmla="*/ 4 w 118"/>
                <a:gd name="T77" fmla="*/ 59 h 118"/>
                <a:gd name="T78" fmla="*/ 4 w 118"/>
                <a:gd name="T79" fmla="*/ 55 h 118"/>
                <a:gd name="T80" fmla="*/ 4 w 118"/>
                <a:gd name="T81" fmla="*/ 55 h 118"/>
                <a:gd name="T82" fmla="*/ 4 w 118"/>
                <a:gd name="T83" fmla="*/ 59 h 118"/>
                <a:gd name="T84" fmla="*/ 4 w 118"/>
                <a:gd name="T85" fmla="*/ 59 h 118"/>
                <a:gd name="T86" fmla="*/ 4 w 118"/>
                <a:gd name="T87" fmla="*/ 64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18" h="118">
                  <a:moveTo>
                    <a:pt x="0" y="59"/>
                  </a:moveTo>
                  <a:cubicBezTo>
                    <a:pt x="2" y="59"/>
                    <a:pt x="2" y="59"/>
                    <a:pt x="2" y="59"/>
                  </a:cubicBezTo>
                  <a:cubicBezTo>
                    <a:pt x="0" y="59"/>
                    <a:pt x="0" y="59"/>
                    <a:pt x="0" y="59"/>
                  </a:cubicBezTo>
                  <a:cubicBezTo>
                    <a:pt x="0" y="27"/>
                    <a:pt x="26" y="0"/>
                    <a:pt x="57" y="0"/>
                  </a:cubicBezTo>
                  <a:cubicBezTo>
                    <a:pt x="57" y="0"/>
                    <a:pt x="57" y="0"/>
                    <a:pt x="57" y="0"/>
                  </a:cubicBezTo>
                  <a:cubicBezTo>
                    <a:pt x="89" y="1"/>
                    <a:pt x="118" y="27"/>
                    <a:pt x="118" y="59"/>
                  </a:cubicBezTo>
                  <a:cubicBezTo>
                    <a:pt x="118" y="59"/>
                    <a:pt x="118" y="59"/>
                    <a:pt x="118" y="59"/>
                  </a:cubicBezTo>
                  <a:cubicBezTo>
                    <a:pt x="118" y="92"/>
                    <a:pt x="89" y="118"/>
                    <a:pt x="57" y="118"/>
                  </a:cubicBezTo>
                  <a:cubicBezTo>
                    <a:pt x="57" y="118"/>
                    <a:pt x="57" y="118"/>
                    <a:pt x="57" y="118"/>
                  </a:cubicBezTo>
                  <a:cubicBezTo>
                    <a:pt x="26" y="118"/>
                    <a:pt x="0" y="92"/>
                    <a:pt x="0" y="59"/>
                  </a:cubicBezTo>
                  <a:close/>
                  <a:moveTo>
                    <a:pt x="57" y="114"/>
                  </a:moveTo>
                  <a:cubicBezTo>
                    <a:pt x="87" y="114"/>
                    <a:pt x="114" y="90"/>
                    <a:pt x="114" y="59"/>
                  </a:cubicBezTo>
                  <a:cubicBezTo>
                    <a:pt x="114" y="59"/>
                    <a:pt x="114" y="59"/>
                    <a:pt x="114" y="59"/>
                  </a:cubicBezTo>
                  <a:cubicBezTo>
                    <a:pt x="114" y="29"/>
                    <a:pt x="87" y="4"/>
                    <a:pt x="57" y="4"/>
                  </a:cubicBezTo>
                  <a:cubicBezTo>
                    <a:pt x="57" y="4"/>
                    <a:pt x="57" y="4"/>
                    <a:pt x="57" y="4"/>
                  </a:cubicBezTo>
                  <a:cubicBezTo>
                    <a:pt x="42" y="4"/>
                    <a:pt x="29" y="11"/>
                    <a:pt x="19" y="21"/>
                  </a:cubicBezTo>
                  <a:cubicBezTo>
                    <a:pt x="19" y="21"/>
                    <a:pt x="19" y="21"/>
                    <a:pt x="19" y="21"/>
                  </a:cubicBezTo>
                  <a:cubicBezTo>
                    <a:pt x="29" y="11"/>
                    <a:pt x="42" y="5"/>
                    <a:pt x="57" y="4"/>
                  </a:cubicBezTo>
                  <a:cubicBezTo>
                    <a:pt x="57" y="4"/>
                    <a:pt x="57" y="4"/>
                    <a:pt x="57" y="4"/>
                  </a:cubicBezTo>
                  <a:cubicBezTo>
                    <a:pt x="87" y="5"/>
                    <a:pt x="114" y="29"/>
                    <a:pt x="114" y="59"/>
                  </a:cubicBezTo>
                  <a:cubicBezTo>
                    <a:pt x="114" y="59"/>
                    <a:pt x="114" y="59"/>
                    <a:pt x="114" y="59"/>
                  </a:cubicBezTo>
                  <a:cubicBezTo>
                    <a:pt x="114" y="90"/>
                    <a:pt x="87" y="114"/>
                    <a:pt x="57" y="114"/>
                  </a:cubicBezTo>
                  <a:cubicBezTo>
                    <a:pt x="57" y="114"/>
                    <a:pt x="57" y="114"/>
                    <a:pt x="57" y="114"/>
                  </a:cubicBezTo>
                  <a:cubicBezTo>
                    <a:pt x="41" y="114"/>
                    <a:pt x="27" y="107"/>
                    <a:pt x="17" y="96"/>
                  </a:cubicBezTo>
                  <a:cubicBezTo>
                    <a:pt x="17" y="96"/>
                    <a:pt x="17" y="96"/>
                    <a:pt x="17" y="96"/>
                  </a:cubicBezTo>
                  <a:cubicBezTo>
                    <a:pt x="27" y="107"/>
                    <a:pt x="41" y="114"/>
                    <a:pt x="57" y="114"/>
                  </a:cubicBezTo>
                  <a:close/>
                  <a:moveTo>
                    <a:pt x="57" y="110"/>
                  </a:moveTo>
                  <a:cubicBezTo>
                    <a:pt x="84" y="110"/>
                    <a:pt x="110" y="87"/>
                    <a:pt x="110" y="59"/>
                  </a:cubicBezTo>
                  <a:cubicBezTo>
                    <a:pt x="110" y="59"/>
                    <a:pt x="110" y="59"/>
                    <a:pt x="110" y="59"/>
                  </a:cubicBezTo>
                  <a:cubicBezTo>
                    <a:pt x="110" y="32"/>
                    <a:pt x="84" y="8"/>
                    <a:pt x="57" y="8"/>
                  </a:cubicBezTo>
                  <a:cubicBezTo>
                    <a:pt x="57" y="8"/>
                    <a:pt x="57" y="8"/>
                    <a:pt x="57" y="8"/>
                  </a:cubicBezTo>
                  <a:cubicBezTo>
                    <a:pt x="30" y="9"/>
                    <a:pt x="8" y="31"/>
                    <a:pt x="8" y="59"/>
                  </a:cubicBezTo>
                  <a:cubicBezTo>
                    <a:pt x="8" y="59"/>
                    <a:pt x="8" y="59"/>
                    <a:pt x="8" y="59"/>
                  </a:cubicBezTo>
                  <a:cubicBezTo>
                    <a:pt x="8" y="88"/>
                    <a:pt x="30" y="110"/>
                    <a:pt x="57" y="110"/>
                  </a:cubicBezTo>
                  <a:close/>
                  <a:moveTo>
                    <a:pt x="4" y="64"/>
                  </a:moveTo>
                  <a:cubicBezTo>
                    <a:pt x="4" y="62"/>
                    <a:pt x="4" y="61"/>
                    <a:pt x="4" y="59"/>
                  </a:cubicBezTo>
                  <a:cubicBezTo>
                    <a:pt x="4" y="59"/>
                    <a:pt x="4" y="59"/>
                    <a:pt x="4" y="59"/>
                  </a:cubicBezTo>
                  <a:cubicBezTo>
                    <a:pt x="6" y="59"/>
                    <a:pt x="6" y="59"/>
                    <a:pt x="6" y="59"/>
                  </a:cubicBezTo>
                  <a:cubicBezTo>
                    <a:pt x="4" y="59"/>
                    <a:pt x="4" y="59"/>
                    <a:pt x="4" y="59"/>
                  </a:cubicBezTo>
                  <a:cubicBezTo>
                    <a:pt x="4" y="58"/>
                    <a:pt x="4" y="57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7"/>
                    <a:pt x="4" y="58"/>
                    <a:pt x="4" y="59"/>
                  </a:cubicBezTo>
                  <a:cubicBezTo>
                    <a:pt x="4" y="59"/>
                    <a:pt x="4" y="59"/>
                    <a:pt x="4" y="59"/>
                  </a:cubicBezTo>
                  <a:cubicBezTo>
                    <a:pt x="4" y="61"/>
                    <a:pt x="4" y="62"/>
                    <a:pt x="4" y="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4" name="Freeform 259"/>
            <p:cNvSpPr>
              <a:spLocks noEditPoints="1"/>
            </p:cNvSpPr>
            <p:nvPr/>
          </p:nvSpPr>
          <p:spPr bwMode="auto">
            <a:xfrm>
              <a:off x="2212" y="1291"/>
              <a:ext cx="161" cy="75"/>
            </a:xfrm>
            <a:custGeom>
              <a:avLst/>
              <a:gdLst>
                <a:gd name="T0" fmla="*/ 0 w 64"/>
                <a:gd name="T1" fmla="*/ 10 h 30"/>
                <a:gd name="T2" fmla="*/ 3 w 64"/>
                <a:gd name="T3" fmla="*/ 8 h 30"/>
                <a:gd name="T4" fmla="*/ 11 w 64"/>
                <a:gd name="T5" fmla="*/ 17 h 30"/>
                <a:gd name="T6" fmla="*/ 11 w 64"/>
                <a:gd name="T7" fmla="*/ 17 h 30"/>
                <a:gd name="T8" fmla="*/ 31 w 64"/>
                <a:gd name="T9" fmla="*/ 26 h 30"/>
                <a:gd name="T10" fmla="*/ 31 w 64"/>
                <a:gd name="T11" fmla="*/ 26 h 30"/>
                <a:gd name="T12" fmla="*/ 35 w 64"/>
                <a:gd name="T13" fmla="*/ 25 h 30"/>
                <a:gd name="T14" fmla="*/ 35 w 64"/>
                <a:gd name="T15" fmla="*/ 25 h 30"/>
                <a:gd name="T16" fmla="*/ 54 w 64"/>
                <a:gd name="T17" fmla="*/ 11 h 30"/>
                <a:gd name="T18" fmla="*/ 54 w 64"/>
                <a:gd name="T19" fmla="*/ 11 h 30"/>
                <a:gd name="T20" fmla="*/ 60 w 64"/>
                <a:gd name="T21" fmla="*/ 0 h 30"/>
                <a:gd name="T22" fmla="*/ 60 w 64"/>
                <a:gd name="T23" fmla="*/ 0 h 30"/>
                <a:gd name="T24" fmla="*/ 64 w 64"/>
                <a:gd name="T25" fmla="*/ 1 h 30"/>
                <a:gd name="T26" fmla="*/ 36 w 64"/>
                <a:gd name="T27" fmla="*/ 29 h 30"/>
                <a:gd name="T28" fmla="*/ 36 w 64"/>
                <a:gd name="T29" fmla="*/ 29 h 30"/>
                <a:gd name="T30" fmla="*/ 31 w 64"/>
                <a:gd name="T31" fmla="*/ 30 h 30"/>
                <a:gd name="T32" fmla="*/ 31 w 64"/>
                <a:gd name="T33" fmla="*/ 30 h 30"/>
                <a:gd name="T34" fmla="*/ 0 w 64"/>
                <a:gd name="T35" fmla="*/ 10 h 30"/>
                <a:gd name="T36" fmla="*/ 0 w 64"/>
                <a:gd name="T37" fmla="*/ 10 h 30"/>
                <a:gd name="T38" fmla="*/ 0 w 64"/>
                <a:gd name="T39" fmla="*/ 10 h 30"/>
                <a:gd name="T40" fmla="*/ 0 w 64"/>
                <a:gd name="T41" fmla="*/ 10 h 30"/>
                <a:gd name="T42" fmla="*/ 0 w 64"/>
                <a:gd name="T43" fmla="*/ 10 h 30"/>
                <a:gd name="T44" fmla="*/ 0 w 64"/>
                <a:gd name="T45" fmla="*/ 1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64" h="30">
                  <a:moveTo>
                    <a:pt x="0" y="10"/>
                  </a:move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6" y="12"/>
                    <a:pt x="11" y="17"/>
                  </a:cubicBezTo>
                  <a:cubicBezTo>
                    <a:pt x="11" y="17"/>
                    <a:pt x="11" y="17"/>
                    <a:pt x="11" y="17"/>
                  </a:cubicBezTo>
                  <a:cubicBezTo>
                    <a:pt x="16" y="21"/>
                    <a:pt x="23" y="26"/>
                    <a:pt x="31" y="26"/>
                  </a:cubicBezTo>
                  <a:cubicBezTo>
                    <a:pt x="31" y="26"/>
                    <a:pt x="31" y="26"/>
                    <a:pt x="31" y="26"/>
                  </a:cubicBezTo>
                  <a:cubicBezTo>
                    <a:pt x="32" y="26"/>
                    <a:pt x="34" y="25"/>
                    <a:pt x="35" y="25"/>
                  </a:cubicBezTo>
                  <a:cubicBezTo>
                    <a:pt x="35" y="25"/>
                    <a:pt x="35" y="25"/>
                    <a:pt x="35" y="25"/>
                  </a:cubicBezTo>
                  <a:cubicBezTo>
                    <a:pt x="44" y="24"/>
                    <a:pt x="50" y="17"/>
                    <a:pt x="54" y="11"/>
                  </a:cubicBezTo>
                  <a:cubicBezTo>
                    <a:pt x="54" y="11"/>
                    <a:pt x="54" y="11"/>
                    <a:pt x="54" y="11"/>
                  </a:cubicBezTo>
                  <a:cubicBezTo>
                    <a:pt x="58" y="5"/>
                    <a:pt x="60" y="0"/>
                    <a:pt x="60" y="0"/>
                  </a:cubicBezTo>
                  <a:cubicBezTo>
                    <a:pt x="60" y="0"/>
                    <a:pt x="60" y="0"/>
                    <a:pt x="60" y="0"/>
                  </a:cubicBezTo>
                  <a:cubicBezTo>
                    <a:pt x="64" y="1"/>
                    <a:pt x="64" y="1"/>
                    <a:pt x="64" y="1"/>
                  </a:cubicBezTo>
                  <a:cubicBezTo>
                    <a:pt x="64" y="1"/>
                    <a:pt x="56" y="25"/>
                    <a:pt x="36" y="29"/>
                  </a:cubicBezTo>
                  <a:cubicBezTo>
                    <a:pt x="36" y="29"/>
                    <a:pt x="36" y="29"/>
                    <a:pt x="36" y="29"/>
                  </a:cubicBezTo>
                  <a:cubicBezTo>
                    <a:pt x="34" y="29"/>
                    <a:pt x="32" y="30"/>
                    <a:pt x="31" y="30"/>
                  </a:cubicBezTo>
                  <a:cubicBezTo>
                    <a:pt x="31" y="30"/>
                    <a:pt x="31" y="30"/>
                    <a:pt x="31" y="30"/>
                  </a:cubicBezTo>
                  <a:cubicBezTo>
                    <a:pt x="13" y="29"/>
                    <a:pt x="0" y="10"/>
                    <a:pt x="0" y="10"/>
                  </a:cubicBezTo>
                  <a:close/>
                  <a:moveTo>
                    <a:pt x="0" y="10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5" name="Freeform 260"/>
            <p:cNvSpPr>
              <a:spLocks noEditPoints="1"/>
            </p:cNvSpPr>
            <p:nvPr/>
          </p:nvSpPr>
          <p:spPr bwMode="auto">
            <a:xfrm>
              <a:off x="2204" y="1283"/>
              <a:ext cx="180" cy="88"/>
            </a:xfrm>
            <a:custGeom>
              <a:avLst/>
              <a:gdLst>
                <a:gd name="T0" fmla="*/ 0 w 71"/>
                <a:gd name="T1" fmla="*/ 13 h 35"/>
                <a:gd name="T2" fmla="*/ 6 w 71"/>
                <a:gd name="T3" fmla="*/ 9 h 35"/>
                <a:gd name="T4" fmla="*/ 7 w 71"/>
                <a:gd name="T5" fmla="*/ 9 h 35"/>
                <a:gd name="T6" fmla="*/ 8 w 71"/>
                <a:gd name="T7" fmla="*/ 9 h 35"/>
                <a:gd name="T8" fmla="*/ 8 w 71"/>
                <a:gd name="T9" fmla="*/ 9 h 35"/>
                <a:gd name="T10" fmla="*/ 8 w 71"/>
                <a:gd name="T11" fmla="*/ 9 h 35"/>
                <a:gd name="T12" fmla="*/ 8 w 71"/>
                <a:gd name="T13" fmla="*/ 9 h 35"/>
                <a:gd name="T14" fmla="*/ 8 w 71"/>
                <a:gd name="T15" fmla="*/ 9 h 35"/>
                <a:gd name="T16" fmla="*/ 8 w 71"/>
                <a:gd name="T17" fmla="*/ 10 h 35"/>
                <a:gd name="T18" fmla="*/ 8 w 71"/>
                <a:gd name="T19" fmla="*/ 10 h 35"/>
                <a:gd name="T20" fmla="*/ 9 w 71"/>
                <a:gd name="T21" fmla="*/ 10 h 35"/>
                <a:gd name="T22" fmla="*/ 10 w 71"/>
                <a:gd name="T23" fmla="*/ 12 h 35"/>
                <a:gd name="T24" fmla="*/ 16 w 71"/>
                <a:gd name="T25" fmla="*/ 18 h 35"/>
                <a:gd name="T26" fmla="*/ 34 w 71"/>
                <a:gd name="T27" fmla="*/ 27 h 35"/>
                <a:gd name="T28" fmla="*/ 34 w 71"/>
                <a:gd name="T29" fmla="*/ 27 h 35"/>
                <a:gd name="T30" fmla="*/ 34 w 71"/>
                <a:gd name="T31" fmla="*/ 27 h 35"/>
                <a:gd name="T32" fmla="*/ 37 w 71"/>
                <a:gd name="T33" fmla="*/ 26 h 35"/>
                <a:gd name="T34" fmla="*/ 55 w 71"/>
                <a:gd name="T35" fmla="*/ 13 h 35"/>
                <a:gd name="T36" fmla="*/ 61 w 71"/>
                <a:gd name="T37" fmla="*/ 2 h 35"/>
                <a:gd name="T38" fmla="*/ 61 w 71"/>
                <a:gd name="T39" fmla="*/ 0 h 35"/>
                <a:gd name="T40" fmla="*/ 68 w 71"/>
                <a:gd name="T41" fmla="*/ 5 h 35"/>
                <a:gd name="T42" fmla="*/ 68 w 71"/>
                <a:gd name="T43" fmla="*/ 6 h 35"/>
                <a:gd name="T44" fmla="*/ 67 w 71"/>
                <a:gd name="T45" fmla="*/ 8 h 35"/>
                <a:gd name="T46" fmla="*/ 62 w 71"/>
                <a:gd name="T47" fmla="*/ 18 h 35"/>
                <a:gd name="T48" fmla="*/ 39 w 71"/>
                <a:gd name="T49" fmla="*/ 34 h 35"/>
                <a:gd name="T50" fmla="*/ 34 w 71"/>
                <a:gd name="T51" fmla="*/ 35 h 35"/>
                <a:gd name="T52" fmla="*/ 34 w 71"/>
                <a:gd name="T53" fmla="*/ 31 h 35"/>
                <a:gd name="T54" fmla="*/ 36 w 71"/>
                <a:gd name="T55" fmla="*/ 30 h 35"/>
                <a:gd name="T56" fmla="*/ 33 w 71"/>
                <a:gd name="T57" fmla="*/ 31 h 35"/>
                <a:gd name="T58" fmla="*/ 33 w 71"/>
                <a:gd name="T59" fmla="*/ 31 h 35"/>
                <a:gd name="T60" fmla="*/ 33 w 71"/>
                <a:gd name="T61" fmla="*/ 31 h 35"/>
                <a:gd name="T62" fmla="*/ 21 w 71"/>
                <a:gd name="T63" fmla="*/ 27 h 35"/>
                <a:gd name="T64" fmla="*/ 13 w 71"/>
                <a:gd name="T65" fmla="*/ 21 h 35"/>
                <a:gd name="T66" fmla="*/ 9 w 71"/>
                <a:gd name="T67" fmla="*/ 17 h 35"/>
                <a:gd name="T68" fmla="*/ 13 w 71"/>
                <a:gd name="T69" fmla="*/ 21 h 35"/>
                <a:gd name="T70" fmla="*/ 55 w 71"/>
                <a:gd name="T71" fmla="*/ 20 h 35"/>
                <a:gd name="T72" fmla="*/ 55 w 71"/>
                <a:gd name="T73" fmla="*/ 20 h 35"/>
                <a:gd name="T74" fmla="*/ 55 w 71"/>
                <a:gd name="T75" fmla="*/ 20 h 35"/>
                <a:gd name="T76" fmla="*/ 61 w 71"/>
                <a:gd name="T77" fmla="*/ 12 h 35"/>
                <a:gd name="T78" fmla="*/ 59 w 71"/>
                <a:gd name="T79" fmla="*/ 15 h 35"/>
                <a:gd name="T80" fmla="*/ 3 w 71"/>
                <a:gd name="T81" fmla="*/ 13 h 35"/>
                <a:gd name="T82" fmla="*/ 3 w 71"/>
                <a:gd name="T83" fmla="*/ 13 h 35"/>
                <a:gd name="T84" fmla="*/ 2 w 71"/>
                <a:gd name="T85" fmla="*/ 14 h 35"/>
                <a:gd name="T86" fmla="*/ 2 w 71"/>
                <a:gd name="T87" fmla="*/ 14 h 35"/>
                <a:gd name="T88" fmla="*/ 5 w 71"/>
                <a:gd name="T89" fmla="*/ 11 h 35"/>
                <a:gd name="T90" fmla="*/ 5 w 71"/>
                <a:gd name="T91" fmla="*/ 12 h 35"/>
                <a:gd name="T92" fmla="*/ 5 w 71"/>
                <a:gd name="T93" fmla="*/ 1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71" h="35">
                  <a:moveTo>
                    <a:pt x="2" y="14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8" y="9"/>
                    <a:pt x="8" y="9"/>
                    <a:pt x="8" y="9"/>
                  </a:cubicBezTo>
                  <a:cubicBezTo>
                    <a:pt x="8" y="9"/>
                    <a:pt x="8" y="9"/>
                    <a:pt x="8" y="9"/>
                  </a:cubicBezTo>
                  <a:cubicBezTo>
                    <a:pt x="8" y="9"/>
                    <a:pt x="8" y="9"/>
                    <a:pt x="8" y="9"/>
                  </a:cubicBezTo>
                  <a:cubicBezTo>
                    <a:pt x="8" y="9"/>
                    <a:pt x="8" y="9"/>
                    <a:pt x="8" y="9"/>
                  </a:cubicBezTo>
                  <a:cubicBezTo>
                    <a:pt x="8" y="9"/>
                    <a:pt x="8" y="9"/>
                    <a:pt x="8" y="9"/>
                  </a:cubicBezTo>
                  <a:cubicBezTo>
                    <a:pt x="8" y="9"/>
                    <a:pt x="8" y="9"/>
                    <a:pt x="8" y="9"/>
                  </a:cubicBezTo>
                  <a:cubicBezTo>
                    <a:pt x="8" y="9"/>
                    <a:pt x="8" y="9"/>
                    <a:pt x="8" y="9"/>
                  </a:cubicBezTo>
                  <a:cubicBezTo>
                    <a:pt x="8" y="9"/>
                    <a:pt x="8" y="9"/>
                    <a:pt x="8" y="9"/>
                  </a:cubicBezTo>
                  <a:cubicBezTo>
                    <a:pt x="8" y="9"/>
                    <a:pt x="8" y="9"/>
                    <a:pt x="8" y="9"/>
                  </a:cubicBezTo>
                  <a:cubicBezTo>
                    <a:pt x="8" y="9"/>
                    <a:pt x="8" y="9"/>
                    <a:pt x="8" y="9"/>
                  </a:cubicBezTo>
                  <a:cubicBezTo>
                    <a:pt x="8" y="9"/>
                    <a:pt x="8" y="10"/>
                    <a:pt x="8" y="10"/>
                  </a:cubicBezTo>
                  <a:cubicBezTo>
                    <a:pt x="8" y="10"/>
                    <a:pt x="8" y="10"/>
                    <a:pt x="8" y="10"/>
                  </a:cubicBezTo>
                  <a:cubicBezTo>
                    <a:pt x="8" y="10"/>
                    <a:pt x="8" y="10"/>
                    <a:pt x="8" y="10"/>
                  </a:cubicBezTo>
                  <a:cubicBezTo>
                    <a:pt x="8" y="10"/>
                    <a:pt x="8" y="10"/>
                    <a:pt x="8" y="10"/>
                  </a:cubicBezTo>
                  <a:cubicBezTo>
                    <a:pt x="8" y="10"/>
                    <a:pt x="8" y="10"/>
                    <a:pt x="9" y="10"/>
                  </a:cubicBezTo>
                  <a:cubicBezTo>
                    <a:pt x="9" y="10"/>
                    <a:pt x="9" y="10"/>
                    <a:pt x="9" y="10"/>
                  </a:cubicBezTo>
                  <a:cubicBezTo>
                    <a:pt x="9" y="11"/>
                    <a:pt x="9" y="11"/>
                    <a:pt x="10" y="12"/>
                  </a:cubicBezTo>
                  <a:cubicBezTo>
                    <a:pt x="10" y="12"/>
                    <a:pt x="10" y="12"/>
                    <a:pt x="10" y="12"/>
                  </a:cubicBezTo>
                  <a:cubicBezTo>
                    <a:pt x="11" y="14"/>
                    <a:pt x="13" y="16"/>
                    <a:pt x="16" y="18"/>
                  </a:cubicBezTo>
                  <a:cubicBezTo>
                    <a:pt x="16" y="18"/>
                    <a:pt x="16" y="18"/>
                    <a:pt x="16" y="18"/>
                  </a:cubicBezTo>
                  <a:cubicBezTo>
                    <a:pt x="21" y="23"/>
                    <a:pt x="27" y="27"/>
                    <a:pt x="34" y="27"/>
                  </a:cubicBezTo>
                  <a:cubicBezTo>
                    <a:pt x="34" y="27"/>
                    <a:pt x="34" y="27"/>
                    <a:pt x="34" y="27"/>
                  </a:cubicBezTo>
                  <a:cubicBezTo>
                    <a:pt x="34" y="27"/>
                    <a:pt x="34" y="27"/>
                    <a:pt x="34" y="27"/>
                  </a:cubicBezTo>
                  <a:cubicBezTo>
                    <a:pt x="34" y="27"/>
                    <a:pt x="34" y="27"/>
                    <a:pt x="34" y="27"/>
                  </a:cubicBezTo>
                  <a:cubicBezTo>
                    <a:pt x="34" y="27"/>
                    <a:pt x="34" y="27"/>
                    <a:pt x="34" y="27"/>
                  </a:cubicBezTo>
                  <a:cubicBezTo>
                    <a:pt x="34" y="27"/>
                    <a:pt x="34" y="27"/>
                    <a:pt x="34" y="27"/>
                  </a:cubicBezTo>
                  <a:cubicBezTo>
                    <a:pt x="35" y="27"/>
                    <a:pt x="36" y="26"/>
                    <a:pt x="37" y="26"/>
                  </a:cubicBezTo>
                  <a:cubicBezTo>
                    <a:pt x="37" y="26"/>
                    <a:pt x="37" y="26"/>
                    <a:pt x="37" y="26"/>
                  </a:cubicBezTo>
                  <a:cubicBezTo>
                    <a:pt x="45" y="25"/>
                    <a:pt x="51" y="19"/>
                    <a:pt x="55" y="13"/>
                  </a:cubicBezTo>
                  <a:cubicBezTo>
                    <a:pt x="55" y="13"/>
                    <a:pt x="55" y="13"/>
                    <a:pt x="55" y="13"/>
                  </a:cubicBezTo>
                  <a:cubicBezTo>
                    <a:pt x="59" y="8"/>
                    <a:pt x="60" y="3"/>
                    <a:pt x="61" y="2"/>
                  </a:cubicBezTo>
                  <a:cubicBezTo>
                    <a:pt x="61" y="2"/>
                    <a:pt x="61" y="2"/>
                    <a:pt x="61" y="2"/>
                  </a:cubicBezTo>
                  <a:cubicBezTo>
                    <a:pt x="61" y="0"/>
                    <a:pt x="61" y="0"/>
                    <a:pt x="61" y="0"/>
                  </a:cubicBezTo>
                  <a:cubicBezTo>
                    <a:pt x="71" y="3"/>
                    <a:pt x="71" y="3"/>
                    <a:pt x="71" y="3"/>
                  </a:cubicBezTo>
                  <a:cubicBezTo>
                    <a:pt x="68" y="5"/>
                    <a:pt x="68" y="5"/>
                    <a:pt x="68" y="5"/>
                  </a:cubicBezTo>
                  <a:cubicBezTo>
                    <a:pt x="68" y="5"/>
                    <a:pt x="68" y="5"/>
                    <a:pt x="68" y="6"/>
                  </a:cubicBezTo>
                  <a:cubicBezTo>
                    <a:pt x="68" y="6"/>
                    <a:pt x="68" y="6"/>
                    <a:pt x="68" y="6"/>
                  </a:cubicBezTo>
                  <a:cubicBezTo>
                    <a:pt x="68" y="6"/>
                    <a:pt x="67" y="7"/>
                    <a:pt x="67" y="8"/>
                  </a:cubicBezTo>
                  <a:cubicBezTo>
                    <a:pt x="67" y="8"/>
                    <a:pt x="67" y="8"/>
                    <a:pt x="67" y="8"/>
                  </a:cubicBezTo>
                  <a:cubicBezTo>
                    <a:pt x="66" y="11"/>
                    <a:pt x="64" y="14"/>
                    <a:pt x="62" y="18"/>
                  </a:cubicBezTo>
                  <a:cubicBezTo>
                    <a:pt x="62" y="18"/>
                    <a:pt x="62" y="18"/>
                    <a:pt x="62" y="18"/>
                  </a:cubicBezTo>
                  <a:cubicBezTo>
                    <a:pt x="57" y="24"/>
                    <a:pt x="50" y="32"/>
                    <a:pt x="39" y="34"/>
                  </a:cubicBezTo>
                  <a:cubicBezTo>
                    <a:pt x="39" y="34"/>
                    <a:pt x="39" y="34"/>
                    <a:pt x="39" y="34"/>
                  </a:cubicBezTo>
                  <a:cubicBezTo>
                    <a:pt x="37" y="34"/>
                    <a:pt x="36" y="35"/>
                    <a:pt x="34" y="35"/>
                  </a:cubicBezTo>
                  <a:cubicBezTo>
                    <a:pt x="34" y="35"/>
                    <a:pt x="34" y="35"/>
                    <a:pt x="34" y="35"/>
                  </a:cubicBezTo>
                  <a:cubicBezTo>
                    <a:pt x="15" y="34"/>
                    <a:pt x="3" y="16"/>
                    <a:pt x="2" y="14"/>
                  </a:cubicBezTo>
                  <a:close/>
                  <a:moveTo>
                    <a:pt x="34" y="31"/>
                  </a:moveTo>
                  <a:cubicBezTo>
                    <a:pt x="35" y="31"/>
                    <a:pt x="35" y="31"/>
                    <a:pt x="36" y="30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5" y="31"/>
                    <a:pt x="35" y="31"/>
                    <a:pt x="34" y="31"/>
                  </a:cubicBezTo>
                  <a:close/>
                  <a:moveTo>
                    <a:pt x="33" y="31"/>
                  </a:moveTo>
                  <a:cubicBezTo>
                    <a:pt x="33" y="31"/>
                    <a:pt x="33" y="31"/>
                    <a:pt x="33" y="31"/>
                  </a:cubicBezTo>
                  <a:cubicBezTo>
                    <a:pt x="33" y="31"/>
                    <a:pt x="33" y="31"/>
                    <a:pt x="33" y="31"/>
                  </a:cubicBezTo>
                  <a:cubicBezTo>
                    <a:pt x="33" y="31"/>
                    <a:pt x="33" y="31"/>
                    <a:pt x="33" y="31"/>
                  </a:cubicBezTo>
                  <a:cubicBezTo>
                    <a:pt x="33" y="31"/>
                    <a:pt x="33" y="31"/>
                    <a:pt x="33" y="31"/>
                  </a:cubicBezTo>
                  <a:close/>
                  <a:moveTo>
                    <a:pt x="13" y="21"/>
                  </a:moveTo>
                  <a:cubicBezTo>
                    <a:pt x="15" y="23"/>
                    <a:pt x="18" y="25"/>
                    <a:pt x="21" y="27"/>
                  </a:cubicBezTo>
                  <a:cubicBezTo>
                    <a:pt x="21" y="27"/>
                    <a:pt x="21" y="27"/>
                    <a:pt x="21" y="27"/>
                  </a:cubicBezTo>
                  <a:cubicBezTo>
                    <a:pt x="18" y="25"/>
                    <a:pt x="15" y="23"/>
                    <a:pt x="13" y="21"/>
                  </a:cubicBezTo>
                  <a:cubicBezTo>
                    <a:pt x="13" y="21"/>
                    <a:pt x="13" y="21"/>
                    <a:pt x="13" y="21"/>
                  </a:cubicBezTo>
                  <a:cubicBezTo>
                    <a:pt x="12" y="20"/>
                    <a:pt x="10" y="19"/>
                    <a:pt x="9" y="17"/>
                  </a:cubicBezTo>
                  <a:cubicBezTo>
                    <a:pt x="9" y="17"/>
                    <a:pt x="9" y="17"/>
                    <a:pt x="9" y="17"/>
                  </a:cubicBezTo>
                  <a:cubicBezTo>
                    <a:pt x="10" y="19"/>
                    <a:pt x="12" y="20"/>
                    <a:pt x="13" y="21"/>
                  </a:cubicBezTo>
                  <a:close/>
                  <a:moveTo>
                    <a:pt x="55" y="20"/>
                  </a:moveTo>
                  <a:cubicBezTo>
                    <a:pt x="55" y="20"/>
                    <a:pt x="55" y="20"/>
                    <a:pt x="55" y="20"/>
                  </a:cubicBezTo>
                  <a:cubicBezTo>
                    <a:pt x="55" y="20"/>
                    <a:pt x="55" y="20"/>
                    <a:pt x="55" y="20"/>
                  </a:cubicBezTo>
                  <a:cubicBezTo>
                    <a:pt x="55" y="20"/>
                    <a:pt x="55" y="20"/>
                    <a:pt x="55" y="20"/>
                  </a:cubicBezTo>
                  <a:close/>
                  <a:moveTo>
                    <a:pt x="59" y="15"/>
                  </a:moveTo>
                  <a:cubicBezTo>
                    <a:pt x="57" y="17"/>
                    <a:pt x="56" y="18"/>
                    <a:pt x="55" y="20"/>
                  </a:cubicBezTo>
                  <a:cubicBezTo>
                    <a:pt x="55" y="20"/>
                    <a:pt x="55" y="20"/>
                    <a:pt x="55" y="20"/>
                  </a:cubicBezTo>
                  <a:cubicBezTo>
                    <a:pt x="57" y="17"/>
                    <a:pt x="59" y="14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0" y="13"/>
                    <a:pt x="59" y="14"/>
                    <a:pt x="59" y="15"/>
                  </a:cubicBezTo>
                  <a:close/>
                  <a:moveTo>
                    <a:pt x="4" y="15"/>
                  </a:moveTo>
                  <a:cubicBezTo>
                    <a:pt x="3" y="13"/>
                    <a:pt x="3" y="13"/>
                    <a:pt x="3" y="13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4" y="15"/>
                    <a:pt x="4" y="15"/>
                    <a:pt x="4" y="15"/>
                  </a:cubicBezTo>
                  <a:close/>
                  <a:moveTo>
                    <a:pt x="2" y="14"/>
                  </a:moveTo>
                  <a:cubicBezTo>
                    <a:pt x="3" y="13"/>
                    <a:pt x="3" y="13"/>
                    <a:pt x="3" y="13"/>
                  </a:cubicBezTo>
                  <a:cubicBezTo>
                    <a:pt x="2" y="14"/>
                    <a:pt x="2" y="14"/>
                    <a:pt x="2" y="14"/>
                  </a:cubicBezTo>
                  <a:close/>
                  <a:moveTo>
                    <a:pt x="5" y="12"/>
                  </a:moveTo>
                  <a:cubicBezTo>
                    <a:pt x="5" y="12"/>
                    <a:pt x="5" y="11"/>
                    <a:pt x="5" y="11"/>
                  </a:cubicBezTo>
                  <a:cubicBezTo>
                    <a:pt x="5" y="11"/>
                    <a:pt x="5" y="11"/>
                    <a:pt x="5" y="11"/>
                  </a:cubicBezTo>
                  <a:cubicBezTo>
                    <a:pt x="5" y="11"/>
                    <a:pt x="5" y="12"/>
                    <a:pt x="5" y="12"/>
                  </a:cubicBezTo>
                  <a:cubicBezTo>
                    <a:pt x="5" y="12"/>
                    <a:pt x="5" y="12"/>
                    <a:pt x="5" y="12"/>
                  </a:cubicBezTo>
                  <a:cubicBezTo>
                    <a:pt x="5" y="12"/>
                    <a:pt x="5" y="12"/>
                    <a:pt x="5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6" name="Freeform 261"/>
            <p:cNvSpPr/>
            <p:nvPr/>
          </p:nvSpPr>
          <p:spPr bwMode="auto">
            <a:xfrm>
              <a:off x="2227" y="1246"/>
              <a:ext cx="12" cy="10"/>
            </a:xfrm>
            <a:custGeom>
              <a:avLst/>
              <a:gdLst>
                <a:gd name="T0" fmla="*/ 0 w 12"/>
                <a:gd name="T1" fmla="*/ 10 h 10"/>
                <a:gd name="T2" fmla="*/ 0 w 12"/>
                <a:gd name="T3" fmla="*/ 0 h 10"/>
                <a:gd name="T4" fmla="*/ 12 w 12"/>
                <a:gd name="T5" fmla="*/ 0 h 10"/>
                <a:gd name="T6" fmla="*/ 12 w 12"/>
                <a:gd name="T7" fmla="*/ 10 h 10"/>
                <a:gd name="T8" fmla="*/ 0 w 12"/>
                <a:gd name="T9" fmla="*/ 10 h 10"/>
                <a:gd name="T10" fmla="*/ 0 w 12"/>
                <a:gd name="T11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" h="10">
                  <a:moveTo>
                    <a:pt x="0" y="10"/>
                  </a:moveTo>
                  <a:lnTo>
                    <a:pt x="0" y="0"/>
                  </a:lnTo>
                  <a:lnTo>
                    <a:pt x="12" y="0"/>
                  </a:lnTo>
                  <a:lnTo>
                    <a:pt x="12" y="10"/>
                  </a:lnTo>
                  <a:lnTo>
                    <a:pt x="0" y="10"/>
                  </a:lnTo>
                  <a:lnTo>
                    <a:pt x="0" y="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7" name="Freeform 262"/>
            <p:cNvSpPr>
              <a:spLocks noEditPoints="1"/>
            </p:cNvSpPr>
            <p:nvPr/>
          </p:nvSpPr>
          <p:spPr bwMode="auto">
            <a:xfrm>
              <a:off x="2222" y="1241"/>
              <a:ext cx="23" cy="20"/>
            </a:xfrm>
            <a:custGeom>
              <a:avLst/>
              <a:gdLst>
                <a:gd name="T0" fmla="*/ 17 w 23"/>
                <a:gd name="T1" fmla="*/ 20 h 20"/>
                <a:gd name="T2" fmla="*/ 5 w 23"/>
                <a:gd name="T3" fmla="*/ 20 h 20"/>
                <a:gd name="T4" fmla="*/ 5 w 23"/>
                <a:gd name="T5" fmla="*/ 15 h 20"/>
                <a:gd name="T6" fmla="*/ 10 w 23"/>
                <a:gd name="T7" fmla="*/ 15 h 20"/>
                <a:gd name="T8" fmla="*/ 5 w 23"/>
                <a:gd name="T9" fmla="*/ 15 h 20"/>
                <a:gd name="T10" fmla="*/ 5 w 23"/>
                <a:gd name="T11" fmla="*/ 20 h 20"/>
                <a:gd name="T12" fmla="*/ 0 w 23"/>
                <a:gd name="T13" fmla="*/ 20 h 20"/>
                <a:gd name="T14" fmla="*/ 0 w 23"/>
                <a:gd name="T15" fmla="*/ 0 h 20"/>
                <a:gd name="T16" fmla="*/ 23 w 23"/>
                <a:gd name="T17" fmla="*/ 0 h 20"/>
                <a:gd name="T18" fmla="*/ 23 w 23"/>
                <a:gd name="T19" fmla="*/ 20 h 20"/>
                <a:gd name="T20" fmla="*/ 17 w 23"/>
                <a:gd name="T21" fmla="*/ 20 h 20"/>
                <a:gd name="T22" fmla="*/ 17 w 23"/>
                <a:gd name="T23" fmla="*/ 20 h 20"/>
                <a:gd name="T24" fmla="*/ 10 w 23"/>
                <a:gd name="T25" fmla="*/ 10 h 20"/>
                <a:gd name="T26" fmla="*/ 12 w 23"/>
                <a:gd name="T27" fmla="*/ 10 h 20"/>
                <a:gd name="T28" fmla="*/ 10 w 23"/>
                <a:gd name="T29" fmla="*/ 10 h 20"/>
                <a:gd name="T30" fmla="*/ 10 w 23"/>
                <a:gd name="T31" fmla="*/ 10 h 20"/>
                <a:gd name="T32" fmla="*/ 10 w 23"/>
                <a:gd name="T33" fmla="*/ 1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3" h="20">
                  <a:moveTo>
                    <a:pt x="17" y="20"/>
                  </a:moveTo>
                  <a:lnTo>
                    <a:pt x="5" y="20"/>
                  </a:lnTo>
                  <a:lnTo>
                    <a:pt x="5" y="15"/>
                  </a:lnTo>
                  <a:lnTo>
                    <a:pt x="10" y="15"/>
                  </a:lnTo>
                  <a:lnTo>
                    <a:pt x="5" y="15"/>
                  </a:lnTo>
                  <a:lnTo>
                    <a:pt x="5" y="20"/>
                  </a:lnTo>
                  <a:lnTo>
                    <a:pt x="0" y="20"/>
                  </a:lnTo>
                  <a:lnTo>
                    <a:pt x="0" y="0"/>
                  </a:lnTo>
                  <a:lnTo>
                    <a:pt x="23" y="0"/>
                  </a:lnTo>
                  <a:lnTo>
                    <a:pt x="23" y="20"/>
                  </a:lnTo>
                  <a:lnTo>
                    <a:pt x="17" y="20"/>
                  </a:lnTo>
                  <a:lnTo>
                    <a:pt x="17" y="20"/>
                  </a:lnTo>
                  <a:close/>
                  <a:moveTo>
                    <a:pt x="10" y="10"/>
                  </a:moveTo>
                  <a:lnTo>
                    <a:pt x="12" y="10"/>
                  </a:lnTo>
                  <a:lnTo>
                    <a:pt x="10" y="10"/>
                  </a:lnTo>
                  <a:lnTo>
                    <a:pt x="10" y="10"/>
                  </a:lnTo>
                  <a:lnTo>
                    <a:pt x="10" y="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8" name="Freeform 263"/>
            <p:cNvSpPr/>
            <p:nvPr/>
          </p:nvSpPr>
          <p:spPr bwMode="auto">
            <a:xfrm>
              <a:off x="2358" y="1225"/>
              <a:ext cx="10" cy="11"/>
            </a:xfrm>
            <a:custGeom>
              <a:avLst/>
              <a:gdLst>
                <a:gd name="T0" fmla="*/ 0 w 10"/>
                <a:gd name="T1" fmla="*/ 11 h 11"/>
                <a:gd name="T2" fmla="*/ 0 w 10"/>
                <a:gd name="T3" fmla="*/ 0 h 11"/>
                <a:gd name="T4" fmla="*/ 10 w 10"/>
                <a:gd name="T5" fmla="*/ 0 h 11"/>
                <a:gd name="T6" fmla="*/ 10 w 10"/>
                <a:gd name="T7" fmla="*/ 11 h 11"/>
                <a:gd name="T8" fmla="*/ 0 w 10"/>
                <a:gd name="T9" fmla="*/ 11 h 11"/>
                <a:gd name="T10" fmla="*/ 0 w 10"/>
                <a:gd name="T11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" h="11">
                  <a:moveTo>
                    <a:pt x="0" y="11"/>
                  </a:moveTo>
                  <a:lnTo>
                    <a:pt x="0" y="0"/>
                  </a:lnTo>
                  <a:lnTo>
                    <a:pt x="10" y="0"/>
                  </a:lnTo>
                  <a:lnTo>
                    <a:pt x="10" y="11"/>
                  </a:lnTo>
                  <a:lnTo>
                    <a:pt x="0" y="11"/>
                  </a:lnTo>
                  <a:lnTo>
                    <a:pt x="0" y="1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9" name="Freeform 264"/>
            <p:cNvSpPr/>
            <p:nvPr/>
          </p:nvSpPr>
          <p:spPr bwMode="auto">
            <a:xfrm>
              <a:off x="2353" y="1220"/>
              <a:ext cx="20" cy="21"/>
            </a:xfrm>
            <a:custGeom>
              <a:avLst/>
              <a:gdLst>
                <a:gd name="T0" fmla="*/ 15 w 20"/>
                <a:gd name="T1" fmla="*/ 21 h 21"/>
                <a:gd name="T2" fmla="*/ 5 w 20"/>
                <a:gd name="T3" fmla="*/ 21 h 21"/>
                <a:gd name="T4" fmla="*/ 5 w 20"/>
                <a:gd name="T5" fmla="*/ 16 h 21"/>
                <a:gd name="T6" fmla="*/ 10 w 20"/>
                <a:gd name="T7" fmla="*/ 16 h 21"/>
                <a:gd name="T8" fmla="*/ 5 w 20"/>
                <a:gd name="T9" fmla="*/ 16 h 21"/>
                <a:gd name="T10" fmla="*/ 5 w 20"/>
                <a:gd name="T11" fmla="*/ 21 h 21"/>
                <a:gd name="T12" fmla="*/ 0 w 20"/>
                <a:gd name="T13" fmla="*/ 21 h 21"/>
                <a:gd name="T14" fmla="*/ 0 w 20"/>
                <a:gd name="T15" fmla="*/ 0 h 21"/>
                <a:gd name="T16" fmla="*/ 20 w 20"/>
                <a:gd name="T17" fmla="*/ 0 h 21"/>
                <a:gd name="T18" fmla="*/ 20 w 20"/>
                <a:gd name="T19" fmla="*/ 21 h 21"/>
                <a:gd name="T20" fmla="*/ 15 w 20"/>
                <a:gd name="T21" fmla="*/ 21 h 21"/>
                <a:gd name="T22" fmla="*/ 15 w 20"/>
                <a:gd name="T23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0" h="21">
                  <a:moveTo>
                    <a:pt x="15" y="21"/>
                  </a:moveTo>
                  <a:lnTo>
                    <a:pt x="5" y="21"/>
                  </a:lnTo>
                  <a:lnTo>
                    <a:pt x="5" y="16"/>
                  </a:lnTo>
                  <a:lnTo>
                    <a:pt x="10" y="16"/>
                  </a:lnTo>
                  <a:lnTo>
                    <a:pt x="5" y="16"/>
                  </a:lnTo>
                  <a:lnTo>
                    <a:pt x="5" y="21"/>
                  </a:lnTo>
                  <a:lnTo>
                    <a:pt x="0" y="21"/>
                  </a:lnTo>
                  <a:lnTo>
                    <a:pt x="0" y="0"/>
                  </a:lnTo>
                  <a:lnTo>
                    <a:pt x="20" y="0"/>
                  </a:lnTo>
                  <a:lnTo>
                    <a:pt x="20" y="21"/>
                  </a:lnTo>
                  <a:lnTo>
                    <a:pt x="15" y="21"/>
                  </a:lnTo>
                  <a:lnTo>
                    <a:pt x="15" y="2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70" name="Freeform 265"/>
            <p:cNvSpPr/>
            <p:nvPr/>
          </p:nvSpPr>
          <p:spPr bwMode="auto">
            <a:xfrm>
              <a:off x="2106" y="1251"/>
              <a:ext cx="78" cy="138"/>
            </a:xfrm>
            <a:custGeom>
              <a:avLst/>
              <a:gdLst>
                <a:gd name="T0" fmla="*/ 0 w 31"/>
                <a:gd name="T1" fmla="*/ 31 h 55"/>
                <a:gd name="T2" fmla="*/ 0 w 31"/>
                <a:gd name="T3" fmla="*/ 30 h 55"/>
                <a:gd name="T4" fmla="*/ 0 w 31"/>
                <a:gd name="T5" fmla="*/ 30 h 55"/>
                <a:gd name="T6" fmla="*/ 25 w 31"/>
                <a:gd name="T7" fmla="*/ 0 h 55"/>
                <a:gd name="T8" fmla="*/ 25 w 31"/>
                <a:gd name="T9" fmla="*/ 0 h 55"/>
                <a:gd name="T10" fmla="*/ 28 w 31"/>
                <a:gd name="T11" fmla="*/ 0 h 55"/>
                <a:gd name="T12" fmla="*/ 28 w 31"/>
                <a:gd name="T13" fmla="*/ 0 h 55"/>
                <a:gd name="T14" fmla="*/ 27 w 31"/>
                <a:gd name="T15" fmla="*/ 4 h 55"/>
                <a:gd name="T16" fmla="*/ 25 w 31"/>
                <a:gd name="T17" fmla="*/ 4 h 55"/>
                <a:gd name="T18" fmla="*/ 25 w 31"/>
                <a:gd name="T19" fmla="*/ 4 h 55"/>
                <a:gd name="T20" fmla="*/ 4 w 31"/>
                <a:gd name="T21" fmla="*/ 30 h 55"/>
                <a:gd name="T22" fmla="*/ 4 w 31"/>
                <a:gd name="T23" fmla="*/ 30 h 55"/>
                <a:gd name="T24" fmla="*/ 4 w 31"/>
                <a:gd name="T25" fmla="*/ 31 h 55"/>
                <a:gd name="T26" fmla="*/ 4 w 31"/>
                <a:gd name="T27" fmla="*/ 31 h 55"/>
                <a:gd name="T28" fmla="*/ 17 w 31"/>
                <a:gd name="T29" fmla="*/ 47 h 55"/>
                <a:gd name="T30" fmla="*/ 17 w 31"/>
                <a:gd name="T31" fmla="*/ 47 h 55"/>
                <a:gd name="T32" fmla="*/ 31 w 31"/>
                <a:gd name="T33" fmla="*/ 51 h 55"/>
                <a:gd name="T34" fmla="*/ 31 w 31"/>
                <a:gd name="T35" fmla="*/ 51 h 55"/>
                <a:gd name="T36" fmla="*/ 30 w 31"/>
                <a:gd name="T37" fmla="*/ 55 h 55"/>
                <a:gd name="T38" fmla="*/ 0 w 31"/>
                <a:gd name="T39" fmla="*/ 31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1" h="55">
                  <a:moveTo>
                    <a:pt x="0" y="31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2" y="12"/>
                    <a:pt x="15" y="0"/>
                    <a:pt x="25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6" y="0"/>
                    <a:pt x="27" y="0"/>
                    <a:pt x="2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7" y="4"/>
                    <a:pt x="27" y="4"/>
                    <a:pt x="27" y="4"/>
                  </a:cubicBezTo>
                  <a:cubicBezTo>
                    <a:pt x="26" y="4"/>
                    <a:pt x="26" y="4"/>
                    <a:pt x="25" y="4"/>
                  </a:cubicBezTo>
                  <a:cubicBezTo>
                    <a:pt x="25" y="4"/>
                    <a:pt x="25" y="4"/>
                    <a:pt x="25" y="4"/>
                  </a:cubicBezTo>
                  <a:cubicBezTo>
                    <a:pt x="18" y="4"/>
                    <a:pt x="5" y="14"/>
                    <a:pt x="4" y="30"/>
                  </a:cubicBezTo>
                  <a:cubicBezTo>
                    <a:pt x="4" y="30"/>
                    <a:pt x="4" y="30"/>
                    <a:pt x="4" y="30"/>
                  </a:cubicBezTo>
                  <a:cubicBezTo>
                    <a:pt x="4" y="30"/>
                    <a:pt x="4" y="30"/>
                    <a:pt x="4" y="31"/>
                  </a:cubicBezTo>
                  <a:cubicBezTo>
                    <a:pt x="4" y="31"/>
                    <a:pt x="4" y="31"/>
                    <a:pt x="4" y="31"/>
                  </a:cubicBezTo>
                  <a:cubicBezTo>
                    <a:pt x="4" y="39"/>
                    <a:pt x="11" y="44"/>
                    <a:pt x="17" y="47"/>
                  </a:cubicBezTo>
                  <a:cubicBezTo>
                    <a:pt x="17" y="47"/>
                    <a:pt x="17" y="47"/>
                    <a:pt x="17" y="47"/>
                  </a:cubicBezTo>
                  <a:cubicBezTo>
                    <a:pt x="24" y="50"/>
                    <a:pt x="31" y="51"/>
                    <a:pt x="31" y="51"/>
                  </a:cubicBezTo>
                  <a:cubicBezTo>
                    <a:pt x="31" y="51"/>
                    <a:pt x="31" y="51"/>
                    <a:pt x="31" y="51"/>
                  </a:cubicBezTo>
                  <a:cubicBezTo>
                    <a:pt x="30" y="55"/>
                    <a:pt x="30" y="55"/>
                    <a:pt x="30" y="55"/>
                  </a:cubicBezTo>
                  <a:cubicBezTo>
                    <a:pt x="30" y="55"/>
                    <a:pt x="1" y="51"/>
                    <a:pt x="0" y="3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71" name="Freeform 266"/>
            <p:cNvSpPr>
              <a:spLocks noEditPoints="1"/>
            </p:cNvSpPr>
            <p:nvPr/>
          </p:nvSpPr>
          <p:spPr bwMode="auto">
            <a:xfrm>
              <a:off x="2100" y="1246"/>
              <a:ext cx="89" cy="148"/>
            </a:xfrm>
            <a:custGeom>
              <a:avLst/>
              <a:gdLst>
                <a:gd name="T0" fmla="*/ 32 w 35"/>
                <a:gd name="T1" fmla="*/ 59 h 59"/>
                <a:gd name="T2" fmla="*/ 31 w 35"/>
                <a:gd name="T3" fmla="*/ 58 h 59"/>
                <a:gd name="T4" fmla="*/ 27 w 35"/>
                <a:gd name="T5" fmla="*/ 58 h 59"/>
                <a:gd name="T6" fmla="*/ 17 w 35"/>
                <a:gd name="T7" fmla="*/ 54 h 59"/>
                <a:gd name="T8" fmla="*/ 0 w 35"/>
                <a:gd name="T9" fmla="*/ 33 h 59"/>
                <a:gd name="T10" fmla="*/ 2 w 35"/>
                <a:gd name="T11" fmla="*/ 33 h 59"/>
                <a:gd name="T12" fmla="*/ 0 w 35"/>
                <a:gd name="T13" fmla="*/ 32 h 59"/>
                <a:gd name="T14" fmla="*/ 27 w 35"/>
                <a:gd name="T15" fmla="*/ 0 h 59"/>
                <a:gd name="T16" fmla="*/ 30 w 35"/>
                <a:gd name="T17" fmla="*/ 0 h 59"/>
                <a:gd name="T18" fmla="*/ 32 w 35"/>
                <a:gd name="T19" fmla="*/ 1 h 59"/>
                <a:gd name="T20" fmla="*/ 28 w 35"/>
                <a:gd name="T21" fmla="*/ 8 h 59"/>
                <a:gd name="T22" fmla="*/ 27 w 35"/>
                <a:gd name="T23" fmla="*/ 8 h 59"/>
                <a:gd name="T24" fmla="*/ 8 w 35"/>
                <a:gd name="T25" fmla="*/ 32 h 59"/>
                <a:gd name="T26" fmla="*/ 8 w 35"/>
                <a:gd name="T27" fmla="*/ 33 h 59"/>
                <a:gd name="T28" fmla="*/ 8 w 35"/>
                <a:gd name="T29" fmla="*/ 33 h 59"/>
                <a:gd name="T30" fmla="*/ 20 w 35"/>
                <a:gd name="T31" fmla="*/ 47 h 59"/>
                <a:gd name="T32" fmla="*/ 33 w 35"/>
                <a:gd name="T33" fmla="*/ 51 h 59"/>
                <a:gd name="T34" fmla="*/ 33 w 35"/>
                <a:gd name="T35" fmla="*/ 51 h 59"/>
                <a:gd name="T36" fmla="*/ 35 w 35"/>
                <a:gd name="T37" fmla="*/ 53 h 59"/>
                <a:gd name="T38" fmla="*/ 32 w 35"/>
                <a:gd name="T39" fmla="*/ 57 h 59"/>
                <a:gd name="T40" fmla="*/ 32 w 35"/>
                <a:gd name="T41" fmla="*/ 57 h 59"/>
                <a:gd name="T42" fmla="*/ 32 w 35"/>
                <a:gd name="T43" fmla="*/ 59 h 59"/>
                <a:gd name="T44" fmla="*/ 32 w 35"/>
                <a:gd name="T45" fmla="*/ 57 h 59"/>
                <a:gd name="T46" fmla="*/ 31 w 35"/>
                <a:gd name="T47" fmla="*/ 58 h 59"/>
                <a:gd name="T48" fmla="*/ 19 w 35"/>
                <a:gd name="T49" fmla="*/ 51 h 59"/>
                <a:gd name="T50" fmla="*/ 10 w 35"/>
                <a:gd name="T51" fmla="*/ 45 h 59"/>
                <a:gd name="T52" fmla="*/ 26 w 35"/>
                <a:gd name="T53" fmla="*/ 53 h 59"/>
                <a:gd name="T54" fmla="*/ 4 w 35"/>
                <a:gd name="T55" fmla="*/ 32 h 59"/>
                <a:gd name="T56" fmla="*/ 4 w 35"/>
                <a:gd name="T57" fmla="*/ 32 h 59"/>
                <a:gd name="T58" fmla="*/ 27 w 35"/>
                <a:gd name="T59" fmla="*/ 4 h 59"/>
                <a:gd name="T60" fmla="*/ 27 w 35"/>
                <a:gd name="T61" fmla="*/ 4 h 59"/>
                <a:gd name="T62" fmla="*/ 27 w 35"/>
                <a:gd name="T63" fmla="*/ 4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35" h="59">
                  <a:moveTo>
                    <a:pt x="32" y="59"/>
                  </a:moveTo>
                  <a:cubicBezTo>
                    <a:pt x="32" y="59"/>
                    <a:pt x="32" y="59"/>
                    <a:pt x="32" y="59"/>
                  </a:cubicBezTo>
                  <a:cubicBezTo>
                    <a:pt x="32" y="59"/>
                    <a:pt x="32" y="59"/>
                    <a:pt x="32" y="59"/>
                  </a:cubicBezTo>
                  <a:cubicBezTo>
                    <a:pt x="32" y="59"/>
                    <a:pt x="31" y="59"/>
                    <a:pt x="31" y="58"/>
                  </a:cubicBezTo>
                  <a:cubicBezTo>
                    <a:pt x="31" y="58"/>
                    <a:pt x="31" y="58"/>
                    <a:pt x="31" y="58"/>
                  </a:cubicBezTo>
                  <a:cubicBezTo>
                    <a:pt x="30" y="58"/>
                    <a:pt x="29" y="58"/>
                    <a:pt x="27" y="58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7"/>
                    <a:pt x="21" y="56"/>
                    <a:pt x="17" y="54"/>
                  </a:cubicBezTo>
                  <a:cubicBezTo>
                    <a:pt x="17" y="54"/>
                    <a:pt x="17" y="54"/>
                    <a:pt x="17" y="54"/>
                  </a:cubicBezTo>
                  <a:cubicBezTo>
                    <a:pt x="9" y="51"/>
                    <a:pt x="1" y="44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2" y="33"/>
                    <a:pt x="2" y="33"/>
                    <a:pt x="2" y="33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2" y="12"/>
                    <a:pt x="16" y="0"/>
                    <a:pt x="27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8" y="0"/>
                    <a:pt x="29" y="0"/>
                    <a:pt x="30" y="0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32" y="1"/>
                    <a:pt x="32" y="1"/>
                    <a:pt x="32" y="1"/>
                  </a:cubicBezTo>
                  <a:cubicBezTo>
                    <a:pt x="30" y="9"/>
                    <a:pt x="30" y="9"/>
                    <a:pt x="30" y="9"/>
                  </a:cubicBezTo>
                  <a:cubicBezTo>
                    <a:pt x="28" y="8"/>
                    <a:pt x="28" y="8"/>
                    <a:pt x="28" y="8"/>
                  </a:cubicBezTo>
                  <a:cubicBezTo>
                    <a:pt x="28" y="8"/>
                    <a:pt x="28" y="8"/>
                    <a:pt x="27" y="8"/>
                  </a:cubicBezTo>
                  <a:cubicBezTo>
                    <a:pt x="27" y="8"/>
                    <a:pt x="27" y="8"/>
                    <a:pt x="27" y="8"/>
                  </a:cubicBezTo>
                  <a:cubicBezTo>
                    <a:pt x="27" y="8"/>
                    <a:pt x="27" y="8"/>
                    <a:pt x="27" y="8"/>
                  </a:cubicBezTo>
                  <a:cubicBezTo>
                    <a:pt x="21" y="8"/>
                    <a:pt x="9" y="17"/>
                    <a:pt x="8" y="32"/>
                  </a:cubicBezTo>
                  <a:cubicBezTo>
                    <a:pt x="8" y="32"/>
                    <a:pt x="8" y="32"/>
                    <a:pt x="8" y="32"/>
                  </a:cubicBezTo>
                  <a:cubicBezTo>
                    <a:pt x="8" y="32"/>
                    <a:pt x="8" y="32"/>
                    <a:pt x="8" y="33"/>
                  </a:cubicBezTo>
                  <a:cubicBezTo>
                    <a:pt x="8" y="33"/>
                    <a:pt x="8" y="33"/>
                    <a:pt x="8" y="33"/>
                  </a:cubicBezTo>
                  <a:cubicBezTo>
                    <a:pt x="8" y="33"/>
                    <a:pt x="8" y="33"/>
                    <a:pt x="8" y="33"/>
                  </a:cubicBezTo>
                  <a:cubicBezTo>
                    <a:pt x="8" y="33"/>
                    <a:pt x="8" y="33"/>
                    <a:pt x="8" y="33"/>
                  </a:cubicBezTo>
                  <a:cubicBezTo>
                    <a:pt x="8" y="39"/>
                    <a:pt x="14" y="44"/>
                    <a:pt x="20" y="47"/>
                  </a:cubicBezTo>
                  <a:cubicBezTo>
                    <a:pt x="20" y="47"/>
                    <a:pt x="20" y="47"/>
                    <a:pt x="20" y="47"/>
                  </a:cubicBezTo>
                  <a:cubicBezTo>
                    <a:pt x="26" y="49"/>
                    <a:pt x="32" y="51"/>
                    <a:pt x="33" y="51"/>
                  </a:cubicBezTo>
                  <a:cubicBezTo>
                    <a:pt x="33" y="51"/>
                    <a:pt x="33" y="51"/>
                    <a:pt x="33" y="51"/>
                  </a:cubicBezTo>
                  <a:cubicBezTo>
                    <a:pt x="33" y="51"/>
                    <a:pt x="33" y="51"/>
                    <a:pt x="33" y="51"/>
                  </a:cubicBezTo>
                  <a:cubicBezTo>
                    <a:pt x="35" y="51"/>
                    <a:pt x="35" y="51"/>
                    <a:pt x="35" y="51"/>
                  </a:cubicBezTo>
                  <a:cubicBezTo>
                    <a:pt x="35" y="53"/>
                    <a:pt x="35" y="53"/>
                    <a:pt x="35" y="53"/>
                  </a:cubicBezTo>
                  <a:cubicBezTo>
                    <a:pt x="34" y="57"/>
                    <a:pt x="34" y="57"/>
                    <a:pt x="34" y="57"/>
                  </a:cubicBezTo>
                  <a:cubicBezTo>
                    <a:pt x="32" y="57"/>
                    <a:pt x="32" y="57"/>
                    <a:pt x="32" y="57"/>
                  </a:cubicBezTo>
                  <a:cubicBezTo>
                    <a:pt x="32" y="59"/>
                    <a:pt x="32" y="59"/>
                    <a:pt x="32" y="59"/>
                  </a:cubicBezTo>
                  <a:cubicBezTo>
                    <a:pt x="32" y="57"/>
                    <a:pt x="32" y="57"/>
                    <a:pt x="32" y="57"/>
                  </a:cubicBezTo>
                  <a:cubicBezTo>
                    <a:pt x="32" y="59"/>
                    <a:pt x="32" y="59"/>
                    <a:pt x="32" y="59"/>
                  </a:cubicBezTo>
                  <a:cubicBezTo>
                    <a:pt x="32" y="59"/>
                    <a:pt x="32" y="59"/>
                    <a:pt x="32" y="59"/>
                  </a:cubicBezTo>
                  <a:close/>
                  <a:moveTo>
                    <a:pt x="31" y="58"/>
                  </a:moveTo>
                  <a:cubicBezTo>
                    <a:pt x="32" y="57"/>
                    <a:pt x="32" y="57"/>
                    <a:pt x="32" y="57"/>
                  </a:cubicBezTo>
                  <a:cubicBezTo>
                    <a:pt x="32" y="57"/>
                    <a:pt x="32" y="57"/>
                    <a:pt x="32" y="57"/>
                  </a:cubicBezTo>
                  <a:cubicBezTo>
                    <a:pt x="31" y="58"/>
                    <a:pt x="31" y="58"/>
                    <a:pt x="31" y="58"/>
                  </a:cubicBezTo>
                  <a:close/>
                  <a:moveTo>
                    <a:pt x="26" y="53"/>
                  </a:moveTo>
                  <a:cubicBezTo>
                    <a:pt x="24" y="53"/>
                    <a:pt x="21" y="52"/>
                    <a:pt x="19" y="51"/>
                  </a:cubicBezTo>
                  <a:cubicBezTo>
                    <a:pt x="19" y="51"/>
                    <a:pt x="19" y="51"/>
                    <a:pt x="19" y="51"/>
                  </a:cubicBezTo>
                  <a:cubicBezTo>
                    <a:pt x="16" y="49"/>
                    <a:pt x="13" y="47"/>
                    <a:pt x="10" y="45"/>
                  </a:cubicBezTo>
                  <a:cubicBezTo>
                    <a:pt x="10" y="45"/>
                    <a:pt x="10" y="45"/>
                    <a:pt x="10" y="45"/>
                  </a:cubicBezTo>
                  <a:cubicBezTo>
                    <a:pt x="15" y="50"/>
                    <a:pt x="21" y="52"/>
                    <a:pt x="26" y="53"/>
                  </a:cubicBezTo>
                  <a:close/>
                  <a:moveTo>
                    <a:pt x="4" y="32"/>
                  </a:moveTo>
                  <a:cubicBezTo>
                    <a:pt x="4" y="32"/>
                    <a:pt x="4" y="32"/>
                    <a:pt x="4" y="32"/>
                  </a:cubicBezTo>
                  <a:cubicBezTo>
                    <a:pt x="4" y="32"/>
                    <a:pt x="4" y="32"/>
                    <a:pt x="4" y="32"/>
                  </a:cubicBezTo>
                  <a:cubicBezTo>
                    <a:pt x="4" y="32"/>
                    <a:pt x="4" y="32"/>
                    <a:pt x="4" y="32"/>
                  </a:cubicBezTo>
                  <a:close/>
                  <a:moveTo>
                    <a:pt x="27" y="4"/>
                  </a:moveTo>
                  <a:cubicBezTo>
                    <a:pt x="27" y="4"/>
                    <a:pt x="27" y="4"/>
                    <a:pt x="27" y="4"/>
                  </a:cubicBezTo>
                  <a:cubicBezTo>
                    <a:pt x="27" y="4"/>
                    <a:pt x="27" y="4"/>
                    <a:pt x="27" y="4"/>
                  </a:cubicBezTo>
                  <a:cubicBezTo>
                    <a:pt x="27" y="4"/>
                    <a:pt x="27" y="4"/>
                    <a:pt x="27" y="4"/>
                  </a:cubicBezTo>
                  <a:cubicBezTo>
                    <a:pt x="27" y="4"/>
                    <a:pt x="27" y="4"/>
                    <a:pt x="27" y="4"/>
                  </a:cubicBezTo>
                  <a:cubicBezTo>
                    <a:pt x="27" y="4"/>
                    <a:pt x="27" y="4"/>
                    <a:pt x="2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72" name="Freeform 267"/>
            <p:cNvSpPr>
              <a:spLocks noEditPoints="1"/>
            </p:cNvSpPr>
            <p:nvPr/>
          </p:nvSpPr>
          <p:spPr bwMode="auto">
            <a:xfrm>
              <a:off x="2419" y="1215"/>
              <a:ext cx="83" cy="134"/>
            </a:xfrm>
            <a:custGeom>
              <a:avLst/>
              <a:gdLst>
                <a:gd name="T0" fmla="*/ 6 w 33"/>
                <a:gd name="T1" fmla="*/ 52 h 53"/>
                <a:gd name="T2" fmla="*/ 9 w 33"/>
                <a:gd name="T3" fmla="*/ 49 h 53"/>
                <a:gd name="T4" fmla="*/ 8 w 33"/>
                <a:gd name="T5" fmla="*/ 50 h 53"/>
                <a:gd name="T6" fmla="*/ 8 w 33"/>
                <a:gd name="T7" fmla="*/ 49 h 53"/>
                <a:gd name="T8" fmla="*/ 8 w 33"/>
                <a:gd name="T9" fmla="*/ 49 h 53"/>
                <a:gd name="T10" fmla="*/ 8 w 33"/>
                <a:gd name="T11" fmla="*/ 49 h 53"/>
                <a:gd name="T12" fmla="*/ 8 w 33"/>
                <a:gd name="T13" fmla="*/ 49 h 53"/>
                <a:gd name="T14" fmla="*/ 8 w 33"/>
                <a:gd name="T15" fmla="*/ 49 h 53"/>
                <a:gd name="T16" fmla="*/ 8 w 33"/>
                <a:gd name="T17" fmla="*/ 49 h 53"/>
                <a:gd name="T18" fmla="*/ 8 w 33"/>
                <a:gd name="T19" fmla="*/ 49 h 53"/>
                <a:gd name="T20" fmla="*/ 20 w 33"/>
                <a:gd name="T21" fmla="*/ 42 h 53"/>
                <a:gd name="T22" fmla="*/ 20 w 33"/>
                <a:gd name="T23" fmla="*/ 42 h 53"/>
                <a:gd name="T24" fmla="*/ 29 w 33"/>
                <a:gd name="T25" fmla="*/ 25 h 53"/>
                <a:gd name="T26" fmla="*/ 29 w 33"/>
                <a:gd name="T27" fmla="*/ 25 h 53"/>
                <a:gd name="T28" fmla="*/ 29 w 33"/>
                <a:gd name="T29" fmla="*/ 21 h 53"/>
                <a:gd name="T30" fmla="*/ 29 w 33"/>
                <a:gd name="T31" fmla="*/ 21 h 53"/>
                <a:gd name="T32" fmla="*/ 13 w 33"/>
                <a:gd name="T33" fmla="*/ 5 h 53"/>
                <a:gd name="T34" fmla="*/ 13 w 33"/>
                <a:gd name="T35" fmla="*/ 5 h 53"/>
                <a:gd name="T36" fmla="*/ 5 w 33"/>
                <a:gd name="T37" fmla="*/ 6 h 53"/>
                <a:gd name="T38" fmla="*/ 5 w 33"/>
                <a:gd name="T39" fmla="*/ 6 h 53"/>
                <a:gd name="T40" fmla="*/ 2 w 33"/>
                <a:gd name="T41" fmla="*/ 8 h 53"/>
                <a:gd name="T42" fmla="*/ 2 w 33"/>
                <a:gd name="T43" fmla="*/ 8 h 53"/>
                <a:gd name="T44" fmla="*/ 0 w 33"/>
                <a:gd name="T45" fmla="*/ 4 h 53"/>
                <a:gd name="T46" fmla="*/ 13 w 33"/>
                <a:gd name="T47" fmla="*/ 1 h 53"/>
                <a:gd name="T48" fmla="*/ 13 w 33"/>
                <a:gd name="T49" fmla="*/ 1 h 53"/>
                <a:gd name="T50" fmla="*/ 33 w 33"/>
                <a:gd name="T51" fmla="*/ 20 h 53"/>
                <a:gd name="T52" fmla="*/ 33 w 33"/>
                <a:gd name="T53" fmla="*/ 20 h 53"/>
                <a:gd name="T54" fmla="*/ 33 w 33"/>
                <a:gd name="T55" fmla="*/ 25 h 53"/>
                <a:gd name="T56" fmla="*/ 33 w 33"/>
                <a:gd name="T57" fmla="*/ 25 h 53"/>
                <a:gd name="T58" fmla="*/ 23 w 33"/>
                <a:gd name="T59" fmla="*/ 46 h 53"/>
                <a:gd name="T60" fmla="*/ 23 w 33"/>
                <a:gd name="T61" fmla="*/ 46 h 53"/>
                <a:gd name="T62" fmla="*/ 8 w 33"/>
                <a:gd name="T63" fmla="*/ 53 h 53"/>
                <a:gd name="T64" fmla="*/ 8 w 33"/>
                <a:gd name="T65" fmla="*/ 53 h 53"/>
                <a:gd name="T66" fmla="*/ 6 w 33"/>
                <a:gd name="T67" fmla="*/ 52 h 53"/>
                <a:gd name="T68" fmla="*/ 2 w 33"/>
                <a:gd name="T69" fmla="*/ 8 h 53"/>
                <a:gd name="T70" fmla="*/ 2 w 33"/>
                <a:gd name="T71" fmla="*/ 8 h 53"/>
                <a:gd name="T72" fmla="*/ 2 w 33"/>
                <a:gd name="T73" fmla="*/ 8 h 53"/>
                <a:gd name="T74" fmla="*/ 2 w 33"/>
                <a:gd name="T75" fmla="*/ 8 h 53"/>
                <a:gd name="T76" fmla="*/ 2 w 33"/>
                <a:gd name="T77" fmla="*/ 8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33" h="53">
                  <a:moveTo>
                    <a:pt x="6" y="52"/>
                  </a:moveTo>
                  <a:cubicBezTo>
                    <a:pt x="9" y="49"/>
                    <a:pt x="9" y="49"/>
                    <a:pt x="9" y="49"/>
                  </a:cubicBezTo>
                  <a:cubicBezTo>
                    <a:pt x="8" y="50"/>
                    <a:pt x="8" y="50"/>
                    <a:pt x="8" y="50"/>
                  </a:cubicBezTo>
                  <a:cubicBezTo>
                    <a:pt x="8" y="49"/>
                    <a:pt x="8" y="49"/>
                    <a:pt x="8" y="49"/>
                  </a:cubicBezTo>
                  <a:cubicBezTo>
                    <a:pt x="8" y="49"/>
                    <a:pt x="8" y="49"/>
                    <a:pt x="8" y="49"/>
                  </a:cubicBezTo>
                  <a:cubicBezTo>
                    <a:pt x="8" y="49"/>
                    <a:pt x="8" y="49"/>
                    <a:pt x="8" y="49"/>
                  </a:cubicBezTo>
                  <a:cubicBezTo>
                    <a:pt x="8" y="49"/>
                    <a:pt x="8" y="49"/>
                    <a:pt x="8" y="49"/>
                  </a:cubicBezTo>
                  <a:cubicBezTo>
                    <a:pt x="8" y="49"/>
                    <a:pt x="8" y="49"/>
                    <a:pt x="8" y="49"/>
                  </a:cubicBezTo>
                  <a:cubicBezTo>
                    <a:pt x="8" y="49"/>
                    <a:pt x="8" y="49"/>
                    <a:pt x="8" y="49"/>
                  </a:cubicBezTo>
                  <a:cubicBezTo>
                    <a:pt x="8" y="49"/>
                    <a:pt x="8" y="49"/>
                    <a:pt x="8" y="49"/>
                  </a:cubicBezTo>
                  <a:cubicBezTo>
                    <a:pt x="10" y="49"/>
                    <a:pt x="15" y="46"/>
                    <a:pt x="20" y="42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25" y="38"/>
                    <a:pt x="29" y="32"/>
                    <a:pt x="29" y="25"/>
                  </a:cubicBezTo>
                  <a:cubicBezTo>
                    <a:pt x="29" y="25"/>
                    <a:pt x="29" y="25"/>
                    <a:pt x="29" y="25"/>
                  </a:cubicBezTo>
                  <a:cubicBezTo>
                    <a:pt x="29" y="24"/>
                    <a:pt x="29" y="22"/>
                    <a:pt x="29" y="21"/>
                  </a:cubicBezTo>
                  <a:cubicBezTo>
                    <a:pt x="29" y="21"/>
                    <a:pt x="29" y="21"/>
                    <a:pt x="29" y="21"/>
                  </a:cubicBezTo>
                  <a:cubicBezTo>
                    <a:pt x="26" y="7"/>
                    <a:pt x="20" y="5"/>
                    <a:pt x="13" y="5"/>
                  </a:cubicBezTo>
                  <a:cubicBezTo>
                    <a:pt x="13" y="5"/>
                    <a:pt x="13" y="5"/>
                    <a:pt x="13" y="5"/>
                  </a:cubicBezTo>
                  <a:cubicBezTo>
                    <a:pt x="10" y="5"/>
                    <a:pt x="7" y="5"/>
                    <a:pt x="5" y="6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3" y="7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6" y="1"/>
                    <a:pt x="13" y="1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21" y="0"/>
                    <a:pt x="30" y="5"/>
                    <a:pt x="33" y="20"/>
                  </a:cubicBezTo>
                  <a:cubicBezTo>
                    <a:pt x="33" y="20"/>
                    <a:pt x="33" y="20"/>
                    <a:pt x="33" y="20"/>
                  </a:cubicBezTo>
                  <a:cubicBezTo>
                    <a:pt x="33" y="22"/>
                    <a:pt x="33" y="23"/>
                    <a:pt x="33" y="25"/>
                  </a:cubicBezTo>
                  <a:cubicBezTo>
                    <a:pt x="33" y="25"/>
                    <a:pt x="33" y="25"/>
                    <a:pt x="33" y="25"/>
                  </a:cubicBezTo>
                  <a:cubicBezTo>
                    <a:pt x="33" y="34"/>
                    <a:pt x="28" y="41"/>
                    <a:pt x="23" y="46"/>
                  </a:cubicBezTo>
                  <a:cubicBezTo>
                    <a:pt x="23" y="46"/>
                    <a:pt x="23" y="46"/>
                    <a:pt x="23" y="46"/>
                  </a:cubicBezTo>
                  <a:cubicBezTo>
                    <a:pt x="17" y="50"/>
                    <a:pt x="12" y="53"/>
                    <a:pt x="8" y="53"/>
                  </a:cubicBezTo>
                  <a:cubicBezTo>
                    <a:pt x="8" y="53"/>
                    <a:pt x="8" y="53"/>
                    <a:pt x="8" y="53"/>
                  </a:cubicBezTo>
                  <a:cubicBezTo>
                    <a:pt x="8" y="53"/>
                    <a:pt x="7" y="53"/>
                    <a:pt x="6" y="52"/>
                  </a:cubicBezTo>
                  <a:close/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73" name="Freeform 268"/>
            <p:cNvSpPr>
              <a:spLocks noEditPoints="1"/>
            </p:cNvSpPr>
            <p:nvPr/>
          </p:nvSpPr>
          <p:spPr bwMode="auto">
            <a:xfrm>
              <a:off x="2411" y="1213"/>
              <a:ext cx="96" cy="141"/>
            </a:xfrm>
            <a:custGeom>
              <a:avLst/>
              <a:gdLst>
                <a:gd name="T0" fmla="*/ 9 w 38"/>
                <a:gd name="T1" fmla="*/ 53 h 56"/>
                <a:gd name="T2" fmla="*/ 6 w 38"/>
                <a:gd name="T3" fmla="*/ 52 h 56"/>
                <a:gd name="T4" fmla="*/ 12 w 38"/>
                <a:gd name="T5" fmla="*/ 48 h 56"/>
                <a:gd name="T6" fmla="*/ 30 w 38"/>
                <a:gd name="T7" fmla="*/ 26 h 56"/>
                <a:gd name="T8" fmla="*/ 30 w 38"/>
                <a:gd name="T9" fmla="*/ 26 h 56"/>
                <a:gd name="T10" fmla="*/ 16 w 38"/>
                <a:gd name="T11" fmla="*/ 8 h 56"/>
                <a:gd name="T12" fmla="*/ 9 w 38"/>
                <a:gd name="T13" fmla="*/ 9 h 56"/>
                <a:gd name="T14" fmla="*/ 7 w 38"/>
                <a:gd name="T15" fmla="*/ 11 h 56"/>
                <a:gd name="T16" fmla="*/ 0 w 38"/>
                <a:gd name="T17" fmla="*/ 4 h 56"/>
                <a:gd name="T18" fmla="*/ 2 w 38"/>
                <a:gd name="T19" fmla="*/ 3 h 56"/>
                <a:gd name="T20" fmla="*/ 3 w 38"/>
                <a:gd name="T21" fmla="*/ 3 h 56"/>
                <a:gd name="T22" fmla="*/ 16 w 38"/>
                <a:gd name="T23" fmla="*/ 0 h 56"/>
                <a:gd name="T24" fmla="*/ 17 w 38"/>
                <a:gd name="T25" fmla="*/ 0 h 56"/>
                <a:gd name="T26" fmla="*/ 38 w 38"/>
                <a:gd name="T27" fmla="*/ 26 h 56"/>
                <a:gd name="T28" fmla="*/ 27 w 38"/>
                <a:gd name="T29" fmla="*/ 48 h 56"/>
                <a:gd name="T30" fmla="*/ 11 w 38"/>
                <a:gd name="T31" fmla="*/ 56 h 56"/>
                <a:gd name="T32" fmla="*/ 10 w 38"/>
                <a:gd name="T33" fmla="*/ 54 h 56"/>
                <a:gd name="T34" fmla="*/ 13 w 38"/>
                <a:gd name="T35" fmla="*/ 51 h 56"/>
                <a:gd name="T36" fmla="*/ 13 w 38"/>
                <a:gd name="T37" fmla="*/ 51 h 56"/>
                <a:gd name="T38" fmla="*/ 20 w 38"/>
                <a:gd name="T39" fmla="*/ 48 h 56"/>
                <a:gd name="T40" fmla="*/ 20 w 38"/>
                <a:gd name="T41" fmla="*/ 48 h 56"/>
                <a:gd name="T42" fmla="*/ 34 w 38"/>
                <a:gd name="T43" fmla="*/ 29 h 56"/>
                <a:gd name="T44" fmla="*/ 34 w 38"/>
                <a:gd name="T45" fmla="*/ 21 h 56"/>
                <a:gd name="T46" fmla="*/ 34 w 38"/>
                <a:gd name="T47" fmla="*/ 27 h 56"/>
                <a:gd name="T48" fmla="*/ 34 w 38"/>
                <a:gd name="T49" fmla="*/ 21 h 56"/>
                <a:gd name="T50" fmla="*/ 32 w 38"/>
                <a:gd name="T51" fmla="*/ 16 h 56"/>
                <a:gd name="T52" fmla="*/ 32 w 38"/>
                <a:gd name="T53" fmla="*/ 16 h 56"/>
                <a:gd name="T54" fmla="*/ 32 w 38"/>
                <a:gd name="T55" fmla="*/ 16 h 56"/>
                <a:gd name="T56" fmla="*/ 32 w 38"/>
                <a:gd name="T57" fmla="*/ 16 h 56"/>
                <a:gd name="T58" fmla="*/ 32 w 38"/>
                <a:gd name="T59" fmla="*/ 16 h 56"/>
                <a:gd name="T60" fmla="*/ 32 w 38"/>
                <a:gd name="T61" fmla="*/ 15 h 56"/>
                <a:gd name="T62" fmla="*/ 32 w 38"/>
                <a:gd name="T63" fmla="*/ 15 h 56"/>
                <a:gd name="T64" fmla="*/ 32 w 38"/>
                <a:gd name="T65" fmla="*/ 15 h 56"/>
                <a:gd name="T66" fmla="*/ 32 w 38"/>
                <a:gd name="T67" fmla="*/ 15 h 56"/>
                <a:gd name="T68" fmla="*/ 32 w 38"/>
                <a:gd name="T69" fmla="*/ 15 h 56"/>
                <a:gd name="T70" fmla="*/ 32 w 38"/>
                <a:gd name="T71" fmla="*/ 14 h 56"/>
                <a:gd name="T72" fmla="*/ 32 w 38"/>
                <a:gd name="T73" fmla="*/ 14 h 56"/>
                <a:gd name="T74" fmla="*/ 32 w 38"/>
                <a:gd name="T75" fmla="*/ 14 h 56"/>
                <a:gd name="T76" fmla="*/ 31 w 38"/>
                <a:gd name="T77" fmla="*/ 14 h 56"/>
                <a:gd name="T78" fmla="*/ 31 w 38"/>
                <a:gd name="T79" fmla="*/ 14 h 56"/>
                <a:gd name="T80" fmla="*/ 31 w 38"/>
                <a:gd name="T81" fmla="*/ 14 h 56"/>
                <a:gd name="T82" fmla="*/ 31 w 38"/>
                <a:gd name="T83" fmla="*/ 13 h 56"/>
                <a:gd name="T84" fmla="*/ 31 w 38"/>
                <a:gd name="T85" fmla="*/ 13 h 56"/>
                <a:gd name="T86" fmla="*/ 31 w 38"/>
                <a:gd name="T87" fmla="*/ 13 h 56"/>
                <a:gd name="T88" fmla="*/ 31 w 38"/>
                <a:gd name="T89" fmla="*/ 13 h 56"/>
                <a:gd name="T90" fmla="*/ 31 w 38"/>
                <a:gd name="T91" fmla="*/ 13 h 56"/>
                <a:gd name="T92" fmla="*/ 31 w 38"/>
                <a:gd name="T93" fmla="*/ 13 h 56"/>
                <a:gd name="T94" fmla="*/ 31 w 38"/>
                <a:gd name="T95" fmla="*/ 12 h 56"/>
                <a:gd name="T96" fmla="*/ 31 w 38"/>
                <a:gd name="T97" fmla="*/ 12 h 56"/>
                <a:gd name="T98" fmla="*/ 30 w 38"/>
                <a:gd name="T99" fmla="*/ 12 h 56"/>
                <a:gd name="T100" fmla="*/ 30 w 38"/>
                <a:gd name="T101" fmla="*/ 12 h 56"/>
                <a:gd name="T102" fmla="*/ 30 w 38"/>
                <a:gd name="T103" fmla="*/ 12 h 56"/>
                <a:gd name="T104" fmla="*/ 30 w 38"/>
                <a:gd name="T105" fmla="*/ 12 h 56"/>
                <a:gd name="T106" fmla="*/ 30 w 38"/>
                <a:gd name="T107" fmla="*/ 11 h 56"/>
                <a:gd name="T108" fmla="*/ 17 w 38"/>
                <a:gd name="T109" fmla="*/ 4 h 56"/>
                <a:gd name="T110" fmla="*/ 16 w 38"/>
                <a:gd name="T111" fmla="*/ 4 h 56"/>
                <a:gd name="T112" fmla="*/ 16 w 38"/>
                <a:gd name="T113" fmla="*/ 4 h 56"/>
                <a:gd name="T114" fmla="*/ 17 w 38"/>
                <a:gd name="T115" fmla="*/ 4 h 56"/>
                <a:gd name="T116" fmla="*/ 7 w 38"/>
                <a:gd name="T117" fmla="*/ 5 h 56"/>
                <a:gd name="T118" fmla="*/ 11 w 38"/>
                <a:gd name="T119" fmla="*/ 4 h 56"/>
                <a:gd name="T120" fmla="*/ 7 w 38"/>
                <a:gd name="T121" fmla="*/ 6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38" h="56">
                  <a:moveTo>
                    <a:pt x="7" y="54"/>
                  </a:moveTo>
                  <a:cubicBezTo>
                    <a:pt x="9" y="53"/>
                    <a:pt x="9" y="53"/>
                    <a:pt x="9" y="53"/>
                  </a:cubicBezTo>
                  <a:cubicBezTo>
                    <a:pt x="9" y="53"/>
                    <a:pt x="9" y="53"/>
                    <a:pt x="9" y="53"/>
                  </a:cubicBezTo>
                  <a:cubicBezTo>
                    <a:pt x="9" y="53"/>
                    <a:pt x="9" y="53"/>
                    <a:pt x="9" y="53"/>
                  </a:cubicBezTo>
                  <a:cubicBezTo>
                    <a:pt x="7" y="54"/>
                    <a:pt x="7" y="54"/>
                    <a:pt x="7" y="54"/>
                  </a:cubicBezTo>
                  <a:cubicBezTo>
                    <a:pt x="6" y="52"/>
                    <a:pt x="6" y="52"/>
                    <a:pt x="6" y="52"/>
                  </a:cubicBezTo>
                  <a:cubicBezTo>
                    <a:pt x="9" y="50"/>
                    <a:pt x="9" y="50"/>
                    <a:pt x="9" y="50"/>
                  </a:cubicBezTo>
                  <a:cubicBezTo>
                    <a:pt x="9" y="46"/>
                    <a:pt x="9" y="46"/>
                    <a:pt x="9" y="46"/>
                  </a:cubicBezTo>
                  <a:cubicBezTo>
                    <a:pt x="12" y="48"/>
                    <a:pt x="12" y="48"/>
                    <a:pt x="12" y="48"/>
                  </a:cubicBezTo>
                  <a:cubicBezTo>
                    <a:pt x="13" y="47"/>
                    <a:pt x="18" y="45"/>
                    <a:pt x="22" y="42"/>
                  </a:cubicBezTo>
                  <a:cubicBezTo>
                    <a:pt x="22" y="42"/>
                    <a:pt x="22" y="42"/>
                    <a:pt x="22" y="42"/>
                  </a:cubicBezTo>
                  <a:cubicBezTo>
                    <a:pt x="26" y="38"/>
                    <a:pt x="30" y="33"/>
                    <a:pt x="30" y="26"/>
                  </a:cubicBezTo>
                  <a:cubicBezTo>
                    <a:pt x="30" y="26"/>
                    <a:pt x="30" y="26"/>
                    <a:pt x="30" y="26"/>
                  </a:cubicBezTo>
                  <a:cubicBezTo>
                    <a:pt x="30" y="26"/>
                    <a:pt x="30" y="26"/>
                    <a:pt x="30" y="26"/>
                  </a:cubicBezTo>
                  <a:cubicBezTo>
                    <a:pt x="30" y="26"/>
                    <a:pt x="30" y="26"/>
                    <a:pt x="30" y="26"/>
                  </a:cubicBezTo>
                  <a:cubicBezTo>
                    <a:pt x="30" y="25"/>
                    <a:pt x="30" y="23"/>
                    <a:pt x="30" y="22"/>
                  </a:cubicBezTo>
                  <a:cubicBezTo>
                    <a:pt x="30" y="22"/>
                    <a:pt x="30" y="22"/>
                    <a:pt x="30" y="22"/>
                  </a:cubicBezTo>
                  <a:cubicBezTo>
                    <a:pt x="27" y="9"/>
                    <a:pt x="22" y="8"/>
                    <a:pt x="16" y="8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4" y="8"/>
                    <a:pt x="11" y="8"/>
                    <a:pt x="9" y="9"/>
                  </a:cubicBezTo>
                  <a:cubicBezTo>
                    <a:pt x="9" y="9"/>
                    <a:pt x="9" y="9"/>
                    <a:pt x="9" y="9"/>
                  </a:cubicBezTo>
                  <a:cubicBezTo>
                    <a:pt x="8" y="9"/>
                    <a:pt x="7" y="10"/>
                    <a:pt x="7" y="10"/>
                  </a:cubicBezTo>
                  <a:cubicBezTo>
                    <a:pt x="7" y="10"/>
                    <a:pt x="7" y="10"/>
                    <a:pt x="7" y="10"/>
                  </a:cubicBezTo>
                  <a:cubicBezTo>
                    <a:pt x="7" y="11"/>
                    <a:pt x="7" y="11"/>
                    <a:pt x="7" y="11"/>
                  </a:cubicBezTo>
                  <a:cubicBezTo>
                    <a:pt x="5" y="11"/>
                    <a:pt x="5" y="11"/>
                    <a:pt x="5" y="11"/>
                  </a:cubicBezTo>
                  <a:cubicBezTo>
                    <a:pt x="4" y="12"/>
                    <a:pt x="4" y="12"/>
                    <a:pt x="4" y="12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2" y="4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4" y="3"/>
                    <a:pt x="5" y="2"/>
                    <a:pt x="6" y="2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9" y="1"/>
                    <a:pt x="12" y="0"/>
                    <a:pt x="16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6" y="0"/>
                    <a:pt x="17" y="0"/>
                    <a:pt x="17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25" y="0"/>
                    <a:pt x="35" y="5"/>
                    <a:pt x="38" y="21"/>
                  </a:cubicBezTo>
                  <a:cubicBezTo>
                    <a:pt x="38" y="21"/>
                    <a:pt x="38" y="21"/>
                    <a:pt x="38" y="21"/>
                  </a:cubicBezTo>
                  <a:cubicBezTo>
                    <a:pt x="38" y="23"/>
                    <a:pt x="38" y="24"/>
                    <a:pt x="38" y="26"/>
                  </a:cubicBezTo>
                  <a:cubicBezTo>
                    <a:pt x="38" y="26"/>
                    <a:pt x="38" y="26"/>
                    <a:pt x="38" y="26"/>
                  </a:cubicBezTo>
                  <a:cubicBezTo>
                    <a:pt x="38" y="36"/>
                    <a:pt x="33" y="43"/>
                    <a:pt x="27" y="48"/>
                  </a:cubicBezTo>
                  <a:cubicBezTo>
                    <a:pt x="27" y="48"/>
                    <a:pt x="27" y="48"/>
                    <a:pt x="27" y="48"/>
                  </a:cubicBezTo>
                  <a:cubicBezTo>
                    <a:pt x="21" y="53"/>
                    <a:pt x="15" y="55"/>
                    <a:pt x="11" y="56"/>
                  </a:cubicBezTo>
                  <a:cubicBezTo>
                    <a:pt x="11" y="56"/>
                    <a:pt x="11" y="56"/>
                    <a:pt x="11" y="56"/>
                  </a:cubicBezTo>
                  <a:cubicBezTo>
                    <a:pt x="11" y="56"/>
                    <a:pt x="11" y="56"/>
                    <a:pt x="11" y="56"/>
                  </a:cubicBezTo>
                  <a:cubicBezTo>
                    <a:pt x="11" y="56"/>
                    <a:pt x="11" y="56"/>
                    <a:pt x="11" y="56"/>
                  </a:cubicBezTo>
                  <a:cubicBezTo>
                    <a:pt x="11" y="56"/>
                    <a:pt x="9" y="55"/>
                    <a:pt x="7" y="54"/>
                  </a:cubicBezTo>
                  <a:close/>
                  <a:moveTo>
                    <a:pt x="10" y="54"/>
                  </a:moveTo>
                  <a:cubicBezTo>
                    <a:pt x="10" y="54"/>
                    <a:pt x="10" y="54"/>
                    <a:pt x="10" y="54"/>
                  </a:cubicBezTo>
                  <a:cubicBezTo>
                    <a:pt x="10" y="54"/>
                    <a:pt x="10" y="54"/>
                    <a:pt x="10" y="54"/>
                  </a:cubicBezTo>
                  <a:close/>
                  <a:moveTo>
                    <a:pt x="13" y="51"/>
                  </a:moveTo>
                  <a:cubicBezTo>
                    <a:pt x="15" y="51"/>
                    <a:pt x="17" y="50"/>
                    <a:pt x="20" y="48"/>
                  </a:cubicBezTo>
                  <a:cubicBezTo>
                    <a:pt x="20" y="48"/>
                    <a:pt x="20" y="48"/>
                    <a:pt x="20" y="48"/>
                  </a:cubicBezTo>
                  <a:cubicBezTo>
                    <a:pt x="17" y="50"/>
                    <a:pt x="15" y="51"/>
                    <a:pt x="13" y="51"/>
                  </a:cubicBezTo>
                  <a:cubicBezTo>
                    <a:pt x="13" y="51"/>
                    <a:pt x="13" y="51"/>
                    <a:pt x="13" y="51"/>
                  </a:cubicBezTo>
                  <a:cubicBezTo>
                    <a:pt x="13" y="51"/>
                    <a:pt x="13" y="51"/>
                    <a:pt x="13" y="51"/>
                  </a:cubicBezTo>
                  <a:close/>
                  <a:moveTo>
                    <a:pt x="20" y="48"/>
                  </a:moveTo>
                  <a:cubicBezTo>
                    <a:pt x="20" y="48"/>
                    <a:pt x="20" y="48"/>
                    <a:pt x="20" y="48"/>
                  </a:cubicBezTo>
                  <a:cubicBezTo>
                    <a:pt x="20" y="48"/>
                    <a:pt x="20" y="48"/>
                    <a:pt x="20" y="48"/>
                  </a:cubicBezTo>
                  <a:cubicBezTo>
                    <a:pt x="20" y="48"/>
                    <a:pt x="20" y="48"/>
                    <a:pt x="20" y="48"/>
                  </a:cubicBezTo>
                  <a:close/>
                  <a:moveTo>
                    <a:pt x="28" y="42"/>
                  </a:moveTo>
                  <a:cubicBezTo>
                    <a:pt x="31" y="38"/>
                    <a:pt x="33" y="34"/>
                    <a:pt x="34" y="29"/>
                  </a:cubicBezTo>
                  <a:cubicBezTo>
                    <a:pt x="34" y="29"/>
                    <a:pt x="34" y="29"/>
                    <a:pt x="34" y="29"/>
                  </a:cubicBezTo>
                  <a:cubicBezTo>
                    <a:pt x="34" y="29"/>
                    <a:pt x="34" y="29"/>
                    <a:pt x="34" y="29"/>
                  </a:cubicBezTo>
                  <a:cubicBezTo>
                    <a:pt x="33" y="34"/>
                    <a:pt x="31" y="38"/>
                    <a:pt x="28" y="42"/>
                  </a:cubicBezTo>
                  <a:close/>
                  <a:moveTo>
                    <a:pt x="34" y="21"/>
                  </a:moveTo>
                  <a:cubicBezTo>
                    <a:pt x="34" y="23"/>
                    <a:pt x="34" y="25"/>
                    <a:pt x="34" y="26"/>
                  </a:cubicBezTo>
                  <a:cubicBezTo>
                    <a:pt x="34" y="26"/>
                    <a:pt x="34" y="26"/>
                    <a:pt x="34" y="26"/>
                  </a:cubicBezTo>
                  <a:cubicBezTo>
                    <a:pt x="34" y="27"/>
                    <a:pt x="34" y="27"/>
                    <a:pt x="34" y="27"/>
                  </a:cubicBezTo>
                  <a:cubicBezTo>
                    <a:pt x="34" y="26"/>
                    <a:pt x="34" y="26"/>
                    <a:pt x="34" y="26"/>
                  </a:cubicBezTo>
                  <a:cubicBezTo>
                    <a:pt x="34" y="26"/>
                    <a:pt x="34" y="26"/>
                    <a:pt x="34" y="26"/>
                  </a:cubicBezTo>
                  <a:cubicBezTo>
                    <a:pt x="34" y="25"/>
                    <a:pt x="34" y="23"/>
                    <a:pt x="34" y="21"/>
                  </a:cubicBezTo>
                  <a:cubicBezTo>
                    <a:pt x="34" y="21"/>
                    <a:pt x="34" y="21"/>
                    <a:pt x="34" y="21"/>
                  </a:cubicBezTo>
                  <a:cubicBezTo>
                    <a:pt x="33" y="20"/>
                    <a:pt x="33" y="18"/>
                    <a:pt x="32" y="16"/>
                  </a:cubicBezTo>
                  <a:cubicBezTo>
                    <a:pt x="32" y="16"/>
                    <a:pt x="32" y="16"/>
                    <a:pt x="32" y="16"/>
                  </a:cubicBezTo>
                  <a:cubicBezTo>
                    <a:pt x="33" y="18"/>
                    <a:pt x="33" y="20"/>
                    <a:pt x="34" y="21"/>
                  </a:cubicBezTo>
                  <a:close/>
                  <a:moveTo>
                    <a:pt x="32" y="16"/>
                  </a:moveTo>
                  <a:cubicBezTo>
                    <a:pt x="32" y="16"/>
                    <a:pt x="32" y="16"/>
                    <a:pt x="32" y="16"/>
                  </a:cubicBezTo>
                  <a:cubicBezTo>
                    <a:pt x="32" y="16"/>
                    <a:pt x="32" y="16"/>
                    <a:pt x="32" y="16"/>
                  </a:cubicBezTo>
                  <a:cubicBezTo>
                    <a:pt x="32" y="16"/>
                    <a:pt x="32" y="16"/>
                    <a:pt x="32" y="16"/>
                  </a:cubicBezTo>
                  <a:close/>
                  <a:moveTo>
                    <a:pt x="32" y="16"/>
                  </a:moveTo>
                  <a:cubicBezTo>
                    <a:pt x="32" y="16"/>
                    <a:pt x="32" y="16"/>
                    <a:pt x="32" y="16"/>
                  </a:cubicBezTo>
                  <a:cubicBezTo>
                    <a:pt x="32" y="16"/>
                    <a:pt x="32" y="16"/>
                    <a:pt x="32" y="16"/>
                  </a:cubicBezTo>
                  <a:cubicBezTo>
                    <a:pt x="32" y="16"/>
                    <a:pt x="32" y="16"/>
                    <a:pt x="32" y="16"/>
                  </a:cubicBezTo>
                  <a:close/>
                  <a:moveTo>
                    <a:pt x="32" y="16"/>
                  </a:moveTo>
                  <a:cubicBezTo>
                    <a:pt x="32" y="16"/>
                    <a:pt x="32" y="16"/>
                    <a:pt x="32" y="16"/>
                  </a:cubicBezTo>
                  <a:cubicBezTo>
                    <a:pt x="32" y="16"/>
                    <a:pt x="32" y="16"/>
                    <a:pt x="32" y="16"/>
                  </a:cubicBezTo>
                  <a:cubicBezTo>
                    <a:pt x="32" y="16"/>
                    <a:pt x="32" y="16"/>
                    <a:pt x="32" y="16"/>
                  </a:cubicBezTo>
                  <a:close/>
                  <a:moveTo>
                    <a:pt x="32" y="15"/>
                  </a:moveTo>
                  <a:cubicBezTo>
                    <a:pt x="32" y="15"/>
                    <a:pt x="32" y="15"/>
                    <a:pt x="32" y="15"/>
                  </a:cubicBezTo>
                  <a:cubicBezTo>
                    <a:pt x="32" y="15"/>
                    <a:pt x="32" y="15"/>
                    <a:pt x="32" y="15"/>
                  </a:cubicBezTo>
                  <a:cubicBezTo>
                    <a:pt x="32" y="15"/>
                    <a:pt x="32" y="15"/>
                    <a:pt x="32" y="15"/>
                  </a:cubicBezTo>
                  <a:close/>
                  <a:moveTo>
                    <a:pt x="32" y="15"/>
                  </a:moveTo>
                  <a:cubicBezTo>
                    <a:pt x="32" y="15"/>
                    <a:pt x="32" y="15"/>
                    <a:pt x="32" y="15"/>
                  </a:cubicBezTo>
                  <a:cubicBezTo>
                    <a:pt x="32" y="15"/>
                    <a:pt x="32" y="15"/>
                    <a:pt x="32" y="15"/>
                  </a:cubicBezTo>
                  <a:cubicBezTo>
                    <a:pt x="32" y="15"/>
                    <a:pt x="32" y="15"/>
                    <a:pt x="32" y="15"/>
                  </a:cubicBezTo>
                  <a:close/>
                  <a:moveTo>
                    <a:pt x="32" y="15"/>
                  </a:moveTo>
                  <a:cubicBezTo>
                    <a:pt x="32" y="15"/>
                    <a:pt x="32" y="15"/>
                    <a:pt x="32" y="15"/>
                  </a:cubicBezTo>
                  <a:cubicBezTo>
                    <a:pt x="32" y="15"/>
                    <a:pt x="32" y="15"/>
                    <a:pt x="32" y="15"/>
                  </a:cubicBezTo>
                  <a:cubicBezTo>
                    <a:pt x="32" y="15"/>
                    <a:pt x="32" y="15"/>
                    <a:pt x="32" y="15"/>
                  </a:cubicBezTo>
                  <a:close/>
                  <a:moveTo>
                    <a:pt x="32" y="15"/>
                  </a:moveTo>
                  <a:cubicBezTo>
                    <a:pt x="32" y="15"/>
                    <a:pt x="32" y="15"/>
                    <a:pt x="32" y="15"/>
                  </a:cubicBezTo>
                  <a:cubicBezTo>
                    <a:pt x="32" y="15"/>
                    <a:pt x="32" y="15"/>
                    <a:pt x="32" y="15"/>
                  </a:cubicBezTo>
                  <a:cubicBezTo>
                    <a:pt x="32" y="15"/>
                    <a:pt x="32" y="15"/>
                    <a:pt x="32" y="15"/>
                  </a:cubicBezTo>
                  <a:close/>
                  <a:moveTo>
                    <a:pt x="32" y="14"/>
                  </a:moveTo>
                  <a:cubicBezTo>
                    <a:pt x="32" y="14"/>
                    <a:pt x="32" y="14"/>
                    <a:pt x="32" y="14"/>
                  </a:cubicBezTo>
                  <a:cubicBezTo>
                    <a:pt x="32" y="14"/>
                    <a:pt x="32" y="14"/>
                    <a:pt x="32" y="14"/>
                  </a:cubicBezTo>
                  <a:cubicBezTo>
                    <a:pt x="32" y="14"/>
                    <a:pt x="32" y="14"/>
                    <a:pt x="32" y="14"/>
                  </a:cubicBezTo>
                  <a:close/>
                  <a:moveTo>
                    <a:pt x="32" y="14"/>
                  </a:moveTo>
                  <a:cubicBezTo>
                    <a:pt x="32" y="14"/>
                    <a:pt x="32" y="14"/>
                    <a:pt x="32" y="14"/>
                  </a:cubicBezTo>
                  <a:cubicBezTo>
                    <a:pt x="32" y="14"/>
                    <a:pt x="32" y="14"/>
                    <a:pt x="32" y="14"/>
                  </a:cubicBezTo>
                  <a:cubicBezTo>
                    <a:pt x="32" y="14"/>
                    <a:pt x="32" y="14"/>
                    <a:pt x="32" y="14"/>
                  </a:cubicBezTo>
                  <a:close/>
                  <a:moveTo>
                    <a:pt x="31" y="14"/>
                  </a:moveTo>
                  <a:cubicBezTo>
                    <a:pt x="31" y="14"/>
                    <a:pt x="31" y="14"/>
                    <a:pt x="31" y="14"/>
                  </a:cubicBezTo>
                  <a:cubicBezTo>
                    <a:pt x="31" y="14"/>
                    <a:pt x="31" y="14"/>
                    <a:pt x="31" y="14"/>
                  </a:cubicBezTo>
                  <a:cubicBezTo>
                    <a:pt x="31" y="14"/>
                    <a:pt x="31" y="14"/>
                    <a:pt x="31" y="14"/>
                  </a:cubicBezTo>
                  <a:close/>
                  <a:moveTo>
                    <a:pt x="31" y="14"/>
                  </a:moveTo>
                  <a:cubicBezTo>
                    <a:pt x="31" y="14"/>
                    <a:pt x="31" y="14"/>
                    <a:pt x="31" y="14"/>
                  </a:cubicBezTo>
                  <a:cubicBezTo>
                    <a:pt x="31" y="14"/>
                    <a:pt x="31" y="14"/>
                    <a:pt x="31" y="14"/>
                  </a:cubicBezTo>
                  <a:cubicBezTo>
                    <a:pt x="31" y="14"/>
                    <a:pt x="31" y="14"/>
                    <a:pt x="31" y="14"/>
                  </a:cubicBezTo>
                  <a:close/>
                  <a:moveTo>
                    <a:pt x="31" y="14"/>
                  </a:moveTo>
                  <a:cubicBezTo>
                    <a:pt x="31" y="13"/>
                    <a:pt x="31" y="13"/>
                    <a:pt x="31" y="13"/>
                  </a:cubicBezTo>
                  <a:cubicBezTo>
                    <a:pt x="31" y="13"/>
                    <a:pt x="31" y="13"/>
                    <a:pt x="31" y="13"/>
                  </a:cubicBezTo>
                  <a:cubicBezTo>
                    <a:pt x="31" y="13"/>
                    <a:pt x="31" y="13"/>
                    <a:pt x="31" y="14"/>
                  </a:cubicBezTo>
                  <a:close/>
                  <a:moveTo>
                    <a:pt x="31" y="13"/>
                  </a:moveTo>
                  <a:cubicBezTo>
                    <a:pt x="31" y="13"/>
                    <a:pt x="31" y="13"/>
                    <a:pt x="31" y="13"/>
                  </a:cubicBezTo>
                  <a:cubicBezTo>
                    <a:pt x="31" y="13"/>
                    <a:pt x="31" y="13"/>
                    <a:pt x="31" y="13"/>
                  </a:cubicBezTo>
                  <a:cubicBezTo>
                    <a:pt x="31" y="13"/>
                    <a:pt x="31" y="13"/>
                    <a:pt x="31" y="13"/>
                  </a:cubicBezTo>
                  <a:close/>
                  <a:moveTo>
                    <a:pt x="31" y="13"/>
                  </a:moveTo>
                  <a:cubicBezTo>
                    <a:pt x="31" y="13"/>
                    <a:pt x="31" y="13"/>
                    <a:pt x="31" y="13"/>
                  </a:cubicBezTo>
                  <a:cubicBezTo>
                    <a:pt x="31" y="13"/>
                    <a:pt x="31" y="13"/>
                    <a:pt x="31" y="13"/>
                  </a:cubicBezTo>
                  <a:cubicBezTo>
                    <a:pt x="31" y="13"/>
                    <a:pt x="31" y="13"/>
                    <a:pt x="31" y="13"/>
                  </a:cubicBezTo>
                  <a:close/>
                  <a:moveTo>
                    <a:pt x="31" y="13"/>
                  </a:moveTo>
                  <a:cubicBezTo>
                    <a:pt x="31" y="13"/>
                    <a:pt x="31" y="13"/>
                    <a:pt x="31" y="13"/>
                  </a:cubicBezTo>
                  <a:cubicBezTo>
                    <a:pt x="31" y="13"/>
                    <a:pt x="31" y="13"/>
                    <a:pt x="31" y="13"/>
                  </a:cubicBezTo>
                  <a:cubicBezTo>
                    <a:pt x="31" y="13"/>
                    <a:pt x="31" y="13"/>
                    <a:pt x="31" y="13"/>
                  </a:cubicBezTo>
                  <a:close/>
                  <a:moveTo>
                    <a:pt x="31" y="13"/>
                  </a:moveTo>
                  <a:cubicBezTo>
                    <a:pt x="31" y="13"/>
                    <a:pt x="31" y="13"/>
                    <a:pt x="31" y="13"/>
                  </a:cubicBezTo>
                  <a:cubicBezTo>
                    <a:pt x="31" y="13"/>
                    <a:pt x="31" y="13"/>
                    <a:pt x="31" y="13"/>
                  </a:cubicBezTo>
                  <a:cubicBezTo>
                    <a:pt x="31" y="13"/>
                    <a:pt x="31" y="13"/>
                    <a:pt x="31" y="13"/>
                  </a:cubicBezTo>
                  <a:close/>
                  <a:moveTo>
                    <a:pt x="31" y="12"/>
                  </a:moveTo>
                  <a:cubicBezTo>
                    <a:pt x="31" y="12"/>
                    <a:pt x="31" y="12"/>
                    <a:pt x="31" y="12"/>
                  </a:cubicBezTo>
                  <a:cubicBezTo>
                    <a:pt x="31" y="12"/>
                    <a:pt x="31" y="12"/>
                    <a:pt x="31" y="12"/>
                  </a:cubicBezTo>
                  <a:cubicBezTo>
                    <a:pt x="31" y="12"/>
                    <a:pt x="31" y="12"/>
                    <a:pt x="31" y="12"/>
                  </a:cubicBezTo>
                  <a:close/>
                  <a:moveTo>
                    <a:pt x="31" y="12"/>
                  </a:moveTo>
                  <a:cubicBezTo>
                    <a:pt x="31" y="12"/>
                    <a:pt x="31" y="12"/>
                    <a:pt x="30" y="12"/>
                  </a:cubicBezTo>
                  <a:cubicBezTo>
                    <a:pt x="30" y="12"/>
                    <a:pt x="30" y="12"/>
                    <a:pt x="30" y="12"/>
                  </a:cubicBezTo>
                  <a:cubicBezTo>
                    <a:pt x="31" y="12"/>
                    <a:pt x="31" y="12"/>
                    <a:pt x="31" y="12"/>
                  </a:cubicBezTo>
                  <a:close/>
                  <a:moveTo>
                    <a:pt x="30" y="12"/>
                  </a:moveTo>
                  <a:cubicBezTo>
                    <a:pt x="30" y="12"/>
                    <a:pt x="30" y="12"/>
                    <a:pt x="30" y="12"/>
                  </a:cubicBezTo>
                  <a:cubicBezTo>
                    <a:pt x="30" y="12"/>
                    <a:pt x="30" y="12"/>
                    <a:pt x="30" y="12"/>
                  </a:cubicBezTo>
                  <a:cubicBezTo>
                    <a:pt x="30" y="12"/>
                    <a:pt x="30" y="12"/>
                    <a:pt x="30" y="12"/>
                  </a:cubicBezTo>
                  <a:close/>
                  <a:moveTo>
                    <a:pt x="30" y="12"/>
                  </a:moveTo>
                  <a:cubicBezTo>
                    <a:pt x="30" y="12"/>
                    <a:pt x="30" y="12"/>
                    <a:pt x="30" y="12"/>
                  </a:cubicBezTo>
                  <a:cubicBezTo>
                    <a:pt x="30" y="12"/>
                    <a:pt x="30" y="12"/>
                    <a:pt x="30" y="12"/>
                  </a:cubicBezTo>
                  <a:cubicBezTo>
                    <a:pt x="30" y="12"/>
                    <a:pt x="30" y="12"/>
                    <a:pt x="30" y="12"/>
                  </a:cubicBezTo>
                  <a:close/>
                  <a:moveTo>
                    <a:pt x="30" y="12"/>
                  </a:moveTo>
                  <a:cubicBezTo>
                    <a:pt x="30" y="12"/>
                    <a:pt x="30" y="12"/>
                    <a:pt x="30" y="11"/>
                  </a:cubicBezTo>
                  <a:cubicBezTo>
                    <a:pt x="30" y="11"/>
                    <a:pt x="30" y="11"/>
                    <a:pt x="30" y="11"/>
                  </a:cubicBezTo>
                  <a:cubicBezTo>
                    <a:pt x="30" y="12"/>
                    <a:pt x="30" y="12"/>
                    <a:pt x="30" y="12"/>
                  </a:cubicBezTo>
                  <a:close/>
                  <a:moveTo>
                    <a:pt x="30" y="11"/>
                  </a:moveTo>
                  <a:cubicBezTo>
                    <a:pt x="27" y="6"/>
                    <a:pt x="21" y="4"/>
                    <a:pt x="17" y="4"/>
                  </a:cubicBezTo>
                  <a:cubicBezTo>
                    <a:pt x="17" y="4"/>
                    <a:pt x="17" y="4"/>
                    <a:pt x="17" y="4"/>
                  </a:cubicBezTo>
                  <a:cubicBezTo>
                    <a:pt x="17" y="4"/>
                    <a:pt x="17" y="4"/>
                    <a:pt x="16" y="4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16" y="4"/>
                    <a:pt x="17" y="4"/>
                    <a:pt x="17" y="4"/>
                  </a:cubicBezTo>
                  <a:cubicBezTo>
                    <a:pt x="17" y="4"/>
                    <a:pt x="17" y="4"/>
                    <a:pt x="17" y="4"/>
                  </a:cubicBezTo>
                  <a:cubicBezTo>
                    <a:pt x="21" y="4"/>
                    <a:pt x="26" y="5"/>
                    <a:pt x="30" y="11"/>
                  </a:cubicBezTo>
                  <a:close/>
                  <a:moveTo>
                    <a:pt x="7" y="6"/>
                  </a:moveTo>
                  <a:cubicBezTo>
                    <a:pt x="7" y="6"/>
                    <a:pt x="7" y="6"/>
                    <a:pt x="7" y="5"/>
                  </a:cubicBezTo>
                  <a:cubicBezTo>
                    <a:pt x="7" y="5"/>
                    <a:pt x="7" y="5"/>
                    <a:pt x="7" y="5"/>
                  </a:cubicBezTo>
                  <a:cubicBezTo>
                    <a:pt x="9" y="5"/>
                    <a:pt x="10" y="5"/>
                    <a:pt x="11" y="4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9" y="5"/>
                    <a:pt x="8" y="5"/>
                    <a:pt x="7" y="6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7" y="6"/>
                    <a:pt x="7" y="6"/>
                    <a:pt x="7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74" name="Freeform 269"/>
            <p:cNvSpPr/>
            <p:nvPr/>
          </p:nvSpPr>
          <p:spPr bwMode="auto">
            <a:xfrm>
              <a:off x="2131" y="1057"/>
              <a:ext cx="323" cy="214"/>
            </a:xfrm>
            <a:custGeom>
              <a:avLst/>
              <a:gdLst>
                <a:gd name="T0" fmla="*/ 2 w 128"/>
                <a:gd name="T1" fmla="*/ 83 h 85"/>
                <a:gd name="T2" fmla="*/ 4 w 128"/>
                <a:gd name="T3" fmla="*/ 84 h 85"/>
                <a:gd name="T4" fmla="*/ 2 w 128"/>
                <a:gd name="T5" fmla="*/ 84 h 85"/>
                <a:gd name="T6" fmla="*/ 2 w 128"/>
                <a:gd name="T7" fmla="*/ 84 h 85"/>
                <a:gd name="T8" fmla="*/ 2 w 128"/>
                <a:gd name="T9" fmla="*/ 84 h 85"/>
                <a:gd name="T10" fmla="*/ 2 w 128"/>
                <a:gd name="T11" fmla="*/ 84 h 85"/>
                <a:gd name="T12" fmla="*/ 2 w 128"/>
                <a:gd name="T13" fmla="*/ 84 h 85"/>
                <a:gd name="T14" fmla="*/ 2 w 128"/>
                <a:gd name="T15" fmla="*/ 84 h 85"/>
                <a:gd name="T16" fmla="*/ 0 w 128"/>
                <a:gd name="T17" fmla="*/ 49 h 85"/>
                <a:gd name="T18" fmla="*/ 0 w 128"/>
                <a:gd name="T19" fmla="*/ 49 h 85"/>
                <a:gd name="T20" fmla="*/ 0 w 128"/>
                <a:gd name="T21" fmla="*/ 40 h 85"/>
                <a:gd name="T22" fmla="*/ 0 w 128"/>
                <a:gd name="T23" fmla="*/ 40 h 85"/>
                <a:gd name="T24" fmla="*/ 2 w 128"/>
                <a:gd name="T25" fmla="*/ 35 h 85"/>
                <a:gd name="T26" fmla="*/ 2 w 128"/>
                <a:gd name="T27" fmla="*/ 35 h 85"/>
                <a:gd name="T28" fmla="*/ 50 w 128"/>
                <a:gd name="T29" fmla="*/ 1 h 85"/>
                <a:gd name="T30" fmla="*/ 50 w 128"/>
                <a:gd name="T31" fmla="*/ 1 h 85"/>
                <a:gd name="T32" fmla="*/ 70 w 128"/>
                <a:gd name="T33" fmla="*/ 0 h 85"/>
                <a:gd name="T34" fmla="*/ 70 w 128"/>
                <a:gd name="T35" fmla="*/ 0 h 85"/>
                <a:gd name="T36" fmla="*/ 103 w 128"/>
                <a:gd name="T37" fmla="*/ 9 h 85"/>
                <a:gd name="T38" fmla="*/ 103 w 128"/>
                <a:gd name="T39" fmla="*/ 9 h 85"/>
                <a:gd name="T40" fmla="*/ 118 w 128"/>
                <a:gd name="T41" fmla="*/ 37 h 85"/>
                <a:gd name="T42" fmla="*/ 118 w 128"/>
                <a:gd name="T43" fmla="*/ 37 h 85"/>
                <a:gd name="T44" fmla="*/ 128 w 128"/>
                <a:gd name="T45" fmla="*/ 65 h 85"/>
                <a:gd name="T46" fmla="*/ 128 w 128"/>
                <a:gd name="T47" fmla="*/ 65 h 85"/>
                <a:gd name="T48" fmla="*/ 124 w 128"/>
                <a:gd name="T49" fmla="*/ 66 h 85"/>
                <a:gd name="T50" fmla="*/ 115 w 128"/>
                <a:gd name="T51" fmla="*/ 39 h 85"/>
                <a:gd name="T52" fmla="*/ 115 w 128"/>
                <a:gd name="T53" fmla="*/ 39 h 85"/>
                <a:gd name="T54" fmla="*/ 100 w 128"/>
                <a:gd name="T55" fmla="*/ 11 h 85"/>
                <a:gd name="T56" fmla="*/ 100 w 128"/>
                <a:gd name="T57" fmla="*/ 11 h 85"/>
                <a:gd name="T58" fmla="*/ 70 w 128"/>
                <a:gd name="T59" fmla="*/ 4 h 85"/>
                <a:gd name="T60" fmla="*/ 70 w 128"/>
                <a:gd name="T61" fmla="*/ 4 h 85"/>
                <a:gd name="T62" fmla="*/ 50 w 128"/>
                <a:gd name="T63" fmla="*/ 5 h 85"/>
                <a:gd name="T64" fmla="*/ 50 w 128"/>
                <a:gd name="T65" fmla="*/ 5 h 85"/>
                <a:gd name="T66" fmla="*/ 5 w 128"/>
                <a:gd name="T67" fmla="*/ 37 h 85"/>
                <a:gd name="T68" fmla="*/ 5 w 128"/>
                <a:gd name="T69" fmla="*/ 37 h 85"/>
                <a:gd name="T70" fmla="*/ 4 w 128"/>
                <a:gd name="T71" fmla="*/ 41 h 85"/>
                <a:gd name="T72" fmla="*/ 4 w 128"/>
                <a:gd name="T73" fmla="*/ 41 h 85"/>
                <a:gd name="T74" fmla="*/ 4 w 128"/>
                <a:gd name="T75" fmla="*/ 49 h 85"/>
                <a:gd name="T76" fmla="*/ 4 w 128"/>
                <a:gd name="T77" fmla="*/ 49 h 85"/>
                <a:gd name="T78" fmla="*/ 6 w 128"/>
                <a:gd name="T79" fmla="*/ 84 h 85"/>
                <a:gd name="T80" fmla="*/ 6 w 128"/>
                <a:gd name="T81" fmla="*/ 84 h 85"/>
                <a:gd name="T82" fmla="*/ 6 w 128"/>
                <a:gd name="T83" fmla="*/ 84 h 85"/>
                <a:gd name="T84" fmla="*/ 6 w 128"/>
                <a:gd name="T85" fmla="*/ 84 h 85"/>
                <a:gd name="T86" fmla="*/ 5 w 128"/>
                <a:gd name="T87" fmla="*/ 85 h 85"/>
                <a:gd name="T88" fmla="*/ 5 w 128"/>
                <a:gd name="T89" fmla="*/ 85 h 85"/>
                <a:gd name="T90" fmla="*/ 2 w 128"/>
                <a:gd name="T91" fmla="*/ 83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28" h="85">
                  <a:moveTo>
                    <a:pt x="2" y="83"/>
                  </a:moveTo>
                  <a:cubicBezTo>
                    <a:pt x="4" y="84"/>
                    <a:pt x="4" y="84"/>
                    <a:pt x="4" y="84"/>
                  </a:cubicBezTo>
                  <a:cubicBezTo>
                    <a:pt x="2" y="84"/>
                    <a:pt x="2" y="84"/>
                    <a:pt x="2" y="84"/>
                  </a:cubicBezTo>
                  <a:cubicBezTo>
                    <a:pt x="2" y="84"/>
                    <a:pt x="2" y="84"/>
                    <a:pt x="2" y="84"/>
                  </a:cubicBezTo>
                  <a:cubicBezTo>
                    <a:pt x="2" y="84"/>
                    <a:pt x="2" y="84"/>
                    <a:pt x="2" y="84"/>
                  </a:cubicBezTo>
                  <a:cubicBezTo>
                    <a:pt x="2" y="84"/>
                    <a:pt x="2" y="84"/>
                    <a:pt x="2" y="84"/>
                  </a:cubicBezTo>
                  <a:cubicBezTo>
                    <a:pt x="2" y="84"/>
                    <a:pt x="2" y="84"/>
                    <a:pt x="2" y="84"/>
                  </a:cubicBezTo>
                  <a:cubicBezTo>
                    <a:pt x="2" y="84"/>
                    <a:pt x="2" y="84"/>
                    <a:pt x="2" y="84"/>
                  </a:cubicBezTo>
                  <a:cubicBezTo>
                    <a:pt x="2" y="81"/>
                    <a:pt x="0" y="63"/>
                    <a:pt x="0" y="49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46"/>
                    <a:pt x="0" y="43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1" y="38"/>
                    <a:pt x="1" y="36"/>
                    <a:pt x="2" y="35"/>
                  </a:cubicBezTo>
                  <a:cubicBezTo>
                    <a:pt x="2" y="35"/>
                    <a:pt x="2" y="35"/>
                    <a:pt x="2" y="35"/>
                  </a:cubicBezTo>
                  <a:cubicBezTo>
                    <a:pt x="5" y="31"/>
                    <a:pt x="17" y="6"/>
                    <a:pt x="50" y="1"/>
                  </a:cubicBezTo>
                  <a:cubicBezTo>
                    <a:pt x="50" y="1"/>
                    <a:pt x="50" y="1"/>
                    <a:pt x="50" y="1"/>
                  </a:cubicBezTo>
                  <a:cubicBezTo>
                    <a:pt x="57" y="0"/>
                    <a:pt x="64" y="0"/>
                    <a:pt x="70" y="0"/>
                  </a:cubicBezTo>
                  <a:cubicBezTo>
                    <a:pt x="70" y="0"/>
                    <a:pt x="70" y="0"/>
                    <a:pt x="70" y="0"/>
                  </a:cubicBezTo>
                  <a:cubicBezTo>
                    <a:pt x="90" y="0"/>
                    <a:pt x="100" y="5"/>
                    <a:pt x="103" y="9"/>
                  </a:cubicBezTo>
                  <a:cubicBezTo>
                    <a:pt x="103" y="9"/>
                    <a:pt x="103" y="9"/>
                    <a:pt x="103" y="9"/>
                  </a:cubicBezTo>
                  <a:cubicBezTo>
                    <a:pt x="107" y="14"/>
                    <a:pt x="113" y="23"/>
                    <a:pt x="118" y="37"/>
                  </a:cubicBezTo>
                  <a:cubicBezTo>
                    <a:pt x="118" y="37"/>
                    <a:pt x="118" y="37"/>
                    <a:pt x="118" y="37"/>
                  </a:cubicBezTo>
                  <a:cubicBezTo>
                    <a:pt x="124" y="52"/>
                    <a:pt x="128" y="65"/>
                    <a:pt x="128" y="65"/>
                  </a:cubicBezTo>
                  <a:cubicBezTo>
                    <a:pt x="128" y="65"/>
                    <a:pt x="128" y="65"/>
                    <a:pt x="128" y="65"/>
                  </a:cubicBezTo>
                  <a:cubicBezTo>
                    <a:pt x="124" y="66"/>
                    <a:pt x="124" y="66"/>
                    <a:pt x="124" y="66"/>
                  </a:cubicBezTo>
                  <a:cubicBezTo>
                    <a:pt x="124" y="66"/>
                    <a:pt x="120" y="53"/>
                    <a:pt x="115" y="39"/>
                  </a:cubicBezTo>
                  <a:cubicBezTo>
                    <a:pt x="115" y="39"/>
                    <a:pt x="115" y="39"/>
                    <a:pt x="115" y="39"/>
                  </a:cubicBezTo>
                  <a:cubicBezTo>
                    <a:pt x="109" y="25"/>
                    <a:pt x="104" y="15"/>
                    <a:pt x="100" y="11"/>
                  </a:cubicBezTo>
                  <a:cubicBezTo>
                    <a:pt x="100" y="11"/>
                    <a:pt x="100" y="11"/>
                    <a:pt x="100" y="11"/>
                  </a:cubicBezTo>
                  <a:cubicBezTo>
                    <a:pt x="98" y="9"/>
                    <a:pt x="89" y="4"/>
                    <a:pt x="70" y="4"/>
                  </a:cubicBezTo>
                  <a:cubicBezTo>
                    <a:pt x="70" y="4"/>
                    <a:pt x="70" y="4"/>
                    <a:pt x="70" y="4"/>
                  </a:cubicBezTo>
                  <a:cubicBezTo>
                    <a:pt x="64" y="4"/>
                    <a:pt x="58" y="4"/>
                    <a:pt x="50" y="5"/>
                  </a:cubicBezTo>
                  <a:cubicBezTo>
                    <a:pt x="50" y="5"/>
                    <a:pt x="50" y="5"/>
                    <a:pt x="50" y="5"/>
                  </a:cubicBezTo>
                  <a:cubicBezTo>
                    <a:pt x="19" y="10"/>
                    <a:pt x="9" y="32"/>
                    <a:pt x="5" y="37"/>
                  </a:cubicBezTo>
                  <a:cubicBezTo>
                    <a:pt x="5" y="37"/>
                    <a:pt x="5" y="37"/>
                    <a:pt x="5" y="37"/>
                  </a:cubicBezTo>
                  <a:cubicBezTo>
                    <a:pt x="5" y="37"/>
                    <a:pt x="5" y="39"/>
                    <a:pt x="4" y="41"/>
                  </a:cubicBezTo>
                  <a:cubicBezTo>
                    <a:pt x="4" y="41"/>
                    <a:pt x="4" y="41"/>
                    <a:pt x="4" y="41"/>
                  </a:cubicBezTo>
                  <a:cubicBezTo>
                    <a:pt x="4" y="43"/>
                    <a:pt x="4" y="46"/>
                    <a:pt x="4" y="49"/>
                  </a:cubicBezTo>
                  <a:cubicBezTo>
                    <a:pt x="4" y="49"/>
                    <a:pt x="4" y="49"/>
                    <a:pt x="4" y="49"/>
                  </a:cubicBezTo>
                  <a:cubicBezTo>
                    <a:pt x="4" y="63"/>
                    <a:pt x="6" y="82"/>
                    <a:pt x="6" y="84"/>
                  </a:cubicBezTo>
                  <a:cubicBezTo>
                    <a:pt x="6" y="84"/>
                    <a:pt x="6" y="84"/>
                    <a:pt x="6" y="84"/>
                  </a:cubicBezTo>
                  <a:cubicBezTo>
                    <a:pt x="6" y="84"/>
                    <a:pt x="6" y="84"/>
                    <a:pt x="6" y="84"/>
                  </a:cubicBezTo>
                  <a:cubicBezTo>
                    <a:pt x="6" y="84"/>
                    <a:pt x="6" y="84"/>
                    <a:pt x="6" y="84"/>
                  </a:cubicBezTo>
                  <a:cubicBezTo>
                    <a:pt x="6" y="84"/>
                    <a:pt x="6" y="84"/>
                    <a:pt x="5" y="85"/>
                  </a:cubicBezTo>
                  <a:cubicBezTo>
                    <a:pt x="5" y="85"/>
                    <a:pt x="5" y="85"/>
                    <a:pt x="5" y="85"/>
                  </a:cubicBezTo>
                  <a:cubicBezTo>
                    <a:pt x="2" y="83"/>
                    <a:pt x="2" y="83"/>
                    <a:pt x="2" y="8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75" name="Freeform 270"/>
            <p:cNvSpPr>
              <a:spLocks noEditPoints="1"/>
            </p:cNvSpPr>
            <p:nvPr/>
          </p:nvSpPr>
          <p:spPr bwMode="auto">
            <a:xfrm>
              <a:off x="2126" y="1052"/>
              <a:ext cx="333" cy="226"/>
            </a:xfrm>
            <a:custGeom>
              <a:avLst/>
              <a:gdLst>
                <a:gd name="T0" fmla="*/ 2 w 132"/>
                <a:gd name="T1" fmla="*/ 88 h 90"/>
                <a:gd name="T2" fmla="*/ 2 w 132"/>
                <a:gd name="T3" fmla="*/ 86 h 90"/>
                <a:gd name="T4" fmla="*/ 2 w 132"/>
                <a:gd name="T5" fmla="*/ 86 h 90"/>
                <a:gd name="T6" fmla="*/ 2 w 132"/>
                <a:gd name="T7" fmla="*/ 86 h 90"/>
                <a:gd name="T8" fmla="*/ 0 w 132"/>
                <a:gd name="T9" fmla="*/ 51 h 90"/>
                <a:gd name="T10" fmla="*/ 0 w 132"/>
                <a:gd name="T11" fmla="*/ 51 h 90"/>
                <a:gd name="T12" fmla="*/ 0 w 132"/>
                <a:gd name="T13" fmla="*/ 51 h 90"/>
                <a:gd name="T14" fmla="*/ 0 w 132"/>
                <a:gd name="T15" fmla="*/ 42 h 90"/>
                <a:gd name="T16" fmla="*/ 3 w 132"/>
                <a:gd name="T17" fmla="*/ 35 h 90"/>
                <a:gd name="T18" fmla="*/ 52 w 132"/>
                <a:gd name="T19" fmla="*/ 1 h 90"/>
                <a:gd name="T20" fmla="*/ 72 w 132"/>
                <a:gd name="T21" fmla="*/ 0 h 90"/>
                <a:gd name="T22" fmla="*/ 107 w 132"/>
                <a:gd name="T23" fmla="*/ 10 h 90"/>
                <a:gd name="T24" fmla="*/ 122 w 132"/>
                <a:gd name="T25" fmla="*/ 39 h 90"/>
                <a:gd name="T26" fmla="*/ 132 w 132"/>
                <a:gd name="T27" fmla="*/ 67 h 90"/>
                <a:gd name="T28" fmla="*/ 125 w 132"/>
                <a:gd name="T29" fmla="*/ 71 h 90"/>
                <a:gd name="T30" fmla="*/ 124 w 132"/>
                <a:gd name="T31" fmla="*/ 69 h 90"/>
                <a:gd name="T32" fmla="*/ 124 w 132"/>
                <a:gd name="T33" fmla="*/ 69 h 90"/>
                <a:gd name="T34" fmla="*/ 124 w 132"/>
                <a:gd name="T35" fmla="*/ 69 h 90"/>
                <a:gd name="T36" fmla="*/ 124 w 132"/>
                <a:gd name="T37" fmla="*/ 68 h 90"/>
                <a:gd name="T38" fmla="*/ 123 w 132"/>
                <a:gd name="T39" fmla="*/ 66 h 90"/>
                <a:gd name="T40" fmla="*/ 121 w 132"/>
                <a:gd name="T41" fmla="*/ 60 h 90"/>
                <a:gd name="T42" fmla="*/ 115 w 132"/>
                <a:gd name="T43" fmla="*/ 42 h 90"/>
                <a:gd name="T44" fmla="*/ 101 w 132"/>
                <a:gd name="T45" fmla="*/ 15 h 90"/>
                <a:gd name="T46" fmla="*/ 72 w 132"/>
                <a:gd name="T47" fmla="*/ 8 h 90"/>
                <a:gd name="T48" fmla="*/ 72 w 132"/>
                <a:gd name="T49" fmla="*/ 8 h 90"/>
                <a:gd name="T50" fmla="*/ 53 w 132"/>
                <a:gd name="T51" fmla="*/ 9 h 90"/>
                <a:gd name="T52" fmla="*/ 9 w 132"/>
                <a:gd name="T53" fmla="*/ 40 h 90"/>
                <a:gd name="T54" fmla="*/ 9 w 132"/>
                <a:gd name="T55" fmla="*/ 41 h 90"/>
                <a:gd name="T56" fmla="*/ 8 w 132"/>
                <a:gd name="T57" fmla="*/ 43 h 90"/>
                <a:gd name="T58" fmla="*/ 8 w 132"/>
                <a:gd name="T59" fmla="*/ 51 h 90"/>
                <a:gd name="T60" fmla="*/ 10 w 132"/>
                <a:gd name="T61" fmla="*/ 86 h 90"/>
                <a:gd name="T62" fmla="*/ 10 w 132"/>
                <a:gd name="T63" fmla="*/ 86 h 90"/>
                <a:gd name="T64" fmla="*/ 10 w 132"/>
                <a:gd name="T65" fmla="*/ 86 h 90"/>
                <a:gd name="T66" fmla="*/ 9 w 132"/>
                <a:gd name="T67" fmla="*/ 88 h 90"/>
                <a:gd name="T68" fmla="*/ 5 w 132"/>
                <a:gd name="T69" fmla="*/ 88 h 90"/>
                <a:gd name="T70" fmla="*/ 4 w 132"/>
                <a:gd name="T71" fmla="*/ 51 h 90"/>
                <a:gd name="T72" fmla="*/ 4 w 132"/>
                <a:gd name="T73" fmla="*/ 52 h 90"/>
                <a:gd name="T74" fmla="*/ 5 w 132"/>
                <a:gd name="T75" fmla="*/ 80 h 90"/>
                <a:gd name="T76" fmla="*/ 126 w 132"/>
                <a:gd name="T77" fmla="*/ 62 h 90"/>
                <a:gd name="T78" fmla="*/ 125 w 132"/>
                <a:gd name="T79" fmla="*/ 59 h 90"/>
                <a:gd name="T80" fmla="*/ 118 w 132"/>
                <a:gd name="T81" fmla="*/ 40 h 90"/>
                <a:gd name="T82" fmla="*/ 109 w 132"/>
                <a:gd name="T83" fmla="*/ 20 h 90"/>
                <a:gd name="T84" fmla="*/ 118 w 132"/>
                <a:gd name="T85" fmla="*/ 40 h 90"/>
                <a:gd name="T86" fmla="*/ 5 w 132"/>
                <a:gd name="T87" fmla="*/ 38 h 90"/>
                <a:gd name="T88" fmla="*/ 5 w 132"/>
                <a:gd name="T89" fmla="*/ 38 h 90"/>
                <a:gd name="T90" fmla="*/ 5 w 132"/>
                <a:gd name="T91" fmla="*/ 41 h 90"/>
                <a:gd name="T92" fmla="*/ 9 w 132"/>
                <a:gd name="T93" fmla="*/ 40 h 90"/>
                <a:gd name="T94" fmla="*/ 9 w 132"/>
                <a:gd name="T95" fmla="*/ 40 h 90"/>
                <a:gd name="T96" fmla="*/ 6 w 132"/>
                <a:gd name="T97" fmla="*/ 38 h 90"/>
                <a:gd name="T98" fmla="*/ 6 w 132"/>
                <a:gd name="T99" fmla="*/ 38 h 90"/>
                <a:gd name="T100" fmla="*/ 6 w 132"/>
                <a:gd name="T101" fmla="*/ 38 h 90"/>
                <a:gd name="T102" fmla="*/ 6 w 132"/>
                <a:gd name="T103" fmla="*/ 38 h 90"/>
                <a:gd name="T104" fmla="*/ 6 w 132"/>
                <a:gd name="T105" fmla="*/ 38 h 90"/>
                <a:gd name="T106" fmla="*/ 6 w 132"/>
                <a:gd name="T107" fmla="*/ 38 h 90"/>
                <a:gd name="T108" fmla="*/ 6 w 132"/>
                <a:gd name="T109" fmla="*/ 38 h 90"/>
                <a:gd name="T110" fmla="*/ 6 w 132"/>
                <a:gd name="T111" fmla="*/ 38 h 90"/>
                <a:gd name="T112" fmla="*/ 6 w 132"/>
                <a:gd name="T113" fmla="*/ 37 h 90"/>
                <a:gd name="T114" fmla="*/ 6 w 132"/>
                <a:gd name="T115" fmla="*/ 38 h 90"/>
                <a:gd name="T116" fmla="*/ 9 w 132"/>
                <a:gd name="T117" fmla="*/ 32 h 90"/>
                <a:gd name="T118" fmla="*/ 52 w 132"/>
                <a:gd name="T119" fmla="*/ 5 h 90"/>
                <a:gd name="T120" fmla="*/ 72 w 132"/>
                <a:gd name="T121" fmla="*/ 4 h 90"/>
                <a:gd name="T122" fmla="*/ 72 w 132"/>
                <a:gd name="T123" fmla="*/ 4 h 90"/>
                <a:gd name="T124" fmla="*/ 52 w 132"/>
                <a:gd name="T125" fmla="*/ 5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32" h="90">
                  <a:moveTo>
                    <a:pt x="5" y="88"/>
                  </a:moveTo>
                  <a:cubicBezTo>
                    <a:pt x="2" y="88"/>
                    <a:pt x="2" y="88"/>
                    <a:pt x="2" y="88"/>
                  </a:cubicBezTo>
                  <a:cubicBezTo>
                    <a:pt x="2" y="86"/>
                    <a:pt x="2" y="86"/>
                    <a:pt x="2" y="86"/>
                  </a:cubicBezTo>
                  <a:cubicBezTo>
                    <a:pt x="2" y="86"/>
                    <a:pt x="2" y="86"/>
                    <a:pt x="2" y="86"/>
                  </a:cubicBezTo>
                  <a:cubicBezTo>
                    <a:pt x="2" y="86"/>
                    <a:pt x="2" y="86"/>
                    <a:pt x="2" y="86"/>
                  </a:cubicBezTo>
                  <a:cubicBezTo>
                    <a:pt x="2" y="86"/>
                    <a:pt x="2" y="86"/>
                    <a:pt x="2" y="86"/>
                  </a:cubicBezTo>
                  <a:cubicBezTo>
                    <a:pt x="2" y="86"/>
                    <a:pt x="2" y="86"/>
                    <a:pt x="2" y="86"/>
                  </a:cubicBezTo>
                  <a:cubicBezTo>
                    <a:pt x="2" y="86"/>
                    <a:pt x="2" y="86"/>
                    <a:pt x="2" y="86"/>
                  </a:cubicBezTo>
                  <a:cubicBezTo>
                    <a:pt x="2" y="86"/>
                    <a:pt x="2" y="86"/>
                    <a:pt x="2" y="86"/>
                  </a:cubicBezTo>
                  <a:cubicBezTo>
                    <a:pt x="2" y="83"/>
                    <a:pt x="0" y="65"/>
                    <a:pt x="0" y="51"/>
                  </a:cubicBezTo>
                  <a:cubicBezTo>
                    <a:pt x="0" y="51"/>
                    <a:pt x="0" y="51"/>
                    <a:pt x="0" y="51"/>
                  </a:cubicBezTo>
                  <a:cubicBezTo>
                    <a:pt x="0" y="51"/>
                    <a:pt x="0" y="51"/>
                    <a:pt x="0" y="51"/>
                  </a:cubicBezTo>
                  <a:cubicBezTo>
                    <a:pt x="0" y="51"/>
                    <a:pt x="0" y="51"/>
                    <a:pt x="0" y="51"/>
                  </a:cubicBezTo>
                  <a:cubicBezTo>
                    <a:pt x="0" y="51"/>
                    <a:pt x="0" y="51"/>
                    <a:pt x="0" y="51"/>
                  </a:cubicBezTo>
                  <a:cubicBezTo>
                    <a:pt x="0" y="48"/>
                    <a:pt x="0" y="45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cubicBezTo>
                    <a:pt x="1" y="40"/>
                    <a:pt x="1" y="38"/>
                    <a:pt x="3" y="35"/>
                  </a:cubicBezTo>
                  <a:cubicBezTo>
                    <a:pt x="3" y="35"/>
                    <a:pt x="3" y="35"/>
                    <a:pt x="3" y="35"/>
                  </a:cubicBezTo>
                  <a:cubicBezTo>
                    <a:pt x="5" y="32"/>
                    <a:pt x="17" y="6"/>
                    <a:pt x="52" y="1"/>
                  </a:cubicBezTo>
                  <a:cubicBezTo>
                    <a:pt x="52" y="1"/>
                    <a:pt x="52" y="1"/>
                    <a:pt x="52" y="1"/>
                  </a:cubicBezTo>
                  <a:cubicBezTo>
                    <a:pt x="59" y="0"/>
                    <a:pt x="66" y="0"/>
                    <a:pt x="72" y="0"/>
                  </a:cubicBezTo>
                  <a:cubicBezTo>
                    <a:pt x="72" y="0"/>
                    <a:pt x="72" y="0"/>
                    <a:pt x="72" y="0"/>
                  </a:cubicBezTo>
                  <a:cubicBezTo>
                    <a:pt x="92" y="0"/>
                    <a:pt x="103" y="5"/>
                    <a:pt x="107" y="10"/>
                  </a:cubicBezTo>
                  <a:cubicBezTo>
                    <a:pt x="107" y="10"/>
                    <a:pt x="107" y="10"/>
                    <a:pt x="107" y="10"/>
                  </a:cubicBezTo>
                  <a:cubicBezTo>
                    <a:pt x="111" y="15"/>
                    <a:pt x="116" y="24"/>
                    <a:pt x="122" y="39"/>
                  </a:cubicBezTo>
                  <a:cubicBezTo>
                    <a:pt x="122" y="39"/>
                    <a:pt x="122" y="39"/>
                    <a:pt x="122" y="39"/>
                  </a:cubicBezTo>
                  <a:cubicBezTo>
                    <a:pt x="128" y="53"/>
                    <a:pt x="131" y="66"/>
                    <a:pt x="132" y="67"/>
                  </a:cubicBezTo>
                  <a:cubicBezTo>
                    <a:pt x="132" y="67"/>
                    <a:pt x="132" y="67"/>
                    <a:pt x="132" y="67"/>
                  </a:cubicBezTo>
                  <a:cubicBezTo>
                    <a:pt x="132" y="69"/>
                    <a:pt x="132" y="69"/>
                    <a:pt x="132" y="69"/>
                  </a:cubicBezTo>
                  <a:cubicBezTo>
                    <a:pt x="125" y="71"/>
                    <a:pt x="125" y="71"/>
                    <a:pt x="125" y="71"/>
                  </a:cubicBezTo>
                  <a:cubicBezTo>
                    <a:pt x="124" y="69"/>
                    <a:pt x="124" y="69"/>
                    <a:pt x="124" y="69"/>
                  </a:cubicBezTo>
                  <a:cubicBezTo>
                    <a:pt x="124" y="69"/>
                    <a:pt x="124" y="69"/>
                    <a:pt x="124" y="69"/>
                  </a:cubicBezTo>
                  <a:cubicBezTo>
                    <a:pt x="124" y="69"/>
                    <a:pt x="124" y="69"/>
                    <a:pt x="124" y="69"/>
                  </a:cubicBezTo>
                  <a:cubicBezTo>
                    <a:pt x="124" y="69"/>
                    <a:pt x="124" y="69"/>
                    <a:pt x="124" y="69"/>
                  </a:cubicBezTo>
                  <a:cubicBezTo>
                    <a:pt x="124" y="69"/>
                    <a:pt x="124" y="69"/>
                    <a:pt x="124" y="69"/>
                  </a:cubicBezTo>
                  <a:cubicBezTo>
                    <a:pt x="124" y="69"/>
                    <a:pt x="124" y="69"/>
                    <a:pt x="124" y="69"/>
                  </a:cubicBezTo>
                  <a:cubicBezTo>
                    <a:pt x="124" y="69"/>
                    <a:pt x="124" y="69"/>
                    <a:pt x="124" y="69"/>
                  </a:cubicBezTo>
                  <a:cubicBezTo>
                    <a:pt x="124" y="69"/>
                    <a:pt x="124" y="68"/>
                    <a:pt x="124" y="68"/>
                  </a:cubicBezTo>
                  <a:cubicBezTo>
                    <a:pt x="124" y="68"/>
                    <a:pt x="124" y="68"/>
                    <a:pt x="124" y="68"/>
                  </a:cubicBezTo>
                  <a:cubicBezTo>
                    <a:pt x="124" y="68"/>
                    <a:pt x="123" y="67"/>
                    <a:pt x="123" y="66"/>
                  </a:cubicBezTo>
                  <a:cubicBezTo>
                    <a:pt x="123" y="66"/>
                    <a:pt x="123" y="66"/>
                    <a:pt x="123" y="66"/>
                  </a:cubicBezTo>
                  <a:cubicBezTo>
                    <a:pt x="123" y="65"/>
                    <a:pt x="122" y="63"/>
                    <a:pt x="121" y="60"/>
                  </a:cubicBezTo>
                  <a:cubicBezTo>
                    <a:pt x="121" y="60"/>
                    <a:pt x="121" y="60"/>
                    <a:pt x="121" y="60"/>
                  </a:cubicBezTo>
                  <a:cubicBezTo>
                    <a:pt x="120" y="55"/>
                    <a:pt x="117" y="48"/>
                    <a:pt x="115" y="42"/>
                  </a:cubicBezTo>
                  <a:cubicBezTo>
                    <a:pt x="115" y="42"/>
                    <a:pt x="115" y="42"/>
                    <a:pt x="115" y="42"/>
                  </a:cubicBezTo>
                  <a:cubicBezTo>
                    <a:pt x="109" y="28"/>
                    <a:pt x="104" y="18"/>
                    <a:pt x="101" y="15"/>
                  </a:cubicBezTo>
                  <a:cubicBezTo>
                    <a:pt x="101" y="15"/>
                    <a:pt x="101" y="15"/>
                    <a:pt x="101" y="15"/>
                  </a:cubicBezTo>
                  <a:cubicBezTo>
                    <a:pt x="99" y="13"/>
                    <a:pt x="91" y="8"/>
                    <a:pt x="72" y="8"/>
                  </a:cubicBezTo>
                  <a:cubicBezTo>
                    <a:pt x="72" y="8"/>
                    <a:pt x="72" y="8"/>
                    <a:pt x="72" y="8"/>
                  </a:cubicBezTo>
                  <a:cubicBezTo>
                    <a:pt x="72" y="8"/>
                    <a:pt x="72" y="8"/>
                    <a:pt x="72" y="8"/>
                  </a:cubicBezTo>
                  <a:cubicBezTo>
                    <a:pt x="72" y="8"/>
                    <a:pt x="72" y="8"/>
                    <a:pt x="72" y="8"/>
                  </a:cubicBezTo>
                  <a:cubicBezTo>
                    <a:pt x="66" y="8"/>
                    <a:pt x="60" y="8"/>
                    <a:pt x="53" y="9"/>
                  </a:cubicBezTo>
                  <a:cubicBezTo>
                    <a:pt x="53" y="9"/>
                    <a:pt x="53" y="9"/>
                    <a:pt x="53" y="9"/>
                  </a:cubicBezTo>
                  <a:cubicBezTo>
                    <a:pt x="23" y="13"/>
                    <a:pt x="13" y="34"/>
                    <a:pt x="9" y="40"/>
                  </a:cubicBezTo>
                  <a:cubicBezTo>
                    <a:pt x="9" y="40"/>
                    <a:pt x="9" y="40"/>
                    <a:pt x="9" y="40"/>
                  </a:cubicBezTo>
                  <a:cubicBezTo>
                    <a:pt x="9" y="40"/>
                    <a:pt x="9" y="40"/>
                    <a:pt x="9" y="41"/>
                  </a:cubicBezTo>
                  <a:cubicBezTo>
                    <a:pt x="9" y="41"/>
                    <a:pt x="9" y="41"/>
                    <a:pt x="9" y="41"/>
                  </a:cubicBezTo>
                  <a:cubicBezTo>
                    <a:pt x="9" y="41"/>
                    <a:pt x="9" y="42"/>
                    <a:pt x="8" y="43"/>
                  </a:cubicBezTo>
                  <a:cubicBezTo>
                    <a:pt x="8" y="43"/>
                    <a:pt x="8" y="43"/>
                    <a:pt x="8" y="43"/>
                  </a:cubicBezTo>
                  <a:cubicBezTo>
                    <a:pt x="8" y="45"/>
                    <a:pt x="8" y="48"/>
                    <a:pt x="8" y="51"/>
                  </a:cubicBezTo>
                  <a:cubicBezTo>
                    <a:pt x="8" y="51"/>
                    <a:pt x="8" y="51"/>
                    <a:pt x="8" y="51"/>
                  </a:cubicBezTo>
                  <a:cubicBezTo>
                    <a:pt x="8" y="65"/>
                    <a:pt x="10" y="83"/>
                    <a:pt x="10" y="86"/>
                  </a:cubicBezTo>
                  <a:cubicBezTo>
                    <a:pt x="10" y="86"/>
                    <a:pt x="10" y="86"/>
                    <a:pt x="10" y="86"/>
                  </a:cubicBezTo>
                  <a:cubicBezTo>
                    <a:pt x="10" y="86"/>
                    <a:pt x="10" y="86"/>
                    <a:pt x="10" y="86"/>
                  </a:cubicBezTo>
                  <a:cubicBezTo>
                    <a:pt x="10" y="86"/>
                    <a:pt x="10" y="86"/>
                    <a:pt x="10" y="86"/>
                  </a:cubicBezTo>
                  <a:cubicBezTo>
                    <a:pt x="10" y="86"/>
                    <a:pt x="10" y="86"/>
                    <a:pt x="10" y="86"/>
                  </a:cubicBezTo>
                  <a:cubicBezTo>
                    <a:pt x="12" y="88"/>
                    <a:pt x="12" y="88"/>
                    <a:pt x="12" y="88"/>
                  </a:cubicBezTo>
                  <a:cubicBezTo>
                    <a:pt x="9" y="88"/>
                    <a:pt x="9" y="88"/>
                    <a:pt x="9" y="88"/>
                  </a:cubicBezTo>
                  <a:cubicBezTo>
                    <a:pt x="8" y="90"/>
                    <a:pt x="8" y="90"/>
                    <a:pt x="8" y="90"/>
                  </a:cubicBezTo>
                  <a:cubicBezTo>
                    <a:pt x="5" y="88"/>
                    <a:pt x="5" y="88"/>
                    <a:pt x="5" y="88"/>
                  </a:cubicBezTo>
                  <a:close/>
                  <a:moveTo>
                    <a:pt x="5" y="80"/>
                  </a:moveTo>
                  <a:cubicBezTo>
                    <a:pt x="5" y="73"/>
                    <a:pt x="4" y="61"/>
                    <a:pt x="4" y="51"/>
                  </a:cubicBezTo>
                  <a:cubicBezTo>
                    <a:pt x="4" y="51"/>
                    <a:pt x="4" y="51"/>
                    <a:pt x="4" y="51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61"/>
                    <a:pt x="5" y="73"/>
                    <a:pt x="5" y="80"/>
                  </a:cubicBezTo>
                  <a:close/>
                  <a:moveTo>
                    <a:pt x="118" y="40"/>
                  </a:moveTo>
                  <a:cubicBezTo>
                    <a:pt x="122" y="48"/>
                    <a:pt x="124" y="57"/>
                    <a:pt x="126" y="62"/>
                  </a:cubicBezTo>
                  <a:cubicBezTo>
                    <a:pt x="126" y="62"/>
                    <a:pt x="126" y="62"/>
                    <a:pt x="126" y="62"/>
                  </a:cubicBezTo>
                  <a:cubicBezTo>
                    <a:pt x="126" y="61"/>
                    <a:pt x="125" y="60"/>
                    <a:pt x="125" y="59"/>
                  </a:cubicBezTo>
                  <a:cubicBezTo>
                    <a:pt x="125" y="59"/>
                    <a:pt x="125" y="59"/>
                    <a:pt x="125" y="59"/>
                  </a:cubicBezTo>
                  <a:cubicBezTo>
                    <a:pt x="124" y="54"/>
                    <a:pt x="121" y="47"/>
                    <a:pt x="118" y="40"/>
                  </a:cubicBezTo>
                  <a:cubicBezTo>
                    <a:pt x="118" y="40"/>
                    <a:pt x="118" y="40"/>
                    <a:pt x="118" y="40"/>
                  </a:cubicBezTo>
                  <a:cubicBezTo>
                    <a:pt x="115" y="32"/>
                    <a:pt x="112" y="25"/>
                    <a:pt x="109" y="20"/>
                  </a:cubicBezTo>
                  <a:cubicBezTo>
                    <a:pt x="109" y="20"/>
                    <a:pt x="109" y="20"/>
                    <a:pt x="109" y="20"/>
                  </a:cubicBezTo>
                  <a:cubicBezTo>
                    <a:pt x="112" y="25"/>
                    <a:pt x="115" y="32"/>
                    <a:pt x="118" y="40"/>
                  </a:cubicBezTo>
                  <a:close/>
                  <a:moveTo>
                    <a:pt x="5" y="41"/>
                  </a:moveTo>
                  <a:cubicBezTo>
                    <a:pt x="5" y="39"/>
                    <a:pt x="5" y="39"/>
                    <a:pt x="5" y="38"/>
                  </a:cubicBezTo>
                  <a:cubicBezTo>
                    <a:pt x="5" y="38"/>
                    <a:pt x="5" y="38"/>
                    <a:pt x="5" y="38"/>
                  </a:cubicBezTo>
                  <a:cubicBezTo>
                    <a:pt x="5" y="38"/>
                    <a:pt x="5" y="38"/>
                    <a:pt x="5" y="38"/>
                  </a:cubicBezTo>
                  <a:cubicBezTo>
                    <a:pt x="5" y="38"/>
                    <a:pt x="5" y="38"/>
                    <a:pt x="5" y="38"/>
                  </a:cubicBezTo>
                  <a:cubicBezTo>
                    <a:pt x="5" y="39"/>
                    <a:pt x="5" y="40"/>
                    <a:pt x="5" y="41"/>
                  </a:cubicBezTo>
                  <a:close/>
                  <a:moveTo>
                    <a:pt x="9" y="40"/>
                  </a:moveTo>
                  <a:cubicBezTo>
                    <a:pt x="9" y="40"/>
                    <a:pt x="9" y="40"/>
                    <a:pt x="9" y="40"/>
                  </a:cubicBezTo>
                  <a:cubicBezTo>
                    <a:pt x="9" y="40"/>
                    <a:pt x="9" y="40"/>
                    <a:pt x="9" y="40"/>
                  </a:cubicBezTo>
                  <a:cubicBezTo>
                    <a:pt x="9" y="40"/>
                    <a:pt x="9" y="40"/>
                    <a:pt x="9" y="40"/>
                  </a:cubicBezTo>
                  <a:cubicBezTo>
                    <a:pt x="9" y="40"/>
                    <a:pt x="9" y="40"/>
                    <a:pt x="9" y="40"/>
                  </a:cubicBezTo>
                  <a:close/>
                  <a:moveTo>
                    <a:pt x="6" y="38"/>
                  </a:moveTo>
                  <a:cubicBezTo>
                    <a:pt x="6" y="38"/>
                    <a:pt x="6" y="38"/>
                    <a:pt x="6" y="38"/>
                  </a:cubicBezTo>
                  <a:cubicBezTo>
                    <a:pt x="6" y="38"/>
                    <a:pt x="6" y="38"/>
                    <a:pt x="6" y="38"/>
                  </a:cubicBezTo>
                  <a:cubicBezTo>
                    <a:pt x="6" y="38"/>
                    <a:pt x="6" y="38"/>
                    <a:pt x="6" y="38"/>
                  </a:cubicBezTo>
                  <a:cubicBezTo>
                    <a:pt x="6" y="38"/>
                    <a:pt x="6" y="38"/>
                    <a:pt x="6" y="38"/>
                  </a:cubicBezTo>
                  <a:close/>
                  <a:moveTo>
                    <a:pt x="6" y="38"/>
                  </a:moveTo>
                  <a:cubicBezTo>
                    <a:pt x="6" y="38"/>
                    <a:pt x="6" y="38"/>
                    <a:pt x="6" y="38"/>
                  </a:cubicBezTo>
                  <a:cubicBezTo>
                    <a:pt x="6" y="38"/>
                    <a:pt x="6" y="38"/>
                    <a:pt x="6" y="38"/>
                  </a:cubicBezTo>
                  <a:cubicBezTo>
                    <a:pt x="6" y="38"/>
                    <a:pt x="6" y="38"/>
                    <a:pt x="6" y="38"/>
                  </a:cubicBezTo>
                  <a:cubicBezTo>
                    <a:pt x="6" y="38"/>
                    <a:pt x="6" y="38"/>
                    <a:pt x="6" y="38"/>
                  </a:cubicBezTo>
                  <a:cubicBezTo>
                    <a:pt x="6" y="38"/>
                    <a:pt x="6" y="38"/>
                    <a:pt x="6" y="38"/>
                  </a:cubicBezTo>
                  <a:cubicBezTo>
                    <a:pt x="6" y="38"/>
                    <a:pt x="6" y="38"/>
                    <a:pt x="6" y="38"/>
                  </a:cubicBezTo>
                  <a:cubicBezTo>
                    <a:pt x="6" y="38"/>
                    <a:pt x="6" y="38"/>
                    <a:pt x="6" y="38"/>
                  </a:cubicBezTo>
                  <a:close/>
                  <a:moveTo>
                    <a:pt x="6" y="38"/>
                  </a:moveTo>
                  <a:cubicBezTo>
                    <a:pt x="6" y="38"/>
                    <a:pt x="6" y="38"/>
                    <a:pt x="6" y="38"/>
                  </a:cubicBezTo>
                  <a:cubicBezTo>
                    <a:pt x="6" y="38"/>
                    <a:pt x="6" y="38"/>
                    <a:pt x="6" y="38"/>
                  </a:cubicBezTo>
                  <a:cubicBezTo>
                    <a:pt x="6" y="38"/>
                    <a:pt x="6" y="37"/>
                    <a:pt x="6" y="37"/>
                  </a:cubicBezTo>
                  <a:cubicBezTo>
                    <a:pt x="6" y="37"/>
                    <a:pt x="6" y="37"/>
                    <a:pt x="6" y="37"/>
                  </a:cubicBezTo>
                  <a:cubicBezTo>
                    <a:pt x="6" y="37"/>
                    <a:pt x="6" y="38"/>
                    <a:pt x="6" y="38"/>
                  </a:cubicBezTo>
                  <a:close/>
                  <a:moveTo>
                    <a:pt x="52" y="5"/>
                  </a:moveTo>
                  <a:cubicBezTo>
                    <a:pt x="27" y="9"/>
                    <a:pt x="15" y="24"/>
                    <a:pt x="9" y="32"/>
                  </a:cubicBezTo>
                  <a:cubicBezTo>
                    <a:pt x="9" y="32"/>
                    <a:pt x="9" y="32"/>
                    <a:pt x="9" y="32"/>
                  </a:cubicBezTo>
                  <a:cubicBezTo>
                    <a:pt x="15" y="24"/>
                    <a:pt x="27" y="9"/>
                    <a:pt x="52" y="5"/>
                  </a:cubicBezTo>
                  <a:cubicBezTo>
                    <a:pt x="52" y="5"/>
                    <a:pt x="52" y="5"/>
                    <a:pt x="52" y="5"/>
                  </a:cubicBezTo>
                  <a:cubicBezTo>
                    <a:pt x="60" y="4"/>
                    <a:pt x="66" y="4"/>
                    <a:pt x="72" y="4"/>
                  </a:cubicBezTo>
                  <a:cubicBezTo>
                    <a:pt x="72" y="4"/>
                    <a:pt x="72" y="4"/>
                    <a:pt x="72" y="4"/>
                  </a:cubicBezTo>
                  <a:cubicBezTo>
                    <a:pt x="72" y="4"/>
                    <a:pt x="72" y="4"/>
                    <a:pt x="72" y="4"/>
                  </a:cubicBezTo>
                  <a:cubicBezTo>
                    <a:pt x="72" y="4"/>
                    <a:pt x="72" y="4"/>
                    <a:pt x="72" y="4"/>
                  </a:cubicBezTo>
                  <a:cubicBezTo>
                    <a:pt x="66" y="4"/>
                    <a:pt x="60" y="4"/>
                    <a:pt x="52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76" name="Freeform 271"/>
            <p:cNvSpPr/>
            <p:nvPr/>
          </p:nvSpPr>
          <p:spPr bwMode="auto">
            <a:xfrm>
              <a:off x="2300" y="1449"/>
              <a:ext cx="10" cy="35"/>
            </a:xfrm>
            <a:custGeom>
              <a:avLst/>
              <a:gdLst>
                <a:gd name="T0" fmla="*/ 0 w 10"/>
                <a:gd name="T1" fmla="*/ 35 h 35"/>
                <a:gd name="T2" fmla="*/ 0 w 10"/>
                <a:gd name="T3" fmla="*/ 0 h 35"/>
                <a:gd name="T4" fmla="*/ 10 w 10"/>
                <a:gd name="T5" fmla="*/ 0 h 35"/>
                <a:gd name="T6" fmla="*/ 10 w 10"/>
                <a:gd name="T7" fmla="*/ 35 h 35"/>
                <a:gd name="T8" fmla="*/ 0 w 10"/>
                <a:gd name="T9" fmla="*/ 35 h 35"/>
                <a:gd name="T10" fmla="*/ 0 w 10"/>
                <a:gd name="T11" fmla="*/ 35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" h="35">
                  <a:moveTo>
                    <a:pt x="0" y="35"/>
                  </a:moveTo>
                  <a:lnTo>
                    <a:pt x="0" y="0"/>
                  </a:lnTo>
                  <a:lnTo>
                    <a:pt x="10" y="0"/>
                  </a:lnTo>
                  <a:lnTo>
                    <a:pt x="10" y="35"/>
                  </a:lnTo>
                  <a:lnTo>
                    <a:pt x="0" y="35"/>
                  </a:lnTo>
                  <a:lnTo>
                    <a:pt x="0" y="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77" name="Freeform 272"/>
            <p:cNvSpPr>
              <a:spLocks noEditPoints="1"/>
            </p:cNvSpPr>
            <p:nvPr/>
          </p:nvSpPr>
          <p:spPr bwMode="auto">
            <a:xfrm>
              <a:off x="2295" y="1444"/>
              <a:ext cx="20" cy="45"/>
            </a:xfrm>
            <a:custGeom>
              <a:avLst/>
              <a:gdLst>
                <a:gd name="T0" fmla="*/ 15 w 20"/>
                <a:gd name="T1" fmla="*/ 45 h 45"/>
                <a:gd name="T2" fmla="*/ 5 w 20"/>
                <a:gd name="T3" fmla="*/ 45 h 45"/>
                <a:gd name="T4" fmla="*/ 5 w 20"/>
                <a:gd name="T5" fmla="*/ 40 h 45"/>
                <a:gd name="T6" fmla="*/ 10 w 20"/>
                <a:gd name="T7" fmla="*/ 40 h 45"/>
                <a:gd name="T8" fmla="*/ 5 w 20"/>
                <a:gd name="T9" fmla="*/ 40 h 45"/>
                <a:gd name="T10" fmla="*/ 5 w 20"/>
                <a:gd name="T11" fmla="*/ 45 h 45"/>
                <a:gd name="T12" fmla="*/ 0 w 20"/>
                <a:gd name="T13" fmla="*/ 45 h 45"/>
                <a:gd name="T14" fmla="*/ 0 w 20"/>
                <a:gd name="T15" fmla="*/ 0 h 45"/>
                <a:gd name="T16" fmla="*/ 20 w 20"/>
                <a:gd name="T17" fmla="*/ 0 h 45"/>
                <a:gd name="T18" fmla="*/ 20 w 20"/>
                <a:gd name="T19" fmla="*/ 45 h 45"/>
                <a:gd name="T20" fmla="*/ 15 w 20"/>
                <a:gd name="T21" fmla="*/ 45 h 45"/>
                <a:gd name="T22" fmla="*/ 15 w 20"/>
                <a:gd name="T23" fmla="*/ 45 h 45"/>
                <a:gd name="T24" fmla="*/ 10 w 20"/>
                <a:gd name="T25" fmla="*/ 35 h 45"/>
                <a:gd name="T26" fmla="*/ 10 w 20"/>
                <a:gd name="T27" fmla="*/ 10 h 45"/>
                <a:gd name="T28" fmla="*/ 10 w 20"/>
                <a:gd name="T29" fmla="*/ 35 h 45"/>
                <a:gd name="T30" fmla="*/ 10 w 20"/>
                <a:gd name="T31" fmla="*/ 3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0" h="45">
                  <a:moveTo>
                    <a:pt x="15" y="45"/>
                  </a:moveTo>
                  <a:lnTo>
                    <a:pt x="5" y="45"/>
                  </a:lnTo>
                  <a:lnTo>
                    <a:pt x="5" y="40"/>
                  </a:lnTo>
                  <a:lnTo>
                    <a:pt x="10" y="40"/>
                  </a:lnTo>
                  <a:lnTo>
                    <a:pt x="5" y="40"/>
                  </a:lnTo>
                  <a:lnTo>
                    <a:pt x="5" y="45"/>
                  </a:lnTo>
                  <a:lnTo>
                    <a:pt x="0" y="45"/>
                  </a:lnTo>
                  <a:lnTo>
                    <a:pt x="0" y="0"/>
                  </a:lnTo>
                  <a:lnTo>
                    <a:pt x="20" y="0"/>
                  </a:lnTo>
                  <a:lnTo>
                    <a:pt x="20" y="45"/>
                  </a:lnTo>
                  <a:lnTo>
                    <a:pt x="15" y="45"/>
                  </a:lnTo>
                  <a:lnTo>
                    <a:pt x="15" y="45"/>
                  </a:lnTo>
                  <a:close/>
                  <a:moveTo>
                    <a:pt x="10" y="35"/>
                  </a:moveTo>
                  <a:lnTo>
                    <a:pt x="10" y="10"/>
                  </a:lnTo>
                  <a:lnTo>
                    <a:pt x="10" y="35"/>
                  </a:lnTo>
                  <a:lnTo>
                    <a:pt x="10" y="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78" name="Freeform 273"/>
            <p:cNvSpPr/>
            <p:nvPr/>
          </p:nvSpPr>
          <p:spPr bwMode="auto">
            <a:xfrm>
              <a:off x="2252" y="1477"/>
              <a:ext cx="86" cy="35"/>
            </a:xfrm>
            <a:custGeom>
              <a:avLst/>
              <a:gdLst>
                <a:gd name="T0" fmla="*/ 25 w 34"/>
                <a:gd name="T1" fmla="*/ 13 h 14"/>
                <a:gd name="T2" fmla="*/ 19 w 34"/>
                <a:gd name="T3" fmla="*/ 9 h 14"/>
                <a:gd name="T4" fmla="*/ 19 w 34"/>
                <a:gd name="T5" fmla="*/ 9 h 14"/>
                <a:gd name="T6" fmla="*/ 18 w 34"/>
                <a:gd name="T7" fmla="*/ 7 h 14"/>
                <a:gd name="T8" fmla="*/ 18 w 34"/>
                <a:gd name="T9" fmla="*/ 7 h 14"/>
                <a:gd name="T10" fmla="*/ 7 w 34"/>
                <a:gd name="T11" fmla="*/ 14 h 14"/>
                <a:gd name="T12" fmla="*/ 7 w 34"/>
                <a:gd name="T13" fmla="*/ 14 h 14"/>
                <a:gd name="T14" fmla="*/ 6 w 34"/>
                <a:gd name="T15" fmla="*/ 13 h 14"/>
                <a:gd name="T16" fmla="*/ 6 w 34"/>
                <a:gd name="T17" fmla="*/ 13 h 14"/>
                <a:gd name="T18" fmla="*/ 0 w 34"/>
                <a:gd name="T19" fmla="*/ 4 h 14"/>
                <a:gd name="T20" fmla="*/ 0 w 34"/>
                <a:gd name="T21" fmla="*/ 4 h 14"/>
                <a:gd name="T22" fmla="*/ 0 w 34"/>
                <a:gd name="T23" fmla="*/ 3 h 14"/>
                <a:gd name="T24" fmla="*/ 0 w 34"/>
                <a:gd name="T25" fmla="*/ 3 h 14"/>
                <a:gd name="T26" fmla="*/ 4 w 34"/>
                <a:gd name="T27" fmla="*/ 4 h 14"/>
                <a:gd name="T28" fmla="*/ 4 w 34"/>
                <a:gd name="T29" fmla="*/ 4 h 14"/>
                <a:gd name="T30" fmla="*/ 4 w 34"/>
                <a:gd name="T31" fmla="*/ 4 h 14"/>
                <a:gd name="T32" fmla="*/ 5 w 34"/>
                <a:gd name="T33" fmla="*/ 7 h 14"/>
                <a:gd name="T34" fmla="*/ 5 w 34"/>
                <a:gd name="T35" fmla="*/ 7 h 14"/>
                <a:gd name="T36" fmla="*/ 6 w 34"/>
                <a:gd name="T37" fmla="*/ 9 h 14"/>
                <a:gd name="T38" fmla="*/ 6 w 34"/>
                <a:gd name="T39" fmla="*/ 9 h 14"/>
                <a:gd name="T40" fmla="*/ 7 w 34"/>
                <a:gd name="T41" fmla="*/ 10 h 14"/>
                <a:gd name="T42" fmla="*/ 7 w 34"/>
                <a:gd name="T43" fmla="*/ 10 h 14"/>
                <a:gd name="T44" fmla="*/ 13 w 34"/>
                <a:gd name="T45" fmla="*/ 6 h 14"/>
                <a:gd name="T46" fmla="*/ 13 w 34"/>
                <a:gd name="T47" fmla="*/ 6 h 14"/>
                <a:gd name="T48" fmla="*/ 17 w 34"/>
                <a:gd name="T49" fmla="*/ 2 h 14"/>
                <a:gd name="T50" fmla="*/ 17 w 34"/>
                <a:gd name="T51" fmla="*/ 2 h 14"/>
                <a:gd name="T52" fmla="*/ 19 w 34"/>
                <a:gd name="T53" fmla="*/ 0 h 14"/>
                <a:gd name="T54" fmla="*/ 20 w 34"/>
                <a:gd name="T55" fmla="*/ 3 h 14"/>
                <a:gd name="T56" fmla="*/ 22 w 34"/>
                <a:gd name="T57" fmla="*/ 6 h 14"/>
                <a:gd name="T58" fmla="*/ 22 w 34"/>
                <a:gd name="T59" fmla="*/ 6 h 14"/>
                <a:gd name="T60" fmla="*/ 25 w 34"/>
                <a:gd name="T61" fmla="*/ 9 h 14"/>
                <a:gd name="T62" fmla="*/ 25 w 34"/>
                <a:gd name="T63" fmla="*/ 9 h 14"/>
                <a:gd name="T64" fmla="*/ 25 w 34"/>
                <a:gd name="T65" fmla="*/ 9 h 14"/>
                <a:gd name="T66" fmla="*/ 25 w 34"/>
                <a:gd name="T67" fmla="*/ 9 h 14"/>
                <a:gd name="T68" fmla="*/ 25 w 34"/>
                <a:gd name="T69" fmla="*/ 9 h 14"/>
                <a:gd name="T70" fmla="*/ 25 w 34"/>
                <a:gd name="T71" fmla="*/ 9 h 14"/>
                <a:gd name="T72" fmla="*/ 26 w 34"/>
                <a:gd name="T73" fmla="*/ 9 h 14"/>
                <a:gd name="T74" fmla="*/ 26 w 34"/>
                <a:gd name="T75" fmla="*/ 9 h 14"/>
                <a:gd name="T76" fmla="*/ 28 w 34"/>
                <a:gd name="T77" fmla="*/ 5 h 14"/>
                <a:gd name="T78" fmla="*/ 28 w 34"/>
                <a:gd name="T79" fmla="*/ 5 h 14"/>
                <a:gd name="T80" fmla="*/ 31 w 34"/>
                <a:gd name="T81" fmla="*/ 0 h 14"/>
                <a:gd name="T82" fmla="*/ 31 w 34"/>
                <a:gd name="T83" fmla="*/ 0 h 14"/>
                <a:gd name="T84" fmla="*/ 34 w 34"/>
                <a:gd name="T85" fmla="*/ 2 h 14"/>
                <a:gd name="T86" fmla="*/ 32 w 34"/>
                <a:gd name="T87" fmla="*/ 7 h 14"/>
                <a:gd name="T88" fmla="*/ 32 w 34"/>
                <a:gd name="T89" fmla="*/ 7 h 14"/>
                <a:gd name="T90" fmla="*/ 26 w 34"/>
                <a:gd name="T91" fmla="*/ 13 h 14"/>
                <a:gd name="T92" fmla="*/ 26 w 34"/>
                <a:gd name="T93" fmla="*/ 13 h 14"/>
                <a:gd name="T94" fmla="*/ 26 w 34"/>
                <a:gd name="T95" fmla="*/ 13 h 14"/>
                <a:gd name="T96" fmla="*/ 26 w 34"/>
                <a:gd name="T97" fmla="*/ 13 h 14"/>
                <a:gd name="T98" fmla="*/ 25 w 34"/>
                <a:gd name="T99" fmla="*/ 13 h 14"/>
                <a:gd name="T100" fmla="*/ 25 w 34"/>
                <a:gd name="T101" fmla="*/ 13 h 14"/>
                <a:gd name="T102" fmla="*/ 25 w 34"/>
                <a:gd name="T103" fmla="*/ 14 h 14"/>
                <a:gd name="T104" fmla="*/ 25 w 34"/>
                <a:gd name="T105" fmla="*/ 14 h 14"/>
                <a:gd name="T106" fmla="*/ 25 w 34"/>
                <a:gd name="T107" fmla="*/ 14 h 14"/>
                <a:gd name="T108" fmla="*/ 25 w 34"/>
                <a:gd name="T109" fmla="*/ 1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34" h="14">
                  <a:moveTo>
                    <a:pt x="25" y="13"/>
                  </a:moveTo>
                  <a:cubicBezTo>
                    <a:pt x="22" y="13"/>
                    <a:pt x="21" y="10"/>
                    <a:pt x="19" y="9"/>
                  </a:cubicBezTo>
                  <a:cubicBezTo>
                    <a:pt x="19" y="9"/>
                    <a:pt x="19" y="9"/>
                    <a:pt x="19" y="9"/>
                  </a:cubicBezTo>
                  <a:cubicBezTo>
                    <a:pt x="19" y="8"/>
                    <a:pt x="18" y="7"/>
                    <a:pt x="18" y="7"/>
                  </a:cubicBezTo>
                  <a:cubicBezTo>
                    <a:pt x="18" y="7"/>
                    <a:pt x="18" y="7"/>
                    <a:pt x="18" y="7"/>
                  </a:cubicBezTo>
                  <a:cubicBezTo>
                    <a:pt x="15" y="9"/>
                    <a:pt x="11" y="13"/>
                    <a:pt x="7" y="14"/>
                  </a:cubicBezTo>
                  <a:cubicBezTo>
                    <a:pt x="7" y="14"/>
                    <a:pt x="7" y="14"/>
                    <a:pt x="7" y="14"/>
                  </a:cubicBezTo>
                  <a:cubicBezTo>
                    <a:pt x="6" y="14"/>
                    <a:pt x="6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0" y="12"/>
                    <a:pt x="0" y="5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6"/>
                    <a:pt x="5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5" y="9"/>
                    <a:pt x="6" y="9"/>
                    <a:pt x="6" y="9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6" y="9"/>
                    <a:pt x="6" y="10"/>
                    <a:pt x="7" y="10"/>
                  </a:cubicBezTo>
                  <a:cubicBezTo>
                    <a:pt x="7" y="10"/>
                    <a:pt x="7" y="10"/>
                    <a:pt x="7" y="10"/>
                  </a:cubicBezTo>
                  <a:cubicBezTo>
                    <a:pt x="8" y="10"/>
                    <a:pt x="11" y="8"/>
                    <a:pt x="13" y="6"/>
                  </a:cubicBezTo>
                  <a:cubicBezTo>
                    <a:pt x="13" y="6"/>
                    <a:pt x="13" y="6"/>
                    <a:pt x="13" y="6"/>
                  </a:cubicBezTo>
                  <a:cubicBezTo>
                    <a:pt x="15" y="4"/>
                    <a:pt x="17" y="2"/>
                    <a:pt x="17" y="2"/>
                  </a:cubicBezTo>
                  <a:cubicBezTo>
                    <a:pt x="17" y="2"/>
                    <a:pt x="17" y="2"/>
                    <a:pt x="17" y="2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20" y="3"/>
                    <a:pt x="20" y="3"/>
                    <a:pt x="20" y="3"/>
                  </a:cubicBezTo>
                  <a:cubicBezTo>
                    <a:pt x="20" y="3"/>
                    <a:pt x="21" y="4"/>
                    <a:pt x="22" y="6"/>
                  </a:cubicBezTo>
                  <a:cubicBezTo>
                    <a:pt x="22" y="6"/>
                    <a:pt x="22" y="6"/>
                    <a:pt x="22" y="6"/>
                  </a:cubicBezTo>
                  <a:cubicBezTo>
                    <a:pt x="23" y="7"/>
                    <a:pt x="24" y="9"/>
                    <a:pt x="25" y="9"/>
                  </a:cubicBezTo>
                  <a:cubicBezTo>
                    <a:pt x="25" y="9"/>
                    <a:pt x="25" y="9"/>
                    <a:pt x="25" y="9"/>
                  </a:cubicBezTo>
                  <a:cubicBezTo>
                    <a:pt x="25" y="9"/>
                    <a:pt x="25" y="9"/>
                    <a:pt x="25" y="9"/>
                  </a:cubicBezTo>
                  <a:cubicBezTo>
                    <a:pt x="25" y="9"/>
                    <a:pt x="25" y="9"/>
                    <a:pt x="25" y="9"/>
                  </a:cubicBezTo>
                  <a:cubicBezTo>
                    <a:pt x="25" y="9"/>
                    <a:pt x="25" y="9"/>
                    <a:pt x="25" y="9"/>
                  </a:cubicBezTo>
                  <a:cubicBezTo>
                    <a:pt x="25" y="9"/>
                    <a:pt x="25" y="9"/>
                    <a:pt x="25" y="9"/>
                  </a:cubicBezTo>
                  <a:cubicBezTo>
                    <a:pt x="26" y="9"/>
                    <a:pt x="26" y="9"/>
                    <a:pt x="26" y="9"/>
                  </a:cubicBezTo>
                  <a:cubicBezTo>
                    <a:pt x="26" y="9"/>
                    <a:pt x="26" y="9"/>
                    <a:pt x="26" y="9"/>
                  </a:cubicBezTo>
                  <a:cubicBezTo>
                    <a:pt x="27" y="8"/>
                    <a:pt x="28" y="7"/>
                    <a:pt x="28" y="5"/>
                  </a:cubicBezTo>
                  <a:cubicBezTo>
                    <a:pt x="28" y="5"/>
                    <a:pt x="28" y="5"/>
                    <a:pt x="28" y="5"/>
                  </a:cubicBezTo>
                  <a:cubicBezTo>
                    <a:pt x="30" y="3"/>
                    <a:pt x="31" y="0"/>
                    <a:pt x="31" y="0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34" y="2"/>
                    <a:pt x="34" y="2"/>
                    <a:pt x="34" y="2"/>
                  </a:cubicBezTo>
                  <a:cubicBezTo>
                    <a:pt x="34" y="2"/>
                    <a:pt x="33" y="5"/>
                    <a:pt x="32" y="7"/>
                  </a:cubicBezTo>
                  <a:cubicBezTo>
                    <a:pt x="32" y="7"/>
                    <a:pt x="32" y="7"/>
                    <a:pt x="32" y="7"/>
                  </a:cubicBezTo>
                  <a:cubicBezTo>
                    <a:pt x="30" y="10"/>
                    <a:pt x="29" y="12"/>
                    <a:pt x="26" y="13"/>
                  </a:cubicBezTo>
                  <a:cubicBezTo>
                    <a:pt x="26" y="13"/>
                    <a:pt x="26" y="13"/>
                    <a:pt x="26" y="13"/>
                  </a:cubicBezTo>
                  <a:cubicBezTo>
                    <a:pt x="26" y="13"/>
                    <a:pt x="26" y="13"/>
                    <a:pt x="26" y="13"/>
                  </a:cubicBezTo>
                  <a:cubicBezTo>
                    <a:pt x="26" y="13"/>
                    <a:pt x="26" y="13"/>
                    <a:pt x="26" y="13"/>
                  </a:cubicBezTo>
                  <a:cubicBezTo>
                    <a:pt x="26" y="13"/>
                    <a:pt x="26" y="13"/>
                    <a:pt x="25" y="13"/>
                  </a:cubicBezTo>
                  <a:cubicBezTo>
                    <a:pt x="25" y="13"/>
                    <a:pt x="25" y="13"/>
                    <a:pt x="25" y="13"/>
                  </a:cubicBezTo>
                  <a:cubicBezTo>
                    <a:pt x="25" y="14"/>
                    <a:pt x="25" y="14"/>
                    <a:pt x="25" y="14"/>
                  </a:cubicBezTo>
                  <a:cubicBezTo>
                    <a:pt x="25" y="14"/>
                    <a:pt x="25" y="14"/>
                    <a:pt x="25" y="14"/>
                  </a:cubicBezTo>
                  <a:cubicBezTo>
                    <a:pt x="25" y="14"/>
                    <a:pt x="25" y="14"/>
                    <a:pt x="25" y="14"/>
                  </a:cubicBezTo>
                  <a:cubicBezTo>
                    <a:pt x="25" y="13"/>
                    <a:pt x="25" y="13"/>
                    <a:pt x="25" y="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79" name="Freeform 274"/>
            <p:cNvSpPr>
              <a:spLocks noEditPoints="1"/>
            </p:cNvSpPr>
            <p:nvPr/>
          </p:nvSpPr>
          <p:spPr bwMode="auto">
            <a:xfrm>
              <a:off x="2247" y="1467"/>
              <a:ext cx="99" cy="50"/>
            </a:xfrm>
            <a:custGeom>
              <a:avLst/>
              <a:gdLst>
                <a:gd name="T0" fmla="*/ 20 w 39"/>
                <a:gd name="T1" fmla="*/ 14 h 20"/>
                <a:gd name="T2" fmla="*/ 7 w 39"/>
                <a:gd name="T3" fmla="*/ 19 h 20"/>
                <a:gd name="T4" fmla="*/ 0 w 39"/>
                <a:gd name="T5" fmla="*/ 8 h 20"/>
                <a:gd name="T6" fmla="*/ 0 w 39"/>
                <a:gd name="T7" fmla="*/ 5 h 20"/>
                <a:gd name="T8" fmla="*/ 8 w 39"/>
                <a:gd name="T9" fmla="*/ 8 h 20"/>
                <a:gd name="T10" fmla="*/ 8 w 39"/>
                <a:gd name="T11" fmla="*/ 8 h 20"/>
                <a:gd name="T12" fmla="*/ 8 w 39"/>
                <a:gd name="T13" fmla="*/ 11 h 20"/>
                <a:gd name="T14" fmla="*/ 9 w 39"/>
                <a:gd name="T15" fmla="*/ 11 h 20"/>
                <a:gd name="T16" fmla="*/ 10 w 39"/>
                <a:gd name="T17" fmla="*/ 11 h 20"/>
                <a:gd name="T18" fmla="*/ 17 w 39"/>
                <a:gd name="T19" fmla="*/ 5 h 20"/>
                <a:gd name="T20" fmla="*/ 21 w 39"/>
                <a:gd name="T21" fmla="*/ 0 h 20"/>
                <a:gd name="T22" fmla="*/ 24 w 39"/>
                <a:gd name="T23" fmla="*/ 6 h 20"/>
                <a:gd name="T24" fmla="*/ 24 w 39"/>
                <a:gd name="T25" fmla="*/ 6 h 20"/>
                <a:gd name="T26" fmla="*/ 26 w 39"/>
                <a:gd name="T27" fmla="*/ 9 h 20"/>
                <a:gd name="T28" fmla="*/ 27 w 39"/>
                <a:gd name="T29" fmla="*/ 11 h 20"/>
                <a:gd name="T30" fmla="*/ 31 w 39"/>
                <a:gd name="T31" fmla="*/ 3 h 20"/>
                <a:gd name="T32" fmla="*/ 31 w 39"/>
                <a:gd name="T33" fmla="*/ 3 h 20"/>
                <a:gd name="T34" fmla="*/ 38 w 39"/>
                <a:gd name="T35" fmla="*/ 6 h 20"/>
                <a:gd name="T36" fmla="*/ 29 w 39"/>
                <a:gd name="T37" fmla="*/ 19 h 20"/>
                <a:gd name="T38" fmla="*/ 28 w 39"/>
                <a:gd name="T39" fmla="*/ 19 h 20"/>
                <a:gd name="T40" fmla="*/ 28 w 39"/>
                <a:gd name="T41" fmla="*/ 19 h 20"/>
                <a:gd name="T42" fmla="*/ 26 w 39"/>
                <a:gd name="T43" fmla="*/ 19 h 20"/>
                <a:gd name="T44" fmla="*/ 27 w 39"/>
                <a:gd name="T45" fmla="*/ 17 h 20"/>
                <a:gd name="T46" fmla="*/ 8 w 39"/>
                <a:gd name="T47" fmla="*/ 16 h 20"/>
                <a:gd name="T48" fmla="*/ 8 w 39"/>
                <a:gd name="T49" fmla="*/ 15 h 20"/>
                <a:gd name="T50" fmla="*/ 26 w 39"/>
                <a:gd name="T51" fmla="*/ 15 h 20"/>
                <a:gd name="T52" fmla="*/ 26 w 39"/>
                <a:gd name="T53" fmla="*/ 15 h 20"/>
                <a:gd name="T54" fmla="*/ 29 w 39"/>
                <a:gd name="T55" fmla="*/ 15 h 20"/>
                <a:gd name="T56" fmla="*/ 30 w 39"/>
                <a:gd name="T57" fmla="*/ 14 h 20"/>
                <a:gd name="T58" fmla="*/ 5 w 39"/>
                <a:gd name="T59" fmla="*/ 12 h 20"/>
                <a:gd name="T60" fmla="*/ 6 w 39"/>
                <a:gd name="T61" fmla="*/ 15 h 20"/>
                <a:gd name="T62" fmla="*/ 13 w 39"/>
                <a:gd name="T63" fmla="*/ 14 h 20"/>
                <a:gd name="T64" fmla="*/ 16 w 39"/>
                <a:gd name="T65" fmla="*/ 11 h 20"/>
                <a:gd name="T66" fmla="*/ 23 w 39"/>
                <a:gd name="T67" fmla="*/ 12 h 20"/>
                <a:gd name="T68" fmla="*/ 23 w 39"/>
                <a:gd name="T69" fmla="*/ 11 h 20"/>
                <a:gd name="T70" fmla="*/ 32 w 39"/>
                <a:gd name="T71" fmla="*/ 10 h 20"/>
                <a:gd name="T72" fmla="*/ 33 w 39"/>
                <a:gd name="T73" fmla="*/ 8 h 20"/>
                <a:gd name="T74" fmla="*/ 22 w 39"/>
                <a:gd name="T75" fmla="*/ 10 h 20"/>
                <a:gd name="T76" fmla="*/ 21 w 39"/>
                <a:gd name="T77" fmla="*/ 9 h 20"/>
                <a:gd name="T78" fmla="*/ 20 w 39"/>
                <a:gd name="T79" fmla="*/ 7 h 20"/>
                <a:gd name="T80" fmla="*/ 20 w 39"/>
                <a:gd name="T81" fmla="*/ 8 h 20"/>
                <a:gd name="T82" fmla="*/ 20 w 39"/>
                <a:gd name="T83" fmla="*/ 8 h 20"/>
                <a:gd name="T84" fmla="*/ 21 w 39"/>
                <a:gd name="T85" fmla="*/ 8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39" h="20">
                  <a:moveTo>
                    <a:pt x="26" y="19"/>
                  </a:moveTo>
                  <a:cubicBezTo>
                    <a:pt x="22" y="18"/>
                    <a:pt x="21" y="16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7" y="16"/>
                    <a:pt x="13" y="19"/>
                    <a:pt x="9" y="19"/>
                  </a:cubicBezTo>
                  <a:cubicBezTo>
                    <a:pt x="9" y="19"/>
                    <a:pt x="9" y="19"/>
                    <a:pt x="9" y="19"/>
                  </a:cubicBezTo>
                  <a:cubicBezTo>
                    <a:pt x="8" y="19"/>
                    <a:pt x="8" y="19"/>
                    <a:pt x="7" y="19"/>
                  </a:cubicBezTo>
                  <a:cubicBezTo>
                    <a:pt x="7" y="19"/>
                    <a:pt x="7" y="19"/>
                    <a:pt x="7" y="19"/>
                  </a:cubicBezTo>
                  <a:cubicBezTo>
                    <a:pt x="0" y="17"/>
                    <a:pt x="0" y="9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8" y="6"/>
                    <a:pt x="8" y="6"/>
                    <a:pt x="8" y="6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8" y="9"/>
                    <a:pt x="8" y="10"/>
                    <a:pt x="8" y="11"/>
                  </a:cubicBezTo>
                  <a:cubicBezTo>
                    <a:pt x="8" y="11"/>
                    <a:pt x="8" y="11"/>
                    <a:pt x="8" y="11"/>
                  </a:cubicBezTo>
                  <a:cubicBezTo>
                    <a:pt x="9" y="11"/>
                    <a:pt x="9" y="11"/>
                    <a:pt x="9" y="11"/>
                  </a:cubicBezTo>
                  <a:cubicBezTo>
                    <a:pt x="9" y="11"/>
                    <a:pt x="9" y="11"/>
                    <a:pt x="9" y="11"/>
                  </a:cubicBezTo>
                  <a:cubicBezTo>
                    <a:pt x="9" y="11"/>
                    <a:pt x="9" y="11"/>
                    <a:pt x="9" y="11"/>
                  </a:cubicBezTo>
                  <a:cubicBezTo>
                    <a:pt x="9" y="11"/>
                    <a:pt x="9" y="11"/>
                    <a:pt x="9" y="11"/>
                  </a:cubicBezTo>
                  <a:cubicBezTo>
                    <a:pt x="9" y="11"/>
                    <a:pt x="10" y="11"/>
                    <a:pt x="10" y="1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1" y="10"/>
                    <a:pt x="13" y="9"/>
                    <a:pt x="14" y="8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6" y="7"/>
                    <a:pt x="17" y="5"/>
                    <a:pt x="17" y="5"/>
                  </a:cubicBezTo>
                  <a:cubicBezTo>
                    <a:pt x="17" y="5"/>
                    <a:pt x="17" y="5"/>
                    <a:pt x="17" y="5"/>
                  </a:cubicBezTo>
                  <a:cubicBezTo>
                    <a:pt x="17" y="5"/>
                    <a:pt x="17" y="5"/>
                    <a:pt x="17" y="5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23" y="3"/>
                    <a:pt x="23" y="3"/>
                    <a:pt x="23" y="3"/>
                  </a:cubicBezTo>
                  <a:cubicBezTo>
                    <a:pt x="24" y="6"/>
                    <a:pt x="24" y="6"/>
                    <a:pt x="24" y="6"/>
                  </a:cubicBezTo>
                  <a:cubicBezTo>
                    <a:pt x="24" y="6"/>
                    <a:pt x="24" y="6"/>
                    <a:pt x="24" y="6"/>
                  </a:cubicBezTo>
                  <a:cubicBezTo>
                    <a:pt x="24" y="6"/>
                    <a:pt x="24" y="6"/>
                    <a:pt x="24" y="6"/>
                  </a:cubicBezTo>
                  <a:cubicBezTo>
                    <a:pt x="24" y="6"/>
                    <a:pt x="24" y="6"/>
                    <a:pt x="24" y="6"/>
                  </a:cubicBezTo>
                  <a:cubicBezTo>
                    <a:pt x="24" y="6"/>
                    <a:pt x="24" y="6"/>
                    <a:pt x="24" y="6"/>
                  </a:cubicBezTo>
                  <a:cubicBezTo>
                    <a:pt x="24" y="6"/>
                    <a:pt x="24" y="6"/>
                    <a:pt x="24" y="7"/>
                  </a:cubicBezTo>
                  <a:cubicBezTo>
                    <a:pt x="24" y="7"/>
                    <a:pt x="24" y="7"/>
                    <a:pt x="24" y="7"/>
                  </a:cubicBezTo>
                  <a:cubicBezTo>
                    <a:pt x="25" y="7"/>
                    <a:pt x="25" y="8"/>
                    <a:pt x="26" y="9"/>
                  </a:cubicBezTo>
                  <a:cubicBezTo>
                    <a:pt x="26" y="9"/>
                    <a:pt x="26" y="9"/>
                    <a:pt x="26" y="9"/>
                  </a:cubicBezTo>
                  <a:cubicBezTo>
                    <a:pt x="26" y="9"/>
                    <a:pt x="27" y="10"/>
                    <a:pt x="27" y="11"/>
                  </a:cubicBezTo>
                  <a:cubicBezTo>
                    <a:pt x="27" y="11"/>
                    <a:pt x="27" y="11"/>
                    <a:pt x="27" y="11"/>
                  </a:cubicBezTo>
                  <a:cubicBezTo>
                    <a:pt x="28" y="10"/>
                    <a:pt x="28" y="9"/>
                    <a:pt x="29" y="8"/>
                  </a:cubicBezTo>
                  <a:cubicBezTo>
                    <a:pt x="29" y="8"/>
                    <a:pt x="29" y="8"/>
                    <a:pt x="29" y="8"/>
                  </a:cubicBezTo>
                  <a:cubicBezTo>
                    <a:pt x="30" y="6"/>
                    <a:pt x="31" y="4"/>
                    <a:pt x="31" y="3"/>
                  </a:cubicBezTo>
                  <a:cubicBezTo>
                    <a:pt x="31" y="3"/>
                    <a:pt x="31" y="3"/>
                    <a:pt x="31" y="3"/>
                  </a:cubicBezTo>
                  <a:cubicBezTo>
                    <a:pt x="31" y="3"/>
                    <a:pt x="31" y="4"/>
                    <a:pt x="31" y="3"/>
                  </a:cubicBezTo>
                  <a:cubicBezTo>
                    <a:pt x="31" y="3"/>
                    <a:pt x="31" y="3"/>
                    <a:pt x="31" y="3"/>
                  </a:cubicBezTo>
                  <a:cubicBezTo>
                    <a:pt x="32" y="2"/>
                    <a:pt x="32" y="2"/>
                    <a:pt x="32" y="2"/>
                  </a:cubicBezTo>
                  <a:cubicBezTo>
                    <a:pt x="39" y="5"/>
                    <a:pt x="39" y="5"/>
                    <a:pt x="39" y="5"/>
                  </a:cubicBezTo>
                  <a:cubicBezTo>
                    <a:pt x="38" y="6"/>
                    <a:pt x="38" y="6"/>
                    <a:pt x="38" y="6"/>
                  </a:cubicBezTo>
                  <a:cubicBezTo>
                    <a:pt x="38" y="7"/>
                    <a:pt x="37" y="9"/>
                    <a:pt x="36" y="12"/>
                  </a:cubicBezTo>
                  <a:cubicBezTo>
                    <a:pt x="36" y="12"/>
                    <a:pt x="36" y="12"/>
                    <a:pt x="36" y="12"/>
                  </a:cubicBezTo>
                  <a:cubicBezTo>
                    <a:pt x="34" y="14"/>
                    <a:pt x="33" y="18"/>
                    <a:pt x="29" y="19"/>
                  </a:cubicBezTo>
                  <a:cubicBezTo>
                    <a:pt x="29" y="19"/>
                    <a:pt x="29" y="19"/>
                    <a:pt x="29" y="19"/>
                  </a:cubicBezTo>
                  <a:cubicBezTo>
                    <a:pt x="29" y="19"/>
                    <a:pt x="28" y="19"/>
                    <a:pt x="28" y="19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7" y="19"/>
                    <a:pt x="27" y="19"/>
                    <a:pt x="27" y="19"/>
                  </a:cubicBezTo>
                  <a:cubicBezTo>
                    <a:pt x="26" y="20"/>
                    <a:pt x="26" y="20"/>
                    <a:pt x="26" y="20"/>
                  </a:cubicBezTo>
                  <a:cubicBezTo>
                    <a:pt x="26" y="19"/>
                    <a:pt x="26" y="19"/>
                    <a:pt x="26" y="19"/>
                  </a:cubicBezTo>
                  <a:close/>
                  <a:moveTo>
                    <a:pt x="27" y="17"/>
                  </a:moveTo>
                  <a:cubicBezTo>
                    <a:pt x="25" y="19"/>
                    <a:pt x="25" y="19"/>
                    <a:pt x="25" y="19"/>
                  </a:cubicBezTo>
                  <a:cubicBezTo>
                    <a:pt x="27" y="17"/>
                    <a:pt x="27" y="17"/>
                    <a:pt x="27" y="17"/>
                  </a:cubicBezTo>
                  <a:cubicBezTo>
                    <a:pt x="27" y="17"/>
                    <a:pt x="27" y="17"/>
                    <a:pt x="27" y="17"/>
                  </a:cubicBezTo>
                  <a:cubicBezTo>
                    <a:pt x="27" y="17"/>
                    <a:pt x="27" y="17"/>
                    <a:pt x="27" y="17"/>
                  </a:cubicBezTo>
                  <a:close/>
                  <a:moveTo>
                    <a:pt x="8" y="16"/>
                  </a:moveTo>
                  <a:cubicBezTo>
                    <a:pt x="8" y="16"/>
                    <a:pt x="8" y="16"/>
                    <a:pt x="8" y="15"/>
                  </a:cubicBezTo>
                  <a:cubicBezTo>
                    <a:pt x="8" y="15"/>
                    <a:pt x="8" y="15"/>
                    <a:pt x="8" y="15"/>
                  </a:cubicBezTo>
                  <a:cubicBezTo>
                    <a:pt x="8" y="15"/>
                    <a:pt x="8" y="15"/>
                    <a:pt x="8" y="15"/>
                  </a:cubicBezTo>
                  <a:cubicBezTo>
                    <a:pt x="8" y="15"/>
                    <a:pt x="8" y="15"/>
                    <a:pt x="8" y="15"/>
                  </a:cubicBezTo>
                  <a:cubicBezTo>
                    <a:pt x="8" y="15"/>
                    <a:pt x="8" y="15"/>
                    <a:pt x="8" y="16"/>
                  </a:cubicBezTo>
                  <a:close/>
                  <a:moveTo>
                    <a:pt x="26" y="15"/>
                  </a:moveTo>
                  <a:cubicBezTo>
                    <a:pt x="26" y="15"/>
                    <a:pt x="25" y="14"/>
                    <a:pt x="24" y="14"/>
                  </a:cubicBezTo>
                  <a:cubicBezTo>
                    <a:pt x="24" y="14"/>
                    <a:pt x="24" y="14"/>
                    <a:pt x="24" y="14"/>
                  </a:cubicBezTo>
                  <a:cubicBezTo>
                    <a:pt x="25" y="14"/>
                    <a:pt x="26" y="15"/>
                    <a:pt x="26" y="15"/>
                  </a:cubicBezTo>
                  <a:close/>
                  <a:moveTo>
                    <a:pt x="30" y="14"/>
                  </a:moveTo>
                  <a:cubicBezTo>
                    <a:pt x="29" y="14"/>
                    <a:pt x="29" y="15"/>
                    <a:pt x="29" y="15"/>
                  </a:cubicBezTo>
                  <a:cubicBezTo>
                    <a:pt x="29" y="15"/>
                    <a:pt x="29" y="15"/>
                    <a:pt x="29" y="15"/>
                  </a:cubicBezTo>
                  <a:cubicBezTo>
                    <a:pt x="29" y="15"/>
                    <a:pt x="30" y="14"/>
                    <a:pt x="30" y="13"/>
                  </a:cubicBezTo>
                  <a:cubicBezTo>
                    <a:pt x="30" y="13"/>
                    <a:pt x="30" y="13"/>
                    <a:pt x="30" y="13"/>
                  </a:cubicBezTo>
                  <a:cubicBezTo>
                    <a:pt x="30" y="13"/>
                    <a:pt x="30" y="14"/>
                    <a:pt x="30" y="14"/>
                  </a:cubicBezTo>
                  <a:close/>
                  <a:moveTo>
                    <a:pt x="6" y="15"/>
                  </a:moveTo>
                  <a:cubicBezTo>
                    <a:pt x="5" y="14"/>
                    <a:pt x="5" y="13"/>
                    <a:pt x="5" y="12"/>
                  </a:cubicBezTo>
                  <a:cubicBezTo>
                    <a:pt x="5" y="12"/>
                    <a:pt x="5" y="12"/>
                    <a:pt x="5" y="12"/>
                  </a:cubicBezTo>
                  <a:cubicBezTo>
                    <a:pt x="4" y="11"/>
                    <a:pt x="4" y="11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2"/>
                    <a:pt x="5" y="14"/>
                    <a:pt x="6" y="15"/>
                  </a:cubicBezTo>
                  <a:close/>
                  <a:moveTo>
                    <a:pt x="16" y="11"/>
                  </a:moveTo>
                  <a:cubicBezTo>
                    <a:pt x="15" y="12"/>
                    <a:pt x="14" y="13"/>
                    <a:pt x="13" y="14"/>
                  </a:cubicBezTo>
                  <a:cubicBezTo>
                    <a:pt x="13" y="14"/>
                    <a:pt x="13" y="14"/>
                    <a:pt x="13" y="14"/>
                  </a:cubicBezTo>
                  <a:cubicBezTo>
                    <a:pt x="15" y="13"/>
                    <a:pt x="17" y="11"/>
                    <a:pt x="18" y="10"/>
                  </a:cubicBezTo>
                  <a:cubicBezTo>
                    <a:pt x="18" y="10"/>
                    <a:pt x="18" y="10"/>
                    <a:pt x="18" y="10"/>
                  </a:cubicBezTo>
                  <a:cubicBezTo>
                    <a:pt x="18" y="10"/>
                    <a:pt x="17" y="11"/>
                    <a:pt x="16" y="11"/>
                  </a:cubicBezTo>
                  <a:close/>
                  <a:moveTo>
                    <a:pt x="23" y="11"/>
                  </a:moveTo>
                  <a:cubicBezTo>
                    <a:pt x="23" y="11"/>
                    <a:pt x="23" y="11"/>
                    <a:pt x="23" y="12"/>
                  </a:cubicBezTo>
                  <a:cubicBezTo>
                    <a:pt x="23" y="12"/>
                    <a:pt x="23" y="12"/>
                    <a:pt x="23" y="12"/>
                  </a:cubicBezTo>
                  <a:cubicBezTo>
                    <a:pt x="23" y="11"/>
                    <a:pt x="23" y="11"/>
                    <a:pt x="22" y="11"/>
                  </a:cubicBezTo>
                  <a:cubicBezTo>
                    <a:pt x="22" y="11"/>
                    <a:pt x="22" y="11"/>
                    <a:pt x="22" y="11"/>
                  </a:cubicBezTo>
                  <a:cubicBezTo>
                    <a:pt x="23" y="11"/>
                    <a:pt x="23" y="11"/>
                    <a:pt x="23" y="11"/>
                  </a:cubicBezTo>
                  <a:close/>
                  <a:moveTo>
                    <a:pt x="32" y="10"/>
                  </a:moveTo>
                  <a:cubicBezTo>
                    <a:pt x="32" y="10"/>
                    <a:pt x="32" y="10"/>
                    <a:pt x="32" y="10"/>
                  </a:cubicBezTo>
                  <a:cubicBezTo>
                    <a:pt x="32" y="10"/>
                    <a:pt x="32" y="10"/>
                    <a:pt x="32" y="10"/>
                  </a:cubicBezTo>
                  <a:cubicBezTo>
                    <a:pt x="32" y="10"/>
                    <a:pt x="32" y="10"/>
                    <a:pt x="32" y="10"/>
                  </a:cubicBezTo>
                  <a:cubicBezTo>
                    <a:pt x="32" y="10"/>
                    <a:pt x="32" y="10"/>
                    <a:pt x="32" y="10"/>
                  </a:cubicBezTo>
                  <a:cubicBezTo>
                    <a:pt x="32" y="10"/>
                    <a:pt x="33" y="9"/>
                    <a:pt x="33" y="8"/>
                  </a:cubicBezTo>
                  <a:cubicBezTo>
                    <a:pt x="33" y="8"/>
                    <a:pt x="33" y="8"/>
                    <a:pt x="33" y="8"/>
                  </a:cubicBezTo>
                  <a:cubicBezTo>
                    <a:pt x="33" y="9"/>
                    <a:pt x="32" y="9"/>
                    <a:pt x="32" y="10"/>
                  </a:cubicBezTo>
                  <a:close/>
                  <a:moveTo>
                    <a:pt x="22" y="10"/>
                  </a:moveTo>
                  <a:cubicBezTo>
                    <a:pt x="21" y="9"/>
                    <a:pt x="21" y="9"/>
                    <a:pt x="21" y="9"/>
                  </a:cubicBezTo>
                  <a:cubicBezTo>
                    <a:pt x="21" y="9"/>
                    <a:pt x="21" y="9"/>
                    <a:pt x="21" y="9"/>
                  </a:cubicBezTo>
                  <a:cubicBezTo>
                    <a:pt x="21" y="9"/>
                    <a:pt x="21" y="9"/>
                    <a:pt x="21" y="9"/>
                  </a:cubicBezTo>
                  <a:cubicBezTo>
                    <a:pt x="22" y="10"/>
                    <a:pt x="22" y="10"/>
                    <a:pt x="22" y="10"/>
                  </a:cubicBezTo>
                  <a:close/>
                  <a:moveTo>
                    <a:pt x="21" y="8"/>
                  </a:moveTo>
                  <a:cubicBezTo>
                    <a:pt x="20" y="7"/>
                    <a:pt x="20" y="7"/>
                    <a:pt x="20" y="7"/>
                  </a:cubicBezTo>
                  <a:cubicBezTo>
                    <a:pt x="20" y="8"/>
                    <a:pt x="20" y="8"/>
                    <a:pt x="20" y="8"/>
                  </a:cubicBezTo>
                  <a:cubicBezTo>
                    <a:pt x="20" y="8"/>
                    <a:pt x="20" y="8"/>
                    <a:pt x="20" y="8"/>
                  </a:cubicBezTo>
                  <a:cubicBezTo>
                    <a:pt x="20" y="8"/>
                    <a:pt x="20" y="8"/>
                    <a:pt x="20" y="8"/>
                  </a:cubicBezTo>
                  <a:cubicBezTo>
                    <a:pt x="20" y="8"/>
                    <a:pt x="20" y="8"/>
                    <a:pt x="20" y="8"/>
                  </a:cubicBezTo>
                  <a:cubicBezTo>
                    <a:pt x="20" y="8"/>
                    <a:pt x="20" y="8"/>
                    <a:pt x="20" y="8"/>
                  </a:cubicBezTo>
                  <a:cubicBezTo>
                    <a:pt x="20" y="8"/>
                    <a:pt x="20" y="8"/>
                    <a:pt x="20" y="8"/>
                  </a:cubicBezTo>
                  <a:cubicBezTo>
                    <a:pt x="20" y="8"/>
                    <a:pt x="20" y="8"/>
                    <a:pt x="20" y="8"/>
                  </a:cubicBezTo>
                  <a:cubicBezTo>
                    <a:pt x="20" y="8"/>
                    <a:pt x="20" y="8"/>
                    <a:pt x="20" y="8"/>
                  </a:cubicBezTo>
                  <a:cubicBezTo>
                    <a:pt x="21" y="8"/>
                    <a:pt x="21" y="8"/>
                    <a:pt x="21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80" name="Freeform 275"/>
            <p:cNvSpPr>
              <a:spLocks noEditPoints="1"/>
            </p:cNvSpPr>
            <p:nvPr/>
          </p:nvSpPr>
          <p:spPr bwMode="auto">
            <a:xfrm>
              <a:off x="2257" y="1489"/>
              <a:ext cx="66" cy="227"/>
            </a:xfrm>
            <a:custGeom>
              <a:avLst/>
              <a:gdLst>
                <a:gd name="T0" fmla="*/ 3 w 66"/>
                <a:gd name="T1" fmla="*/ 174 h 227"/>
                <a:gd name="T2" fmla="*/ 0 w 66"/>
                <a:gd name="T3" fmla="*/ 171 h 227"/>
                <a:gd name="T4" fmla="*/ 0 w 66"/>
                <a:gd name="T5" fmla="*/ 169 h 227"/>
                <a:gd name="T6" fmla="*/ 31 w 66"/>
                <a:gd name="T7" fmla="*/ 0 h 227"/>
                <a:gd name="T8" fmla="*/ 41 w 66"/>
                <a:gd name="T9" fmla="*/ 0 h 227"/>
                <a:gd name="T10" fmla="*/ 66 w 66"/>
                <a:gd name="T11" fmla="*/ 169 h 227"/>
                <a:gd name="T12" fmla="*/ 25 w 66"/>
                <a:gd name="T13" fmla="*/ 227 h 227"/>
                <a:gd name="T14" fmla="*/ 3 w 66"/>
                <a:gd name="T15" fmla="*/ 174 h 227"/>
                <a:gd name="T16" fmla="*/ 3 w 66"/>
                <a:gd name="T17" fmla="*/ 174 h 227"/>
                <a:gd name="T18" fmla="*/ 13 w 66"/>
                <a:gd name="T19" fmla="*/ 169 h 227"/>
                <a:gd name="T20" fmla="*/ 28 w 66"/>
                <a:gd name="T21" fmla="*/ 206 h 227"/>
                <a:gd name="T22" fmla="*/ 56 w 66"/>
                <a:gd name="T23" fmla="*/ 166 h 227"/>
                <a:gd name="T24" fmla="*/ 36 w 66"/>
                <a:gd name="T25" fmla="*/ 33 h 227"/>
                <a:gd name="T26" fmla="*/ 10 w 66"/>
                <a:gd name="T27" fmla="*/ 169 h 227"/>
                <a:gd name="T28" fmla="*/ 13 w 66"/>
                <a:gd name="T29" fmla="*/ 169 h 227"/>
                <a:gd name="T30" fmla="*/ 13 w 66"/>
                <a:gd name="T31" fmla="*/ 169 h 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6" h="227">
                  <a:moveTo>
                    <a:pt x="3" y="174"/>
                  </a:moveTo>
                  <a:lnTo>
                    <a:pt x="0" y="171"/>
                  </a:lnTo>
                  <a:lnTo>
                    <a:pt x="0" y="169"/>
                  </a:lnTo>
                  <a:lnTo>
                    <a:pt x="31" y="0"/>
                  </a:lnTo>
                  <a:lnTo>
                    <a:pt x="41" y="0"/>
                  </a:lnTo>
                  <a:lnTo>
                    <a:pt x="66" y="169"/>
                  </a:lnTo>
                  <a:lnTo>
                    <a:pt x="25" y="227"/>
                  </a:lnTo>
                  <a:lnTo>
                    <a:pt x="3" y="174"/>
                  </a:lnTo>
                  <a:lnTo>
                    <a:pt x="3" y="174"/>
                  </a:lnTo>
                  <a:close/>
                  <a:moveTo>
                    <a:pt x="13" y="169"/>
                  </a:moveTo>
                  <a:lnTo>
                    <a:pt x="28" y="206"/>
                  </a:lnTo>
                  <a:lnTo>
                    <a:pt x="56" y="166"/>
                  </a:lnTo>
                  <a:lnTo>
                    <a:pt x="36" y="33"/>
                  </a:lnTo>
                  <a:lnTo>
                    <a:pt x="10" y="169"/>
                  </a:lnTo>
                  <a:lnTo>
                    <a:pt x="13" y="169"/>
                  </a:lnTo>
                  <a:lnTo>
                    <a:pt x="13" y="16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81" name="Freeform 276"/>
            <p:cNvSpPr>
              <a:spLocks noEditPoints="1"/>
            </p:cNvSpPr>
            <p:nvPr/>
          </p:nvSpPr>
          <p:spPr bwMode="auto">
            <a:xfrm>
              <a:off x="2252" y="1484"/>
              <a:ext cx="76" cy="242"/>
            </a:xfrm>
            <a:custGeom>
              <a:avLst/>
              <a:gdLst>
                <a:gd name="T0" fmla="*/ 3 w 76"/>
                <a:gd name="T1" fmla="*/ 181 h 242"/>
                <a:gd name="T2" fmla="*/ 8 w 76"/>
                <a:gd name="T3" fmla="*/ 179 h 242"/>
                <a:gd name="T4" fmla="*/ 13 w 76"/>
                <a:gd name="T5" fmla="*/ 176 h 242"/>
                <a:gd name="T6" fmla="*/ 23 w 76"/>
                <a:gd name="T7" fmla="*/ 199 h 242"/>
                <a:gd name="T8" fmla="*/ 13 w 76"/>
                <a:gd name="T9" fmla="*/ 176 h 242"/>
                <a:gd name="T10" fmla="*/ 18 w 76"/>
                <a:gd name="T11" fmla="*/ 174 h 242"/>
                <a:gd name="T12" fmla="*/ 20 w 76"/>
                <a:gd name="T13" fmla="*/ 174 h 242"/>
                <a:gd name="T14" fmla="*/ 33 w 76"/>
                <a:gd name="T15" fmla="*/ 201 h 242"/>
                <a:gd name="T16" fmla="*/ 56 w 76"/>
                <a:gd name="T17" fmla="*/ 171 h 242"/>
                <a:gd name="T18" fmla="*/ 41 w 76"/>
                <a:gd name="T19" fmla="*/ 68 h 242"/>
                <a:gd name="T20" fmla="*/ 20 w 76"/>
                <a:gd name="T21" fmla="*/ 171 h 242"/>
                <a:gd name="T22" fmla="*/ 20 w 76"/>
                <a:gd name="T23" fmla="*/ 174 h 242"/>
                <a:gd name="T24" fmla="*/ 18 w 76"/>
                <a:gd name="T25" fmla="*/ 174 h 242"/>
                <a:gd name="T26" fmla="*/ 13 w 76"/>
                <a:gd name="T27" fmla="*/ 176 h 242"/>
                <a:gd name="T28" fmla="*/ 13 w 76"/>
                <a:gd name="T29" fmla="*/ 176 h 242"/>
                <a:gd name="T30" fmla="*/ 8 w 76"/>
                <a:gd name="T31" fmla="*/ 179 h 242"/>
                <a:gd name="T32" fmla="*/ 3 w 76"/>
                <a:gd name="T33" fmla="*/ 181 h 242"/>
                <a:gd name="T34" fmla="*/ 0 w 76"/>
                <a:gd name="T35" fmla="*/ 176 h 242"/>
                <a:gd name="T36" fmla="*/ 0 w 76"/>
                <a:gd name="T37" fmla="*/ 174 h 242"/>
                <a:gd name="T38" fmla="*/ 30 w 76"/>
                <a:gd name="T39" fmla="*/ 0 h 242"/>
                <a:gd name="T40" fmla="*/ 51 w 76"/>
                <a:gd name="T41" fmla="*/ 3 h 242"/>
                <a:gd name="T42" fmla="*/ 76 w 76"/>
                <a:gd name="T43" fmla="*/ 176 h 242"/>
                <a:gd name="T44" fmla="*/ 30 w 76"/>
                <a:gd name="T45" fmla="*/ 242 h 242"/>
                <a:gd name="T46" fmla="*/ 3 w 76"/>
                <a:gd name="T47" fmla="*/ 181 h 242"/>
                <a:gd name="T48" fmla="*/ 3 w 76"/>
                <a:gd name="T49" fmla="*/ 181 h 242"/>
                <a:gd name="T50" fmla="*/ 10 w 76"/>
                <a:gd name="T51" fmla="*/ 174 h 242"/>
                <a:gd name="T52" fmla="*/ 10 w 76"/>
                <a:gd name="T53" fmla="*/ 174 h 242"/>
                <a:gd name="T54" fmla="*/ 10 w 76"/>
                <a:gd name="T55" fmla="*/ 174 h 242"/>
                <a:gd name="T56" fmla="*/ 10 w 76"/>
                <a:gd name="T57" fmla="*/ 174 h 242"/>
                <a:gd name="T58" fmla="*/ 10 w 76"/>
                <a:gd name="T59" fmla="*/ 174 h 242"/>
                <a:gd name="T60" fmla="*/ 10 w 76"/>
                <a:gd name="T61" fmla="*/ 174 h 242"/>
                <a:gd name="T62" fmla="*/ 46 w 76"/>
                <a:gd name="T63" fmla="*/ 38 h 242"/>
                <a:gd name="T64" fmla="*/ 66 w 76"/>
                <a:gd name="T65" fmla="*/ 174 h 242"/>
                <a:gd name="T66" fmla="*/ 41 w 76"/>
                <a:gd name="T67" fmla="*/ 10 h 242"/>
                <a:gd name="T68" fmla="*/ 41 w 76"/>
                <a:gd name="T69" fmla="*/ 10 h 242"/>
                <a:gd name="T70" fmla="*/ 18 w 76"/>
                <a:gd name="T71" fmla="*/ 134 h 242"/>
                <a:gd name="T72" fmla="*/ 36 w 76"/>
                <a:gd name="T73" fmla="*/ 38 h 242"/>
                <a:gd name="T74" fmla="*/ 46 w 76"/>
                <a:gd name="T75" fmla="*/ 38 h 242"/>
                <a:gd name="T76" fmla="*/ 46 w 76"/>
                <a:gd name="T77" fmla="*/ 38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76" h="242">
                  <a:moveTo>
                    <a:pt x="3" y="181"/>
                  </a:moveTo>
                  <a:lnTo>
                    <a:pt x="8" y="179"/>
                  </a:lnTo>
                  <a:lnTo>
                    <a:pt x="13" y="176"/>
                  </a:lnTo>
                  <a:lnTo>
                    <a:pt x="23" y="199"/>
                  </a:lnTo>
                  <a:lnTo>
                    <a:pt x="13" y="176"/>
                  </a:lnTo>
                  <a:lnTo>
                    <a:pt x="18" y="174"/>
                  </a:lnTo>
                  <a:lnTo>
                    <a:pt x="20" y="174"/>
                  </a:lnTo>
                  <a:lnTo>
                    <a:pt x="33" y="201"/>
                  </a:lnTo>
                  <a:lnTo>
                    <a:pt x="56" y="171"/>
                  </a:lnTo>
                  <a:lnTo>
                    <a:pt x="41" y="68"/>
                  </a:lnTo>
                  <a:lnTo>
                    <a:pt x="20" y="171"/>
                  </a:lnTo>
                  <a:lnTo>
                    <a:pt x="20" y="174"/>
                  </a:lnTo>
                  <a:lnTo>
                    <a:pt x="18" y="174"/>
                  </a:lnTo>
                  <a:lnTo>
                    <a:pt x="13" y="176"/>
                  </a:lnTo>
                  <a:lnTo>
                    <a:pt x="13" y="176"/>
                  </a:lnTo>
                  <a:lnTo>
                    <a:pt x="8" y="179"/>
                  </a:lnTo>
                  <a:lnTo>
                    <a:pt x="3" y="181"/>
                  </a:lnTo>
                  <a:lnTo>
                    <a:pt x="0" y="176"/>
                  </a:lnTo>
                  <a:lnTo>
                    <a:pt x="0" y="174"/>
                  </a:lnTo>
                  <a:lnTo>
                    <a:pt x="30" y="0"/>
                  </a:lnTo>
                  <a:lnTo>
                    <a:pt x="51" y="3"/>
                  </a:lnTo>
                  <a:lnTo>
                    <a:pt x="76" y="176"/>
                  </a:lnTo>
                  <a:lnTo>
                    <a:pt x="30" y="242"/>
                  </a:lnTo>
                  <a:lnTo>
                    <a:pt x="3" y="181"/>
                  </a:lnTo>
                  <a:lnTo>
                    <a:pt x="3" y="181"/>
                  </a:lnTo>
                  <a:close/>
                  <a:moveTo>
                    <a:pt x="10" y="174"/>
                  </a:moveTo>
                  <a:lnTo>
                    <a:pt x="10" y="174"/>
                  </a:lnTo>
                  <a:lnTo>
                    <a:pt x="10" y="174"/>
                  </a:lnTo>
                  <a:lnTo>
                    <a:pt x="10" y="174"/>
                  </a:lnTo>
                  <a:lnTo>
                    <a:pt x="10" y="174"/>
                  </a:lnTo>
                  <a:lnTo>
                    <a:pt x="10" y="174"/>
                  </a:lnTo>
                  <a:close/>
                  <a:moveTo>
                    <a:pt x="46" y="38"/>
                  </a:moveTo>
                  <a:lnTo>
                    <a:pt x="66" y="174"/>
                  </a:lnTo>
                  <a:lnTo>
                    <a:pt x="41" y="10"/>
                  </a:lnTo>
                  <a:lnTo>
                    <a:pt x="41" y="10"/>
                  </a:lnTo>
                  <a:lnTo>
                    <a:pt x="18" y="134"/>
                  </a:lnTo>
                  <a:lnTo>
                    <a:pt x="36" y="38"/>
                  </a:lnTo>
                  <a:lnTo>
                    <a:pt x="46" y="38"/>
                  </a:lnTo>
                  <a:lnTo>
                    <a:pt x="46" y="3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82" name="Freeform 277"/>
            <p:cNvSpPr>
              <a:spLocks noEditPoints="1"/>
            </p:cNvSpPr>
            <p:nvPr/>
          </p:nvSpPr>
          <p:spPr bwMode="auto">
            <a:xfrm>
              <a:off x="2176" y="1467"/>
              <a:ext cx="205" cy="311"/>
            </a:xfrm>
            <a:custGeom>
              <a:avLst/>
              <a:gdLst>
                <a:gd name="T0" fmla="*/ 12 w 81"/>
                <a:gd name="T1" fmla="*/ 101 h 124"/>
                <a:gd name="T2" fmla="*/ 0 w 81"/>
                <a:gd name="T3" fmla="*/ 56 h 124"/>
                <a:gd name="T4" fmla="*/ 0 w 81"/>
                <a:gd name="T5" fmla="*/ 56 h 124"/>
                <a:gd name="T6" fmla="*/ 1 w 81"/>
                <a:gd name="T7" fmla="*/ 46 h 124"/>
                <a:gd name="T8" fmla="*/ 1 w 81"/>
                <a:gd name="T9" fmla="*/ 46 h 124"/>
                <a:gd name="T10" fmla="*/ 51 w 81"/>
                <a:gd name="T11" fmla="*/ 0 h 124"/>
                <a:gd name="T12" fmla="*/ 51 w 81"/>
                <a:gd name="T13" fmla="*/ 0 h 124"/>
                <a:gd name="T14" fmla="*/ 75 w 81"/>
                <a:gd name="T15" fmla="*/ 17 h 124"/>
                <a:gd name="T16" fmla="*/ 75 w 81"/>
                <a:gd name="T17" fmla="*/ 17 h 124"/>
                <a:gd name="T18" fmla="*/ 81 w 81"/>
                <a:gd name="T19" fmla="*/ 58 h 124"/>
                <a:gd name="T20" fmla="*/ 81 w 81"/>
                <a:gd name="T21" fmla="*/ 58 h 124"/>
                <a:gd name="T22" fmla="*/ 41 w 81"/>
                <a:gd name="T23" fmla="*/ 124 h 124"/>
                <a:gd name="T24" fmla="*/ 41 w 81"/>
                <a:gd name="T25" fmla="*/ 124 h 124"/>
                <a:gd name="T26" fmla="*/ 12 w 81"/>
                <a:gd name="T27" fmla="*/ 101 h 124"/>
                <a:gd name="T28" fmla="*/ 5 w 81"/>
                <a:gd name="T29" fmla="*/ 47 h 124"/>
                <a:gd name="T30" fmla="*/ 4 w 81"/>
                <a:gd name="T31" fmla="*/ 56 h 124"/>
                <a:gd name="T32" fmla="*/ 4 w 81"/>
                <a:gd name="T33" fmla="*/ 56 h 124"/>
                <a:gd name="T34" fmla="*/ 16 w 81"/>
                <a:gd name="T35" fmla="*/ 99 h 124"/>
                <a:gd name="T36" fmla="*/ 16 w 81"/>
                <a:gd name="T37" fmla="*/ 99 h 124"/>
                <a:gd name="T38" fmla="*/ 41 w 81"/>
                <a:gd name="T39" fmla="*/ 120 h 124"/>
                <a:gd name="T40" fmla="*/ 41 w 81"/>
                <a:gd name="T41" fmla="*/ 120 h 124"/>
                <a:gd name="T42" fmla="*/ 66 w 81"/>
                <a:gd name="T43" fmla="*/ 101 h 124"/>
                <a:gd name="T44" fmla="*/ 66 w 81"/>
                <a:gd name="T45" fmla="*/ 101 h 124"/>
                <a:gd name="T46" fmla="*/ 77 w 81"/>
                <a:gd name="T47" fmla="*/ 58 h 124"/>
                <a:gd name="T48" fmla="*/ 77 w 81"/>
                <a:gd name="T49" fmla="*/ 58 h 124"/>
                <a:gd name="T50" fmla="*/ 71 w 81"/>
                <a:gd name="T51" fmla="*/ 19 h 124"/>
                <a:gd name="T52" fmla="*/ 71 w 81"/>
                <a:gd name="T53" fmla="*/ 19 h 124"/>
                <a:gd name="T54" fmla="*/ 51 w 81"/>
                <a:gd name="T55" fmla="*/ 4 h 124"/>
                <a:gd name="T56" fmla="*/ 51 w 81"/>
                <a:gd name="T57" fmla="*/ 4 h 124"/>
                <a:gd name="T58" fmla="*/ 5 w 81"/>
                <a:gd name="T59" fmla="*/ 47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81" h="124">
                  <a:moveTo>
                    <a:pt x="12" y="101"/>
                  </a:moveTo>
                  <a:cubicBezTo>
                    <a:pt x="5" y="88"/>
                    <a:pt x="0" y="71"/>
                    <a:pt x="0" y="56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53"/>
                    <a:pt x="0" y="49"/>
                    <a:pt x="1" y="46"/>
                  </a:cubicBezTo>
                  <a:cubicBezTo>
                    <a:pt x="1" y="46"/>
                    <a:pt x="1" y="46"/>
                    <a:pt x="1" y="46"/>
                  </a:cubicBezTo>
                  <a:cubicBezTo>
                    <a:pt x="6" y="13"/>
                    <a:pt x="29" y="0"/>
                    <a:pt x="51" y="0"/>
                  </a:cubicBezTo>
                  <a:cubicBezTo>
                    <a:pt x="51" y="0"/>
                    <a:pt x="51" y="0"/>
                    <a:pt x="51" y="0"/>
                  </a:cubicBezTo>
                  <a:cubicBezTo>
                    <a:pt x="62" y="0"/>
                    <a:pt x="70" y="7"/>
                    <a:pt x="75" y="17"/>
                  </a:cubicBezTo>
                  <a:cubicBezTo>
                    <a:pt x="75" y="17"/>
                    <a:pt x="75" y="17"/>
                    <a:pt x="75" y="17"/>
                  </a:cubicBezTo>
                  <a:cubicBezTo>
                    <a:pt x="80" y="28"/>
                    <a:pt x="81" y="42"/>
                    <a:pt x="81" y="58"/>
                  </a:cubicBezTo>
                  <a:cubicBezTo>
                    <a:pt x="81" y="58"/>
                    <a:pt x="81" y="58"/>
                    <a:pt x="81" y="58"/>
                  </a:cubicBezTo>
                  <a:cubicBezTo>
                    <a:pt x="81" y="90"/>
                    <a:pt x="64" y="124"/>
                    <a:pt x="41" y="124"/>
                  </a:cubicBezTo>
                  <a:cubicBezTo>
                    <a:pt x="41" y="124"/>
                    <a:pt x="41" y="124"/>
                    <a:pt x="41" y="124"/>
                  </a:cubicBezTo>
                  <a:cubicBezTo>
                    <a:pt x="30" y="124"/>
                    <a:pt x="20" y="114"/>
                    <a:pt x="12" y="101"/>
                  </a:cubicBezTo>
                  <a:close/>
                  <a:moveTo>
                    <a:pt x="5" y="47"/>
                  </a:moveTo>
                  <a:cubicBezTo>
                    <a:pt x="4" y="50"/>
                    <a:pt x="4" y="53"/>
                    <a:pt x="4" y="56"/>
                  </a:cubicBezTo>
                  <a:cubicBezTo>
                    <a:pt x="4" y="56"/>
                    <a:pt x="4" y="56"/>
                    <a:pt x="4" y="56"/>
                  </a:cubicBezTo>
                  <a:cubicBezTo>
                    <a:pt x="4" y="71"/>
                    <a:pt x="9" y="87"/>
                    <a:pt x="16" y="99"/>
                  </a:cubicBezTo>
                  <a:cubicBezTo>
                    <a:pt x="16" y="99"/>
                    <a:pt x="16" y="99"/>
                    <a:pt x="16" y="99"/>
                  </a:cubicBezTo>
                  <a:cubicBezTo>
                    <a:pt x="23" y="112"/>
                    <a:pt x="32" y="120"/>
                    <a:pt x="41" y="120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50" y="120"/>
                    <a:pt x="59" y="113"/>
                    <a:pt x="66" y="101"/>
                  </a:cubicBezTo>
                  <a:cubicBezTo>
                    <a:pt x="66" y="101"/>
                    <a:pt x="66" y="101"/>
                    <a:pt x="66" y="101"/>
                  </a:cubicBezTo>
                  <a:cubicBezTo>
                    <a:pt x="73" y="89"/>
                    <a:pt x="77" y="74"/>
                    <a:pt x="77" y="58"/>
                  </a:cubicBezTo>
                  <a:cubicBezTo>
                    <a:pt x="77" y="58"/>
                    <a:pt x="77" y="58"/>
                    <a:pt x="77" y="58"/>
                  </a:cubicBezTo>
                  <a:cubicBezTo>
                    <a:pt x="77" y="42"/>
                    <a:pt x="76" y="28"/>
                    <a:pt x="71" y="19"/>
                  </a:cubicBezTo>
                  <a:cubicBezTo>
                    <a:pt x="71" y="19"/>
                    <a:pt x="71" y="19"/>
                    <a:pt x="71" y="19"/>
                  </a:cubicBezTo>
                  <a:cubicBezTo>
                    <a:pt x="67" y="9"/>
                    <a:pt x="61" y="4"/>
                    <a:pt x="51" y="4"/>
                  </a:cubicBezTo>
                  <a:cubicBezTo>
                    <a:pt x="51" y="4"/>
                    <a:pt x="51" y="4"/>
                    <a:pt x="51" y="4"/>
                  </a:cubicBezTo>
                  <a:cubicBezTo>
                    <a:pt x="30" y="4"/>
                    <a:pt x="10" y="15"/>
                    <a:pt x="5" y="4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83" name="Freeform 278"/>
            <p:cNvSpPr>
              <a:spLocks noEditPoints="1"/>
            </p:cNvSpPr>
            <p:nvPr/>
          </p:nvSpPr>
          <p:spPr bwMode="auto">
            <a:xfrm>
              <a:off x="2171" y="1462"/>
              <a:ext cx="215" cy="321"/>
            </a:xfrm>
            <a:custGeom>
              <a:avLst/>
              <a:gdLst>
                <a:gd name="T0" fmla="*/ 13 w 85"/>
                <a:gd name="T1" fmla="*/ 104 h 128"/>
                <a:gd name="T2" fmla="*/ 1 w 85"/>
                <a:gd name="T3" fmla="*/ 48 h 128"/>
                <a:gd name="T4" fmla="*/ 53 w 85"/>
                <a:gd name="T5" fmla="*/ 0 h 128"/>
                <a:gd name="T6" fmla="*/ 53 w 85"/>
                <a:gd name="T7" fmla="*/ 0 h 128"/>
                <a:gd name="T8" fmla="*/ 79 w 85"/>
                <a:gd name="T9" fmla="*/ 18 h 128"/>
                <a:gd name="T10" fmla="*/ 43 w 85"/>
                <a:gd name="T11" fmla="*/ 128 h 128"/>
                <a:gd name="T12" fmla="*/ 43 w 85"/>
                <a:gd name="T13" fmla="*/ 124 h 128"/>
                <a:gd name="T14" fmla="*/ 43 w 85"/>
                <a:gd name="T15" fmla="*/ 124 h 128"/>
                <a:gd name="T16" fmla="*/ 43 w 85"/>
                <a:gd name="T17" fmla="*/ 124 h 128"/>
                <a:gd name="T18" fmla="*/ 19 w 85"/>
                <a:gd name="T19" fmla="*/ 106 h 128"/>
                <a:gd name="T20" fmla="*/ 50 w 85"/>
                <a:gd name="T21" fmla="*/ 123 h 128"/>
                <a:gd name="T22" fmla="*/ 51 w 85"/>
                <a:gd name="T23" fmla="*/ 123 h 128"/>
                <a:gd name="T24" fmla="*/ 51 w 85"/>
                <a:gd name="T25" fmla="*/ 123 h 128"/>
                <a:gd name="T26" fmla="*/ 51 w 85"/>
                <a:gd name="T27" fmla="*/ 123 h 128"/>
                <a:gd name="T28" fmla="*/ 70 w 85"/>
                <a:gd name="T29" fmla="*/ 104 h 128"/>
                <a:gd name="T30" fmla="*/ 67 w 85"/>
                <a:gd name="T31" fmla="*/ 102 h 128"/>
                <a:gd name="T32" fmla="*/ 77 w 85"/>
                <a:gd name="T33" fmla="*/ 60 h 128"/>
                <a:gd name="T34" fmla="*/ 77 w 85"/>
                <a:gd name="T35" fmla="*/ 60 h 128"/>
                <a:gd name="T36" fmla="*/ 71 w 85"/>
                <a:gd name="T37" fmla="*/ 22 h 128"/>
                <a:gd name="T38" fmla="*/ 53 w 85"/>
                <a:gd name="T39" fmla="*/ 8 h 128"/>
                <a:gd name="T40" fmla="*/ 8 w 85"/>
                <a:gd name="T41" fmla="*/ 58 h 128"/>
                <a:gd name="T42" fmla="*/ 8 w 85"/>
                <a:gd name="T43" fmla="*/ 58 h 128"/>
                <a:gd name="T44" fmla="*/ 20 w 85"/>
                <a:gd name="T45" fmla="*/ 100 h 128"/>
                <a:gd name="T46" fmla="*/ 43 w 85"/>
                <a:gd name="T47" fmla="*/ 120 h 128"/>
                <a:gd name="T48" fmla="*/ 43 w 85"/>
                <a:gd name="T49" fmla="*/ 120 h 128"/>
                <a:gd name="T50" fmla="*/ 16 w 85"/>
                <a:gd name="T51" fmla="*/ 102 h 128"/>
                <a:gd name="T52" fmla="*/ 78 w 85"/>
                <a:gd name="T53" fmla="*/ 85 h 128"/>
                <a:gd name="T54" fmla="*/ 78 w 85"/>
                <a:gd name="T55" fmla="*/ 85 h 128"/>
                <a:gd name="T56" fmla="*/ 78 w 85"/>
                <a:gd name="T57" fmla="*/ 84 h 128"/>
                <a:gd name="T58" fmla="*/ 81 w 85"/>
                <a:gd name="T59" fmla="*/ 61 h 128"/>
                <a:gd name="T60" fmla="*/ 81 w 85"/>
                <a:gd name="T61" fmla="*/ 60 h 128"/>
                <a:gd name="T62" fmla="*/ 81 w 85"/>
                <a:gd name="T63" fmla="*/ 60 h 128"/>
                <a:gd name="T64" fmla="*/ 4 w 85"/>
                <a:gd name="T65" fmla="*/ 59 h 128"/>
                <a:gd name="T66" fmla="*/ 4 w 85"/>
                <a:gd name="T67" fmla="*/ 59 h 128"/>
                <a:gd name="T68" fmla="*/ 4 w 85"/>
                <a:gd name="T69" fmla="*/ 58 h 128"/>
                <a:gd name="T70" fmla="*/ 4 w 85"/>
                <a:gd name="T71" fmla="*/ 58 h 128"/>
                <a:gd name="T72" fmla="*/ 11 w 85"/>
                <a:gd name="T73" fmla="*/ 29 h 128"/>
                <a:gd name="T74" fmla="*/ 11 w 85"/>
                <a:gd name="T75" fmla="*/ 29 h 128"/>
                <a:gd name="T76" fmla="*/ 11 w 85"/>
                <a:gd name="T77" fmla="*/ 28 h 128"/>
                <a:gd name="T78" fmla="*/ 12 w 85"/>
                <a:gd name="T79" fmla="*/ 27 h 128"/>
                <a:gd name="T80" fmla="*/ 12 w 85"/>
                <a:gd name="T81" fmla="*/ 27 h 128"/>
                <a:gd name="T82" fmla="*/ 12 w 85"/>
                <a:gd name="T83" fmla="*/ 27 h 128"/>
                <a:gd name="T84" fmla="*/ 12 w 85"/>
                <a:gd name="T85" fmla="*/ 26 h 128"/>
                <a:gd name="T86" fmla="*/ 13 w 85"/>
                <a:gd name="T87" fmla="*/ 26 h 128"/>
                <a:gd name="T88" fmla="*/ 13 w 85"/>
                <a:gd name="T89" fmla="*/ 26 h 128"/>
                <a:gd name="T90" fmla="*/ 65 w 85"/>
                <a:gd name="T91" fmla="*/ 8 h 128"/>
                <a:gd name="T92" fmla="*/ 53 w 85"/>
                <a:gd name="T93" fmla="*/ 4 h 128"/>
                <a:gd name="T94" fmla="*/ 53 w 85"/>
                <a:gd name="T95" fmla="*/ 4 h 128"/>
                <a:gd name="T96" fmla="*/ 66 w 85"/>
                <a:gd name="T97" fmla="*/ 8 h 128"/>
                <a:gd name="T98" fmla="*/ 66 w 85"/>
                <a:gd name="T99" fmla="*/ 8 h 128"/>
                <a:gd name="T100" fmla="*/ 65 w 85"/>
                <a:gd name="T101" fmla="*/ 8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85" h="128">
                  <a:moveTo>
                    <a:pt x="13" y="104"/>
                  </a:moveTo>
                  <a:cubicBezTo>
                    <a:pt x="14" y="103"/>
                    <a:pt x="14" y="103"/>
                    <a:pt x="14" y="103"/>
                  </a:cubicBezTo>
                  <a:cubicBezTo>
                    <a:pt x="13" y="104"/>
                    <a:pt x="13" y="104"/>
                    <a:pt x="13" y="104"/>
                  </a:cubicBezTo>
                  <a:cubicBezTo>
                    <a:pt x="5" y="91"/>
                    <a:pt x="0" y="74"/>
                    <a:pt x="0" y="58"/>
                  </a:cubicBezTo>
                  <a:cubicBezTo>
                    <a:pt x="0" y="58"/>
                    <a:pt x="0" y="58"/>
                    <a:pt x="0" y="58"/>
                  </a:cubicBezTo>
                  <a:cubicBezTo>
                    <a:pt x="0" y="55"/>
                    <a:pt x="0" y="51"/>
                    <a:pt x="1" y="48"/>
                  </a:cubicBezTo>
                  <a:cubicBezTo>
                    <a:pt x="1" y="48"/>
                    <a:pt x="1" y="48"/>
                    <a:pt x="1" y="48"/>
                  </a:cubicBezTo>
                  <a:cubicBezTo>
                    <a:pt x="6" y="14"/>
                    <a:pt x="30" y="0"/>
                    <a:pt x="53" y="0"/>
                  </a:cubicBezTo>
                  <a:cubicBezTo>
                    <a:pt x="53" y="0"/>
                    <a:pt x="53" y="0"/>
                    <a:pt x="53" y="0"/>
                  </a:cubicBezTo>
                  <a:cubicBezTo>
                    <a:pt x="53" y="0"/>
                    <a:pt x="53" y="0"/>
                    <a:pt x="53" y="0"/>
                  </a:cubicBezTo>
                  <a:cubicBezTo>
                    <a:pt x="53" y="0"/>
                    <a:pt x="53" y="0"/>
                    <a:pt x="53" y="0"/>
                  </a:cubicBezTo>
                  <a:cubicBezTo>
                    <a:pt x="53" y="0"/>
                    <a:pt x="53" y="0"/>
                    <a:pt x="53" y="0"/>
                  </a:cubicBezTo>
                  <a:cubicBezTo>
                    <a:pt x="53" y="0"/>
                    <a:pt x="53" y="0"/>
                    <a:pt x="53" y="0"/>
                  </a:cubicBezTo>
                  <a:cubicBezTo>
                    <a:pt x="65" y="0"/>
                    <a:pt x="74" y="8"/>
                    <a:pt x="79" y="18"/>
                  </a:cubicBezTo>
                  <a:cubicBezTo>
                    <a:pt x="79" y="18"/>
                    <a:pt x="79" y="18"/>
                    <a:pt x="79" y="18"/>
                  </a:cubicBezTo>
                  <a:cubicBezTo>
                    <a:pt x="84" y="29"/>
                    <a:pt x="85" y="44"/>
                    <a:pt x="85" y="60"/>
                  </a:cubicBezTo>
                  <a:cubicBezTo>
                    <a:pt x="85" y="60"/>
                    <a:pt x="85" y="60"/>
                    <a:pt x="85" y="60"/>
                  </a:cubicBezTo>
                  <a:cubicBezTo>
                    <a:pt x="85" y="93"/>
                    <a:pt x="68" y="127"/>
                    <a:pt x="43" y="128"/>
                  </a:cubicBezTo>
                  <a:cubicBezTo>
                    <a:pt x="43" y="128"/>
                    <a:pt x="43" y="128"/>
                    <a:pt x="43" y="128"/>
                  </a:cubicBezTo>
                  <a:cubicBezTo>
                    <a:pt x="31" y="128"/>
                    <a:pt x="20" y="118"/>
                    <a:pt x="13" y="104"/>
                  </a:cubicBezTo>
                  <a:close/>
                  <a:moveTo>
                    <a:pt x="43" y="124"/>
                  </a:moveTo>
                  <a:cubicBezTo>
                    <a:pt x="43" y="124"/>
                    <a:pt x="43" y="124"/>
                    <a:pt x="43" y="124"/>
                  </a:cubicBezTo>
                  <a:cubicBezTo>
                    <a:pt x="43" y="124"/>
                    <a:pt x="43" y="124"/>
                    <a:pt x="43" y="124"/>
                  </a:cubicBezTo>
                  <a:cubicBezTo>
                    <a:pt x="43" y="124"/>
                    <a:pt x="43" y="124"/>
                    <a:pt x="43" y="124"/>
                  </a:cubicBezTo>
                  <a:cubicBezTo>
                    <a:pt x="43" y="124"/>
                    <a:pt x="43" y="124"/>
                    <a:pt x="43" y="124"/>
                  </a:cubicBezTo>
                  <a:cubicBezTo>
                    <a:pt x="43" y="124"/>
                    <a:pt x="43" y="124"/>
                    <a:pt x="43" y="124"/>
                  </a:cubicBezTo>
                  <a:cubicBezTo>
                    <a:pt x="43" y="124"/>
                    <a:pt x="43" y="124"/>
                    <a:pt x="43" y="124"/>
                  </a:cubicBezTo>
                  <a:close/>
                  <a:moveTo>
                    <a:pt x="42" y="124"/>
                  </a:moveTo>
                  <a:cubicBezTo>
                    <a:pt x="34" y="124"/>
                    <a:pt x="26" y="117"/>
                    <a:pt x="19" y="106"/>
                  </a:cubicBezTo>
                  <a:cubicBezTo>
                    <a:pt x="19" y="106"/>
                    <a:pt x="19" y="106"/>
                    <a:pt x="19" y="106"/>
                  </a:cubicBezTo>
                  <a:cubicBezTo>
                    <a:pt x="26" y="117"/>
                    <a:pt x="34" y="124"/>
                    <a:pt x="42" y="124"/>
                  </a:cubicBezTo>
                  <a:close/>
                  <a:moveTo>
                    <a:pt x="50" y="123"/>
                  </a:moveTo>
                  <a:cubicBezTo>
                    <a:pt x="50" y="123"/>
                    <a:pt x="50" y="123"/>
                    <a:pt x="50" y="123"/>
                  </a:cubicBezTo>
                  <a:cubicBezTo>
                    <a:pt x="50" y="123"/>
                    <a:pt x="50" y="123"/>
                    <a:pt x="50" y="123"/>
                  </a:cubicBezTo>
                  <a:cubicBezTo>
                    <a:pt x="50" y="123"/>
                    <a:pt x="50" y="123"/>
                    <a:pt x="50" y="123"/>
                  </a:cubicBezTo>
                  <a:close/>
                  <a:moveTo>
                    <a:pt x="51" y="123"/>
                  </a:moveTo>
                  <a:cubicBezTo>
                    <a:pt x="51" y="123"/>
                    <a:pt x="51" y="123"/>
                    <a:pt x="51" y="123"/>
                  </a:cubicBezTo>
                  <a:cubicBezTo>
                    <a:pt x="51" y="123"/>
                    <a:pt x="51" y="123"/>
                    <a:pt x="51" y="123"/>
                  </a:cubicBezTo>
                  <a:cubicBezTo>
                    <a:pt x="51" y="123"/>
                    <a:pt x="51" y="123"/>
                    <a:pt x="51" y="123"/>
                  </a:cubicBezTo>
                  <a:close/>
                  <a:moveTo>
                    <a:pt x="70" y="104"/>
                  </a:moveTo>
                  <a:cubicBezTo>
                    <a:pt x="65" y="113"/>
                    <a:pt x="58" y="120"/>
                    <a:pt x="51" y="123"/>
                  </a:cubicBezTo>
                  <a:cubicBezTo>
                    <a:pt x="51" y="123"/>
                    <a:pt x="51" y="123"/>
                    <a:pt x="51" y="123"/>
                  </a:cubicBezTo>
                  <a:cubicBezTo>
                    <a:pt x="63" y="118"/>
                    <a:pt x="73" y="103"/>
                    <a:pt x="78" y="85"/>
                  </a:cubicBezTo>
                  <a:cubicBezTo>
                    <a:pt x="78" y="85"/>
                    <a:pt x="78" y="85"/>
                    <a:pt x="78" y="85"/>
                  </a:cubicBezTo>
                  <a:cubicBezTo>
                    <a:pt x="76" y="92"/>
                    <a:pt x="73" y="98"/>
                    <a:pt x="70" y="104"/>
                  </a:cubicBezTo>
                  <a:close/>
                  <a:moveTo>
                    <a:pt x="43" y="120"/>
                  </a:moveTo>
                  <a:cubicBezTo>
                    <a:pt x="43" y="120"/>
                    <a:pt x="43" y="120"/>
                    <a:pt x="43" y="120"/>
                  </a:cubicBezTo>
                  <a:cubicBezTo>
                    <a:pt x="51" y="120"/>
                    <a:pt x="60" y="113"/>
                    <a:pt x="67" y="102"/>
                  </a:cubicBezTo>
                  <a:cubicBezTo>
                    <a:pt x="67" y="102"/>
                    <a:pt x="67" y="102"/>
                    <a:pt x="67" y="102"/>
                  </a:cubicBezTo>
                  <a:cubicBezTo>
                    <a:pt x="73" y="91"/>
                    <a:pt x="77" y="75"/>
                    <a:pt x="77" y="60"/>
                  </a:cubicBezTo>
                  <a:cubicBezTo>
                    <a:pt x="77" y="60"/>
                    <a:pt x="77" y="60"/>
                    <a:pt x="77" y="60"/>
                  </a:cubicBezTo>
                  <a:cubicBezTo>
                    <a:pt x="77" y="60"/>
                    <a:pt x="77" y="60"/>
                    <a:pt x="77" y="60"/>
                  </a:cubicBezTo>
                  <a:cubicBezTo>
                    <a:pt x="77" y="60"/>
                    <a:pt x="77" y="60"/>
                    <a:pt x="77" y="60"/>
                  </a:cubicBezTo>
                  <a:cubicBezTo>
                    <a:pt x="77" y="60"/>
                    <a:pt x="77" y="60"/>
                    <a:pt x="77" y="60"/>
                  </a:cubicBezTo>
                  <a:cubicBezTo>
                    <a:pt x="77" y="60"/>
                    <a:pt x="77" y="60"/>
                    <a:pt x="77" y="60"/>
                  </a:cubicBezTo>
                  <a:cubicBezTo>
                    <a:pt x="77" y="60"/>
                    <a:pt x="77" y="60"/>
                    <a:pt x="77" y="60"/>
                  </a:cubicBezTo>
                  <a:cubicBezTo>
                    <a:pt x="77" y="44"/>
                    <a:pt x="76" y="31"/>
                    <a:pt x="71" y="22"/>
                  </a:cubicBezTo>
                  <a:cubicBezTo>
                    <a:pt x="71" y="22"/>
                    <a:pt x="71" y="22"/>
                    <a:pt x="71" y="22"/>
                  </a:cubicBezTo>
                  <a:cubicBezTo>
                    <a:pt x="67" y="13"/>
                    <a:pt x="62" y="8"/>
                    <a:pt x="53" y="8"/>
                  </a:cubicBezTo>
                  <a:cubicBezTo>
                    <a:pt x="53" y="8"/>
                    <a:pt x="53" y="8"/>
                    <a:pt x="53" y="8"/>
                  </a:cubicBezTo>
                  <a:cubicBezTo>
                    <a:pt x="33" y="8"/>
                    <a:pt x="14" y="19"/>
                    <a:pt x="9" y="49"/>
                  </a:cubicBezTo>
                  <a:cubicBezTo>
                    <a:pt x="9" y="49"/>
                    <a:pt x="9" y="49"/>
                    <a:pt x="9" y="49"/>
                  </a:cubicBezTo>
                  <a:cubicBezTo>
                    <a:pt x="8" y="52"/>
                    <a:pt x="8" y="55"/>
                    <a:pt x="8" y="58"/>
                  </a:cubicBezTo>
                  <a:cubicBezTo>
                    <a:pt x="8" y="58"/>
                    <a:pt x="8" y="58"/>
                    <a:pt x="8" y="58"/>
                  </a:cubicBezTo>
                  <a:cubicBezTo>
                    <a:pt x="8" y="58"/>
                    <a:pt x="8" y="58"/>
                    <a:pt x="8" y="58"/>
                  </a:cubicBezTo>
                  <a:cubicBezTo>
                    <a:pt x="8" y="58"/>
                    <a:pt x="8" y="58"/>
                    <a:pt x="8" y="58"/>
                  </a:cubicBezTo>
                  <a:cubicBezTo>
                    <a:pt x="8" y="58"/>
                    <a:pt x="8" y="58"/>
                    <a:pt x="8" y="58"/>
                  </a:cubicBezTo>
                  <a:cubicBezTo>
                    <a:pt x="8" y="72"/>
                    <a:pt x="13" y="88"/>
                    <a:pt x="20" y="100"/>
                  </a:cubicBezTo>
                  <a:cubicBezTo>
                    <a:pt x="20" y="100"/>
                    <a:pt x="20" y="100"/>
                    <a:pt x="20" y="100"/>
                  </a:cubicBezTo>
                  <a:cubicBezTo>
                    <a:pt x="27" y="113"/>
                    <a:pt x="36" y="120"/>
                    <a:pt x="43" y="120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3" y="120"/>
                    <a:pt x="43" y="120"/>
                    <a:pt x="43" y="120"/>
                  </a:cubicBezTo>
                  <a:close/>
                  <a:moveTo>
                    <a:pt x="16" y="102"/>
                  </a:moveTo>
                  <a:cubicBezTo>
                    <a:pt x="16" y="102"/>
                    <a:pt x="16" y="102"/>
                    <a:pt x="16" y="102"/>
                  </a:cubicBezTo>
                  <a:cubicBezTo>
                    <a:pt x="16" y="102"/>
                    <a:pt x="16" y="102"/>
                    <a:pt x="16" y="102"/>
                  </a:cubicBezTo>
                  <a:cubicBezTo>
                    <a:pt x="16" y="102"/>
                    <a:pt x="16" y="102"/>
                    <a:pt x="16" y="102"/>
                  </a:cubicBezTo>
                  <a:close/>
                  <a:moveTo>
                    <a:pt x="78" y="85"/>
                  </a:moveTo>
                  <a:cubicBezTo>
                    <a:pt x="78" y="85"/>
                    <a:pt x="78" y="85"/>
                    <a:pt x="78" y="84"/>
                  </a:cubicBezTo>
                  <a:cubicBezTo>
                    <a:pt x="78" y="84"/>
                    <a:pt x="78" y="84"/>
                    <a:pt x="78" y="84"/>
                  </a:cubicBezTo>
                  <a:cubicBezTo>
                    <a:pt x="78" y="85"/>
                    <a:pt x="78" y="85"/>
                    <a:pt x="78" y="85"/>
                  </a:cubicBezTo>
                  <a:close/>
                  <a:moveTo>
                    <a:pt x="78" y="84"/>
                  </a:moveTo>
                  <a:cubicBezTo>
                    <a:pt x="78" y="84"/>
                    <a:pt x="78" y="84"/>
                    <a:pt x="78" y="84"/>
                  </a:cubicBezTo>
                  <a:cubicBezTo>
                    <a:pt x="78" y="84"/>
                    <a:pt x="78" y="84"/>
                    <a:pt x="78" y="84"/>
                  </a:cubicBezTo>
                  <a:cubicBezTo>
                    <a:pt x="78" y="84"/>
                    <a:pt x="78" y="84"/>
                    <a:pt x="78" y="84"/>
                  </a:cubicBezTo>
                  <a:close/>
                  <a:moveTo>
                    <a:pt x="81" y="61"/>
                  </a:moveTo>
                  <a:cubicBezTo>
                    <a:pt x="81" y="61"/>
                    <a:pt x="81" y="61"/>
                    <a:pt x="81" y="61"/>
                  </a:cubicBezTo>
                  <a:cubicBezTo>
                    <a:pt x="81" y="61"/>
                    <a:pt x="81" y="61"/>
                    <a:pt x="81" y="61"/>
                  </a:cubicBezTo>
                  <a:cubicBezTo>
                    <a:pt x="81" y="61"/>
                    <a:pt x="81" y="61"/>
                    <a:pt x="81" y="61"/>
                  </a:cubicBezTo>
                  <a:close/>
                  <a:moveTo>
                    <a:pt x="81" y="60"/>
                  </a:moveTo>
                  <a:cubicBezTo>
                    <a:pt x="81" y="46"/>
                    <a:pt x="80" y="33"/>
                    <a:pt x="76" y="23"/>
                  </a:cubicBezTo>
                  <a:cubicBezTo>
                    <a:pt x="76" y="23"/>
                    <a:pt x="76" y="23"/>
                    <a:pt x="76" y="23"/>
                  </a:cubicBezTo>
                  <a:cubicBezTo>
                    <a:pt x="80" y="33"/>
                    <a:pt x="81" y="46"/>
                    <a:pt x="81" y="60"/>
                  </a:cubicBezTo>
                  <a:cubicBezTo>
                    <a:pt x="81" y="60"/>
                    <a:pt x="81" y="60"/>
                    <a:pt x="81" y="60"/>
                  </a:cubicBezTo>
                  <a:cubicBezTo>
                    <a:pt x="81" y="60"/>
                    <a:pt x="81" y="60"/>
                    <a:pt x="81" y="60"/>
                  </a:cubicBezTo>
                  <a:close/>
                  <a:moveTo>
                    <a:pt x="4" y="59"/>
                  </a:moveTo>
                  <a:cubicBezTo>
                    <a:pt x="4" y="59"/>
                    <a:pt x="4" y="59"/>
                    <a:pt x="4" y="59"/>
                  </a:cubicBezTo>
                  <a:cubicBezTo>
                    <a:pt x="4" y="59"/>
                    <a:pt x="4" y="59"/>
                    <a:pt x="4" y="59"/>
                  </a:cubicBezTo>
                  <a:cubicBezTo>
                    <a:pt x="4" y="59"/>
                    <a:pt x="4" y="59"/>
                    <a:pt x="4" y="59"/>
                  </a:cubicBezTo>
                  <a:close/>
                  <a:moveTo>
                    <a:pt x="4" y="58"/>
                  </a:moveTo>
                  <a:cubicBezTo>
                    <a:pt x="4" y="58"/>
                    <a:pt x="4" y="58"/>
                    <a:pt x="4" y="58"/>
                  </a:cubicBezTo>
                  <a:cubicBezTo>
                    <a:pt x="4" y="58"/>
                    <a:pt x="4" y="58"/>
                    <a:pt x="4" y="58"/>
                  </a:cubicBezTo>
                  <a:cubicBezTo>
                    <a:pt x="4" y="58"/>
                    <a:pt x="4" y="58"/>
                    <a:pt x="4" y="58"/>
                  </a:cubicBezTo>
                  <a:cubicBezTo>
                    <a:pt x="4" y="58"/>
                    <a:pt x="4" y="58"/>
                    <a:pt x="4" y="58"/>
                  </a:cubicBezTo>
                  <a:cubicBezTo>
                    <a:pt x="4" y="58"/>
                    <a:pt x="4" y="58"/>
                    <a:pt x="4" y="58"/>
                  </a:cubicBezTo>
                  <a:cubicBezTo>
                    <a:pt x="4" y="58"/>
                    <a:pt x="4" y="58"/>
                    <a:pt x="4" y="58"/>
                  </a:cubicBezTo>
                  <a:cubicBezTo>
                    <a:pt x="4" y="58"/>
                    <a:pt x="4" y="58"/>
                    <a:pt x="4" y="58"/>
                  </a:cubicBezTo>
                  <a:close/>
                  <a:moveTo>
                    <a:pt x="11" y="29"/>
                  </a:moveTo>
                  <a:cubicBezTo>
                    <a:pt x="11" y="29"/>
                    <a:pt x="11" y="29"/>
                    <a:pt x="11" y="29"/>
                  </a:cubicBezTo>
                  <a:cubicBezTo>
                    <a:pt x="11" y="29"/>
                    <a:pt x="11" y="29"/>
                    <a:pt x="11" y="29"/>
                  </a:cubicBezTo>
                  <a:cubicBezTo>
                    <a:pt x="11" y="29"/>
                    <a:pt x="11" y="29"/>
                    <a:pt x="11" y="29"/>
                  </a:cubicBezTo>
                  <a:close/>
                  <a:moveTo>
                    <a:pt x="11" y="28"/>
                  </a:moveTo>
                  <a:cubicBezTo>
                    <a:pt x="11" y="28"/>
                    <a:pt x="11" y="28"/>
                    <a:pt x="11" y="28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8"/>
                    <a:pt x="11" y="28"/>
                    <a:pt x="11" y="28"/>
                  </a:cubicBezTo>
                  <a:close/>
                  <a:moveTo>
                    <a:pt x="12" y="28"/>
                  </a:moveTo>
                  <a:cubicBezTo>
                    <a:pt x="12" y="28"/>
                    <a:pt x="12" y="27"/>
                    <a:pt x="12" y="27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2" y="27"/>
                    <a:pt x="12" y="28"/>
                    <a:pt x="12" y="28"/>
                  </a:cubicBezTo>
                  <a:close/>
                  <a:moveTo>
                    <a:pt x="12" y="27"/>
                  </a:moveTo>
                  <a:cubicBezTo>
                    <a:pt x="12" y="27"/>
                    <a:pt x="12" y="27"/>
                    <a:pt x="12" y="27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2" y="27"/>
                    <a:pt x="12" y="27"/>
                    <a:pt x="12" y="27"/>
                  </a:cubicBezTo>
                  <a:close/>
                  <a:moveTo>
                    <a:pt x="12" y="27"/>
                  </a:moveTo>
                  <a:cubicBezTo>
                    <a:pt x="12" y="27"/>
                    <a:pt x="12" y="26"/>
                    <a:pt x="12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7"/>
                    <a:pt x="12" y="27"/>
                  </a:cubicBezTo>
                  <a:close/>
                  <a:moveTo>
                    <a:pt x="12" y="26"/>
                  </a:moveTo>
                  <a:cubicBezTo>
                    <a:pt x="12" y="26"/>
                    <a:pt x="13" y="26"/>
                    <a:pt x="13" y="26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3" y="26"/>
                    <a:pt x="12" y="26"/>
                    <a:pt x="12" y="26"/>
                  </a:cubicBezTo>
                  <a:close/>
                  <a:moveTo>
                    <a:pt x="13" y="26"/>
                  </a:moveTo>
                  <a:cubicBezTo>
                    <a:pt x="22" y="10"/>
                    <a:pt x="38" y="4"/>
                    <a:pt x="53" y="4"/>
                  </a:cubicBezTo>
                  <a:cubicBezTo>
                    <a:pt x="53" y="4"/>
                    <a:pt x="53" y="4"/>
                    <a:pt x="53" y="4"/>
                  </a:cubicBezTo>
                  <a:cubicBezTo>
                    <a:pt x="58" y="4"/>
                    <a:pt x="62" y="5"/>
                    <a:pt x="65" y="8"/>
                  </a:cubicBezTo>
                  <a:cubicBezTo>
                    <a:pt x="65" y="8"/>
                    <a:pt x="65" y="8"/>
                    <a:pt x="65" y="8"/>
                  </a:cubicBezTo>
                  <a:cubicBezTo>
                    <a:pt x="62" y="5"/>
                    <a:pt x="58" y="4"/>
                    <a:pt x="53" y="4"/>
                  </a:cubicBezTo>
                  <a:cubicBezTo>
                    <a:pt x="53" y="4"/>
                    <a:pt x="53" y="4"/>
                    <a:pt x="53" y="4"/>
                  </a:cubicBezTo>
                  <a:cubicBezTo>
                    <a:pt x="53" y="4"/>
                    <a:pt x="53" y="4"/>
                    <a:pt x="53" y="4"/>
                  </a:cubicBezTo>
                  <a:cubicBezTo>
                    <a:pt x="53" y="4"/>
                    <a:pt x="53" y="4"/>
                    <a:pt x="53" y="4"/>
                  </a:cubicBezTo>
                  <a:cubicBezTo>
                    <a:pt x="53" y="4"/>
                    <a:pt x="53" y="4"/>
                    <a:pt x="53" y="4"/>
                  </a:cubicBezTo>
                  <a:cubicBezTo>
                    <a:pt x="53" y="4"/>
                    <a:pt x="53" y="4"/>
                    <a:pt x="53" y="4"/>
                  </a:cubicBezTo>
                  <a:cubicBezTo>
                    <a:pt x="38" y="4"/>
                    <a:pt x="22" y="10"/>
                    <a:pt x="13" y="26"/>
                  </a:cubicBezTo>
                  <a:close/>
                  <a:moveTo>
                    <a:pt x="66" y="8"/>
                  </a:moveTo>
                  <a:cubicBezTo>
                    <a:pt x="66" y="8"/>
                    <a:pt x="66" y="8"/>
                    <a:pt x="66" y="8"/>
                  </a:cubicBezTo>
                  <a:cubicBezTo>
                    <a:pt x="66" y="8"/>
                    <a:pt x="66" y="8"/>
                    <a:pt x="66" y="8"/>
                  </a:cubicBezTo>
                  <a:cubicBezTo>
                    <a:pt x="66" y="8"/>
                    <a:pt x="66" y="8"/>
                    <a:pt x="66" y="8"/>
                  </a:cubicBezTo>
                  <a:close/>
                  <a:moveTo>
                    <a:pt x="65" y="8"/>
                  </a:moveTo>
                  <a:cubicBezTo>
                    <a:pt x="65" y="8"/>
                    <a:pt x="65" y="8"/>
                    <a:pt x="65" y="8"/>
                  </a:cubicBezTo>
                  <a:cubicBezTo>
                    <a:pt x="65" y="8"/>
                    <a:pt x="65" y="8"/>
                    <a:pt x="65" y="8"/>
                  </a:cubicBezTo>
                  <a:cubicBezTo>
                    <a:pt x="65" y="8"/>
                    <a:pt x="65" y="8"/>
                    <a:pt x="65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84" name="Freeform 279"/>
            <p:cNvSpPr/>
            <p:nvPr/>
          </p:nvSpPr>
          <p:spPr bwMode="auto">
            <a:xfrm>
              <a:off x="1982" y="1349"/>
              <a:ext cx="255" cy="160"/>
            </a:xfrm>
            <a:custGeom>
              <a:avLst/>
              <a:gdLst>
                <a:gd name="T0" fmla="*/ 23 w 101"/>
                <a:gd name="T1" fmla="*/ 61 h 64"/>
                <a:gd name="T2" fmla="*/ 0 w 101"/>
                <a:gd name="T3" fmla="*/ 13 h 64"/>
                <a:gd name="T4" fmla="*/ 0 w 101"/>
                <a:gd name="T5" fmla="*/ 13 h 64"/>
                <a:gd name="T6" fmla="*/ 1 w 101"/>
                <a:gd name="T7" fmla="*/ 9 h 64"/>
                <a:gd name="T8" fmla="*/ 1 w 101"/>
                <a:gd name="T9" fmla="*/ 9 h 64"/>
                <a:gd name="T10" fmla="*/ 5 w 101"/>
                <a:gd name="T11" fmla="*/ 0 h 64"/>
                <a:gd name="T12" fmla="*/ 9 w 101"/>
                <a:gd name="T13" fmla="*/ 2 h 64"/>
                <a:gd name="T14" fmla="*/ 5 w 101"/>
                <a:gd name="T15" fmla="*/ 10 h 64"/>
                <a:gd name="T16" fmla="*/ 4 w 101"/>
                <a:gd name="T17" fmla="*/ 13 h 64"/>
                <a:gd name="T18" fmla="*/ 4 w 101"/>
                <a:gd name="T19" fmla="*/ 13 h 64"/>
                <a:gd name="T20" fmla="*/ 25 w 101"/>
                <a:gd name="T21" fmla="*/ 58 h 64"/>
                <a:gd name="T22" fmla="*/ 25 w 101"/>
                <a:gd name="T23" fmla="*/ 58 h 64"/>
                <a:gd name="T24" fmla="*/ 42 w 101"/>
                <a:gd name="T25" fmla="*/ 60 h 64"/>
                <a:gd name="T26" fmla="*/ 42 w 101"/>
                <a:gd name="T27" fmla="*/ 60 h 64"/>
                <a:gd name="T28" fmla="*/ 100 w 101"/>
                <a:gd name="T29" fmla="*/ 55 h 64"/>
                <a:gd name="T30" fmla="*/ 100 w 101"/>
                <a:gd name="T31" fmla="*/ 55 h 64"/>
                <a:gd name="T32" fmla="*/ 101 w 101"/>
                <a:gd name="T33" fmla="*/ 59 h 64"/>
                <a:gd name="T34" fmla="*/ 42 w 101"/>
                <a:gd name="T35" fmla="*/ 64 h 64"/>
                <a:gd name="T36" fmla="*/ 42 w 101"/>
                <a:gd name="T37" fmla="*/ 64 h 64"/>
                <a:gd name="T38" fmla="*/ 23 w 101"/>
                <a:gd name="T39" fmla="*/ 61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01" h="64">
                  <a:moveTo>
                    <a:pt x="23" y="61"/>
                  </a:moveTo>
                  <a:cubicBezTo>
                    <a:pt x="16" y="53"/>
                    <a:pt x="1" y="26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11"/>
                    <a:pt x="1" y="10"/>
                    <a:pt x="1" y="9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5" y="10"/>
                    <a:pt x="5" y="10"/>
                    <a:pt x="5" y="10"/>
                  </a:cubicBezTo>
                  <a:cubicBezTo>
                    <a:pt x="5" y="11"/>
                    <a:pt x="4" y="12"/>
                    <a:pt x="4" y="13"/>
                  </a:cubicBezTo>
                  <a:cubicBezTo>
                    <a:pt x="4" y="13"/>
                    <a:pt x="4" y="13"/>
                    <a:pt x="4" y="13"/>
                  </a:cubicBezTo>
                  <a:cubicBezTo>
                    <a:pt x="4" y="23"/>
                    <a:pt x="19" y="52"/>
                    <a:pt x="25" y="58"/>
                  </a:cubicBezTo>
                  <a:cubicBezTo>
                    <a:pt x="25" y="58"/>
                    <a:pt x="25" y="58"/>
                    <a:pt x="25" y="58"/>
                  </a:cubicBezTo>
                  <a:cubicBezTo>
                    <a:pt x="26" y="59"/>
                    <a:pt x="33" y="60"/>
                    <a:pt x="42" y="60"/>
                  </a:cubicBezTo>
                  <a:cubicBezTo>
                    <a:pt x="42" y="60"/>
                    <a:pt x="42" y="60"/>
                    <a:pt x="42" y="60"/>
                  </a:cubicBezTo>
                  <a:cubicBezTo>
                    <a:pt x="65" y="60"/>
                    <a:pt x="100" y="55"/>
                    <a:pt x="100" y="55"/>
                  </a:cubicBezTo>
                  <a:cubicBezTo>
                    <a:pt x="100" y="55"/>
                    <a:pt x="100" y="55"/>
                    <a:pt x="100" y="55"/>
                  </a:cubicBezTo>
                  <a:cubicBezTo>
                    <a:pt x="101" y="59"/>
                    <a:pt x="101" y="59"/>
                    <a:pt x="101" y="59"/>
                  </a:cubicBezTo>
                  <a:cubicBezTo>
                    <a:pt x="100" y="59"/>
                    <a:pt x="65" y="64"/>
                    <a:pt x="42" y="64"/>
                  </a:cubicBezTo>
                  <a:cubicBezTo>
                    <a:pt x="42" y="64"/>
                    <a:pt x="42" y="64"/>
                    <a:pt x="42" y="64"/>
                  </a:cubicBezTo>
                  <a:cubicBezTo>
                    <a:pt x="33" y="64"/>
                    <a:pt x="26" y="63"/>
                    <a:pt x="23" y="6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85" name="Freeform 280"/>
            <p:cNvSpPr>
              <a:spLocks noEditPoints="1"/>
            </p:cNvSpPr>
            <p:nvPr/>
          </p:nvSpPr>
          <p:spPr bwMode="auto">
            <a:xfrm>
              <a:off x="1977" y="1341"/>
              <a:ext cx="265" cy="174"/>
            </a:xfrm>
            <a:custGeom>
              <a:avLst/>
              <a:gdLst>
                <a:gd name="T0" fmla="*/ 25 w 105"/>
                <a:gd name="T1" fmla="*/ 64 h 69"/>
                <a:gd name="T2" fmla="*/ 0 w 105"/>
                <a:gd name="T3" fmla="*/ 16 h 69"/>
                <a:gd name="T4" fmla="*/ 1 w 105"/>
                <a:gd name="T5" fmla="*/ 11 h 69"/>
                <a:gd name="T6" fmla="*/ 6 w 105"/>
                <a:gd name="T7" fmla="*/ 0 h 69"/>
                <a:gd name="T8" fmla="*/ 9 w 105"/>
                <a:gd name="T9" fmla="*/ 14 h 69"/>
                <a:gd name="T10" fmla="*/ 8 w 105"/>
                <a:gd name="T11" fmla="*/ 15 h 69"/>
                <a:gd name="T12" fmla="*/ 8 w 105"/>
                <a:gd name="T13" fmla="*/ 16 h 69"/>
                <a:gd name="T14" fmla="*/ 8 w 105"/>
                <a:gd name="T15" fmla="*/ 16 h 69"/>
                <a:gd name="T16" fmla="*/ 29 w 105"/>
                <a:gd name="T17" fmla="*/ 59 h 69"/>
                <a:gd name="T18" fmla="*/ 30 w 105"/>
                <a:gd name="T19" fmla="*/ 60 h 69"/>
                <a:gd name="T20" fmla="*/ 33 w 105"/>
                <a:gd name="T21" fmla="*/ 60 h 69"/>
                <a:gd name="T22" fmla="*/ 43 w 105"/>
                <a:gd name="T23" fmla="*/ 61 h 69"/>
                <a:gd name="T24" fmla="*/ 44 w 105"/>
                <a:gd name="T25" fmla="*/ 61 h 69"/>
                <a:gd name="T26" fmla="*/ 44 w 105"/>
                <a:gd name="T27" fmla="*/ 61 h 69"/>
                <a:gd name="T28" fmla="*/ 102 w 105"/>
                <a:gd name="T29" fmla="*/ 56 h 69"/>
                <a:gd name="T30" fmla="*/ 104 w 105"/>
                <a:gd name="T31" fmla="*/ 56 h 69"/>
                <a:gd name="T32" fmla="*/ 103 w 105"/>
                <a:gd name="T33" fmla="*/ 64 h 69"/>
                <a:gd name="T34" fmla="*/ 102 w 105"/>
                <a:gd name="T35" fmla="*/ 64 h 69"/>
                <a:gd name="T36" fmla="*/ 101 w 105"/>
                <a:gd name="T37" fmla="*/ 64 h 69"/>
                <a:gd name="T38" fmla="*/ 97 w 105"/>
                <a:gd name="T39" fmla="*/ 65 h 69"/>
                <a:gd name="T40" fmla="*/ 82 w 105"/>
                <a:gd name="T41" fmla="*/ 67 h 69"/>
                <a:gd name="T42" fmla="*/ 44 w 105"/>
                <a:gd name="T43" fmla="*/ 69 h 69"/>
                <a:gd name="T44" fmla="*/ 44 w 105"/>
                <a:gd name="T45" fmla="*/ 65 h 69"/>
                <a:gd name="T46" fmla="*/ 78 w 105"/>
                <a:gd name="T47" fmla="*/ 63 h 69"/>
                <a:gd name="T48" fmla="*/ 44 w 105"/>
                <a:gd name="T49" fmla="*/ 65 h 69"/>
                <a:gd name="T50" fmla="*/ 44 w 105"/>
                <a:gd name="T51" fmla="*/ 65 h 69"/>
                <a:gd name="T52" fmla="*/ 44 w 105"/>
                <a:gd name="T53" fmla="*/ 65 h 69"/>
                <a:gd name="T54" fmla="*/ 29 w 105"/>
                <a:gd name="T55" fmla="*/ 63 h 69"/>
                <a:gd name="T56" fmla="*/ 36 w 105"/>
                <a:gd name="T57" fmla="*/ 65 h 69"/>
                <a:gd name="T58" fmla="*/ 26 w 105"/>
                <a:gd name="T59" fmla="*/ 62 h 69"/>
                <a:gd name="T60" fmla="*/ 26 w 105"/>
                <a:gd name="T61" fmla="*/ 62 h 69"/>
                <a:gd name="T62" fmla="*/ 23 w 105"/>
                <a:gd name="T63" fmla="*/ 59 h 69"/>
                <a:gd name="T64" fmla="*/ 26 w 105"/>
                <a:gd name="T65" fmla="*/ 62 h 69"/>
                <a:gd name="T66" fmla="*/ 88 w 105"/>
                <a:gd name="T67" fmla="*/ 62 h 69"/>
                <a:gd name="T68" fmla="*/ 92 w 105"/>
                <a:gd name="T69" fmla="*/ 61 h 69"/>
                <a:gd name="T70" fmla="*/ 98 w 105"/>
                <a:gd name="T71" fmla="*/ 61 h 69"/>
                <a:gd name="T72" fmla="*/ 100 w 105"/>
                <a:gd name="T73" fmla="*/ 61 h 69"/>
                <a:gd name="T74" fmla="*/ 98 w 105"/>
                <a:gd name="T75" fmla="*/ 61 h 69"/>
                <a:gd name="T76" fmla="*/ 23 w 105"/>
                <a:gd name="T77" fmla="*/ 59 h 69"/>
                <a:gd name="T78" fmla="*/ 23 w 105"/>
                <a:gd name="T79" fmla="*/ 59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05" h="69">
                  <a:moveTo>
                    <a:pt x="23" y="65"/>
                  </a:moveTo>
                  <a:cubicBezTo>
                    <a:pt x="25" y="64"/>
                    <a:pt x="25" y="64"/>
                    <a:pt x="25" y="64"/>
                  </a:cubicBezTo>
                  <a:cubicBezTo>
                    <a:pt x="23" y="65"/>
                    <a:pt x="23" y="65"/>
                    <a:pt x="23" y="65"/>
                  </a:cubicBezTo>
                  <a:cubicBezTo>
                    <a:pt x="16" y="57"/>
                    <a:pt x="1" y="30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4"/>
                    <a:pt x="1" y="12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9" y="14"/>
                    <a:pt x="8" y="15"/>
                    <a:pt x="8" y="15"/>
                  </a:cubicBezTo>
                  <a:cubicBezTo>
                    <a:pt x="8" y="15"/>
                    <a:pt x="8" y="15"/>
                    <a:pt x="8" y="15"/>
                  </a:cubicBezTo>
                  <a:cubicBezTo>
                    <a:pt x="8" y="15"/>
                    <a:pt x="8" y="15"/>
                    <a:pt x="8" y="15"/>
                  </a:cubicBezTo>
                  <a:cubicBezTo>
                    <a:pt x="8" y="16"/>
                    <a:pt x="8" y="16"/>
                    <a:pt x="8" y="16"/>
                  </a:cubicBezTo>
                  <a:cubicBezTo>
                    <a:pt x="8" y="16"/>
                    <a:pt x="8" y="16"/>
                    <a:pt x="8" y="16"/>
                  </a:cubicBezTo>
                  <a:cubicBezTo>
                    <a:pt x="8" y="16"/>
                    <a:pt x="8" y="16"/>
                    <a:pt x="8" y="16"/>
                  </a:cubicBezTo>
                  <a:cubicBezTo>
                    <a:pt x="8" y="25"/>
                    <a:pt x="23" y="55"/>
                    <a:pt x="29" y="59"/>
                  </a:cubicBezTo>
                  <a:cubicBezTo>
                    <a:pt x="29" y="59"/>
                    <a:pt x="29" y="59"/>
                    <a:pt x="29" y="59"/>
                  </a:cubicBezTo>
                  <a:cubicBezTo>
                    <a:pt x="29" y="59"/>
                    <a:pt x="29" y="59"/>
                    <a:pt x="29" y="59"/>
                  </a:cubicBezTo>
                  <a:cubicBezTo>
                    <a:pt x="29" y="59"/>
                    <a:pt x="29" y="59"/>
                    <a:pt x="30" y="60"/>
                  </a:cubicBezTo>
                  <a:cubicBezTo>
                    <a:pt x="30" y="60"/>
                    <a:pt x="30" y="60"/>
                    <a:pt x="30" y="60"/>
                  </a:cubicBezTo>
                  <a:cubicBezTo>
                    <a:pt x="30" y="60"/>
                    <a:pt x="31" y="60"/>
                    <a:pt x="33" y="60"/>
                  </a:cubicBezTo>
                  <a:cubicBezTo>
                    <a:pt x="33" y="60"/>
                    <a:pt x="33" y="60"/>
                    <a:pt x="33" y="60"/>
                  </a:cubicBezTo>
                  <a:cubicBezTo>
                    <a:pt x="35" y="61"/>
                    <a:pt x="39" y="61"/>
                    <a:pt x="43" y="61"/>
                  </a:cubicBezTo>
                  <a:cubicBezTo>
                    <a:pt x="43" y="61"/>
                    <a:pt x="43" y="61"/>
                    <a:pt x="43" y="61"/>
                  </a:cubicBezTo>
                  <a:cubicBezTo>
                    <a:pt x="43" y="61"/>
                    <a:pt x="44" y="61"/>
                    <a:pt x="44" y="61"/>
                  </a:cubicBezTo>
                  <a:cubicBezTo>
                    <a:pt x="44" y="61"/>
                    <a:pt x="44" y="61"/>
                    <a:pt x="44" y="61"/>
                  </a:cubicBezTo>
                  <a:cubicBezTo>
                    <a:pt x="44" y="61"/>
                    <a:pt x="44" y="61"/>
                    <a:pt x="44" y="61"/>
                  </a:cubicBezTo>
                  <a:cubicBezTo>
                    <a:pt x="44" y="61"/>
                    <a:pt x="44" y="61"/>
                    <a:pt x="44" y="61"/>
                  </a:cubicBezTo>
                  <a:cubicBezTo>
                    <a:pt x="67" y="61"/>
                    <a:pt x="101" y="56"/>
                    <a:pt x="102" y="56"/>
                  </a:cubicBezTo>
                  <a:cubicBezTo>
                    <a:pt x="102" y="56"/>
                    <a:pt x="102" y="56"/>
                    <a:pt x="102" y="56"/>
                  </a:cubicBezTo>
                  <a:cubicBezTo>
                    <a:pt x="104" y="56"/>
                    <a:pt x="104" y="56"/>
                    <a:pt x="104" y="56"/>
                  </a:cubicBezTo>
                  <a:cubicBezTo>
                    <a:pt x="105" y="64"/>
                    <a:pt x="105" y="64"/>
                    <a:pt x="105" y="64"/>
                  </a:cubicBezTo>
                  <a:cubicBezTo>
                    <a:pt x="103" y="64"/>
                    <a:pt x="103" y="64"/>
                    <a:pt x="103" y="64"/>
                  </a:cubicBezTo>
                  <a:cubicBezTo>
                    <a:pt x="103" y="64"/>
                    <a:pt x="102" y="64"/>
                    <a:pt x="102" y="64"/>
                  </a:cubicBezTo>
                  <a:cubicBezTo>
                    <a:pt x="102" y="64"/>
                    <a:pt x="102" y="64"/>
                    <a:pt x="102" y="64"/>
                  </a:cubicBezTo>
                  <a:cubicBezTo>
                    <a:pt x="102" y="64"/>
                    <a:pt x="102" y="64"/>
                    <a:pt x="101" y="64"/>
                  </a:cubicBezTo>
                  <a:cubicBezTo>
                    <a:pt x="101" y="64"/>
                    <a:pt x="101" y="64"/>
                    <a:pt x="101" y="64"/>
                  </a:cubicBezTo>
                  <a:cubicBezTo>
                    <a:pt x="100" y="65"/>
                    <a:pt x="99" y="65"/>
                    <a:pt x="97" y="65"/>
                  </a:cubicBezTo>
                  <a:cubicBezTo>
                    <a:pt x="97" y="65"/>
                    <a:pt x="97" y="65"/>
                    <a:pt x="97" y="65"/>
                  </a:cubicBezTo>
                  <a:cubicBezTo>
                    <a:pt x="93" y="65"/>
                    <a:pt x="88" y="66"/>
                    <a:pt x="82" y="67"/>
                  </a:cubicBezTo>
                  <a:cubicBezTo>
                    <a:pt x="82" y="67"/>
                    <a:pt x="82" y="67"/>
                    <a:pt x="82" y="67"/>
                  </a:cubicBezTo>
                  <a:cubicBezTo>
                    <a:pt x="70" y="68"/>
                    <a:pt x="56" y="69"/>
                    <a:pt x="44" y="69"/>
                  </a:cubicBezTo>
                  <a:cubicBezTo>
                    <a:pt x="44" y="69"/>
                    <a:pt x="44" y="69"/>
                    <a:pt x="44" y="69"/>
                  </a:cubicBezTo>
                  <a:cubicBezTo>
                    <a:pt x="35" y="69"/>
                    <a:pt x="28" y="69"/>
                    <a:pt x="23" y="65"/>
                  </a:cubicBezTo>
                  <a:close/>
                  <a:moveTo>
                    <a:pt x="44" y="65"/>
                  </a:moveTo>
                  <a:cubicBezTo>
                    <a:pt x="54" y="65"/>
                    <a:pt x="67" y="64"/>
                    <a:pt x="78" y="63"/>
                  </a:cubicBezTo>
                  <a:cubicBezTo>
                    <a:pt x="78" y="63"/>
                    <a:pt x="78" y="63"/>
                    <a:pt x="78" y="63"/>
                  </a:cubicBezTo>
                  <a:cubicBezTo>
                    <a:pt x="67" y="64"/>
                    <a:pt x="54" y="65"/>
                    <a:pt x="44" y="65"/>
                  </a:cubicBezTo>
                  <a:cubicBezTo>
                    <a:pt x="44" y="65"/>
                    <a:pt x="44" y="65"/>
                    <a:pt x="44" y="65"/>
                  </a:cubicBezTo>
                  <a:cubicBezTo>
                    <a:pt x="44" y="65"/>
                    <a:pt x="44" y="65"/>
                    <a:pt x="44" y="65"/>
                  </a:cubicBezTo>
                  <a:cubicBezTo>
                    <a:pt x="44" y="65"/>
                    <a:pt x="44" y="65"/>
                    <a:pt x="44" y="65"/>
                  </a:cubicBezTo>
                  <a:cubicBezTo>
                    <a:pt x="44" y="65"/>
                    <a:pt x="44" y="65"/>
                    <a:pt x="44" y="65"/>
                  </a:cubicBezTo>
                  <a:cubicBezTo>
                    <a:pt x="44" y="65"/>
                    <a:pt x="44" y="65"/>
                    <a:pt x="44" y="65"/>
                  </a:cubicBezTo>
                  <a:close/>
                  <a:moveTo>
                    <a:pt x="36" y="65"/>
                  </a:moveTo>
                  <a:cubicBezTo>
                    <a:pt x="33" y="64"/>
                    <a:pt x="30" y="64"/>
                    <a:pt x="29" y="63"/>
                  </a:cubicBezTo>
                  <a:cubicBezTo>
                    <a:pt x="29" y="63"/>
                    <a:pt x="29" y="63"/>
                    <a:pt x="29" y="63"/>
                  </a:cubicBezTo>
                  <a:cubicBezTo>
                    <a:pt x="31" y="64"/>
                    <a:pt x="33" y="64"/>
                    <a:pt x="36" y="65"/>
                  </a:cubicBezTo>
                  <a:close/>
                  <a:moveTo>
                    <a:pt x="26" y="62"/>
                  </a:moveTo>
                  <a:cubicBezTo>
                    <a:pt x="26" y="62"/>
                    <a:pt x="26" y="62"/>
                    <a:pt x="26" y="62"/>
                  </a:cubicBezTo>
                  <a:cubicBezTo>
                    <a:pt x="26" y="62"/>
                    <a:pt x="26" y="62"/>
                    <a:pt x="26" y="62"/>
                  </a:cubicBezTo>
                  <a:cubicBezTo>
                    <a:pt x="26" y="62"/>
                    <a:pt x="26" y="62"/>
                    <a:pt x="26" y="62"/>
                  </a:cubicBezTo>
                  <a:cubicBezTo>
                    <a:pt x="25" y="61"/>
                    <a:pt x="24" y="60"/>
                    <a:pt x="23" y="59"/>
                  </a:cubicBezTo>
                  <a:cubicBezTo>
                    <a:pt x="23" y="59"/>
                    <a:pt x="23" y="59"/>
                    <a:pt x="23" y="59"/>
                  </a:cubicBezTo>
                  <a:cubicBezTo>
                    <a:pt x="24" y="60"/>
                    <a:pt x="25" y="61"/>
                    <a:pt x="26" y="62"/>
                  </a:cubicBezTo>
                  <a:cubicBezTo>
                    <a:pt x="26" y="62"/>
                    <a:pt x="26" y="62"/>
                    <a:pt x="26" y="62"/>
                  </a:cubicBezTo>
                  <a:cubicBezTo>
                    <a:pt x="26" y="62"/>
                    <a:pt x="26" y="62"/>
                    <a:pt x="26" y="62"/>
                  </a:cubicBezTo>
                  <a:close/>
                  <a:moveTo>
                    <a:pt x="88" y="62"/>
                  </a:moveTo>
                  <a:cubicBezTo>
                    <a:pt x="90" y="62"/>
                    <a:pt x="91" y="62"/>
                    <a:pt x="92" y="61"/>
                  </a:cubicBezTo>
                  <a:cubicBezTo>
                    <a:pt x="92" y="61"/>
                    <a:pt x="92" y="61"/>
                    <a:pt x="92" y="61"/>
                  </a:cubicBezTo>
                  <a:cubicBezTo>
                    <a:pt x="91" y="62"/>
                    <a:pt x="90" y="62"/>
                    <a:pt x="88" y="62"/>
                  </a:cubicBezTo>
                  <a:close/>
                  <a:moveTo>
                    <a:pt x="98" y="61"/>
                  </a:moveTo>
                  <a:cubicBezTo>
                    <a:pt x="99" y="61"/>
                    <a:pt x="100" y="61"/>
                    <a:pt x="100" y="61"/>
                  </a:cubicBezTo>
                  <a:cubicBezTo>
                    <a:pt x="100" y="61"/>
                    <a:pt x="100" y="61"/>
                    <a:pt x="100" y="61"/>
                  </a:cubicBezTo>
                  <a:cubicBezTo>
                    <a:pt x="100" y="61"/>
                    <a:pt x="100" y="61"/>
                    <a:pt x="100" y="61"/>
                  </a:cubicBezTo>
                  <a:cubicBezTo>
                    <a:pt x="100" y="61"/>
                    <a:pt x="99" y="61"/>
                    <a:pt x="98" y="61"/>
                  </a:cubicBezTo>
                  <a:close/>
                  <a:moveTo>
                    <a:pt x="23" y="59"/>
                  </a:moveTo>
                  <a:cubicBezTo>
                    <a:pt x="23" y="59"/>
                    <a:pt x="23" y="59"/>
                    <a:pt x="23" y="59"/>
                  </a:cubicBezTo>
                  <a:cubicBezTo>
                    <a:pt x="23" y="59"/>
                    <a:pt x="23" y="59"/>
                    <a:pt x="23" y="59"/>
                  </a:cubicBezTo>
                  <a:cubicBezTo>
                    <a:pt x="23" y="59"/>
                    <a:pt x="23" y="59"/>
                    <a:pt x="23" y="5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86" name="Freeform 281"/>
            <p:cNvSpPr/>
            <p:nvPr/>
          </p:nvSpPr>
          <p:spPr bwMode="auto">
            <a:xfrm>
              <a:off x="1989" y="1316"/>
              <a:ext cx="38" cy="45"/>
            </a:xfrm>
            <a:custGeom>
              <a:avLst/>
              <a:gdLst>
                <a:gd name="T0" fmla="*/ 5 w 15"/>
                <a:gd name="T1" fmla="*/ 18 h 18"/>
                <a:gd name="T2" fmla="*/ 0 w 15"/>
                <a:gd name="T3" fmla="*/ 12 h 18"/>
                <a:gd name="T4" fmla="*/ 0 w 15"/>
                <a:gd name="T5" fmla="*/ 12 h 18"/>
                <a:gd name="T6" fmla="*/ 2 w 15"/>
                <a:gd name="T7" fmla="*/ 7 h 18"/>
                <a:gd name="T8" fmla="*/ 2 w 15"/>
                <a:gd name="T9" fmla="*/ 7 h 18"/>
                <a:gd name="T10" fmla="*/ 7 w 15"/>
                <a:gd name="T11" fmla="*/ 0 h 18"/>
                <a:gd name="T12" fmla="*/ 7 w 15"/>
                <a:gd name="T13" fmla="*/ 0 h 18"/>
                <a:gd name="T14" fmla="*/ 10 w 15"/>
                <a:gd name="T15" fmla="*/ 3 h 18"/>
                <a:gd name="T16" fmla="*/ 9 w 15"/>
                <a:gd name="T17" fmla="*/ 4 h 18"/>
                <a:gd name="T18" fmla="*/ 9 w 15"/>
                <a:gd name="T19" fmla="*/ 4 h 18"/>
                <a:gd name="T20" fmla="*/ 5 w 15"/>
                <a:gd name="T21" fmla="*/ 10 h 18"/>
                <a:gd name="T22" fmla="*/ 5 w 15"/>
                <a:gd name="T23" fmla="*/ 10 h 18"/>
                <a:gd name="T24" fmla="*/ 4 w 15"/>
                <a:gd name="T25" fmla="*/ 12 h 18"/>
                <a:gd name="T26" fmla="*/ 4 w 15"/>
                <a:gd name="T27" fmla="*/ 12 h 18"/>
                <a:gd name="T28" fmla="*/ 5 w 15"/>
                <a:gd name="T29" fmla="*/ 14 h 18"/>
                <a:gd name="T30" fmla="*/ 5 w 15"/>
                <a:gd name="T31" fmla="*/ 14 h 18"/>
                <a:gd name="T32" fmla="*/ 6 w 15"/>
                <a:gd name="T33" fmla="*/ 14 h 18"/>
                <a:gd name="T34" fmla="*/ 6 w 15"/>
                <a:gd name="T35" fmla="*/ 14 h 18"/>
                <a:gd name="T36" fmla="*/ 14 w 15"/>
                <a:gd name="T37" fmla="*/ 12 h 18"/>
                <a:gd name="T38" fmla="*/ 14 w 15"/>
                <a:gd name="T39" fmla="*/ 12 h 18"/>
                <a:gd name="T40" fmla="*/ 15 w 15"/>
                <a:gd name="T41" fmla="*/ 16 h 18"/>
                <a:gd name="T42" fmla="*/ 5 w 15"/>
                <a:gd name="T43" fmla="*/ 18 h 18"/>
                <a:gd name="T44" fmla="*/ 5 w 15"/>
                <a:gd name="T45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5" h="18">
                  <a:moveTo>
                    <a:pt x="5" y="18"/>
                  </a:moveTo>
                  <a:cubicBezTo>
                    <a:pt x="4" y="18"/>
                    <a:pt x="0" y="16"/>
                    <a:pt x="0" y="12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10"/>
                    <a:pt x="1" y="9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5" y="2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10" y="3"/>
                    <a:pt x="10" y="3"/>
                    <a:pt x="9" y="4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8" y="5"/>
                    <a:pt x="7" y="7"/>
                    <a:pt x="5" y="10"/>
                  </a:cubicBezTo>
                  <a:cubicBezTo>
                    <a:pt x="5" y="10"/>
                    <a:pt x="5" y="10"/>
                    <a:pt x="5" y="10"/>
                  </a:cubicBezTo>
                  <a:cubicBezTo>
                    <a:pt x="4" y="11"/>
                    <a:pt x="4" y="11"/>
                    <a:pt x="4" y="12"/>
                  </a:cubicBezTo>
                  <a:cubicBezTo>
                    <a:pt x="4" y="12"/>
                    <a:pt x="4" y="12"/>
                    <a:pt x="4" y="12"/>
                  </a:cubicBezTo>
                  <a:cubicBezTo>
                    <a:pt x="4" y="13"/>
                    <a:pt x="5" y="13"/>
                    <a:pt x="5" y="14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5" y="14"/>
                    <a:pt x="6" y="14"/>
                    <a:pt x="6" y="14"/>
                  </a:cubicBezTo>
                  <a:cubicBezTo>
                    <a:pt x="6" y="14"/>
                    <a:pt x="6" y="14"/>
                    <a:pt x="6" y="14"/>
                  </a:cubicBezTo>
                  <a:cubicBezTo>
                    <a:pt x="14" y="12"/>
                    <a:pt x="14" y="12"/>
                    <a:pt x="14" y="12"/>
                  </a:cubicBezTo>
                  <a:cubicBezTo>
                    <a:pt x="14" y="12"/>
                    <a:pt x="14" y="12"/>
                    <a:pt x="14" y="12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8"/>
                    <a:pt x="5" y="18"/>
                    <a:pt x="5" y="1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87" name="Freeform 282"/>
            <p:cNvSpPr>
              <a:spLocks noEditPoints="1"/>
            </p:cNvSpPr>
            <p:nvPr/>
          </p:nvSpPr>
          <p:spPr bwMode="auto">
            <a:xfrm>
              <a:off x="1984" y="1308"/>
              <a:ext cx="48" cy="58"/>
            </a:xfrm>
            <a:custGeom>
              <a:avLst/>
              <a:gdLst>
                <a:gd name="T0" fmla="*/ 6 w 19"/>
                <a:gd name="T1" fmla="*/ 23 h 23"/>
                <a:gd name="T2" fmla="*/ 6 w 19"/>
                <a:gd name="T3" fmla="*/ 23 h 23"/>
                <a:gd name="T4" fmla="*/ 7 w 19"/>
                <a:gd name="T5" fmla="*/ 21 h 23"/>
                <a:gd name="T6" fmla="*/ 7 w 19"/>
                <a:gd name="T7" fmla="*/ 21 h 23"/>
                <a:gd name="T8" fmla="*/ 7 w 19"/>
                <a:gd name="T9" fmla="*/ 21 h 23"/>
                <a:gd name="T10" fmla="*/ 6 w 19"/>
                <a:gd name="T11" fmla="*/ 23 h 23"/>
                <a:gd name="T12" fmla="*/ 5 w 19"/>
                <a:gd name="T13" fmla="*/ 23 h 23"/>
                <a:gd name="T14" fmla="*/ 5 w 19"/>
                <a:gd name="T15" fmla="*/ 23 h 23"/>
                <a:gd name="T16" fmla="*/ 5 w 19"/>
                <a:gd name="T17" fmla="*/ 22 h 23"/>
                <a:gd name="T18" fmla="*/ 5 w 19"/>
                <a:gd name="T19" fmla="*/ 22 h 23"/>
                <a:gd name="T20" fmla="*/ 3 w 19"/>
                <a:gd name="T21" fmla="*/ 21 h 23"/>
                <a:gd name="T22" fmla="*/ 3 w 19"/>
                <a:gd name="T23" fmla="*/ 21 h 23"/>
                <a:gd name="T24" fmla="*/ 0 w 19"/>
                <a:gd name="T25" fmla="*/ 15 h 23"/>
                <a:gd name="T26" fmla="*/ 0 w 19"/>
                <a:gd name="T27" fmla="*/ 15 h 23"/>
                <a:gd name="T28" fmla="*/ 2 w 19"/>
                <a:gd name="T29" fmla="*/ 9 h 23"/>
                <a:gd name="T30" fmla="*/ 2 w 19"/>
                <a:gd name="T31" fmla="*/ 9 h 23"/>
                <a:gd name="T32" fmla="*/ 8 w 19"/>
                <a:gd name="T33" fmla="*/ 2 h 23"/>
                <a:gd name="T34" fmla="*/ 8 w 19"/>
                <a:gd name="T35" fmla="*/ 2 h 23"/>
                <a:gd name="T36" fmla="*/ 9 w 19"/>
                <a:gd name="T37" fmla="*/ 0 h 23"/>
                <a:gd name="T38" fmla="*/ 14 w 19"/>
                <a:gd name="T39" fmla="*/ 5 h 23"/>
                <a:gd name="T40" fmla="*/ 14 w 19"/>
                <a:gd name="T41" fmla="*/ 6 h 23"/>
                <a:gd name="T42" fmla="*/ 13 w 19"/>
                <a:gd name="T43" fmla="*/ 7 h 23"/>
                <a:gd name="T44" fmla="*/ 13 w 19"/>
                <a:gd name="T45" fmla="*/ 7 h 23"/>
                <a:gd name="T46" fmla="*/ 13 w 19"/>
                <a:gd name="T47" fmla="*/ 7 h 23"/>
                <a:gd name="T48" fmla="*/ 13 w 19"/>
                <a:gd name="T49" fmla="*/ 7 h 23"/>
                <a:gd name="T50" fmla="*/ 13 w 19"/>
                <a:gd name="T51" fmla="*/ 7 h 23"/>
                <a:gd name="T52" fmla="*/ 13 w 19"/>
                <a:gd name="T53" fmla="*/ 7 h 23"/>
                <a:gd name="T54" fmla="*/ 13 w 19"/>
                <a:gd name="T55" fmla="*/ 7 h 23"/>
                <a:gd name="T56" fmla="*/ 13 w 19"/>
                <a:gd name="T57" fmla="*/ 7 h 23"/>
                <a:gd name="T58" fmla="*/ 13 w 19"/>
                <a:gd name="T59" fmla="*/ 7 h 23"/>
                <a:gd name="T60" fmla="*/ 12 w 19"/>
                <a:gd name="T61" fmla="*/ 8 h 23"/>
                <a:gd name="T62" fmla="*/ 12 w 19"/>
                <a:gd name="T63" fmla="*/ 8 h 23"/>
                <a:gd name="T64" fmla="*/ 9 w 19"/>
                <a:gd name="T65" fmla="*/ 14 h 23"/>
                <a:gd name="T66" fmla="*/ 9 w 19"/>
                <a:gd name="T67" fmla="*/ 14 h 23"/>
                <a:gd name="T68" fmla="*/ 8 w 19"/>
                <a:gd name="T69" fmla="*/ 15 h 23"/>
                <a:gd name="T70" fmla="*/ 8 w 19"/>
                <a:gd name="T71" fmla="*/ 15 h 23"/>
                <a:gd name="T72" fmla="*/ 16 w 19"/>
                <a:gd name="T73" fmla="*/ 13 h 23"/>
                <a:gd name="T74" fmla="*/ 16 w 19"/>
                <a:gd name="T75" fmla="*/ 13 h 23"/>
                <a:gd name="T76" fmla="*/ 17 w 19"/>
                <a:gd name="T77" fmla="*/ 13 h 23"/>
                <a:gd name="T78" fmla="*/ 19 w 19"/>
                <a:gd name="T79" fmla="*/ 20 h 23"/>
                <a:gd name="T80" fmla="*/ 7 w 19"/>
                <a:gd name="T81" fmla="*/ 23 h 23"/>
                <a:gd name="T82" fmla="*/ 6 w 19"/>
                <a:gd name="T83" fmla="*/ 23 h 23"/>
                <a:gd name="T84" fmla="*/ 7 w 19"/>
                <a:gd name="T85" fmla="*/ 19 h 23"/>
                <a:gd name="T86" fmla="*/ 14 w 19"/>
                <a:gd name="T87" fmla="*/ 17 h 23"/>
                <a:gd name="T88" fmla="*/ 14 w 19"/>
                <a:gd name="T89" fmla="*/ 17 h 23"/>
                <a:gd name="T90" fmla="*/ 7 w 19"/>
                <a:gd name="T91" fmla="*/ 19 h 23"/>
                <a:gd name="T92" fmla="*/ 7 w 19"/>
                <a:gd name="T93" fmla="*/ 19 h 23"/>
                <a:gd name="T94" fmla="*/ 6 w 19"/>
                <a:gd name="T95" fmla="*/ 19 h 23"/>
                <a:gd name="T96" fmla="*/ 6 w 19"/>
                <a:gd name="T97" fmla="*/ 18 h 23"/>
                <a:gd name="T98" fmla="*/ 6 w 19"/>
                <a:gd name="T99" fmla="*/ 18 h 23"/>
                <a:gd name="T100" fmla="*/ 5 w 19"/>
                <a:gd name="T101" fmla="*/ 17 h 23"/>
                <a:gd name="T102" fmla="*/ 5 w 19"/>
                <a:gd name="T103" fmla="*/ 17 h 23"/>
                <a:gd name="T104" fmla="*/ 6 w 19"/>
                <a:gd name="T105" fmla="*/ 19 h 23"/>
                <a:gd name="T106" fmla="*/ 4 w 19"/>
                <a:gd name="T107" fmla="*/ 15 h 23"/>
                <a:gd name="T108" fmla="*/ 5 w 19"/>
                <a:gd name="T109" fmla="*/ 13 h 23"/>
                <a:gd name="T110" fmla="*/ 5 w 19"/>
                <a:gd name="T111" fmla="*/ 13 h 23"/>
                <a:gd name="T112" fmla="*/ 4 w 19"/>
                <a:gd name="T113" fmla="*/ 15 h 23"/>
                <a:gd name="T114" fmla="*/ 7 w 19"/>
                <a:gd name="T115" fmla="*/ 10 h 23"/>
                <a:gd name="T116" fmla="*/ 8 w 19"/>
                <a:gd name="T117" fmla="*/ 8 h 23"/>
                <a:gd name="T118" fmla="*/ 8 w 19"/>
                <a:gd name="T119" fmla="*/ 8 h 23"/>
                <a:gd name="T120" fmla="*/ 7 w 19"/>
                <a:gd name="T121" fmla="*/ 1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9" h="23">
                  <a:moveTo>
                    <a:pt x="6" y="23"/>
                  </a:moveTo>
                  <a:cubicBezTo>
                    <a:pt x="6" y="23"/>
                    <a:pt x="6" y="23"/>
                    <a:pt x="6" y="23"/>
                  </a:cubicBezTo>
                  <a:cubicBezTo>
                    <a:pt x="7" y="21"/>
                    <a:pt x="7" y="21"/>
                    <a:pt x="7" y="21"/>
                  </a:cubicBezTo>
                  <a:cubicBezTo>
                    <a:pt x="7" y="21"/>
                    <a:pt x="7" y="21"/>
                    <a:pt x="7" y="21"/>
                  </a:cubicBezTo>
                  <a:cubicBezTo>
                    <a:pt x="7" y="21"/>
                    <a:pt x="7" y="21"/>
                    <a:pt x="7" y="21"/>
                  </a:cubicBezTo>
                  <a:cubicBezTo>
                    <a:pt x="6" y="23"/>
                    <a:pt x="6" y="23"/>
                    <a:pt x="6" y="23"/>
                  </a:cubicBezTo>
                  <a:cubicBezTo>
                    <a:pt x="5" y="23"/>
                    <a:pt x="5" y="23"/>
                    <a:pt x="5" y="23"/>
                  </a:cubicBezTo>
                  <a:cubicBezTo>
                    <a:pt x="5" y="23"/>
                    <a:pt x="5" y="23"/>
                    <a:pt x="5" y="23"/>
                  </a:cubicBezTo>
                  <a:cubicBezTo>
                    <a:pt x="5" y="23"/>
                    <a:pt x="5" y="22"/>
                    <a:pt x="5" y="22"/>
                  </a:cubicBezTo>
                  <a:cubicBezTo>
                    <a:pt x="5" y="22"/>
                    <a:pt x="5" y="22"/>
                    <a:pt x="5" y="22"/>
                  </a:cubicBezTo>
                  <a:cubicBezTo>
                    <a:pt x="4" y="22"/>
                    <a:pt x="4" y="22"/>
                    <a:pt x="3" y="21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2" y="20"/>
                    <a:pt x="0" y="18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13"/>
                    <a:pt x="1" y="11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5" y="4"/>
                    <a:pt x="7" y="2"/>
                    <a:pt x="8" y="2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14" y="5"/>
                    <a:pt x="14" y="5"/>
                    <a:pt x="14" y="5"/>
                  </a:cubicBezTo>
                  <a:cubicBezTo>
                    <a:pt x="14" y="6"/>
                    <a:pt x="14" y="6"/>
                    <a:pt x="14" y="6"/>
                  </a:cubicBezTo>
                  <a:cubicBezTo>
                    <a:pt x="14" y="7"/>
                    <a:pt x="13" y="7"/>
                    <a:pt x="13" y="7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8"/>
                    <a:pt x="13" y="8"/>
                    <a:pt x="12" y="8"/>
                  </a:cubicBezTo>
                  <a:cubicBezTo>
                    <a:pt x="12" y="8"/>
                    <a:pt x="12" y="8"/>
                    <a:pt x="12" y="8"/>
                  </a:cubicBezTo>
                  <a:cubicBezTo>
                    <a:pt x="12" y="9"/>
                    <a:pt x="10" y="11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8" y="14"/>
                    <a:pt x="8" y="15"/>
                    <a:pt x="8" y="15"/>
                  </a:cubicBezTo>
                  <a:cubicBezTo>
                    <a:pt x="8" y="15"/>
                    <a:pt x="8" y="15"/>
                    <a:pt x="8" y="15"/>
                  </a:cubicBezTo>
                  <a:cubicBezTo>
                    <a:pt x="16" y="13"/>
                    <a:pt x="16" y="13"/>
                    <a:pt x="16" y="13"/>
                  </a:cubicBezTo>
                  <a:cubicBezTo>
                    <a:pt x="16" y="13"/>
                    <a:pt x="16" y="13"/>
                    <a:pt x="16" y="13"/>
                  </a:cubicBezTo>
                  <a:cubicBezTo>
                    <a:pt x="17" y="13"/>
                    <a:pt x="17" y="13"/>
                    <a:pt x="17" y="13"/>
                  </a:cubicBezTo>
                  <a:cubicBezTo>
                    <a:pt x="19" y="20"/>
                    <a:pt x="19" y="20"/>
                    <a:pt x="19" y="20"/>
                  </a:cubicBezTo>
                  <a:cubicBezTo>
                    <a:pt x="7" y="23"/>
                    <a:pt x="7" y="23"/>
                    <a:pt x="7" y="23"/>
                  </a:cubicBezTo>
                  <a:cubicBezTo>
                    <a:pt x="6" y="23"/>
                    <a:pt x="6" y="23"/>
                    <a:pt x="6" y="23"/>
                  </a:cubicBezTo>
                  <a:close/>
                  <a:moveTo>
                    <a:pt x="7" y="19"/>
                  </a:moveTo>
                  <a:cubicBezTo>
                    <a:pt x="14" y="17"/>
                    <a:pt x="14" y="17"/>
                    <a:pt x="14" y="17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7" y="19"/>
                    <a:pt x="7" y="19"/>
                    <a:pt x="7" y="19"/>
                  </a:cubicBezTo>
                  <a:cubicBezTo>
                    <a:pt x="7" y="19"/>
                    <a:pt x="7" y="19"/>
                    <a:pt x="7" y="19"/>
                  </a:cubicBezTo>
                  <a:close/>
                  <a:moveTo>
                    <a:pt x="6" y="19"/>
                  </a:moveTo>
                  <a:cubicBezTo>
                    <a:pt x="6" y="18"/>
                    <a:pt x="6" y="18"/>
                    <a:pt x="6" y="18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6" y="18"/>
                    <a:pt x="5" y="18"/>
                    <a:pt x="5" y="17"/>
                  </a:cubicBezTo>
                  <a:cubicBezTo>
                    <a:pt x="5" y="17"/>
                    <a:pt x="5" y="17"/>
                    <a:pt x="5" y="17"/>
                  </a:cubicBezTo>
                  <a:cubicBezTo>
                    <a:pt x="5" y="18"/>
                    <a:pt x="6" y="18"/>
                    <a:pt x="6" y="19"/>
                  </a:cubicBezTo>
                  <a:close/>
                  <a:moveTo>
                    <a:pt x="4" y="15"/>
                  </a:moveTo>
                  <a:cubicBezTo>
                    <a:pt x="4" y="14"/>
                    <a:pt x="4" y="14"/>
                    <a:pt x="5" y="13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4" y="14"/>
                    <a:pt x="4" y="14"/>
                    <a:pt x="4" y="15"/>
                  </a:cubicBezTo>
                  <a:close/>
                  <a:moveTo>
                    <a:pt x="7" y="10"/>
                  </a:moveTo>
                  <a:cubicBezTo>
                    <a:pt x="7" y="9"/>
                    <a:pt x="7" y="9"/>
                    <a:pt x="8" y="8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7" y="9"/>
                    <a:pt x="7" y="9"/>
                    <a:pt x="7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88" name="Freeform 283"/>
            <p:cNvSpPr/>
            <p:nvPr/>
          </p:nvSpPr>
          <p:spPr bwMode="auto">
            <a:xfrm>
              <a:off x="1979" y="1326"/>
              <a:ext cx="41" cy="38"/>
            </a:xfrm>
            <a:custGeom>
              <a:avLst/>
              <a:gdLst>
                <a:gd name="T0" fmla="*/ 0 w 41"/>
                <a:gd name="T1" fmla="*/ 20 h 38"/>
                <a:gd name="T2" fmla="*/ 8 w 41"/>
                <a:gd name="T3" fmla="*/ 13 h 38"/>
                <a:gd name="T4" fmla="*/ 18 w 41"/>
                <a:gd name="T5" fmla="*/ 23 h 38"/>
                <a:gd name="T6" fmla="*/ 33 w 41"/>
                <a:gd name="T7" fmla="*/ 0 h 38"/>
                <a:gd name="T8" fmla="*/ 33 w 41"/>
                <a:gd name="T9" fmla="*/ 0 h 38"/>
                <a:gd name="T10" fmla="*/ 41 w 41"/>
                <a:gd name="T11" fmla="*/ 8 h 38"/>
                <a:gd name="T12" fmla="*/ 18 w 41"/>
                <a:gd name="T13" fmla="*/ 38 h 38"/>
                <a:gd name="T14" fmla="*/ 0 w 41"/>
                <a:gd name="T15" fmla="*/ 20 h 38"/>
                <a:gd name="T16" fmla="*/ 0 w 41"/>
                <a:gd name="T17" fmla="*/ 2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1" h="38">
                  <a:moveTo>
                    <a:pt x="0" y="20"/>
                  </a:moveTo>
                  <a:lnTo>
                    <a:pt x="8" y="13"/>
                  </a:lnTo>
                  <a:lnTo>
                    <a:pt x="18" y="23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41" y="8"/>
                  </a:lnTo>
                  <a:lnTo>
                    <a:pt x="18" y="38"/>
                  </a:lnTo>
                  <a:lnTo>
                    <a:pt x="0" y="20"/>
                  </a:lnTo>
                  <a:lnTo>
                    <a:pt x="0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89" name="Freeform 284"/>
            <p:cNvSpPr>
              <a:spLocks noEditPoints="1"/>
            </p:cNvSpPr>
            <p:nvPr/>
          </p:nvSpPr>
          <p:spPr bwMode="auto">
            <a:xfrm>
              <a:off x="1972" y="1321"/>
              <a:ext cx="55" cy="50"/>
            </a:xfrm>
            <a:custGeom>
              <a:avLst/>
              <a:gdLst>
                <a:gd name="T0" fmla="*/ 5 w 55"/>
                <a:gd name="T1" fmla="*/ 28 h 50"/>
                <a:gd name="T2" fmla="*/ 7 w 55"/>
                <a:gd name="T3" fmla="*/ 25 h 50"/>
                <a:gd name="T4" fmla="*/ 12 w 55"/>
                <a:gd name="T5" fmla="*/ 28 h 50"/>
                <a:gd name="T6" fmla="*/ 7 w 55"/>
                <a:gd name="T7" fmla="*/ 25 h 50"/>
                <a:gd name="T8" fmla="*/ 5 w 55"/>
                <a:gd name="T9" fmla="*/ 28 h 50"/>
                <a:gd name="T10" fmla="*/ 0 w 55"/>
                <a:gd name="T11" fmla="*/ 25 h 50"/>
                <a:gd name="T12" fmla="*/ 15 w 55"/>
                <a:gd name="T13" fmla="*/ 10 h 50"/>
                <a:gd name="T14" fmla="*/ 20 w 55"/>
                <a:gd name="T15" fmla="*/ 15 h 50"/>
                <a:gd name="T16" fmla="*/ 25 w 55"/>
                <a:gd name="T17" fmla="*/ 20 h 50"/>
                <a:gd name="T18" fmla="*/ 37 w 55"/>
                <a:gd name="T19" fmla="*/ 0 h 50"/>
                <a:gd name="T20" fmla="*/ 40 w 55"/>
                <a:gd name="T21" fmla="*/ 0 h 50"/>
                <a:gd name="T22" fmla="*/ 43 w 55"/>
                <a:gd name="T23" fmla="*/ 0 h 50"/>
                <a:gd name="T24" fmla="*/ 55 w 55"/>
                <a:gd name="T25" fmla="*/ 10 h 50"/>
                <a:gd name="T26" fmla="*/ 25 w 55"/>
                <a:gd name="T27" fmla="*/ 50 h 50"/>
                <a:gd name="T28" fmla="*/ 5 w 55"/>
                <a:gd name="T29" fmla="*/ 28 h 50"/>
                <a:gd name="T30" fmla="*/ 5 w 55"/>
                <a:gd name="T31" fmla="*/ 28 h 50"/>
                <a:gd name="T32" fmla="*/ 25 w 55"/>
                <a:gd name="T33" fmla="*/ 35 h 50"/>
                <a:gd name="T34" fmla="*/ 43 w 55"/>
                <a:gd name="T35" fmla="*/ 13 h 50"/>
                <a:gd name="T36" fmla="*/ 43 w 55"/>
                <a:gd name="T37" fmla="*/ 13 h 50"/>
                <a:gd name="T38" fmla="*/ 25 w 55"/>
                <a:gd name="T39" fmla="*/ 35 h 50"/>
                <a:gd name="T40" fmla="*/ 25 w 55"/>
                <a:gd name="T41" fmla="*/ 35 h 50"/>
                <a:gd name="T42" fmla="*/ 25 w 55"/>
                <a:gd name="T43" fmla="*/ 35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5" h="50">
                  <a:moveTo>
                    <a:pt x="5" y="28"/>
                  </a:moveTo>
                  <a:lnTo>
                    <a:pt x="7" y="25"/>
                  </a:lnTo>
                  <a:lnTo>
                    <a:pt x="12" y="28"/>
                  </a:lnTo>
                  <a:lnTo>
                    <a:pt x="7" y="25"/>
                  </a:lnTo>
                  <a:lnTo>
                    <a:pt x="5" y="28"/>
                  </a:lnTo>
                  <a:lnTo>
                    <a:pt x="0" y="25"/>
                  </a:lnTo>
                  <a:lnTo>
                    <a:pt x="15" y="10"/>
                  </a:lnTo>
                  <a:lnTo>
                    <a:pt x="20" y="15"/>
                  </a:lnTo>
                  <a:lnTo>
                    <a:pt x="25" y="20"/>
                  </a:lnTo>
                  <a:lnTo>
                    <a:pt x="37" y="0"/>
                  </a:lnTo>
                  <a:lnTo>
                    <a:pt x="40" y="0"/>
                  </a:lnTo>
                  <a:lnTo>
                    <a:pt x="43" y="0"/>
                  </a:lnTo>
                  <a:lnTo>
                    <a:pt x="55" y="10"/>
                  </a:lnTo>
                  <a:lnTo>
                    <a:pt x="25" y="50"/>
                  </a:lnTo>
                  <a:lnTo>
                    <a:pt x="5" y="28"/>
                  </a:lnTo>
                  <a:lnTo>
                    <a:pt x="5" y="28"/>
                  </a:lnTo>
                  <a:close/>
                  <a:moveTo>
                    <a:pt x="25" y="35"/>
                  </a:moveTo>
                  <a:lnTo>
                    <a:pt x="43" y="13"/>
                  </a:lnTo>
                  <a:lnTo>
                    <a:pt x="43" y="13"/>
                  </a:lnTo>
                  <a:lnTo>
                    <a:pt x="25" y="35"/>
                  </a:lnTo>
                  <a:lnTo>
                    <a:pt x="25" y="35"/>
                  </a:lnTo>
                  <a:lnTo>
                    <a:pt x="25" y="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90" name="Freeform 285"/>
            <p:cNvSpPr>
              <a:spLocks noEditPoints="1"/>
            </p:cNvSpPr>
            <p:nvPr/>
          </p:nvSpPr>
          <p:spPr bwMode="auto">
            <a:xfrm>
              <a:off x="2343" y="1477"/>
              <a:ext cx="240" cy="131"/>
            </a:xfrm>
            <a:custGeom>
              <a:avLst/>
              <a:gdLst>
                <a:gd name="T0" fmla="*/ 69 w 95"/>
                <a:gd name="T1" fmla="*/ 50 h 52"/>
                <a:gd name="T2" fmla="*/ 70 w 95"/>
                <a:gd name="T3" fmla="*/ 46 h 52"/>
                <a:gd name="T4" fmla="*/ 74 w 95"/>
                <a:gd name="T5" fmla="*/ 47 h 52"/>
                <a:gd name="T6" fmla="*/ 74 w 95"/>
                <a:gd name="T7" fmla="*/ 47 h 52"/>
                <a:gd name="T8" fmla="*/ 81 w 95"/>
                <a:gd name="T9" fmla="*/ 48 h 52"/>
                <a:gd name="T10" fmla="*/ 81 w 95"/>
                <a:gd name="T11" fmla="*/ 48 h 52"/>
                <a:gd name="T12" fmla="*/ 89 w 95"/>
                <a:gd name="T13" fmla="*/ 46 h 52"/>
                <a:gd name="T14" fmla="*/ 89 w 95"/>
                <a:gd name="T15" fmla="*/ 46 h 52"/>
                <a:gd name="T16" fmla="*/ 91 w 95"/>
                <a:gd name="T17" fmla="*/ 40 h 52"/>
                <a:gd name="T18" fmla="*/ 91 w 95"/>
                <a:gd name="T19" fmla="*/ 40 h 52"/>
                <a:gd name="T20" fmla="*/ 78 w 95"/>
                <a:gd name="T21" fmla="*/ 7 h 52"/>
                <a:gd name="T22" fmla="*/ 78 w 95"/>
                <a:gd name="T23" fmla="*/ 7 h 52"/>
                <a:gd name="T24" fmla="*/ 42 w 95"/>
                <a:gd name="T25" fmla="*/ 4 h 52"/>
                <a:gd name="T26" fmla="*/ 42 w 95"/>
                <a:gd name="T27" fmla="*/ 4 h 52"/>
                <a:gd name="T28" fmla="*/ 0 w 95"/>
                <a:gd name="T29" fmla="*/ 5 h 52"/>
                <a:gd name="T30" fmla="*/ 0 w 95"/>
                <a:gd name="T31" fmla="*/ 5 h 52"/>
                <a:gd name="T32" fmla="*/ 0 w 95"/>
                <a:gd name="T33" fmla="*/ 1 h 52"/>
                <a:gd name="T34" fmla="*/ 42 w 95"/>
                <a:gd name="T35" fmla="*/ 0 h 52"/>
                <a:gd name="T36" fmla="*/ 42 w 95"/>
                <a:gd name="T37" fmla="*/ 0 h 52"/>
                <a:gd name="T38" fmla="*/ 80 w 95"/>
                <a:gd name="T39" fmla="*/ 4 h 52"/>
                <a:gd name="T40" fmla="*/ 80 w 95"/>
                <a:gd name="T41" fmla="*/ 4 h 52"/>
                <a:gd name="T42" fmla="*/ 95 w 95"/>
                <a:gd name="T43" fmla="*/ 40 h 52"/>
                <a:gd name="T44" fmla="*/ 95 w 95"/>
                <a:gd name="T45" fmla="*/ 40 h 52"/>
                <a:gd name="T46" fmla="*/ 91 w 95"/>
                <a:gd name="T47" fmla="*/ 50 h 52"/>
                <a:gd name="T48" fmla="*/ 91 w 95"/>
                <a:gd name="T49" fmla="*/ 50 h 52"/>
                <a:gd name="T50" fmla="*/ 81 w 95"/>
                <a:gd name="T51" fmla="*/ 52 h 52"/>
                <a:gd name="T52" fmla="*/ 81 w 95"/>
                <a:gd name="T53" fmla="*/ 52 h 52"/>
                <a:gd name="T54" fmla="*/ 69 w 95"/>
                <a:gd name="T55" fmla="*/ 50 h 52"/>
                <a:gd name="T56" fmla="*/ 0 w 95"/>
                <a:gd name="T57" fmla="*/ 5 h 52"/>
                <a:gd name="T58" fmla="*/ 0 w 95"/>
                <a:gd name="T59" fmla="*/ 5 h 52"/>
                <a:gd name="T60" fmla="*/ 0 w 95"/>
                <a:gd name="T61" fmla="*/ 5 h 52"/>
                <a:gd name="T62" fmla="*/ 0 w 95"/>
                <a:gd name="T63" fmla="*/ 5 h 52"/>
                <a:gd name="T64" fmla="*/ 0 w 95"/>
                <a:gd name="T65" fmla="*/ 5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95" h="52">
                  <a:moveTo>
                    <a:pt x="69" y="50"/>
                  </a:moveTo>
                  <a:cubicBezTo>
                    <a:pt x="70" y="46"/>
                    <a:pt x="70" y="46"/>
                    <a:pt x="70" y="46"/>
                  </a:cubicBezTo>
                  <a:cubicBezTo>
                    <a:pt x="70" y="46"/>
                    <a:pt x="72" y="47"/>
                    <a:pt x="74" y="47"/>
                  </a:cubicBezTo>
                  <a:cubicBezTo>
                    <a:pt x="74" y="47"/>
                    <a:pt x="74" y="47"/>
                    <a:pt x="74" y="47"/>
                  </a:cubicBezTo>
                  <a:cubicBezTo>
                    <a:pt x="76" y="47"/>
                    <a:pt x="78" y="48"/>
                    <a:pt x="81" y="48"/>
                  </a:cubicBezTo>
                  <a:cubicBezTo>
                    <a:pt x="81" y="48"/>
                    <a:pt x="81" y="48"/>
                    <a:pt x="81" y="48"/>
                  </a:cubicBezTo>
                  <a:cubicBezTo>
                    <a:pt x="84" y="48"/>
                    <a:pt x="87" y="47"/>
                    <a:pt x="89" y="46"/>
                  </a:cubicBezTo>
                  <a:cubicBezTo>
                    <a:pt x="89" y="46"/>
                    <a:pt x="89" y="46"/>
                    <a:pt x="89" y="46"/>
                  </a:cubicBezTo>
                  <a:cubicBezTo>
                    <a:pt x="90" y="46"/>
                    <a:pt x="91" y="44"/>
                    <a:pt x="91" y="40"/>
                  </a:cubicBezTo>
                  <a:cubicBezTo>
                    <a:pt x="91" y="40"/>
                    <a:pt x="91" y="40"/>
                    <a:pt x="91" y="40"/>
                  </a:cubicBezTo>
                  <a:cubicBezTo>
                    <a:pt x="91" y="29"/>
                    <a:pt x="84" y="11"/>
                    <a:pt x="78" y="7"/>
                  </a:cubicBezTo>
                  <a:cubicBezTo>
                    <a:pt x="78" y="7"/>
                    <a:pt x="78" y="7"/>
                    <a:pt x="78" y="7"/>
                  </a:cubicBezTo>
                  <a:cubicBezTo>
                    <a:pt x="75" y="5"/>
                    <a:pt x="58" y="4"/>
                    <a:pt x="42" y="4"/>
                  </a:cubicBezTo>
                  <a:cubicBezTo>
                    <a:pt x="42" y="4"/>
                    <a:pt x="42" y="4"/>
                    <a:pt x="42" y="4"/>
                  </a:cubicBezTo>
                  <a:cubicBezTo>
                    <a:pt x="22" y="4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21" y="0"/>
                    <a:pt x="42" y="0"/>
                  </a:cubicBezTo>
                  <a:cubicBezTo>
                    <a:pt x="42" y="0"/>
                    <a:pt x="42" y="0"/>
                    <a:pt x="42" y="0"/>
                  </a:cubicBezTo>
                  <a:cubicBezTo>
                    <a:pt x="59" y="0"/>
                    <a:pt x="74" y="1"/>
                    <a:pt x="80" y="4"/>
                  </a:cubicBezTo>
                  <a:cubicBezTo>
                    <a:pt x="80" y="4"/>
                    <a:pt x="80" y="4"/>
                    <a:pt x="80" y="4"/>
                  </a:cubicBezTo>
                  <a:cubicBezTo>
                    <a:pt x="89" y="10"/>
                    <a:pt x="95" y="28"/>
                    <a:pt x="95" y="40"/>
                  </a:cubicBezTo>
                  <a:cubicBezTo>
                    <a:pt x="95" y="40"/>
                    <a:pt x="95" y="40"/>
                    <a:pt x="95" y="40"/>
                  </a:cubicBezTo>
                  <a:cubicBezTo>
                    <a:pt x="95" y="44"/>
                    <a:pt x="94" y="48"/>
                    <a:pt x="91" y="50"/>
                  </a:cubicBezTo>
                  <a:cubicBezTo>
                    <a:pt x="91" y="50"/>
                    <a:pt x="91" y="50"/>
                    <a:pt x="91" y="50"/>
                  </a:cubicBezTo>
                  <a:cubicBezTo>
                    <a:pt x="88" y="51"/>
                    <a:pt x="84" y="52"/>
                    <a:pt x="81" y="52"/>
                  </a:cubicBezTo>
                  <a:cubicBezTo>
                    <a:pt x="81" y="52"/>
                    <a:pt x="81" y="52"/>
                    <a:pt x="81" y="52"/>
                  </a:cubicBezTo>
                  <a:cubicBezTo>
                    <a:pt x="75" y="52"/>
                    <a:pt x="69" y="50"/>
                    <a:pt x="69" y="50"/>
                  </a:cubicBezTo>
                  <a:close/>
                  <a:moveTo>
                    <a:pt x="0" y="5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91" name="Freeform 286"/>
            <p:cNvSpPr>
              <a:spLocks noEditPoints="1"/>
            </p:cNvSpPr>
            <p:nvPr/>
          </p:nvSpPr>
          <p:spPr bwMode="auto">
            <a:xfrm>
              <a:off x="2336" y="1472"/>
              <a:ext cx="252" cy="141"/>
            </a:xfrm>
            <a:custGeom>
              <a:avLst/>
              <a:gdLst>
                <a:gd name="T0" fmla="*/ 70 w 100"/>
                <a:gd name="T1" fmla="*/ 52 h 56"/>
                <a:gd name="T2" fmla="*/ 72 w 100"/>
                <a:gd name="T3" fmla="*/ 47 h 56"/>
                <a:gd name="T4" fmla="*/ 74 w 100"/>
                <a:gd name="T5" fmla="*/ 46 h 56"/>
                <a:gd name="T6" fmla="*/ 74 w 100"/>
                <a:gd name="T7" fmla="*/ 46 h 56"/>
                <a:gd name="T8" fmla="*/ 77 w 100"/>
                <a:gd name="T9" fmla="*/ 47 h 56"/>
                <a:gd name="T10" fmla="*/ 84 w 100"/>
                <a:gd name="T11" fmla="*/ 48 h 56"/>
                <a:gd name="T12" fmla="*/ 91 w 100"/>
                <a:gd name="T13" fmla="*/ 47 h 56"/>
                <a:gd name="T14" fmla="*/ 92 w 100"/>
                <a:gd name="T15" fmla="*/ 42 h 56"/>
                <a:gd name="T16" fmla="*/ 92 w 100"/>
                <a:gd name="T17" fmla="*/ 42 h 56"/>
                <a:gd name="T18" fmla="*/ 80 w 100"/>
                <a:gd name="T19" fmla="*/ 11 h 56"/>
                <a:gd name="T20" fmla="*/ 68 w 100"/>
                <a:gd name="T21" fmla="*/ 9 h 56"/>
                <a:gd name="T22" fmla="*/ 45 w 100"/>
                <a:gd name="T23" fmla="*/ 8 h 56"/>
                <a:gd name="T24" fmla="*/ 3 w 100"/>
                <a:gd name="T25" fmla="*/ 9 h 56"/>
                <a:gd name="T26" fmla="*/ 3 w 100"/>
                <a:gd name="T27" fmla="*/ 1 h 56"/>
                <a:gd name="T28" fmla="*/ 3 w 100"/>
                <a:gd name="T29" fmla="*/ 1 h 56"/>
                <a:gd name="T30" fmla="*/ 6 w 100"/>
                <a:gd name="T31" fmla="*/ 1 h 56"/>
                <a:gd name="T32" fmla="*/ 45 w 100"/>
                <a:gd name="T33" fmla="*/ 0 h 56"/>
                <a:gd name="T34" fmla="*/ 84 w 100"/>
                <a:gd name="T35" fmla="*/ 4 h 56"/>
                <a:gd name="T36" fmla="*/ 94 w 100"/>
                <a:gd name="T37" fmla="*/ 54 h 56"/>
                <a:gd name="T38" fmla="*/ 84 w 100"/>
                <a:gd name="T39" fmla="*/ 56 h 56"/>
                <a:gd name="T40" fmla="*/ 72 w 100"/>
                <a:gd name="T41" fmla="*/ 52 h 56"/>
                <a:gd name="T42" fmla="*/ 72 w 100"/>
                <a:gd name="T43" fmla="*/ 54 h 56"/>
                <a:gd name="T44" fmla="*/ 84 w 100"/>
                <a:gd name="T45" fmla="*/ 52 h 56"/>
                <a:gd name="T46" fmla="*/ 84 w 100"/>
                <a:gd name="T47" fmla="*/ 52 h 56"/>
                <a:gd name="T48" fmla="*/ 93 w 100"/>
                <a:gd name="T49" fmla="*/ 50 h 56"/>
                <a:gd name="T50" fmla="*/ 93 w 100"/>
                <a:gd name="T51" fmla="*/ 50 h 56"/>
                <a:gd name="T52" fmla="*/ 76 w 100"/>
                <a:gd name="T53" fmla="*/ 51 h 56"/>
                <a:gd name="T54" fmla="*/ 75 w 100"/>
                <a:gd name="T55" fmla="*/ 51 h 56"/>
                <a:gd name="T56" fmla="*/ 73 w 100"/>
                <a:gd name="T57" fmla="*/ 50 h 56"/>
                <a:gd name="T58" fmla="*/ 73 w 100"/>
                <a:gd name="T59" fmla="*/ 50 h 56"/>
                <a:gd name="T60" fmla="*/ 73 w 100"/>
                <a:gd name="T61" fmla="*/ 50 h 56"/>
                <a:gd name="T62" fmla="*/ 73 w 100"/>
                <a:gd name="T63" fmla="*/ 50 h 56"/>
                <a:gd name="T64" fmla="*/ 93 w 100"/>
                <a:gd name="T65" fmla="*/ 50 h 56"/>
                <a:gd name="T66" fmla="*/ 93 w 100"/>
                <a:gd name="T67" fmla="*/ 50 h 56"/>
                <a:gd name="T68" fmla="*/ 71 w 100"/>
                <a:gd name="T69" fmla="*/ 49 h 56"/>
                <a:gd name="T70" fmla="*/ 95 w 100"/>
                <a:gd name="T71" fmla="*/ 47 h 56"/>
                <a:gd name="T72" fmla="*/ 96 w 100"/>
                <a:gd name="T73" fmla="*/ 45 h 56"/>
                <a:gd name="T74" fmla="*/ 96 w 100"/>
                <a:gd name="T75" fmla="*/ 40 h 56"/>
                <a:gd name="T76" fmla="*/ 82 w 100"/>
                <a:gd name="T77" fmla="*/ 8 h 56"/>
                <a:gd name="T78" fmla="*/ 3 w 100"/>
                <a:gd name="T79" fmla="*/ 9 h 56"/>
                <a:gd name="T80" fmla="*/ 69 w 100"/>
                <a:gd name="T81" fmla="*/ 5 h 56"/>
                <a:gd name="T82" fmla="*/ 63 w 100"/>
                <a:gd name="T83" fmla="*/ 5 h 56"/>
                <a:gd name="T84" fmla="*/ 5 w 100"/>
                <a:gd name="T85" fmla="*/ 5 h 56"/>
                <a:gd name="T86" fmla="*/ 5 w 100"/>
                <a:gd name="T87" fmla="*/ 5 h 56"/>
                <a:gd name="T88" fmla="*/ 8 w 100"/>
                <a:gd name="T89" fmla="*/ 5 h 56"/>
                <a:gd name="T90" fmla="*/ 8 w 100"/>
                <a:gd name="T91" fmla="*/ 5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00" h="56">
                  <a:moveTo>
                    <a:pt x="72" y="54"/>
                  </a:moveTo>
                  <a:cubicBezTo>
                    <a:pt x="70" y="54"/>
                    <a:pt x="70" y="54"/>
                    <a:pt x="70" y="54"/>
                  </a:cubicBezTo>
                  <a:cubicBezTo>
                    <a:pt x="70" y="52"/>
                    <a:pt x="70" y="52"/>
                    <a:pt x="70" y="52"/>
                  </a:cubicBezTo>
                  <a:cubicBezTo>
                    <a:pt x="71" y="48"/>
                    <a:pt x="71" y="48"/>
                    <a:pt x="71" y="48"/>
                  </a:cubicBezTo>
                  <a:cubicBezTo>
                    <a:pt x="71" y="48"/>
                    <a:pt x="72" y="47"/>
                    <a:pt x="72" y="47"/>
                  </a:cubicBezTo>
                  <a:cubicBezTo>
                    <a:pt x="72" y="47"/>
                    <a:pt x="72" y="47"/>
                    <a:pt x="72" y="47"/>
                  </a:cubicBezTo>
                  <a:cubicBezTo>
                    <a:pt x="72" y="47"/>
                    <a:pt x="73" y="46"/>
                    <a:pt x="73" y="46"/>
                  </a:cubicBezTo>
                  <a:cubicBezTo>
                    <a:pt x="73" y="46"/>
                    <a:pt x="73" y="46"/>
                    <a:pt x="73" y="46"/>
                  </a:cubicBezTo>
                  <a:cubicBezTo>
                    <a:pt x="73" y="46"/>
                    <a:pt x="74" y="46"/>
                    <a:pt x="74" y="46"/>
                  </a:cubicBezTo>
                  <a:cubicBezTo>
                    <a:pt x="74" y="46"/>
                    <a:pt x="74" y="46"/>
                    <a:pt x="74" y="46"/>
                  </a:cubicBezTo>
                  <a:cubicBezTo>
                    <a:pt x="74" y="46"/>
                    <a:pt x="74" y="46"/>
                    <a:pt x="74" y="46"/>
                  </a:cubicBezTo>
                  <a:cubicBezTo>
                    <a:pt x="74" y="46"/>
                    <a:pt x="74" y="46"/>
                    <a:pt x="74" y="46"/>
                  </a:cubicBezTo>
                  <a:cubicBezTo>
                    <a:pt x="74" y="47"/>
                    <a:pt x="74" y="47"/>
                    <a:pt x="75" y="47"/>
                  </a:cubicBezTo>
                  <a:cubicBezTo>
                    <a:pt x="75" y="47"/>
                    <a:pt x="75" y="47"/>
                    <a:pt x="75" y="47"/>
                  </a:cubicBezTo>
                  <a:cubicBezTo>
                    <a:pt x="75" y="47"/>
                    <a:pt x="76" y="47"/>
                    <a:pt x="77" y="47"/>
                  </a:cubicBezTo>
                  <a:cubicBezTo>
                    <a:pt x="77" y="47"/>
                    <a:pt x="77" y="47"/>
                    <a:pt x="77" y="47"/>
                  </a:cubicBezTo>
                  <a:cubicBezTo>
                    <a:pt x="79" y="47"/>
                    <a:pt x="82" y="48"/>
                    <a:pt x="84" y="48"/>
                  </a:cubicBezTo>
                  <a:cubicBezTo>
                    <a:pt x="84" y="48"/>
                    <a:pt x="84" y="48"/>
                    <a:pt x="84" y="48"/>
                  </a:cubicBezTo>
                  <a:cubicBezTo>
                    <a:pt x="84" y="48"/>
                    <a:pt x="84" y="48"/>
                    <a:pt x="84" y="48"/>
                  </a:cubicBezTo>
                  <a:cubicBezTo>
                    <a:pt x="87" y="48"/>
                    <a:pt x="89" y="47"/>
                    <a:pt x="91" y="47"/>
                  </a:cubicBezTo>
                  <a:cubicBezTo>
                    <a:pt x="91" y="47"/>
                    <a:pt x="91" y="47"/>
                    <a:pt x="91" y="47"/>
                  </a:cubicBezTo>
                  <a:cubicBezTo>
                    <a:pt x="91" y="47"/>
                    <a:pt x="91" y="46"/>
                    <a:pt x="91" y="46"/>
                  </a:cubicBezTo>
                  <a:cubicBezTo>
                    <a:pt x="91" y="46"/>
                    <a:pt x="91" y="46"/>
                    <a:pt x="91" y="46"/>
                  </a:cubicBezTo>
                  <a:cubicBezTo>
                    <a:pt x="92" y="45"/>
                    <a:pt x="92" y="44"/>
                    <a:pt x="92" y="42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2" y="42"/>
                    <a:pt x="92" y="42"/>
                    <a:pt x="92" y="41"/>
                  </a:cubicBezTo>
                  <a:cubicBezTo>
                    <a:pt x="92" y="41"/>
                    <a:pt x="92" y="41"/>
                    <a:pt x="92" y="41"/>
                  </a:cubicBezTo>
                  <a:cubicBezTo>
                    <a:pt x="92" y="32"/>
                    <a:pt x="85" y="13"/>
                    <a:pt x="80" y="11"/>
                  </a:cubicBezTo>
                  <a:cubicBezTo>
                    <a:pt x="80" y="11"/>
                    <a:pt x="80" y="11"/>
                    <a:pt x="80" y="11"/>
                  </a:cubicBezTo>
                  <a:cubicBezTo>
                    <a:pt x="79" y="11"/>
                    <a:pt x="74" y="9"/>
                    <a:pt x="68" y="9"/>
                  </a:cubicBezTo>
                  <a:cubicBezTo>
                    <a:pt x="68" y="9"/>
                    <a:pt x="68" y="9"/>
                    <a:pt x="68" y="9"/>
                  </a:cubicBezTo>
                  <a:cubicBezTo>
                    <a:pt x="62" y="8"/>
                    <a:pt x="55" y="8"/>
                    <a:pt x="47" y="8"/>
                  </a:cubicBezTo>
                  <a:cubicBezTo>
                    <a:pt x="47" y="8"/>
                    <a:pt x="47" y="8"/>
                    <a:pt x="47" y="8"/>
                  </a:cubicBezTo>
                  <a:cubicBezTo>
                    <a:pt x="46" y="8"/>
                    <a:pt x="46" y="8"/>
                    <a:pt x="45" y="8"/>
                  </a:cubicBezTo>
                  <a:cubicBezTo>
                    <a:pt x="45" y="8"/>
                    <a:pt x="45" y="8"/>
                    <a:pt x="45" y="8"/>
                  </a:cubicBezTo>
                  <a:cubicBezTo>
                    <a:pt x="25" y="8"/>
                    <a:pt x="3" y="9"/>
                    <a:pt x="3" y="9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4" y="1"/>
                    <a:pt x="5" y="1"/>
                    <a:pt x="6" y="1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9" y="1"/>
                    <a:pt x="12" y="1"/>
                    <a:pt x="16" y="1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24" y="1"/>
                    <a:pt x="35" y="0"/>
                    <a:pt x="45" y="0"/>
                  </a:cubicBezTo>
                  <a:cubicBezTo>
                    <a:pt x="45" y="0"/>
                    <a:pt x="45" y="0"/>
                    <a:pt x="45" y="0"/>
                  </a:cubicBezTo>
                  <a:cubicBezTo>
                    <a:pt x="62" y="0"/>
                    <a:pt x="77" y="1"/>
                    <a:pt x="84" y="4"/>
                  </a:cubicBezTo>
                  <a:cubicBezTo>
                    <a:pt x="84" y="4"/>
                    <a:pt x="84" y="4"/>
                    <a:pt x="84" y="4"/>
                  </a:cubicBezTo>
                  <a:cubicBezTo>
                    <a:pt x="94" y="11"/>
                    <a:pt x="99" y="29"/>
                    <a:pt x="100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6"/>
                    <a:pt x="99" y="51"/>
                    <a:pt x="94" y="54"/>
                  </a:cubicBezTo>
                  <a:cubicBezTo>
                    <a:pt x="94" y="54"/>
                    <a:pt x="94" y="54"/>
                    <a:pt x="94" y="54"/>
                  </a:cubicBezTo>
                  <a:cubicBezTo>
                    <a:pt x="91" y="55"/>
                    <a:pt x="87" y="56"/>
                    <a:pt x="84" y="56"/>
                  </a:cubicBezTo>
                  <a:cubicBezTo>
                    <a:pt x="84" y="56"/>
                    <a:pt x="84" y="56"/>
                    <a:pt x="84" y="56"/>
                  </a:cubicBezTo>
                  <a:cubicBezTo>
                    <a:pt x="78" y="56"/>
                    <a:pt x="73" y="54"/>
                    <a:pt x="72" y="54"/>
                  </a:cubicBezTo>
                  <a:close/>
                  <a:moveTo>
                    <a:pt x="72" y="54"/>
                  </a:moveTo>
                  <a:cubicBezTo>
                    <a:pt x="72" y="52"/>
                    <a:pt x="72" y="52"/>
                    <a:pt x="72" y="52"/>
                  </a:cubicBezTo>
                  <a:cubicBezTo>
                    <a:pt x="74" y="53"/>
                    <a:pt x="74" y="53"/>
                    <a:pt x="74" y="53"/>
                  </a:cubicBezTo>
                  <a:cubicBezTo>
                    <a:pt x="72" y="52"/>
                    <a:pt x="72" y="52"/>
                    <a:pt x="72" y="52"/>
                  </a:cubicBezTo>
                  <a:cubicBezTo>
                    <a:pt x="72" y="54"/>
                    <a:pt x="72" y="54"/>
                    <a:pt x="72" y="54"/>
                  </a:cubicBezTo>
                  <a:close/>
                  <a:moveTo>
                    <a:pt x="84" y="52"/>
                  </a:moveTo>
                  <a:cubicBezTo>
                    <a:pt x="84" y="52"/>
                    <a:pt x="84" y="52"/>
                    <a:pt x="84" y="52"/>
                  </a:cubicBezTo>
                  <a:cubicBezTo>
                    <a:pt x="84" y="52"/>
                    <a:pt x="84" y="52"/>
                    <a:pt x="84" y="52"/>
                  </a:cubicBezTo>
                  <a:cubicBezTo>
                    <a:pt x="84" y="52"/>
                    <a:pt x="84" y="52"/>
                    <a:pt x="84" y="52"/>
                  </a:cubicBezTo>
                  <a:cubicBezTo>
                    <a:pt x="84" y="52"/>
                    <a:pt x="84" y="52"/>
                    <a:pt x="84" y="52"/>
                  </a:cubicBezTo>
                  <a:cubicBezTo>
                    <a:pt x="84" y="52"/>
                    <a:pt x="84" y="52"/>
                    <a:pt x="84" y="52"/>
                  </a:cubicBezTo>
                  <a:close/>
                  <a:moveTo>
                    <a:pt x="84" y="52"/>
                  </a:moveTo>
                  <a:cubicBezTo>
                    <a:pt x="84" y="52"/>
                    <a:pt x="84" y="52"/>
                    <a:pt x="84" y="52"/>
                  </a:cubicBezTo>
                  <a:cubicBezTo>
                    <a:pt x="87" y="52"/>
                    <a:pt x="90" y="51"/>
                    <a:pt x="93" y="50"/>
                  </a:cubicBezTo>
                  <a:cubicBezTo>
                    <a:pt x="93" y="50"/>
                    <a:pt x="93" y="50"/>
                    <a:pt x="93" y="50"/>
                  </a:cubicBezTo>
                  <a:cubicBezTo>
                    <a:pt x="93" y="50"/>
                    <a:pt x="93" y="50"/>
                    <a:pt x="93" y="50"/>
                  </a:cubicBezTo>
                  <a:cubicBezTo>
                    <a:pt x="93" y="50"/>
                    <a:pt x="93" y="50"/>
                    <a:pt x="93" y="50"/>
                  </a:cubicBezTo>
                  <a:cubicBezTo>
                    <a:pt x="90" y="51"/>
                    <a:pt x="87" y="52"/>
                    <a:pt x="84" y="52"/>
                  </a:cubicBezTo>
                  <a:close/>
                  <a:moveTo>
                    <a:pt x="80" y="52"/>
                  </a:moveTo>
                  <a:cubicBezTo>
                    <a:pt x="79" y="51"/>
                    <a:pt x="77" y="51"/>
                    <a:pt x="76" y="51"/>
                  </a:cubicBezTo>
                  <a:cubicBezTo>
                    <a:pt x="76" y="51"/>
                    <a:pt x="76" y="51"/>
                    <a:pt x="76" y="51"/>
                  </a:cubicBezTo>
                  <a:cubicBezTo>
                    <a:pt x="76" y="51"/>
                    <a:pt x="75" y="51"/>
                    <a:pt x="75" y="51"/>
                  </a:cubicBezTo>
                  <a:cubicBezTo>
                    <a:pt x="75" y="51"/>
                    <a:pt x="75" y="51"/>
                    <a:pt x="75" y="51"/>
                  </a:cubicBezTo>
                  <a:cubicBezTo>
                    <a:pt x="75" y="51"/>
                    <a:pt x="75" y="51"/>
                    <a:pt x="75" y="51"/>
                  </a:cubicBezTo>
                  <a:cubicBezTo>
                    <a:pt x="76" y="51"/>
                    <a:pt x="78" y="51"/>
                    <a:pt x="80" y="52"/>
                  </a:cubicBezTo>
                  <a:close/>
                  <a:moveTo>
                    <a:pt x="73" y="50"/>
                  </a:moveTo>
                  <a:cubicBezTo>
                    <a:pt x="73" y="50"/>
                    <a:pt x="73" y="50"/>
                    <a:pt x="73" y="50"/>
                  </a:cubicBezTo>
                  <a:cubicBezTo>
                    <a:pt x="73" y="50"/>
                    <a:pt x="73" y="50"/>
                    <a:pt x="73" y="50"/>
                  </a:cubicBezTo>
                  <a:cubicBezTo>
                    <a:pt x="73" y="50"/>
                    <a:pt x="73" y="50"/>
                    <a:pt x="73" y="50"/>
                  </a:cubicBezTo>
                  <a:cubicBezTo>
                    <a:pt x="73" y="50"/>
                    <a:pt x="73" y="50"/>
                    <a:pt x="73" y="50"/>
                  </a:cubicBezTo>
                  <a:cubicBezTo>
                    <a:pt x="73" y="50"/>
                    <a:pt x="73" y="50"/>
                    <a:pt x="73" y="50"/>
                  </a:cubicBezTo>
                  <a:cubicBezTo>
                    <a:pt x="73" y="50"/>
                    <a:pt x="73" y="50"/>
                    <a:pt x="73" y="50"/>
                  </a:cubicBezTo>
                  <a:cubicBezTo>
                    <a:pt x="73" y="50"/>
                    <a:pt x="73" y="50"/>
                    <a:pt x="73" y="50"/>
                  </a:cubicBezTo>
                  <a:cubicBezTo>
                    <a:pt x="73" y="50"/>
                    <a:pt x="73" y="50"/>
                    <a:pt x="73" y="50"/>
                  </a:cubicBezTo>
                  <a:cubicBezTo>
                    <a:pt x="73" y="50"/>
                    <a:pt x="73" y="50"/>
                    <a:pt x="73" y="50"/>
                  </a:cubicBezTo>
                  <a:cubicBezTo>
                    <a:pt x="73" y="50"/>
                    <a:pt x="73" y="50"/>
                    <a:pt x="73" y="50"/>
                  </a:cubicBezTo>
                  <a:close/>
                  <a:moveTo>
                    <a:pt x="93" y="50"/>
                  </a:moveTo>
                  <a:cubicBezTo>
                    <a:pt x="93" y="50"/>
                    <a:pt x="93" y="50"/>
                    <a:pt x="93" y="50"/>
                  </a:cubicBezTo>
                  <a:cubicBezTo>
                    <a:pt x="93" y="50"/>
                    <a:pt x="93" y="50"/>
                    <a:pt x="93" y="50"/>
                  </a:cubicBezTo>
                  <a:cubicBezTo>
                    <a:pt x="93" y="50"/>
                    <a:pt x="93" y="50"/>
                    <a:pt x="93" y="50"/>
                  </a:cubicBezTo>
                  <a:cubicBezTo>
                    <a:pt x="93" y="50"/>
                    <a:pt x="93" y="50"/>
                    <a:pt x="93" y="50"/>
                  </a:cubicBezTo>
                  <a:cubicBezTo>
                    <a:pt x="93" y="50"/>
                    <a:pt x="93" y="50"/>
                    <a:pt x="93" y="50"/>
                  </a:cubicBezTo>
                  <a:close/>
                  <a:moveTo>
                    <a:pt x="72" y="50"/>
                  </a:moveTo>
                  <a:cubicBezTo>
                    <a:pt x="72" y="49"/>
                    <a:pt x="71" y="49"/>
                    <a:pt x="71" y="49"/>
                  </a:cubicBezTo>
                  <a:cubicBezTo>
                    <a:pt x="71" y="49"/>
                    <a:pt x="71" y="49"/>
                    <a:pt x="71" y="49"/>
                  </a:cubicBezTo>
                  <a:cubicBezTo>
                    <a:pt x="71" y="49"/>
                    <a:pt x="72" y="49"/>
                    <a:pt x="72" y="50"/>
                  </a:cubicBezTo>
                  <a:close/>
                  <a:moveTo>
                    <a:pt x="95" y="47"/>
                  </a:moveTo>
                  <a:cubicBezTo>
                    <a:pt x="95" y="48"/>
                    <a:pt x="95" y="48"/>
                    <a:pt x="94" y="49"/>
                  </a:cubicBezTo>
                  <a:cubicBezTo>
                    <a:pt x="94" y="49"/>
                    <a:pt x="94" y="49"/>
                    <a:pt x="94" y="49"/>
                  </a:cubicBezTo>
                  <a:cubicBezTo>
                    <a:pt x="95" y="48"/>
                    <a:pt x="95" y="47"/>
                    <a:pt x="96" y="45"/>
                  </a:cubicBezTo>
                  <a:cubicBezTo>
                    <a:pt x="96" y="45"/>
                    <a:pt x="96" y="45"/>
                    <a:pt x="96" y="45"/>
                  </a:cubicBezTo>
                  <a:cubicBezTo>
                    <a:pt x="95" y="46"/>
                    <a:pt x="95" y="47"/>
                    <a:pt x="95" y="47"/>
                  </a:cubicBezTo>
                  <a:close/>
                  <a:moveTo>
                    <a:pt x="96" y="40"/>
                  </a:moveTo>
                  <a:cubicBezTo>
                    <a:pt x="95" y="29"/>
                    <a:pt x="89" y="12"/>
                    <a:pt x="82" y="8"/>
                  </a:cubicBezTo>
                  <a:cubicBezTo>
                    <a:pt x="82" y="8"/>
                    <a:pt x="82" y="8"/>
                    <a:pt x="82" y="8"/>
                  </a:cubicBezTo>
                  <a:cubicBezTo>
                    <a:pt x="82" y="8"/>
                    <a:pt x="82" y="8"/>
                    <a:pt x="82" y="8"/>
                  </a:cubicBezTo>
                  <a:cubicBezTo>
                    <a:pt x="82" y="8"/>
                    <a:pt x="82" y="8"/>
                    <a:pt x="82" y="8"/>
                  </a:cubicBezTo>
                  <a:cubicBezTo>
                    <a:pt x="89" y="12"/>
                    <a:pt x="95" y="29"/>
                    <a:pt x="96" y="40"/>
                  </a:cubicBezTo>
                  <a:close/>
                  <a:moveTo>
                    <a:pt x="3" y="9"/>
                  </a:moveTo>
                  <a:cubicBezTo>
                    <a:pt x="3" y="7"/>
                    <a:pt x="3" y="7"/>
                    <a:pt x="3" y="7"/>
                  </a:cubicBezTo>
                  <a:cubicBezTo>
                    <a:pt x="3" y="9"/>
                    <a:pt x="3" y="9"/>
                    <a:pt x="3" y="9"/>
                  </a:cubicBezTo>
                  <a:close/>
                  <a:moveTo>
                    <a:pt x="69" y="5"/>
                  </a:moveTo>
                  <a:cubicBezTo>
                    <a:pt x="71" y="5"/>
                    <a:pt x="73" y="5"/>
                    <a:pt x="75" y="6"/>
                  </a:cubicBezTo>
                  <a:cubicBezTo>
                    <a:pt x="75" y="6"/>
                    <a:pt x="75" y="6"/>
                    <a:pt x="75" y="6"/>
                  </a:cubicBezTo>
                  <a:cubicBezTo>
                    <a:pt x="72" y="5"/>
                    <a:pt x="68" y="5"/>
                    <a:pt x="63" y="5"/>
                  </a:cubicBezTo>
                  <a:cubicBezTo>
                    <a:pt x="63" y="5"/>
                    <a:pt x="63" y="5"/>
                    <a:pt x="63" y="5"/>
                  </a:cubicBezTo>
                  <a:cubicBezTo>
                    <a:pt x="65" y="5"/>
                    <a:pt x="67" y="5"/>
                    <a:pt x="69" y="5"/>
                  </a:cubicBezTo>
                  <a:close/>
                  <a:moveTo>
                    <a:pt x="5" y="5"/>
                  </a:moveTo>
                  <a:cubicBezTo>
                    <a:pt x="6" y="5"/>
                    <a:pt x="7" y="5"/>
                    <a:pt x="8" y="5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7" y="5"/>
                    <a:pt x="6" y="5"/>
                    <a:pt x="5" y="5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5" y="5"/>
                    <a:pt x="5" y="5"/>
                    <a:pt x="5" y="5"/>
                  </a:cubicBezTo>
                  <a:close/>
                  <a:moveTo>
                    <a:pt x="8" y="5"/>
                  </a:moveTo>
                  <a:cubicBezTo>
                    <a:pt x="8" y="5"/>
                    <a:pt x="9" y="5"/>
                    <a:pt x="9" y="5"/>
                  </a:cubicBezTo>
                  <a:cubicBezTo>
                    <a:pt x="9" y="5"/>
                    <a:pt x="9" y="5"/>
                    <a:pt x="9" y="5"/>
                  </a:cubicBezTo>
                  <a:cubicBezTo>
                    <a:pt x="9" y="5"/>
                    <a:pt x="8" y="5"/>
                    <a:pt x="8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92" name="Freeform 287"/>
            <p:cNvSpPr/>
            <p:nvPr/>
          </p:nvSpPr>
          <p:spPr bwMode="auto">
            <a:xfrm>
              <a:off x="2523" y="1597"/>
              <a:ext cx="40" cy="18"/>
            </a:xfrm>
            <a:custGeom>
              <a:avLst/>
              <a:gdLst>
                <a:gd name="T0" fmla="*/ 0 w 40"/>
                <a:gd name="T1" fmla="*/ 11 h 18"/>
                <a:gd name="T2" fmla="*/ 38 w 40"/>
                <a:gd name="T3" fmla="*/ 0 h 18"/>
                <a:gd name="T4" fmla="*/ 40 w 40"/>
                <a:gd name="T5" fmla="*/ 11 h 18"/>
                <a:gd name="T6" fmla="*/ 2 w 40"/>
                <a:gd name="T7" fmla="*/ 18 h 18"/>
                <a:gd name="T8" fmla="*/ 0 w 40"/>
                <a:gd name="T9" fmla="*/ 11 h 18"/>
                <a:gd name="T10" fmla="*/ 0 w 40"/>
                <a:gd name="T11" fmla="*/ 11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0" h="18">
                  <a:moveTo>
                    <a:pt x="0" y="11"/>
                  </a:moveTo>
                  <a:lnTo>
                    <a:pt x="38" y="0"/>
                  </a:lnTo>
                  <a:lnTo>
                    <a:pt x="40" y="11"/>
                  </a:lnTo>
                  <a:lnTo>
                    <a:pt x="2" y="18"/>
                  </a:lnTo>
                  <a:lnTo>
                    <a:pt x="0" y="11"/>
                  </a:lnTo>
                  <a:lnTo>
                    <a:pt x="0" y="1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93" name="Freeform 288"/>
            <p:cNvSpPr>
              <a:spLocks noEditPoints="1"/>
            </p:cNvSpPr>
            <p:nvPr/>
          </p:nvSpPr>
          <p:spPr bwMode="auto">
            <a:xfrm>
              <a:off x="2518" y="1590"/>
              <a:ext cx="50" cy="33"/>
            </a:xfrm>
            <a:custGeom>
              <a:avLst/>
              <a:gdLst>
                <a:gd name="T0" fmla="*/ 2 w 50"/>
                <a:gd name="T1" fmla="*/ 28 h 33"/>
                <a:gd name="T2" fmla="*/ 0 w 50"/>
                <a:gd name="T3" fmla="*/ 18 h 33"/>
                <a:gd name="T4" fmla="*/ 5 w 50"/>
                <a:gd name="T5" fmla="*/ 18 h 33"/>
                <a:gd name="T6" fmla="*/ 7 w 50"/>
                <a:gd name="T7" fmla="*/ 20 h 33"/>
                <a:gd name="T8" fmla="*/ 5 w 50"/>
                <a:gd name="T9" fmla="*/ 18 h 33"/>
                <a:gd name="T10" fmla="*/ 0 w 50"/>
                <a:gd name="T11" fmla="*/ 18 h 33"/>
                <a:gd name="T12" fmla="*/ 0 w 50"/>
                <a:gd name="T13" fmla="*/ 12 h 33"/>
                <a:gd name="T14" fmla="*/ 45 w 50"/>
                <a:gd name="T15" fmla="*/ 0 h 33"/>
                <a:gd name="T16" fmla="*/ 50 w 50"/>
                <a:gd name="T17" fmla="*/ 20 h 33"/>
                <a:gd name="T18" fmla="*/ 5 w 50"/>
                <a:gd name="T19" fmla="*/ 33 h 33"/>
                <a:gd name="T20" fmla="*/ 2 w 50"/>
                <a:gd name="T21" fmla="*/ 28 h 33"/>
                <a:gd name="T22" fmla="*/ 2 w 50"/>
                <a:gd name="T23" fmla="*/ 28 h 33"/>
                <a:gd name="T24" fmla="*/ 12 w 50"/>
                <a:gd name="T25" fmla="*/ 20 h 33"/>
                <a:gd name="T26" fmla="*/ 37 w 50"/>
                <a:gd name="T27" fmla="*/ 12 h 33"/>
                <a:gd name="T28" fmla="*/ 37 w 50"/>
                <a:gd name="T29" fmla="*/ 12 h 33"/>
                <a:gd name="T30" fmla="*/ 12 w 50"/>
                <a:gd name="T31" fmla="*/ 20 h 33"/>
                <a:gd name="T32" fmla="*/ 12 w 50"/>
                <a:gd name="T33" fmla="*/ 2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0" h="33">
                  <a:moveTo>
                    <a:pt x="2" y="28"/>
                  </a:moveTo>
                  <a:lnTo>
                    <a:pt x="0" y="18"/>
                  </a:lnTo>
                  <a:lnTo>
                    <a:pt x="5" y="18"/>
                  </a:lnTo>
                  <a:lnTo>
                    <a:pt x="7" y="20"/>
                  </a:lnTo>
                  <a:lnTo>
                    <a:pt x="5" y="18"/>
                  </a:lnTo>
                  <a:lnTo>
                    <a:pt x="0" y="18"/>
                  </a:lnTo>
                  <a:lnTo>
                    <a:pt x="0" y="12"/>
                  </a:lnTo>
                  <a:lnTo>
                    <a:pt x="45" y="0"/>
                  </a:lnTo>
                  <a:lnTo>
                    <a:pt x="50" y="20"/>
                  </a:lnTo>
                  <a:lnTo>
                    <a:pt x="5" y="33"/>
                  </a:lnTo>
                  <a:lnTo>
                    <a:pt x="2" y="28"/>
                  </a:lnTo>
                  <a:lnTo>
                    <a:pt x="2" y="28"/>
                  </a:lnTo>
                  <a:close/>
                  <a:moveTo>
                    <a:pt x="12" y="20"/>
                  </a:moveTo>
                  <a:lnTo>
                    <a:pt x="37" y="12"/>
                  </a:lnTo>
                  <a:lnTo>
                    <a:pt x="37" y="12"/>
                  </a:lnTo>
                  <a:lnTo>
                    <a:pt x="12" y="20"/>
                  </a:lnTo>
                  <a:lnTo>
                    <a:pt x="12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94" name="Freeform 289"/>
            <p:cNvSpPr/>
            <p:nvPr/>
          </p:nvSpPr>
          <p:spPr bwMode="auto">
            <a:xfrm>
              <a:off x="2548" y="1595"/>
              <a:ext cx="20" cy="20"/>
            </a:xfrm>
            <a:custGeom>
              <a:avLst/>
              <a:gdLst>
                <a:gd name="T0" fmla="*/ 0 w 20"/>
                <a:gd name="T1" fmla="*/ 13 h 20"/>
                <a:gd name="T2" fmla="*/ 15 w 20"/>
                <a:gd name="T3" fmla="*/ 0 h 20"/>
                <a:gd name="T4" fmla="*/ 20 w 20"/>
                <a:gd name="T5" fmla="*/ 7 h 20"/>
                <a:gd name="T6" fmla="*/ 7 w 20"/>
                <a:gd name="T7" fmla="*/ 20 h 20"/>
                <a:gd name="T8" fmla="*/ 0 w 20"/>
                <a:gd name="T9" fmla="*/ 13 h 20"/>
                <a:gd name="T10" fmla="*/ 0 w 20"/>
                <a:gd name="T11" fmla="*/ 13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" h="20">
                  <a:moveTo>
                    <a:pt x="0" y="13"/>
                  </a:moveTo>
                  <a:lnTo>
                    <a:pt x="15" y="0"/>
                  </a:lnTo>
                  <a:lnTo>
                    <a:pt x="20" y="7"/>
                  </a:lnTo>
                  <a:lnTo>
                    <a:pt x="7" y="20"/>
                  </a:lnTo>
                  <a:lnTo>
                    <a:pt x="0" y="13"/>
                  </a:lnTo>
                  <a:lnTo>
                    <a:pt x="0" y="1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95" name="Freeform 290"/>
            <p:cNvSpPr/>
            <p:nvPr/>
          </p:nvSpPr>
          <p:spPr bwMode="auto">
            <a:xfrm>
              <a:off x="2540" y="1590"/>
              <a:ext cx="36" cy="33"/>
            </a:xfrm>
            <a:custGeom>
              <a:avLst/>
              <a:gdLst>
                <a:gd name="T0" fmla="*/ 5 w 36"/>
                <a:gd name="T1" fmla="*/ 20 h 33"/>
                <a:gd name="T2" fmla="*/ 8 w 36"/>
                <a:gd name="T3" fmla="*/ 18 h 33"/>
                <a:gd name="T4" fmla="*/ 10 w 36"/>
                <a:gd name="T5" fmla="*/ 20 h 33"/>
                <a:gd name="T6" fmla="*/ 8 w 36"/>
                <a:gd name="T7" fmla="*/ 18 h 33"/>
                <a:gd name="T8" fmla="*/ 5 w 36"/>
                <a:gd name="T9" fmla="*/ 20 h 33"/>
                <a:gd name="T10" fmla="*/ 0 w 36"/>
                <a:gd name="T11" fmla="*/ 18 h 33"/>
                <a:gd name="T12" fmla="*/ 23 w 36"/>
                <a:gd name="T13" fmla="*/ 0 h 33"/>
                <a:gd name="T14" fmla="*/ 36 w 36"/>
                <a:gd name="T15" fmla="*/ 15 h 33"/>
                <a:gd name="T16" fmla="*/ 13 w 36"/>
                <a:gd name="T17" fmla="*/ 33 h 33"/>
                <a:gd name="T18" fmla="*/ 5 w 36"/>
                <a:gd name="T19" fmla="*/ 20 h 33"/>
                <a:gd name="T20" fmla="*/ 5 w 36"/>
                <a:gd name="T21" fmla="*/ 2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6" h="33">
                  <a:moveTo>
                    <a:pt x="5" y="20"/>
                  </a:moveTo>
                  <a:lnTo>
                    <a:pt x="8" y="18"/>
                  </a:lnTo>
                  <a:lnTo>
                    <a:pt x="10" y="20"/>
                  </a:lnTo>
                  <a:lnTo>
                    <a:pt x="8" y="18"/>
                  </a:lnTo>
                  <a:lnTo>
                    <a:pt x="5" y="20"/>
                  </a:lnTo>
                  <a:lnTo>
                    <a:pt x="0" y="18"/>
                  </a:lnTo>
                  <a:lnTo>
                    <a:pt x="23" y="0"/>
                  </a:lnTo>
                  <a:lnTo>
                    <a:pt x="36" y="15"/>
                  </a:lnTo>
                  <a:lnTo>
                    <a:pt x="13" y="33"/>
                  </a:lnTo>
                  <a:lnTo>
                    <a:pt x="5" y="20"/>
                  </a:lnTo>
                  <a:lnTo>
                    <a:pt x="5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96" name="Freeform 291"/>
            <p:cNvSpPr/>
            <p:nvPr/>
          </p:nvSpPr>
          <p:spPr bwMode="auto">
            <a:xfrm>
              <a:off x="2002" y="1723"/>
              <a:ext cx="237" cy="204"/>
            </a:xfrm>
            <a:custGeom>
              <a:avLst/>
              <a:gdLst>
                <a:gd name="T0" fmla="*/ 0 w 94"/>
                <a:gd name="T1" fmla="*/ 77 h 81"/>
                <a:gd name="T2" fmla="*/ 24 w 94"/>
                <a:gd name="T3" fmla="*/ 77 h 81"/>
                <a:gd name="T4" fmla="*/ 28 w 94"/>
                <a:gd name="T5" fmla="*/ 45 h 81"/>
                <a:gd name="T6" fmla="*/ 28 w 94"/>
                <a:gd name="T7" fmla="*/ 45 h 81"/>
                <a:gd name="T8" fmla="*/ 38 w 94"/>
                <a:gd name="T9" fmla="*/ 4 h 81"/>
                <a:gd name="T10" fmla="*/ 38 w 94"/>
                <a:gd name="T11" fmla="*/ 4 h 81"/>
                <a:gd name="T12" fmla="*/ 50 w 94"/>
                <a:gd name="T13" fmla="*/ 0 h 81"/>
                <a:gd name="T14" fmla="*/ 50 w 94"/>
                <a:gd name="T15" fmla="*/ 0 h 81"/>
                <a:gd name="T16" fmla="*/ 94 w 94"/>
                <a:gd name="T17" fmla="*/ 10 h 81"/>
                <a:gd name="T18" fmla="*/ 94 w 94"/>
                <a:gd name="T19" fmla="*/ 10 h 81"/>
                <a:gd name="T20" fmla="*/ 94 w 94"/>
                <a:gd name="T21" fmla="*/ 10 h 81"/>
                <a:gd name="T22" fmla="*/ 92 w 94"/>
                <a:gd name="T23" fmla="*/ 13 h 81"/>
                <a:gd name="T24" fmla="*/ 77 w 94"/>
                <a:gd name="T25" fmla="*/ 9 h 81"/>
                <a:gd name="T26" fmla="*/ 77 w 94"/>
                <a:gd name="T27" fmla="*/ 9 h 81"/>
                <a:gd name="T28" fmla="*/ 50 w 94"/>
                <a:gd name="T29" fmla="*/ 4 h 81"/>
                <a:gd name="T30" fmla="*/ 50 w 94"/>
                <a:gd name="T31" fmla="*/ 4 h 81"/>
                <a:gd name="T32" fmla="*/ 42 w 94"/>
                <a:gd name="T33" fmla="*/ 7 h 81"/>
                <a:gd name="T34" fmla="*/ 42 w 94"/>
                <a:gd name="T35" fmla="*/ 7 h 81"/>
                <a:gd name="T36" fmla="*/ 32 w 94"/>
                <a:gd name="T37" fmla="*/ 46 h 81"/>
                <a:gd name="T38" fmla="*/ 32 w 94"/>
                <a:gd name="T39" fmla="*/ 46 h 81"/>
                <a:gd name="T40" fmla="*/ 27 w 94"/>
                <a:gd name="T41" fmla="*/ 79 h 81"/>
                <a:gd name="T42" fmla="*/ 27 w 94"/>
                <a:gd name="T43" fmla="*/ 79 h 81"/>
                <a:gd name="T44" fmla="*/ 27 w 94"/>
                <a:gd name="T45" fmla="*/ 81 h 81"/>
                <a:gd name="T46" fmla="*/ 0 w 94"/>
                <a:gd name="T47" fmla="*/ 81 h 81"/>
                <a:gd name="T48" fmla="*/ 0 w 94"/>
                <a:gd name="T49" fmla="*/ 77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94" h="81">
                  <a:moveTo>
                    <a:pt x="0" y="77"/>
                  </a:moveTo>
                  <a:cubicBezTo>
                    <a:pt x="24" y="77"/>
                    <a:pt x="24" y="77"/>
                    <a:pt x="24" y="77"/>
                  </a:cubicBezTo>
                  <a:cubicBezTo>
                    <a:pt x="24" y="73"/>
                    <a:pt x="26" y="59"/>
                    <a:pt x="28" y="45"/>
                  </a:cubicBezTo>
                  <a:cubicBezTo>
                    <a:pt x="28" y="45"/>
                    <a:pt x="28" y="45"/>
                    <a:pt x="28" y="45"/>
                  </a:cubicBezTo>
                  <a:cubicBezTo>
                    <a:pt x="31" y="28"/>
                    <a:pt x="35" y="10"/>
                    <a:pt x="38" y="4"/>
                  </a:cubicBezTo>
                  <a:cubicBezTo>
                    <a:pt x="38" y="4"/>
                    <a:pt x="38" y="4"/>
                    <a:pt x="38" y="4"/>
                  </a:cubicBezTo>
                  <a:cubicBezTo>
                    <a:pt x="41" y="1"/>
                    <a:pt x="45" y="1"/>
                    <a:pt x="50" y="0"/>
                  </a:cubicBezTo>
                  <a:cubicBezTo>
                    <a:pt x="50" y="0"/>
                    <a:pt x="50" y="0"/>
                    <a:pt x="50" y="0"/>
                  </a:cubicBezTo>
                  <a:cubicBezTo>
                    <a:pt x="66" y="1"/>
                    <a:pt x="93" y="10"/>
                    <a:pt x="94" y="10"/>
                  </a:cubicBezTo>
                  <a:cubicBezTo>
                    <a:pt x="94" y="10"/>
                    <a:pt x="94" y="10"/>
                    <a:pt x="94" y="10"/>
                  </a:cubicBezTo>
                  <a:cubicBezTo>
                    <a:pt x="94" y="10"/>
                    <a:pt x="94" y="10"/>
                    <a:pt x="94" y="10"/>
                  </a:cubicBezTo>
                  <a:cubicBezTo>
                    <a:pt x="92" y="13"/>
                    <a:pt x="92" y="13"/>
                    <a:pt x="92" y="13"/>
                  </a:cubicBezTo>
                  <a:cubicBezTo>
                    <a:pt x="92" y="13"/>
                    <a:pt x="85" y="11"/>
                    <a:pt x="77" y="9"/>
                  </a:cubicBezTo>
                  <a:cubicBezTo>
                    <a:pt x="77" y="9"/>
                    <a:pt x="77" y="9"/>
                    <a:pt x="77" y="9"/>
                  </a:cubicBezTo>
                  <a:cubicBezTo>
                    <a:pt x="68" y="7"/>
                    <a:pt x="57" y="4"/>
                    <a:pt x="50" y="4"/>
                  </a:cubicBezTo>
                  <a:cubicBezTo>
                    <a:pt x="50" y="4"/>
                    <a:pt x="50" y="4"/>
                    <a:pt x="50" y="4"/>
                  </a:cubicBezTo>
                  <a:cubicBezTo>
                    <a:pt x="45" y="4"/>
                    <a:pt x="42" y="5"/>
                    <a:pt x="42" y="7"/>
                  </a:cubicBezTo>
                  <a:cubicBezTo>
                    <a:pt x="42" y="7"/>
                    <a:pt x="42" y="7"/>
                    <a:pt x="42" y="7"/>
                  </a:cubicBezTo>
                  <a:cubicBezTo>
                    <a:pt x="39" y="10"/>
                    <a:pt x="35" y="29"/>
                    <a:pt x="32" y="46"/>
                  </a:cubicBezTo>
                  <a:cubicBezTo>
                    <a:pt x="32" y="46"/>
                    <a:pt x="32" y="46"/>
                    <a:pt x="32" y="46"/>
                  </a:cubicBezTo>
                  <a:cubicBezTo>
                    <a:pt x="29" y="63"/>
                    <a:pt x="27" y="79"/>
                    <a:pt x="27" y="79"/>
                  </a:cubicBezTo>
                  <a:cubicBezTo>
                    <a:pt x="27" y="79"/>
                    <a:pt x="27" y="79"/>
                    <a:pt x="27" y="79"/>
                  </a:cubicBezTo>
                  <a:cubicBezTo>
                    <a:pt x="27" y="81"/>
                    <a:pt x="27" y="81"/>
                    <a:pt x="27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77"/>
                    <a:pt x="0" y="77"/>
                    <a:pt x="0" y="7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97" name="Freeform 292"/>
            <p:cNvSpPr>
              <a:spLocks noEditPoints="1"/>
            </p:cNvSpPr>
            <p:nvPr/>
          </p:nvSpPr>
          <p:spPr bwMode="auto">
            <a:xfrm>
              <a:off x="1997" y="1718"/>
              <a:ext cx="248" cy="214"/>
            </a:xfrm>
            <a:custGeom>
              <a:avLst/>
              <a:gdLst>
                <a:gd name="T0" fmla="*/ 0 w 98"/>
                <a:gd name="T1" fmla="*/ 79 h 85"/>
                <a:gd name="T2" fmla="*/ 24 w 98"/>
                <a:gd name="T3" fmla="*/ 77 h 85"/>
                <a:gd name="T4" fmla="*/ 28 w 98"/>
                <a:gd name="T5" fmla="*/ 47 h 85"/>
                <a:gd name="T6" fmla="*/ 39 w 98"/>
                <a:gd name="T7" fmla="*/ 5 h 85"/>
                <a:gd name="T8" fmla="*/ 52 w 98"/>
                <a:gd name="T9" fmla="*/ 0 h 85"/>
                <a:gd name="T10" fmla="*/ 96 w 98"/>
                <a:gd name="T11" fmla="*/ 10 h 85"/>
                <a:gd name="T12" fmla="*/ 98 w 98"/>
                <a:gd name="T13" fmla="*/ 12 h 85"/>
                <a:gd name="T14" fmla="*/ 96 w 98"/>
                <a:gd name="T15" fmla="*/ 17 h 85"/>
                <a:gd name="T16" fmla="*/ 94 w 98"/>
                <a:gd name="T17" fmla="*/ 17 h 85"/>
                <a:gd name="T18" fmla="*/ 94 w 98"/>
                <a:gd name="T19" fmla="*/ 17 h 85"/>
                <a:gd name="T20" fmla="*/ 94 w 98"/>
                <a:gd name="T21" fmla="*/ 17 h 85"/>
                <a:gd name="T22" fmla="*/ 93 w 98"/>
                <a:gd name="T23" fmla="*/ 17 h 85"/>
                <a:gd name="T24" fmla="*/ 93 w 98"/>
                <a:gd name="T25" fmla="*/ 17 h 85"/>
                <a:gd name="T26" fmla="*/ 89 w 98"/>
                <a:gd name="T27" fmla="*/ 16 h 85"/>
                <a:gd name="T28" fmla="*/ 78 w 98"/>
                <a:gd name="T29" fmla="*/ 13 h 85"/>
                <a:gd name="T30" fmla="*/ 52 w 98"/>
                <a:gd name="T31" fmla="*/ 8 h 85"/>
                <a:gd name="T32" fmla="*/ 52 w 98"/>
                <a:gd name="T33" fmla="*/ 8 h 85"/>
                <a:gd name="T34" fmla="*/ 51 w 98"/>
                <a:gd name="T35" fmla="*/ 8 h 85"/>
                <a:gd name="T36" fmla="*/ 45 w 98"/>
                <a:gd name="T37" fmla="*/ 10 h 85"/>
                <a:gd name="T38" fmla="*/ 45 w 98"/>
                <a:gd name="T39" fmla="*/ 10 h 85"/>
                <a:gd name="T40" fmla="*/ 41 w 98"/>
                <a:gd name="T41" fmla="*/ 24 h 85"/>
                <a:gd name="T42" fmla="*/ 36 w 98"/>
                <a:gd name="T43" fmla="*/ 48 h 85"/>
                <a:gd name="T44" fmla="*/ 31 w 98"/>
                <a:gd name="T45" fmla="*/ 82 h 85"/>
                <a:gd name="T46" fmla="*/ 0 w 98"/>
                <a:gd name="T47" fmla="*/ 85 h 85"/>
                <a:gd name="T48" fmla="*/ 28 w 98"/>
                <a:gd name="T49" fmla="*/ 79 h 85"/>
                <a:gd name="T50" fmla="*/ 27 w 98"/>
                <a:gd name="T51" fmla="*/ 81 h 85"/>
                <a:gd name="T52" fmla="*/ 27 w 98"/>
                <a:gd name="T53" fmla="*/ 81 h 85"/>
                <a:gd name="T54" fmla="*/ 27 w 98"/>
                <a:gd name="T55" fmla="*/ 80 h 85"/>
                <a:gd name="T56" fmla="*/ 28 w 98"/>
                <a:gd name="T57" fmla="*/ 78 h 85"/>
                <a:gd name="T58" fmla="*/ 29 w 98"/>
                <a:gd name="T59" fmla="*/ 71 h 85"/>
                <a:gd name="T60" fmla="*/ 30 w 98"/>
                <a:gd name="T61" fmla="*/ 62 h 85"/>
                <a:gd name="T62" fmla="*/ 36 w 98"/>
                <a:gd name="T63" fmla="*/ 27 h 85"/>
                <a:gd name="T64" fmla="*/ 37 w 98"/>
                <a:gd name="T65" fmla="*/ 23 h 85"/>
                <a:gd name="T66" fmla="*/ 39 w 98"/>
                <a:gd name="T67" fmla="*/ 14 h 85"/>
                <a:gd name="T68" fmla="*/ 79 w 98"/>
                <a:gd name="T69" fmla="*/ 9 h 85"/>
                <a:gd name="T70" fmla="*/ 93 w 98"/>
                <a:gd name="T71" fmla="*/ 13 h 85"/>
                <a:gd name="T72" fmla="*/ 90 w 98"/>
                <a:gd name="T73" fmla="*/ 12 h 85"/>
                <a:gd name="T74" fmla="*/ 79 w 98"/>
                <a:gd name="T75" fmla="*/ 9 h 85"/>
                <a:gd name="T76" fmla="*/ 66 w 98"/>
                <a:gd name="T77" fmla="*/ 6 h 85"/>
                <a:gd name="T78" fmla="*/ 79 w 98"/>
                <a:gd name="T79" fmla="*/ 9 h 85"/>
                <a:gd name="T80" fmla="*/ 42 w 98"/>
                <a:gd name="T81" fmla="*/ 8 h 85"/>
                <a:gd name="T82" fmla="*/ 42 w 98"/>
                <a:gd name="T83" fmla="*/ 7 h 85"/>
                <a:gd name="T84" fmla="*/ 42 w 98"/>
                <a:gd name="T85" fmla="*/ 7 h 85"/>
                <a:gd name="T86" fmla="*/ 44 w 98"/>
                <a:gd name="T87" fmla="*/ 6 h 85"/>
                <a:gd name="T88" fmla="*/ 47 w 98"/>
                <a:gd name="T89" fmla="*/ 5 h 85"/>
                <a:gd name="T90" fmla="*/ 51 w 98"/>
                <a:gd name="T91" fmla="*/ 4 h 85"/>
                <a:gd name="T92" fmla="*/ 52 w 98"/>
                <a:gd name="T93" fmla="*/ 4 h 85"/>
                <a:gd name="T94" fmla="*/ 55 w 98"/>
                <a:gd name="T95" fmla="*/ 5 h 85"/>
                <a:gd name="T96" fmla="*/ 52 w 98"/>
                <a:gd name="T97" fmla="*/ 4 h 85"/>
                <a:gd name="T98" fmla="*/ 52 w 98"/>
                <a:gd name="T99" fmla="*/ 4 h 85"/>
                <a:gd name="T100" fmla="*/ 52 w 98"/>
                <a:gd name="T101" fmla="*/ 4 h 85"/>
                <a:gd name="T102" fmla="*/ 52 w 98"/>
                <a:gd name="T103" fmla="*/ 4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98" h="85">
                  <a:moveTo>
                    <a:pt x="0" y="83"/>
                  </a:moveTo>
                  <a:cubicBezTo>
                    <a:pt x="0" y="79"/>
                    <a:pt x="0" y="79"/>
                    <a:pt x="0" y="79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24" y="77"/>
                    <a:pt x="24" y="77"/>
                    <a:pt x="24" y="77"/>
                  </a:cubicBezTo>
                  <a:cubicBezTo>
                    <a:pt x="25" y="71"/>
                    <a:pt x="26" y="60"/>
                    <a:pt x="28" y="47"/>
                  </a:cubicBezTo>
                  <a:cubicBezTo>
                    <a:pt x="28" y="47"/>
                    <a:pt x="28" y="47"/>
                    <a:pt x="28" y="47"/>
                  </a:cubicBezTo>
                  <a:cubicBezTo>
                    <a:pt x="31" y="30"/>
                    <a:pt x="35" y="12"/>
                    <a:pt x="39" y="5"/>
                  </a:cubicBezTo>
                  <a:cubicBezTo>
                    <a:pt x="39" y="5"/>
                    <a:pt x="39" y="5"/>
                    <a:pt x="39" y="5"/>
                  </a:cubicBezTo>
                  <a:cubicBezTo>
                    <a:pt x="42" y="1"/>
                    <a:pt x="47" y="1"/>
                    <a:pt x="52" y="0"/>
                  </a:cubicBezTo>
                  <a:cubicBezTo>
                    <a:pt x="52" y="0"/>
                    <a:pt x="52" y="0"/>
                    <a:pt x="52" y="0"/>
                  </a:cubicBezTo>
                  <a:cubicBezTo>
                    <a:pt x="68" y="1"/>
                    <a:pt x="94" y="9"/>
                    <a:pt x="96" y="10"/>
                  </a:cubicBezTo>
                  <a:cubicBezTo>
                    <a:pt x="96" y="10"/>
                    <a:pt x="96" y="10"/>
                    <a:pt x="96" y="10"/>
                  </a:cubicBezTo>
                  <a:cubicBezTo>
                    <a:pt x="98" y="10"/>
                    <a:pt x="98" y="10"/>
                    <a:pt x="98" y="10"/>
                  </a:cubicBezTo>
                  <a:cubicBezTo>
                    <a:pt x="98" y="12"/>
                    <a:pt x="98" y="12"/>
                    <a:pt x="98" y="12"/>
                  </a:cubicBezTo>
                  <a:cubicBezTo>
                    <a:pt x="98" y="12"/>
                    <a:pt x="98" y="12"/>
                    <a:pt x="98" y="12"/>
                  </a:cubicBezTo>
                  <a:cubicBezTo>
                    <a:pt x="96" y="17"/>
                    <a:pt x="96" y="17"/>
                    <a:pt x="96" y="17"/>
                  </a:cubicBezTo>
                  <a:cubicBezTo>
                    <a:pt x="94" y="17"/>
                    <a:pt x="94" y="17"/>
                    <a:pt x="94" y="17"/>
                  </a:cubicBezTo>
                  <a:cubicBezTo>
                    <a:pt x="94" y="17"/>
                    <a:pt x="94" y="17"/>
                    <a:pt x="94" y="17"/>
                  </a:cubicBezTo>
                  <a:cubicBezTo>
                    <a:pt x="94" y="17"/>
                    <a:pt x="94" y="17"/>
                    <a:pt x="94" y="17"/>
                  </a:cubicBezTo>
                  <a:cubicBezTo>
                    <a:pt x="94" y="17"/>
                    <a:pt x="94" y="17"/>
                    <a:pt x="94" y="17"/>
                  </a:cubicBezTo>
                  <a:cubicBezTo>
                    <a:pt x="94" y="17"/>
                    <a:pt x="94" y="17"/>
                    <a:pt x="94" y="17"/>
                  </a:cubicBezTo>
                  <a:cubicBezTo>
                    <a:pt x="94" y="17"/>
                    <a:pt x="94" y="17"/>
                    <a:pt x="94" y="17"/>
                  </a:cubicBezTo>
                  <a:cubicBezTo>
                    <a:pt x="94" y="17"/>
                    <a:pt x="94" y="17"/>
                    <a:pt x="93" y="17"/>
                  </a:cubicBezTo>
                  <a:cubicBezTo>
                    <a:pt x="93" y="17"/>
                    <a:pt x="93" y="17"/>
                    <a:pt x="93" y="17"/>
                  </a:cubicBezTo>
                  <a:cubicBezTo>
                    <a:pt x="93" y="17"/>
                    <a:pt x="93" y="17"/>
                    <a:pt x="93" y="17"/>
                  </a:cubicBezTo>
                  <a:cubicBezTo>
                    <a:pt x="93" y="17"/>
                    <a:pt x="93" y="17"/>
                    <a:pt x="93" y="17"/>
                  </a:cubicBezTo>
                  <a:cubicBezTo>
                    <a:pt x="92" y="17"/>
                    <a:pt x="91" y="16"/>
                    <a:pt x="89" y="16"/>
                  </a:cubicBezTo>
                  <a:cubicBezTo>
                    <a:pt x="89" y="16"/>
                    <a:pt x="89" y="16"/>
                    <a:pt x="89" y="16"/>
                  </a:cubicBezTo>
                  <a:cubicBezTo>
                    <a:pt x="86" y="15"/>
                    <a:pt x="83" y="14"/>
                    <a:pt x="78" y="13"/>
                  </a:cubicBezTo>
                  <a:cubicBezTo>
                    <a:pt x="78" y="13"/>
                    <a:pt x="78" y="13"/>
                    <a:pt x="78" y="13"/>
                  </a:cubicBezTo>
                  <a:cubicBezTo>
                    <a:pt x="70" y="11"/>
                    <a:pt x="59" y="8"/>
                    <a:pt x="52" y="8"/>
                  </a:cubicBezTo>
                  <a:cubicBezTo>
                    <a:pt x="52" y="8"/>
                    <a:pt x="52" y="8"/>
                    <a:pt x="52" y="8"/>
                  </a:cubicBezTo>
                  <a:cubicBezTo>
                    <a:pt x="52" y="8"/>
                    <a:pt x="52" y="8"/>
                    <a:pt x="52" y="8"/>
                  </a:cubicBezTo>
                  <a:cubicBezTo>
                    <a:pt x="52" y="8"/>
                    <a:pt x="52" y="8"/>
                    <a:pt x="52" y="8"/>
                  </a:cubicBezTo>
                  <a:cubicBezTo>
                    <a:pt x="52" y="8"/>
                    <a:pt x="52" y="8"/>
                    <a:pt x="51" y="8"/>
                  </a:cubicBezTo>
                  <a:cubicBezTo>
                    <a:pt x="51" y="8"/>
                    <a:pt x="51" y="8"/>
                    <a:pt x="51" y="8"/>
                  </a:cubicBezTo>
                  <a:cubicBezTo>
                    <a:pt x="48" y="8"/>
                    <a:pt x="46" y="9"/>
                    <a:pt x="45" y="10"/>
                  </a:cubicBezTo>
                  <a:cubicBezTo>
                    <a:pt x="45" y="10"/>
                    <a:pt x="45" y="10"/>
                    <a:pt x="45" y="10"/>
                  </a:cubicBezTo>
                  <a:cubicBezTo>
                    <a:pt x="45" y="10"/>
                    <a:pt x="45" y="10"/>
                    <a:pt x="45" y="10"/>
                  </a:cubicBezTo>
                  <a:cubicBezTo>
                    <a:pt x="45" y="10"/>
                    <a:pt x="45" y="10"/>
                    <a:pt x="45" y="10"/>
                  </a:cubicBezTo>
                  <a:cubicBezTo>
                    <a:pt x="44" y="11"/>
                    <a:pt x="43" y="17"/>
                    <a:pt x="41" y="24"/>
                  </a:cubicBezTo>
                  <a:cubicBezTo>
                    <a:pt x="41" y="24"/>
                    <a:pt x="41" y="24"/>
                    <a:pt x="41" y="24"/>
                  </a:cubicBezTo>
                  <a:cubicBezTo>
                    <a:pt x="39" y="31"/>
                    <a:pt x="38" y="40"/>
                    <a:pt x="36" y="48"/>
                  </a:cubicBezTo>
                  <a:cubicBezTo>
                    <a:pt x="36" y="48"/>
                    <a:pt x="36" y="48"/>
                    <a:pt x="36" y="48"/>
                  </a:cubicBezTo>
                  <a:cubicBezTo>
                    <a:pt x="33" y="66"/>
                    <a:pt x="31" y="81"/>
                    <a:pt x="31" y="82"/>
                  </a:cubicBezTo>
                  <a:cubicBezTo>
                    <a:pt x="31" y="82"/>
                    <a:pt x="31" y="82"/>
                    <a:pt x="31" y="82"/>
                  </a:cubicBezTo>
                  <a:cubicBezTo>
                    <a:pt x="31" y="85"/>
                    <a:pt x="31" y="85"/>
                    <a:pt x="31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3"/>
                    <a:pt x="0" y="83"/>
                    <a:pt x="0" y="83"/>
                  </a:cubicBezTo>
                  <a:close/>
                  <a:moveTo>
                    <a:pt x="28" y="79"/>
                  </a:moveTo>
                  <a:cubicBezTo>
                    <a:pt x="27" y="81"/>
                    <a:pt x="27" y="81"/>
                    <a:pt x="27" y="81"/>
                  </a:cubicBezTo>
                  <a:cubicBezTo>
                    <a:pt x="27" y="81"/>
                    <a:pt x="27" y="81"/>
                    <a:pt x="27" y="81"/>
                  </a:cubicBezTo>
                  <a:cubicBezTo>
                    <a:pt x="27" y="81"/>
                    <a:pt x="27" y="81"/>
                    <a:pt x="27" y="81"/>
                  </a:cubicBezTo>
                  <a:cubicBezTo>
                    <a:pt x="27" y="81"/>
                    <a:pt x="27" y="81"/>
                    <a:pt x="27" y="81"/>
                  </a:cubicBezTo>
                  <a:cubicBezTo>
                    <a:pt x="27" y="81"/>
                    <a:pt x="27" y="81"/>
                    <a:pt x="27" y="80"/>
                  </a:cubicBezTo>
                  <a:cubicBezTo>
                    <a:pt x="27" y="80"/>
                    <a:pt x="27" y="80"/>
                    <a:pt x="27" y="80"/>
                  </a:cubicBezTo>
                  <a:cubicBezTo>
                    <a:pt x="28" y="80"/>
                    <a:pt x="28" y="79"/>
                    <a:pt x="28" y="78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8" y="77"/>
                    <a:pt x="28" y="74"/>
                    <a:pt x="29" y="71"/>
                  </a:cubicBezTo>
                  <a:cubicBezTo>
                    <a:pt x="29" y="71"/>
                    <a:pt x="29" y="71"/>
                    <a:pt x="29" y="71"/>
                  </a:cubicBezTo>
                  <a:cubicBezTo>
                    <a:pt x="29" y="68"/>
                    <a:pt x="30" y="65"/>
                    <a:pt x="30" y="62"/>
                  </a:cubicBezTo>
                  <a:cubicBezTo>
                    <a:pt x="30" y="62"/>
                    <a:pt x="30" y="62"/>
                    <a:pt x="30" y="62"/>
                  </a:cubicBezTo>
                  <a:cubicBezTo>
                    <a:pt x="29" y="70"/>
                    <a:pt x="28" y="76"/>
                    <a:pt x="28" y="79"/>
                  </a:cubicBezTo>
                  <a:close/>
                  <a:moveTo>
                    <a:pt x="36" y="27"/>
                  </a:moveTo>
                  <a:cubicBezTo>
                    <a:pt x="36" y="26"/>
                    <a:pt x="37" y="24"/>
                    <a:pt x="37" y="23"/>
                  </a:cubicBezTo>
                  <a:cubicBezTo>
                    <a:pt x="37" y="23"/>
                    <a:pt x="37" y="23"/>
                    <a:pt x="37" y="23"/>
                  </a:cubicBezTo>
                  <a:cubicBezTo>
                    <a:pt x="38" y="19"/>
                    <a:pt x="39" y="16"/>
                    <a:pt x="39" y="14"/>
                  </a:cubicBezTo>
                  <a:cubicBezTo>
                    <a:pt x="39" y="14"/>
                    <a:pt x="39" y="14"/>
                    <a:pt x="39" y="14"/>
                  </a:cubicBezTo>
                  <a:cubicBezTo>
                    <a:pt x="38" y="17"/>
                    <a:pt x="37" y="22"/>
                    <a:pt x="36" y="27"/>
                  </a:cubicBezTo>
                  <a:close/>
                  <a:moveTo>
                    <a:pt x="79" y="9"/>
                  </a:moveTo>
                  <a:cubicBezTo>
                    <a:pt x="85" y="11"/>
                    <a:pt x="90" y="12"/>
                    <a:pt x="93" y="13"/>
                  </a:cubicBezTo>
                  <a:cubicBezTo>
                    <a:pt x="93" y="13"/>
                    <a:pt x="93" y="13"/>
                    <a:pt x="93" y="13"/>
                  </a:cubicBezTo>
                  <a:cubicBezTo>
                    <a:pt x="93" y="13"/>
                    <a:pt x="93" y="13"/>
                    <a:pt x="93" y="13"/>
                  </a:cubicBezTo>
                  <a:cubicBezTo>
                    <a:pt x="92" y="13"/>
                    <a:pt x="91" y="12"/>
                    <a:pt x="90" y="12"/>
                  </a:cubicBezTo>
                  <a:cubicBezTo>
                    <a:pt x="90" y="12"/>
                    <a:pt x="90" y="12"/>
                    <a:pt x="90" y="12"/>
                  </a:cubicBezTo>
                  <a:cubicBezTo>
                    <a:pt x="88" y="11"/>
                    <a:pt x="84" y="10"/>
                    <a:pt x="79" y="9"/>
                  </a:cubicBezTo>
                  <a:cubicBezTo>
                    <a:pt x="79" y="9"/>
                    <a:pt x="79" y="9"/>
                    <a:pt x="79" y="9"/>
                  </a:cubicBezTo>
                  <a:cubicBezTo>
                    <a:pt x="75" y="8"/>
                    <a:pt x="71" y="7"/>
                    <a:pt x="66" y="6"/>
                  </a:cubicBezTo>
                  <a:cubicBezTo>
                    <a:pt x="66" y="6"/>
                    <a:pt x="66" y="6"/>
                    <a:pt x="66" y="6"/>
                  </a:cubicBezTo>
                  <a:cubicBezTo>
                    <a:pt x="71" y="7"/>
                    <a:pt x="75" y="8"/>
                    <a:pt x="79" y="9"/>
                  </a:cubicBezTo>
                  <a:close/>
                  <a:moveTo>
                    <a:pt x="42" y="7"/>
                  </a:moveTo>
                  <a:cubicBezTo>
                    <a:pt x="42" y="8"/>
                    <a:pt x="42" y="8"/>
                    <a:pt x="42" y="8"/>
                  </a:cubicBezTo>
                  <a:cubicBezTo>
                    <a:pt x="42" y="8"/>
                    <a:pt x="42" y="8"/>
                    <a:pt x="42" y="8"/>
                  </a:cubicBezTo>
                  <a:cubicBezTo>
                    <a:pt x="42" y="8"/>
                    <a:pt x="42" y="8"/>
                    <a:pt x="42" y="7"/>
                  </a:cubicBezTo>
                  <a:cubicBezTo>
                    <a:pt x="42" y="7"/>
                    <a:pt x="42" y="7"/>
                    <a:pt x="42" y="7"/>
                  </a:cubicBezTo>
                  <a:cubicBezTo>
                    <a:pt x="42" y="7"/>
                    <a:pt x="42" y="7"/>
                    <a:pt x="42" y="7"/>
                  </a:cubicBezTo>
                  <a:cubicBezTo>
                    <a:pt x="43" y="7"/>
                    <a:pt x="43" y="6"/>
                    <a:pt x="44" y="6"/>
                  </a:cubicBezTo>
                  <a:cubicBezTo>
                    <a:pt x="44" y="6"/>
                    <a:pt x="44" y="6"/>
                    <a:pt x="44" y="6"/>
                  </a:cubicBezTo>
                  <a:cubicBezTo>
                    <a:pt x="43" y="6"/>
                    <a:pt x="43" y="7"/>
                    <a:pt x="42" y="7"/>
                  </a:cubicBezTo>
                  <a:close/>
                  <a:moveTo>
                    <a:pt x="47" y="5"/>
                  </a:moveTo>
                  <a:cubicBezTo>
                    <a:pt x="48" y="5"/>
                    <a:pt x="50" y="5"/>
                    <a:pt x="51" y="4"/>
                  </a:cubicBezTo>
                  <a:cubicBezTo>
                    <a:pt x="51" y="4"/>
                    <a:pt x="51" y="4"/>
                    <a:pt x="51" y="4"/>
                  </a:cubicBezTo>
                  <a:cubicBezTo>
                    <a:pt x="50" y="5"/>
                    <a:pt x="48" y="5"/>
                    <a:pt x="47" y="5"/>
                  </a:cubicBezTo>
                  <a:close/>
                  <a:moveTo>
                    <a:pt x="52" y="4"/>
                  </a:moveTo>
                  <a:cubicBezTo>
                    <a:pt x="53" y="4"/>
                    <a:pt x="54" y="4"/>
                    <a:pt x="55" y="5"/>
                  </a:cubicBezTo>
                  <a:cubicBezTo>
                    <a:pt x="55" y="5"/>
                    <a:pt x="55" y="5"/>
                    <a:pt x="55" y="5"/>
                  </a:cubicBezTo>
                  <a:cubicBezTo>
                    <a:pt x="54" y="4"/>
                    <a:pt x="53" y="4"/>
                    <a:pt x="52" y="4"/>
                  </a:cubicBezTo>
                  <a:cubicBezTo>
                    <a:pt x="52" y="4"/>
                    <a:pt x="52" y="4"/>
                    <a:pt x="52" y="4"/>
                  </a:cubicBezTo>
                  <a:cubicBezTo>
                    <a:pt x="52" y="4"/>
                    <a:pt x="52" y="4"/>
                    <a:pt x="52" y="4"/>
                  </a:cubicBezTo>
                  <a:close/>
                  <a:moveTo>
                    <a:pt x="52" y="4"/>
                  </a:moveTo>
                  <a:cubicBezTo>
                    <a:pt x="52" y="4"/>
                    <a:pt x="52" y="4"/>
                    <a:pt x="52" y="4"/>
                  </a:cubicBezTo>
                  <a:cubicBezTo>
                    <a:pt x="52" y="4"/>
                    <a:pt x="52" y="4"/>
                    <a:pt x="52" y="4"/>
                  </a:cubicBezTo>
                  <a:cubicBezTo>
                    <a:pt x="52" y="4"/>
                    <a:pt x="52" y="4"/>
                    <a:pt x="52" y="4"/>
                  </a:cubicBezTo>
                  <a:cubicBezTo>
                    <a:pt x="52" y="4"/>
                    <a:pt x="52" y="4"/>
                    <a:pt x="52" y="4"/>
                  </a:cubicBezTo>
                  <a:cubicBezTo>
                    <a:pt x="52" y="4"/>
                    <a:pt x="52" y="4"/>
                    <a:pt x="5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98" name="Freeform 293"/>
            <p:cNvSpPr/>
            <p:nvPr/>
          </p:nvSpPr>
          <p:spPr bwMode="auto">
            <a:xfrm>
              <a:off x="2255" y="1771"/>
              <a:ext cx="129" cy="392"/>
            </a:xfrm>
            <a:custGeom>
              <a:avLst/>
              <a:gdLst>
                <a:gd name="T0" fmla="*/ 2 w 51"/>
                <a:gd name="T1" fmla="*/ 154 h 156"/>
                <a:gd name="T2" fmla="*/ 1 w 51"/>
                <a:gd name="T3" fmla="*/ 151 h 156"/>
                <a:gd name="T4" fmla="*/ 1 w 51"/>
                <a:gd name="T5" fmla="*/ 151 h 156"/>
                <a:gd name="T6" fmla="*/ 7 w 51"/>
                <a:gd name="T7" fmla="*/ 137 h 156"/>
                <a:gd name="T8" fmla="*/ 7 w 51"/>
                <a:gd name="T9" fmla="*/ 137 h 156"/>
                <a:gd name="T10" fmla="*/ 22 w 51"/>
                <a:gd name="T11" fmla="*/ 115 h 156"/>
                <a:gd name="T12" fmla="*/ 22 w 51"/>
                <a:gd name="T13" fmla="*/ 115 h 156"/>
                <a:gd name="T14" fmla="*/ 47 w 51"/>
                <a:gd name="T15" fmla="*/ 79 h 156"/>
                <a:gd name="T16" fmla="*/ 47 w 51"/>
                <a:gd name="T17" fmla="*/ 79 h 156"/>
                <a:gd name="T18" fmla="*/ 47 w 51"/>
                <a:gd name="T19" fmla="*/ 76 h 156"/>
                <a:gd name="T20" fmla="*/ 47 w 51"/>
                <a:gd name="T21" fmla="*/ 76 h 156"/>
                <a:gd name="T22" fmla="*/ 32 w 51"/>
                <a:gd name="T23" fmla="*/ 33 h 156"/>
                <a:gd name="T24" fmla="*/ 32 w 51"/>
                <a:gd name="T25" fmla="*/ 33 h 156"/>
                <a:gd name="T26" fmla="*/ 17 w 51"/>
                <a:gd name="T27" fmla="*/ 2 h 156"/>
                <a:gd name="T28" fmla="*/ 17 w 51"/>
                <a:gd name="T29" fmla="*/ 2 h 156"/>
                <a:gd name="T30" fmla="*/ 21 w 51"/>
                <a:gd name="T31" fmla="*/ 0 h 156"/>
                <a:gd name="T32" fmla="*/ 51 w 51"/>
                <a:gd name="T33" fmla="*/ 76 h 156"/>
                <a:gd name="T34" fmla="*/ 51 w 51"/>
                <a:gd name="T35" fmla="*/ 76 h 156"/>
                <a:gd name="T36" fmla="*/ 50 w 51"/>
                <a:gd name="T37" fmla="*/ 81 h 156"/>
                <a:gd name="T38" fmla="*/ 50 w 51"/>
                <a:gd name="T39" fmla="*/ 81 h 156"/>
                <a:gd name="T40" fmla="*/ 11 w 51"/>
                <a:gd name="T41" fmla="*/ 139 h 156"/>
                <a:gd name="T42" fmla="*/ 11 w 51"/>
                <a:gd name="T43" fmla="*/ 139 h 156"/>
                <a:gd name="T44" fmla="*/ 5 w 51"/>
                <a:gd name="T45" fmla="*/ 151 h 156"/>
                <a:gd name="T46" fmla="*/ 5 w 51"/>
                <a:gd name="T47" fmla="*/ 151 h 156"/>
                <a:gd name="T48" fmla="*/ 21 w 51"/>
                <a:gd name="T49" fmla="*/ 152 h 156"/>
                <a:gd name="T50" fmla="*/ 21 w 51"/>
                <a:gd name="T51" fmla="*/ 152 h 156"/>
                <a:gd name="T52" fmla="*/ 31 w 51"/>
                <a:gd name="T53" fmla="*/ 152 h 156"/>
                <a:gd name="T54" fmla="*/ 31 w 51"/>
                <a:gd name="T55" fmla="*/ 152 h 156"/>
                <a:gd name="T56" fmla="*/ 31 w 51"/>
                <a:gd name="T57" fmla="*/ 156 h 156"/>
                <a:gd name="T58" fmla="*/ 21 w 51"/>
                <a:gd name="T59" fmla="*/ 156 h 156"/>
                <a:gd name="T60" fmla="*/ 21 w 51"/>
                <a:gd name="T61" fmla="*/ 156 h 156"/>
                <a:gd name="T62" fmla="*/ 2 w 51"/>
                <a:gd name="T63" fmla="*/ 154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1" h="156">
                  <a:moveTo>
                    <a:pt x="2" y="154"/>
                  </a:moveTo>
                  <a:cubicBezTo>
                    <a:pt x="1" y="154"/>
                    <a:pt x="0" y="152"/>
                    <a:pt x="1" y="151"/>
                  </a:cubicBezTo>
                  <a:cubicBezTo>
                    <a:pt x="1" y="151"/>
                    <a:pt x="1" y="151"/>
                    <a:pt x="1" y="151"/>
                  </a:cubicBezTo>
                  <a:cubicBezTo>
                    <a:pt x="1" y="148"/>
                    <a:pt x="3" y="144"/>
                    <a:pt x="7" y="137"/>
                  </a:cubicBezTo>
                  <a:cubicBezTo>
                    <a:pt x="7" y="137"/>
                    <a:pt x="7" y="137"/>
                    <a:pt x="7" y="137"/>
                  </a:cubicBezTo>
                  <a:cubicBezTo>
                    <a:pt x="11" y="131"/>
                    <a:pt x="16" y="123"/>
                    <a:pt x="22" y="115"/>
                  </a:cubicBezTo>
                  <a:cubicBezTo>
                    <a:pt x="22" y="115"/>
                    <a:pt x="22" y="115"/>
                    <a:pt x="22" y="115"/>
                  </a:cubicBezTo>
                  <a:cubicBezTo>
                    <a:pt x="32" y="100"/>
                    <a:pt x="44" y="84"/>
                    <a:pt x="47" y="79"/>
                  </a:cubicBezTo>
                  <a:cubicBezTo>
                    <a:pt x="47" y="79"/>
                    <a:pt x="47" y="79"/>
                    <a:pt x="47" y="79"/>
                  </a:cubicBezTo>
                  <a:cubicBezTo>
                    <a:pt x="47" y="78"/>
                    <a:pt x="47" y="78"/>
                    <a:pt x="47" y="76"/>
                  </a:cubicBezTo>
                  <a:cubicBezTo>
                    <a:pt x="47" y="76"/>
                    <a:pt x="47" y="76"/>
                    <a:pt x="47" y="76"/>
                  </a:cubicBezTo>
                  <a:cubicBezTo>
                    <a:pt x="47" y="68"/>
                    <a:pt x="40" y="49"/>
                    <a:pt x="32" y="33"/>
                  </a:cubicBezTo>
                  <a:cubicBezTo>
                    <a:pt x="32" y="33"/>
                    <a:pt x="32" y="33"/>
                    <a:pt x="32" y="33"/>
                  </a:cubicBezTo>
                  <a:cubicBezTo>
                    <a:pt x="25" y="16"/>
                    <a:pt x="17" y="2"/>
                    <a:pt x="17" y="2"/>
                  </a:cubicBezTo>
                  <a:cubicBezTo>
                    <a:pt x="17" y="2"/>
                    <a:pt x="17" y="2"/>
                    <a:pt x="17" y="2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21" y="0"/>
                    <a:pt x="51" y="58"/>
                    <a:pt x="51" y="76"/>
                  </a:cubicBezTo>
                  <a:cubicBezTo>
                    <a:pt x="51" y="76"/>
                    <a:pt x="51" y="76"/>
                    <a:pt x="51" y="76"/>
                  </a:cubicBezTo>
                  <a:cubicBezTo>
                    <a:pt x="51" y="78"/>
                    <a:pt x="51" y="79"/>
                    <a:pt x="50" y="81"/>
                  </a:cubicBezTo>
                  <a:cubicBezTo>
                    <a:pt x="50" y="81"/>
                    <a:pt x="50" y="81"/>
                    <a:pt x="50" y="81"/>
                  </a:cubicBezTo>
                  <a:cubicBezTo>
                    <a:pt x="46" y="89"/>
                    <a:pt x="22" y="120"/>
                    <a:pt x="11" y="139"/>
                  </a:cubicBezTo>
                  <a:cubicBezTo>
                    <a:pt x="11" y="139"/>
                    <a:pt x="11" y="139"/>
                    <a:pt x="11" y="139"/>
                  </a:cubicBezTo>
                  <a:cubicBezTo>
                    <a:pt x="7" y="145"/>
                    <a:pt x="5" y="149"/>
                    <a:pt x="5" y="151"/>
                  </a:cubicBezTo>
                  <a:cubicBezTo>
                    <a:pt x="5" y="151"/>
                    <a:pt x="5" y="151"/>
                    <a:pt x="5" y="151"/>
                  </a:cubicBezTo>
                  <a:cubicBezTo>
                    <a:pt x="8" y="152"/>
                    <a:pt x="15" y="152"/>
                    <a:pt x="21" y="152"/>
                  </a:cubicBezTo>
                  <a:cubicBezTo>
                    <a:pt x="21" y="152"/>
                    <a:pt x="21" y="152"/>
                    <a:pt x="21" y="152"/>
                  </a:cubicBezTo>
                  <a:cubicBezTo>
                    <a:pt x="26" y="152"/>
                    <a:pt x="31" y="152"/>
                    <a:pt x="31" y="152"/>
                  </a:cubicBezTo>
                  <a:cubicBezTo>
                    <a:pt x="31" y="152"/>
                    <a:pt x="31" y="152"/>
                    <a:pt x="31" y="152"/>
                  </a:cubicBezTo>
                  <a:cubicBezTo>
                    <a:pt x="31" y="156"/>
                    <a:pt x="31" y="156"/>
                    <a:pt x="31" y="156"/>
                  </a:cubicBezTo>
                  <a:cubicBezTo>
                    <a:pt x="31" y="156"/>
                    <a:pt x="26" y="156"/>
                    <a:pt x="21" y="156"/>
                  </a:cubicBezTo>
                  <a:cubicBezTo>
                    <a:pt x="21" y="156"/>
                    <a:pt x="21" y="156"/>
                    <a:pt x="21" y="156"/>
                  </a:cubicBezTo>
                  <a:cubicBezTo>
                    <a:pt x="14" y="156"/>
                    <a:pt x="6" y="156"/>
                    <a:pt x="2" y="15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99" name="Freeform 294"/>
            <p:cNvSpPr>
              <a:spLocks noEditPoints="1"/>
            </p:cNvSpPr>
            <p:nvPr/>
          </p:nvSpPr>
          <p:spPr bwMode="auto">
            <a:xfrm>
              <a:off x="2252" y="1763"/>
              <a:ext cx="137" cy="405"/>
            </a:xfrm>
            <a:custGeom>
              <a:avLst/>
              <a:gdLst>
                <a:gd name="T0" fmla="*/ 3 w 54"/>
                <a:gd name="T1" fmla="*/ 157 h 161"/>
                <a:gd name="T2" fmla="*/ 0 w 54"/>
                <a:gd name="T3" fmla="*/ 155 h 161"/>
                <a:gd name="T4" fmla="*/ 0 w 54"/>
                <a:gd name="T5" fmla="*/ 154 h 161"/>
                <a:gd name="T6" fmla="*/ 7 w 54"/>
                <a:gd name="T7" fmla="*/ 139 h 161"/>
                <a:gd name="T8" fmla="*/ 21 w 54"/>
                <a:gd name="T9" fmla="*/ 117 h 161"/>
                <a:gd name="T10" fmla="*/ 46 w 54"/>
                <a:gd name="T11" fmla="*/ 81 h 161"/>
                <a:gd name="T12" fmla="*/ 46 w 54"/>
                <a:gd name="T13" fmla="*/ 79 h 161"/>
                <a:gd name="T14" fmla="*/ 46 w 54"/>
                <a:gd name="T15" fmla="*/ 79 h 161"/>
                <a:gd name="T16" fmla="*/ 46 w 54"/>
                <a:gd name="T17" fmla="*/ 79 h 161"/>
                <a:gd name="T18" fmla="*/ 46 w 54"/>
                <a:gd name="T19" fmla="*/ 79 h 161"/>
                <a:gd name="T20" fmla="*/ 31 w 54"/>
                <a:gd name="T21" fmla="*/ 37 h 161"/>
                <a:gd name="T22" fmla="*/ 17 w 54"/>
                <a:gd name="T23" fmla="*/ 6 h 161"/>
                <a:gd name="T24" fmla="*/ 17 w 54"/>
                <a:gd name="T25" fmla="*/ 6 h 161"/>
                <a:gd name="T26" fmla="*/ 24 w 54"/>
                <a:gd name="T27" fmla="*/ 0 h 161"/>
                <a:gd name="T28" fmla="*/ 24 w 54"/>
                <a:gd name="T29" fmla="*/ 3 h 161"/>
                <a:gd name="T30" fmla="*/ 25 w 54"/>
                <a:gd name="T31" fmla="*/ 5 h 161"/>
                <a:gd name="T32" fmla="*/ 28 w 54"/>
                <a:gd name="T33" fmla="*/ 12 h 161"/>
                <a:gd name="T34" fmla="*/ 39 w 54"/>
                <a:gd name="T35" fmla="*/ 34 h 161"/>
                <a:gd name="T36" fmla="*/ 54 w 54"/>
                <a:gd name="T37" fmla="*/ 79 h 161"/>
                <a:gd name="T38" fmla="*/ 53 w 54"/>
                <a:gd name="T39" fmla="*/ 85 h 161"/>
                <a:gd name="T40" fmla="*/ 13 w 54"/>
                <a:gd name="T41" fmla="*/ 143 h 161"/>
                <a:gd name="T42" fmla="*/ 8 w 54"/>
                <a:gd name="T43" fmla="*/ 152 h 161"/>
                <a:gd name="T44" fmla="*/ 21 w 54"/>
                <a:gd name="T45" fmla="*/ 153 h 161"/>
                <a:gd name="T46" fmla="*/ 22 w 54"/>
                <a:gd name="T47" fmla="*/ 153 h 161"/>
                <a:gd name="T48" fmla="*/ 32 w 54"/>
                <a:gd name="T49" fmla="*/ 153 h 161"/>
                <a:gd name="T50" fmla="*/ 34 w 54"/>
                <a:gd name="T51" fmla="*/ 153 h 161"/>
                <a:gd name="T52" fmla="*/ 32 w 54"/>
                <a:gd name="T53" fmla="*/ 161 h 161"/>
                <a:gd name="T54" fmla="*/ 22 w 54"/>
                <a:gd name="T55" fmla="*/ 161 h 161"/>
                <a:gd name="T56" fmla="*/ 22 w 54"/>
                <a:gd name="T57" fmla="*/ 157 h 161"/>
                <a:gd name="T58" fmla="*/ 30 w 54"/>
                <a:gd name="T59" fmla="*/ 157 h 161"/>
                <a:gd name="T60" fmla="*/ 22 w 54"/>
                <a:gd name="T61" fmla="*/ 157 h 161"/>
                <a:gd name="T62" fmla="*/ 22 w 54"/>
                <a:gd name="T63" fmla="*/ 157 h 161"/>
                <a:gd name="T64" fmla="*/ 7 w 54"/>
                <a:gd name="T65" fmla="*/ 156 h 161"/>
                <a:gd name="T66" fmla="*/ 17 w 54"/>
                <a:gd name="T67" fmla="*/ 157 h 161"/>
                <a:gd name="T68" fmla="*/ 6 w 54"/>
                <a:gd name="T69" fmla="*/ 148 h 161"/>
                <a:gd name="T70" fmla="*/ 4 w 54"/>
                <a:gd name="T71" fmla="*/ 152 h 161"/>
                <a:gd name="T72" fmla="*/ 10 w 54"/>
                <a:gd name="T73" fmla="*/ 141 h 161"/>
                <a:gd name="T74" fmla="*/ 10 w 54"/>
                <a:gd name="T75" fmla="*/ 141 h 161"/>
                <a:gd name="T76" fmla="*/ 17 w 54"/>
                <a:gd name="T77" fmla="*/ 130 h 161"/>
                <a:gd name="T78" fmla="*/ 10 w 54"/>
                <a:gd name="T79" fmla="*/ 141 h 161"/>
                <a:gd name="T80" fmla="*/ 18 w 54"/>
                <a:gd name="T81" fmla="*/ 129 h 161"/>
                <a:gd name="T82" fmla="*/ 17 w 54"/>
                <a:gd name="T83" fmla="*/ 130 h 161"/>
                <a:gd name="T84" fmla="*/ 20 w 54"/>
                <a:gd name="T85" fmla="*/ 125 h 161"/>
                <a:gd name="T86" fmla="*/ 20 w 54"/>
                <a:gd name="T87" fmla="*/ 125 h 161"/>
                <a:gd name="T88" fmla="*/ 24 w 54"/>
                <a:gd name="T89" fmla="*/ 119 h 161"/>
                <a:gd name="T90" fmla="*/ 21 w 54"/>
                <a:gd name="T91" fmla="*/ 125 h 161"/>
                <a:gd name="T92" fmla="*/ 49 w 54"/>
                <a:gd name="T93" fmla="*/ 83 h 161"/>
                <a:gd name="T94" fmla="*/ 50 w 54"/>
                <a:gd name="T95" fmla="*/ 80 h 161"/>
                <a:gd name="T96" fmla="*/ 50 w 54"/>
                <a:gd name="T97" fmla="*/ 80 h 161"/>
                <a:gd name="T98" fmla="*/ 35 w 54"/>
                <a:gd name="T99" fmla="*/ 35 h 161"/>
                <a:gd name="T100" fmla="*/ 50 w 54"/>
                <a:gd name="T101" fmla="*/ 79 h 161"/>
                <a:gd name="T102" fmla="*/ 50 w 54"/>
                <a:gd name="T103" fmla="*/ 79 h 161"/>
                <a:gd name="T104" fmla="*/ 33 w 54"/>
                <a:gd name="T105" fmla="*/ 32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54" h="161">
                  <a:moveTo>
                    <a:pt x="3" y="159"/>
                  </a:moveTo>
                  <a:cubicBezTo>
                    <a:pt x="3" y="157"/>
                    <a:pt x="3" y="157"/>
                    <a:pt x="3" y="157"/>
                  </a:cubicBezTo>
                  <a:cubicBezTo>
                    <a:pt x="3" y="159"/>
                    <a:pt x="3" y="159"/>
                    <a:pt x="3" y="159"/>
                  </a:cubicBezTo>
                  <a:cubicBezTo>
                    <a:pt x="0" y="158"/>
                    <a:pt x="0" y="156"/>
                    <a:pt x="0" y="155"/>
                  </a:cubicBezTo>
                  <a:cubicBezTo>
                    <a:pt x="0" y="155"/>
                    <a:pt x="0" y="155"/>
                    <a:pt x="0" y="155"/>
                  </a:cubicBezTo>
                  <a:cubicBezTo>
                    <a:pt x="0" y="155"/>
                    <a:pt x="0" y="155"/>
                    <a:pt x="0" y="154"/>
                  </a:cubicBezTo>
                  <a:cubicBezTo>
                    <a:pt x="0" y="154"/>
                    <a:pt x="0" y="154"/>
                    <a:pt x="0" y="154"/>
                  </a:cubicBezTo>
                  <a:cubicBezTo>
                    <a:pt x="0" y="150"/>
                    <a:pt x="3" y="146"/>
                    <a:pt x="7" y="139"/>
                  </a:cubicBezTo>
                  <a:cubicBezTo>
                    <a:pt x="7" y="139"/>
                    <a:pt x="7" y="139"/>
                    <a:pt x="7" y="139"/>
                  </a:cubicBezTo>
                  <a:cubicBezTo>
                    <a:pt x="10" y="133"/>
                    <a:pt x="16" y="125"/>
                    <a:pt x="21" y="117"/>
                  </a:cubicBezTo>
                  <a:cubicBezTo>
                    <a:pt x="21" y="117"/>
                    <a:pt x="21" y="117"/>
                    <a:pt x="21" y="117"/>
                  </a:cubicBezTo>
                  <a:cubicBezTo>
                    <a:pt x="32" y="101"/>
                    <a:pt x="43" y="85"/>
                    <a:pt x="46" y="81"/>
                  </a:cubicBezTo>
                  <a:cubicBezTo>
                    <a:pt x="46" y="81"/>
                    <a:pt x="46" y="81"/>
                    <a:pt x="46" y="81"/>
                  </a:cubicBezTo>
                  <a:cubicBezTo>
                    <a:pt x="46" y="81"/>
                    <a:pt x="46" y="80"/>
                    <a:pt x="46" y="79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2"/>
                    <a:pt x="39" y="53"/>
                    <a:pt x="31" y="37"/>
                  </a:cubicBezTo>
                  <a:cubicBezTo>
                    <a:pt x="31" y="37"/>
                    <a:pt x="31" y="37"/>
                    <a:pt x="31" y="37"/>
                  </a:cubicBezTo>
                  <a:cubicBezTo>
                    <a:pt x="24" y="21"/>
                    <a:pt x="17" y="8"/>
                    <a:pt x="17" y="6"/>
                  </a:cubicBezTo>
                  <a:cubicBezTo>
                    <a:pt x="17" y="6"/>
                    <a:pt x="17" y="6"/>
                    <a:pt x="17" y="6"/>
                  </a:cubicBezTo>
                  <a:cubicBezTo>
                    <a:pt x="17" y="6"/>
                    <a:pt x="17" y="6"/>
                    <a:pt x="17" y="6"/>
                  </a:cubicBezTo>
                  <a:cubicBezTo>
                    <a:pt x="17" y="6"/>
                    <a:pt x="17" y="6"/>
                    <a:pt x="17" y="6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4" y="3"/>
                    <a:pt x="24" y="3"/>
                    <a:pt x="24" y="3"/>
                  </a:cubicBezTo>
                  <a:cubicBezTo>
                    <a:pt x="24" y="3"/>
                    <a:pt x="24" y="3"/>
                    <a:pt x="24" y="3"/>
                  </a:cubicBezTo>
                  <a:cubicBezTo>
                    <a:pt x="24" y="3"/>
                    <a:pt x="24" y="3"/>
                    <a:pt x="24" y="3"/>
                  </a:cubicBezTo>
                  <a:cubicBezTo>
                    <a:pt x="24" y="3"/>
                    <a:pt x="25" y="4"/>
                    <a:pt x="25" y="5"/>
                  </a:cubicBezTo>
                  <a:cubicBezTo>
                    <a:pt x="25" y="5"/>
                    <a:pt x="25" y="5"/>
                    <a:pt x="25" y="5"/>
                  </a:cubicBezTo>
                  <a:cubicBezTo>
                    <a:pt x="26" y="7"/>
                    <a:pt x="27" y="9"/>
                    <a:pt x="28" y="12"/>
                  </a:cubicBezTo>
                  <a:cubicBezTo>
                    <a:pt x="28" y="12"/>
                    <a:pt x="28" y="12"/>
                    <a:pt x="28" y="12"/>
                  </a:cubicBezTo>
                  <a:cubicBezTo>
                    <a:pt x="31" y="17"/>
                    <a:pt x="35" y="25"/>
                    <a:pt x="39" y="34"/>
                  </a:cubicBezTo>
                  <a:cubicBezTo>
                    <a:pt x="39" y="34"/>
                    <a:pt x="39" y="34"/>
                    <a:pt x="39" y="34"/>
                  </a:cubicBezTo>
                  <a:cubicBezTo>
                    <a:pt x="46" y="50"/>
                    <a:pt x="54" y="69"/>
                    <a:pt x="54" y="79"/>
                  </a:cubicBezTo>
                  <a:cubicBezTo>
                    <a:pt x="54" y="79"/>
                    <a:pt x="54" y="79"/>
                    <a:pt x="54" y="79"/>
                  </a:cubicBezTo>
                  <a:cubicBezTo>
                    <a:pt x="54" y="81"/>
                    <a:pt x="54" y="83"/>
                    <a:pt x="53" y="85"/>
                  </a:cubicBezTo>
                  <a:cubicBezTo>
                    <a:pt x="53" y="85"/>
                    <a:pt x="53" y="85"/>
                    <a:pt x="53" y="85"/>
                  </a:cubicBezTo>
                  <a:cubicBezTo>
                    <a:pt x="48" y="93"/>
                    <a:pt x="25" y="125"/>
                    <a:pt x="13" y="143"/>
                  </a:cubicBezTo>
                  <a:cubicBezTo>
                    <a:pt x="13" y="143"/>
                    <a:pt x="13" y="143"/>
                    <a:pt x="13" y="143"/>
                  </a:cubicBezTo>
                  <a:cubicBezTo>
                    <a:pt x="11" y="147"/>
                    <a:pt x="9" y="150"/>
                    <a:pt x="8" y="152"/>
                  </a:cubicBezTo>
                  <a:cubicBezTo>
                    <a:pt x="8" y="152"/>
                    <a:pt x="8" y="152"/>
                    <a:pt x="8" y="152"/>
                  </a:cubicBezTo>
                  <a:cubicBezTo>
                    <a:pt x="11" y="153"/>
                    <a:pt x="17" y="153"/>
                    <a:pt x="21" y="153"/>
                  </a:cubicBezTo>
                  <a:cubicBezTo>
                    <a:pt x="21" y="153"/>
                    <a:pt x="21" y="153"/>
                    <a:pt x="21" y="153"/>
                  </a:cubicBezTo>
                  <a:cubicBezTo>
                    <a:pt x="21" y="153"/>
                    <a:pt x="21" y="153"/>
                    <a:pt x="22" y="153"/>
                  </a:cubicBezTo>
                  <a:cubicBezTo>
                    <a:pt x="22" y="153"/>
                    <a:pt x="22" y="153"/>
                    <a:pt x="22" y="153"/>
                  </a:cubicBezTo>
                  <a:cubicBezTo>
                    <a:pt x="27" y="153"/>
                    <a:pt x="32" y="153"/>
                    <a:pt x="32" y="153"/>
                  </a:cubicBezTo>
                  <a:cubicBezTo>
                    <a:pt x="32" y="153"/>
                    <a:pt x="32" y="153"/>
                    <a:pt x="32" y="153"/>
                  </a:cubicBezTo>
                  <a:cubicBezTo>
                    <a:pt x="34" y="153"/>
                    <a:pt x="34" y="153"/>
                    <a:pt x="34" y="153"/>
                  </a:cubicBezTo>
                  <a:cubicBezTo>
                    <a:pt x="34" y="161"/>
                    <a:pt x="34" y="161"/>
                    <a:pt x="34" y="161"/>
                  </a:cubicBezTo>
                  <a:cubicBezTo>
                    <a:pt x="32" y="161"/>
                    <a:pt x="32" y="161"/>
                    <a:pt x="32" y="161"/>
                  </a:cubicBezTo>
                  <a:cubicBezTo>
                    <a:pt x="32" y="161"/>
                    <a:pt x="27" y="161"/>
                    <a:pt x="22" y="161"/>
                  </a:cubicBezTo>
                  <a:cubicBezTo>
                    <a:pt x="22" y="161"/>
                    <a:pt x="22" y="161"/>
                    <a:pt x="22" y="161"/>
                  </a:cubicBezTo>
                  <a:cubicBezTo>
                    <a:pt x="15" y="161"/>
                    <a:pt x="7" y="161"/>
                    <a:pt x="3" y="159"/>
                  </a:cubicBezTo>
                  <a:close/>
                  <a:moveTo>
                    <a:pt x="22" y="157"/>
                  </a:moveTo>
                  <a:cubicBezTo>
                    <a:pt x="25" y="157"/>
                    <a:pt x="28" y="157"/>
                    <a:pt x="30" y="157"/>
                  </a:cubicBezTo>
                  <a:cubicBezTo>
                    <a:pt x="30" y="157"/>
                    <a:pt x="30" y="157"/>
                    <a:pt x="30" y="157"/>
                  </a:cubicBezTo>
                  <a:cubicBezTo>
                    <a:pt x="30" y="157"/>
                    <a:pt x="30" y="157"/>
                    <a:pt x="30" y="157"/>
                  </a:cubicBezTo>
                  <a:cubicBezTo>
                    <a:pt x="28" y="157"/>
                    <a:pt x="25" y="157"/>
                    <a:pt x="22" y="157"/>
                  </a:cubicBezTo>
                  <a:cubicBezTo>
                    <a:pt x="22" y="157"/>
                    <a:pt x="22" y="157"/>
                    <a:pt x="22" y="157"/>
                  </a:cubicBezTo>
                  <a:cubicBezTo>
                    <a:pt x="22" y="157"/>
                    <a:pt x="22" y="157"/>
                    <a:pt x="22" y="157"/>
                  </a:cubicBezTo>
                  <a:close/>
                  <a:moveTo>
                    <a:pt x="17" y="157"/>
                  </a:moveTo>
                  <a:cubicBezTo>
                    <a:pt x="13" y="157"/>
                    <a:pt x="9" y="157"/>
                    <a:pt x="7" y="156"/>
                  </a:cubicBezTo>
                  <a:cubicBezTo>
                    <a:pt x="7" y="156"/>
                    <a:pt x="7" y="156"/>
                    <a:pt x="7" y="156"/>
                  </a:cubicBezTo>
                  <a:cubicBezTo>
                    <a:pt x="9" y="157"/>
                    <a:pt x="13" y="157"/>
                    <a:pt x="17" y="157"/>
                  </a:cubicBezTo>
                  <a:close/>
                  <a:moveTo>
                    <a:pt x="4" y="152"/>
                  </a:moveTo>
                  <a:cubicBezTo>
                    <a:pt x="4" y="151"/>
                    <a:pt x="5" y="150"/>
                    <a:pt x="6" y="148"/>
                  </a:cubicBezTo>
                  <a:cubicBezTo>
                    <a:pt x="6" y="148"/>
                    <a:pt x="6" y="148"/>
                    <a:pt x="6" y="148"/>
                  </a:cubicBezTo>
                  <a:cubicBezTo>
                    <a:pt x="5" y="150"/>
                    <a:pt x="4" y="151"/>
                    <a:pt x="4" y="152"/>
                  </a:cubicBezTo>
                  <a:close/>
                  <a:moveTo>
                    <a:pt x="10" y="141"/>
                  </a:moveTo>
                  <a:cubicBezTo>
                    <a:pt x="10" y="141"/>
                    <a:pt x="10" y="141"/>
                    <a:pt x="10" y="141"/>
                  </a:cubicBezTo>
                  <a:cubicBezTo>
                    <a:pt x="10" y="141"/>
                    <a:pt x="10" y="141"/>
                    <a:pt x="10" y="141"/>
                  </a:cubicBezTo>
                  <a:cubicBezTo>
                    <a:pt x="10" y="141"/>
                    <a:pt x="10" y="141"/>
                    <a:pt x="10" y="141"/>
                  </a:cubicBezTo>
                  <a:cubicBezTo>
                    <a:pt x="10" y="141"/>
                    <a:pt x="10" y="141"/>
                    <a:pt x="10" y="141"/>
                  </a:cubicBezTo>
                  <a:cubicBezTo>
                    <a:pt x="12" y="138"/>
                    <a:pt x="15" y="134"/>
                    <a:pt x="17" y="130"/>
                  </a:cubicBezTo>
                  <a:cubicBezTo>
                    <a:pt x="17" y="130"/>
                    <a:pt x="17" y="130"/>
                    <a:pt x="17" y="130"/>
                  </a:cubicBezTo>
                  <a:cubicBezTo>
                    <a:pt x="15" y="134"/>
                    <a:pt x="12" y="138"/>
                    <a:pt x="10" y="141"/>
                  </a:cubicBezTo>
                  <a:close/>
                  <a:moveTo>
                    <a:pt x="17" y="130"/>
                  </a:moveTo>
                  <a:cubicBezTo>
                    <a:pt x="17" y="130"/>
                    <a:pt x="18" y="129"/>
                    <a:pt x="18" y="129"/>
                  </a:cubicBezTo>
                  <a:cubicBezTo>
                    <a:pt x="18" y="129"/>
                    <a:pt x="18" y="129"/>
                    <a:pt x="18" y="129"/>
                  </a:cubicBezTo>
                  <a:cubicBezTo>
                    <a:pt x="18" y="129"/>
                    <a:pt x="17" y="130"/>
                    <a:pt x="17" y="130"/>
                  </a:cubicBezTo>
                  <a:close/>
                  <a:moveTo>
                    <a:pt x="20" y="125"/>
                  </a:moveTo>
                  <a:cubicBezTo>
                    <a:pt x="20" y="125"/>
                    <a:pt x="20" y="125"/>
                    <a:pt x="20" y="125"/>
                  </a:cubicBezTo>
                  <a:cubicBezTo>
                    <a:pt x="20" y="125"/>
                    <a:pt x="20" y="125"/>
                    <a:pt x="20" y="125"/>
                  </a:cubicBezTo>
                  <a:cubicBezTo>
                    <a:pt x="20" y="125"/>
                    <a:pt x="20" y="125"/>
                    <a:pt x="20" y="125"/>
                  </a:cubicBezTo>
                  <a:close/>
                  <a:moveTo>
                    <a:pt x="49" y="83"/>
                  </a:moveTo>
                  <a:cubicBezTo>
                    <a:pt x="47" y="88"/>
                    <a:pt x="35" y="104"/>
                    <a:pt x="24" y="119"/>
                  </a:cubicBezTo>
                  <a:cubicBezTo>
                    <a:pt x="24" y="119"/>
                    <a:pt x="24" y="119"/>
                    <a:pt x="24" y="119"/>
                  </a:cubicBezTo>
                  <a:cubicBezTo>
                    <a:pt x="23" y="121"/>
                    <a:pt x="22" y="123"/>
                    <a:pt x="21" y="125"/>
                  </a:cubicBezTo>
                  <a:cubicBezTo>
                    <a:pt x="21" y="125"/>
                    <a:pt x="21" y="125"/>
                    <a:pt x="21" y="125"/>
                  </a:cubicBezTo>
                  <a:cubicBezTo>
                    <a:pt x="32" y="108"/>
                    <a:pt x="46" y="88"/>
                    <a:pt x="49" y="83"/>
                  </a:cubicBezTo>
                  <a:cubicBezTo>
                    <a:pt x="49" y="83"/>
                    <a:pt x="49" y="83"/>
                    <a:pt x="49" y="83"/>
                  </a:cubicBezTo>
                  <a:cubicBezTo>
                    <a:pt x="50" y="82"/>
                    <a:pt x="50" y="81"/>
                    <a:pt x="50" y="80"/>
                  </a:cubicBezTo>
                  <a:cubicBezTo>
                    <a:pt x="50" y="80"/>
                    <a:pt x="50" y="80"/>
                    <a:pt x="50" y="80"/>
                  </a:cubicBezTo>
                  <a:cubicBezTo>
                    <a:pt x="50" y="80"/>
                    <a:pt x="50" y="80"/>
                    <a:pt x="50" y="80"/>
                  </a:cubicBezTo>
                  <a:cubicBezTo>
                    <a:pt x="50" y="81"/>
                    <a:pt x="50" y="82"/>
                    <a:pt x="49" y="83"/>
                  </a:cubicBezTo>
                  <a:close/>
                  <a:moveTo>
                    <a:pt x="35" y="35"/>
                  </a:moveTo>
                  <a:cubicBezTo>
                    <a:pt x="43" y="52"/>
                    <a:pt x="50" y="70"/>
                    <a:pt x="50" y="79"/>
                  </a:cubicBezTo>
                  <a:cubicBezTo>
                    <a:pt x="50" y="79"/>
                    <a:pt x="50" y="79"/>
                    <a:pt x="50" y="79"/>
                  </a:cubicBezTo>
                  <a:cubicBezTo>
                    <a:pt x="50" y="79"/>
                    <a:pt x="50" y="79"/>
                    <a:pt x="50" y="79"/>
                  </a:cubicBezTo>
                  <a:cubicBezTo>
                    <a:pt x="50" y="79"/>
                    <a:pt x="50" y="79"/>
                    <a:pt x="50" y="79"/>
                  </a:cubicBezTo>
                  <a:cubicBezTo>
                    <a:pt x="50" y="70"/>
                    <a:pt x="41" y="49"/>
                    <a:pt x="33" y="32"/>
                  </a:cubicBezTo>
                  <a:cubicBezTo>
                    <a:pt x="33" y="32"/>
                    <a:pt x="33" y="32"/>
                    <a:pt x="33" y="32"/>
                  </a:cubicBezTo>
                  <a:cubicBezTo>
                    <a:pt x="34" y="33"/>
                    <a:pt x="35" y="34"/>
                    <a:pt x="35" y="3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cxnSp>
        <p:nvCxnSpPr>
          <p:cNvPr id="301" name="直接连接符 300"/>
          <p:cNvCxnSpPr/>
          <p:nvPr/>
        </p:nvCxnSpPr>
        <p:spPr>
          <a:xfrm>
            <a:off x="2903040" y="4162077"/>
            <a:ext cx="6733678" cy="0"/>
          </a:xfrm>
          <a:prstGeom prst="line">
            <a:avLst/>
          </a:prstGeom>
          <a:ln w="3492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6" name="Freeform 26"/>
          <p:cNvSpPr>
            <a:spLocks noEditPoints="1"/>
          </p:cNvSpPr>
          <p:nvPr/>
        </p:nvSpPr>
        <p:spPr bwMode="auto">
          <a:xfrm rot="21063611">
            <a:off x="664039" y="1791719"/>
            <a:ext cx="1320487" cy="645185"/>
          </a:xfrm>
          <a:custGeom>
            <a:avLst/>
            <a:gdLst>
              <a:gd name="T0" fmla="*/ 612 w 703"/>
              <a:gd name="T1" fmla="*/ 61 h 344"/>
              <a:gd name="T2" fmla="*/ 465 w 703"/>
              <a:gd name="T3" fmla="*/ 68 h 344"/>
              <a:gd name="T4" fmla="*/ 468 w 703"/>
              <a:gd name="T5" fmla="*/ 92 h 344"/>
              <a:gd name="T6" fmla="*/ 576 w 703"/>
              <a:gd name="T7" fmla="*/ 87 h 344"/>
              <a:gd name="T8" fmla="*/ 631 w 703"/>
              <a:gd name="T9" fmla="*/ 99 h 344"/>
              <a:gd name="T10" fmla="*/ 605 w 703"/>
              <a:gd name="T11" fmla="*/ 154 h 344"/>
              <a:gd name="T12" fmla="*/ 503 w 703"/>
              <a:gd name="T13" fmla="*/ 193 h 344"/>
              <a:gd name="T14" fmla="*/ 500 w 703"/>
              <a:gd name="T15" fmla="*/ 158 h 344"/>
              <a:gd name="T16" fmla="*/ 403 w 703"/>
              <a:gd name="T17" fmla="*/ 55 h 344"/>
              <a:gd name="T18" fmla="*/ 392 w 703"/>
              <a:gd name="T19" fmla="*/ 73 h 344"/>
              <a:gd name="T20" fmla="*/ 470 w 703"/>
              <a:gd name="T21" fmla="*/ 158 h 344"/>
              <a:gd name="T22" fmla="*/ 474 w 703"/>
              <a:gd name="T23" fmla="*/ 201 h 344"/>
              <a:gd name="T24" fmla="*/ 310 w 703"/>
              <a:gd name="T25" fmla="*/ 235 h 344"/>
              <a:gd name="T26" fmla="*/ 250 w 703"/>
              <a:gd name="T27" fmla="*/ 249 h 344"/>
              <a:gd name="T28" fmla="*/ 264 w 703"/>
              <a:gd name="T29" fmla="*/ 105 h 344"/>
              <a:gd name="T30" fmla="*/ 366 w 703"/>
              <a:gd name="T31" fmla="*/ 62 h 344"/>
              <a:gd name="T32" fmla="*/ 378 w 703"/>
              <a:gd name="T33" fmla="*/ 54 h 344"/>
              <a:gd name="T34" fmla="*/ 247 w 703"/>
              <a:gd name="T35" fmla="*/ 80 h 344"/>
              <a:gd name="T36" fmla="*/ 220 w 703"/>
              <a:gd name="T37" fmla="*/ 255 h 344"/>
              <a:gd name="T38" fmla="*/ 99 w 703"/>
              <a:gd name="T39" fmla="*/ 255 h 344"/>
              <a:gd name="T40" fmla="*/ 89 w 703"/>
              <a:gd name="T41" fmla="*/ 189 h 344"/>
              <a:gd name="T42" fmla="*/ 190 w 703"/>
              <a:gd name="T43" fmla="*/ 148 h 344"/>
              <a:gd name="T44" fmla="*/ 197 w 703"/>
              <a:gd name="T45" fmla="*/ 132 h 344"/>
              <a:gd name="T46" fmla="*/ 46 w 703"/>
              <a:gd name="T47" fmla="*/ 257 h 344"/>
              <a:gd name="T48" fmla="*/ 154 w 703"/>
              <a:gd name="T49" fmla="*/ 291 h 344"/>
              <a:gd name="T50" fmla="*/ 240 w 703"/>
              <a:gd name="T51" fmla="*/ 282 h 344"/>
              <a:gd name="T52" fmla="*/ 460 w 703"/>
              <a:gd name="T53" fmla="*/ 283 h 344"/>
              <a:gd name="T54" fmla="*/ 496 w 703"/>
              <a:gd name="T55" fmla="*/ 228 h 344"/>
              <a:gd name="T56" fmla="*/ 661 w 703"/>
              <a:gd name="T57" fmla="*/ 154 h 344"/>
              <a:gd name="T58" fmla="*/ 612 w 703"/>
              <a:gd name="T59" fmla="*/ 61 h 344"/>
              <a:gd name="T60" fmla="*/ 278 w 703"/>
              <a:gd name="T61" fmla="*/ 275 h 344"/>
              <a:gd name="T62" fmla="*/ 304 w 703"/>
              <a:gd name="T63" fmla="*/ 269 h 344"/>
              <a:gd name="T64" fmla="*/ 460 w 703"/>
              <a:gd name="T65" fmla="*/ 236 h 344"/>
              <a:gd name="T66" fmla="*/ 439 w 703"/>
              <a:gd name="T67" fmla="*/ 262 h 344"/>
              <a:gd name="T68" fmla="*/ 278 w 703"/>
              <a:gd name="T69" fmla="*/ 275 h 3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703" h="344">
                <a:moveTo>
                  <a:pt x="612" y="61"/>
                </a:moveTo>
                <a:cubicBezTo>
                  <a:pt x="565" y="51"/>
                  <a:pt x="511" y="58"/>
                  <a:pt x="465" y="68"/>
                </a:cubicBezTo>
                <a:cubicBezTo>
                  <a:pt x="451" y="71"/>
                  <a:pt x="455" y="91"/>
                  <a:pt x="468" y="92"/>
                </a:cubicBezTo>
                <a:cubicBezTo>
                  <a:pt x="504" y="94"/>
                  <a:pt x="540" y="86"/>
                  <a:pt x="576" y="87"/>
                </a:cubicBezTo>
                <a:cubicBezTo>
                  <a:pt x="595" y="87"/>
                  <a:pt x="615" y="89"/>
                  <a:pt x="631" y="99"/>
                </a:cubicBezTo>
                <a:cubicBezTo>
                  <a:pt x="665" y="120"/>
                  <a:pt x="623" y="145"/>
                  <a:pt x="605" y="154"/>
                </a:cubicBezTo>
                <a:cubicBezTo>
                  <a:pt x="572" y="171"/>
                  <a:pt x="538" y="183"/>
                  <a:pt x="503" y="193"/>
                </a:cubicBezTo>
                <a:cubicBezTo>
                  <a:pt x="504" y="181"/>
                  <a:pt x="503" y="169"/>
                  <a:pt x="500" y="158"/>
                </a:cubicBezTo>
                <a:cubicBezTo>
                  <a:pt x="490" y="115"/>
                  <a:pt x="444" y="68"/>
                  <a:pt x="403" y="55"/>
                </a:cubicBezTo>
                <a:cubicBezTo>
                  <a:pt x="392" y="52"/>
                  <a:pt x="386" y="66"/>
                  <a:pt x="392" y="73"/>
                </a:cubicBezTo>
                <a:cubicBezTo>
                  <a:pt x="419" y="103"/>
                  <a:pt x="454" y="119"/>
                  <a:pt x="470" y="158"/>
                </a:cubicBezTo>
                <a:cubicBezTo>
                  <a:pt x="475" y="173"/>
                  <a:pt x="476" y="187"/>
                  <a:pt x="474" y="201"/>
                </a:cubicBezTo>
                <a:cubicBezTo>
                  <a:pt x="420" y="214"/>
                  <a:pt x="364" y="223"/>
                  <a:pt x="310" y="235"/>
                </a:cubicBezTo>
                <a:cubicBezTo>
                  <a:pt x="291" y="240"/>
                  <a:pt x="271" y="244"/>
                  <a:pt x="250" y="249"/>
                </a:cubicBezTo>
                <a:cubicBezTo>
                  <a:pt x="216" y="205"/>
                  <a:pt x="234" y="145"/>
                  <a:pt x="264" y="105"/>
                </a:cubicBezTo>
                <a:cubicBezTo>
                  <a:pt x="284" y="80"/>
                  <a:pt x="333" y="33"/>
                  <a:pt x="366" y="62"/>
                </a:cubicBezTo>
                <a:cubicBezTo>
                  <a:pt x="372" y="68"/>
                  <a:pt x="382" y="61"/>
                  <a:pt x="378" y="54"/>
                </a:cubicBezTo>
                <a:cubicBezTo>
                  <a:pt x="345" y="0"/>
                  <a:pt x="276" y="47"/>
                  <a:pt x="247" y="80"/>
                </a:cubicBezTo>
                <a:cubicBezTo>
                  <a:pt x="204" y="130"/>
                  <a:pt x="189" y="198"/>
                  <a:pt x="220" y="255"/>
                </a:cubicBezTo>
                <a:cubicBezTo>
                  <a:pt x="179" y="262"/>
                  <a:pt x="137" y="265"/>
                  <a:pt x="99" y="255"/>
                </a:cubicBezTo>
                <a:cubicBezTo>
                  <a:pt x="61" y="245"/>
                  <a:pt x="65" y="212"/>
                  <a:pt x="89" y="189"/>
                </a:cubicBezTo>
                <a:cubicBezTo>
                  <a:pt x="111" y="167"/>
                  <a:pt x="158" y="143"/>
                  <a:pt x="190" y="148"/>
                </a:cubicBezTo>
                <a:cubicBezTo>
                  <a:pt x="199" y="149"/>
                  <a:pt x="207" y="136"/>
                  <a:pt x="197" y="132"/>
                </a:cubicBezTo>
                <a:cubicBezTo>
                  <a:pt x="134" y="104"/>
                  <a:pt x="0" y="180"/>
                  <a:pt x="46" y="257"/>
                </a:cubicBezTo>
                <a:cubicBezTo>
                  <a:pt x="67" y="291"/>
                  <a:pt x="119" y="292"/>
                  <a:pt x="154" y="291"/>
                </a:cubicBezTo>
                <a:cubicBezTo>
                  <a:pt x="183" y="291"/>
                  <a:pt x="212" y="287"/>
                  <a:pt x="240" y="282"/>
                </a:cubicBezTo>
                <a:cubicBezTo>
                  <a:pt x="299" y="344"/>
                  <a:pt x="398" y="338"/>
                  <a:pt x="460" y="283"/>
                </a:cubicBezTo>
                <a:cubicBezTo>
                  <a:pt x="477" y="268"/>
                  <a:pt x="489" y="249"/>
                  <a:pt x="496" y="228"/>
                </a:cubicBezTo>
                <a:cubicBezTo>
                  <a:pt x="554" y="215"/>
                  <a:pt x="619" y="195"/>
                  <a:pt x="661" y="154"/>
                </a:cubicBezTo>
                <a:cubicBezTo>
                  <a:pt x="703" y="113"/>
                  <a:pt x="652" y="69"/>
                  <a:pt x="612" y="61"/>
                </a:cubicBezTo>
                <a:moveTo>
                  <a:pt x="278" y="275"/>
                </a:moveTo>
                <a:cubicBezTo>
                  <a:pt x="287" y="273"/>
                  <a:pt x="296" y="271"/>
                  <a:pt x="304" y="269"/>
                </a:cubicBezTo>
                <a:cubicBezTo>
                  <a:pt x="356" y="258"/>
                  <a:pt x="408" y="248"/>
                  <a:pt x="460" y="236"/>
                </a:cubicBezTo>
                <a:cubicBezTo>
                  <a:pt x="454" y="246"/>
                  <a:pt x="447" y="255"/>
                  <a:pt x="439" y="262"/>
                </a:cubicBezTo>
                <a:cubicBezTo>
                  <a:pt x="394" y="306"/>
                  <a:pt x="327" y="307"/>
                  <a:pt x="278" y="275"/>
                </a:cubicBezTo>
              </a:path>
            </a:pathLst>
          </a:custGeom>
          <a:solidFill>
            <a:srgbClr val="FF3E3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07" name="Freeform 30"/>
          <p:cNvSpPr>
            <a:spLocks noEditPoints="1"/>
          </p:cNvSpPr>
          <p:nvPr/>
        </p:nvSpPr>
        <p:spPr bwMode="auto">
          <a:xfrm>
            <a:off x="10804994" y="1844988"/>
            <a:ext cx="665610" cy="644411"/>
          </a:xfrm>
          <a:custGeom>
            <a:avLst/>
            <a:gdLst>
              <a:gd name="T0" fmla="*/ 10 w 31"/>
              <a:gd name="T1" fmla="*/ 19 h 30"/>
              <a:gd name="T2" fmla="*/ 11 w 31"/>
              <a:gd name="T3" fmla="*/ 0 h 30"/>
              <a:gd name="T4" fmla="*/ 28 w 31"/>
              <a:gd name="T5" fmla="*/ 8 h 30"/>
              <a:gd name="T6" fmla="*/ 26 w 31"/>
              <a:gd name="T7" fmla="*/ 27 h 30"/>
              <a:gd name="T8" fmla="*/ 23 w 31"/>
              <a:gd name="T9" fmla="*/ 25 h 30"/>
              <a:gd name="T10" fmla="*/ 22 w 31"/>
              <a:gd name="T11" fmla="*/ 21 h 30"/>
              <a:gd name="T12" fmla="*/ 29 w 31"/>
              <a:gd name="T13" fmla="*/ 9 h 30"/>
              <a:gd name="T14" fmla="*/ 22 w 31"/>
              <a:gd name="T15" fmla="*/ 24 h 30"/>
              <a:gd name="T16" fmla="*/ 21 w 31"/>
              <a:gd name="T17" fmla="*/ 22 h 30"/>
              <a:gd name="T18" fmla="*/ 28 w 31"/>
              <a:gd name="T19" fmla="*/ 10 h 30"/>
              <a:gd name="T20" fmla="*/ 24 w 31"/>
              <a:gd name="T21" fmla="*/ 14 h 30"/>
              <a:gd name="T22" fmla="*/ 21 w 31"/>
              <a:gd name="T23" fmla="*/ 18 h 30"/>
              <a:gd name="T24" fmla="*/ 24 w 31"/>
              <a:gd name="T25" fmla="*/ 14 h 30"/>
              <a:gd name="T26" fmla="*/ 20 w 31"/>
              <a:gd name="T27" fmla="*/ 19 h 30"/>
              <a:gd name="T28" fmla="*/ 19 w 31"/>
              <a:gd name="T29" fmla="*/ 20 h 30"/>
              <a:gd name="T30" fmla="*/ 22 w 31"/>
              <a:gd name="T31" fmla="*/ 14 h 30"/>
              <a:gd name="T32" fmla="*/ 23 w 31"/>
              <a:gd name="T33" fmla="*/ 10 h 30"/>
              <a:gd name="T34" fmla="*/ 17 w 31"/>
              <a:gd name="T35" fmla="*/ 22 h 30"/>
              <a:gd name="T36" fmla="*/ 20 w 31"/>
              <a:gd name="T37" fmla="*/ 16 h 30"/>
              <a:gd name="T38" fmla="*/ 16 w 31"/>
              <a:gd name="T39" fmla="*/ 19 h 30"/>
              <a:gd name="T40" fmla="*/ 19 w 31"/>
              <a:gd name="T41" fmla="*/ 12 h 30"/>
              <a:gd name="T42" fmla="*/ 17 w 31"/>
              <a:gd name="T43" fmla="*/ 18 h 30"/>
              <a:gd name="T44" fmla="*/ 21 w 31"/>
              <a:gd name="T45" fmla="*/ 11 h 30"/>
              <a:gd name="T46" fmla="*/ 21 w 31"/>
              <a:gd name="T47" fmla="*/ 10 h 30"/>
              <a:gd name="T48" fmla="*/ 15 w 31"/>
              <a:gd name="T49" fmla="*/ 23 h 30"/>
              <a:gd name="T50" fmla="*/ 16 w 31"/>
              <a:gd name="T51" fmla="*/ 20 h 30"/>
              <a:gd name="T52" fmla="*/ 15 w 31"/>
              <a:gd name="T53" fmla="*/ 13 h 30"/>
              <a:gd name="T54" fmla="*/ 11 w 31"/>
              <a:gd name="T55" fmla="*/ 28 h 30"/>
              <a:gd name="T56" fmla="*/ 17 w 31"/>
              <a:gd name="T57" fmla="*/ 13 h 30"/>
              <a:gd name="T58" fmla="*/ 17 w 31"/>
              <a:gd name="T59" fmla="*/ 17 h 30"/>
              <a:gd name="T60" fmla="*/ 14 w 31"/>
              <a:gd name="T61" fmla="*/ 23 h 30"/>
              <a:gd name="T62" fmla="*/ 19 w 31"/>
              <a:gd name="T63" fmla="*/ 11 h 30"/>
              <a:gd name="T64" fmla="*/ 12 w 31"/>
              <a:gd name="T65" fmla="*/ 26 h 30"/>
              <a:gd name="T66" fmla="*/ 11 w 31"/>
              <a:gd name="T67" fmla="*/ 27 h 30"/>
              <a:gd name="T68" fmla="*/ 11 w 31"/>
              <a:gd name="T69" fmla="*/ 23 h 30"/>
              <a:gd name="T70" fmla="*/ 12 w 31"/>
              <a:gd name="T71" fmla="*/ 20 h 30"/>
              <a:gd name="T72" fmla="*/ 17 w 31"/>
              <a:gd name="T73" fmla="*/ 10 h 30"/>
              <a:gd name="T74" fmla="*/ 11 w 31"/>
              <a:gd name="T75" fmla="*/ 13 h 30"/>
              <a:gd name="T76" fmla="*/ 15 w 31"/>
              <a:gd name="T77" fmla="*/ 8 h 30"/>
              <a:gd name="T78" fmla="*/ 11 w 31"/>
              <a:gd name="T79" fmla="*/ 16 h 30"/>
              <a:gd name="T80" fmla="*/ 11 w 31"/>
              <a:gd name="T81" fmla="*/ 15 h 30"/>
              <a:gd name="T82" fmla="*/ 11 w 31"/>
              <a:gd name="T83" fmla="*/ 11 h 30"/>
              <a:gd name="T84" fmla="*/ 10 w 31"/>
              <a:gd name="T85" fmla="*/ 18 h 30"/>
              <a:gd name="T86" fmla="*/ 14 w 31"/>
              <a:gd name="T87" fmla="*/ 9 h 30"/>
              <a:gd name="T88" fmla="*/ 11 w 31"/>
              <a:gd name="T89" fmla="*/ 12 h 30"/>
              <a:gd name="T90" fmla="*/ 12 w 31"/>
              <a:gd name="T91" fmla="*/ 7 h 30"/>
              <a:gd name="T92" fmla="*/ 12 w 31"/>
              <a:gd name="T93" fmla="*/ 4 h 30"/>
              <a:gd name="T94" fmla="*/ 10 w 31"/>
              <a:gd name="T95" fmla="*/ 14 h 30"/>
              <a:gd name="T96" fmla="*/ 10 w 31"/>
              <a:gd name="T97" fmla="*/ 15 h 30"/>
              <a:gd name="T98" fmla="*/ 10 w 31"/>
              <a:gd name="T99" fmla="*/ 12 h 30"/>
              <a:gd name="T100" fmla="*/ 12 w 31"/>
              <a:gd name="T101" fmla="*/ 7 h 30"/>
              <a:gd name="T102" fmla="*/ 9 w 31"/>
              <a:gd name="T103" fmla="*/ 11 h 30"/>
              <a:gd name="T104" fmla="*/ 5 w 31"/>
              <a:gd name="T105" fmla="*/ 11 h 30"/>
              <a:gd name="T106" fmla="*/ 12 w 31"/>
              <a:gd name="T107" fmla="*/ 2 h 30"/>
              <a:gd name="T108" fmla="*/ 1 w 31"/>
              <a:gd name="T109" fmla="*/ 12 h 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31" h="30">
                <a:moveTo>
                  <a:pt x="16" y="23"/>
                </a:moveTo>
                <a:cubicBezTo>
                  <a:pt x="14" y="25"/>
                  <a:pt x="13" y="27"/>
                  <a:pt x="11" y="30"/>
                </a:cubicBezTo>
                <a:cubicBezTo>
                  <a:pt x="10" y="30"/>
                  <a:pt x="10" y="28"/>
                  <a:pt x="10" y="28"/>
                </a:cubicBezTo>
                <a:cubicBezTo>
                  <a:pt x="10" y="25"/>
                  <a:pt x="10" y="22"/>
                  <a:pt x="10" y="19"/>
                </a:cubicBezTo>
                <a:cubicBezTo>
                  <a:pt x="8" y="18"/>
                  <a:pt x="6" y="17"/>
                  <a:pt x="5" y="15"/>
                </a:cubicBezTo>
                <a:cubicBezTo>
                  <a:pt x="3" y="14"/>
                  <a:pt x="1" y="13"/>
                  <a:pt x="0" y="11"/>
                </a:cubicBezTo>
                <a:cubicBezTo>
                  <a:pt x="3" y="10"/>
                  <a:pt x="7" y="10"/>
                  <a:pt x="11" y="10"/>
                </a:cubicBezTo>
                <a:cubicBezTo>
                  <a:pt x="11" y="7"/>
                  <a:pt x="11" y="4"/>
                  <a:pt x="11" y="0"/>
                </a:cubicBezTo>
                <a:cubicBezTo>
                  <a:pt x="12" y="1"/>
                  <a:pt x="13" y="2"/>
                  <a:pt x="13" y="3"/>
                </a:cubicBezTo>
                <a:cubicBezTo>
                  <a:pt x="14" y="4"/>
                  <a:pt x="15" y="6"/>
                  <a:pt x="16" y="7"/>
                </a:cubicBezTo>
                <a:cubicBezTo>
                  <a:pt x="16" y="8"/>
                  <a:pt x="17" y="8"/>
                  <a:pt x="17" y="9"/>
                </a:cubicBezTo>
                <a:cubicBezTo>
                  <a:pt x="21" y="9"/>
                  <a:pt x="24" y="9"/>
                  <a:pt x="28" y="8"/>
                </a:cubicBezTo>
                <a:cubicBezTo>
                  <a:pt x="29" y="8"/>
                  <a:pt x="30" y="8"/>
                  <a:pt x="31" y="8"/>
                </a:cubicBezTo>
                <a:cubicBezTo>
                  <a:pt x="30" y="10"/>
                  <a:pt x="28" y="12"/>
                  <a:pt x="27" y="13"/>
                </a:cubicBezTo>
                <a:cubicBezTo>
                  <a:pt x="25" y="14"/>
                  <a:pt x="23" y="16"/>
                  <a:pt x="22" y="17"/>
                </a:cubicBezTo>
                <a:cubicBezTo>
                  <a:pt x="23" y="20"/>
                  <a:pt x="25" y="23"/>
                  <a:pt x="26" y="27"/>
                </a:cubicBezTo>
                <a:cubicBezTo>
                  <a:pt x="26" y="27"/>
                  <a:pt x="25" y="27"/>
                  <a:pt x="24" y="26"/>
                </a:cubicBezTo>
                <a:cubicBezTo>
                  <a:pt x="22" y="25"/>
                  <a:pt x="19" y="25"/>
                  <a:pt x="16" y="23"/>
                </a:cubicBezTo>
                <a:close/>
                <a:moveTo>
                  <a:pt x="24" y="25"/>
                </a:moveTo>
                <a:cubicBezTo>
                  <a:pt x="24" y="25"/>
                  <a:pt x="23" y="25"/>
                  <a:pt x="23" y="25"/>
                </a:cubicBezTo>
                <a:cubicBezTo>
                  <a:pt x="23" y="26"/>
                  <a:pt x="24" y="25"/>
                  <a:pt x="25" y="26"/>
                </a:cubicBezTo>
                <a:lnTo>
                  <a:pt x="24" y="25"/>
                </a:lnTo>
                <a:close/>
                <a:moveTo>
                  <a:pt x="22" y="20"/>
                </a:moveTo>
                <a:cubicBezTo>
                  <a:pt x="22" y="21"/>
                  <a:pt x="22" y="21"/>
                  <a:pt x="22" y="21"/>
                </a:cubicBezTo>
                <a:cubicBezTo>
                  <a:pt x="23" y="22"/>
                  <a:pt x="23" y="23"/>
                  <a:pt x="24" y="24"/>
                </a:cubicBezTo>
                <a:cubicBezTo>
                  <a:pt x="23" y="23"/>
                  <a:pt x="23" y="21"/>
                  <a:pt x="22" y="20"/>
                </a:cubicBezTo>
                <a:close/>
                <a:moveTo>
                  <a:pt x="29" y="9"/>
                </a:moveTo>
                <a:cubicBezTo>
                  <a:pt x="29" y="9"/>
                  <a:pt x="29" y="9"/>
                  <a:pt x="29" y="9"/>
                </a:cubicBezTo>
                <a:cubicBezTo>
                  <a:pt x="29" y="9"/>
                  <a:pt x="30" y="9"/>
                  <a:pt x="30" y="9"/>
                </a:cubicBezTo>
                <a:cubicBezTo>
                  <a:pt x="29" y="9"/>
                  <a:pt x="29" y="9"/>
                  <a:pt x="29" y="9"/>
                </a:cubicBezTo>
                <a:close/>
                <a:moveTo>
                  <a:pt x="18" y="22"/>
                </a:moveTo>
                <a:cubicBezTo>
                  <a:pt x="19" y="22"/>
                  <a:pt x="21" y="24"/>
                  <a:pt x="22" y="24"/>
                </a:cubicBezTo>
                <a:cubicBezTo>
                  <a:pt x="21" y="23"/>
                  <a:pt x="19" y="22"/>
                  <a:pt x="18" y="22"/>
                </a:cubicBezTo>
                <a:close/>
                <a:moveTo>
                  <a:pt x="21" y="22"/>
                </a:moveTo>
                <a:cubicBezTo>
                  <a:pt x="21" y="22"/>
                  <a:pt x="21" y="23"/>
                  <a:pt x="22" y="23"/>
                </a:cubicBezTo>
                <a:cubicBezTo>
                  <a:pt x="22" y="22"/>
                  <a:pt x="22" y="22"/>
                  <a:pt x="21" y="22"/>
                </a:cubicBezTo>
                <a:close/>
                <a:moveTo>
                  <a:pt x="27" y="9"/>
                </a:moveTo>
                <a:cubicBezTo>
                  <a:pt x="27" y="9"/>
                  <a:pt x="27" y="9"/>
                  <a:pt x="27" y="9"/>
                </a:cubicBezTo>
                <a:cubicBezTo>
                  <a:pt x="27" y="10"/>
                  <a:pt x="27" y="10"/>
                  <a:pt x="27" y="11"/>
                </a:cubicBezTo>
                <a:cubicBezTo>
                  <a:pt x="27" y="11"/>
                  <a:pt x="28" y="11"/>
                  <a:pt x="28" y="10"/>
                </a:cubicBezTo>
                <a:cubicBezTo>
                  <a:pt x="27" y="10"/>
                  <a:pt x="28" y="10"/>
                  <a:pt x="27" y="9"/>
                </a:cubicBezTo>
                <a:close/>
                <a:moveTo>
                  <a:pt x="24" y="14"/>
                </a:moveTo>
                <a:cubicBezTo>
                  <a:pt x="24" y="13"/>
                  <a:pt x="25" y="13"/>
                  <a:pt x="25" y="13"/>
                </a:cubicBezTo>
                <a:cubicBezTo>
                  <a:pt x="25" y="12"/>
                  <a:pt x="24" y="13"/>
                  <a:pt x="24" y="14"/>
                </a:cubicBezTo>
                <a:close/>
                <a:moveTo>
                  <a:pt x="26" y="10"/>
                </a:moveTo>
                <a:cubicBezTo>
                  <a:pt x="26" y="10"/>
                  <a:pt x="26" y="10"/>
                  <a:pt x="26" y="10"/>
                </a:cubicBezTo>
                <a:cubicBezTo>
                  <a:pt x="26" y="9"/>
                  <a:pt x="26" y="10"/>
                  <a:pt x="26" y="10"/>
                </a:cubicBezTo>
                <a:close/>
                <a:moveTo>
                  <a:pt x="21" y="18"/>
                </a:moveTo>
                <a:cubicBezTo>
                  <a:pt x="21" y="18"/>
                  <a:pt x="21" y="19"/>
                  <a:pt x="21" y="19"/>
                </a:cubicBezTo>
                <a:cubicBezTo>
                  <a:pt x="21" y="18"/>
                  <a:pt x="21" y="18"/>
                  <a:pt x="21" y="18"/>
                </a:cubicBezTo>
                <a:close/>
                <a:moveTo>
                  <a:pt x="23" y="14"/>
                </a:moveTo>
                <a:cubicBezTo>
                  <a:pt x="23" y="15"/>
                  <a:pt x="23" y="14"/>
                  <a:pt x="24" y="14"/>
                </a:cubicBezTo>
                <a:cubicBezTo>
                  <a:pt x="23" y="14"/>
                  <a:pt x="23" y="14"/>
                  <a:pt x="23" y="14"/>
                </a:cubicBezTo>
                <a:close/>
                <a:moveTo>
                  <a:pt x="20" y="19"/>
                </a:moveTo>
                <a:cubicBezTo>
                  <a:pt x="21" y="20"/>
                  <a:pt x="21" y="20"/>
                  <a:pt x="21" y="20"/>
                </a:cubicBezTo>
                <a:lnTo>
                  <a:pt x="20" y="19"/>
                </a:lnTo>
                <a:close/>
                <a:moveTo>
                  <a:pt x="19" y="20"/>
                </a:moveTo>
                <a:cubicBezTo>
                  <a:pt x="19" y="20"/>
                  <a:pt x="19" y="20"/>
                  <a:pt x="18" y="20"/>
                </a:cubicBezTo>
                <a:cubicBezTo>
                  <a:pt x="19" y="20"/>
                  <a:pt x="20" y="21"/>
                  <a:pt x="20" y="20"/>
                </a:cubicBezTo>
                <a:lnTo>
                  <a:pt x="19" y="20"/>
                </a:lnTo>
                <a:close/>
                <a:moveTo>
                  <a:pt x="22" y="14"/>
                </a:moveTo>
                <a:cubicBezTo>
                  <a:pt x="22" y="14"/>
                  <a:pt x="21" y="13"/>
                  <a:pt x="21" y="14"/>
                </a:cubicBezTo>
                <a:cubicBezTo>
                  <a:pt x="21" y="14"/>
                  <a:pt x="22" y="15"/>
                  <a:pt x="22" y="14"/>
                </a:cubicBezTo>
                <a:cubicBezTo>
                  <a:pt x="22" y="14"/>
                  <a:pt x="22" y="14"/>
                  <a:pt x="22" y="14"/>
                </a:cubicBezTo>
                <a:close/>
                <a:moveTo>
                  <a:pt x="22" y="12"/>
                </a:moveTo>
                <a:cubicBezTo>
                  <a:pt x="22" y="13"/>
                  <a:pt x="23" y="13"/>
                  <a:pt x="23" y="12"/>
                </a:cubicBezTo>
                <a:cubicBezTo>
                  <a:pt x="23" y="12"/>
                  <a:pt x="22" y="12"/>
                  <a:pt x="22" y="12"/>
                </a:cubicBezTo>
                <a:close/>
                <a:moveTo>
                  <a:pt x="23" y="10"/>
                </a:moveTo>
                <a:cubicBezTo>
                  <a:pt x="23" y="10"/>
                  <a:pt x="24" y="10"/>
                  <a:pt x="24" y="10"/>
                </a:cubicBezTo>
                <a:cubicBezTo>
                  <a:pt x="24" y="9"/>
                  <a:pt x="24" y="9"/>
                  <a:pt x="24" y="9"/>
                </a:cubicBezTo>
                <a:cubicBezTo>
                  <a:pt x="24" y="10"/>
                  <a:pt x="23" y="9"/>
                  <a:pt x="23" y="10"/>
                </a:cubicBezTo>
                <a:close/>
                <a:moveTo>
                  <a:pt x="17" y="22"/>
                </a:moveTo>
                <a:cubicBezTo>
                  <a:pt x="18" y="23"/>
                  <a:pt x="18" y="23"/>
                  <a:pt x="18" y="23"/>
                </a:cubicBezTo>
                <a:cubicBezTo>
                  <a:pt x="18" y="22"/>
                  <a:pt x="18" y="22"/>
                  <a:pt x="18" y="22"/>
                </a:cubicBezTo>
                <a:cubicBezTo>
                  <a:pt x="17" y="22"/>
                  <a:pt x="17" y="22"/>
                  <a:pt x="17" y="22"/>
                </a:cubicBezTo>
                <a:close/>
                <a:moveTo>
                  <a:pt x="20" y="16"/>
                </a:moveTo>
                <a:cubicBezTo>
                  <a:pt x="19" y="16"/>
                  <a:pt x="19" y="16"/>
                  <a:pt x="19" y="16"/>
                </a:cubicBezTo>
                <a:cubicBezTo>
                  <a:pt x="19" y="16"/>
                  <a:pt x="20" y="17"/>
                  <a:pt x="20" y="17"/>
                </a:cubicBezTo>
                <a:cubicBezTo>
                  <a:pt x="20" y="16"/>
                  <a:pt x="20" y="16"/>
                  <a:pt x="20" y="16"/>
                </a:cubicBezTo>
                <a:close/>
                <a:moveTo>
                  <a:pt x="16" y="19"/>
                </a:moveTo>
                <a:cubicBezTo>
                  <a:pt x="17" y="19"/>
                  <a:pt x="17" y="19"/>
                  <a:pt x="18" y="19"/>
                </a:cubicBezTo>
                <a:cubicBezTo>
                  <a:pt x="18" y="19"/>
                  <a:pt x="18" y="19"/>
                  <a:pt x="18" y="19"/>
                </a:cubicBezTo>
                <a:cubicBezTo>
                  <a:pt x="18" y="18"/>
                  <a:pt x="16" y="18"/>
                  <a:pt x="16" y="19"/>
                </a:cubicBezTo>
                <a:close/>
                <a:moveTo>
                  <a:pt x="19" y="12"/>
                </a:moveTo>
                <a:cubicBezTo>
                  <a:pt x="20" y="13"/>
                  <a:pt x="20" y="13"/>
                  <a:pt x="21" y="13"/>
                </a:cubicBezTo>
                <a:cubicBezTo>
                  <a:pt x="20" y="12"/>
                  <a:pt x="20" y="12"/>
                  <a:pt x="19" y="12"/>
                </a:cubicBezTo>
                <a:close/>
                <a:moveTo>
                  <a:pt x="17" y="17"/>
                </a:moveTo>
                <a:cubicBezTo>
                  <a:pt x="17" y="18"/>
                  <a:pt x="17" y="18"/>
                  <a:pt x="17" y="18"/>
                </a:cubicBezTo>
                <a:cubicBezTo>
                  <a:pt x="17" y="18"/>
                  <a:pt x="18" y="18"/>
                  <a:pt x="18" y="18"/>
                </a:cubicBezTo>
                <a:lnTo>
                  <a:pt x="17" y="17"/>
                </a:lnTo>
                <a:close/>
                <a:moveTo>
                  <a:pt x="20" y="11"/>
                </a:moveTo>
                <a:cubicBezTo>
                  <a:pt x="21" y="11"/>
                  <a:pt x="21" y="11"/>
                  <a:pt x="21" y="11"/>
                </a:cubicBezTo>
                <a:cubicBezTo>
                  <a:pt x="21" y="11"/>
                  <a:pt x="21" y="11"/>
                  <a:pt x="21" y="11"/>
                </a:cubicBezTo>
                <a:cubicBezTo>
                  <a:pt x="21" y="11"/>
                  <a:pt x="20" y="11"/>
                  <a:pt x="20" y="11"/>
                </a:cubicBezTo>
                <a:close/>
                <a:moveTo>
                  <a:pt x="21" y="10"/>
                </a:moveTo>
                <a:cubicBezTo>
                  <a:pt x="21" y="10"/>
                  <a:pt x="21" y="10"/>
                  <a:pt x="21" y="10"/>
                </a:cubicBezTo>
                <a:cubicBezTo>
                  <a:pt x="22" y="10"/>
                  <a:pt x="22" y="10"/>
                  <a:pt x="22" y="10"/>
                </a:cubicBezTo>
                <a:lnTo>
                  <a:pt x="21" y="10"/>
                </a:lnTo>
                <a:close/>
                <a:moveTo>
                  <a:pt x="15" y="22"/>
                </a:moveTo>
                <a:cubicBezTo>
                  <a:pt x="15" y="22"/>
                  <a:pt x="14" y="23"/>
                  <a:pt x="15" y="23"/>
                </a:cubicBezTo>
                <a:cubicBezTo>
                  <a:pt x="15" y="23"/>
                  <a:pt x="15" y="22"/>
                  <a:pt x="15" y="22"/>
                </a:cubicBezTo>
                <a:cubicBezTo>
                  <a:pt x="15" y="22"/>
                  <a:pt x="15" y="22"/>
                  <a:pt x="15" y="22"/>
                </a:cubicBezTo>
                <a:close/>
                <a:moveTo>
                  <a:pt x="12" y="18"/>
                </a:moveTo>
                <a:cubicBezTo>
                  <a:pt x="13" y="20"/>
                  <a:pt x="15" y="20"/>
                  <a:pt x="16" y="20"/>
                </a:cubicBezTo>
                <a:cubicBezTo>
                  <a:pt x="15" y="19"/>
                  <a:pt x="13" y="17"/>
                  <a:pt x="12" y="18"/>
                </a:cubicBezTo>
                <a:close/>
                <a:moveTo>
                  <a:pt x="15" y="13"/>
                </a:moveTo>
                <a:cubicBezTo>
                  <a:pt x="16" y="14"/>
                  <a:pt x="18" y="15"/>
                  <a:pt x="19" y="15"/>
                </a:cubicBezTo>
                <a:cubicBezTo>
                  <a:pt x="18" y="14"/>
                  <a:pt x="16" y="13"/>
                  <a:pt x="15" y="13"/>
                </a:cubicBezTo>
                <a:close/>
                <a:moveTo>
                  <a:pt x="13" y="25"/>
                </a:moveTo>
                <a:cubicBezTo>
                  <a:pt x="13" y="26"/>
                  <a:pt x="13" y="26"/>
                  <a:pt x="13" y="26"/>
                </a:cubicBezTo>
                <a:cubicBezTo>
                  <a:pt x="12" y="26"/>
                  <a:pt x="12" y="26"/>
                  <a:pt x="12" y="26"/>
                </a:cubicBezTo>
                <a:cubicBezTo>
                  <a:pt x="12" y="27"/>
                  <a:pt x="10" y="27"/>
                  <a:pt x="11" y="28"/>
                </a:cubicBezTo>
                <a:cubicBezTo>
                  <a:pt x="11" y="27"/>
                  <a:pt x="13" y="26"/>
                  <a:pt x="13" y="25"/>
                </a:cubicBezTo>
                <a:close/>
                <a:moveTo>
                  <a:pt x="17" y="13"/>
                </a:moveTo>
                <a:cubicBezTo>
                  <a:pt x="18" y="13"/>
                  <a:pt x="18" y="14"/>
                  <a:pt x="19" y="14"/>
                </a:cubicBezTo>
                <a:cubicBezTo>
                  <a:pt x="18" y="14"/>
                  <a:pt x="18" y="13"/>
                  <a:pt x="17" y="13"/>
                </a:cubicBezTo>
                <a:close/>
                <a:moveTo>
                  <a:pt x="14" y="16"/>
                </a:moveTo>
                <a:cubicBezTo>
                  <a:pt x="14" y="16"/>
                  <a:pt x="13" y="16"/>
                  <a:pt x="14" y="17"/>
                </a:cubicBezTo>
                <a:cubicBezTo>
                  <a:pt x="14" y="17"/>
                  <a:pt x="15" y="17"/>
                  <a:pt x="16" y="17"/>
                </a:cubicBezTo>
                <a:cubicBezTo>
                  <a:pt x="17" y="17"/>
                  <a:pt x="17" y="17"/>
                  <a:pt x="17" y="17"/>
                </a:cubicBezTo>
                <a:cubicBezTo>
                  <a:pt x="16" y="17"/>
                  <a:pt x="15" y="16"/>
                  <a:pt x="14" y="16"/>
                </a:cubicBezTo>
                <a:close/>
                <a:moveTo>
                  <a:pt x="12" y="22"/>
                </a:moveTo>
                <a:cubicBezTo>
                  <a:pt x="12" y="23"/>
                  <a:pt x="13" y="23"/>
                  <a:pt x="13" y="23"/>
                </a:cubicBezTo>
                <a:cubicBezTo>
                  <a:pt x="14" y="23"/>
                  <a:pt x="14" y="23"/>
                  <a:pt x="14" y="23"/>
                </a:cubicBezTo>
                <a:cubicBezTo>
                  <a:pt x="13" y="23"/>
                  <a:pt x="13" y="23"/>
                  <a:pt x="12" y="22"/>
                </a:cubicBezTo>
                <a:close/>
                <a:moveTo>
                  <a:pt x="19" y="10"/>
                </a:moveTo>
                <a:cubicBezTo>
                  <a:pt x="18" y="10"/>
                  <a:pt x="18" y="10"/>
                  <a:pt x="18" y="10"/>
                </a:cubicBezTo>
                <a:cubicBezTo>
                  <a:pt x="18" y="11"/>
                  <a:pt x="19" y="11"/>
                  <a:pt x="19" y="11"/>
                </a:cubicBezTo>
                <a:cubicBezTo>
                  <a:pt x="19" y="11"/>
                  <a:pt x="19" y="10"/>
                  <a:pt x="19" y="10"/>
                </a:cubicBezTo>
                <a:close/>
                <a:moveTo>
                  <a:pt x="11" y="24"/>
                </a:moveTo>
                <a:cubicBezTo>
                  <a:pt x="10" y="25"/>
                  <a:pt x="11" y="25"/>
                  <a:pt x="11" y="25"/>
                </a:cubicBezTo>
                <a:cubicBezTo>
                  <a:pt x="11" y="25"/>
                  <a:pt x="11" y="25"/>
                  <a:pt x="12" y="26"/>
                </a:cubicBezTo>
                <a:cubicBezTo>
                  <a:pt x="12" y="25"/>
                  <a:pt x="12" y="25"/>
                  <a:pt x="12" y="25"/>
                </a:cubicBezTo>
                <a:cubicBezTo>
                  <a:pt x="11" y="25"/>
                  <a:pt x="11" y="24"/>
                  <a:pt x="11" y="24"/>
                </a:cubicBezTo>
                <a:close/>
                <a:moveTo>
                  <a:pt x="11" y="26"/>
                </a:moveTo>
                <a:cubicBezTo>
                  <a:pt x="11" y="27"/>
                  <a:pt x="11" y="27"/>
                  <a:pt x="11" y="27"/>
                </a:cubicBezTo>
                <a:lnTo>
                  <a:pt x="11" y="26"/>
                </a:lnTo>
                <a:close/>
                <a:moveTo>
                  <a:pt x="11" y="22"/>
                </a:moveTo>
                <a:cubicBezTo>
                  <a:pt x="11" y="23"/>
                  <a:pt x="10" y="23"/>
                  <a:pt x="11" y="23"/>
                </a:cubicBezTo>
                <a:cubicBezTo>
                  <a:pt x="11" y="23"/>
                  <a:pt x="11" y="23"/>
                  <a:pt x="11" y="23"/>
                </a:cubicBezTo>
                <a:cubicBezTo>
                  <a:pt x="11" y="23"/>
                  <a:pt x="11" y="22"/>
                  <a:pt x="11" y="22"/>
                </a:cubicBezTo>
                <a:close/>
                <a:moveTo>
                  <a:pt x="11" y="20"/>
                </a:moveTo>
                <a:cubicBezTo>
                  <a:pt x="11" y="21"/>
                  <a:pt x="11" y="21"/>
                  <a:pt x="11" y="21"/>
                </a:cubicBezTo>
                <a:cubicBezTo>
                  <a:pt x="11" y="21"/>
                  <a:pt x="12" y="21"/>
                  <a:pt x="12" y="20"/>
                </a:cubicBezTo>
                <a:cubicBezTo>
                  <a:pt x="12" y="20"/>
                  <a:pt x="11" y="20"/>
                  <a:pt x="11" y="20"/>
                </a:cubicBezTo>
                <a:close/>
                <a:moveTo>
                  <a:pt x="16" y="10"/>
                </a:moveTo>
                <a:cubicBezTo>
                  <a:pt x="16" y="11"/>
                  <a:pt x="16" y="11"/>
                  <a:pt x="16" y="11"/>
                </a:cubicBezTo>
                <a:cubicBezTo>
                  <a:pt x="17" y="10"/>
                  <a:pt x="17" y="10"/>
                  <a:pt x="17" y="10"/>
                </a:cubicBezTo>
                <a:cubicBezTo>
                  <a:pt x="16" y="10"/>
                  <a:pt x="16" y="10"/>
                  <a:pt x="16" y="10"/>
                </a:cubicBezTo>
                <a:close/>
                <a:moveTo>
                  <a:pt x="11" y="13"/>
                </a:moveTo>
                <a:cubicBezTo>
                  <a:pt x="12" y="14"/>
                  <a:pt x="14" y="15"/>
                  <a:pt x="15" y="14"/>
                </a:cubicBezTo>
                <a:cubicBezTo>
                  <a:pt x="13" y="14"/>
                  <a:pt x="12" y="13"/>
                  <a:pt x="11" y="13"/>
                </a:cubicBezTo>
                <a:close/>
                <a:moveTo>
                  <a:pt x="11" y="18"/>
                </a:moveTo>
                <a:cubicBezTo>
                  <a:pt x="10" y="19"/>
                  <a:pt x="11" y="19"/>
                  <a:pt x="12" y="19"/>
                </a:cubicBezTo>
                <a:cubicBezTo>
                  <a:pt x="11" y="19"/>
                  <a:pt x="11" y="18"/>
                  <a:pt x="11" y="18"/>
                </a:cubicBezTo>
                <a:close/>
                <a:moveTo>
                  <a:pt x="15" y="8"/>
                </a:moveTo>
                <a:cubicBezTo>
                  <a:pt x="15" y="8"/>
                  <a:pt x="16" y="9"/>
                  <a:pt x="15" y="10"/>
                </a:cubicBezTo>
                <a:cubicBezTo>
                  <a:pt x="15" y="10"/>
                  <a:pt x="16" y="10"/>
                  <a:pt x="16" y="9"/>
                </a:cubicBezTo>
                <a:cubicBezTo>
                  <a:pt x="16" y="9"/>
                  <a:pt x="16" y="8"/>
                  <a:pt x="15" y="8"/>
                </a:cubicBezTo>
                <a:close/>
                <a:moveTo>
                  <a:pt x="11" y="16"/>
                </a:moveTo>
                <a:cubicBezTo>
                  <a:pt x="11" y="17"/>
                  <a:pt x="12" y="18"/>
                  <a:pt x="12" y="17"/>
                </a:cubicBezTo>
                <a:cubicBezTo>
                  <a:pt x="12" y="17"/>
                  <a:pt x="11" y="16"/>
                  <a:pt x="11" y="16"/>
                </a:cubicBezTo>
                <a:close/>
                <a:moveTo>
                  <a:pt x="11" y="14"/>
                </a:moveTo>
                <a:cubicBezTo>
                  <a:pt x="11" y="15"/>
                  <a:pt x="11" y="15"/>
                  <a:pt x="11" y="15"/>
                </a:cubicBezTo>
                <a:cubicBezTo>
                  <a:pt x="12" y="16"/>
                  <a:pt x="12" y="16"/>
                  <a:pt x="13" y="16"/>
                </a:cubicBezTo>
                <a:cubicBezTo>
                  <a:pt x="12" y="15"/>
                  <a:pt x="12" y="14"/>
                  <a:pt x="11" y="14"/>
                </a:cubicBezTo>
                <a:close/>
                <a:moveTo>
                  <a:pt x="13" y="11"/>
                </a:moveTo>
                <a:cubicBezTo>
                  <a:pt x="12" y="11"/>
                  <a:pt x="12" y="11"/>
                  <a:pt x="11" y="11"/>
                </a:cubicBezTo>
                <a:cubicBezTo>
                  <a:pt x="12" y="12"/>
                  <a:pt x="14" y="13"/>
                  <a:pt x="14" y="12"/>
                </a:cubicBezTo>
                <a:cubicBezTo>
                  <a:pt x="14" y="12"/>
                  <a:pt x="13" y="11"/>
                  <a:pt x="13" y="11"/>
                </a:cubicBezTo>
                <a:close/>
                <a:moveTo>
                  <a:pt x="8" y="17"/>
                </a:moveTo>
                <a:cubicBezTo>
                  <a:pt x="8" y="17"/>
                  <a:pt x="10" y="18"/>
                  <a:pt x="10" y="18"/>
                </a:cubicBezTo>
                <a:cubicBezTo>
                  <a:pt x="9" y="18"/>
                  <a:pt x="9" y="17"/>
                  <a:pt x="8" y="17"/>
                </a:cubicBezTo>
                <a:close/>
                <a:moveTo>
                  <a:pt x="14" y="9"/>
                </a:moveTo>
                <a:cubicBezTo>
                  <a:pt x="14" y="10"/>
                  <a:pt x="14" y="10"/>
                  <a:pt x="14" y="10"/>
                </a:cubicBezTo>
                <a:cubicBezTo>
                  <a:pt x="14" y="9"/>
                  <a:pt x="14" y="9"/>
                  <a:pt x="14" y="9"/>
                </a:cubicBezTo>
                <a:close/>
                <a:moveTo>
                  <a:pt x="14" y="8"/>
                </a:moveTo>
                <a:cubicBezTo>
                  <a:pt x="14" y="8"/>
                  <a:pt x="14" y="8"/>
                  <a:pt x="14" y="8"/>
                </a:cubicBezTo>
                <a:cubicBezTo>
                  <a:pt x="14" y="8"/>
                  <a:pt x="14" y="8"/>
                  <a:pt x="14" y="8"/>
                </a:cubicBezTo>
                <a:close/>
                <a:moveTo>
                  <a:pt x="11" y="12"/>
                </a:moveTo>
                <a:cubicBezTo>
                  <a:pt x="11" y="12"/>
                  <a:pt x="11" y="12"/>
                  <a:pt x="11" y="12"/>
                </a:cubicBezTo>
                <a:cubicBezTo>
                  <a:pt x="12" y="13"/>
                  <a:pt x="12" y="13"/>
                  <a:pt x="12" y="13"/>
                </a:cubicBezTo>
                <a:lnTo>
                  <a:pt x="11" y="12"/>
                </a:lnTo>
                <a:close/>
                <a:moveTo>
                  <a:pt x="12" y="7"/>
                </a:moveTo>
                <a:cubicBezTo>
                  <a:pt x="11" y="8"/>
                  <a:pt x="12" y="8"/>
                  <a:pt x="11" y="9"/>
                </a:cubicBezTo>
                <a:cubicBezTo>
                  <a:pt x="12" y="9"/>
                  <a:pt x="12" y="9"/>
                  <a:pt x="13" y="9"/>
                </a:cubicBezTo>
                <a:cubicBezTo>
                  <a:pt x="13" y="9"/>
                  <a:pt x="13" y="8"/>
                  <a:pt x="12" y="7"/>
                </a:cubicBezTo>
                <a:close/>
                <a:moveTo>
                  <a:pt x="12" y="4"/>
                </a:moveTo>
                <a:cubicBezTo>
                  <a:pt x="11" y="5"/>
                  <a:pt x="13" y="6"/>
                  <a:pt x="14" y="7"/>
                </a:cubicBezTo>
                <a:cubicBezTo>
                  <a:pt x="14" y="6"/>
                  <a:pt x="13" y="5"/>
                  <a:pt x="12" y="4"/>
                </a:cubicBezTo>
                <a:close/>
                <a:moveTo>
                  <a:pt x="8" y="13"/>
                </a:moveTo>
                <a:cubicBezTo>
                  <a:pt x="9" y="13"/>
                  <a:pt x="9" y="14"/>
                  <a:pt x="10" y="14"/>
                </a:cubicBezTo>
                <a:cubicBezTo>
                  <a:pt x="10" y="14"/>
                  <a:pt x="10" y="14"/>
                  <a:pt x="10" y="14"/>
                </a:cubicBezTo>
                <a:cubicBezTo>
                  <a:pt x="10" y="13"/>
                  <a:pt x="9" y="13"/>
                  <a:pt x="8" y="13"/>
                </a:cubicBezTo>
                <a:close/>
                <a:moveTo>
                  <a:pt x="8" y="14"/>
                </a:moveTo>
                <a:cubicBezTo>
                  <a:pt x="8" y="14"/>
                  <a:pt x="9" y="15"/>
                  <a:pt x="10" y="15"/>
                </a:cubicBezTo>
                <a:cubicBezTo>
                  <a:pt x="9" y="14"/>
                  <a:pt x="9" y="13"/>
                  <a:pt x="8" y="14"/>
                </a:cubicBezTo>
                <a:close/>
                <a:moveTo>
                  <a:pt x="10" y="11"/>
                </a:moveTo>
                <a:cubicBezTo>
                  <a:pt x="10" y="11"/>
                  <a:pt x="10" y="11"/>
                  <a:pt x="9" y="12"/>
                </a:cubicBezTo>
                <a:cubicBezTo>
                  <a:pt x="10" y="12"/>
                  <a:pt x="10" y="12"/>
                  <a:pt x="10" y="12"/>
                </a:cubicBezTo>
                <a:cubicBezTo>
                  <a:pt x="11" y="12"/>
                  <a:pt x="11" y="11"/>
                  <a:pt x="10" y="11"/>
                </a:cubicBezTo>
                <a:close/>
                <a:moveTo>
                  <a:pt x="12" y="6"/>
                </a:moveTo>
                <a:cubicBezTo>
                  <a:pt x="12" y="7"/>
                  <a:pt x="12" y="7"/>
                  <a:pt x="12" y="7"/>
                </a:cubicBezTo>
                <a:cubicBezTo>
                  <a:pt x="12" y="7"/>
                  <a:pt x="12" y="7"/>
                  <a:pt x="12" y="7"/>
                </a:cubicBezTo>
                <a:cubicBezTo>
                  <a:pt x="12" y="7"/>
                  <a:pt x="12" y="6"/>
                  <a:pt x="12" y="6"/>
                </a:cubicBezTo>
                <a:close/>
                <a:moveTo>
                  <a:pt x="8" y="11"/>
                </a:moveTo>
                <a:cubicBezTo>
                  <a:pt x="8" y="11"/>
                  <a:pt x="8" y="11"/>
                  <a:pt x="9" y="12"/>
                </a:cubicBezTo>
                <a:cubicBezTo>
                  <a:pt x="9" y="11"/>
                  <a:pt x="9" y="11"/>
                  <a:pt x="9" y="11"/>
                </a:cubicBezTo>
                <a:cubicBezTo>
                  <a:pt x="9" y="11"/>
                  <a:pt x="8" y="11"/>
                  <a:pt x="8" y="11"/>
                </a:cubicBezTo>
                <a:close/>
                <a:moveTo>
                  <a:pt x="5" y="11"/>
                </a:moveTo>
                <a:cubicBezTo>
                  <a:pt x="6" y="12"/>
                  <a:pt x="7" y="13"/>
                  <a:pt x="8" y="12"/>
                </a:cubicBezTo>
                <a:cubicBezTo>
                  <a:pt x="7" y="12"/>
                  <a:pt x="5" y="11"/>
                  <a:pt x="5" y="11"/>
                </a:cubicBezTo>
                <a:close/>
                <a:moveTo>
                  <a:pt x="12" y="2"/>
                </a:moveTo>
                <a:cubicBezTo>
                  <a:pt x="12" y="3"/>
                  <a:pt x="12" y="3"/>
                  <a:pt x="12" y="3"/>
                </a:cubicBezTo>
                <a:cubicBezTo>
                  <a:pt x="12" y="3"/>
                  <a:pt x="12" y="3"/>
                  <a:pt x="12" y="3"/>
                </a:cubicBezTo>
                <a:lnTo>
                  <a:pt x="12" y="2"/>
                </a:lnTo>
                <a:close/>
                <a:moveTo>
                  <a:pt x="3" y="12"/>
                </a:moveTo>
                <a:cubicBezTo>
                  <a:pt x="4" y="13"/>
                  <a:pt x="4" y="13"/>
                  <a:pt x="4" y="13"/>
                </a:cubicBezTo>
                <a:lnTo>
                  <a:pt x="3" y="12"/>
                </a:lnTo>
                <a:close/>
                <a:moveTo>
                  <a:pt x="1" y="12"/>
                </a:moveTo>
                <a:cubicBezTo>
                  <a:pt x="2" y="12"/>
                  <a:pt x="2" y="12"/>
                  <a:pt x="2" y="12"/>
                </a:cubicBezTo>
                <a:cubicBezTo>
                  <a:pt x="2" y="11"/>
                  <a:pt x="2" y="11"/>
                  <a:pt x="2" y="11"/>
                </a:cubicBezTo>
                <a:cubicBezTo>
                  <a:pt x="2" y="11"/>
                  <a:pt x="2" y="11"/>
                  <a:pt x="1" y="12"/>
                </a:cubicBezTo>
                <a:close/>
              </a:path>
            </a:pathLst>
          </a:custGeom>
          <a:solidFill>
            <a:srgbClr val="76AADB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13" name="Freeform 298"/>
          <p:cNvSpPr>
            <a:spLocks noEditPoints="1"/>
          </p:cNvSpPr>
          <p:nvPr/>
        </p:nvSpPr>
        <p:spPr bwMode="auto">
          <a:xfrm>
            <a:off x="7854731" y="1825665"/>
            <a:ext cx="401939" cy="403919"/>
          </a:xfrm>
          <a:custGeom>
            <a:avLst/>
            <a:gdLst>
              <a:gd name="T0" fmla="*/ 14 w 62"/>
              <a:gd name="T1" fmla="*/ 46 h 62"/>
              <a:gd name="T2" fmla="*/ 0 w 62"/>
              <a:gd name="T3" fmla="*/ 22 h 62"/>
              <a:gd name="T4" fmla="*/ 8 w 62"/>
              <a:gd name="T5" fmla="*/ 2 h 62"/>
              <a:gd name="T6" fmla="*/ 9 w 62"/>
              <a:gd name="T7" fmla="*/ 2 h 62"/>
              <a:gd name="T8" fmla="*/ 17 w 62"/>
              <a:gd name="T9" fmla="*/ 0 h 62"/>
              <a:gd name="T10" fmla="*/ 39 w 62"/>
              <a:gd name="T11" fmla="*/ 15 h 62"/>
              <a:gd name="T12" fmla="*/ 42 w 62"/>
              <a:gd name="T13" fmla="*/ 18 h 62"/>
              <a:gd name="T14" fmla="*/ 44 w 62"/>
              <a:gd name="T15" fmla="*/ 12 h 62"/>
              <a:gd name="T16" fmla="*/ 51 w 62"/>
              <a:gd name="T17" fmla="*/ 6 h 62"/>
              <a:gd name="T18" fmla="*/ 58 w 62"/>
              <a:gd name="T19" fmla="*/ 12 h 62"/>
              <a:gd name="T20" fmla="*/ 61 w 62"/>
              <a:gd name="T21" fmla="*/ 16 h 62"/>
              <a:gd name="T22" fmla="*/ 61 w 62"/>
              <a:gd name="T23" fmla="*/ 16 h 62"/>
              <a:gd name="T24" fmla="*/ 62 w 62"/>
              <a:gd name="T25" fmla="*/ 24 h 62"/>
              <a:gd name="T26" fmla="*/ 52 w 62"/>
              <a:gd name="T27" fmla="*/ 60 h 62"/>
              <a:gd name="T28" fmla="*/ 51 w 62"/>
              <a:gd name="T29" fmla="*/ 62 h 62"/>
              <a:gd name="T30" fmla="*/ 21 w 62"/>
              <a:gd name="T31" fmla="*/ 44 h 62"/>
              <a:gd name="T32" fmla="*/ 27 w 62"/>
              <a:gd name="T33" fmla="*/ 48 h 62"/>
              <a:gd name="T34" fmla="*/ 47 w 62"/>
              <a:gd name="T35" fmla="*/ 55 h 62"/>
              <a:gd name="T36" fmla="*/ 50 w 62"/>
              <a:gd name="T37" fmla="*/ 47 h 62"/>
              <a:gd name="T38" fmla="*/ 55 w 62"/>
              <a:gd name="T39" fmla="*/ 24 h 62"/>
              <a:gd name="T40" fmla="*/ 55 w 62"/>
              <a:gd name="T41" fmla="*/ 18 h 62"/>
              <a:gd name="T42" fmla="*/ 53 w 62"/>
              <a:gd name="T43" fmla="*/ 16 h 62"/>
              <a:gd name="T44" fmla="*/ 51 w 62"/>
              <a:gd name="T45" fmla="*/ 13 h 62"/>
              <a:gd name="T46" fmla="*/ 50 w 62"/>
              <a:gd name="T47" fmla="*/ 15 h 62"/>
              <a:gd name="T48" fmla="*/ 47 w 62"/>
              <a:gd name="T49" fmla="*/ 30 h 62"/>
              <a:gd name="T50" fmla="*/ 39 w 62"/>
              <a:gd name="T51" fmla="*/ 27 h 62"/>
              <a:gd name="T52" fmla="*/ 34 w 62"/>
              <a:gd name="T53" fmla="*/ 18 h 62"/>
              <a:gd name="T54" fmla="*/ 17 w 62"/>
              <a:gd name="T55" fmla="*/ 7 h 62"/>
              <a:gd name="T56" fmla="*/ 12 w 62"/>
              <a:gd name="T57" fmla="*/ 8 h 62"/>
              <a:gd name="T58" fmla="*/ 12 w 62"/>
              <a:gd name="T59" fmla="*/ 8 h 62"/>
              <a:gd name="T60" fmla="*/ 10 w 62"/>
              <a:gd name="T61" fmla="*/ 11 h 62"/>
              <a:gd name="T62" fmla="*/ 7 w 62"/>
              <a:gd name="T63" fmla="*/ 22 h 62"/>
              <a:gd name="T64" fmla="*/ 19 w 62"/>
              <a:gd name="T65" fmla="*/ 41 h 62"/>
              <a:gd name="T66" fmla="*/ 19 w 62"/>
              <a:gd name="T67" fmla="*/ 41 h 62"/>
              <a:gd name="T68" fmla="*/ 19 w 62"/>
              <a:gd name="T69" fmla="*/ 41 h 62"/>
              <a:gd name="T70" fmla="*/ 21 w 62"/>
              <a:gd name="T71" fmla="*/ 44 h 62"/>
              <a:gd name="T72" fmla="*/ 47 w 62"/>
              <a:gd name="T73" fmla="*/ 28 h 62"/>
              <a:gd name="T74" fmla="*/ 51 w 62"/>
              <a:gd name="T75" fmla="*/ 13 h 62"/>
              <a:gd name="T76" fmla="*/ 51 w 62"/>
              <a:gd name="T77" fmla="*/ 13 h 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62" h="62">
                <a:moveTo>
                  <a:pt x="49" y="62"/>
                </a:moveTo>
                <a:cubicBezTo>
                  <a:pt x="30" y="62"/>
                  <a:pt x="16" y="48"/>
                  <a:pt x="14" y="46"/>
                </a:cubicBezTo>
                <a:cubicBezTo>
                  <a:pt x="14" y="46"/>
                  <a:pt x="14" y="46"/>
                  <a:pt x="14" y="46"/>
                </a:cubicBezTo>
                <a:cubicBezTo>
                  <a:pt x="4" y="38"/>
                  <a:pt x="0" y="29"/>
                  <a:pt x="0" y="22"/>
                </a:cubicBezTo>
                <a:cubicBezTo>
                  <a:pt x="0" y="22"/>
                  <a:pt x="0" y="22"/>
                  <a:pt x="0" y="22"/>
                </a:cubicBezTo>
                <a:cubicBezTo>
                  <a:pt x="1" y="10"/>
                  <a:pt x="8" y="3"/>
                  <a:pt x="8" y="2"/>
                </a:cubicBezTo>
                <a:cubicBezTo>
                  <a:pt x="8" y="2"/>
                  <a:pt x="8" y="2"/>
                  <a:pt x="8" y="2"/>
                </a:cubicBezTo>
                <a:cubicBezTo>
                  <a:pt x="9" y="2"/>
                  <a:pt x="9" y="2"/>
                  <a:pt x="9" y="2"/>
                </a:cubicBezTo>
                <a:cubicBezTo>
                  <a:pt x="10" y="2"/>
                  <a:pt x="10" y="2"/>
                  <a:pt x="10" y="2"/>
                </a:cubicBezTo>
                <a:cubicBezTo>
                  <a:pt x="12" y="1"/>
                  <a:pt x="14" y="0"/>
                  <a:pt x="17" y="0"/>
                </a:cubicBezTo>
                <a:cubicBezTo>
                  <a:pt x="17" y="0"/>
                  <a:pt x="17" y="0"/>
                  <a:pt x="17" y="0"/>
                </a:cubicBezTo>
                <a:cubicBezTo>
                  <a:pt x="27" y="0"/>
                  <a:pt x="35" y="8"/>
                  <a:pt x="39" y="15"/>
                </a:cubicBezTo>
                <a:cubicBezTo>
                  <a:pt x="39" y="15"/>
                  <a:pt x="39" y="15"/>
                  <a:pt x="39" y="15"/>
                </a:cubicBezTo>
                <a:cubicBezTo>
                  <a:pt x="40" y="16"/>
                  <a:pt x="41" y="17"/>
                  <a:pt x="42" y="18"/>
                </a:cubicBezTo>
                <a:cubicBezTo>
                  <a:pt x="42" y="18"/>
                  <a:pt x="42" y="18"/>
                  <a:pt x="42" y="18"/>
                </a:cubicBezTo>
                <a:cubicBezTo>
                  <a:pt x="42" y="16"/>
                  <a:pt x="43" y="14"/>
                  <a:pt x="44" y="12"/>
                </a:cubicBezTo>
                <a:cubicBezTo>
                  <a:pt x="44" y="12"/>
                  <a:pt x="44" y="12"/>
                  <a:pt x="44" y="12"/>
                </a:cubicBezTo>
                <a:cubicBezTo>
                  <a:pt x="45" y="9"/>
                  <a:pt x="47" y="6"/>
                  <a:pt x="51" y="6"/>
                </a:cubicBezTo>
                <a:cubicBezTo>
                  <a:pt x="51" y="6"/>
                  <a:pt x="51" y="6"/>
                  <a:pt x="51" y="6"/>
                </a:cubicBezTo>
                <a:cubicBezTo>
                  <a:pt x="55" y="6"/>
                  <a:pt x="57" y="9"/>
                  <a:pt x="58" y="12"/>
                </a:cubicBezTo>
                <a:cubicBezTo>
                  <a:pt x="58" y="12"/>
                  <a:pt x="58" y="12"/>
                  <a:pt x="58" y="12"/>
                </a:cubicBezTo>
                <a:cubicBezTo>
                  <a:pt x="60" y="14"/>
                  <a:pt x="61" y="16"/>
                  <a:pt x="61" y="16"/>
                </a:cubicBezTo>
                <a:cubicBezTo>
                  <a:pt x="61" y="16"/>
                  <a:pt x="61" y="16"/>
                  <a:pt x="61" y="16"/>
                </a:cubicBezTo>
                <a:cubicBezTo>
                  <a:pt x="61" y="16"/>
                  <a:pt x="61" y="16"/>
                  <a:pt x="61" y="16"/>
                </a:cubicBezTo>
                <a:cubicBezTo>
                  <a:pt x="61" y="17"/>
                  <a:pt x="61" y="17"/>
                  <a:pt x="61" y="17"/>
                </a:cubicBezTo>
                <a:cubicBezTo>
                  <a:pt x="61" y="19"/>
                  <a:pt x="62" y="21"/>
                  <a:pt x="62" y="24"/>
                </a:cubicBezTo>
                <a:cubicBezTo>
                  <a:pt x="62" y="24"/>
                  <a:pt x="62" y="24"/>
                  <a:pt x="62" y="24"/>
                </a:cubicBezTo>
                <a:cubicBezTo>
                  <a:pt x="62" y="42"/>
                  <a:pt x="52" y="60"/>
                  <a:pt x="52" y="60"/>
                </a:cubicBezTo>
                <a:cubicBezTo>
                  <a:pt x="52" y="60"/>
                  <a:pt x="52" y="60"/>
                  <a:pt x="52" y="60"/>
                </a:cubicBezTo>
                <a:cubicBezTo>
                  <a:pt x="51" y="62"/>
                  <a:pt x="51" y="62"/>
                  <a:pt x="51" y="62"/>
                </a:cubicBezTo>
                <a:cubicBezTo>
                  <a:pt x="49" y="62"/>
                  <a:pt x="49" y="62"/>
                  <a:pt x="49" y="62"/>
                </a:cubicBezTo>
                <a:close/>
                <a:moveTo>
                  <a:pt x="21" y="44"/>
                </a:moveTo>
                <a:cubicBezTo>
                  <a:pt x="23" y="45"/>
                  <a:pt x="25" y="47"/>
                  <a:pt x="27" y="48"/>
                </a:cubicBezTo>
                <a:cubicBezTo>
                  <a:pt x="27" y="48"/>
                  <a:pt x="27" y="48"/>
                  <a:pt x="27" y="48"/>
                </a:cubicBezTo>
                <a:cubicBezTo>
                  <a:pt x="32" y="52"/>
                  <a:pt x="39" y="55"/>
                  <a:pt x="47" y="55"/>
                </a:cubicBezTo>
                <a:cubicBezTo>
                  <a:pt x="47" y="55"/>
                  <a:pt x="47" y="55"/>
                  <a:pt x="47" y="55"/>
                </a:cubicBezTo>
                <a:cubicBezTo>
                  <a:pt x="48" y="54"/>
                  <a:pt x="49" y="50"/>
                  <a:pt x="50" y="47"/>
                </a:cubicBezTo>
                <a:cubicBezTo>
                  <a:pt x="50" y="47"/>
                  <a:pt x="50" y="47"/>
                  <a:pt x="50" y="47"/>
                </a:cubicBezTo>
                <a:cubicBezTo>
                  <a:pt x="53" y="40"/>
                  <a:pt x="55" y="32"/>
                  <a:pt x="55" y="24"/>
                </a:cubicBezTo>
                <a:cubicBezTo>
                  <a:pt x="55" y="24"/>
                  <a:pt x="55" y="24"/>
                  <a:pt x="55" y="24"/>
                </a:cubicBezTo>
                <a:cubicBezTo>
                  <a:pt x="55" y="22"/>
                  <a:pt x="55" y="20"/>
                  <a:pt x="55" y="18"/>
                </a:cubicBezTo>
                <a:cubicBezTo>
                  <a:pt x="55" y="18"/>
                  <a:pt x="55" y="18"/>
                  <a:pt x="55" y="18"/>
                </a:cubicBezTo>
                <a:cubicBezTo>
                  <a:pt x="54" y="18"/>
                  <a:pt x="54" y="17"/>
                  <a:pt x="53" y="16"/>
                </a:cubicBezTo>
                <a:cubicBezTo>
                  <a:pt x="53" y="16"/>
                  <a:pt x="53" y="16"/>
                  <a:pt x="53" y="16"/>
                </a:cubicBezTo>
                <a:cubicBezTo>
                  <a:pt x="53" y="14"/>
                  <a:pt x="51" y="13"/>
                  <a:pt x="51" y="13"/>
                </a:cubicBezTo>
                <a:cubicBezTo>
                  <a:pt x="51" y="13"/>
                  <a:pt x="51" y="13"/>
                  <a:pt x="51" y="13"/>
                </a:cubicBezTo>
                <a:cubicBezTo>
                  <a:pt x="51" y="13"/>
                  <a:pt x="50" y="14"/>
                  <a:pt x="50" y="15"/>
                </a:cubicBezTo>
                <a:cubicBezTo>
                  <a:pt x="50" y="15"/>
                  <a:pt x="50" y="15"/>
                  <a:pt x="50" y="15"/>
                </a:cubicBezTo>
                <a:cubicBezTo>
                  <a:pt x="49" y="17"/>
                  <a:pt x="48" y="22"/>
                  <a:pt x="47" y="30"/>
                </a:cubicBezTo>
                <a:cubicBezTo>
                  <a:pt x="47" y="30"/>
                  <a:pt x="47" y="30"/>
                  <a:pt x="47" y="30"/>
                </a:cubicBezTo>
                <a:cubicBezTo>
                  <a:pt x="40" y="31"/>
                  <a:pt x="40" y="31"/>
                  <a:pt x="40" y="31"/>
                </a:cubicBezTo>
                <a:cubicBezTo>
                  <a:pt x="40" y="31"/>
                  <a:pt x="40" y="29"/>
                  <a:pt x="39" y="27"/>
                </a:cubicBezTo>
                <a:cubicBezTo>
                  <a:pt x="39" y="27"/>
                  <a:pt x="39" y="27"/>
                  <a:pt x="39" y="27"/>
                </a:cubicBezTo>
                <a:cubicBezTo>
                  <a:pt x="38" y="25"/>
                  <a:pt x="36" y="21"/>
                  <a:pt x="34" y="18"/>
                </a:cubicBezTo>
                <a:cubicBezTo>
                  <a:pt x="34" y="18"/>
                  <a:pt x="34" y="18"/>
                  <a:pt x="34" y="18"/>
                </a:cubicBezTo>
                <a:cubicBezTo>
                  <a:pt x="30" y="12"/>
                  <a:pt x="24" y="7"/>
                  <a:pt x="17" y="7"/>
                </a:cubicBezTo>
                <a:cubicBezTo>
                  <a:pt x="17" y="7"/>
                  <a:pt x="17" y="7"/>
                  <a:pt x="17" y="7"/>
                </a:cubicBezTo>
                <a:cubicBezTo>
                  <a:pt x="15" y="7"/>
                  <a:pt x="14" y="7"/>
                  <a:pt x="12" y="8"/>
                </a:cubicBezTo>
                <a:cubicBezTo>
                  <a:pt x="12" y="8"/>
                  <a:pt x="12" y="8"/>
                  <a:pt x="12" y="8"/>
                </a:cubicBezTo>
                <a:cubicBezTo>
                  <a:pt x="12" y="8"/>
                  <a:pt x="12" y="8"/>
                  <a:pt x="12" y="8"/>
                </a:cubicBezTo>
                <a:cubicBezTo>
                  <a:pt x="12" y="8"/>
                  <a:pt x="12" y="8"/>
                  <a:pt x="12" y="8"/>
                </a:cubicBezTo>
                <a:cubicBezTo>
                  <a:pt x="12" y="9"/>
                  <a:pt x="11" y="10"/>
                  <a:pt x="10" y="11"/>
                </a:cubicBezTo>
                <a:cubicBezTo>
                  <a:pt x="10" y="11"/>
                  <a:pt x="10" y="11"/>
                  <a:pt x="10" y="11"/>
                </a:cubicBezTo>
                <a:cubicBezTo>
                  <a:pt x="8" y="14"/>
                  <a:pt x="7" y="17"/>
                  <a:pt x="7" y="22"/>
                </a:cubicBezTo>
                <a:cubicBezTo>
                  <a:pt x="7" y="22"/>
                  <a:pt x="7" y="22"/>
                  <a:pt x="7" y="22"/>
                </a:cubicBezTo>
                <a:cubicBezTo>
                  <a:pt x="7" y="27"/>
                  <a:pt x="9" y="34"/>
                  <a:pt x="19" y="41"/>
                </a:cubicBezTo>
                <a:cubicBezTo>
                  <a:pt x="19" y="41"/>
                  <a:pt x="19" y="41"/>
                  <a:pt x="19" y="41"/>
                </a:cubicBezTo>
                <a:cubicBezTo>
                  <a:pt x="19" y="41"/>
                  <a:pt x="19" y="41"/>
                  <a:pt x="19" y="41"/>
                </a:cubicBezTo>
                <a:cubicBezTo>
                  <a:pt x="19" y="41"/>
                  <a:pt x="19" y="41"/>
                  <a:pt x="19" y="41"/>
                </a:cubicBezTo>
                <a:cubicBezTo>
                  <a:pt x="19" y="41"/>
                  <a:pt x="19" y="41"/>
                  <a:pt x="19" y="41"/>
                </a:cubicBezTo>
                <a:cubicBezTo>
                  <a:pt x="19" y="41"/>
                  <a:pt x="19" y="41"/>
                  <a:pt x="19" y="41"/>
                </a:cubicBezTo>
                <a:cubicBezTo>
                  <a:pt x="19" y="41"/>
                  <a:pt x="20" y="42"/>
                  <a:pt x="21" y="44"/>
                </a:cubicBezTo>
                <a:close/>
                <a:moveTo>
                  <a:pt x="44" y="29"/>
                </a:moveTo>
                <a:cubicBezTo>
                  <a:pt x="47" y="28"/>
                  <a:pt x="47" y="28"/>
                  <a:pt x="47" y="28"/>
                </a:cubicBezTo>
                <a:cubicBezTo>
                  <a:pt x="44" y="29"/>
                  <a:pt x="44" y="29"/>
                  <a:pt x="44" y="29"/>
                </a:cubicBezTo>
                <a:close/>
                <a:moveTo>
                  <a:pt x="51" y="13"/>
                </a:moveTo>
                <a:cubicBezTo>
                  <a:pt x="51" y="13"/>
                  <a:pt x="51" y="13"/>
                  <a:pt x="51" y="13"/>
                </a:cubicBezTo>
                <a:cubicBezTo>
                  <a:pt x="51" y="13"/>
                  <a:pt x="51" y="13"/>
                  <a:pt x="51" y="13"/>
                </a:cubicBezTo>
                <a:close/>
              </a:path>
            </a:pathLst>
          </a:custGeom>
          <a:solidFill>
            <a:srgbClr val="70AD47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57" name="椭圆 156"/>
          <p:cNvSpPr/>
          <p:nvPr/>
        </p:nvSpPr>
        <p:spPr>
          <a:xfrm>
            <a:off x="-894918" y="3954141"/>
            <a:ext cx="765646" cy="765646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8" name="椭圆 157"/>
          <p:cNvSpPr/>
          <p:nvPr/>
        </p:nvSpPr>
        <p:spPr>
          <a:xfrm>
            <a:off x="-894918" y="3195132"/>
            <a:ext cx="765646" cy="765646"/>
          </a:xfrm>
          <a:prstGeom prst="ellipse">
            <a:avLst/>
          </a:prstGeom>
          <a:solidFill>
            <a:srgbClr val="76AA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9" name="椭圆 158"/>
          <p:cNvSpPr/>
          <p:nvPr/>
        </p:nvSpPr>
        <p:spPr>
          <a:xfrm>
            <a:off x="-894918" y="2432805"/>
            <a:ext cx="765646" cy="765646"/>
          </a:xfrm>
          <a:prstGeom prst="ellipse">
            <a:avLst/>
          </a:prstGeom>
          <a:solidFill>
            <a:srgbClr val="FF3E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0" name="椭圆 159"/>
          <p:cNvSpPr/>
          <p:nvPr/>
        </p:nvSpPr>
        <p:spPr>
          <a:xfrm>
            <a:off x="-874228" y="1670696"/>
            <a:ext cx="765646" cy="765646"/>
          </a:xfrm>
          <a:prstGeom prst="ellipse">
            <a:avLst/>
          </a:prstGeom>
          <a:solidFill>
            <a:srgbClr val="F7B6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1" name="文本框 5"/>
          <p:cNvSpPr txBox="1">
            <a:spLocks noChangeArrowheads="1"/>
          </p:cNvSpPr>
          <p:nvPr/>
        </p:nvSpPr>
        <p:spPr bwMode="auto">
          <a:xfrm>
            <a:off x="463486" y="4742672"/>
            <a:ext cx="11315699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9pPr>
          </a:lstStyle>
          <a:p>
            <a:pPr algn="ctr" defTabSz="51435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TW" altLang="en-US" sz="8800" b="1" dirty="0" smtClean="0">
                <a:solidFill>
                  <a:srgbClr val="2E2E2E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請您多指教</a:t>
            </a:r>
            <a:endParaRPr lang="zh-CN" altLang="en-US" sz="8800" b="1" dirty="0">
              <a:solidFill>
                <a:srgbClr val="2E2E2E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64" name="文本框 5"/>
          <p:cNvSpPr txBox="1">
            <a:spLocks noChangeArrowheads="1"/>
          </p:cNvSpPr>
          <p:nvPr/>
        </p:nvSpPr>
        <p:spPr bwMode="auto">
          <a:xfrm>
            <a:off x="7708179" y="6028692"/>
            <a:ext cx="18473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9pPr>
          </a:lstStyle>
          <a:p>
            <a:pPr algn="ctr"/>
            <a:endPara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文字方塊 1"/>
          <p:cNvSpPr txBox="1"/>
          <p:nvPr/>
        </p:nvSpPr>
        <p:spPr>
          <a:xfrm>
            <a:off x="1772603" y="256005"/>
            <a:ext cx="958465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9600" dirty="0" smtClean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感  謝  聆  聽</a:t>
            </a:r>
            <a:endParaRPr lang="zh-TW" altLang="en-US" sz="9600" dirty="0">
              <a:solidFill>
                <a:srgbClr val="C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55992632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2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7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" decel="100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75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250"/>
                            </p:stCondLst>
                            <p:childTnLst>
                              <p:par>
                                <p:cTn id="40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2" dur="500"/>
                                        <p:tgtEl>
                                          <p:spTgt spid="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 tmFilter="0,0; .5, 1; 1, 1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 nodePh="1">
                                  <p:stCondLst>
                                    <p:cond delay="1250"/>
                                  </p:stCondLst>
                                  <p:endCondLst>
                                    <p:cond evt="begin" delay="0">
                                      <p:tn val="5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6" grpId="0" animBg="1"/>
      <p:bldP spid="307" grpId="0" animBg="1"/>
      <p:bldP spid="313" grpId="0" animBg="1"/>
      <p:bldP spid="161" grpId="0"/>
      <p:bldP spid="16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" name="组合 51"/>
          <p:cNvGrpSpPr/>
          <p:nvPr/>
        </p:nvGrpSpPr>
        <p:grpSpPr>
          <a:xfrm rot="1192981">
            <a:off x="400243" y="127158"/>
            <a:ext cx="909196" cy="921005"/>
            <a:chOff x="2118580" y="4342651"/>
            <a:chExt cx="672245" cy="680977"/>
          </a:xfrm>
        </p:grpSpPr>
        <p:grpSp>
          <p:nvGrpSpPr>
            <p:cNvPr id="53" name="组合 52"/>
            <p:cNvGrpSpPr/>
            <p:nvPr/>
          </p:nvGrpSpPr>
          <p:grpSpPr>
            <a:xfrm>
              <a:off x="2124539" y="4342651"/>
              <a:ext cx="641611" cy="680977"/>
              <a:chOff x="2124539" y="4342651"/>
              <a:chExt cx="641611" cy="680977"/>
            </a:xfrm>
          </p:grpSpPr>
          <p:sp>
            <p:nvSpPr>
              <p:cNvPr id="71" name="任意多边形 70"/>
              <p:cNvSpPr/>
              <p:nvPr/>
            </p:nvSpPr>
            <p:spPr>
              <a:xfrm>
                <a:off x="2124539" y="4342651"/>
                <a:ext cx="641611" cy="680977"/>
              </a:xfrm>
              <a:custGeom>
                <a:avLst/>
                <a:gdLst>
                  <a:gd name="connsiteX0" fmla="*/ 63 w 140138"/>
                  <a:gd name="connsiteY0" fmla="*/ 65738 h 154344"/>
                  <a:gd name="connsiteX1" fmla="*/ 62928 w 140138"/>
                  <a:gd name="connsiteY1" fmla="*/ 16 h 154344"/>
                  <a:gd name="connsiteX2" fmla="*/ 140080 w 140138"/>
                  <a:gd name="connsiteY2" fmla="*/ 71453 h 154344"/>
                  <a:gd name="connsiteX3" fmla="*/ 74358 w 140138"/>
                  <a:gd name="connsiteY3" fmla="*/ 154321 h 154344"/>
                  <a:gd name="connsiteX4" fmla="*/ 63 w 140138"/>
                  <a:gd name="connsiteY4" fmla="*/ 65738 h 154344"/>
                  <a:gd name="connsiteX0-1" fmla="*/ 63 w 140227"/>
                  <a:gd name="connsiteY0-2" fmla="*/ 65738 h 154534"/>
                  <a:gd name="connsiteX1-3" fmla="*/ 62928 w 140227"/>
                  <a:gd name="connsiteY1-4" fmla="*/ 16 h 154534"/>
                  <a:gd name="connsiteX2-5" fmla="*/ 140080 w 140227"/>
                  <a:gd name="connsiteY2-6" fmla="*/ 71453 h 154534"/>
                  <a:gd name="connsiteX3-7" fmla="*/ 74358 w 140227"/>
                  <a:gd name="connsiteY3-8" fmla="*/ 154321 h 154534"/>
                  <a:gd name="connsiteX4-9" fmla="*/ 63 w 140227"/>
                  <a:gd name="connsiteY4-10" fmla="*/ 65738 h 154534"/>
                  <a:gd name="connsiteX0-11" fmla="*/ 63 w 140227"/>
                  <a:gd name="connsiteY0-12" fmla="*/ 65738 h 154534"/>
                  <a:gd name="connsiteX1-13" fmla="*/ 62928 w 140227"/>
                  <a:gd name="connsiteY1-14" fmla="*/ 16 h 154534"/>
                  <a:gd name="connsiteX2-15" fmla="*/ 140080 w 140227"/>
                  <a:gd name="connsiteY2-16" fmla="*/ 71453 h 154534"/>
                  <a:gd name="connsiteX3-17" fmla="*/ 74358 w 140227"/>
                  <a:gd name="connsiteY3-18" fmla="*/ 154321 h 154534"/>
                  <a:gd name="connsiteX4-19" fmla="*/ 63 w 140227"/>
                  <a:gd name="connsiteY4-20" fmla="*/ 65738 h 154534"/>
                  <a:gd name="connsiteX0-21" fmla="*/ 178 w 140342"/>
                  <a:gd name="connsiteY0-22" fmla="*/ 65738 h 154534"/>
                  <a:gd name="connsiteX1-23" fmla="*/ 63043 w 140342"/>
                  <a:gd name="connsiteY1-24" fmla="*/ 16 h 154534"/>
                  <a:gd name="connsiteX2-25" fmla="*/ 140195 w 140342"/>
                  <a:gd name="connsiteY2-26" fmla="*/ 71453 h 154534"/>
                  <a:gd name="connsiteX3-27" fmla="*/ 74473 w 140342"/>
                  <a:gd name="connsiteY3-28" fmla="*/ 154321 h 154534"/>
                  <a:gd name="connsiteX4-29" fmla="*/ 178 w 140342"/>
                  <a:gd name="connsiteY4-30" fmla="*/ 65738 h 154534"/>
                  <a:gd name="connsiteX0-31" fmla="*/ 178 w 140342"/>
                  <a:gd name="connsiteY0-32" fmla="*/ 65740 h 154536"/>
                  <a:gd name="connsiteX1-33" fmla="*/ 63043 w 140342"/>
                  <a:gd name="connsiteY1-34" fmla="*/ 18 h 154536"/>
                  <a:gd name="connsiteX2-35" fmla="*/ 140195 w 140342"/>
                  <a:gd name="connsiteY2-36" fmla="*/ 71455 h 154536"/>
                  <a:gd name="connsiteX3-37" fmla="*/ 74473 w 140342"/>
                  <a:gd name="connsiteY3-38" fmla="*/ 154323 h 154536"/>
                  <a:gd name="connsiteX4-39" fmla="*/ 178 w 140342"/>
                  <a:gd name="connsiteY4-40" fmla="*/ 65740 h 154536"/>
                  <a:gd name="connsiteX0-41" fmla="*/ 9 w 140173"/>
                  <a:gd name="connsiteY0-42" fmla="*/ 71451 h 160247"/>
                  <a:gd name="connsiteX1-43" fmla="*/ 71446 w 140173"/>
                  <a:gd name="connsiteY1-44" fmla="*/ 14 h 160247"/>
                  <a:gd name="connsiteX2-45" fmla="*/ 140026 w 140173"/>
                  <a:gd name="connsiteY2-46" fmla="*/ 77166 h 160247"/>
                  <a:gd name="connsiteX3-47" fmla="*/ 74304 w 140173"/>
                  <a:gd name="connsiteY3-48" fmla="*/ 160034 h 160247"/>
                  <a:gd name="connsiteX4-49" fmla="*/ 9 w 140173"/>
                  <a:gd name="connsiteY4-50" fmla="*/ 71451 h 160247"/>
                  <a:gd name="connsiteX0-51" fmla="*/ 9 w 140173"/>
                  <a:gd name="connsiteY0-52" fmla="*/ 71451 h 148862"/>
                  <a:gd name="connsiteX1-53" fmla="*/ 71446 w 140173"/>
                  <a:gd name="connsiteY1-54" fmla="*/ 14 h 148862"/>
                  <a:gd name="connsiteX2-55" fmla="*/ 140026 w 140173"/>
                  <a:gd name="connsiteY2-56" fmla="*/ 77166 h 148862"/>
                  <a:gd name="connsiteX3-57" fmla="*/ 74304 w 140173"/>
                  <a:gd name="connsiteY3-58" fmla="*/ 148604 h 148862"/>
                  <a:gd name="connsiteX4-59" fmla="*/ 9 w 140173"/>
                  <a:gd name="connsiteY4-60" fmla="*/ 71451 h 148862"/>
                  <a:gd name="connsiteX0-61" fmla="*/ 9 w 141024"/>
                  <a:gd name="connsiteY0-62" fmla="*/ 71451 h 148862"/>
                  <a:gd name="connsiteX1-63" fmla="*/ 71446 w 141024"/>
                  <a:gd name="connsiteY1-64" fmla="*/ 14 h 148862"/>
                  <a:gd name="connsiteX2-65" fmla="*/ 140026 w 141024"/>
                  <a:gd name="connsiteY2-66" fmla="*/ 77166 h 148862"/>
                  <a:gd name="connsiteX3-67" fmla="*/ 74304 w 141024"/>
                  <a:gd name="connsiteY3-68" fmla="*/ 148604 h 148862"/>
                  <a:gd name="connsiteX4-69" fmla="*/ 9 w 141024"/>
                  <a:gd name="connsiteY4-70" fmla="*/ 71451 h 148862"/>
                  <a:gd name="connsiteX0-71" fmla="*/ 9 w 140173"/>
                  <a:gd name="connsiteY0-72" fmla="*/ 71451 h 148862"/>
                  <a:gd name="connsiteX1-73" fmla="*/ 71446 w 140173"/>
                  <a:gd name="connsiteY1-74" fmla="*/ 14 h 148862"/>
                  <a:gd name="connsiteX2-75" fmla="*/ 140026 w 140173"/>
                  <a:gd name="connsiteY2-76" fmla="*/ 77166 h 148862"/>
                  <a:gd name="connsiteX3-77" fmla="*/ 74304 w 140173"/>
                  <a:gd name="connsiteY3-78" fmla="*/ 148604 h 148862"/>
                  <a:gd name="connsiteX4-79" fmla="*/ 9 w 140173"/>
                  <a:gd name="connsiteY4-80" fmla="*/ 71451 h 148862"/>
                  <a:gd name="connsiteX0-81" fmla="*/ 9 w 140257"/>
                  <a:gd name="connsiteY0-82" fmla="*/ 71451 h 148862"/>
                  <a:gd name="connsiteX1-83" fmla="*/ 71446 w 140257"/>
                  <a:gd name="connsiteY1-84" fmla="*/ 14 h 148862"/>
                  <a:gd name="connsiteX2-85" fmla="*/ 140026 w 140257"/>
                  <a:gd name="connsiteY2-86" fmla="*/ 77166 h 148862"/>
                  <a:gd name="connsiteX3-87" fmla="*/ 74304 w 140257"/>
                  <a:gd name="connsiteY3-88" fmla="*/ 148604 h 148862"/>
                  <a:gd name="connsiteX4-89" fmla="*/ 9 w 140257"/>
                  <a:gd name="connsiteY4-90" fmla="*/ 71451 h 148862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</a:cxnLst>
                <a:rect l="l" t="t" r="r" b="b"/>
                <a:pathLst>
                  <a:path w="140257" h="148862">
                    <a:moveTo>
                      <a:pt x="9" y="71451"/>
                    </a:moveTo>
                    <a:cubicBezTo>
                      <a:pt x="-467" y="46686"/>
                      <a:pt x="19535" y="-938"/>
                      <a:pt x="71446" y="14"/>
                    </a:cubicBezTo>
                    <a:cubicBezTo>
                      <a:pt x="123357" y="966"/>
                      <a:pt x="142638" y="44242"/>
                      <a:pt x="140026" y="77166"/>
                    </a:cubicBezTo>
                    <a:cubicBezTo>
                      <a:pt x="141931" y="102883"/>
                      <a:pt x="125739" y="152890"/>
                      <a:pt x="74304" y="148604"/>
                    </a:cubicBezTo>
                    <a:cubicBezTo>
                      <a:pt x="22869" y="144318"/>
                      <a:pt x="485" y="96216"/>
                      <a:pt x="9" y="71451"/>
                    </a:cubicBezTo>
                    <a:close/>
                  </a:path>
                </a:pathLst>
              </a:custGeom>
              <a:noFill/>
              <a:ln w="25400" cap="rnd">
                <a:solidFill>
                  <a:schemeClr val="tx1">
                    <a:lumMod val="85000"/>
                    <a:lumOff val="15000"/>
                  </a:scheme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2" name="任意多边形 71"/>
              <p:cNvSpPr/>
              <p:nvPr/>
            </p:nvSpPr>
            <p:spPr>
              <a:xfrm>
                <a:off x="2176934" y="4495047"/>
                <a:ext cx="227805" cy="371040"/>
              </a:xfrm>
              <a:custGeom>
                <a:avLst/>
                <a:gdLst>
                  <a:gd name="connsiteX0" fmla="*/ 131483 w 768692"/>
                  <a:gd name="connsiteY0" fmla="*/ 0 h 962212"/>
                  <a:gd name="connsiteX1" fmla="*/ 394448 w 768692"/>
                  <a:gd name="connsiteY1" fmla="*/ 197223 h 962212"/>
                  <a:gd name="connsiteX2" fmla="*/ 621553 w 768692"/>
                  <a:gd name="connsiteY2" fmla="*/ 137459 h 962212"/>
                  <a:gd name="connsiteX3" fmla="*/ 764989 w 768692"/>
                  <a:gd name="connsiteY3" fmla="*/ 472141 h 962212"/>
                  <a:gd name="connsiteX4" fmla="*/ 472142 w 768692"/>
                  <a:gd name="connsiteY4" fmla="*/ 531906 h 962212"/>
                  <a:gd name="connsiteX5" fmla="*/ 591671 w 768692"/>
                  <a:gd name="connsiteY5" fmla="*/ 770965 h 962212"/>
                  <a:gd name="connsiteX6" fmla="*/ 442259 w 768692"/>
                  <a:gd name="connsiteY6" fmla="*/ 806823 h 962212"/>
                  <a:gd name="connsiteX7" fmla="*/ 352612 w 768692"/>
                  <a:gd name="connsiteY7" fmla="*/ 693271 h 962212"/>
                  <a:gd name="connsiteX8" fmla="*/ 197224 w 768692"/>
                  <a:gd name="connsiteY8" fmla="*/ 878541 h 962212"/>
                  <a:gd name="connsiteX9" fmla="*/ 0 w 768692"/>
                  <a:gd name="connsiteY9" fmla="*/ 962212 h 962212"/>
                  <a:gd name="connsiteX0-1" fmla="*/ 61103 w 698312"/>
                  <a:gd name="connsiteY0-2" fmla="*/ 0 h 1082820"/>
                  <a:gd name="connsiteX1-3" fmla="*/ 324068 w 698312"/>
                  <a:gd name="connsiteY1-4" fmla="*/ 197223 h 1082820"/>
                  <a:gd name="connsiteX2-5" fmla="*/ 551173 w 698312"/>
                  <a:gd name="connsiteY2-6" fmla="*/ 137459 h 1082820"/>
                  <a:gd name="connsiteX3-7" fmla="*/ 694609 w 698312"/>
                  <a:gd name="connsiteY3-8" fmla="*/ 472141 h 1082820"/>
                  <a:gd name="connsiteX4-9" fmla="*/ 401762 w 698312"/>
                  <a:gd name="connsiteY4-10" fmla="*/ 531906 h 1082820"/>
                  <a:gd name="connsiteX5-11" fmla="*/ 521291 w 698312"/>
                  <a:gd name="connsiteY5-12" fmla="*/ 770965 h 1082820"/>
                  <a:gd name="connsiteX6-13" fmla="*/ 371879 w 698312"/>
                  <a:gd name="connsiteY6-14" fmla="*/ 806823 h 1082820"/>
                  <a:gd name="connsiteX7-15" fmla="*/ 282232 w 698312"/>
                  <a:gd name="connsiteY7-16" fmla="*/ 693271 h 1082820"/>
                  <a:gd name="connsiteX8-17" fmla="*/ 126844 w 698312"/>
                  <a:gd name="connsiteY8-18" fmla="*/ 878541 h 1082820"/>
                  <a:gd name="connsiteX9-19" fmla="*/ 0 w 698312"/>
                  <a:gd name="connsiteY9-20" fmla="*/ 1082820 h 1082820"/>
                  <a:gd name="connsiteX0-21" fmla="*/ 61103 w 698312"/>
                  <a:gd name="connsiteY0-22" fmla="*/ 0 h 1082820"/>
                  <a:gd name="connsiteX1-23" fmla="*/ 324068 w 698312"/>
                  <a:gd name="connsiteY1-24" fmla="*/ 197223 h 1082820"/>
                  <a:gd name="connsiteX2-25" fmla="*/ 551173 w 698312"/>
                  <a:gd name="connsiteY2-26" fmla="*/ 137459 h 1082820"/>
                  <a:gd name="connsiteX3-27" fmla="*/ 694609 w 698312"/>
                  <a:gd name="connsiteY3-28" fmla="*/ 472141 h 1082820"/>
                  <a:gd name="connsiteX4-29" fmla="*/ 401762 w 698312"/>
                  <a:gd name="connsiteY4-30" fmla="*/ 531906 h 1082820"/>
                  <a:gd name="connsiteX5-31" fmla="*/ 521291 w 698312"/>
                  <a:gd name="connsiteY5-32" fmla="*/ 770965 h 1082820"/>
                  <a:gd name="connsiteX6-33" fmla="*/ 371879 w 698312"/>
                  <a:gd name="connsiteY6-34" fmla="*/ 806823 h 1082820"/>
                  <a:gd name="connsiteX7-35" fmla="*/ 282232 w 698312"/>
                  <a:gd name="connsiteY7-36" fmla="*/ 693271 h 1082820"/>
                  <a:gd name="connsiteX8-37" fmla="*/ 176111 w 698312"/>
                  <a:gd name="connsiteY8-38" fmla="*/ 905342 h 1082820"/>
                  <a:gd name="connsiteX9-39" fmla="*/ 0 w 698312"/>
                  <a:gd name="connsiteY9-40" fmla="*/ 1082820 h 1082820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  <a:cxn ang="0">
                    <a:pos x="connsiteX6-13" y="connsiteY6-14"/>
                  </a:cxn>
                  <a:cxn ang="0">
                    <a:pos x="connsiteX7-15" y="connsiteY7-16"/>
                  </a:cxn>
                  <a:cxn ang="0">
                    <a:pos x="connsiteX8-17" y="connsiteY8-18"/>
                  </a:cxn>
                  <a:cxn ang="0">
                    <a:pos x="connsiteX9-19" y="connsiteY9-20"/>
                  </a:cxn>
                </a:cxnLst>
                <a:rect l="l" t="t" r="r" b="b"/>
                <a:pathLst>
                  <a:path w="698312" h="1082820">
                    <a:moveTo>
                      <a:pt x="61103" y="0"/>
                    </a:moveTo>
                    <a:cubicBezTo>
                      <a:pt x="151746" y="87156"/>
                      <a:pt x="242390" y="174313"/>
                      <a:pt x="324068" y="197223"/>
                    </a:cubicBezTo>
                    <a:cubicBezTo>
                      <a:pt x="405746" y="220133"/>
                      <a:pt x="489416" y="91639"/>
                      <a:pt x="551173" y="137459"/>
                    </a:cubicBezTo>
                    <a:cubicBezTo>
                      <a:pt x="612930" y="183279"/>
                      <a:pt x="719511" y="406400"/>
                      <a:pt x="694609" y="472141"/>
                    </a:cubicBezTo>
                    <a:cubicBezTo>
                      <a:pt x="669707" y="537882"/>
                      <a:pt x="430648" y="482102"/>
                      <a:pt x="401762" y="531906"/>
                    </a:cubicBezTo>
                    <a:cubicBezTo>
                      <a:pt x="372876" y="581710"/>
                      <a:pt x="526272" y="725146"/>
                      <a:pt x="521291" y="770965"/>
                    </a:cubicBezTo>
                    <a:cubicBezTo>
                      <a:pt x="516311" y="816785"/>
                      <a:pt x="411722" y="819772"/>
                      <a:pt x="371879" y="806823"/>
                    </a:cubicBezTo>
                    <a:cubicBezTo>
                      <a:pt x="332036" y="793874"/>
                      <a:pt x="314860" y="676851"/>
                      <a:pt x="282232" y="693271"/>
                    </a:cubicBezTo>
                    <a:cubicBezTo>
                      <a:pt x="249604" y="709691"/>
                      <a:pt x="223150" y="840417"/>
                      <a:pt x="176111" y="905342"/>
                    </a:cubicBezTo>
                    <a:cubicBezTo>
                      <a:pt x="129072" y="970267"/>
                      <a:pt x="69227" y="1063396"/>
                      <a:pt x="0" y="1082820"/>
                    </a:cubicBezTo>
                  </a:path>
                </a:pathLst>
              </a:custGeom>
              <a:noFill/>
              <a:ln w="25400" cap="rnd">
                <a:solidFill>
                  <a:schemeClr val="tx1">
                    <a:lumMod val="85000"/>
                    <a:lumOff val="15000"/>
                  </a:scheme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3" name="任意多边形 72"/>
              <p:cNvSpPr/>
              <p:nvPr/>
            </p:nvSpPr>
            <p:spPr>
              <a:xfrm>
                <a:off x="2353279" y="4809159"/>
                <a:ext cx="49757" cy="61548"/>
              </a:xfrm>
              <a:custGeom>
                <a:avLst/>
                <a:gdLst>
                  <a:gd name="connsiteX0" fmla="*/ 6763 w 126447"/>
                  <a:gd name="connsiteY0" fmla="*/ 18499 h 191822"/>
                  <a:gd name="connsiteX1" fmla="*/ 126292 w 126447"/>
                  <a:gd name="connsiteY1" fmla="*/ 24476 h 191822"/>
                  <a:gd name="connsiteX2" fmla="*/ 30669 w 126447"/>
                  <a:gd name="connsiteY2" fmla="*/ 191817 h 191822"/>
                  <a:gd name="connsiteX3" fmla="*/ 6763 w 126447"/>
                  <a:gd name="connsiteY3" fmla="*/ 18499 h 191822"/>
                  <a:gd name="connsiteX0-1" fmla="*/ 394 w 120595"/>
                  <a:gd name="connsiteY0-2" fmla="*/ 16500 h 159942"/>
                  <a:gd name="connsiteX1-3" fmla="*/ 119923 w 120595"/>
                  <a:gd name="connsiteY1-4" fmla="*/ 22477 h 159942"/>
                  <a:gd name="connsiteX2-5" fmla="*/ 84065 w 120595"/>
                  <a:gd name="connsiteY2-6" fmla="*/ 159936 h 159942"/>
                  <a:gd name="connsiteX3-7" fmla="*/ 394 w 120595"/>
                  <a:gd name="connsiteY3-8" fmla="*/ 16500 h 159942"/>
                  <a:gd name="connsiteX0-9" fmla="*/ 939 w 129518"/>
                  <a:gd name="connsiteY0-10" fmla="*/ 16500 h 160211"/>
                  <a:gd name="connsiteX1-11" fmla="*/ 120468 w 129518"/>
                  <a:gd name="connsiteY1-12" fmla="*/ 22477 h 160211"/>
                  <a:gd name="connsiteX2-13" fmla="*/ 84610 w 129518"/>
                  <a:gd name="connsiteY2-14" fmla="*/ 159936 h 160211"/>
                  <a:gd name="connsiteX3-15" fmla="*/ 939 w 129518"/>
                  <a:gd name="connsiteY3-16" fmla="*/ 16500 h 160211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129518" h="160211">
                    <a:moveTo>
                      <a:pt x="939" y="16500"/>
                    </a:moveTo>
                    <a:cubicBezTo>
                      <a:pt x="6915" y="-6410"/>
                      <a:pt x="116484" y="-6409"/>
                      <a:pt x="120468" y="22477"/>
                    </a:cubicBezTo>
                    <a:cubicBezTo>
                      <a:pt x="124452" y="51363"/>
                      <a:pt x="152344" y="152964"/>
                      <a:pt x="84610" y="159936"/>
                    </a:cubicBezTo>
                    <a:cubicBezTo>
                      <a:pt x="16876" y="166908"/>
                      <a:pt x="-5037" y="39410"/>
                      <a:pt x="939" y="16500"/>
                    </a:cubicBezTo>
                    <a:close/>
                  </a:path>
                </a:pathLst>
              </a:custGeom>
              <a:noFill/>
              <a:ln w="25400" cap="rnd">
                <a:solidFill>
                  <a:schemeClr val="tx1">
                    <a:lumMod val="85000"/>
                    <a:lumOff val="15000"/>
                  </a:scheme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4" name="任意多边形 73"/>
              <p:cNvSpPr/>
              <p:nvPr/>
            </p:nvSpPr>
            <p:spPr>
              <a:xfrm>
                <a:off x="2500518" y="4409062"/>
                <a:ext cx="255640" cy="461540"/>
              </a:xfrm>
              <a:custGeom>
                <a:avLst/>
                <a:gdLst>
                  <a:gd name="connsiteX0" fmla="*/ 420402 w 665437"/>
                  <a:gd name="connsiteY0" fmla="*/ 0 h 1201399"/>
                  <a:gd name="connsiteX1" fmla="*/ 181343 w 665437"/>
                  <a:gd name="connsiteY1" fmla="*/ 161365 h 1201399"/>
                  <a:gd name="connsiteX2" fmla="*/ 37908 w 665437"/>
                  <a:gd name="connsiteY2" fmla="*/ 173318 h 1201399"/>
                  <a:gd name="connsiteX3" fmla="*/ 2049 w 665437"/>
                  <a:gd name="connsiteY3" fmla="*/ 239059 h 1201399"/>
                  <a:gd name="connsiteX4" fmla="*/ 37908 w 665437"/>
                  <a:gd name="connsiteY4" fmla="*/ 579718 h 1201399"/>
                  <a:gd name="connsiteX5" fmla="*/ 306849 w 665437"/>
                  <a:gd name="connsiteY5" fmla="*/ 753036 h 1201399"/>
                  <a:gd name="connsiteX6" fmla="*/ 282943 w 665437"/>
                  <a:gd name="connsiteY6" fmla="*/ 926353 h 1201399"/>
                  <a:gd name="connsiteX7" fmla="*/ 336731 w 665437"/>
                  <a:gd name="connsiteY7" fmla="*/ 1093695 h 1201399"/>
                  <a:gd name="connsiteX8" fmla="*/ 306849 w 665437"/>
                  <a:gd name="connsiteY8" fmla="*/ 1201271 h 1201399"/>
                  <a:gd name="connsiteX9" fmla="*/ 408449 w 665437"/>
                  <a:gd name="connsiteY9" fmla="*/ 1111624 h 1201399"/>
                  <a:gd name="connsiteX10" fmla="*/ 444308 w 665437"/>
                  <a:gd name="connsiteY10" fmla="*/ 944283 h 1201399"/>
                  <a:gd name="connsiteX11" fmla="*/ 516025 w 665437"/>
                  <a:gd name="connsiteY11" fmla="*/ 818777 h 1201399"/>
                  <a:gd name="connsiteX12" fmla="*/ 665437 w 665437"/>
                  <a:gd name="connsiteY12" fmla="*/ 753036 h 12013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665437" h="1201399">
                    <a:moveTo>
                      <a:pt x="420402" y="0"/>
                    </a:moveTo>
                    <a:cubicBezTo>
                      <a:pt x="332747" y="66239"/>
                      <a:pt x="245092" y="132479"/>
                      <a:pt x="181343" y="161365"/>
                    </a:cubicBezTo>
                    <a:cubicBezTo>
                      <a:pt x="117594" y="190251"/>
                      <a:pt x="67790" y="160369"/>
                      <a:pt x="37908" y="173318"/>
                    </a:cubicBezTo>
                    <a:cubicBezTo>
                      <a:pt x="8026" y="186267"/>
                      <a:pt x="2049" y="171326"/>
                      <a:pt x="2049" y="239059"/>
                    </a:cubicBezTo>
                    <a:cubicBezTo>
                      <a:pt x="2049" y="306792"/>
                      <a:pt x="-12892" y="494055"/>
                      <a:pt x="37908" y="579718"/>
                    </a:cubicBezTo>
                    <a:cubicBezTo>
                      <a:pt x="88708" y="665381"/>
                      <a:pt x="266010" y="695264"/>
                      <a:pt x="306849" y="753036"/>
                    </a:cubicBezTo>
                    <a:cubicBezTo>
                      <a:pt x="347688" y="810808"/>
                      <a:pt x="277963" y="869577"/>
                      <a:pt x="282943" y="926353"/>
                    </a:cubicBezTo>
                    <a:cubicBezTo>
                      <a:pt x="287923" y="983129"/>
                      <a:pt x="332747" y="1047875"/>
                      <a:pt x="336731" y="1093695"/>
                    </a:cubicBezTo>
                    <a:cubicBezTo>
                      <a:pt x="340715" y="1139515"/>
                      <a:pt x="294896" y="1198283"/>
                      <a:pt x="306849" y="1201271"/>
                    </a:cubicBezTo>
                    <a:cubicBezTo>
                      <a:pt x="318802" y="1204259"/>
                      <a:pt x="385539" y="1154455"/>
                      <a:pt x="408449" y="1111624"/>
                    </a:cubicBezTo>
                    <a:cubicBezTo>
                      <a:pt x="431359" y="1068793"/>
                      <a:pt x="426379" y="993091"/>
                      <a:pt x="444308" y="944283"/>
                    </a:cubicBezTo>
                    <a:cubicBezTo>
                      <a:pt x="462237" y="895475"/>
                      <a:pt x="479170" y="850651"/>
                      <a:pt x="516025" y="818777"/>
                    </a:cubicBezTo>
                    <a:cubicBezTo>
                      <a:pt x="552880" y="786903"/>
                      <a:pt x="609158" y="769969"/>
                      <a:pt x="665437" y="753036"/>
                    </a:cubicBezTo>
                  </a:path>
                </a:pathLst>
              </a:custGeom>
              <a:noFill/>
              <a:ln w="25400" cap="rnd">
                <a:solidFill>
                  <a:schemeClr val="tx1">
                    <a:lumMod val="85000"/>
                    <a:lumOff val="15000"/>
                  </a:scheme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5" name="任意多边形 74"/>
              <p:cNvSpPr/>
              <p:nvPr/>
            </p:nvSpPr>
            <p:spPr>
              <a:xfrm>
                <a:off x="2693191" y="4801426"/>
                <a:ext cx="48215" cy="91839"/>
              </a:xfrm>
              <a:custGeom>
                <a:avLst/>
                <a:gdLst>
                  <a:gd name="connsiteX0" fmla="*/ 125506 w 125506"/>
                  <a:gd name="connsiteY0" fmla="*/ 0 h 239059"/>
                  <a:gd name="connsiteX1" fmla="*/ 59765 w 125506"/>
                  <a:gd name="connsiteY1" fmla="*/ 23906 h 239059"/>
                  <a:gd name="connsiteX2" fmla="*/ 0 w 125506"/>
                  <a:gd name="connsiteY2" fmla="*/ 143435 h 239059"/>
                  <a:gd name="connsiteX3" fmla="*/ 59765 w 125506"/>
                  <a:gd name="connsiteY3" fmla="*/ 239059 h 2390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5506" h="239059">
                    <a:moveTo>
                      <a:pt x="125506" y="0"/>
                    </a:moveTo>
                    <a:cubicBezTo>
                      <a:pt x="103094" y="0"/>
                      <a:pt x="80683" y="0"/>
                      <a:pt x="59765" y="23906"/>
                    </a:cubicBezTo>
                    <a:cubicBezTo>
                      <a:pt x="38847" y="47812"/>
                      <a:pt x="0" y="107576"/>
                      <a:pt x="0" y="143435"/>
                    </a:cubicBezTo>
                    <a:cubicBezTo>
                      <a:pt x="0" y="179294"/>
                      <a:pt x="29882" y="209176"/>
                      <a:pt x="59765" y="239059"/>
                    </a:cubicBezTo>
                  </a:path>
                </a:pathLst>
              </a:custGeom>
              <a:noFill/>
              <a:ln w="25400" cap="rnd">
                <a:solidFill>
                  <a:schemeClr val="tx1">
                    <a:lumMod val="85000"/>
                    <a:lumOff val="15000"/>
                  </a:scheme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54" name="任意多边形 53"/>
            <p:cNvSpPr/>
            <p:nvPr/>
          </p:nvSpPr>
          <p:spPr>
            <a:xfrm rot="20279529">
              <a:off x="2598988" y="4623569"/>
              <a:ext cx="174702" cy="83215"/>
            </a:xfrm>
            <a:custGeom>
              <a:avLst/>
              <a:gdLst>
                <a:gd name="connsiteX0" fmla="*/ 0 w 145605"/>
                <a:gd name="connsiteY0" fmla="*/ 221320 h 221320"/>
                <a:gd name="connsiteX1" fmla="*/ 66978 w 145605"/>
                <a:gd name="connsiteY1" fmla="*/ 107748 h 221320"/>
                <a:gd name="connsiteX2" fmla="*/ 145605 w 145605"/>
                <a:gd name="connsiteY2" fmla="*/ 0 h 221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5605" h="221320">
                  <a:moveTo>
                    <a:pt x="0" y="221320"/>
                  </a:moveTo>
                  <a:cubicBezTo>
                    <a:pt x="21355" y="182977"/>
                    <a:pt x="42711" y="144635"/>
                    <a:pt x="66978" y="107748"/>
                  </a:cubicBezTo>
                  <a:cubicBezTo>
                    <a:pt x="91245" y="70861"/>
                    <a:pt x="118425" y="35430"/>
                    <a:pt x="145605" y="0"/>
                  </a:cubicBezTo>
                </a:path>
              </a:pathLst>
            </a:custGeom>
            <a:noFill/>
            <a:ln w="6350" cap="rnd">
              <a:solidFill>
                <a:schemeClr val="tx1">
                  <a:lumMod val="85000"/>
                  <a:lumOff val="15000"/>
                </a:scheme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5" name="任意多边形 54"/>
            <p:cNvSpPr/>
            <p:nvPr/>
          </p:nvSpPr>
          <p:spPr>
            <a:xfrm rot="20279529">
              <a:off x="2479596" y="4480372"/>
              <a:ext cx="223342" cy="118799"/>
            </a:xfrm>
            <a:custGeom>
              <a:avLst/>
              <a:gdLst>
                <a:gd name="connsiteX0" fmla="*/ 0 w 145605"/>
                <a:gd name="connsiteY0" fmla="*/ 221320 h 221320"/>
                <a:gd name="connsiteX1" fmla="*/ 66978 w 145605"/>
                <a:gd name="connsiteY1" fmla="*/ 107748 h 221320"/>
                <a:gd name="connsiteX2" fmla="*/ 145605 w 145605"/>
                <a:gd name="connsiteY2" fmla="*/ 0 h 221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5605" h="221320">
                  <a:moveTo>
                    <a:pt x="0" y="221320"/>
                  </a:moveTo>
                  <a:cubicBezTo>
                    <a:pt x="21355" y="182977"/>
                    <a:pt x="42711" y="144635"/>
                    <a:pt x="66978" y="107748"/>
                  </a:cubicBezTo>
                  <a:cubicBezTo>
                    <a:pt x="91245" y="70861"/>
                    <a:pt x="118425" y="35430"/>
                    <a:pt x="145605" y="0"/>
                  </a:cubicBezTo>
                </a:path>
              </a:pathLst>
            </a:custGeom>
            <a:noFill/>
            <a:ln w="6350" cap="rnd">
              <a:solidFill>
                <a:schemeClr val="tx1">
                  <a:lumMod val="85000"/>
                  <a:lumOff val="15000"/>
                </a:scheme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6" name="任意多边形 55"/>
            <p:cNvSpPr/>
            <p:nvPr/>
          </p:nvSpPr>
          <p:spPr>
            <a:xfrm rot="20279529">
              <a:off x="2127434" y="4559064"/>
              <a:ext cx="113703" cy="55204"/>
            </a:xfrm>
            <a:custGeom>
              <a:avLst/>
              <a:gdLst>
                <a:gd name="connsiteX0" fmla="*/ 0 w 145605"/>
                <a:gd name="connsiteY0" fmla="*/ 221320 h 221320"/>
                <a:gd name="connsiteX1" fmla="*/ 66978 w 145605"/>
                <a:gd name="connsiteY1" fmla="*/ 107748 h 221320"/>
                <a:gd name="connsiteX2" fmla="*/ 145605 w 145605"/>
                <a:gd name="connsiteY2" fmla="*/ 0 h 221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5605" h="221320">
                  <a:moveTo>
                    <a:pt x="0" y="221320"/>
                  </a:moveTo>
                  <a:cubicBezTo>
                    <a:pt x="21355" y="182977"/>
                    <a:pt x="42711" y="144635"/>
                    <a:pt x="66978" y="107748"/>
                  </a:cubicBezTo>
                  <a:cubicBezTo>
                    <a:pt x="91245" y="70861"/>
                    <a:pt x="118425" y="35430"/>
                    <a:pt x="145605" y="0"/>
                  </a:cubicBezTo>
                </a:path>
              </a:pathLst>
            </a:custGeom>
            <a:noFill/>
            <a:ln w="6350" cap="rnd">
              <a:solidFill>
                <a:schemeClr val="tx1">
                  <a:lumMod val="85000"/>
                  <a:lumOff val="15000"/>
                </a:scheme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7" name="任意多边形 56"/>
            <p:cNvSpPr/>
            <p:nvPr/>
          </p:nvSpPr>
          <p:spPr>
            <a:xfrm rot="20279529">
              <a:off x="2594342" y="4571927"/>
              <a:ext cx="163589" cy="96477"/>
            </a:xfrm>
            <a:custGeom>
              <a:avLst/>
              <a:gdLst>
                <a:gd name="connsiteX0" fmla="*/ 0 w 145605"/>
                <a:gd name="connsiteY0" fmla="*/ 221320 h 221320"/>
                <a:gd name="connsiteX1" fmla="*/ 66978 w 145605"/>
                <a:gd name="connsiteY1" fmla="*/ 107748 h 221320"/>
                <a:gd name="connsiteX2" fmla="*/ 145605 w 145605"/>
                <a:gd name="connsiteY2" fmla="*/ 0 h 221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5605" h="221320">
                  <a:moveTo>
                    <a:pt x="0" y="221320"/>
                  </a:moveTo>
                  <a:cubicBezTo>
                    <a:pt x="21355" y="182977"/>
                    <a:pt x="42711" y="144635"/>
                    <a:pt x="66978" y="107748"/>
                  </a:cubicBezTo>
                  <a:cubicBezTo>
                    <a:pt x="91245" y="70861"/>
                    <a:pt x="118425" y="35430"/>
                    <a:pt x="145605" y="0"/>
                  </a:cubicBezTo>
                </a:path>
              </a:pathLst>
            </a:custGeom>
            <a:noFill/>
            <a:ln w="6350" cap="rnd">
              <a:solidFill>
                <a:schemeClr val="tx1">
                  <a:lumMod val="85000"/>
                  <a:lumOff val="15000"/>
                </a:scheme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8" name="任意多边形 57"/>
            <p:cNvSpPr/>
            <p:nvPr/>
          </p:nvSpPr>
          <p:spPr>
            <a:xfrm rot="20279529">
              <a:off x="2135496" y="4638952"/>
              <a:ext cx="269481" cy="148399"/>
            </a:xfrm>
            <a:custGeom>
              <a:avLst/>
              <a:gdLst>
                <a:gd name="connsiteX0" fmla="*/ 0 w 145605"/>
                <a:gd name="connsiteY0" fmla="*/ 221320 h 221320"/>
                <a:gd name="connsiteX1" fmla="*/ 66978 w 145605"/>
                <a:gd name="connsiteY1" fmla="*/ 107748 h 221320"/>
                <a:gd name="connsiteX2" fmla="*/ 145605 w 145605"/>
                <a:gd name="connsiteY2" fmla="*/ 0 h 221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5605" h="221320">
                  <a:moveTo>
                    <a:pt x="0" y="221320"/>
                  </a:moveTo>
                  <a:cubicBezTo>
                    <a:pt x="21355" y="182977"/>
                    <a:pt x="42711" y="144635"/>
                    <a:pt x="66978" y="107748"/>
                  </a:cubicBezTo>
                  <a:cubicBezTo>
                    <a:pt x="91245" y="70861"/>
                    <a:pt x="118425" y="35430"/>
                    <a:pt x="145605" y="0"/>
                  </a:cubicBezTo>
                </a:path>
              </a:pathLst>
            </a:custGeom>
            <a:noFill/>
            <a:ln w="6350" cap="rnd">
              <a:solidFill>
                <a:schemeClr val="tx1">
                  <a:lumMod val="85000"/>
                  <a:lumOff val="15000"/>
                </a:scheme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9" name="任意多边形 58"/>
            <p:cNvSpPr/>
            <p:nvPr/>
          </p:nvSpPr>
          <p:spPr>
            <a:xfrm rot="20279529">
              <a:off x="2551872" y="4532481"/>
              <a:ext cx="202631" cy="103393"/>
            </a:xfrm>
            <a:custGeom>
              <a:avLst/>
              <a:gdLst>
                <a:gd name="connsiteX0" fmla="*/ 0 w 145605"/>
                <a:gd name="connsiteY0" fmla="*/ 221320 h 221320"/>
                <a:gd name="connsiteX1" fmla="*/ 66978 w 145605"/>
                <a:gd name="connsiteY1" fmla="*/ 107748 h 221320"/>
                <a:gd name="connsiteX2" fmla="*/ 145605 w 145605"/>
                <a:gd name="connsiteY2" fmla="*/ 0 h 221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5605" h="221320">
                  <a:moveTo>
                    <a:pt x="0" y="221320"/>
                  </a:moveTo>
                  <a:cubicBezTo>
                    <a:pt x="21355" y="182977"/>
                    <a:pt x="42711" y="144635"/>
                    <a:pt x="66978" y="107748"/>
                  </a:cubicBezTo>
                  <a:cubicBezTo>
                    <a:pt x="91245" y="70861"/>
                    <a:pt x="118425" y="35430"/>
                    <a:pt x="145605" y="0"/>
                  </a:cubicBezTo>
                </a:path>
              </a:pathLst>
            </a:custGeom>
            <a:noFill/>
            <a:ln w="6350" cap="rnd">
              <a:solidFill>
                <a:schemeClr val="tx1">
                  <a:lumMod val="85000"/>
                  <a:lumOff val="15000"/>
                </a:scheme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0" name="任意多边形 59"/>
            <p:cNvSpPr/>
            <p:nvPr/>
          </p:nvSpPr>
          <p:spPr>
            <a:xfrm rot="20279529">
              <a:off x="2524326" y="4506288"/>
              <a:ext cx="197416" cy="96522"/>
            </a:xfrm>
            <a:custGeom>
              <a:avLst/>
              <a:gdLst>
                <a:gd name="connsiteX0" fmla="*/ 0 w 145605"/>
                <a:gd name="connsiteY0" fmla="*/ 221320 h 221320"/>
                <a:gd name="connsiteX1" fmla="*/ 66978 w 145605"/>
                <a:gd name="connsiteY1" fmla="*/ 107748 h 221320"/>
                <a:gd name="connsiteX2" fmla="*/ 145605 w 145605"/>
                <a:gd name="connsiteY2" fmla="*/ 0 h 221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5605" h="221320">
                  <a:moveTo>
                    <a:pt x="0" y="221320"/>
                  </a:moveTo>
                  <a:cubicBezTo>
                    <a:pt x="21355" y="182977"/>
                    <a:pt x="42711" y="144635"/>
                    <a:pt x="66978" y="107748"/>
                  </a:cubicBezTo>
                  <a:cubicBezTo>
                    <a:pt x="91245" y="70861"/>
                    <a:pt x="118425" y="35430"/>
                    <a:pt x="145605" y="0"/>
                  </a:cubicBezTo>
                </a:path>
              </a:pathLst>
            </a:custGeom>
            <a:noFill/>
            <a:ln w="6350" cap="rnd">
              <a:solidFill>
                <a:schemeClr val="tx1">
                  <a:lumMod val="85000"/>
                  <a:lumOff val="15000"/>
                </a:scheme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1" name="任意多边形 60"/>
            <p:cNvSpPr/>
            <p:nvPr/>
          </p:nvSpPr>
          <p:spPr>
            <a:xfrm rot="20279529">
              <a:off x="2501282" y="4464098"/>
              <a:ext cx="153497" cy="79925"/>
            </a:xfrm>
            <a:custGeom>
              <a:avLst/>
              <a:gdLst>
                <a:gd name="connsiteX0" fmla="*/ 0 w 145605"/>
                <a:gd name="connsiteY0" fmla="*/ 221320 h 221320"/>
                <a:gd name="connsiteX1" fmla="*/ 66978 w 145605"/>
                <a:gd name="connsiteY1" fmla="*/ 107748 h 221320"/>
                <a:gd name="connsiteX2" fmla="*/ 145605 w 145605"/>
                <a:gd name="connsiteY2" fmla="*/ 0 h 221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5605" h="221320">
                  <a:moveTo>
                    <a:pt x="0" y="221320"/>
                  </a:moveTo>
                  <a:cubicBezTo>
                    <a:pt x="21355" y="182977"/>
                    <a:pt x="42711" y="144635"/>
                    <a:pt x="66978" y="107748"/>
                  </a:cubicBezTo>
                  <a:cubicBezTo>
                    <a:pt x="91245" y="70861"/>
                    <a:pt x="118425" y="35430"/>
                    <a:pt x="145605" y="0"/>
                  </a:cubicBezTo>
                </a:path>
              </a:pathLst>
            </a:custGeom>
            <a:noFill/>
            <a:ln w="6350" cap="rnd">
              <a:solidFill>
                <a:schemeClr val="tx1">
                  <a:lumMod val="85000"/>
                  <a:lumOff val="15000"/>
                </a:scheme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2" name="任意多边形 61"/>
            <p:cNvSpPr/>
            <p:nvPr/>
          </p:nvSpPr>
          <p:spPr>
            <a:xfrm rot="20279529">
              <a:off x="2328701" y="4625707"/>
              <a:ext cx="74052" cy="28249"/>
            </a:xfrm>
            <a:custGeom>
              <a:avLst/>
              <a:gdLst>
                <a:gd name="connsiteX0" fmla="*/ 0 w 145605"/>
                <a:gd name="connsiteY0" fmla="*/ 221320 h 221320"/>
                <a:gd name="connsiteX1" fmla="*/ 66978 w 145605"/>
                <a:gd name="connsiteY1" fmla="*/ 107748 h 221320"/>
                <a:gd name="connsiteX2" fmla="*/ 145605 w 145605"/>
                <a:gd name="connsiteY2" fmla="*/ 0 h 221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5605" h="221320">
                  <a:moveTo>
                    <a:pt x="0" y="221320"/>
                  </a:moveTo>
                  <a:cubicBezTo>
                    <a:pt x="21355" y="182977"/>
                    <a:pt x="42711" y="144635"/>
                    <a:pt x="66978" y="107748"/>
                  </a:cubicBezTo>
                  <a:cubicBezTo>
                    <a:pt x="91245" y="70861"/>
                    <a:pt x="118425" y="35430"/>
                    <a:pt x="145605" y="0"/>
                  </a:cubicBezTo>
                </a:path>
              </a:pathLst>
            </a:custGeom>
            <a:noFill/>
            <a:ln w="6350" cap="rnd">
              <a:solidFill>
                <a:schemeClr val="tx1">
                  <a:lumMod val="85000"/>
                  <a:lumOff val="15000"/>
                </a:scheme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3" name="任意多边形 62"/>
            <p:cNvSpPr/>
            <p:nvPr/>
          </p:nvSpPr>
          <p:spPr>
            <a:xfrm rot="20279529">
              <a:off x="2130538" y="4603506"/>
              <a:ext cx="189693" cy="97507"/>
            </a:xfrm>
            <a:custGeom>
              <a:avLst/>
              <a:gdLst>
                <a:gd name="connsiteX0" fmla="*/ 0 w 145605"/>
                <a:gd name="connsiteY0" fmla="*/ 221320 h 221320"/>
                <a:gd name="connsiteX1" fmla="*/ 66978 w 145605"/>
                <a:gd name="connsiteY1" fmla="*/ 107748 h 221320"/>
                <a:gd name="connsiteX2" fmla="*/ 145605 w 145605"/>
                <a:gd name="connsiteY2" fmla="*/ 0 h 221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5605" h="221320">
                  <a:moveTo>
                    <a:pt x="0" y="221320"/>
                  </a:moveTo>
                  <a:cubicBezTo>
                    <a:pt x="21355" y="182977"/>
                    <a:pt x="42711" y="144635"/>
                    <a:pt x="66978" y="107748"/>
                  </a:cubicBezTo>
                  <a:cubicBezTo>
                    <a:pt x="91245" y="70861"/>
                    <a:pt x="118425" y="35430"/>
                    <a:pt x="145605" y="0"/>
                  </a:cubicBezTo>
                </a:path>
              </a:pathLst>
            </a:custGeom>
            <a:noFill/>
            <a:ln w="6350" cap="rnd">
              <a:solidFill>
                <a:schemeClr val="tx1">
                  <a:lumMod val="85000"/>
                  <a:lumOff val="15000"/>
                </a:scheme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4" name="任意多边形 63"/>
            <p:cNvSpPr/>
            <p:nvPr/>
          </p:nvSpPr>
          <p:spPr>
            <a:xfrm rot="20279529">
              <a:off x="2599025" y="4660637"/>
              <a:ext cx="191800" cy="92351"/>
            </a:xfrm>
            <a:custGeom>
              <a:avLst/>
              <a:gdLst>
                <a:gd name="connsiteX0" fmla="*/ 0 w 145605"/>
                <a:gd name="connsiteY0" fmla="*/ 221320 h 221320"/>
                <a:gd name="connsiteX1" fmla="*/ 66978 w 145605"/>
                <a:gd name="connsiteY1" fmla="*/ 107748 h 221320"/>
                <a:gd name="connsiteX2" fmla="*/ 145605 w 145605"/>
                <a:gd name="connsiteY2" fmla="*/ 0 h 221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5605" h="221320">
                  <a:moveTo>
                    <a:pt x="0" y="221320"/>
                  </a:moveTo>
                  <a:cubicBezTo>
                    <a:pt x="21355" y="182977"/>
                    <a:pt x="42711" y="144635"/>
                    <a:pt x="66978" y="107748"/>
                  </a:cubicBezTo>
                  <a:cubicBezTo>
                    <a:pt x="91245" y="70861"/>
                    <a:pt x="118425" y="35430"/>
                    <a:pt x="145605" y="0"/>
                  </a:cubicBezTo>
                </a:path>
              </a:pathLst>
            </a:custGeom>
            <a:noFill/>
            <a:ln w="6350" cap="rnd">
              <a:solidFill>
                <a:schemeClr val="tx1">
                  <a:lumMod val="85000"/>
                  <a:lumOff val="15000"/>
                </a:scheme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5" name="任意多边形 64"/>
            <p:cNvSpPr/>
            <p:nvPr/>
          </p:nvSpPr>
          <p:spPr>
            <a:xfrm rot="20279529">
              <a:off x="2611278" y="4795372"/>
              <a:ext cx="62292" cy="38099"/>
            </a:xfrm>
            <a:custGeom>
              <a:avLst/>
              <a:gdLst>
                <a:gd name="connsiteX0" fmla="*/ 0 w 145605"/>
                <a:gd name="connsiteY0" fmla="*/ 221320 h 221320"/>
                <a:gd name="connsiteX1" fmla="*/ 66978 w 145605"/>
                <a:gd name="connsiteY1" fmla="*/ 107748 h 221320"/>
                <a:gd name="connsiteX2" fmla="*/ 145605 w 145605"/>
                <a:gd name="connsiteY2" fmla="*/ 0 h 221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5605" h="221320">
                  <a:moveTo>
                    <a:pt x="0" y="221320"/>
                  </a:moveTo>
                  <a:cubicBezTo>
                    <a:pt x="21355" y="182977"/>
                    <a:pt x="42711" y="144635"/>
                    <a:pt x="66978" y="107748"/>
                  </a:cubicBezTo>
                  <a:cubicBezTo>
                    <a:pt x="91245" y="70861"/>
                    <a:pt x="118425" y="35430"/>
                    <a:pt x="145605" y="0"/>
                  </a:cubicBezTo>
                </a:path>
              </a:pathLst>
            </a:custGeom>
            <a:noFill/>
            <a:ln w="6350" cap="rnd">
              <a:solidFill>
                <a:schemeClr val="tx1">
                  <a:lumMod val="85000"/>
                  <a:lumOff val="15000"/>
                </a:scheme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6" name="任意多边形 65"/>
            <p:cNvSpPr/>
            <p:nvPr/>
          </p:nvSpPr>
          <p:spPr>
            <a:xfrm rot="20279529">
              <a:off x="2492800" y="4489548"/>
              <a:ext cx="71293" cy="50292"/>
            </a:xfrm>
            <a:custGeom>
              <a:avLst/>
              <a:gdLst>
                <a:gd name="connsiteX0" fmla="*/ 0 w 145605"/>
                <a:gd name="connsiteY0" fmla="*/ 221320 h 221320"/>
                <a:gd name="connsiteX1" fmla="*/ 66978 w 145605"/>
                <a:gd name="connsiteY1" fmla="*/ 107748 h 221320"/>
                <a:gd name="connsiteX2" fmla="*/ 145605 w 145605"/>
                <a:gd name="connsiteY2" fmla="*/ 0 h 221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5605" h="221320">
                  <a:moveTo>
                    <a:pt x="0" y="221320"/>
                  </a:moveTo>
                  <a:cubicBezTo>
                    <a:pt x="21355" y="182977"/>
                    <a:pt x="42711" y="144635"/>
                    <a:pt x="66978" y="107748"/>
                  </a:cubicBezTo>
                  <a:cubicBezTo>
                    <a:pt x="91245" y="70861"/>
                    <a:pt x="118425" y="35430"/>
                    <a:pt x="145605" y="0"/>
                  </a:cubicBezTo>
                </a:path>
              </a:pathLst>
            </a:custGeom>
            <a:noFill/>
            <a:ln w="6350" cap="rnd">
              <a:solidFill>
                <a:schemeClr val="tx1">
                  <a:lumMod val="85000"/>
                  <a:lumOff val="15000"/>
                </a:scheme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7" name="任意多边形 66"/>
            <p:cNvSpPr/>
            <p:nvPr/>
          </p:nvSpPr>
          <p:spPr>
            <a:xfrm rot="20279529">
              <a:off x="2118580" y="4584223"/>
              <a:ext cx="149665" cy="78198"/>
            </a:xfrm>
            <a:custGeom>
              <a:avLst/>
              <a:gdLst>
                <a:gd name="connsiteX0" fmla="*/ 0 w 145605"/>
                <a:gd name="connsiteY0" fmla="*/ 221320 h 221320"/>
                <a:gd name="connsiteX1" fmla="*/ 66978 w 145605"/>
                <a:gd name="connsiteY1" fmla="*/ 107748 h 221320"/>
                <a:gd name="connsiteX2" fmla="*/ 145605 w 145605"/>
                <a:gd name="connsiteY2" fmla="*/ 0 h 221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5605" h="221320">
                  <a:moveTo>
                    <a:pt x="0" y="221320"/>
                  </a:moveTo>
                  <a:cubicBezTo>
                    <a:pt x="21355" y="182977"/>
                    <a:pt x="42711" y="144635"/>
                    <a:pt x="66978" y="107748"/>
                  </a:cubicBezTo>
                  <a:cubicBezTo>
                    <a:pt x="91245" y="70861"/>
                    <a:pt x="118425" y="35430"/>
                    <a:pt x="145605" y="0"/>
                  </a:cubicBezTo>
                </a:path>
              </a:pathLst>
            </a:custGeom>
            <a:noFill/>
            <a:ln w="6350" cap="rnd">
              <a:solidFill>
                <a:schemeClr val="tx1">
                  <a:lumMod val="85000"/>
                  <a:lumOff val="15000"/>
                </a:scheme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8" name="任意多边形 67"/>
            <p:cNvSpPr/>
            <p:nvPr/>
          </p:nvSpPr>
          <p:spPr>
            <a:xfrm rot="20279529">
              <a:off x="2127493" y="4608630"/>
              <a:ext cx="255388" cy="139141"/>
            </a:xfrm>
            <a:custGeom>
              <a:avLst/>
              <a:gdLst>
                <a:gd name="connsiteX0" fmla="*/ 0 w 145605"/>
                <a:gd name="connsiteY0" fmla="*/ 221320 h 221320"/>
                <a:gd name="connsiteX1" fmla="*/ 66978 w 145605"/>
                <a:gd name="connsiteY1" fmla="*/ 107748 h 221320"/>
                <a:gd name="connsiteX2" fmla="*/ 145605 w 145605"/>
                <a:gd name="connsiteY2" fmla="*/ 0 h 221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5605" h="221320">
                  <a:moveTo>
                    <a:pt x="0" y="221320"/>
                  </a:moveTo>
                  <a:cubicBezTo>
                    <a:pt x="21355" y="182977"/>
                    <a:pt x="42711" y="144635"/>
                    <a:pt x="66978" y="107748"/>
                  </a:cubicBezTo>
                  <a:cubicBezTo>
                    <a:pt x="91245" y="70861"/>
                    <a:pt x="118425" y="35430"/>
                    <a:pt x="145605" y="0"/>
                  </a:cubicBezTo>
                </a:path>
              </a:pathLst>
            </a:custGeom>
            <a:noFill/>
            <a:ln w="6350" cap="rnd">
              <a:solidFill>
                <a:schemeClr val="tx1">
                  <a:lumMod val="85000"/>
                  <a:lumOff val="15000"/>
                </a:scheme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9" name="任意多边形 68"/>
            <p:cNvSpPr/>
            <p:nvPr/>
          </p:nvSpPr>
          <p:spPr>
            <a:xfrm rot="20279529">
              <a:off x="2284592" y="4709098"/>
              <a:ext cx="38604" cy="23656"/>
            </a:xfrm>
            <a:custGeom>
              <a:avLst/>
              <a:gdLst>
                <a:gd name="connsiteX0" fmla="*/ 0 w 145605"/>
                <a:gd name="connsiteY0" fmla="*/ 221320 h 221320"/>
                <a:gd name="connsiteX1" fmla="*/ 66978 w 145605"/>
                <a:gd name="connsiteY1" fmla="*/ 107748 h 221320"/>
                <a:gd name="connsiteX2" fmla="*/ 145605 w 145605"/>
                <a:gd name="connsiteY2" fmla="*/ 0 h 221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5605" h="221320">
                  <a:moveTo>
                    <a:pt x="0" y="221320"/>
                  </a:moveTo>
                  <a:cubicBezTo>
                    <a:pt x="21355" y="182977"/>
                    <a:pt x="42711" y="144635"/>
                    <a:pt x="66978" y="107748"/>
                  </a:cubicBezTo>
                  <a:cubicBezTo>
                    <a:pt x="91245" y="70861"/>
                    <a:pt x="118425" y="35430"/>
                    <a:pt x="145605" y="0"/>
                  </a:cubicBezTo>
                </a:path>
              </a:pathLst>
            </a:custGeom>
            <a:noFill/>
            <a:ln w="6350" cap="rnd">
              <a:solidFill>
                <a:schemeClr val="tx1">
                  <a:lumMod val="85000"/>
                  <a:lumOff val="15000"/>
                </a:scheme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0" name="任意多边形 69"/>
            <p:cNvSpPr/>
            <p:nvPr/>
          </p:nvSpPr>
          <p:spPr>
            <a:xfrm rot="20279529">
              <a:off x="2302799" y="4734812"/>
              <a:ext cx="38604" cy="23656"/>
            </a:xfrm>
            <a:custGeom>
              <a:avLst/>
              <a:gdLst>
                <a:gd name="connsiteX0" fmla="*/ 0 w 145605"/>
                <a:gd name="connsiteY0" fmla="*/ 221320 h 221320"/>
                <a:gd name="connsiteX1" fmla="*/ 66978 w 145605"/>
                <a:gd name="connsiteY1" fmla="*/ 107748 h 221320"/>
                <a:gd name="connsiteX2" fmla="*/ 145605 w 145605"/>
                <a:gd name="connsiteY2" fmla="*/ 0 h 221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5605" h="221320">
                  <a:moveTo>
                    <a:pt x="0" y="221320"/>
                  </a:moveTo>
                  <a:cubicBezTo>
                    <a:pt x="21355" y="182977"/>
                    <a:pt x="42711" y="144635"/>
                    <a:pt x="66978" y="107748"/>
                  </a:cubicBezTo>
                  <a:cubicBezTo>
                    <a:pt x="91245" y="70861"/>
                    <a:pt x="118425" y="35430"/>
                    <a:pt x="145605" y="0"/>
                  </a:cubicBezTo>
                </a:path>
              </a:pathLst>
            </a:custGeom>
            <a:noFill/>
            <a:ln w="6350" cap="rnd">
              <a:solidFill>
                <a:schemeClr val="tx1">
                  <a:lumMod val="85000"/>
                  <a:lumOff val="15000"/>
                </a:scheme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77" name="文本框 76"/>
          <p:cNvSpPr txBox="1"/>
          <p:nvPr/>
        </p:nvSpPr>
        <p:spPr>
          <a:xfrm>
            <a:off x="1364319" y="122261"/>
            <a:ext cx="10661021" cy="83099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zh-TW" altLang="en-US" sz="4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愛地球團隊搶救菊池氏細鯽的研究過程</a:t>
            </a:r>
            <a:endParaRPr lang="zh-CN" altLang="en-US" sz="4800" b="1" dirty="0">
              <a:solidFill>
                <a:schemeClr val="tx1">
                  <a:lumMod val="75000"/>
                  <a:lumOff val="2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78" name="椭圆 77"/>
          <p:cNvSpPr/>
          <p:nvPr/>
        </p:nvSpPr>
        <p:spPr>
          <a:xfrm>
            <a:off x="-894918" y="3954141"/>
            <a:ext cx="765646" cy="765646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9" name="椭圆 78"/>
          <p:cNvSpPr/>
          <p:nvPr/>
        </p:nvSpPr>
        <p:spPr>
          <a:xfrm>
            <a:off x="-894918" y="3195132"/>
            <a:ext cx="765646" cy="765646"/>
          </a:xfrm>
          <a:prstGeom prst="ellipse">
            <a:avLst/>
          </a:prstGeom>
          <a:solidFill>
            <a:srgbClr val="76AA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6" name="椭圆 85"/>
          <p:cNvSpPr/>
          <p:nvPr/>
        </p:nvSpPr>
        <p:spPr>
          <a:xfrm>
            <a:off x="-894918" y="2432805"/>
            <a:ext cx="765646" cy="765646"/>
          </a:xfrm>
          <a:prstGeom prst="ellipse">
            <a:avLst/>
          </a:prstGeom>
          <a:solidFill>
            <a:srgbClr val="FF3E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7" name="椭圆 86"/>
          <p:cNvSpPr/>
          <p:nvPr/>
        </p:nvSpPr>
        <p:spPr>
          <a:xfrm>
            <a:off x="-874228" y="1670696"/>
            <a:ext cx="765646" cy="765646"/>
          </a:xfrm>
          <a:prstGeom prst="ellipse">
            <a:avLst/>
          </a:prstGeom>
          <a:solidFill>
            <a:srgbClr val="F7B6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3" name="组合 92"/>
          <p:cNvGrpSpPr/>
          <p:nvPr/>
        </p:nvGrpSpPr>
        <p:grpSpPr>
          <a:xfrm>
            <a:off x="3419962" y="1670697"/>
            <a:ext cx="2616422" cy="1694550"/>
            <a:chOff x="3413329" y="2015742"/>
            <a:chExt cx="2256055" cy="1530900"/>
          </a:xfrm>
        </p:grpSpPr>
        <p:sp>
          <p:nvSpPr>
            <p:cNvPr id="94" name="椭圆 31"/>
            <p:cNvSpPr/>
            <p:nvPr/>
          </p:nvSpPr>
          <p:spPr>
            <a:xfrm>
              <a:off x="3763166" y="2015742"/>
              <a:ext cx="1556383" cy="1530900"/>
            </a:xfrm>
            <a:custGeom>
              <a:avLst/>
              <a:gdLst>
                <a:gd name="connsiteX0" fmla="*/ 0 w 656493"/>
                <a:gd name="connsiteY0" fmla="*/ 316523 h 633046"/>
                <a:gd name="connsiteX1" fmla="*/ 328247 w 656493"/>
                <a:gd name="connsiteY1" fmla="*/ 0 h 633046"/>
                <a:gd name="connsiteX2" fmla="*/ 656494 w 656493"/>
                <a:gd name="connsiteY2" fmla="*/ 316523 h 633046"/>
                <a:gd name="connsiteX3" fmla="*/ 328247 w 656493"/>
                <a:gd name="connsiteY3" fmla="*/ 633046 h 633046"/>
                <a:gd name="connsiteX4" fmla="*/ 0 w 656493"/>
                <a:gd name="connsiteY4" fmla="*/ 316523 h 633046"/>
                <a:gd name="connsiteX0-1" fmla="*/ 328247 w 656494"/>
                <a:gd name="connsiteY0-2" fmla="*/ 0 h 633046"/>
                <a:gd name="connsiteX1-3" fmla="*/ 656494 w 656494"/>
                <a:gd name="connsiteY1-4" fmla="*/ 316523 h 633046"/>
                <a:gd name="connsiteX2-5" fmla="*/ 328247 w 656494"/>
                <a:gd name="connsiteY2-6" fmla="*/ 633046 h 633046"/>
                <a:gd name="connsiteX3-7" fmla="*/ 0 w 656494"/>
                <a:gd name="connsiteY3-8" fmla="*/ 316523 h 633046"/>
                <a:gd name="connsiteX4-9" fmla="*/ 419687 w 656494"/>
                <a:gd name="connsiteY4-10" fmla="*/ 91440 h 633046"/>
                <a:gd name="connsiteX0-11" fmla="*/ 402964 w 731211"/>
                <a:gd name="connsiteY0-12" fmla="*/ 0 h 633046"/>
                <a:gd name="connsiteX1-13" fmla="*/ 731211 w 731211"/>
                <a:gd name="connsiteY1-14" fmla="*/ 316523 h 633046"/>
                <a:gd name="connsiteX2-15" fmla="*/ 402964 w 731211"/>
                <a:gd name="connsiteY2-16" fmla="*/ 633046 h 633046"/>
                <a:gd name="connsiteX3-17" fmla="*/ 74717 w 731211"/>
                <a:gd name="connsiteY3-18" fmla="*/ 316523 h 633046"/>
                <a:gd name="connsiteX4-19" fmla="*/ 161895 w 731211"/>
                <a:gd name="connsiteY4-20" fmla="*/ 152400 h 633046"/>
                <a:gd name="connsiteX0-21" fmla="*/ 353700 w 681947"/>
                <a:gd name="connsiteY0-22" fmla="*/ 0 h 633046"/>
                <a:gd name="connsiteX1-23" fmla="*/ 681947 w 681947"/>
                <a:gd name="connsiteY1-24" fmla="*/ 316523 h 633046"/>
                <a:gd name="connsiteX2-25" fmla="*/ 353700 w 681947"/>
                <a:gd name="connsiteY2-26" fmla="*/ 633046 h 633046"/>
                <a:gd name="connsiteX3-27" fmla="*/ 25453 w 681947"/>
                <a:gd name="connsiteY3-28" fmla="*/ 316523 h 633046"/>
                <a:gd name="connsiteX4-29" fmla="*/ 112631 w 681947"/>
                <a:gd name="connsiteY4-30" fmla="*/ 152400 h 633046"/>
                <a:gd name="connsiteX0-31" fmla="*/ 341249 w 669496"/>
                <a:gd name="connsiteY0-32" fmla="*/ 0 h 633046"/>
                <a:gd name="connsiteX1-33" fmla="*/ 669496 w 669496"/>
                <a:gd name="connsiteY1-34" fmla="*/ 316523 h 633046"/>
                <a:gd name="connsiteX2-35" fmla="*/ 341249 w 669496"/>
                <a:gd name="connsiteY2-36" fmla="*/ 633046 h 633046"/>
                <a:gd name="connsiteX3-37" fmla="*/ 13002 w 669496"/>
                <a:gd name="connsiteY3-38" fmla="*/ 316523 h 633046"/>
                <a:gd name="connsiteX4-39" fmla="*/ 100180 w 669496"/>
                <a:gd name="connsiteY4-40" fmla="*/ 152400 h 633046"/>
                <a:gd name="connsiteX0-41" fmla="*/ 347951 w 676198"/>
                <a:gd name="connsiteY0-42" fmla="*/ 0 h 633046"/>
                <a:gd name="connsiteX1-43" fmla="*/ 676198 w 676198"/>
                <a:gd name="connsiteY1-44" fmla="*/ 316523 h 633046"/>
                <a:gd name="connsiteX2-45" fmla="*/ 347951 w 676198"/>
                <a:gd name="connsiteY2-46" fmla="*/ 633046 h 633046"/>
                <a:gd name="connsiteX3-47" fmla="*/ 19704 w 676198"/>
                <a:gd name="connsiteY3-48" fmla="*/ 316523 h 633046"/>
                <a:gd name="connsiteX4-49" fmla="*/ 79173 w 676198"/>
                <a:gd name="connsiteY4-50" fmla="*/ 113607 h 633046"/>
                <a:gd name="connsiteX0-51" fmla="*/ 333371 w 661618"/>
                <a:gd name="connsiteY0-52" fmla="*/ 0 h 633046"/>
                <a:gd name="connsiteX1-53" fmla="*/ 661618 w 661618"/>
                <a:gd name="connsiteY1-54" fmla="*/ 316523 h 633046"/>
                <a:gd name="connsiteX2-55" fmla="*/ 333371 w 661618"/>
                <a:gd name="connsiteY2-56" fmla="*/ 633046 h 633046"/>
                <a:gd name="connsiteX3-57" fmla="*/ 5124 w 661618"/>
                <a:gd name="connsiteY3-58" fmla="*/ 316523 h 633046"/>
                <a:gd name="connsiteX4-59" fmla="*/ 64593 w 661618"/>
                <a:gd name="connsiteY4-60" fmla="*/ 113607 h 633046"/>
                <a:gd name="connsiteX0-61" fmla="*/ 178200 w 661618"/>
                <a:gd name="connsiteY0-62" fmla="*/ 0 h 583170"/>
                <a:gd name="connsiteX1-63" fmla="*/ 661618 w 661618"/>
                <a:gd name="connsiteY1-64" fmla="*/ 266647 h 583170"/>
                <a:gd name="connsiteX2-65" fmla="*/ 333371 w 661618"/>
                <a:gd name="connsiteY2-66" fmla="*/ 583170 h 583170"/>
                <a:gd name="connsiteX3-67" fmla="*/ 5124 w 661618"/>
                <a:gd name="connsiteY3-68" fmla="*/ 266647 h 583170"/>
                <a:gd name="connsiteX4-69" fmla="*/ 64593 w 661618"/>
                <a:gd name="connsiteY4-70" fmla="*/ 63731 h 583170"/>
                <a:gd name="connsiteX0-71" fmla="*/ 178200 w 662133"/>
                <a:gd name="connsiteY0-72" fmla="*/ 66578 h 649748"/>
                <a:gd name="connsiteX1-73" fmla="*/ 412660 w 662133"/>
                <a:gd name="connsiteY1-74" fmla="*/ 10947 h 649748"/>
                <a:gd name="connsiteX2-75" fmla="*/ 661618 w 662133"/>
                <a:gd name="connsiteY2-76" fmla="*/ 333225 h 649748"/>
                <a:gd name="connsiteX3-77" fmla="*/ 333371 w 662133"/>
                <a:gd name="connsiteY3-78" fmla="*/ 649748 h 649748"/>
                <a:gd name="connsiteX4-79" fmla="*/ 5124 w 662133"/>
                <a:gd name="connsiteY4-80" fmla="*/ 333225 h 649748"/>
                <a:gd name="connsiteX5" fmla="*/ 64593 w 662133"/>
                <a:gd name="connsiteY5" fmla="*/ 130309 h 649748"/>
                <a:gd name="connsiteX0-81" fmla="*/ 178200 w 662148"/>
                <a:gd name="connsiteY0-82" fmla="*/ 66578 h 649748"/>
                <a:gd name="connsiteX1-83" fmla="*/ 412660 w 662148"/>
                <a:gd name="connsiteY1-84" fmla="*/ 10947 h 649748"/>
                <a:gd name="connsiteX2-85" fmla="*/ 661618 w 662148"/>
                <a:gd name="connsiteY2-86" fmla="*/ 333225 h 649748"/>
                <a:gd name="connsiteX3-87" fmla="*/ 333371 w 662148"/>
                <a:gd name="connsiteY3-88" fmla="*/ 649748 h 649748"/>
                <a:gd name="connsiteX4-89" fmla="*/ 5124 w 662148"/>
                <a:gd name="connsiteY4-90" fmla="*/ 333225 h 649748"/>
                <a:gd name="connsiteX5-91" fmla="*/ 64593 w 662148"/>
                <a:gd name="connsiteY5-92" fmla="*/ 130309 h 649748"/>
                <a:gd name="connsiteX0-93" fmla="*/ 178200 w 662148"/>
                <a:gd name="connsiteY0-94" fmla="*/ 61032 h 644202"/>
                <a:gd name="connsiteX1-95" fmla="*/ 412660 w 662148"/>
                <a:gd name="connsiteY1-96" fmla="*/ 5401 h 644202"/>
                <a:gd name="connsiteX2-97" fmla="*/ 661618 w 662148"/>
                <a:gd name="connsiteY2-98" fmla="*/ 327679 h 644202"/>
                <a:gd name="connsiteX3-99" fmla="*/ 333371 w 662148"/>
                <a:gd name="connsiteY3-100" fmla="*/ 644202 h 644202"/>
                <a:gd name="connsiteX4-101" fmla="*/ 5124 w 662148"/>
                <a:gd name="connsiteY4-102" fmla="*/ 327679 h 644202"/>
                <a:gd name="connsiteX5-103" fmla="*/ 64593 w 662148"/>
                <a:gd name="connsiteY5-104" fmla="*/ 124763 h 644202"/>
                <a:gd name="connsiteX0-105" fmla="*/ 178200 w 662148"/>
                <a:gd name="connsiteY0-106" fmla="*/ 75865 h 659035"/>
                <a:gd name="connsiteX1-107" fmla="*/ 168819 w 662148"/>
                <a:gd name="connsiteY1-108" fmla="*/ 31317 h 659035"/>
                <a:gd name="connsiteX2-109" fmla="*/ 412660 w 662148"/>
                <a:gd name="connsiteY2-110" fmla="*/ 20234 h 659035"/>
                <a:gd name="connsiteX3-111" fmla="*/ 661618 w 662148"/>
                <a:gd name="connsiteY3-112" fmla="*/ 342512 h 659035"/>
                <a:gd name="connsiteX4-113" fmla="*/ 333371 w 662148"/>
                <a:gd name="connsiteY4-114" fmla="*/ 659035 h 659035"/>
                <a:gd name="connsiteX5-115" fmla="*/ 5124 w 662148"/>
                <a:gd name="connsiteY5-116" fmla="*/ 342512 h 659035"/>
                <a:gd name="connsiteX6" fmla="*/ 64593 w 662148"/>
                <a:gd name="connsiteY6" fmla="*/ 139596 h 659035"/>
                <a:gd name="connsiteX0-117" fmla="*/ 178200 w 662148"/>
                <a:gd name="connsiteY0-118" fmla="*/ 68901 h 652071"/>
                <a:gd name="connsiteX1-119" fmla="*/ 130026 w 662148"/>
                <a:gd name="connsiteY1-120" fmla="*/ 68688 h 652071"/>
                <a:gd name="connsiteX2-121" fmla="*/ 412660 w 662148"/>
                <a:gd name="connsiteY2-122" fmla="*/ 13270 h 652071"/>
                <a:gd name="connsiteX3-123" fmla="*/ 661618 w 662148"/>
                <a:gd name="connsiteY3-124" fmla="*/ 335548 h 652071"/>
                <a:gd name="connsiteX4-125" fmla="*/ 333371 w 662148"/>
                <a:gd name="connsiteY4-126" fmla="*/ 652071 h 652071"/>
                <a:gd name="connsiteX5-127" fmla="*/ 5124 w 662148"/>
                <a:gd name="connsiteY5-128" fmla="*/ 335548 h 652071"/>
                <a:gd name="connsiteX6-129" fmla="*/ 64593 w 662148"/>
                <a:gd name="connsiteY6-130" fmla="*/ 132632 h 652071"/>
                <a:gd name="connsiteX0-131" fmla="*/ 178200 w 662220"/>
                <a:gd name="connsiteY0-132" fmla="*/ 68901 h 652071"/>
                <a:gd name="connsiteX1-133" fmla="*/ 130026 w 662220"/>
                <a:gd name="connsiteY1-134" fmla="*/ 68688 h 652071"/>
                <a:gd name="connsiteX2-135" fmla="*/ 412660 w 662220"/>
                <a:gd name="connsiteY2-136" fmla="*/ 13270 h 652071"/>
                <a:gd name="connsiteX3-137" fmla="*/ 661618 w 662220"/>
                <a:gd name="connsiteY3-138" fmla="*/ 335548 h 652071"/>
                <a:gd name="connsiteX4-139" fmla="*/ 333371 w 662220"/>
                <a:gd name="connsiteY4-140" fmla="*/ 652071 h 652071"/>
                <a:gd name="connsiteX5-141" fmla="*/ 5124 w 662220"/>
                <a:gd name="connsiteY5-142" fmla="*/ 335548 h 652071"/>
                <a:gd name="connsiteX6-143" fmla="*/ 64593 w 662220"/>
                <a:gd name="connsiteY6-144" fmla="*/ 132632 h 652071"/>
                <a:gd name="connsiteX0-145" fmla="*/ 178200 w 662220"/>
                <a:gd name="connsiteY0-146" fmla="*/ 58449 h 641619"/>
                <a:gd name="connsiteX1-147" fmla="*/ 130026 w 662220"/>
                <a:gd name="connsiteY1-148" fmla="*/ 58236 h 641619"/>
                <a:gd name="connsiteX2-149" fmla="*/ 412660 w 662220"/>
                <a:gd name="connsiteY2-150" fmla="*/ 2818 h 641619"/>
                <a:gd name="connsiteX3-151" fmla="*/ 661618 w 662220"/>
                <a:gd name="connsiteY3-152" fmla="*/ 325096 h 641619"/>
                <a:gd name="connsiteX4-153" fmla="*/ 333371 w 662220"/>
                <a:gd name="connsiteY4-154" fmla="*/ 641619 h 641619"/>
                <a:gd name="connsiteX5-155" fmla="*/ 5124 w 662220"/>
                <a:gd name="connsiteY5-156" fmla="*/ 325096 h 641619"/>
                <a:gd name="connsiteX6-157" fmla="*/ 64593 w 662220"/>
                <a:gd name="connsiteY6-158" fmla="*/ 122180 h 641619"/>
                <a:gd name="connsiteX0-159" fmla="*/ 178200 w 662220"/>
                <a:gd name="connsiteY0-160" fmla="*/ 58449 h 641619"/>
                <a:gd name="connsiteX1-161" fmla="*/ 130026 w 662220"/>
                <a:gd name="connsiteY1-162" fmla="*/ 58236 h 641619"/>
                <a:gd name="connsiteX2-163" fmla="*/ 412660 w 662220"/>
                <a:gd name="connsiteY2-164" fmla="*/ 2818 h 641619"/>
                <a:gd name="connsiteX3-165" fmla="*/ 661618 w 662220"/>
                <a:gd name="connsiteY3-166" fmla="*/ 325096 h 641619"/>
                <a:gd name="connsiteX4-167" fmla="*/ 333371 w 662220"/>
                <a:gd name="connsiteY4-168" fmla="*/ 641619 h 641619"/>
                <a:gd name="connsiteX5-169" fmla="*/ 5124 w 662220"/>
                <a:gd name="connsiteY5-170" fmla="*/ 325096 h 641619"/>
                <a:gd name="connsiteX6-171" fmla="*/ 64593 w 662220"/>
                <a:gd name="connsiteY6-172" fmla="*/ 122180 h 641619"/>
                <a:gd name="connsiteX0-173" fmla="*/ 178200 w 662220"/>
                <a:gd name="connsiteY0-174" fmla="*/ 58449 h 641619"/>
                <a:gd name="connsiteX1-175" fmla="*/ 130026 w 662220"/>
                <a:gd name="connsiteY1-176" fmla="*/ 58236 h 641619"/>
                <a:gd name="connsiteX2-177" fmla="*/ 412660 w 662220"/>
                <a:gd name="connsiteY2-178" fmla="*/ 2818 h 641619"/>
                <a:gd name="connsiteX3-179" fmla="*/ 661618 w 662220"/>
                <a:gd name="connsiteY3-180" fmla="*/ 325096 h 641619"/>
                <a:gd name="connsiteX4-181" fmla="*/ 333371 w 662220"/>
                <a:gd name="connsiteY4-182" fmla="*/ 641619 h 641619"/>
                <a:gd name="connsiteX5-183" fmla="*/ 5124 w 662220"/>
                <a:gd name="connsiteY5-184" fmla="*/ 325096 h 641619"/>
                <a:gd name="connsiteX6-185" fmla="*/ 64593 w 662220"/>
                <a:gd name="connsiteY6-186" fmla="*/ 122180 h 641619"/>
                <a:gd name="connsiteX0-187" fmla="*/ 178200 w 662220"/>
                <a:gd name="connsiteY0-188" fmla="*/ 58449 h 641619"/>
                <a:gd name="connsiteX1-189" fmla="*/ 130026 w 662220"/>
                <a:gd name="connsiteY1-190" fmla="*/ 58236 h 641619"/>
                <a:gd name="connsiteX2-191" fmla="*/ 412660 w 662220"/>
                <a:gd name="connsiteY2-192" fmla="*/ 2818 h 641619"/>
                <a:gd name="connsiteX3-193" fmla="*/ 661618 w 662220"/>
                <a:gd name="connsiteY3-194" fmla="*/ 325096 h 641619"/>
                <a:gd name="connsiteX4-195" fmla="*/ 333371 w 662220"/>
                <a:gd name="connsiteY4-196" fmla="*/ 641619 h 641619"/>
                <a:gd name="connsiteX5-197" fmla="*/ 5124 w 662220"/>
                <a:gd name="connsiteY5-198" fmla="*/ 325096 h 641619"/>
                <a:gd name="connsiteX6-199" fmla="*/ 64593 w 662220"/>
                <a:gd name="connsiteY6-200" fmla="*/ 122180 h 641619"/>
                <a:gd name="connsiteX0-201" fmla="*/ 178200 w 662220"/>
                <a:gd name="connsiteY0-202" fmla="*/ 58449 h 641619"/>
                <a:gd name="connsiteX1-203" fmla="*/ 130026 w 662220"/>
                <a:gd name="connsiteY1-204" fmla="*/ 58236 h 641619"/>
                <a:gd name="connsiteX2-205" fmla="*/ 412660 w 662220"/>
                <a:gd name="connsiteY2-206" fmla="*/ 2818 h 641619"/>
                <a:gd name="connsiteX3-207" fmla="*/ 661618 w 662220"/>
                <a:gd name="connsiteY3-208" fmla="*/ 325096 h 641619"/>
                <a:gd name="connsiteX4-209" fmla="*/ 333371 w 662220"/>
                <a:gd name="connsiteY4-210" fmla="*/ 641619 h 641619"/>
                <a:gd name="connsiteX5-211" fmla="*/ 5124 w 662220"/>
                <a:gd name="connsiteY5-212" fmla="*/ 325096 h 641619"/>
                <a:gd name="connsiteX6-213" fmla="*/ 64593 w 662220"/>
                <a:gd name="connsiteY6-214" fmla="*/ 122180 h 641619"/>
                <a:gd name="connsiteX0-215" fmla="*/ 176252 w 660272"/>
                <a:gd name="connsiteY0-216" fmla="*/ 58449 h 641619"/>
                <a:gd name="connsiteX1-217" fmla="*/ 128078 w 660272"/>
                <a:gd name="connsiteY1-218" fmla="*/ 58236 h 641619"/>
                <a:gd name="connsiteX2-219" fmla="*/ 410712 w 660272"/>
                <a:gd name="connsiteY2-220" fmla="*/ 2818 h 641619"/>
                <a:gd name="connsiteX3-221" fmla="*/ 659670 w 660272"/>
                <a:gd name="connsiteY3-222" fmla="*/ 325096 h 641619"/>
                <a:gd name="connsiteX4-223" fmla="*/ 331423 w 660272"/>
                <a:gd name="connsiteY4-224" fmla="*/ 641619 h 641619"/>
                <a:gd name="connsiteX5-225" fmla="*/ 3176 w 660272"/>
                <a:gd name="connsiteY5-226" fmla="*/ 325096 h 641619"/>
                <a:gd name="connsiteX6-227" fmla="*/ 62645 w 660272"/>
                <a:gd name="connsiteY6-228" fmla="*/ 122180 h 641619"/>
                <a:gd name="connsiteX0-229" fmla="*/ 253837 w 660272"/>
                <a:gd name="connsiteY0-230" fmla="*/ 30740 h 641619"/>
                <a:gd name="connsiteX1-231" fmla="*/ 128078 w 660272"/>
                <a:gd name="connsiteY1-232" fmla="*/ 58236 h 641619"/>
                <a:gd name="connsiteX2-233" fmla="*/ 410712 w 660272"/>
                <a:gd name="connsiteY2-234" fmla="*/ 2818 h 641619"/>
                <a:gd name="connsiteX3-235" fmla="*/ 659670 w 660272"/>
                <a:gd name="connsiteY3-236" fmla="*/ 325096 h 641619"/>
                <a:gd name="connsiteX4-237" fmla="*/ 331423 w 660272"/>
                <a:gd name="connsiteY4-238" fmla="*/ 641619 h 641619"/>
                <a:gd name="connsiteX5-239" fmla="*/ 3176 w 660272"/>
                <a:gd name="connsiteY5-240" fmla="*/ 325096 h 641619"/>
                <a:gd name="connsiteX6-241" fmla="*/ 62645 w 660272"/>
                <a:gd name="connsiteY6-242" fmla="*/ 122180 h 641619"/>
                <a:gd name="connsiteX0-243" fmla="*/ 253837 w 660191"/>
                <a:gd name="connsiteY0-244" fmla="*/ 41069 h 651948"/>
                <a:gd name="connsiteX1-245" fmla="*/ 161329 w 660191"/>
                <a:gd name="connsiteY1-246" fmla="*/ 63023 h 651948"/>
                <a:gd name="connsiteX2-247" fmla="*/ 410712 w 660191"/>
                <a:gd name="connsiteY2-248" fmla="*/ 13147 h 651948"/>
                <a:gd name="connsiteX3-249" fmla="*/ 659670 w 660191"/>
                <a:gd name="connsiteY3-250" fmla="*/ 335425 h 651948"/>
                <a:gd name="connsiteX4-251" fmla="*/ 331423 w 660191"/>
                <a:gd name="connsiteY4-252" fmla="*/ 651948 h 651948"/>
                <a:gd name="connsiteX5-253" fmla="*/ 3176 w 660191"/>
                <a:gd name="connsiteY5-254" fmla="*/ 335425 h 651948"/>
                <a:gd name="connsiteX6-255" fmla="*/ 62645 w 660191"/>
                <a:gd name="connsiteY6-256" fmla="*/ 132509 h 651948"/>
                <a:gd name="connsiteX0-257" fmla="*/ 253837 w 660897"/>
                <a:gd name="connsiteY0-258" fmla="*/ 45475 h 656354"/>
                <a:gd name="connsiteX1-259" fmla="*/ 161329 w 660897"/>
                <a:gd name="connsiteY1-260" fmla="*/ 67429 h 656354"/>
                <a:gd name="connsiteX2-261" fmla="*/ 410712 w 660897"/>
                <a:gd name="connsiteY2-262" fmla="*/ 17553 h 656354"/>
                <a:gd name="connsiteX3-263" fmla="*/ 659670 w 660897"/>
                <a:gd name="connsiteY3-264" fmla="*/ 339831 h 656354"/>
                <a:gd name="connsiteX4-265" fmla="*/ 331423 w 660897"/>
                <a:gd name="connsiteY4-266" fmla="*/ 656354 h 656354"/>
                <a:gd name="connsiteX5-267" fmla="*/ 3176 w 660897"/>
                <a:gd name="connsiteY5-268" fmla="*/ 339831 h 656354"/>
                <a:gd name="connsiteX6-269" fmla="*/ 62645 w 660897"/>
                <a:gd name="connsiteY6-270" fmla="*/ 136915 h 656354"/>
                <a:gd name="connsiteX0-271" fmla="*/ 253837 w 660406"/>
                <a:gd name="connsiteY0-272" fmla="*/ 41070 h 651949"/>
                <a:gd name="connsiteX1-273" fmla="*/ 161329 w 660406"/>
                <a:gd name="connsiteY1-274" fmla="*/ 63024 h 651949"/>
                <a:gd name="connsiteX2-275" fmla="*/ 410712 w 660406"/>
                <a:gd name="connsiteY2-276" fmla="*/ 13148 h 651949"/>
                <a:gd name="connsiteX3-277" fmla="*/ 659670 w 660406"/>
                <a:gd name="connsiteY3-278" fmla="*/ 335426 h 651949"/>
                <a:gd name="connsiteX4-279" fmla="*/ 331423 w 660406"/>
                <a:gd name="connsiteY4-280" fmla="*/ 651949 h 651949"/>
                <a:gd name="connsiteX5-281" fmla="*/ 3176 w 660406"/>
                <a:gd name="connsiteY5-282" fmla="*/ 335426 h 651949"/>
                <a:gd name="connsiteX6-283" fmla="*/ 62645 w 660406"/>
                <a:gd name="connsiteY6-284" fmla="*/ 132510 h 651949"/>
                <a:gd name="connsiteX0-285" fmla="*/ 161329 w 660406"/>
                <a:gd name="connsiteY0-286" fmla="*/ 63024 h 651949"/>
                <a:gd name="connsiteX1-287" fmla="*/ 410712 w 660406"/>
                <a:gd name="connsiteY1-288" fmla="*/ 13148 h 651949"/>
                <a:gd name="connsiteX2-289" fmla="*/ 659670 w 660406"/>
                <a:gd name="connsiteY2-290" fmla="*/ 335426 h 651949"/>
                <a:gd name="connsiteX3-291" fmla="*/ 331423 w 660406"/>
                <a:gd name="connsiteY3-292" fmla="*/ 651949 h 651949"/>
                <a:gd name="connsiteX4-293" fmla="*/ 3176 w 660406"/>
                <a:gd name="connsiteY4-294" fmla="*/ 335426 h 651949"/>
                <a:gd name="connsiteX5-295" fmla="*/ 62645 w 660406"/>
                <a:gd name="connsiteY5-296" fmla="*/ 132510 h 651949"/>
                <a:gd name="connsiteX0-297" fmla="*/ 128078 w 660207"/>
                <a:gd name="connsiteY0-298" fmla="*/ 63024 h 651949"/>
                <a:gd name="connsiteX1-299" fmla="*/ 410712 w 660207"/>
                <a:gd name="connsiteY1-300" fmla="*/ 13148 h 651949"/>
                <a:gd name="connsiteX2-301" fmla="*/ 659670 w 660207"/>
                <a:gd name="connsiteY2-302" fmla="*/ 335426 h 651949"/>
                <a:gd name="connsiteX3-303" fmla="*/ 331423 w 660207"/>
                <a:gd name="connsiteY3-304" fmla="*/ 651949 h 651949"/>
                <a:gd name="connsiteX4-305" fmla="*/ 3176 w 660207"/>
                <a:gd name="connsiteY4-306" fmla="*/ 335426 h 651949"/>
                <a:gd name="connsiteX5-307" fmla="*/ 62645 w 660207"/>
                <a:gd name="connsiteY5-308" fmla="*/ 132510 h 651949"/>
                <a:gd name="connsiteX0-309" fmla="*/ 128078 w 660438"/>
                <a:gd name="connsiteY0-310" fmla="*/ 60888 h 649813"/>
                <a:gd name="connsiteX1-311" fmla="*/ 410712 w 660438"/>
                <a:gd name="connsiteY1-312" fmla="*/ 11012 h 649813"/>
                <a:gd name="connsiteX2-313" fmla="*/ 659670 w 660438"/>
                <a:gd name="connsiteY2-314" fmla="*/ 333290 h 649813"/>
                <a:gd name="connsiteX3-315" fmla="*/ 331423 w 660438"/>
                <a:gd name="connsiteY3-316" fmla="*/ 649813 h 649813"/>
                <a:gd name="connsiteX4-317" fmla="*/ 3176 w 660438"/>
                <a:gd name="connsiteY4-318" fmla="*/ 333290 h 649813"/>
                <a:gd name="connsiteX5-319" fmla="*/ 62645 w 660438"/>
                <a:gd name="connsiteY5-320" fmla="*/ 130374 h 649813"/>
                <a:gd name="connsiteX0-321" fmla="*/ 128078 w 660438"/>
                <a:gd name="connsiteY0-322" fmla="*/ 64927 h 653852"/>
                <a:gd name="connsiteX1-323" fmla="*/ 410712 w 660438"/>
                <a:gd name="connsiteY1-324" fmla="*/ 15051 h 653852"/>
                <a:gd name="connsiteX2-325" fmla="*/ 659670 w 660438"/>
                <a:gd name="connsiteY2-326" fmla="*/ 337329 h 653852"/>
                <a:gd name="connsiteX3-327" fmla="*/ 331423 w 660438"/>
                <a:gd name="connsiteY3-328" fmla="*/ 653852 h 653852"/>
                <a:gd name="connsiteX4-329" fmla="*/ 3176 w 660438"/>
                <a:gd name="connsiteY4-330" fmla="*/ 337329 h 653852"/>
                <a:gd name="connsiteX5-331" fmla="*/ 62645 w 660438"/>
                <a:gd name="connsiteY5-332" fmla="*/ 134413 h 653852"/>
                <a:gd name="connsiteX0-333" fmla="*/ 128078 w 687378"/>
                <a:gd name="connsiteY0-334" fmla="*/ 58090 h 647015"/>
                <a:gd name="connsiteX1-335" fmla="*/ 571432 w 687378"/>
                <a:gd name="connsiteY1-336" fmla="*/ 16673 h 647015"/>
                <a:gd name="connsiteX2-337" fmla="*/ 659670 w 687378"/>
                <a:gd name="connsiteY2-338" fmla="*/ 330492 h 647015"/>
                <a:gd name="connsiteX3-339" fmla="*/ 331423 w 687378"/>
                <a:gd name="connsiteY3-340" fmla="*/ 647015 h 647015"/>
                <a:gd name="connsiteX4-341" fmla="*/ 3176 w 687378"/>
                <a:gd name="connsiteY4-342" fmla="*/ 330492 h 647015"/>
                <a:gd name="connsiteX5-343" fmla="*/ 62645 w 687378"/>
                <a:gd name="connsiteY5-344" fmla="*/ 127576 h 647015"/>
                <a:gd name="connsiteX0-345" fmla="*/ 128078 w 677145"/>
                <a:gd name="connsiteY0-346" fmla="*/ 58090 h 663933"/>
                <a:gd name="connsiteX1-347" fmla="*/ 571432 w 677145"/>
                <a:gd name="connsiteY1-348" fmla="*/ 16673 h 663933"/>
                <a:gd name="connsiteX2-349" fmla="*/ 659670 w 677145"/>
                <a:gd name="connsiteY2-350" fmla="*/ 330492 h 663933"/>
                <a:gd name="connsiteX3-351" fmla="*/ 559815 w 677145"/>
                <a:gd name="connsiteY3-352" fmla="*/ 663933 h 663933"/>
                <a:gd name="connsiteX4-353" fmla="*/ 3176 w 677145"/>
                <a:gd name="connsiteY4-354" fmla="*/ 330492 h 663933"/>
                <a:gd name="connsiteX5-355" fmla="*/ 62645 w 677145"/>
                <a:gd name="connsiteY5-356" fmla="*/ 127576 h 663933"/>
                <a:gd name="connsiteX0-357" fmla="*/ 101940 w 644966"/>
                <a:gd name="connsiteY0-358" fmla="*/ 58090 h 685888"/>
                <a:gd name="connsiteX1-359" fmla="*/ 545294 w 644966"/>
                <a:gd name="connsiteY1-360" fmla="*/ 16673 h 685888"/>
                <a:gd name="connsiteX2-361" fmla="*/ 633532 w 644966"/>
                <a:gd name="connsiteY2-362" fmla="*/ 330492 h 685888"/>
                <a:gd name="connsiteX3-363" fmla="*/ 533677 w 644966"/>
                <a:gd name="connsiteY3-364" fmla="*/ 663933 h 685888"/>
                <a:gd name="connsiteX4-365" fmla="*/ 10874 w 644966"/>
                <a:gd name="connsiteY4-366" fmla="*/ 575801 h 685888"/>
                <a:gd name="connsiteX5-367" fmla="*/ 36507 w 644966"/>
                <a:gd name="connsiteY5-368" fmla="*/ 127576 h 685888"/>
                <a:gd name="connsiteX0-369" fmla="*/ 101940 w 642626"/>
                <a:gd name="connsiteY0-370" fmla="*/ 58090 h 654766"/>
                <a:gd name="connsiteX1-371" fmla="*/ 545294 w 642626"/>
                <a:gd name="connsiteY1-372" fmla="*/ 16673 h 654766"/>
                <a:gd name="connsiteX2-373" fmla="*/ 633532 w 642626"/>
                <a:gd name="connsiteY2-374" fmla="*/ 330492 h 654766"/>
                <a:gd name="connsiteX3-375" fmla="*/ 567513 w 642626"/>
                <a:gd name="connsiteY3-376" fmla="*/ 613179 h 654766"/>
                <a:gd name="connsiteX4-377" fmla="*/ 10874 w 642626"/>
                <a:gd name="connsiteY4-378" fmla="*/ 575801 h 654766"/>
                <a:gd name="connsiteX5-379" fmla="*/ 36507 w 642626"/>
                <a:gd name="connsiteY5-380" fmla="*/ 127576 h 654766"/>
                <a:gd name="connsiteX0-381" fmla="*/ 101940 w 642626"/>
                <a:gd name="connsiteY0-382" fmla="*/ 30477 h 627153"/>
                <a:gd name="connsiteX1-383" fmla="*/ 545294 w 642626"/>
                <a:gd name="connsiteY1-384" fmla="*/ 31354 h 627153"/>
                <a:gd name="connsiteX2-385" fmla="*/ 633532 w 642626"/>
                <a:gd name="connsiteY2-386" fmla="*/ 302879 h 627153"/>
                <a:gd name="connsiteX3-387" fmla="*/ 567513 w 642626"/>
                <a:gd name="connsiteY3-388" fmla="*/ 585566 h 627153"/>
                <a:gd name="connsiteX4-389" fmla="*/ 10874 w 642626"/>
                <a:gd name="connsiteY4-390" fmla="*/ 548188 h 627153"/>
                <a:gd name="connsiteX5-391" fmla="*/ 36507 w 642626"/>
                <a:gd name="connsiteY5-392" fmla="*/ 99963 h 627153"/>
                <a:gd name="connsiteX0-393" fmla="*/ 101940 w 641803"/>
                <a:gd name="connsiteY0-394" fmla="*/ 32533 h 629209"/>
                <a:gd name="connsiteX1-395" fmla="*/ 545294 w 641803"/>
                <a:gd name="connsiteY1-396" fmla="*/ 33410 h 629209"/>
                <a:gd name="connsiteX2-397" fmla="*/ 633532 w 641803"/>
                <a:gd name="connsiteY2-398" fmla="*/ 304935 h 629209"/>
                <a:gd name="connsiteX3-399" fmla="*/ 567513 w 641803"/>
                <a:gd name="connsiteY3-400" fmla="*/ 587622 h 629209"/>
                <a:gd name="connsiteX4-401" fmla="*/ 10874 w 641803"/>
                <a:gd name="connsiteY4-402" fmla="*/ 550244 h 629209"/>
                <a:gd name="connsiteX5-403" fmla="*/ 36507 w 641803"/>
                <a:gd name="connsiteY5-404" fmla="*/ 102019 h 629209"/>
                <a:gd name="connsiteX0-405" fmla="*/ 93785 w 633648"/>
                <a:gd name="connsiteY0-406" fmla="*/ 32533 h 629209"/>
                <a:gd name="connsiteX1-407" fmla="*/ 537139 w 633648"/>
                <a:gd name="connsiteY1-408" fmla="*/ 33410 h 629209"/>
                <a:gd name="connsiteX2-409" fmla="*/ 625377 w 633648"/>
                <a:gd name="connsiteY2-410" fmla="*/ 304935 h 629209"/>
                <a:gd name="connsiteX3-411" fmla="*/ 559358 w 633648"/>
                <a:gd name="connsiteY3-412" fmla="*/ 587622 h 629209"/>
                <a:gd name="connsiteX4-413" fmla="*/ 2719 w 633648"/>
                <a:gd name="connsiteY4-414" fmla="*/ 550244 h 629209"/>
                <a:gd name="connsiteX5-415" fmla="*/ 28352 w 633648"/>
                <a:gd name="connsiteY5-416" fmla="*/ 102019 h 629209"/>
                <a:gd name="connsiteX0-417" fmla="*/ 103603 w 643466"/>
                <a:gd name="connsiteY0-418" fmla="*/ 32533 h 629209"/>
                <a:gd name="connsiteX1-419" fmla="*/ 546957 w 643466"/>
                <a:gd name="connsiteY1-420" fmla="*/ 33410 h 629209"/>
                <a:gd name="connsiteX2-421" fmla="*/ 635195 w 643466"/>
                <a:gd name="connsiteY2-422" fmla="*/ 304935 h 629209"/>
                <a:gd name="connsiteX3-423" fmla="*/ 569176 w 643466"/>
                <a:gd name="connsiteY3-424" fmla="*/ 587622 h 629209"/>
                <a:gd name="connsiteX4-425" fmla="*/ 12537 w 643466"/>
                <a:gd name="connsiteY4-426" fmla="*/ 550244 h 629209"/>
                <a:gd name="connsiteX5-427" fmla="*/ 4334 w 643466"/>
                <a:gd name="connsiteY5-428" fmla="*/ 102019 h 629209"/>
                <a:gd name="connsiteX0-429" fmla="*/ 103603 w 643466"/>
                <a:gd name="connsiteY0-430" fmla="*/ 32533 h 613248"/>
                <a:gd name="connsiteX1-431" fmla="*/ 546957 w 643466"/>
                <a:gd name="connsiteY1-432" fmla="*/ 33410 h 613248"/>
                <a:gd name="connsiteX2-433" fmla="*/ 635195 w 643466"/>
                <a:gd name="connsiteY2-434" fmla="*/ 304935 h 613248"/>
                <a:gd name="connsiteX3-435" fmla="*/ 569176 w 643466"/>
                <a:gd name="connsiteY3-436" fmla="*/ 587622 h 613248"/>
                <a:gd name="connsiteX4-437" fmla="*/ 12537 w 643466"/>
                <a:gd name="connsiteY4-438" fmla="*/ 518643 h 613248"/>
                <a:gd name="connsiteX5-439" fmla="*/ 4334 w 643466"/>
                <a:gd name="connsiteY5-440" fmla="*/ 102019 h 613248"/>
                <a:gd name="connsiteX0-441" fmla="*/ 103603 w 622280"/>
                <a:gd name="connsiteY0-442" fmla="*/ 51723 h 632438"/>
                <a:gd name="connsiteX1-443" fmla="*/ 546957 w 622280"/>
                <a:gd name="connsiteY1-444" fmla="*/ 52600 h 632438"/>
                <a:gd name="connsiteX2-445" fmla="*/ 569176 w 622280"/>
                <a:gd name="connsiteY2-446" fmla="*/ 606812 h 632438"/>
                <a:gd name="connsiteX3-447" fmla="*/ 12537 w 622280"/>
                <a:gd name="connsiteY3-448" fmla="*/ 537833 h 632438"/>
                <a:gd name="connsiteX4-449" fmla="*/ 4334 w 622280"/>
                <a:gd name="connsiteY4-450" fmla="*/ 121209 h 632438"/>
                <a:gd name="connsiteX0-451" fmla="*/ 103603 w 640916"/>
                <a:gd name="connsiteY0-452" fmla="*/ 51277 h 628066"/>
                <a:gd name="connsiteX1-453" fmla="*/ 546957 w 640916"/>
                <a:gd name="connsiteY1-454" fmla="*/ 52154 h 628066"/>
                <a:gd name="connsiteX2-455" fmla="*/ 595444 w 640916"/>
                <a:gd name="connsiteY2-456" fmla="*/ 600046 h 628066"/>
                <a:gd name="connsiteX3-457" fmla="*/ 12537 w 640916"/>
                <a:gd name="connsiteY3-458" fmla="*/ 537387 h 628066"/>
                <a:gd name="connsiteX4-459" fmla="*/ 4334 w 640916"/>
                <a:gd name="connsiteY4-460" fmla="*/ 120763 h 628066"/>
                <a:gd name="connsiteX0-461" fmla="*/ 103603 w 629940"/>
                <a:gd name="connsiteY0-462" fmla="*/ 26437 h 603226"/>
                <a:gd name="connsiteX1-463" fmla="*/ 546957 w 629940"/>
                <a:gd name="connsiteY1-464" fmla="*/ 27314 h 603226"/>
                <a:gd name="connsiteX2-465" fmla="*/ 595444 w 629940"/>
                <a:gd name="connsiteY2-466" fmla="*/ 575206 h 603226"/>
                <a:gd name="connsiteX3-467" fmla="*/ 12537 w 629940"/>
                <a:gd name="connsiteY3-468" fmla="*/ 512547 h 603226"/>
                <a:gd name="connsiteX4-469" fmla="*/ 4334 w 629940"/>
                <a:gd name="connsiteY4-470" fmla="*/ 95923 h 603226"/>
                <a:gd name="connsiteX0-471" fmla="*/ 103603 w 651443"/>
                <a:gd name="connsiteY0-472" fmla="*/ 20041 h 614843"/>
                <a:gd name="connsiteX1-473" fmla="*/ 608249 w 651443"/>
                <a:gd name="connsiteY1-474" fmla="*/ 39879 h 614843"/>
                <a:gd name="connsiteX2-475" fmla="*/ 595444 w 651443"/>
                <a:gd name="connsiteY2-476" fmla="*/ 568810 h 614843"/>
                <a:gd name="connsiteX3-477" fmla="*/ 12537 w 651443"/>
                <a:gd name="connsiteY3-478" fmla="*/ 506151 h 614843"/>
                <a:gd name="connsiteX4-479" fmla="*/ 4334 w 651443"/>
                <a:gd name="connsiteY4-480" fmla="*/ 89527 h 614843"/>
                <a:gd name="connsiteX0-481" fmla="*/ 103603 w 640788"/>
                <a:gd name="connsiteY0-482" fmla="*/ 20041 h 614843"/>
                <a:gd name="connsiteX1-483" fmla="*/ 581981 w 640788"/>
                <a:gd name="connsiteY1-484" fmla="*/ 39879 h 614843"/>
                <a:gd name="connsiteX2-485" fmla="*/ 595444 w 640788"/>
                <a:gd name="connsiteY2-486" fmla="*/ 568810 h 614843"/>
                <a:gd name="connsiteX3-487" fmla="*/ 12537 w 640788"/>
                <a:gd name="connsiteY3-488" fmla="*/ 506151 h 614843"/>
                <a:gd name="connsiteX4-489" fmla="*/ 4334 w 640788"/>
                <a:gd name="connsiteY4-490" fmla="*/ 89527 h 614843"/>
                <a:gd name="connsiteX0-491" fmla="*/ 103603 w 673655"/>
                <a:gd name="connsiteY0-492" fmla="*/ 38763 h 618146"/>
                <a:gd name="connsiteX1-493" fmla="*/ 581981 w 673655"/>
                <a:gd name="connsiteY1-494" fmla="*/ 58601 h 618146"/>
                <a:gd name="connsiteX2-495" fmla="*/ 621713 w 673655"/>
                <a:gd name="connsiteY2-496" fmla="*/ 562250 h 618146"/>
                <a:gd name="connsiteX3-497" fmla="*/ 12537 w 673655"/>
                <a:gd name="connsiteY3-498" fmla="*/ 524873 h 618146"/>
                <a:gd name="connsiteX4-499" fmla="*/ 4334 w 673655"/>
                <a:gd name="connsiteY4-500" fmla="*/ 108249 h 618146"/>
                <a:gd name="connsiteX0-501" fmla="*/ 103603 w 654750"/>
                <a:gd name="connsiteY0-502" fmla="*/ 38763 h 605787"/>
                <a:gd name="connsiteX1-503" fmla="*/ 581981 w 654750"/>
                <a:gd name="connsiteY1-504" fmla="*/ 58601 h 605787"/>
                <a:gd name="connsiteX2-505" fmla="*/ 621713 w 654750"/>
                <a:gd name="connsiteY2-506" fmla="*/ 562250 h 605787"/>
                <a:gd name="connsiteX3-507" fmla="*/ 12537 w 654750"/>
                <a:gd name="connsiteY3-508" fmla="*/ 524873 h 605787"/>
                <a:gd name="connsiteX4-509" fmla="*/ 4334 w 654750"/>
                <a:gd name="connsiteY4-510" fmla="*/ 108249 h 605787"/>
                <a:gd name="connsiteX0-511" fmla="*/ 103603 w 643734"/>
                <a:gd name="connsiteY0-512" fmla="*/ 31800 h 598824"/>
                <a:gd name="connsiteX1-513" fmla="*/ 581981 w 643734"/>
                <a:gd name="connsiteY1-514" fmla="*/ 51638 h 598824"/>
                <a:gd name="connsiteX2-515" fmla="*/ 621713 w 643734"/>
                <a:gd name="connsiteY2-516" fmla="*/ 555287 h 598824"/>
                <a:gd name="connsiteX3-517" fmla="*/ 12537 w 643734"/>
                <a:gd name="connsiteY3-518" fmla="*/ 517910 h 598824"/>
                <a:gd name="connsiteX4-519" fmla="*/ 4334 w 643734"/>
                <a:gd name="connsiteY4-520" fmla="*/ 101286 h 598824"/>
                <a:gd name="connsiteX0-521" fmla="*/ 103603 w 643734"/>
                <a:gd name="connsiteY0-522" fmla="*/ 24551 h 591575"/>
                <a:gd name="connsiteX1-523" fmla="*/ 581981 w 643734"/>
                <a:gd name="connsiteY1-524" fmla="*/ 44389 h 591575"/>
                <a:gd name="connsiteX2-525" fmla="*/ 621713 w 643734"/>
                <a:gd name="connsiteY2-526" fmla="*/ 548038 h 591575"/>
                <a:gd name="connsiteX3-527" fmla="*/ 12537 w 643734"/>
                <a:gd name="connsiteY3-528" fmla="*/ 510661 h 591575"/>
                <a:gd name="connsiteX4-529" fmla="*/ 4334 w 643734"/>
                <a:gd name="connsiteY4-530" fmla="*/ 94037 h 591575"/>
                <a:gd name="connsiteX0-531" fmla="*/ 103603 w 643734"/>
                <a:gd name="connsiteY0-532" fmla="*/ 20135 h 587159"/>
                <a:gd name="connsiteX1-533" fmla="*/ 581981 w 643734"/>
                <a:gd name="connsiteY1-534" fmla="*/ 39973 h 587159"/>
                <a:gd name="connsiteX2-535" fmla="*/ 621713 w 643734"/>
                <a:gd name="connsiteY2-536" fmla="*/ 543622 h 587159"/>
                <a:gd name="connsiteX3-537" fmla="*/ 12537 w 643734"/>
                <a:gd name="connsiteY3-538" fmla="*/ 506245 h 587159"/>
                <a:gd name="connsiteX4-539" fmla="*/ 4334 w 643734"/>
                <a:gd name="connsiteY4-540" fmla="*/ 89621 h 587159"/>
                <a:gd name="connsiteX0-541" fmla="*/ 51067 w 657504"/>
                <a:gd name="connsiteY0-542" fmla="*/ 31623 h 592327"/>
                <a:gd name="connsiteX1-543" fmla="*/ 581981 w 657504"/>
                <a:gd name="connsiteY1-544" fmla="*/ 45141 h 592327"/>
                <a:gd name="connsiteX2-545" fmla="*/ 621713 w 657504"/>
                <a:gd name="connsiteY2-546" fmla="*/ 548790 h 592327"/>
                <a:gd name="connsiteX3-547" fmla="*/ 12537 w 657504"/>
                <a:gd name="connsiteY3-548" fmla="*/ 511413 h 592327"/>
                <a:gd name="connsiteX4-549" fmla="*/ 4334 w 657504"/>
                <a:gd name="connsiteY4-550" fmla="*/ 94789 h 592327"/>
                <a:gd name="connsiteX0-551" fmla="*/ 51067 w 676118"/>
                <a:gd name="connsiteY0-552" fmla="*/ 31623 h 604686"/>
                <a:gd name="connsiteX1-553" fmla="*/ 581981 w 676118"/>
                <a:gd name="connsiteY1-554" fmla="*/ 45141 h 604686"/>
                <a:gd name="connsiteX2-555" fmla="*/ 621713 w 676118"/>
                <a:gd name="connsiteY2-556" fmla="*/ 548790 h 604686"/>
                <a:gd name="connsiteX3-557" fmla="*/ 12537 w 676118"/>
                <a:gd name="connsiteY3-558" fmla="*/ 511413 h 604686"/>
                <a:gd name="connsiteX4-559" fmla="*/ 4334 w 676118"/>
                <a:gd name="connsiteY4-560" fmla="*/ 94789 h 604686"/>
                <a:gd name="connsiteX0-561" fmla="*/ 51067 w 659741"/>
                <a:gd name="connsiteY0-562" fmla="*/ 18182 h 591245"/>
                <a:gd name="connsiteX1-563" fmla="*/ 581981 w 659741"/>
                <a:gd name="connsiteY1-564" fmla="*/ 31700 h 591245"/>
                <a:gd name="connsiteX2-565" fmla="*/ 621713 w 659741"/>
                <a:gd name="connsiteY2-566" fmla="*/ 535349 h 591245"/>
                <a:gd name="connsiteX3-567" fmla="*/ 12537 w 659741"/>
                <a:gd name="connsiteY3-568" fmla="*/ 497972 h 591245"/>
                <a:gd name="connsiteX4-569" fmla="*/ 4334 w 659741"/>
                <a:gd name="connsiteY4-570" fmla="*/ 81348 h 591245"/>
                <a:gd name="connsiteX0-571" fmla="*/ 51067 w 671131"/>
                <a:gd name="connsiteY0-572" fmla="*/ 18182 h 591245"/>
                <a:gd name="connsiteX1-573" fmla="*/ 617005 w 671131"/>
                <a:gd name="connsiteY1-574" fmla="*/ 31700 h 591245"/>
                <a:gd name="connsiteX2-575" fmla="*/ 621713 w 671131"/>
                <a:gd name="connsiteY2-576" fmla="*/ 535349 h 591245"/>
                <a:gd name="connsiteX3-577" fmla="*/ 12537 w 671131"/>
                <a:gd name="connsiteY3-578" fmla="*/ 497972 h 591245"/>
                <a:gd name="connsiteX4-579" fmla="*/ 4334 w 671131"/>
                <a:gd name="connsiteY4-580" fmla="*/ 81348 h 591245"/>
                <a:gd name="connsiteX0-581" fmla="*/ 51067 w 648099"/>
                <a:gd name="connsiteY0-582" fmla="*/ 18182 h 578886"/>
                <a:gd name="connsiteX1-583" fmla="*/ 617005 w 648099"/>
                <a:gd name="connsiteY1-584" fmla="*/ 31700 h 578886"/>
                <a:gd name="connsiteX2-585" fmla="*/ 621713 w 648099"/>
                <a:gd name="connsiteY2-586" fmla="*/ 535349 h 578886"/>
                <a:gd name="connsiteX3-587" fmla="*/ 12537 w 648099"/>
                <a:gd name="connsiteY3-588" fmla="*/ 497972 h 578886"/>
                <a:gd name="connsiteX4-589" fmla="*/ 4334 w 648099"/>
                <a:gd name="connsiteY4-590" fmla="*/ 81348 h 578886"/>
                <a:gd name="connsiteX0-591" fmla="*/ 51067 w 648099"/>
                <a:gd name="connsiteY0-592" fmla="*/ 18182 h 565791"/>
                <a:gd name="connsiteX1-593" fmla="*/ 617005 w 648099"/>
                <a:gd name="connsiteY1-594" fmla="*/ 31700 h 565791"/>
                <a:gd name="connsiteX2-595" fmla="*/ 621713 w 648099"/>
                <a:gd name="connsiteY2-596" fmla="*/ 535349 h 565791"/>
                <a:gd name="connsiteX3-597" fmla="*/ 12537 w 648099"/>
                <a:gd name="connsiteY3-598" fmla="*/ 497972 h 565791"/>
                <a:gd name="connsiteX4-599" fmla="*/ 4334 w 648099"/>
                <a:gd name="connsiteY4-600" fmla="*/ 81348 h 565791"/>
              </a:gdLst>
              <a:ahLst/>
              <a:cxnLst>
                <a:cxn ang="0">
                  <a:pos x="connsiteX0-591" y="connsiteY0-592"/>
                </a:cxn>
                <a:cxn ang="0">
                  <a:pos x="connsiteX1-593" y="connsiteY1-594"/>
                </a:cxn>
                <a:cxn ang="0">
                  <a:pos x="connsiteX2-595" y="connsiteY2-596"/>
                </a:cxn>
                <a:cxn ang="0">
                  <a:pos x="connsiteX3-597" y="connsiteY3-598"/>
                </a:cxn>
                <a:cxn ang="0">
                  <a:pos x="connsiteX4-599" y="connsiteY4-600"/>
                </a:cxn>
              </a:cxnLst>
              <a:rect l="l" t="t" r="r" b="b"/>
              <a:pathLst>
                <a:path w="648099" h="565791">
                  <a:moveTo>
                    <a:pt x="51067" y="18182"/>
                  </a:moveTo>
                  <a:cubicBezTo>
                    <a:pt x="281003" y="7261"/>
                    <a:pt x="591945" y="-22893"/>
                    <a:pt x="617005" y="31700"/>
                  </a:cubicBezTo>
                  <a:cubicBezTo>
                    <a:pt x="642065" y="86293"/>
                    <a:pt x="669922" y="489239"/>
                    <a:pt x="621713" y="535349"/>
                  </a:cubicBezTo>
                  <a:cubicBezTo>
                    <a:pt x="573504" y="581459"/>
                    <a:pt x="32838" y="579874"/>
                    <a:pt x="12537" y="497972"/>
                  </a:cubicBezTo>
                  <a:cubicBezTo>
                    <a:pt x="992" y="378148"/>
                    <a:pt x="-4426" y="189998"/>
                    <a:pt x="4334" y="81348"/>
                  </a:cubicBezTo>
                </a:path>
              </a:pathLst>
            </a:custGeom>
            <a:noFill/>
            <a:ln w="25400" cap="rnd">
              <a:solidFill>
                <a:srgbClr val="C00000"/>
              </a:solidFill>
              <a:prstDash val="solid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/>
              <a:endParaRPr lang="zh-CN" altLang="en-US" sz="1400" noProof="1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95" name="组合 77"/>
            <p:cNvGrpSpPr>
              <a:grpSpLocks/>
            </p:cNvGrpSpPr>
            <p:nvPr/>
          </p:nvGrpSpPr>
          <p:grpSpPr bwMode="auto">
            <a:xfrm>
              <a:off x="4184604" y="2227441"/>
              <a:ext cx="476325" cy="754669"/>
              <a:chOff x="5844088" y="2600655"/>
              <a:chExt cx="385904" cy="611158"/>
            </a:xfrm>
            <a:noFill/>
          </p:grpSpPr>
          <p:grpSp>
            <p:nvGrpSpPr>
              <p:cNvPr id="97" name="组合 78"/>
              <p:cNvGrpSpPr>
                <a:grpSpLocks/>
              </p:cNvGrpSpPr>
              <p:nvPr/>
            </p:nvGrpSpPr>
            <p:grpSpPr bwMode="auto">
              <a:xfrm rot="8489641">
                <a:off x="6013992" y="2653092"/>
                <a:ext cx="216000" cy="558721"/>
                <a:chOff x="6011031" y="2540000"/>
                <a:chExt cx="242182" cy="626447"/>
              </a:xfrm>
              <a:grpFill/>
            </p:grpSpPr>
            <p:sp>
              <p:nvSpPr>
                <p:cNvPr id="99" name="任意多边形 98"/>
                <p:cNvSpPr/>
                <p:nvPr/>
              </p:nvSpPr>
              <p:spPr>
                <a:xfrm>
                  <a:off x="6019303" y="2543519"/>
                  <a:ext cx="217230" cy="201123"/>
                </a:xfrm>
                <a:custGeom>
                  <a:avLst/>
                  <a:gdLst>
                    <a:gd name="connsiteX0" fmla="*/ 114300 w 217195"/>
                    <a:gd name="connsiteY0" fmla="*/ 0 h 201788"/>
                    <a:gd name="connsiteX1" fmla="*/ 215900 w 217195"/>
                    <a:gd name="connsiteY1" fmla="*/ 190500 h 201788"/>
                    <a:gd name="connsiteX2" fmla="*/ 0 w 217195"/>
                    <a:gd name="connsiteY2" fmla="*/ 190500 h 201788"/>
                    <a:gd name="connsiteX3" fmla="*/ 114300 w 217195"/>
                    <a:gd name="connsiteY3" fmla="*/ 0 h 2017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17195" h="201788">
                      <a:moveTo>
                        <a:pt x="114300" y="0"/>
                      </a:moveTo>
                      <a:cubicBezTo>
                        <a:pt x="170391" y="82550"/>
                        <a:pt x="226483" y="165100"/>
                        <a:pt x="215900" y="190500"/>
                      </a:cubicBezTo>
                      <a:cubicBezTo>
                        <a:pt x="143933" y="190500"/>
                        <a:pt x="19050" y="215900"/>
                        <a:pt x="0" y="190500"/>
                      </a:cubicBezTo>
                      <a:lnTo>
                        <a:pt x="114300" y="0"/>
                      </a:lnTo>
                      <a:close/>
                    </a:path>
                  </a:pathLst>
                </a:custGeom>
                <a:solidFill>
                  <a:srgbClr val="C00000"/>
                </a:solidFill>
                <a:ln w="25400" cap="rnd">
                  <a:solidFill>
                    <a:srgbClr val="FF0000"/>
                  </a:solidFill>
                  <a:round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/>
                  <a:endParaRPr lang="zh-CN" altLang="en-US" sz="14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100" name="任意多边形 99"/>
                <p:cNvSpPr/>
                <p:nvPr/>
              </p:nvSpPr>
              <p:spPr>
                <a:xfrm>
                  <a:off x="6011261" y="2721930"/>
                  <a:ext cx="242158" cy="444961"/>
                </a:xfrm>
                <a:custGeom>
                  <a:avLst/>
                  <a:gdLst>
                    <a:gd name="connsiteX0" fmla="*/ 12700 w 215900"/>
                    <a:gd name="connsiteY0" fmla="*/ 12700 h 444500"/>
                    <a:gd name="connsiteX1" fmla="*/ 0 w 215900"/>
                    <a:gd name="connsiteY1" fmla="*/ 444500 h 444500"/>
                    <a:gd name="connsiteX2" fmla="*/ 215900 w 215900"/>
                    <a:gd name="connsiteY2" fmla="*/ 419100 h 444500"/>
                    <a:gd name="connsiteX3" fmla="*/ 215900 w 215900"/>
                    <a:gd name="connsiteY3" fmla="*/ 0 h 444500"/>
                    <a:gd name="connsiteX4" fmla="*/ 215900 w 215900"/>
                    <a:gd name="connsiteY4" fmla="*/ 0 h 4445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15900" h="444500">
                      <a:moveTo>
                        <a:pt x="12700" y="12700"/>
                      </a:moveTo>
                      <a:lnTo>
                        <a:pt x="0" y="444500"/>
                      </a:lnTo>
                      <a:lnTo>
                        <a:pt x="215900" y="419100"/>
                      </a:lnTo>
                      <a:lnTo>
                        <a:pt x="215900" y="0"/>
                      </a:lnTo>
                      <a:lnTo>
                        <a:pt x="215900" y="0"/>
                      </a:lnTo>
                    </a:path>
                  </a:pathLst>
                </a:custGeom>
                <a:grpFill/>
                <a:ln w="25400" cap="rnd">
                  <a:solidFill>
                    <a:srgbClr val="FF0000"/>
                  </a:solidFill>
                  <a:round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/>
                  <a:endParaRPr lang="zh-CN" altLang="en-US" sz="1400" noProof="1">
                    <a:ln>
                      <a:solidFill>
                        <a:srgbClr val="FF0000"/>
                      </a:solidFill>
                    </a:ln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101" name="任意多边形 100"/>
                <p:cNvSpPr/>
                <p:nvPr/>
              </p:nvSpPr>
              <p:spPr>
                <a:xfrm>
                  <a:off x="6100765" y="2573366"/>
                  <a:ext cx="64101" cy="60515"/>
                </a:xfrm>
                <a:custGeom>
                  <a:avLst/>
                  <a:gdLst>
                    <a:gd name="connsiteX0" fmla="*/ 114300 w 217195"/>
                    <a:gd name="connsiteY0" fmla="*/ 0 h 201788"/>
                    <a:gd name="connsiteX1" fmla="*/ 215900 w 217195"/>
                    <a:gd name="connsiteY1" fmla="*/ 190500 h 201788"/>
                    <a:gd name="connsiteX2" fmla="*/ 0 w 217195"/>
                    <a:gd name="connsiteY2" fmla="*/ 190500 h 201788"/>
                    <a:gd name="connsiteX3" fmla="*/ 114300 w 217195"/>
                    <a:gd name="connsiteY3" fmla="*/ 0 h 2017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17195" h="201788">
                      <a:moveTo>
                        <a:pt x="114300" y="0"/>
                      </a:moveTo>
                      <a:cubicBezTo>
                        <a:pt x="170391" y="82550"/>
                        <a:pt x="226483" y="165100"/>
                        <a:pt x="215900" y="190500"/>
                      </a:cubicBezTo>
                      <a:cubicBezTo>
                        <a:pt x="143933" y="190500"/>
                        <a:pt x="19050" y="215900"/>
                        <a:pt x="0" y="190500"/>
                      </a:cubicBezTo>
                      <a:lnTo>
                        <a:pt x="114300" y="0"/>
                      </a:lnTo>
                      <a:close/>
                    </a:path>
                  </a:pathLst>
                </a:custGeom>
                <a:grpFill/>
                <a:ln w="25400" cap="rnd">
                  <a:solidFill>
                    <a:srgbClr val="FF0000"/>
                  </a:solidFill>
                  <a:round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/>
                  <a:endParaRPr lang="zh-CN" altLang="en-US" sz="14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</p:grpSp>
          <p:sp>
            <p:nvSpPr>
              <p:cNvPr id="98" name="任意多边形 97"/>
              <p:cNvSpPr/>
              <p:nvPr/>
            </p:nvSpPr>
            <p:spPr>
              <a:xfrm>
                <a:off x="5844088" y="2600655"/>
                <a:ext cx="182630" cy="195253"/>
              </a:xfrm>
              <a:custGeom>
                <a:avLst/>
                <a:gdLst>
                  <a:gd name="connsiteX0" fmla="*/ 43090 w 153621"/>
                  <a:gd name="connsiteY0" fmla="*/ 162601 h 162601"/>
                  <a:gd name="connsiteX1" fmla="*/ 2896 w 153621"/>
                  <a:gd name="connsiteY1" fmla="*/ 102311 h 162601"/>
                  <a:gd name="connsiteX2" fmla="*/ 113428 w 153621"/>
                  <a:gd name="connsiteY2" fmla="*/ 1828 h 162601"/>
                  <a:gd name="connsiteX3" fmla="*/ 153621 w 153621"/>
                  <a:gd name="connsiteY3" fmla="*/ 47045 h 162601"/>
                  <a:gd name="connsiteX0-1" fmla="*/ 41489 w 152020"/>
                  <a:gd name="connsiteY0-2" fmla="*/ 158991 h 158991"/>
                  <a:gd name="connsiteX1-3" fmla="*/ 1295 w 152020"/>
                  <a:gd name="connsiteY1-4" fmla="*/ 98701 h 158991"/>
                  <a:gd name="connsiteX2-5" fmla="*/ 82359 w 152020"/>
                  <a:gd name="connsiteY2-6" fmla="*/ 2042 h 158991"/>
                  <a:gd name="connsiteX3-7" fmla="*/ 152020 w 152020"/>
                  <a:gd name="connsiteY3-8" fmla="*/ 43435 h 158991"/>
                  <a:gd name="connsiteX0-9" fmla="*/ 41916 w 152447"/>
                  <a:gd name="connsiteY0-10" fmla="*/ 148552 h 148552"/>
                  <a:gd name="connsiteX1-11" fmla="*/ 1722 w 152447"/>
                  <a:gd name="connsiteY1-12" fmla="*/ 88262 h 148552"/>
                  <a:gd name="connsiteX2-13" fmla="*/ 91205 w 152447"/>
                  <a:gd name="connsiteY2-14" fmla="*/ 3075 h 148552"/>
                  <a:gd name="connsiteX3-15" fmla="*/ 152447 w 152447"/>
                  <a:gd name="connsiteY3-16" fmla="*/ 32996 h 148552"/>
                </a:gdLst>
                <a:ahLst/>
                <a:cxnLst>
                  <a:cxn ang="0">
                    <a:pos x="connsiteX0-9" y="connsiteY0-10"/>
                  </a:cxn>
                  <a:cxn ang="0">
                    <a:pos x="connsiteX1-11" y="connsiteY1-12"/>
                  </a:cxn>
                  <a:cxn ang="0">
                    <a:pos x="connsiteX2-13" y="connsiteY2-14"/>
                  </a:cxn>
                  <a:cxn ang="0">
                    <a:pos x="connsiteX3-15" y="connsiteY3-16"/>
                  </a:cxn>
                </a:cxnLst>
                <a:rect l="l" t="t" r="r" b="b"/>
                <a:pathLst>
                  <a:path w="152447" h="148552">
                    <a:moveTo>
                      <a:pt x="41916" y="148552"/>
                    </a:moveTo>
                    <a:cubicBezTo>
                      <a:pt x="15957" y="131804"/>
                      <a:pt x="-6493" y="112508"/>
                      <a:pt x="1722" y="88262"/>
                    </a:cubicBezTo>
                    <a:cubicBezTo>
                      <a:pt x="9937" y="64016"/>
                      <a:pt x="66084" y="12286"/>
                      <a:pt x="91205" y="3075"/>
                    </a:cubicBezTo>
                    <a:cubicBezTo>
                      <a:pt x="116326" y="-6136"/>
                      <a:pt x="144911" y="5782"/>
                      <a:pt x="152447" y="32996"/>
                    </a:cubicBezTo>
                  </a:path>
                </a:pathLst>
              </a:custGeom>
              <a:grpFill/>
              <a:ln w="25400" cap="rnd">
                <a:solidFill>
                  <a:srgbClr val="FF0000"/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/>
                <a:endParaRPr lang="zh-CN" altLang="en-US" sz="1400" noProof="1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96" name="文本框 95"/>
            <p:cNvSpPr txBox="1"/>
            <p:nvPr/>
          </p:nvSpPr>
          <p:spPr>
            <a:xfrm>
              <a:off x="3413329" y="2983111"/>
              <a:ext cx="2256055" cy="417080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TW" sz="2400" b="1" dirty="0" smtClean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1.</a:t>
              </a:r>
              <a:r>
                <a:rPr lang="zh-TW" altLang="en-US" sz="2400" b="1" dirty="0" smtClean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發現菊池氏細鯽</a:t>
              </a:r>
              <a:endParaRPr lang="zh-CN" altLang="en-US" sz="2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102" name="组合 101"/>
          <p:cNvGrpSpPr/>
          <p:nvPr/>
        </p:nvGrpSpPr>
        <p:grpSpPr>
          <a:xfrm>
            <a:off x="6365514" y="1761577"/>
            <a:ext cx="2616422" cy="1530900"/>
            <a:chOff x="6365514" y="1964777"/>
            <a:chExt cx="2616422" cy="1530900"/>
          </a:xfrm>
        </p:grpSpPr>
        <p:sp>
          <p:nvSpPr>
            <p:cNvPr id="103" name="椭圆 31"/>
            <p:cNvSpPr/>
            <p:nvPr/>
          </p:nvSpPr>
          <p:spPr>
            <a:xfrm>
              <a:off x="6862211" y="1964777"/>
              <a:ext cx="1554424" cy="1530900"/>
            </a:xfrm>
            <a:custGeom>
              <a:avLst/>
              <a:gdLst>
                <a:gd name="connsiteX0" fmla="*/ 0 w 656493"/>
                <a:gd name="connsiteY0" fmla="*/ 316523 h 633046"/>
                <a:gd name="connsiteX1" fmla="*/ 328247 w 656493"/>
                <a:gd name="connsiteY1" fmla="*/ 0 h 633046"/>
                <a:gd name="connsiteX2" fmla="*/ 656494 w 656493"/>
                <a:gd name="connsiteY2" fmla="*/ 316523 h 633046"/>
                <a:gd name="connsiteX3" fmla="*/ 328247 w 656493"/>
                <a:gd name="connsiteY3" fmla="*/ 633046 h 633046"/>
                <a:gd name="connsiteX4" fmla="*/ 0 w 656493"/>
                <a:gd name="connsiteY4" fmla="*/ 316523 h 633046"/>
                <a:gd name="connsiteX0-1" fmla="*/ 328247 w 656494"/>
                <a:gd name="connsiteY0-2" fmla="*/ 0 h 633046"/>
                <a:gd name="connsiteX1-3" fmla="*/ 656494 w 656494"/>
                <a:gd name="connsiteY1-4" fmla="*/ 316523 h 633046"/>
                <a:gd name="connsiteX2-5" fmla="*/ 328247 w 656494"/>
                <a:gd name="connsiteY2-6" fmla="*/ 633046 h 633046"/>
                <a:gd name="connsiteX3-7" fmla="*/ 0 w 656494"/>
                <a:gd name="connsiteY3-8" fmla="*/ 316523 h 633046"/>
                <a:gd name="connsiteX4-9" fmla="*/ 419687 w 656494"/>
                <a:gd name="connsiteY4-10" fmla="*/ 91440 h 633046"/>
                <a:gd name="connsiteX0-11" fmla="*/ 402964 w 731211"/>
                <a:gd name="connsiteY0-12" fmla="*/ 0 h 633046"/>
                <a:gd name="connsiteX1-13" fmla="*/ 731211 w 731211"/>
                <a:gd name="connsiteY1-14" fmla="*/ 316523 h 633046"/>
                <a:gd name="connsiteX2-15" fmla="*/ 402964 w 731211"/>
                <a:gd name="connsiteY2-16" fmla="*/ 633046 h 633046"/>
                <a:gd name="connsiteX3-17" fmla="*/ 74717 w 731211"/>
                <a:gd name="connsiteY3-18" fmla="*/ 316523 h 633046"/>
                <a:gd name="connsiteX4-19" fmla="*/ 161895 w 731211"/>
                <a:gd name="connsiteY4-20" fmla="*/ 152400 h 633046"/>
                <a:gd name="connsiteX0-21" fmla="*/ 353700 w 681947"/>
                <a:gd name="connsiteY0-22" fmla="*/ 0 h 633046"/>
                <a:gd name="connsiteX1-23" fmla="*/ 681947 w 681947"/>
                <a:gd name="connsiteY1-24" fmla="*/ 316523 h 633046"/>
                <a:gd name="connsiteX2-25" fmla="*/ 353700 w 681947"/>
                <a:gd name="connsiteY2-26" fmla="*/ 633046 h 633046"/>
                <a:gd name="connsiteX3-27" fmla="*/ 25453 w 681947"/>
                <a:gd name="connsiteY3-28" fmla="*/ 316523 h 633046"/>
                <a:gd name="connsiteX4-29" fmla="*/ 112631 w 681947"/>
                <a:gd name="connsiteY4-30" fmla="*/ 152400 h 633046"/>
                <a:gd name="connsiteX0-31" fmla="*/ 341249 w 669496"/>
                <a:gd name="connsiteY0-32" fmla="*/ 0 h 633046"/>
                <a:gd name="connsiteX1-33" fmla="*/ 669496 w 669496"/>
                <a:gd name="connsiteY1-34" fmla="*/ 316523 h 633046"/>
                <a:gd name="connsiteX2-35" fmla="*/ 341249 w 669496"/>
                <a:gd name="connsiteY2-36" fmla="*/ 633046 h 633046"/>
                <a:gd name="connsiteX3-37" fmla="*/ 13002 w 669496"/>
                <a:gd name="connsiteY3-38" fmla="*/ 316523 h 633046"/>
                <a:gd name="connsiteX4-39" fmla="*/ 100180 w 669496"/>
                <a:gd name="connsiteY4-40" fmla="*/ 152400 h 633046"/>
                <a:gd name="connsiteX0-41" fmla="*/ 347951 w 676198"/>
                <a:gd name="connsiteY0-42" fmla="*/ 0 h 633046"/>
                <a:gd name="connsiteX1-43" fmla="*/ 676198 w 676198"/>
                <a:gd name="connsiteY1-44" fmla="*/ 316523 h 633046"/>
                <a:gd name="connsiteX2-45" fmla="*/ 347951 w 676198"/>
                <a:gd name="connsiteY2-46" fmla="*/ 633046 h 633046"/>
                <a:gd name="connsiteX3-47" fmla="*/ 19704 w 676198"/>
                <a:gd name="connsiteY3-48" fmla="*/ 316523 h 633046"/>
                <a:gd name="connsiteX4-49" fmla="*/ 79173 w 676198"/>
                <a:gd name="connsiteY4-50" fmla="*/ 113607 h 633046"/>
                <a:gd name="connsiteX0-51" fmla="*/ 333371 w 661618"/>
                <a:gd name="connsiteY0-52" fmla="*/ 0 h 633046"/>
                <a:gd name="connsiteX1-53" fmla="*/ 661618 w 661618"/>
                <a:gd name="connsiteY1-54" fmla="*/ 316523 h 633046"/>
                <a:gd name="connsiteX2-55" fmla="*/ 333371 w 661618"/>
                <a:gd name="connsiteY2-56" fmla="*/ 633046 h 633046"/>
                <a:gd name="connsiteX3-57" fmla="*/ 5124 w 661618"/>
                <a:gd name="connsiteY3-58" fmla="*/ 316523 h 633046"/>
                <a:gd name="connsiteX4-59" fmla="*/ 64593 w 661618"/>
                <a:gd name="connsiteY4-60" fmla="*/ 113607 h 633046"/>
                <a:gd name="connsiteX0-61" fmla="*/ 178200 w 661618"/>
                <a:gd name="connsiteY0-62" fmla="*/ 0 h 583170"/>
                <a:gd name="connsiteX1-63" fmla="*/ 661618 w 661618"/>
                <a:gd name="connsiteY1-64" fmla="*/ 266647 h 583170"/>
                <a:gd name="connsiteX2-65" fmla="*/ 333371 w 661618"/>
                <a:gd name="connsiteY2-66" fmla="*/ 583170 h 583170"/>
                <a:gd name="connsiteX3-67" fmla="*/ 5124 w 661618"/>
                <a:gd name="connsiteY3-68" fmla="*/ 266647 h 583170"/>
                <a:gd name="connsiteX4-69" fmla="*/ 64593 w 661618"/>
                <a:gd name="connsiteY4-70" fmla="*/ 63731 h 583170"/>
                <a:gd name="connsiteX0-71" fmla="*/ 178200 w 662133"/>
                <a:gd name="connsiteY0-72" fmla="*/ 66578 h 649748"/>
                <a:gd name="connsiteX1-73" fmla="*/ 412660 w 662133"/>
                <a:gd name="connsiteY1-74" fmla="*/ 10947 h 649748"/>
                <a:gd name="connsiteX2-75" fmla="*/ 661618 w 662133"/>
                <a:gd name="connsiteY2-76" fmla="*/ 333225 h 649748"/>
                <a:gd name="connsiteX3-77" fmla="*/ 333371 w 662133"/>
                <a:gd name="connsiteY3-78" fmla="*/ 649748 h 649748"/>
                <a:gd name="connsiteX4-79" fmla="*/ 5124 w 662133"/>
                <a:gd name="connsiteY4-80" fmla="*/ 333225 h 649748"/>
                <a:gd name="connsiteX5" fmla="*/ 64593 w 662133"/>
                <a:gd name="connsiteY5" fmla="*/ 130309 h 649748"/>
                <a:gd name="connsiteX0-81" fmla="*/ 178200 w 662148"/>
                <a:gd name="connsiteY0-82" fmla="*/ 66578 h 649748"/>
                <a:gd name="connsiteX1-83" fmla="*/ 412660 w 662148"/>
                <a:gd name="connsiteY1-84" fmla="*/ 10947 h 649748"/>
                <a:gd name="connsiteX2-85" fmla="*/ 661618 w 662148"/>
                <a:gd name="connsiteY2-86" fmla="*/ 333225 h 649748"/>
                <a:gd name="connsiteX3-87" fmla="*/ 333371 w 662148"/>
                <a:gd name="connsiteY3-88" fmla="*/ 649748 h 649748"/>
                <a:gd name="connsiteX4-89" fmla="*/ 5124 w 662148"/>
                <a:gd name="connsiteY4-90" fmla="*/ 333225 h 649748"/>
                <a:gd name="connsiteX5-91" fmla="*/ 64593 w 662148"/>
                <a:gd name="connsiteY5-92" fmla="*/ 130309 h 649748"/>
                <a:gd name="connsiteX0-93" fmla="*/ 178200 w 662148"/>
                <a:gd name="connsiteY0-94" fmla="*/ 61032 h 644202"/>
                <a:gd name="connsiteX1-95" fmla="*/ 412660 w 662148"/>
                <a:gd name="connsiteY1-96" fmla="*/ 5401 h 644202"/>
                <a:gd name="connsiteX2-97" fmla="*/ 661618 w 662148"/>
                <a:gd name="connsiteY2-98" fmla="*/ 327679 h 644202"/>
                <a:gd name="connsiteX3-99" fmla="*/ 333371 w 662148"/>
                <a:gd name="connsiteY3-100" fmla="*/ 644202 h 644202"/>
                <a:gd name="connsiteX4-101" fmla="*/ 5124 w 662148"/>
                <a:gd name="connsiteY4-102" fmla="*/ 327679 h 644202"/>
                <a:gd name="connsiteX5-103" fmla="*/ 64593 w 662148"/>
                <a:gd name="connsiteY5-104" fmla="*/ 124763 h 644202"/>
                <a:gd name="connsiteX0-105" fmla="*/ 178200 w 662148"/>
                <a:gd name="connsiteY0-106" fmla="*/ 75865 h 659035"/>
                <a:gd name="connsiteX1-107" fmla="*/ 168819 w 662148"/>
                <a:gd name="connsiteY1-108" fmla="*/ 31317 h 659035"/>
                <a:gd name="connsiteX2-109" fmla="*/ 412660 w 662148"/>
                <a:gd name="connsiteY2-110" fmla="*/ 20234 h 659035"/>
                <a:gd name="connsiteX3-111" fmla="*/ 661618 w 662148"/>
                <a:gd name="connsiteY3-112" fmla="*/ 342512 h 659035"/>
                <a:gd name="connsiteX4-113" fmla="*/ 333371 w 662148"/>
                <a:gd name="connsiteY4-114" fmla="*/ 659035 h 659035"/>
                <a:gd name="connsiteX5-115" fmla="*/ 5124 w 662148"/>
                <a:gd name="connsiteY5-116" fmla="*/ 342512 h 659035"/>
                <a:gd name="connsiteX6" fmla="*/ 64593 w 662148"/>
                <a:gd name="connsiteY6" fmla="*/ 139596 h 659035"/>
                <a:gd name="connsiteX0-117" fmla="*/ 178200 w 662148"/>
                <a:gd name="connsiteY0-118" fmla="*/ 68901 h 652071"/>
                <a:gd name="connsiteX1-119" fmla="*/ 130026 w 662148"/>
                <a:gd name="connsiteY1-120" fmla="*/ 68688 h 652071"/>
                <a:gd name="connsiteX2-121" fmla="*/ 412660 w 662148"/>
                <a:gd name="connsiteY2-122" fmla="*/ 13270 h 652071"/>
                <a:gd name="connsiteX3-123" fmla="*/ 661618 w 662148"/>
                <a:gd name="connsiteY3-124" fmla="*/ 335548 h 652071"/>
                <a:gd name="connsiteX4-125" fmla="*/ 333371 w 662148"/>
                <a:gd name="connsiteY4-126" fmla="*/ 652071 h 652071"/>
                <a:gd name="connsiteX5-127" fmla="*/ 5124 w 662148"/>
                <a:gd name="connsiteY5-128" fmla="*/ 335548 h 652071"/>
                <a:gd name="connsiteX6-129" fmla="*/ 64593 w 662148"/>
                <a:gd name="connsiteY6-130" fmla="*/ 132632 h 652071"/>
                <a:gd name="connsiteX0-131" fmla="*/ 178200 w 662220"/>
                <a:gd name="connsiteY0-132" fmla="*/ 68901 h 652071"/>
                <a:gd name="connsiteX1-133" fmla="*/ 130026 w 662220"/>
                <a:gd name="connsiteY1-134" fmla="*/ 68688 h 652071"/>
                <a:gd name="connsiteX2-135" fmla="*/ 412660 w 662220"/>
                <a:gd name="connsiteY2-136" fmla="*/ 13270 h 652071"/>
                <a:gd name="connsiteX3-137" fmla="*/ 661618 w 662220"/>
                <a:gd name="connsiteY3-138" fmla="*/ 335548 h 652071"/>
                <a:gd name="connsiteX4-139" fmla="*/ 333371 w 662220"/>
                <a:gd name="connsiteY4-140" fmla="*/ 652071 h 652071"/>
                <a:gd name="connsiteX5-141" fmla="*/ 5124 w 662220"/>
                <a:gd name="connsiteY5-142" fmla="*/ 335548 h 652071"/>
                <a:gd name="connsiteX6-143" fmla="*/ 64593 w 662220"/>
                <a:gd name="connsiteY6-144" fmla="*/ 132632 h 652071"/>
                <a:gd name="connsiteX0-145" fmla="*/ 178200 w 662220"/>
                <a:gd name="connsiteY0-146" fmla="*/ 58449 h 641619"/>
                <a:gd name="connsiteX1-147" fmla="*/ 130026 w 662220"/>
                <a:gd name="connsiteY1-148" fmla="*/ 58236 h 641619"/>
                <a:gd name="connsiteX2-149" fmla="*/ 412660 w 662220"/>
                <a:gd name="connsiteY2-150" fmla="*/ 2818 h 641619"/>
                <a:gd name="connsiteX3-151" fmla="*/ 661618 w 662220"/>
                <a:gd name="connsiteY3-152" fmla="*/ 325096 h 641619"/>
                <a:gd name="connsiteX4-153" fmla="*/ 333371 w 662220"/>
                <a:gd name="connsiteY4-154" fmla="*/ 641619 h 641619"/>
                <a:gd name="connsiteX5-155" fmla="*/ 5124 w 662220"/>
                <a:gd name="connsiteY5-156" fmla="*/ 325096 h 641619"/>
                <a:gd name="connsiteX6-157" fmla="*/ 64593 w 662220"/>
                <a:gd name="connsiteY6-158" fmla="*/ 122180 h 641619"/>
                <a:gd name="connsiteX0-159" fmla="*/ 178200 w 662220"/>
                <a:gd name="connsiteY0-160" fmla="*/ 58449 h 641619"/>
                <a:gd name="connsiteX1-161" fmla="*/ 130026 w 662220"/>
                <a:gd name="connsiteY1-162" fmla="*/ 58236 h 641619"/>
                <a:gd name="connsiteX2-163" fmla="*/ 412660 w 662220"/>
                <a:gd name="connsiteY2-164" fmla="*/ 2818 h 641619"/>
                <a:gd name="connsiteX3-165" fmla="*/ 661618 w 662220"/>
                <a:gd name="connsiteY3-166" fmla="*/ 325096 h 641619"/>
                <a:gd name="connsiteX4-167" fmla="*/ 333371 w 662220"/>
                <a:gd name="connsiteY4-168" fmla="*/ 641619 h 641619"/>
                <a:gd name="connsiteX5-169" fmla="*/ 5124 w 662220"/>
                <a:gd name="connsiteY5-170" fmla="*/ 325096 h 641619"/>
                <a:gd name="connsiteX6-171" fmla="*/ 64593 w 662220"/>
                <a:gd name="connsiteY6-172" fmla="*/ 122180 h 641619"/>
                <a:gd name="connsiteX0-173" fmla="*/ 178200 w 662220"/>
                <a:gd name="connsiteY0-174" fmla="*/ 58449 h 641619"/>
                <a:gd name="connsiteX1-175" fmla="*/ 130026 w 662220"/>
                <a:gd name="connsiteY1-176" fmla="*/ 58236 h 641619"/>
                <a:gd name="connsiteX2-177" fmla="*/ 412660 w 662220"/>
                <a:gd name="connsiteY2-178" fmla="*/ 2818 h 641619"/>
                <a:gd name="connsiteX3-179" fmla="*/ 661618 w 662220"/>
                <a:gd name="connsiteY3-180" fmla="*/ 325096 h 641619"/>
                <a:gd name="connsiteX4-181" fmla="*/ 333371 w 662220"/>
                <a:gd name="connsiteY4-182" fmla="*/ 641619 h 641619"/>
                <a:gd name="connsiteX5-183" fmla="*/ 5124 w 662220"/>
                <a:gd name="connsiteY5-184" fmla="*/ 325096 h 641619"/>
                <a:gd name="connsiteX6-185" fmla="*/ 64593 w 662220"/>
                <a:gd name="connsiteY6-186" fmla="*/ 122180 h 641619"/>
                <a:gd name="connsiteX0-187" fmla="*/ 178200 w 662220"/>
                <a:gd name="connsiteY0-188" fmla="*/ 58449 h 641619"/>
                <a:gd name="connsiteX1-189" fmla="*/ 130026 w 662220"/>
                <a:gd name="connsiteY1-190" fmla="*/ 58236 h 641619"/>
                <a:gd name="connsiteX2-191" fmla="*/ 412660 w 662220"/>
                <a:gd name="connsiteY2-192" fmla="*/ 2818 h 641619"/>
                <a:gd name="connsiteX3-193" fmla="*/ 661618 w 662220"/>
                <a:gd name="connsiteY3-194" fmla="*/ 325096 h 641619"/>
                <a:gd name="connsiteX4-195" fmla="*/ 333371 w 662220"/>
                <a:gd name="connsiteY4-196" fmla="*/ 641619 h 641619"/>
                <a:gd name="connsiteX5-197" fmla="*/ 5124 w 662220"/>
                <a:gd name="connsiteY5-198" fmla="*/ 325096 h 641619"/>
                <a:gd name="connsiteX6-199" fmla="*/ 64593 w 662220"/>
                <a:gd name="connsiteY6-200" fmla="*/ 122180 h 641619"/>
                <a:gd name="connsiteX0-201" fmla="*/ 178200 w 662220"/>
                <a:gd name="connsiteY0-202" fmla="*/ 58449 h 641619"/>
                <a:gd name="connsiteX1-203" fmla="*/ 130026 w 662220"/>
                <a:gd name="connsiteY1-204" fmla="*/ 58236 h 641619"/>
                <a:gd name="connsiteX2-205" fmla="*/ 412660 w 662220"/>
                <a:gd name="connsiteY2-206" fmla="*/ 2818 h 641619"/>
                <a:gd name="connsiteX3-207" fmla="*/ 661618 w 662220"/>
                <a:gd name="connsiteY3-208" fmla="*/ 325096 h 641619"/>
                <a:gd name="connsiteX4-209" fmla="*/ 333371 w 662220"/>
                <a:gd name="connsiteY4-210" fmla="*/ 641619 h 641619"/>
                <a:gd name="connsiteX5-211" fmla="*/ 5124 w 662220"/>
                <a:gd name="connsiteY5-212" fmla="*/ 325096 h 641619"/>
                <a:gd name="connsiteX6-213" fmla="*/ 64593 w 662220"/>
                <a:gd name="connsiteY6-214" fmla="*/ 122180 h 641619"/>
                <a:gd name="connsiteX0-215" fmla="*/ 176252 w 660272"/>
                <a:gd name="connsiteY0-216" fmla="*/ 58449 h 641619"/>
                <a:gd name="connsiteX1-217" fmla="*/ 128078 w 660272"/>
                <a:gd name="connsiteY1-218" fmla="*/ 58236 h 641619"/>
                <a:gd name="connsiteX2-219" fmla="*/ 410712 w 660272"/>
                <a:gd name="connsiteY2-220" fmla="*/ 2818 h 641619"/>
                <a:gd name="connsiteX3-221" fmla="*/ 659670 w 660272"/>
                <a:gd name="connsiteY3-222" fmla="*/ 325096 h 641619"/>
                <a:gd name="connsiteX4-223" fmla="*/ 331423 w 660272"/>
                <a:gd name="connsiteY4-224" fmla="*/ 641619 h 641619"/>
                <a:gd name="connsiteX5-225" fmla="*/ 3176 w 660272"/>
                <a:gd name="connsiteY5-226" fmla="*/ 325096 h 641619"/>
                <a:gd name="connsiteX6-227" fmla="*/ 62645 w 660272"/>
                <a:gd name="connsiteY6-228" fmla="*/ 122180 h 641619"/>
                <a:gd name="connsiteX0-229" fmla="*/ 253837 w 660272"/>
                <a:gd name="connsiteY0-230" fmla="*/ 30740 h 641619"/>
                <a:gd name="connsiteX1-231" fmla="*/ 128078 w 660272"/>
                <a:gd name="connsiteY1-232" fmla="*/ 58236 h 641619"/>
                <a:gd name="connsiteX2-233" fmla="*/ 410712 w 660272"/>
                <a:gd name="connsiteY2-234" fmla="*/ 2818 h 641619"/>
                <a:gd name="connsiteX3-235" fmla="*/ 659670 w 660272"/>
                <a:gd name="connsiteY3-236" fmla="*/ 325096 h 641619"/>
                <a:gd name="connsiteX4-237" fmla="*/ 331423 w 660272"/>
                <a:gd name="connsiteY4-238" fmla="*/ 641619 h 641619"/>
                <a:gd name="connsiteX5-239" fmla="*/ 3176 w 660272"/>
                <a:gd name="connsiteY5-240" fmla="*/ 325096 h 641619"/>
                <a:gd name="connsiteX6-241" fmla="*/ 62645 w 660272"/>
                <a:gd name="connsiteY6-242" fmla="*/ 122180 h 641619"/>
                <a:gd name="connsiteX0-243" fmla="*/ 253837 w 660191"/>
                <a:gd name="connsiteY0-244" fmla="*/ 41069 h 651948"/>
                <a:gd name="connsiteX1-245" fmla="*/ 161329 w 660191"/>
                <a:gd name="connsiteY1-246" fmla="*/ 63023 h 651948"/>
                <a:gd name="connsiteX2-247" fmla="*/ 410712 w 660191"/>
                <a:gd name="connsiteY2-248" fmla="*/ 13147 h 651948"/>
                <a:gd name="connsiteX3-249" fmla="*/ 659670 w 660191"/>
                <a:gd name="connsiteY3-250" fmla="*/ 335425 h 651948"/>
                <a:gd name="connsiteX4-251" fmla="*/ 331423 w 660191"/>
                <a:gd name="connsiteY4-252" fmla="*/ 651948 h 651948"/>
                <a:gd name="connsiteX5-253" fmla="*/ 3176 w 660191"/>
                <a:gd name="connsiteY5-254" fmla="*/ 335425 h 651948"/>
                <a:gd name="connsiteX6-255" fmla="*/ 62645 w 660191"/>
                <a:gd name="connsiteY6-256" fmla="*/ 132509 h 651948"/>
                <a:gd name="connsiteX0-257" fmla="*/ 253837 w 660897"/>
                <a:gd name="connsiteY0-258" fmla="*/ 45475 h 656354"/>
                <a:gd name="connsiteX1-259" fmla="*/ 161329 w 660897"/>
                <a:gd name="connsiteY1-260" fmla="*/ 67429 h 656354"/>
                <a:gd name="connsiteX2-261" fmla="*/ 410712 w 660897"/>
                <a:gd name="connsiteY2-262" fmla="*/ 17553 h 656354"/>
                <a:gd name="connsiteX3-263" fmla="*/ 659670 w 660897"/>
                <a:gd name="connsiteY3-264" fmla="*/ 339831 h 656354"/>
                <a:gd name="connsiteX4-265" fmla="*/ 331423 w 660897"/>
                <a:gd name="connsiteY4-266" fmla="*/ 656354 h 656354"/>
                <a:gd name="connsiteX5-267" fmla="*/ 3176 w 660897"/>
                <a:gd name="connsiteY5-268" fmla="*/ 339831 h 656354"/>
                <a:gd name="connsiteX6-269" fmla="*/ 62645 w 660897"/>
                <a:gd name="connsiteY6-270" fmla="*/ 136915 h 656354"/>
                <a:gd name="connsiteX0-271" fmla="*/ 253837 w 660406"/>
                <a:gd name="connsiteY0-272" fmla="*/ 41070 h 651949"/>
                <a:gd name="connsiteX1-273" fmla="*/ 161329 w 660406"/>
                <a:gd name="connsiteY1-274" fmla="*/ 63024 h 651949"/>
                <a:gd name="connsiteX2-275" fmla="*/ 410712 w 660406"/>
                <a:gd name="connsiteY2-276" fmla="*/ 13148 h 651949"/>
                <a:gd name="connsiteX3-277" fmla="*/ 659670 w 660406"/>
                <a:gd name="connsiteY3-278" fmla="*/ 335426 h 651949"/>
                <a:gd name="connsiteX4-279" fmla="*/ 331423 w 660406"/>
                <a:gd name="connsiteY4-280" fmla="*/ 651949 h 651949"/>
                <a:gd name="connsiteX5-281" fmla="*/ 3176 w 660406"/>
                <a:gd name="connsiteY5-282" fmla="*/ 335426 h 651949"/>
                <a:gd name="connsiteX6-283" fmla="*/ 62645 w 660406"/>
                <a:gd name="connsiteY6-284" fmla="*/ 132510 h 651949"/>
                <a:gd name="connsiteX0-285" fmla="*/ 161329 w 660406"/>
                <a:gd name="connsiteY0-286" fmla="*/ 63024 h 651949"/>
                <a:gd name="connsiteX1-287" fmla="*/ 410712 w 660406"/>
                <a:gd name="connsiteY1-288" fmla="*/ 13148 h 651949"/>
                <a:gd name="connsiteX2-289" fmla="*/ 659670 w 660406"/>
                <a:gd name="connsiteY2-290" fmla="*/ 335426 h 651949"/>
                <a:gd name="connsiteX3-291" fmla="*/ 331423 w 660406"/>
                <a:gd name="connsiteY3-292" fmla="*/ 651949 h 651949"/>
                <a:gd name="connsiteX4-293" fmla="*/ 3176 w 660406"/>
                <a:gd name="connsiteY4-294" fmla="*/ 335426 h 651949"/>
                <a:gd name="connsiteX5-295" fmla="*/ 62645 w 660406"/>
                <a:gd name="connsiteY5-296" fmla="*/ 132510 h 651949"/>
                <a:gd name="connsiteX0-297" fmla="*/ 128078 w 660207"/>
                <a:gd name="connsiteY0-298" fmla="*/ 63024 h 651949"/>
                <a:gd name="connsiteX1-299" fmla="*/ 410712 w 660207"/>
                <a:gd name="connsiteY1-300" fmla="*/ 13148 h 651949"/>
                <a:gd name="connsiteX2-301" fmla="*/ 659670 w 660207"/>
                <a:gd name="connsiteY2-302" fmla="*/ 335426 h 651949"/>
                <a:gd name="connsiteX3-303" fmla="*/ 331423 w 660207"/>
                <a:gd name="connsiteY3-304" fmla="*/ 651949 h 651949"/>
                <a:gd name="connsiteX4-305" fmla="*/ 3176 w 660207"/>
                <a:gd name="connsiteY4-306" fmla="*/ 335426 h 651949"/>
                <a:gd name="connsiteX5-307" fmla="*/ 62645 w 660207"/>
                <a:gd name="connsiteY5-308" fmla="*/ 132510 h 651949"/>
                <a:gd name="connsiteX0-309" fmla="*/ 128078 w 660438"/>
                <a:gd name="connsiteY0-310" fmla="*/ 60888 h 649813"/>
                <a:gd name="connsiteX1-311" fmla="*/ 410712 w 660438"/>
                <a:gd name="connsiteY1-312" fmla="*/ 11012 h 649813"/>
                <a:gd name="connsiteX2-313" fmla="*/ 659670 w 660438"/>
                <a:gd name="connsiteY2-314" fmla="*/ 333290 h 649813"/>
                <a:gd name="connsiteX3-315" fmla="*/ 331423 w 660438"/>
                <a:gd name="connsiteY3-316" fmla="*/ 649813 h 649813"/>
                <a:gd name="connsiteX4-317" fmla="*/ 3176 w 660438"/>
                <a:gd name="connsiteY4-318" fmla="*/ 333290 h 649813"/>
                <a:gd name="connsiteX5-319" fmla="*/ 62645 w 660438"/>
                <a:gd name="connsiteY5-320" fmla="*/ 130374 h 649813"/>
                <a:gd name="connsiteX0-321" fmla="*/ 128078 w 660438"/>
                <a:gd name="connsiteY0-322" fmla="*/ 64927 h 653852"/>
                <a:gd name="connsiteX1-323" fmla="*/ 410712 w 660438"/>
                <a:gd name="connsiteY1-324" fmla="*/ 15051 h 653852"/>
                <a:gd name="connsiteX2-325" fmla="*/ 659670 w 660438"/>
                <a:gd name="connsiteY2-326" fmla="*/ 337329 h 653852"/>
                <a:gd name="connsiteX3-327" fmla="*/ 331423 w 660438"/>
                <a:gd name="connsiteY3-328" fmla="*/ 653852 h 653852"/>
                <a:gd name="connsiteX4-329" fmla="*/ 3176 w 660438"/>
                <a:gd name="connsiteY4-330" fmla="*/ 337329 h 653852"/>
                <a:gd name="connsiteX5-331" fmla="*/ 62645 w 660438"/>
                <a:gd name="connsiteY5-332" fmla="*/ 134413 h 653852"/>
                <a:gd name="connsiteX0-333" fmla="*/ 128078 w 687378"/>
                <a:gd name="connsiteY0-334" fmla="*/ 58090 h 647015"/>
                <a:gd name="connsiteX1-335" fmla="*/ 571432 w 687378"/>
                <a:gd name="connsiteY1-336" fmla="*/ 16673 h 647015"/>
                <a:gd name="connsiteX2-337" fmla="*/ 659670 w 687378"/>
                <a:gd name="connsiteY2-338" fmla="*/ 330492 h 647015"/>
                <a:gd name="connsiteX3-339" fmla="*/ 331423 w 687378"/>
                <a:gd name="connsiteY3-340" fmla="*/ 647015 h 647015"/>
                <a:gd name="connsiteX4-341" fmla="*/ 3176 w 687378"/>
                <a:gd name="connsiteY4-342" fmla="*/ 330492 h 647015"/>
                <a:gd name="connsiteX5-343" fmla="*/ 62645 w 687378"/>
                <a:gd name="connsiteY5-344" fmla="*/ 127576 h 647015"/>
                <a:gd name="connsiteX0-345" fmla="*/ 128078 w 677145"/>
                <a:gd name="connsiteY0-346" fmla="*/ 58090 h 663933"/>
                <a:gd name="connsiteX1-347" fmla="*/ 571432 w 677145"/>
                <a:gd name="connsiteY1-348" fmla="*/ 16673 h 663933"/>
                <a:gd name="connsiteX2-349" fmla="*/ 659670 w 677145"/>
                <a:gd name="connsiteY2-350" fmla="*/ 330492 h 663933"/>
                <a:gd name="connsiteX3-351" fmla="*/ 559815 w 677145"/>
                <a:gd name="connsiteY3-352" fmla="*/ 663933 h 663933"/>
                <a:gd name="connsiteX4-353" fmla="*/ 3176 w 677145"/>
                <a:gd name="connsiteY4-354" fmla="*/ 330492 h 663933"/>
                <a:gd name="connsiteX5-355" fmla="*/ 62645 w 677145"/>
                <a:gd name="connsiteY5-356" fmla="*/ 127576 h 663933"/>
                <a:gd name="connsiteX0-357" fmla="*/ 101940 w 644966"/>
                <a:gd name="connsiteY0-358" fmla="*/ 58090 h 685888"/>
                <a:gd name="connsiteX1-359" fmla="*/ 545294 w 644966"/>
                <a:gd name="connsiteY1-360" fmla="*/ 16673 h 685888"/>
                <a:gd name="connsiteX2-361" fmla="*/ 633532 w 644966"/>
                <a:gd name="connsiteY2-362" fmla="*/ 330492 h 685888"/>
                <a:gd name="connsiteX3-363" fmla="*/ 533677 w 644966"/>
                <a:gd name="connsiteY3-364" fmla="*/ 663933 h 685888"/>
                <a:gd name="connsiteX4-365" fmla="*/ 10874 w 644966"/>
                <a:gd name="connsiteY4-366" fmla="*/ 575801 h 685888"/>
                <a:gd name="connsiteX5-367" fmla="*/ 36507 w 644966"/>
                <a:gd name="connsiteY5-368" fmla="*/ 127576 h 685888"/>
                <a:gd name="connsiteX0-369" fmla="*/ 101940 w 642626"/>
                <a:gd name="connsiteY0-370" fmla="*/ 58090 h 654766"/>
                <a:gd name="connsiteX1-371" fmla="*/ 545294 w 642626"/>
                <a:gd name="connsiteY1-372" fmla="*/ 16673 h 654766"/>
                <a:gd name="connsiteX2-373" fmla="*/ 633532 w 642626"/>
                <a:gd name="connsiteY2-374" fmla="*/ 330492 h 654766"/>
                <a:gd name="connsiteX3-375" fmla="*/ 567513 w 642626"/>
                <a:gd name="connsiteY3-376" fmla="*/ 613179 h 654766"/>
                <a:gd name="connsiteX4-377" fmla="*/ 10874 w 642626"/>
                <a:gd name="connsiteY4-378" fmla="*/ 575801 h 654766"/>
                <a:gd name="connsiteX5-379" fmla="*/ 36507 w 642626"/>
                <a:gd name="connsiteY5-380" fmla="*/ 127576 h 654766"/>
                <a:gd name="connsiteX0-381" fmla="*/ 101940 w 642626"/>
                <a:gd name="connsiteY0-382" fmla="*/ 30477 h 627153"/>
                <a:gd name="connsiteX1-383" fmla="*/ 545294 w 642626"/>
                <a:gd name="connsiteY1-384" fmla="*/ 31354 h 627153"/>
                <a:gd name="connsiteX2-385" fmla="*/ 633532 w 642626"/>
                <a:gd name="connsiteY2-386" fmla="*/ 302879 h 627153"/>
                <a:gd name="connsiteX3-387" fmla="*/ 567513 w 642626"/>
                <a:gd name="connsiteY3-388" fmla="*/ 585566 h 627153"/>
                <a:gd name="connsiteX4-389" fmla="*/ 10874 w 642626"/>
                <a:gd name="connsiteY4-390" fmla="*/ 548188 h 627153"/>
                <a:gd name="connsiteX5-391" fmla="*/ 36507 w 642626"/>
                <a:gd name="connsiteY5-392" fmla="*/ 99963 h 627153"/>
                <a:gd name="connsiteX0-393" fmla="*/ 101940 w 641803"/>
                <a:gd name="connsiteY0-394" fmla="*/ 32533 h 629209"/>
                <a:gd name="connsiteX1-395" fmla="*/ 545294 w 641803"/>
                <a:gd name="connsiteY1-396" fmla="*/ 33410 h 629209"/>
                <a:gd name="connsiteX2-397" fmla="*/ 633532 w 641803"/>
                <a:gd name="connsiteY2-398" fmla="*/ 304935 h 629209"/>
                <a:gd name="connsiteX3-399" fmla="*/ 567513 w 641803"/>
                <a:gd name="connsiteY3-400" fmla="*/ 587622 h 629209"/>
                <a:gd name="connsiteX4-401" fmla="*/ 10874 w 641803"/>
                <a:gd name="connsiteY4-402" fmla="*/ 550244 h 629209"/>
                <a:gd name="connsiteX5-403" fmla="*/ 36507 w 641803"/>
                <a:gd name="connsiteY5-404" fmla="*/ 102019 h 629209"/>
                <a:gd name="connsiteX0-405" fmla="*/ 93785 w 633648"/>
                <a:gd name="connsiteY0-406" fmla="*/ 32533 h 629209"/>
                <a:gd name="connsiteX1-407" fmla="*/ 537139 w 633648"/>
                <a:gd name="connsiteY1-408" fmla="*/ 33410 h 629209"/>
                <a:gd name="connsiteX2-409" fmla="*/ 625377 w 633648"/>
                <a:gd name="connsiteY2-410" fmla="*/ 304935 h 629209"/>
                <a:gd name="connsiteX3-411" fmla="*/ 559358 w 633648"/>
                <a:gd name="connsiteY3-412" fmla="*/ 587622 h 629209"/>
                <a:gd name="connsiteX4-413" fmla="*/ 2719 w 633648"/>
                <a:gd name="connsiteY4-414" fmla="*/ 550244 h 629209"/>
                <a:gd name="connsiteX5-415" fmla="*/ 28352 w 633648"/>
                <a:gd name="connsiteY5-416" fmla="*/ 102019 h 629209"/>
                <a:gd name="connsiteX0-417" fmla="*/ 103603 w 643466"/>
                <a:gd name="connsiteY0-418" fmla="*/ 32533 h 629209"/>
                <a:gd name="connsiteX1-419" fmla="*/ 546957 w 643466"/>
                <a:gd name="connsiteY1-420" fmla="*/ 33410 h 629209"/>
                <a:gd name="connsiteX2-421" fmla="*/ 635195 w 643466"/>
                <a:gd name="connsiteY2-422" fmla="*/ 304935 h 629209"/>
                <a:gd name="connsiteX3-423" fmla="*/ 569176 w 643466"/>
                <a:gd name="connsiteY3-424" fmla="*/ 587622 h 629209"/>
                <a:gd name="connsiteX4-425" fmla="*/ 12537 w 643466"/>
                <a:gd name="connsiteY4-426" fmla="*/ 550244 h 629209"/>
                <a:gd name="connsiteX5-427" fmla="*/ 4334 w 643466"/>
                <a:gd name="connsiteY5-428" fmla="*/ 102019 h 629209"/>
                <a:gd name="connsiteX0-429" fmla="*/ 103603 w 643466"/>
                <a:gd name="connsiteY0-430" fmla="*/ 32533 h 613248"/>
                <a:gd name="connsiteX1-431" fmla="*/ 546957 w 643466"/>
                <a:gd name="connsiteY1-432" fmla="*/ 33410 h 613248"/>
                <a:gd name="connsiteX2-433" fmla="*/ 635195 w 643466"/>
                <a:gd name="connsiteY2-434" fmla="*/ 304935 h 613248"/>
                <a:gd name="connsiteX3-435" fmla="*/ 569176 w 643466"/>
                <a:gd name="connsiteY3-436" fmla="*/ 587622 h 613248"/>
                <a:gd name="connsiteX4-437" fmla="*/ 12537 w 643466"/>
                <a:gd name="connsiteY4-438" fmla="*/ 518643 h 613248"/>
                <a:gd name="connsiteX5-439" fmla="*/ 4334 w 643466"/>
                <a:gd name="connsiteY5-440" fmla="*/ 102019 h 613248"/>
                <a:gd name="connsiteX0-441" fmla="*/ 103603 w 622280"/>
                <a:gd name="connsiteY0-442" fmla="*/ 51723 h 632438"/>
                <a:gd name="connsiteX1-443" fmla="*/ 546957 w 622280"/>
                <a:gd name="connsiteY1-444" fmla="*/ 52600 h 632438"/>
                <a:gd name="connsiteX2-445" fmla="*/ 569176 w 622280"/>
                <a:gd name="connsiteY2-446" fmla="*/ 606812 h 632438"/>
                <a:gd name="connsiteX3-447" fmla="*/ 12537 w 622280"/>
                <a:gd name="connsiteY3-448" fmla="*/ 537833 h 632438"/>
                <a:gd name="connsiteX4-449" fmla="*/ 4334 w 622280"/>
                <a:gd name="connsiteY4-450" fmla="*/ 121209 h 632438"/>
                <a:gd name="connsiteX0-451" fmla="*/ 103603 w 640916"/>
                <a:gd name="connsiteY0-452" fmla="*/ 51277 h 628066"/>
                <a:gd name="connsiteX1-453" fmla="*/ 546957 w 640916"/>
                <a:gd name="connsiteY1-454" fmla="*/ 52154 h 628066"/>
                <a:gd name="connsiteX2-455" fmla="*/ 595444 w 640916"/>
                <a:gd name="connsiteY2-456" fmla="*/ 600046 h 628066"/>
                <a:gd name="connsiteX3-457" fmla="*/ 12537 w 640916"/>
                <a:gd name="connsiteY3-458" fmla="*/ 537387 h 628066"/>
                <a:gd name="connsiteX4-459" fmla="*/ 4334 w 640916"/>
                <a:gd name="connsiteY4-460" fmla="*/ 120763 h 628066"/>
                <a:gd name="connsiteX0-461" fmla="*/ 103603 w 629940"/>
                <a:gd name="connsiteY0-462" fmla="*/ 26437 h 603226"/>
                <a:gd name="connsiteX1-463" fmla="*/ 546957 w 629940"/>
                <a:gd name="connsiteY1-464" fmla="*/ 27314 h 603226"/>
                <a:gd name="connsiteX2-465" fmla="*/ 595444 w 629940"/>
                <a:gd name="connsiteY2-466" fmla="*/ 575206 h 603226"/>
                <a:gd name="connsiteX3-467" fmla="*/ 12537 w 629940"/>
                <a:gd name="connsiteY3-468" fmla="*/ 512547 h 603226"/>
                <a:gd name="connsiteX4-469" fmla="*/ 4334 w 629940"/>
                <a:gd name="connsiteY4-470" fmla="*/ 95923 h 603226"/>
                <a:gd name="connsiteX0-471" fmla="*/ 103603 w 651443"/>
                <a:gd name="connsiteY0-472" fmla="*/ 20041 h 614843"/>
                <a:gd name="connsiteX1-473" fmla="*/ 608249 w 651443"/>
                <a:gd name="connsiteY1-474" fmla="*/ 39879 h 614843"/>
                <a:gd name="connsiteX2-475" fmla="*/ 595444 w 651443"/>
                <a:gd name="connsiteY2-476" fmla="*/ 568810 h 614843"/>
                <a:gd name="connsiteX3-477" fmla="*/ 12537 w 651443"/>
                <a:gd name="connsiteY3-478" fmla="*/ 506151 h 614843"/>
                <a:gd name="connsiteX4-479" fmla="*/ 4334 w 651443"/>
                <a:gd name="connsiteY4-480" fmla="*/ 89527 h 614843"/>
                <a:gd name="connsiteX0-481" fmla="*/ 103603 w 640788"/>
                <a:gd name="connsiteY0-482" fmla="*/ 20041 h 614843"/>
                <a:gd name="connsiteX1-483" fmla="*/ 581981 w 640788"/>
                <a:gd name="connsiteY1-484" fmla="*/ 39879 h 614843"/>
                <a:gd name="connsiteX2-485" fmla="*/ 595444 w 640788"/>
                <a:gd name="connsiteY2-486" fmla="*/ 568810 h 614843"/>
                <a:gd name="connsiteX3-487" fmla="*/ 12537 w 640788"/>
                <a:gd name="connsiteY3-488" fmla="*/ 506151 h 614843"/>
                <a:gd name="connsiteX4-489" fmla="*/ 4334 w 640788"/>
                <a:gd name="connsiteY4-490" fmla="*/ 89527 h 614843"/>
                <a:gd name="connsiteX0-491" fmla="*/ 103603 w 673655"/>
                <a:gd name="connsiteY0-492" fmla="*/ 38763 h 618146"/>
                <a:gd name="connsiteX1-493" fmla="*/ 581981 w 673655"/>
                <a:gd name="connsiteY1-494" fmla="*/ 58601 h 618146"/>
                <a:gd name="connsiteX2-495" fmla="*/ 621713 w 673655"/>
                <a:gd name="connsiteY2-496" fmla="*/ 562250 h 618146"/>
                <a:gd name="connsiteX3-497" fmla="*/ 12537 w 673655"/>
                <a:gd name="connsiteY3-498" fmla="*/ 524873 h 618146"/>
                <a:gd name="connsiteX4-499" fmla="*/ 4334 w 673655"/>
                <a:gd name="connsiteY4-500" fmla="*/ 108249 h 618146"/>
                <a:gd name="connsiteX0-501" fmla="*/ 103603 w 654750"/>
                <a:gd name="connsiteY0-502" fmla="*/ 38763 h 605787"/>
                <a:gd name="connsiteX1-503" fmla="*/ 581981 w 654750"/>
                <a:gd name="connsiteY1-504" fmla="*/ 58601 h 605787"/>
                <a:gd name="connsiteX2-505" fmla="*/ 621713 w 654750"/>
                <a:gd name="connsiteY2-506" fmla="*/ 562250 h 605787"/>
                <a:gd name="connsiteX3-507" fmla="*/ 12537 w 654750"/>
                <a:gd name="connsiteY3-508" fmla="*/ 524873 h 605787"/>
                <a:gd name="connsiteX4-509" fmla="*/ 4334 w 654750"/>
                <a:gd name="connsiteY4-510" fmla="*/ 108249 h 605787"/>
                <a:gd name="connsiteX0-511" fmla="*/ 103603 w 643734"/>
                <a:gd name="connsiteY0-512" fmla="*/ 31800 h 598824"/>
                <a:gd name="connsiteX1-513" fmla="*/ 581981 w 643734"/>
                <a:gd name="connsiteY1-514" fmla="*/ 51638 h 598824"/>
                <a:gd name="connsiteX2-515" fmla="*/ 621713 w 643734"/>
                <a:gd name="connsiteY2-516" fmla="*/ 555287 h 598824"/>
                <a:gd name="connsiteX3-517" fmla="*/ 12537 w 643734"/>
                <a:gd name="connsiteY3-518" fmla="*/ 517910 h 598824"/>
                <a:gd name="connsiteX4-519" fmla="*/ 4334 w 643734"/>
                <a:gd name="connsiteY4-520" fmla="*/ 101286 h 598824"/>
                <a:gd name="connsiteX0-521" fmla="*/ 103603 w 643734"/>
                <a:gd name="connsiteY0-522" fmla="*/ 24551 h 591575"/>
                <a:gd name="connsiteX1-523" fmla="*/ 581981 w 643734"/>
                <a:gd name="connsiteY1-524" fmla="*/ 44389 h 591575"/>
                <a:gd name="connsiteX2-525" fmla="*/ 621713 w 643734"/>
                <a:gd name="connsiteY2-526" fmla="*/ 548038 h 591575"/>
                <a:gd name="connsiteX3-527" fmla="*/ 12537 w 643734"/>
                <a:gd name="connsiteY3-528" fmla="*/ 510661 h 591575"/>
                <a:gd name="connsiteX4-529" fmla="*/ 4334 w 643734"/>
                <a:gd name="connsiteY4-530" fmla="*/ 94037 h 591575"/>
                <a:gd name="connsiteX0-531" fmla="*/ 103603 w 643734"/>
                <a:gd name="connsiteY0-532" fmla="*/ 20135 h 587159"/>
                <a:gd name="connsiteX1-533" fmla="*/ 581981 w 643734"/>
                <a:gd name="connsiteY1-534" fmla="*/ 39973 h 587159"/>
                <a:gd name="connsiteX2-535" fmla="*/ 621713 w 643734"/>
                <a:gd name="connsiteY2-536" fmla="*/ 543622 h 587159"/>
                <a:gd name="connsiteX3-537" fmla="*/ 12537 w 643734"/>
                <a:gd name="connsiteY3-538" fmla="*/ 506245 h 587159"/>
                <a:gd name="connsiteX4-539" fmla="*/ 4334 w 643734"/>
                <a:gd name="connsiteY4-540" fmla="*/ 89621 h 587159"/>
                <a:gd name="connsiteX0-541" fmla="*/ 51067 w 657504"/>
                <a:gd name="connsiteY0-542" fmla="*/ 31623 h 592327"/>
                <a:gd name="connsiteX1-543" fmla="*/ 581981 w 657504"/>
                <a:gd name="connsiteY1-544" fmla="*/ 45141 h 592327"/>
                <a:gd name="connsiteX2-545" fmla="*/ 621713 w 657504"/>
                <a:gd name="connsiteY2-546" fmla="*/ 548790 h 592327"/>
                <a:gd name="connsiteX3-547" fmla="*/ 12537 w 657504"/>
                <a:gd name="connsiteY3-548" fmla="*/ 511413 h 592327"/>
                <a:gd name="connsiteX4-549" fmla="*/ 4334 w 657504"/>
                <a:gd name="connsiteY4-550" fmla="*/ 94789 h 592327"/>
                <a:gd name="connsiteX0-551" fmla="*/ 51067 w 676118"/>
                <a:gd name="connsiteY0-552" fmla="*/ 31623 h 604686"/>
                <a:gd name="connsiteX1-553" fmla="*/ 581981 w 676118"/>
                <a:gd name="connsiteY1-554" fmla="*/ 45141 h 604686"/>
                <a:gd name="connsiteX2-555" fmla="*/ 621713 w 676118"/>
                <a:gd name="connsiteY2-556" fmla="*/ 548790 h 604686"/>
                <a:gd name="connsiteX3-557" fmla="*/ 12537 w 676118"/>
                <a:gd name="connsiteY3-558" fmla="*/ 511413 h 604686"/>
                <a:gd name="connsiteX4-559" fmla="*/ 4334 w 676118"/>
                <a:gd name="connsiteY4-560" fmla="*/ 94789 h 604686"/>
                <a:gd name="connsiteX0-561" fmla="*/ 51067 w 659741"/>
                <a:gd name="connsiteY0-562" fmla="*/ 18182 h 591245"/>
                <a:gd name="connsiteX1-563" fmla="*/ 581981 w 659741"/>
                <a:gd name="connsiteY1-564" fmla="*/ 31700 h 591245"/>
                <a:gd name="connsiteX2-565" fmla="*/ 621713 w 659741"/>
                <a:gd name="connsiteY2-566" fmla="*/ 535349 h 591245"/>
                <a:gd name="connsiteX3-567" fmla="*/ 12537 w 659741"/>
                <a:gd name="connsiteY3-568" fmla="*/ 497972 h 591245"/>
                <a:gd name="connsiteX4-569" fmla="*/ 4334 w 659741"/>
                <a:gd name="connsiteY4-570" fmla="*/ 81348 h 591245"/>
                <a:gd name="connsiteX0-571" fmla="*/ 51067 w 671131"/>
                <a:gd name="connsiteY0-572" fmla="*/ 18182 h 591245"/>
                <a:gd name="connsiteX1-573" fmla="*/ 617005 w 671131"/>
                <a:gd name="connsiteY1-574" fmla="*/ 31700 h 591245"/>
                <a:gd name="connsiteX2-575" fmla="*/ 621713 w 671131"/>
                <a:gd name="connsiteY2-576" fmla="*/ 535349 h 591245"/>
                <a:gd name="connsiteX3-577" fmla="*/ 12537 w 671131"/>
                <a:gd name="connsiteY3-578" fmla="*/ 497972 h 591245"/>
                <a:gd name="connsiteX4-579" fmla="*/ 4334 w 671131"/>
                <a:gd name="connsiteY4-580" fmla="*/ 81348 h 591245"/>
                <a:gd name="connsiteX0-581" fmla="*/ 51067 w 648099"/>
                <a:gd name="connsiteY0-582" fmla="*/ 18182 h 578886"/>
                <a:gd name="connsiteX1-583" fmla="*/ 617005 w 648099"/>
                <a:gd name="connsiteY1-584" fmla="*/ 31700 h 578886"/>
                <a:gd name="connsiteX2-585" fmla="*/ 621713 w 648099"/>
                <a:gd name="connsiteY2-586" fmla="*/ 535349 h 578886"/>
                <a:gd name="connsiteX3-587" fmla="*/ 12537 w 648099"/>
                <a:gd name="connsiteY3-588" fmla="*/ 497972 h 578886"/>
                <a:gd name="connsiteX4-589" fmla="*/ 4334 w 648099"/>
                <a:gd name="connsiteY4-590" fmla="*/ 81348 h 578886"/>
                <a:gd name="connsiteX0-591" fmla="*/ 51067 w 648099"/>
                <a:gd name="connsiteY0-592" fmla="*/ 18182 h 565791"/>
                <a:gd name="connsiteX1-593" fmla="*/ 617005 w 648099"/>
                <a:gd name="connsiteY1-594" fmla="*/ 31700 h 565791"/>
                <a:gd name="connsiteX2-595" fmla="*/ 621713 w 648099"/>
                <a:gd name="connsiteY2-596" fmla="*/ 535349 h 565791"/>
                <a:gd name="connsiteX3-597" fmla="*/ 12537 w 648099"/>
                <a:gd name="connsiteY3-598" fmla="*/ 497972 h 565791"/>
                <a:gd name="connsiteX4-599" fmla="*/ 4334 w 648099"/>
                <a:gd name="connsiteY4-600" fmla="*/ 81348 h 565791"/>
              </a:gdLst>
              <a:ahLst/>
              <a:cxnLst>
                <a:cxn ang="0">
                  <a:pos x="connsiteX0-591" y="connsiteY0-592"/>
                </a:cxn>
                <a:cxn ang="0">
                  <a:pos x="connsiteX1-593" y="connsiteY1-594"/>
                </a:cxn>
                <a:cxn ang="0">
                  <a:pos x="connsiteX2-595" y="connsiteY2-596"/>
                </a:cxn>
                <a:cxn ang="0">
                  <a:pos x="connsiteX3-597" y="connsiteY3-598"/>
                </a:cxn>
                <a:cxn ang="0">
                  <a:pos x="connsiteX4-599" y="connsiteY4-600"/>
                </a:cxn>
              </a:cxnLst>
              <a:rect l="l" t="t" r="r" b="b"/>
              <a:pathLst>
                <a:path w="648099" h="565791">
                  <a:moveTo>
                    <a:pt x="51067" y="18182"/>
                  </a:moveTo>
                  <a:cubicBezTo>
                    <a:pt x="281003" y="7261"/>
                    <a:pt x="591945" y="-22893"/>
                    <a:pt x="617005" y="31700"/>
                  </a:cubicBezTo>
                  <a:cubicBezTo>
                    <a:pt x="642065" y="86293"/>
                    <a:pt x="669922" y="489239"/>
                    <a:pt x="621713" y="535349"/>
                  </a:cubicBezTo>
                  <a:cubicBezTo>
                    <a:pt x="573504" y="581459"/>
                    <a:pt x="32838" y="579874"/>
                    <a:pt x="12537" y="497972"/>
                  </a:cubicBezTo>
                  <a:cubicBezTo>
                    <a:pt x="992" y="378148"/>
                    <a:pt x="-4426" y="189998"/>
                    <a:pt x="4334" y="81348"/>
                  </a:cubicBezTo>
                </a:path>
              </a:pathLst>
            </a:custGeom>
            <a:noFill/>
            <a:ln w="25400" cap="rnd">
              <a:solidFill>
                <a:srgbClr val="FF0000"/>
              </a:solidFill>
              <a:prstDash val="solid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/>
              <a:endParaRPr lang="zh-CN" altLang="en-US" sz="1400" noProof="1"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104" name="组合 103"/>
            <p:cNvGrpSpPr/>
            <p:nvPr/>
          </p:nvGrpSpPr>
          <p:grpSpPr>
            <a:xfrm>
              <a:off x="7242207" y="2108726"/>
              <a:ext cx="639019" cy="746829"/>
              <a:chOff x="4741863" y="766763"/>
              <a:chExt cx="517525" cy="604838"/>
            </a:xfrm>
            <a:noFill/>
          </p:grpSpPr>
          <p:sp>
            <p:nvSpPr>
              <p:cNvPr id="106" name="Freeform 23"/>
              <p:cNvSpPr>
                <a:spLocks noEditPoints="1"/>
              </p:cNvSpPr>
              <p:nvPr/>
            </p:nvSpPr>
            <p:spPr bwMode="auto">
              <a:xfrm>
                <a:off x="4741863" y="766763"/>
                <a:ext cx="517525" cy="604838"/>
              </a:xfrm>
              <a:custGeom>
                <a:avLst/>
                <a:gdLst>
                  <a:gd name="T0" fmla="*/ 113 w 175"/>
                  <a:gd name="T1" fmla="*/ 0 h 205"/>
                  <a:gd name="T2" fmla="*/ 111 w 175"/>
                  <a:gd name="T3" fmla="*/ 2 h 205"/>
                  <a:gd name="T4" fmla="*/ 11 w 175"/>
                  <a:gd name="T5" fmla="*/ 62 h 205"/>
                  <a:gd name="T6" fmla="*/ 69 w 175"/>
                  <a:gd name="T7" fmla="*/ 200 h 205"/>
                  <a:gd name="T8" fmla="*/ 121 w 175"/>
                  <a:gd name="T9" fmla="*/ 187 h 205"/>
                  <a:gd name="T10" fmla="*/ 173 w 175"/>
                  <a:gd name="T11" fmla="*/ 157 h 205"/>
                  <a:gd name="T12" fmla="*/ 153 w 175"/>
                  <a:gd name="T13" fmla="*/ 91 h 205"/>
                  <a:gd name="T14" fmla="*/ 108 w 175"/>
                  <a:gd name="T15" fmla="*/ 9 h 205"/>
                  <a:gd name="T16" fmla="*/ 98 w 175"/>
                  <a:gd name="T17" fmla="*/ 13 h 205"/>
                  <a:gd name="T18" fmla="*/ 24 w 175"/>
                  <a:gd name="T19" fmla="*/ 45 h 205"/>
                  <a:gd name="T20" fmla="*/ 41 w 175"/>
                  <a:gd name="T21" fmla="*/ 38 h 205"/>
                  <a:gd name="T22" fmla="*/ 34 w 175"/>
                  <a:gd name="T23" fmla="*/ 42 h 205"/>
                  <a:gd name="T24" fmla="*/ 107 w 175"/>
                  <a:gd name="T25" fmla="*/ 15 h 205"/>
                  <a:gd name="T26" fmla="*/ 28 w 175"/>
                  <a:gd name="T27" fmla="*/ 48 h 205"/>
                  <a:gd name="T28" fmla="*/ 107 w 175"/>
                  <a:gd name="T29" fmla="*/ 20 h 205"/>
                  <a:gd name="T30" fmla="*/ 67 w 175"/>
                  <a:gd name="T31" fmla="*/ 41 h 205"/>
                  <a:gd name="T32" fmla="*/ 15 w 175"/>
                  <a:gd name="T33" fmla="*/ 58 h 205"/>
                  <a:gd name="T34" fmla="*/ 117 w 175"/>
                  <a:gd name="T35" fmla="*/ 38 h 205"/>
                  <a:gd name="T36" fmla="*/ 166 w 175"/>
                  <a:gd name="T37" fmla="*/ 158 h 205"/>
                  <a:gd name="T38" fmla="*/ 94 w 175"/>
                  <a:gd name="T39" fmla="*/ 192 h 205"/>
                  <a:gd name="T40" fmla="*/ 69 w 175"/>
                  <a:gd name="T41" fmla="*/ 200 h 205"/>
                  <a:gd name="T42" fmla="*/ 15 w 175"/>
                  <a:gd name="T43" fmla="*/ 62 h 205"/>
                  <a:gd name="T44" fmla="*/ 15 w 175"/>
                  <a:gd name="T45" fmla="*/ 62 h 205"/>
                  <a:gd name="T46" fmla="*/ 16 w 175"/>
                  <a:gd name="T47" fmla="*/ 62 h 205"/>
                  <a:gd name="T48" fmla="*/ 29 w 175"/>
                  <a:gd name="T49" fmla="*/ 59 h 205"/>
                  <a:gd name="T50" fmla="*/ 112 w 175"/>
                  <a:gd name="T51" fmla="*/ 27 h 205"/>
                  <a:gd name="T52" fmla="*/ 113 w 175"/>
                  <a:gd name="T53" fmla="*/ 27 h 205"/>
                  <a:gd name="T54" fmla="*/ 169 w 175"/>
                  <a:gd name="T55" fmla="*/ 153 h 205"/>
                  <a:gd name="T56" fmla="*/ 130 w 175"/>
                  <a:gd name="T57" fmla="*/ 56 h 205"/>
                  <a:gd name="T58" fmla="*/ 117 w 175"/>
                  <a:gd name="T59" fmla="*/ 22 h 205"/>
                  <a:gd name="T60" fmla="*/ 114 w 175"/>
                  <a:gd name="T61" fmla="*/ 21 h 205"/>
                  <a:gd name="T62" fmla="*/ 113 w 175"/>
                  <a:gd name="T63" fmla="*/ 7 h 205"/>
                  <a:gd name="T64" fmla="*/ 158 w 175"/>
                  <a:gd name="T65" fmla="*/ 113 h 2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75" h="205">
                    <a:moveTo>
                      <a:pt x="115" y="2"/>
                    </a:moveTo>
                    <a:cubicBezTo>
                      <a:pt x="115" y="1"/>
                      <a:pt x="114" y="0"/>
                      <a:pt x="113" y="0"/>
                    </a:cubicBezTo>
                    <a:cubicBezTo>
                      <a:pt x="112" y="0"/>
                      <a:pt x="112" y="1"/>
                      <a:pt x="112" y="1"/>
                    </a:cubicBezTo>
                    <a:cubicBezTo>
                      <a:pt x="111" y="1"/>
                      <a:pt x="111" y="2"/>
                      <a:pt x="111" y="2"/>
                    </a:cubicBezTo>
                    <a:cubicBezTo>
                      <a:pt x="82" y="12"/>
                      <a:pt x="54" y="25"/>
                      <a:pt x="26" y="38"/>
                    </a:cubicBezTo>
                    <a:cubicBezTo>
                      <a:pt x="20" y="40"/>
                      <a:pt x="0" y="55"/>
                      <a:pt x="11" y="62"/>
                    </a:cubicBezTo>
                    <a:cubicBezTo>
                      <a:pt x="27" y="109"/>
                      <a:pt x="46" y="155"/>
                      <a:pt x="65" y="201"/>
                    </a:cubicBezTo>
                    <a:cubicBezTo>
                      <a:pt x="66" y="203"/>
                      <a:pt x="69" y="202"/>
                      <a:pt x="69" y="200"/>
                    </a:cubicBezTo>
                    <a:cubicBezTo>
                      <a:pt x="69" y="200"/>
                      <a:pt x="69" y="200"/>
                      <a:pt x="69" y="200"/>
                    </a:cubicBezTo>
                    <a:cubicBezTo>
                      <a:pt x="85" y="205"/>
                      <a:pt x="106" y="193"/>
                      <a:pt x="121" y="187"/>
                    </a:cubicBezTo>
                    <a:cubicBezTo>
                      <a:pt x="138" y="180"/>
                      <a:pt x="159" y="174"/>
                      <a:pt x="172" y="160"/>
                    </a:cubicBezTo>
                    <a:cubicBezTo>
                      <a:pt x="174" y="159"/>
                      <a:pt x="173" y="158"/>
                      <a:pt x="173" y="157"/>
                    </a:cubicBezTo>
                    <a:cubicBezTo>
                      <a:pt x="175" y="149"/>
                      <a:pt x="174" y="142"/>
                      <a:pt x="171" y="134"/>
                    </a:cubicBezTo>
                    <a:cubicBezTo>
                      <a:pt x="166" y="120"/>
                      <a:pt x="159" y="106"/>
                      <a:pt x="153" y="91"/>
                    </a:cubicBezTo>
                    <a:cubicBezTo>
                      <a:pt x="141" y="62"/>
                      <a:pt x="130" y="31"/>
                      <a:pt x="115" y="2"/>
                    </a:cubicBezTo>
                    <a:close/>
                    <a:moveTo>
                      <a:pt x="108" y="9"/>
                    </a:moveTo>
                    <a:cubicBezTo>
                      <a:pt x="107" y="10"/>
                      <a:pt x="107" y="11"/>
                      <a:pt x="107" y="11"/>
                    </a:cubicBezTo>
                    <a:cubicBezTo>
                      <a:pt x="104" y="12"/>
                      <a:pt x="101" y="13"/>
                      <a:pt x="98" y="13"/>
                    </a:cubicBezTo>
                    <a:cubicBezTo>
                      <a:pt x="101" y="12"/>
                      <a:pt x="104" y="11"/>
                      <a:pt x="108" y="9"/>
                    </a:cubicBezTo>
                    <a:close/>
                    <a:moveTo>
                      <a:pt x="24" y="45"/>
                    </a:moveTo>
                    <a:cubicBezTo>
                      <a:pt x="26" y="44"/>
                      <a:pt x="28" y="43"/>
                      <a:pt x="31" y="42"/>
                    </a:cubicBezTo>
                    <a:cubicBezTo>
                      <a:pt x="34" y="41"/>
                      <a:pt x="37" y="39"/>
                      <a:pt x="41" y="38"/>
                    </a:cubicBezTo>
                    <a:cubicBezTo>
                      <a:pt x="41" y="38"/>
                      <a:pt x="41" y="37"/>
                      <a:pt x="42" y="37"/>
                    </a:cubicBezTo>
                    <a:cubicBezTo>
                      <a:pt x="39" y="39"/>
                      <a:pt x="37" y="40"/>
                      <a:pt x="34" y="42"/>
                    </a:cubicBezTo>
                    <a:cubicBezTo>
                      <a:pt x="33" y="42"/>
                      <a:pt x="34" y="44"/>
                      <a:pt x="35" y="43"/>
                    </a:cubicBezTo>
                    <a:cubicBezTo>
                      <a:pt x="58" y="32"/>
                      <a:pt x="82" y="24"/>
                      <a:pt x="107" y="15"/>
                    </a:cubicBezTo>
                    <a:cubicBezTo>
                      <a:pt x="107" y="16"/>
                      <a:pt x="107" y="17"/>
                      <a:pt x="107" y="18"/>
                    </a:cubicBezTo>
                    <a:cubicBezTo>
                      <a:pt x="80" y="27"/>
                      <a:pt x="54" y="38"/>
                      <a:pt x="28" y="48"/>
                    </a:cubicBezTo>
                    <a:cubicBezTo>
                      <a:pt x="27" y="49"/>
                      <a:pt x="27" y="51"/>
                      <a:pt x="29" y="50"/>
                    </a:cubicBezTo>
                    <a:cubicBezTo>
                      <a:pt x="55" y="42"/>
                      <a:pt x="82" y="32"/>
                      <a:pt x="107" y="20"/>
                    </a:cubicBezTo>
                    <a:cubicBezTo>
                      <a:pt x="108" y="21"/>
                      <a:pt x="108" y="22"/>
                      <a:pt x="108" y="23"/>
                    </a:cubicBezTo>
                    <a:cubicBezTo>
                      <a:pt x="94" y="28"/>
                      <a:pt x="81" y="36"/>
                      <a:pt x="67" y="41"/>
                    </a:cubicBezTo>
                    <a:cubicBezTo>
                      <a:pt x="50" y="47"/>
                      <a:pt x="33" y="53"/>
                      <a:pt x="16" y="58"/>
                    </a:cubicBezTo>
                    <a:cubicBezTo>
                      <a:pt x="16" y="58"/>
                      <a:pt x="15" y="58"/>
                      <a:pt x="15" y="58"/>
                    </a:cubicBezTo>
                    <a:cubicBezTo>
                      <a:pt x="18" y="54"/>
                      <a:pt x="21" y="49"/>
                      <a:pt x="24" y="45"/>
                    </a:cubicBezTo>
                    <a:close/>
                    <a:moveTo>
                      <a:pt x="117" y="38"/>
                    </a:moveTo>
                    <a:cubicBezTo>
                      <a:pt x="122" y="52"/>
                      <a:pt x="127" y="65"/>
                      <a:pt x="133" y="78"/>
                    </a:cubicBezTo>
                    <a:cubicBezTo>
                      <a:pt x="144" y="105"/>
                      <a:pt x="155" y="131"/>
                      <a:pt x="166" y="158"/>
                    </a:cubicBezTo>
                    <a:cubicBezTo>
                      <a:pt x="154" y="170"/>
                      <a:pt x="132" y="176"/>
                      <a:pt x="116" y="182"/>
                    </a:cubicBezTo>
                    <a:cubicBezTo>
                      <a:pt x="109" y="185"/>
                      <a:pt x="101" y="189"/>
                      <a:pt x="94" y="192"/>
                    </a:cubicBezTo>
                    <a:cubicBezTo>
                      <a:pt x="85" y="195"/>
                      <a:pt x="76" y="196"/>
                      <a:pt x="69" y="200"/>
                    </a:cubicBezTo>
                    <a:cubicBezTo>
                      <a:pt x="69" y="200"/>
                      <a:pt x="69" y="200"/>
                      <a:pt x="69" y="200"/>
                    </a:cubicBezTo>
                    <a:cubicBezTo>
                      <a:pt x="69" y="200"/>
                      <a:pt x="69" y="200"/>
                      <a:pt x="69" y="200"/>
                    </a:cubicBezTo>
                    <a:cubicBezTo>
                      <a:pt x="52" y="153"/>
                      <a:pt x="34" y="107"/>
                      <a:pt x="15" y="62"/>
                    </a:cubicBezTo>
                    <a:cubicBezTo>
                      <a:pt x="15" y="62"/>
                      <a:pt x="15" y="62"/>
                      <a:pt x="15" y="62"/>
                    </a:cubicBezTo>
                    <a:cubicBezTo>
                      <a:pt x="15" y="62"/>
                      <a:pt x="15" y="62"/>
                      <a:pt x="15" y="62"/>
                    </a:cubicBezTo>
                    <a:cubicBezTo>
                      <a:pt x="15" y="62"/>
                      <a:pt x="16" y="62"/>
                      <a:pt x="16" y="62"/>
                    </a:cubicBezTo>
                    <a:cubicBezTo>
                      <a:pt x="16" y="62"/>
                      <a:pt x="16" y="62"/>
                      <a:pt x="16" y="62"/>
                    </a:cubicBezTo>
                    <a:cubicBezTo>
                      <a:pt x="18" y="62"/>
                      <a:pt x="19" y="62"/>
                      <a:pt x="20" y="62"/>
                    </a:cubicBezTo>
                    <a:cubicBezTo>
                      <a:pt x="23" y="62"/>
                      <a:pt x="27" y="61"/>
                      <a:pt x="29" y="59"/>
                    </a:cubicBezTo>
                    <a:cubicBezTo>
                      <a:pt x="42" y="56"/>
                      <a:pt x="54" y="52"/>
                      <a:pt x="67" y="48"/>
                    </a:cubicBezTo>
                    <a:cubicBezTo>
                      <a:pt x="82" y="42"/>
                      <a:pt x="99" y="36"/>
                      <a:pt x="112" y="27"/>
                    </a:cubicBezTo>
                    <a:cubicBezTo>
                      <a:pt x="112" y="27"/>
                      <a:pt x="112" y="27"/>
                      <a:pt x="112" y="27"/>
                    </a:cubicBezTo>
                    <a:cubicBezTo>
                      <a:pt x="113" y="27"/>
                      <a:pt x="113" y="27"/>
                      <a:pt x="113" y="27"/>
                    </a:cubicBezTo>
                    <a:cubicBezTo>
                      <a:pt x="113" y="31"/>
                      <a:pt x="115" y="35"/>
                      <a:pt x="117" y="38"/>
                    </a:cubicBezTo>
                    <a:close/>
                    <a:moveTo>
                      <a:pt x="169" y="153"/>
                    </a:moveTo>
                    <a:cubicBezTo>
                      <a:pt x="160" y="132"/>
                      <a:pt x="152" y="110"/>
                      <a:pt x="143" y="89"/>
                    </a:cubicBezTo>
                    <a:cubicBezTo>
                      <a:pt x="139" y="78"/>
                      <a:pt x="135" y="67"/>
                      <a:pt x="130" y="56"/>
                    </a:cubicBezTo>
                    <a:cubicBezTo>
                      <a:pt x="128" y="51"/>
                      <a:pt x="126" y="46"/>
                      <a:pt x="124" y="41"/>
                    </a:cubicBezTo>
                    <a:cubicBezTo>
                      <a:pt x="122" y="36"/>
                      <a:pt x="116" y="27"/>
                      <a:pt x="117" y="22"/>
                    </a:cubicBezTo>
                    <a:cubicBezTo>
                      <a:pt x="117" y="21"/>
                      <a:pt x="115" y="19"/>
                      <a:pt x="114" y="21"/>
                    </a:cubicBezTo>
                    <a:cubicBezTo>
                      <a:pt x="114" y="21"/>
                      <a:pt x="114" y="21"/>
                      <a:pt x="114" y="21"/>
                    </a:cubicBezTo>
                    <a:cubicBezTo>
                      <a:pt x="113" y="19"/>
                      <a:pt x="112" y="17"/>
                      <a:pt x="112" y="15"/>
                    </a:cubicBezTo>
                    <a:cubicBezTo>
                      <a:pt x="112" y="12"/>
                      <a:pt x="112" y="9"/>
                      <a:pt x="113" y="7"/>
                    </a:cubicBezTo>
                    <a:cubicBezTo>
                      <a:pt x="121" y="31"/>
                      <a:pt x="133" y="54"/>
                      <a:pt x="143" y="78"/>
                    </a:cubicBezTo>
                    <a:cubicBezTo>
                      <a:pt x="148" y="90"/>
                      <a:pt x="153" y="101"/>
                      <a:pt x="158" y="113"/>
                    </a:cubicBezTo>
                    <a:cubicBezTo>
                      <a:pt x="163" y="126"/>
                      <a:pt x="171" y="139"/>
                      <a:pt x="169" y="153"/>
                    </a:cubicBezTo>
                    <a:close/>
                  </a:path>
                </a:pathLst>
              </a:custGeom>
              <a:solidFill>
                <a:srgbClr val="FF0000"/>
              </a:solidFill>
              <a:ln w="9525">
                <a:solidFill>
                  <a:srgbClr val="C00000"/>
                </a:solidFill>
                <a:round/>
              </a:ln>
            </p:spPr>
            <p:txBody>
              <a:bodyPr/>
              <a:lstStyle/>
              <a:p>
                <a:pPr fontAlgn="auto"/>
                <a:endParaRPr lang="zh-CN" altLang="en-US" sz="1400" noProof="1">
                  <a:ln>
                    <a:solidFill>
                      <a:srgbClr val="FF0000"/>
                    </a:solidFill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07" name="Freeform 24"/>
              <p:cNvSpPr/>
              <p:nvPr/>
            </p:nvSpPr>
            <p:spPr bwMode="auto">
              <a:xfrm>
                <a:off x="4837113" y="996951"/>
                <a:ext cx="76200" cy="150813"/>
              </a:xfrm>
              <a:custGeom>
                <a:avLst/>
                <a:gdLst>
                  <a:gd name="T0" fmla="*/ 4 w 26"/>
                  <a:gd name="T1" fmla="*/ 1 h 51"/>
                  <a:gd name="T2" fmla="*/ 1 w 26"/>
                  <a:gd name="T3" fmla="*/ 3 h 51"/>
                  <a:gd name="T4" fmla="*/ 18 w 26"/>
                  <a:gd name="T5" fmla="*/ 47 h 51"/>
                  <a:gd name="T6" fmla="*/ 25 w 26"/>
                  <a:gd name="T7" fmla="*/ 45 h 51"/>
                  <a:gd name="T8" fmla="*/ 4 w 26"/>
                  <a:gd name="T9" fmla="*/ 1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" h="51">
                    <a:moveTo>
                      <a:pt x="4" y="1"/>
                    </a:moveTo>
                    <a:cubicBezTo>
                      <a:pt x="3" y="0"/>
                      <a:pt x="0" y="1"/>
                      <a:pt x="1" y="3"/>
                    </a:cubicBezTo>
                    <a:cubicBezTo>
                      <a:pt x="6" y="18"/>
                      <a:pt x="13" y="32"/>
                      <a:pt x="18" y="47"/>
                    </a:cubicBezTo>
                    <a:cubicBezTo>
                      <a:pt x="20" y="51"/>
                      <a:pt x="26" y="49"/>
                      <a:pt x="25" y="45"/>
                    </a:cubicBezTo>
                    <a:cubicBezTo>
                      <a:pt x="19" y="30"/>
                      <a:pt x="13" y="15"/>
                      <a:pt x="4" y="1"/>
                    </a:cubicBezTo>
                    <a:close/>
                  </a:path>
                </a:pathLst>
              </a:custGeom>
              <a:grpFill/>
              <a:ln w="9525">
                <a:solidFill>
                  <a:srgbClr val="C00000"/>
                </a:solidFill>
                <a:round/>
              </a:ln>
            </p:spPr>
            <p:txBody>
              <a:bodyPr/>
              <a:lstStyle/>
              <a:p>
                <a:pPr fontAlgn="auto"/>
                <a:endParaRPr lang="zh-CN" altLang="en-US" sz="1400" noProof="1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08" name="Freeform 25"/>
              <p:cNvSpPr/>
              <p:nvPr/>
            </p:nvSpPr>
            <p:spPr bwMode="auto">
              <a:xfrm>
                <a:off x="4848225" y="904876"/>
                <a:ext cx="284163" cy="249238"/>
              </a:xfrm>
              <a:custGeom>
                <a:avLst/>
                <a:gdLst>
                  <a:gd name="T0" fmla="*/ 76 w 96"/>
                  <a:gd name="T1" fmla="*/ 4 h 84"/>
                  <a:gd name="T2" fmla="*/ 75 w 96"/>
                  <a:gd name="T3" fmla="*/ 4 h 84"/>
                  <a:gd name="T4" fmla="*/ 72 w 96"/>
                  <a:gd name="T5" fmla="*/ 1 h 84"/>
                  <a:gd name="T6" fmla="*/ 2 w 96"/>
                  <a:gd name="T7" fmla="*/ 32 h 84"/>
                  <a:gd name="T8" fmla="*/ 3 w 96"/>
                  <a:gd name="T9" fmla="*/ 34 h 84"/>
                  <a:gd name="T10" fmla="*/ 73 w 96"/>
                  <a:gd name="T11" fmla="*/ 6 h 84"/>
                  <a:gd name="T12" fmla="*/ 89 w 96"/>
                  <a:gd name="T13" fmla="*/ 48 h 84"/>
                  <a:gd name="T14" fmla="*/ 89 w 96"/>
                  <a:gd name="T15" fmla="*/ 48 h 84"/>
                  <a:gd name="T16" fmla="*/ 21 w 96"/>
                  <a:gd name="T17" fmla="*/ 78 h 84"/>
                  <a:gd name="T18" fmla="*/ 23 w 96"/>
                  <a:gd name="T19" fmla="*/ 83 h 84"/>
                  <a:gd name="T20" fmla="*/ 92 w 96"/>
                  <a:gd name="T21" fmla="*/ 53 h 84"/>
                  <a:gd name="T22" fmla="*/ 93 w 96"/>
                  <a:gd name="T23" fmla="*/ 52 h 84"/>
                  <a:gd name="T24" fmla="*/ 95 w 96"/>
                  <a:gd name="T25" fmla="*/ 49 h 84"/>
                  <a:gd name="T26" fmla="*/ 76 w 96"/>
                  <a:gd name="T27" fmla="*/ 4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96" h="84">
                    <a:moveTo>
                      <a:pt x="76" y="4"/>
                    </a:moveTo>
                    <a:cubicBezTo>
                      <a:pt x="76" y="4"/>
                      <a:pt x="76" y="4"/>
                      <a:pt x="75" y="4"/>
                    </a:cubicBezTo>
                    <a:cubicBezTo>
                      <a:pt x="76" y="2"/>
                      <a:pt x="74" y="0"/>
                      <a:pt x="72" y="1"/>
                    </a:cubicBezTo>
                    <a:cubicBezTo>
                      <a:pt x="48" y="9"/>
                      <a:pt x="24" y="20"/>
                      <a:pt x="2" y="32"/>
                    </a:cubicBezTo>
                    <a:cubicBezTo>
                      <a:pt x="0" y="33"/>
                      <a:pt x="1" y="35"/>
                      <a:pt x="3" y="34"/>
                    </a:cubicBezTo>
                    <a:cubicBezTo>
                      <a:pt x="26" y="26"/>
                      <a:pt x="50" y="17"/>
                      <a:pt x="73" y="6"/>
                    </a:cubicBezTo>
                    <a:cubicBezTo>
                      <a:pt x="75" y="21"/>
                      <a:pt x="82" y="35"/>
                      <a:pt x="89" y="48"/>
                    </a:cubicBezTo>
                    <a:cubicBezTo>
                      <a:pt x="89" y="48"/>
                      <a:pt x="89" y="48"/>
                      <a:pt x="89" y="48"/>
                    </a:cubicBezTo>
                    <a:cubicBezTo>
                      <a:pt x="66" y="55"/>
                      <a:pt x="43" y="68"/>
                      <a:pt x="21" y="78"/>
                    </a:cubicBezTo>
                    <a:cubicBezTo>
                      <a:pt x="18" y="80"/>
                      <a:pt x="20" y="84"/>
                      <a:pt x="23" y="83"/>
                    </a:cubicBezTo>
                    <a:cubicBezTo>
                      <a:pt x="46" y="74"/>
                      <a:pt x="71" y="65"/>
                      <a:pt x="92" y="53"/>
                    </a:cubicBezTo>
                    <a:cubicBezTo>
                      <a:pt x="92" y="52"/>
                      <a:pt x="93" y="52"/>
                      <a:pt x="93" y="52"/>
                    </a:cubicBezTo>
                    <a:cubicBezTo>
                      <a:pt x="94" y="52"/>
                      <a:pt x="96" y="51"/>
                      <a:pt x="95" y="49"/>
                    </a:cubicBezTo>
                    <a:cubicBezTo>
                      <a:pt x="90" y="34"/>
                      <a:pt x="85" y="17"/>
                      <a:pt x="76" y="4"/>
                    </a:cubicBezTo>
                    <a:close/>
                  </a:path>
                </a:pathLst>
              </a:custGeom>
              <a:grpFill/>
              <a:ln w="9525">
                <a:solidFill>
                  <a:srgbClr val="C00000"/>
                </a:solidFill>
                <a:round/>
              </a:ln>
            </p:spPr>
            <p:txBody>
              <a:bodyPr/>
              <a:lstStyle/>
              <a:p>
                <a:pPr fontAlgn="auto"/>
                <a:endParaRPr lang="zh-CN" altLang="en-US" sz="1400" noProof="1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09" name="Freeform 26"/>
              <p:cNvSpPr/>
              <p:nvPr/>
            </p:nvSpPr>
            <p:spPr bwMode="auto">
              <a:xfrm>
                <a:off x="4891088" y="962026"/>
                <a:ext cx="169863" cy="79375"/>
              </a:xfrm>
              <a:custGeom>
                <a:avLst/>
                <a:gdLst>
                  <a:gd name="T0" fmla="*/ 53 w 58"/>
                  <a:gd name="T1" fmla="*/ 1 h 27"/>
                  <a:gd name="T2" fmla="*/ 2 w 58"/>
                  <a:gd name="T3" fmla="*/ 22 h 27"/>
                  <a:gd name="T4" fmla="*/ 4 w 58"/>
                  <a:gd name="T5" fmla="*/ 26 h 27"/>
                  <a:gd name="T6" fmla="*/ 55 w 58"/>
                  <a:gd name="T7" fmla="*/ 7 h 27"/>
                  <a:gd name="T8" fmla="*/ 53 w 58"/>
                  <a:gd name="T9" fmla="*/ 1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7">
                    <a:moveTo>
                      <a:pt x="53" y="1"/>
                    </a:moveTo>
                    <a:cubicBezTo>
                      <a:pt x="36" y="5"/>
                      <a:pt x="18" y="13"/>
                      <a:pt x="2" y="22"/>
                    </a:cubicBezTo>
                    <a:cubicBezTo>
                      <a:pt x="0" y="23"/>
                      <a:pt x="1" y="27"/>
                      <a:pt x="4" y="26"/>
                    </a:cubicBezTo>
                    <a:cubicBezTo>
                      <a:pt x="21" y="20"/>
                      <a:pt x="39" y="14"/>
                      <a:pt x="55" y="7"/>
                    </a:cubicBezTo>
                    <a:cubicBezTo>
                      <a:pt x="58" y="5"/>
                      <a:pt x="57" y="0"/>
                      <a:pt x="53" y="1"/>
                    </a:cubicBezTo>
                    <a:close/>
                  </a:path>
                </a:pathLst>
              </a:custGeom>
              <a:solidFill>
                <a:srgbClr val="FF0000"/>
              </a:solidFill>
              <a:ln w="9525">
                <a:solidFill>
                  <a:srgbClr val="C00000"/>
                </a:solidFill>
                <a:round/>
              </a:ln>
            </p:spPr>
            <p:txBody>
              <a:bodyPr/>
              <a:lstStyle/>
              <a:p>
                <a:pPr fontAlgn="auto"/>
                <a:endParaRPr lang="zh-CN" altLang="en-US" sz="1400" noProof="1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10" name="Freeform 27"/>
              <p:cNvSpPr/>
              <p:nvPr/>
            </p:nvSpPr>
            <p:spPr bwMode="auto">
              <a:xfrm>
                <a:off x="4922838" y="1009651"/>
                <a:ext cx="150813" cy="73025"/>
              </a:xfrm>
              <a:custGeom>
                <a:avLst/>
                <a:gdLst>
                  <a:gd name="T0" fmla="*/ 44 w 51"/>
                  <a:gd name="T1" fmla="*/ 1 h 25"/>
                  <a:gd name="T2" fmla="*/ 2 w 51"/>
                  <a:gd name="T3" fmla="*/ 21 h 25"/>
                  <a:gd name="T4" fmla="*/ 3 w 51"/>
                  <a:gd name="T5" fmla="*/ 24 h 25"/>
                  <a:gd name="T6" fmla="*/ 47 w 51"/>
                  <a:gd name="T7" fmla="*/ 8 h 25"/>
                  <a:gd name="T8" fmla="*/ 44 w 51"/>
                  <a:gd name="T9" fmla="*/ 1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25">
                    <a:moveTo>
                      <a:pt x="44" y="1"/>
                    </a:moveTo>
                    <a:cubicBezTo>
                      <a:pt x="30" y="6"/>
                      <a:pt x="16" y="14"/>
                      <a:pt x="2" y="21"/>
                    </a:cubicBezTo>
                    <a:cubicBezTo>
                      <a:pt x="0" y="22"/>
                      <a:pt x="1" y="25"/>
                      <a:pt x="3" y="24"/>
                    </a:cubicBezTo>
                    <a:cubicBezTo>
                      <a:pt x="18" y="19"/>
                      <a:pt x="33" y="14"/>
                      <a:pt x="47" y="8"/>
                    </a:cubicBezTo>
                    <a:cubicBezTo>
                      <a:pt x="51" y="6"/>
                      <a:pt x="48" y="0"/>
                      <a:pt x="44" y="1"/>
                    </a:cubicBezTo>
                    <a:close/>
                  </a:path>
                </a:pathLst>
              </a:custGeom>
              <a:grpFill/>
              <a:ln w="9525">
                <a:solidFill>
                  <a:srgbClr val="C00000"/>
                </a:solidFill>
                <a:round/>
              </a:ln>
            </p:spPr>
            <p:txBody>
              <a:bodyPr/>
              <a:lstStyle/>
              <a:p>
                <a:pPr fontAlgn="auto"/>
                <a:endParaRPr lang="zh-CN" altLang="en-US" sz="1400" noProof="1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105" name="文本框 104"/>
            <p:cNvSpPr txBox="1"/>
            <p:nvPr/>
          </p:nvSpPr>
          <p:spPr>
            <a:xfrm>
              <a:off x="6365514" y="2900223"/>
              <a:ext cx="2616422" cy="461665"/>
            </a:xfrm>
            <a:prstGeom prst="rect">
              <a:avLst/>
            </a:prstGeom>
            <a:noFill/>
            <a:ln>
              <a:solidFill>
                <a:srgbClr val="C00000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TW" sz="2400" b="1" dirty="0" smtClean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2.</a:t>
              </a:r>
              <a:r>
                <a:rPr lang="zh-TW" altLang="en-US" sz="2400" b="1" dirty="0" smtClean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認識菊池氏細鯽</a:t>
              </a:r>
              <a:endParaRPr lang="zh-CN" altLang="en-US" sz="2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111" name="组合 110"/>
          <p:cNvGrpSpPr/>
          <p:nvPr/>
        </p:nvGrpSpPr>
        <p:grpSpPr>
          <a:xfrm>
            <a:off x="3285005" y="4816380"/>
            <a:ext cx="3231975" cy="1651393"/>
            <a:chOff x="2896168" y="4814880"/>
            <a:chExt cx="3231975" cy="1651393"/>
          </a:xfrm>
        </p:grpSpPr>
        <p:sp>
          <p:nvSpPr>
            <p:cNvPr id="112" name="椭圆 31"/>
            <p:cNvSpPr/>
            <p:nvPr/>
          </p:nvSpPr>
          <p:spPr>
            <a:xfrm>
              <a:off x="3763166" y="4814880"/>
              <a:ext cx="1556383" cy="1530900"/>
            </a:xfrm>
            <a:custGeom>
              <a:avLst/>
              <a:gdLst>
                <a:gd name="connsiteX0" fmla="*/ 0 w 656493"/>
                <a:gd name="connsiteY0" fmla="*/ 316523 h 633046"/>
                <a:gd name="connsiteX1" fmla="*/ 328247 w 656493"/>
                <a:gd name="connsiteY1" fmla="*/ 0 h 633046"/>
                <a:gd name="connsiteX2" fmla="*/ 656494 w 656493"/>
                <a:gd name="connsiteY2" fmla="*/ 316523 h 633046"/>
                <a:gd name="connsiteX3" fmla="*/ 328247 w 656493"/>
                <a:gd name="connsiteY3" fmla="*/ 633046 h 633046"/>
                <a:gd name="connsiteX4" fmla="*/ 0 w 656493"/>
                <a:gd name="connsiteY4" fmla="*/ 316523 h 633046"/>
                <a:gd name="connsiteX0-1" fmla="*/ 328247 w 656494"/>
                <a:gd name="connsiteY0-2" fmla="*/ 0 h 633046"/>
                <a:gd name="connsiteX1-3" fmla="*/ 656494 w 656494"/>
                <a:gd name="connsiteY1-4" fmla="*/ 316523 h 633046"/>
                <a:gd name="connsiteX2-5" fmla="*/ 328247 w 656494"/>
                <a:gd name="connsiteY2-6" fmla="*/ 633046 h 633046"/>
                <a:gd name="connsiteX3-7" fmla="*/ 0 w 656494"/>
                <a:gd name="connsiteY3-8" fmla="*/ 316523 h 633046"/>
                <a:gd name="connsiteX4-9" fmla="*/ 419687 w 656494"/>
                <a:gd name="connsiteY4-10" fmla="*/ 91440 h 633046"/>
                <a:gd name="connsiteX0-11" fmla="*/ 402964 w 731211"/>
                <a:gd name="connsiteY0-12" fmla="*/ 0 h 633046"/>
                <a:gd name="connsiteX1-13" fmla="*/ 731211 w 731211"/>
                <a:gd name="connsiteY1-14" fmla="*/ 316523 h 633046"/>
                <a:gd name="connsiteX2-15" fmla="*/ 402964 w 731211"/>
                <a:gd name="connsiteY2-16" fmla="*/ 633046 h 633046"/>
                <a:gd name="connsiteX3-17" fmla="*/ 74717 w 731211"/>
                <a:gd name="connsiteY3-18" fmla="*/ 316523 h 633046"/>
                <a:gd name="connsiteX4-19" fmla="*/ 161895 w 731211"/>
                <a:gd name="connsiteY4-20" fmla="*/ 152400 h 633046"/>
                <a:gd name="connsiteX0-21" fmla="*/ 353700 w 681947"/>
                <a:gd name="connsiteY0-22" fmla="*/ 0 h 633046"/>
                <a:gd name="connsiteX1-23" fmla="*/ 681947 w 681947"/>
                <a:gd name="connsiteY1-24" fmla="*/ 316523 h 633046"/>
                <a:gd name="connsiteX2-25" fmla="*/ 353700 w 681947"/>
                <a:gd name="connsiteY2-26" fmla="*/ 633046 h 633046"/>
                <a:gd name="connsiteX3-27" fmla="*/ 25453 w 681947"/>
                <a:gd name="connsiteY3-28" fmla="*/ 316523 h 633046"/>
                <a:gd name="connsiteX4-29" fmla="*/ 112631 w 681947"/>
                <a:gd name="connsiteY4-30" fmla="*/ 152400 h 633046"/>
                <a:gd name="connsiteX0-31" fmla="*/ 341249 w 669496"/>
                <a:gd name="connsiteY0-32" fmla="*/ 0 h 633046"/>
                <a:gd name="connsiteX1-33" fmla="*/ 669496 w 669496"/>
                <a:gd name="connsiteY1-34" fmla="*/ 316523 h 633046"/>
                <a:gd name="connsiteX2-35" fmla="*/ 341249 w 669496"/>
                <a:gd name="connsiteY2-36" fmla="*/ 633046 h 633046"/>
                <a:gd name="connsiteX3-37" fmla="*/ 13002 w 669496"/>
                <a:gd name="connsiteY3-38" fmla="*/ 316523 h 633046"/>
                <a:gd name="connsiteX4-39" fmla="*/ 100180 w 669496"/>
                <a:gd name="connsiteY4-40" fmla="*/ 152400 h 633046"/>
                <a:gd name="connsiteX0-41" fmla="*/ 347951 w 676198"/>
                <a:gd name="connsiteY0-42" fmla="*/ 0 h 633046"/>
                <a:gd name="connsiteX1-43" fmla="*/ 676198 w 676198"/>
                <a:gd name="connsiteY1-44" fmla="*/ 316523 h 633046"/>
                <a:gd name="connsiteX2-45" fmla="*/ 347951 w 676198"/>
                <a:gd name="connsiteY2-46" fmla="*/ 633046 h 633046"/>
                <a:gd name="connsiteX3-47" fmla="*/ 19704 w 676198"/>
                <a:gd name="connsiteY3-48" fmla="*/ 316523 h 633046"/>
                <a:gd name="connsiteX4-49" fmla="*/ 79173 w 676198"/>
                <a:gd name="connsiteY4-50" fmla="*/ 113607 h 633046"/>
                <a:gd name="connsiteX0-51" fmla="*/ 333371 w 661618"/>
                <a:gd name="connsiteY0-52" fmla="*/ 0 h 633046"/>
                <a:gd name="connsiteX1-53" fmla="*/ 661618 w 661618"/>
                <a:gd name="connsiteY1-54" fmla="*/ 316523 h 633046"/>
                <a:gd name="connsiteX2-55" fmla="*/ 333371 w 661618"/>
                <a:gd name="connsiteY2-56" fmla="*/ 633046 h 633046"/>
                <a:gd name="connsiteX3-57" fmla="*/ 5124 w 661618"/>
                <a:gd name="connsiteY3-58" fmla="*/ 316523 h 633046"/>
                <a:gd name="connsiteX4-59" fmla="*/ 64593 w 661618"/>
                <a:gd name="connsiteY4-60" fmla="*/ 113607 h 633046"/>
                <a:gd name="connsiteX0-61" fmla="*/ 178200 w 661618"/>
                <a:gd name="connsiteY0-62" fmla="*/ 0 h 583170"/>
                <a:gd name="connsiteX1-63" fmla="*/ 661618 w 661618"/>
                <a:gd name="connsiteY1-64" fmla="*/ 266647 h 583170"/>
                <a:gd name="connsiteX2-65" fmla="*/ 333371 w 661618"/>
                <a:gd name="connsiteY2-66" fmla="*/ 583170 h 583170"/>
                <a:gd name="connsiteX3-67" fmla="*/ 5124 w 661618"/>
                <a:gd name="connsiteY3-68" fmla="*/ 266647 h 583170"/>
                <a:gd name="connsiteX4-69" fmla="*/ 64593 w 661618"/>
                <a:gd name="connsiteY4-70" fmla="*/ 63731 h 583170"/>
                <a:gd name="connsiteX0-71" fmla="*/ 178200 w 662133"/>
                <a:gd name="connsiteY0-72" fmla="*/ 66578 h 649748"/>
                <a:gd name="connsiteX1-73" fmla="*/ 412660 w 662133"/>
                <a:gd name="connsiteY1-74" fmla="*/ 10947 h 649748"/>
                <a:gd name="connsiteX2-75" fmla="*/ 661618 w 662133"/>
                <a:gd name="connsiteY2-76" fmla="*/ 333225 h 649748"/>
                <a:gd name="connsiteX3-77" fmla="*/ 333371 w 662133"/>
                <a:gd name="connsiteY3-78" fmla="*/ 649748 h 649748"/>
                <a:gd name="connsiteX4-79" fmla="*/ 5124 w 662133"/>
                <a:gd name="connsiteY4-80" fmla="*/ 333225 h 649748"/>
                <a:gd name="connsiteX5" fmla="*/ 64593 w 662133"/>
                <a:gd name="connsiteY5" fmla="*/ 130309 h 649748"/>
                <a:gd name="connsiteX0-81" fmla="*/ 178200 w 662148"/>
                <a:gd name="connsiteY0-82" fmla="*/ 66578 h 649748"/>
                <a:gd name="connsiteX1-83" fmla="*/ 412660 w 662148"/>
                <a:gd name="connsiteY1-84" fmla="*/ 10947 h 649748"/>
                <a:gd name="connsiteX2-85" fmla="*/ 661618 w 662148"/>
                <a:gd name="connsiteY2-86" fmla="*/ 333225 h 649748"/>
                <a:gd name="connsiteX3-87" fmla="*/ 333371 w 662148"/>
                <a:gd name="connsiteY3-88" fmla="*/ 649748 h 649748"/>
                <a:gd name="connsiteX4-89" fmla="*/ 5124 w 662148"/>
                <a:gd name="connsiteY4-90" fmla="*/ 333225 h 649748"/>
                <a:gd name="connsiteX5-91" fmla="*/ 64593 w 662148"/>
                <a:gd name="connsiteY5-92" fmla="*/ 130309 h 649748"/>
                <a:gd name="connsiteX0-93" fmla="*/ 178200 w 662148"/>
                <a:gd name="connsiteY0-94" fmla="*/ 61032 h 644202"/>
                <a:gd name="connsiteX1-95" fmla="*/ 412660 w 662148"/>
                <a:gd name="connsiteY1-96" fmla="*/ 5401 h 644202"/>
                <a:gd name="connsiteX2-97" fmla="*/ 661618 w 662148"/>
                <a:gd name="connsiteY2-98" fmla="*/ 327679 h 644202"/>
                <a:gd name="connsiteX3-99" fmla="*/ 333371 w 662148"/>
                <a:gd name="connsiteY3-100" fmla="*/ 644202 h 644202"/>
                <a:gd name="connsiteX4-101" fmla="*/ 5124 w 662148"/>
                <a:gd name="connsiteY4-102" fmla="*/ 327679 h 644202"/>
                <a:gd name="connsiteX5-103" fmla="*/ 64593 w 662148"/>
                <a:gd name="connsiteY5-104" fmla="*/ 124763 h 644202"/>
                <a:gd name="connsiteX0-105" fmla="*/ 178200 w 662148"/>
                <a:gd name="connsiteY0-106" fmla="*/ 75865 h 659035"/>
                <a:gd name="connsiteX1-107" fmla="*/ 168819 w 662148"/>
                <a:gd name="connsiteY1-108" fmla="*/ 31317 h 659035"/>
                <a:gd name="connsiteX2-109" fmla="*/ 412660 w 662148"/>
                <a:gd name="connsiteY2-110" fmla="*/ 20234 h 659035"/>
                <a:gd name="connsiteX3-111" fmla="*/ 661618 w 662148"/>
                <a:gd name="connsiteY3-112" fmla="*/ 342512 h 659035"/>
                <a:gd name="connsiteX4-113" fmla="*/ 333371 w 662148"/>
                <a:gd name="connsiteY4-114" fmla="*/ 659035 h 659035"/>
                <a:gd name="connsiteX5-115" fmla="*/ 5124 w 662148"/>
                <a:gd name="connsiteY5-116" fmla="*/ 342512 h 659035"/>
                <a:gd name="connsiteX6" fmla="*/ 64593 w 662148"/>
                <a:gd name="connsiteY6" fmla="*/ 139596 h 659035"/>
                <a:gd name="connsiteX0-117" fmla="*/ 178200 w 662148"/>
                <a:gd name="connsiteY0-118" fmla="*/ 68901 h 652071"/>
                <a:gd name="connsiteX1-119" fmla="*/ 130026 w 662148"/>
                <a:gd name="connsiteY1-120" fmla="*/ 68688 h 652071"/>
                <a:gd name="connsiteX2-121" fmla="*/ 412660 w 662148"/>
                <a:gd name="connsiteY2-122" fmla="*/ 13270 h 652071"/>
                <a:gd name="connsiteX3-123" fmla="*/ 661618 w 662148"/>
                <a:gd name="connsiteY3-124" fmla="*/ 335548 h 652071"/>
                <a:gd name="connsiteX4-125" fmla="*/ 333371 w 662148"/>
                <a:gd name="connsiteY4-126" fmla="*/ 652071 h 652071"/>
                <a:gd name="connsiteX5-127" fmla="*/ 5124 w 662148"/>
                <a:gd name="connsiteY5-128" fmla="*/ 335548 h 652071"/>
                <a:gd name="connsiteX6-129" fmla="*/ 64593 w 662148"/>
                <a:gd name="connsiteY6-130" fmla="*/ 132632 h 652071"/>
                <a:gd name="connsiteX0-131" fmla="*/ 178200 w 662220"/>
                <a:gd name="connsiteY0-132" fmla="*/ 68901 h 652071"/>
                <a:gd name="connsiteX1-133" fmla="*/ 130026 w 662220"/>
                <a:gd name="connsiteY1-134" fmla="*/ 68688 h 652071"/>
                <a:gd name="connsiteX2-135" fmla="*/ 412660 w 662220"/>
                <a:gd name="connsiteY2-136" fmla="*/ 13270 h 652071"/>
                <a:gd name="connsiteX3-137" fmla="*/ 661618 w 662220"/>
                <a:gd name="connsiteY3-138" fmla="*/ 335548 h 652071"/>
                <a:gd name="connsiteX4-139" fmla="*/ 333371 w 662220"/>
                <a:gd name="connsiteY4-140" fmla="*/ 652071 h 652071"/>
                <a:gd name="connsiteX5-141" fmla="*/ 5124 w 662220"/>
                <a:gd name="connsiteY5-142" fmla="*/ 335548 h 652071"/>
                <a:gd name="connsiteX6-143" fmla="*/ 64593 w 662220"/>
                <a:gd name="connsiteY6-144" fmla="*/ 132632 h 652071"/>
                <a:gd name="connsiteX0-145" fmla="*/ 178200 w 662220"/>
                <a:gd name="connsiteY0-146" fmla="*/ 58449 h 641619"/>
                <a:gd name="connsiteX1-147" fmla="*/ 130026 w 662220"/>
                <a:gd name="connsiteY1-148" fmla="*/ 58236 h 641619"/>
                <a:gd name="connsiteX2-149" fmla="*/ 412660 w 662220"/>
                <a:gd name="connsiteY2-150" fmla="*/ 2818 h 641619"/>
                <a:gd name="connsiteX3-151" fmla="*/ 661618 w 662220"/>
                <a:gd name="connsiteY3-152" fmla="*/ 325096 h 641619"/>
                <a:gd name="connsiteX4-153" fmla="*/ 333371 w 662220"/>
                <a:gd name="connsiteY4-154" fmla="*/ 641619 h 641619"/>
                <a:gd name="connsiteX5-155" fmla="*/ 5124 w 662220"/>
                <a:gd name="connsiteY5-156" fmla="*/ 325096 h 641619"/>
                <a:gd name="connsiteX6-157" fmla="*/ 64593 w 662220"/>
                <a:gd name="connsiteY6-158" fmla="*/ 122180 h 641619"/>
                <a:gd name="connsiteX0-159" fmla="*/ 178200 w 662220"/>
                <a:gd name="connsiteY0-160" fmla="*/ 58449 h 641619"/>
                <a:gd name="connsiteX1-161" fmla="*/ 130026 w 662220"/>
                <a:gd name="connsiteY1-162" fmla="*/ 58236 h 641619"/>
                <a:gd name="connsiteX2-163" fmla="*/ 412660 w 662220"/>
                <a:gd name="connsiteY2-164" fmla="*/ 2818 h 641619"/>
                <a:gd name="connsiteX3-165" fmla="*/ 661618 w 662220"/>
                <a:gd name="connsiteY3-166" fmla="*/ 325096 h 641619"/>
                <a:gd name="connsiteX4-167" fmla="*/ 333371 w 662220"/>
                <a:gd name="connsiteY4-168" fmla="*/ 641619 h 641619"/>
                <a:gd name="connsiteX5-169" fmla="*/ 5124 w 662220"/>
                <a:gd name="connsiteY5-170" fmla="*/ 325096 h 641619"/>
                <a:gd name="connsiteX6-171" fmla="*/ 64593 w 662220"/>
                <a:gd name="connsiteY6-172" fmla="*/ 122180 h 641619"/>
                <a:gd name="connsiteX0-173" fmla="*/ 178200 w 662220"/>
                <a:gd name="connsiteY0-174" fmla="*/ 58449 h 641619"/>
                <a:gd name="connsiteX1-175" fmla="*/ 130026 w 662220"/>
                <a:gd name="connsiteY1-176" fmla="*/ 58236 h 641619"/>
                <a:gd name="connsiteX2-177" fmla="*/ 412660 w 662220"/>
                <a:gd name="connsiteY2-178" fmla="*/ 2818 h 641619"/>
                <a:gd name="connsiteX3-179" fmla="*/ 661618 w 662220"/>
                <a:gd name="connsiteY3-180" fmla="*/ 325096 h 641619"/>
                <a:gd name="connsiteX4-181" fmla="*/ 333371 w 662220"/>
                <a:gd name="connsiteY4-182" fmla="*/ 641619 h 641619"/>
                <a:gd name="connsiteX5-183" fmla="*/ 5124 w 662220"/>
                <a:gd name="connsiteY5-184" fmla="*/ 325096 h 641619"/>
                <a:gd name="connsiteX6-185" fmla="*/ 64593 w 662220"/>
                <a:gd name="connsiteY6-186" fmla="*/ 122180 h 641619"/>
                <a:gd name="connsiteX0-187" fmla="*/ 178200 w 662220"/>
                <a:gd name="connsiteY0-188" fmla="*/ 58449 h 641619"/>
                <a:gd name="connsiteX1-189" fmla="*/ 130026 w 662220"/>
                <a:gd name="connsiteY1-190" fmla="*/ 58236 h 641619"/>
                <a:gd name="connsiteX2-191" fmla="*/ 412660 w 662220"/>
                <a:gd name="connsiteY2-192" fmla="*/ 2818 h 641619"/>
                <a:gd name="connsiteX3-193" fmla="*/ 661618 w 662220"/>
                <a:gd name="connsiteY3-194" fmla="*/ 325096 h 641619"/>
                <a:gd name="connsiteX4-195" fmla="*/ 333371 w 662220"/>
                <a:gd name="connsiteY4-196" fmla="*/ 641619 h 641619"/>
                <a:gd name="connsiteX5-197" fmla="*/ 5124 w 662220"/>
                <a:gd name="connsiteY5-198" fmla="*/ 325096 h 641619"/>
                <a:gd name="connsiteX6-199" fmla="*/ 64593 w 662220"/>
                <a:gd name="connsiteY6-200" fmla="*/ 122180 h 641619"/>
                <a:gd name="connsiteX0-201" fmla="*/ 178200 w 662220"/>
                <a:gd name="connsiteY0-202" fmla="*/ 58449 h 641619"/>
                <a:gd name="connsiteX1-203" fmla="*/ 130026 w 662220"/>
                <a:gd name="connsiteY1-204" fmla="*/ 58236 h 641619"/>
                <a:gd name="connsiteX2-205" fmla="*/ 412660 w 662220"/>
                <a:gd name="connsiteY2-206" fmla="*/ 2818 h 641619"/>
                <a:gd name="connsiteX3-207" fmla="*/ 661618 w 662220"/>
                <a:gd name="connsiteY3-208" fmla="*/ 325096 h 641619"/>
                <a:gd name="connsiteX4-209" fmla="*/ 333371 w 662220"/>
                <a:gd name="connsiteY4-210" fmla="*/ 641619 h 641619"/>
                <a:gd name="connsiteX5-211" fmla="*/ 5124 w 662220"/>
                <a:gd name="connsiteY5-212" fmla="*/ 325096 h 641619"/>
                <a:gd name="connsiteX6-213" fmla="*/ 64593 w 662220"/>
                <a:gd name="connsiteY6-214" fmla="*/ 122180 h 641619"/>
                <a:gd name="connsiteX0-215" fmla="*/ 176252 w 660272"/>
                <a:gd name="connsiteY0-216" fmla="*/ 58449 h 641619"/>
                <a:gd name="connsiteX1-217" fmla="*/ 128078 w 660272"/>
                <a:gd name="connsiteY1-218" fmla="*/ 58236 h 641619"/>
                <a:gd name="connsiteX2-219" fmla="*/ 410712 w 660272"/>
                <a:gd name="connsiteY2-220" fmla="*/ 2818 h 641619"/>
                <a:gd name="connsiteX3-221" fmla="*/ 659670 w 660272"/>
                <a:gd name="connsiteY3-222" fmla="*/ 325096 h 641619"/>
                <a:gd name="connsiteX4-223" fmla="*/ 331423 w 660272"/>
                <a:gd name="connsiteY4-224" fmla="*/ 641619 h 641619"/>
                <a:gd name="connsiteX5-225" fmla="*/ 3176 w 660272"/>
                <a:gd name="connsiteY5-226" fmla="*/ 325096 h 641619"/>
                <a:gd name="connsiteX6-227" fmla="*/ 62645 w 660272"/>
                <a:gd name="connsiteY6-228" fmla="*/ 122180 h 641619"/>
                <a:gd name="connsiteX0-229" fmla="*/ 253837 w 660272"/>
                <a:gd name="connsiteY0-230" fmla="*/ 30740 h 641619"/>
                <a:gd name="connsiteX1-231" fmla="*/ 128078 w 660272"/>
                <a:gd name="connsiteY1-232" fmla="*/ 58236 h 641619"/>
                <a:gd name="connsiteX2-233" fmla="*/ 410712 w 660272"/>
                <a:gd name="connsiteY2-234" fmla="*/ 2818 h 641619"/>
                <a:gd name="connsiteX3-235" fmla="*/ 659670 w 660272"/>
                <a:gd name="connsiteY3-236" fmla="*/ 325096 h 641619"/>
                <a:gd name="connsiteX4-237" fmla="*/ 331423 w 660272"/>
                <a:gd name="connsiteY4-238" fmla="*/ 641619 h 641619"/>
                <a:gd name="connsiteX5-239" fmla="*/ 3176 w 660272"/>
                <a:gd name="connsiteY5-240" fmla="*/ 325096 h 641619"/>
                <a:gd name="connsiteX6-241" fmla="*/ 62645 w 660272"/>
                <a:gd name="connsiteY6-242" fmla="*/ 122180 h 641619"/>
                <a:gd name="connsiteX0-243" fmla="*/ 253837 w 660191"/>
                <a:gd name="connsiteY0-244" fmla="*/ 41069 h 651948"/>
                <a:gd name="connsiteX1-245" fmla="*/ 161329 w 660191"/>
                <a:gd name="connsiteY1-246" fmla="*/ 63023 h 651948"/>
                <a:gd name="connsiteX2-247" fmla="*/ 410712 w 660191"/>
                <a:gd name="connsiteY2-248" fmla="*/ 13147 h 651948"/>
                <a:gd name="connsiteX3-249" fmla="*/ 659670 w 660191"/>
                <a:gd name="connsiteY3-250" fmla="*/ 335425 h 651948"/>
                <a:gd name="connsiteX4-251" fmla="*/ 331423 w 660191"/>
                <a:gd name="connsiteY4-252" fmla="*/ 651948 h 651948"/>
                <a:gd name="connsiteX5-253" fmla="*/ 3176 w 660191"/>
                <a:gd name="connsiteY5-254" fmla="*/ 335425 h 651948"/>
                <a:gd name="connsiteX6-255" fmla="*/ 62645 w 660191"/>
                <a:gd name="connsiteY6-256" fmla="*/ 132509 h 651948"/>
                <a:gd name="connsiteX0-257" fmla="*/ 253837 w 660897"/>
                <a:gd name="connsiteY0-258" fmla="*/ 45475 h 656354"/>
                <a:gd name="connsiteX1-259" fmla="*/ 161329 w 660897"/>
                <a:gd name="connsiteY1-260" fmla="*/ 67429 h 656354"/>
                <a:gd name="connsiteX2-261" fmla="*/ 410712 w 660897"/>
                <a:gd name="connsiteY2-262" fmla="*/ 17553 h 656354"/>
                <a:gd name="connsiteX3-263" fmla="*/ 659670 w 660897"/>
                <a:gd name="connsiteY3-264" fmla="*/ 339831 h 656354"/>
                <a:gd name="connsiteX4-265" fmla="*/ 331423 w 660897"/>
                <a:gd name="connsiteY4-266" fmla="*/ 656354 h 656354"/>
                <a:gd name="connsiteX5-267" fmla="*/ 3176 w 660897"/>
                <a:gd name="connsiteY5-268" fmla="*/ 339831 h 656354"/>
                <a:gd name="connsiteX6-269" fmla="*/ 62645 w 660897"/>
                <a:gd name="connsiteY6-270" fmla="*/ 136915 h 656354"/>
                <a:gd name="connsiteX0-271" fmla="*/ 253837 w 660406"/>
                <a:gd name="connsiteY0-272" fmla="*/ 41070 h 651949"/>
                <a:gd name="connsiteX1-273" fmla="*/ 161329 w 660406"/>
                <a:gd name="connsiteY1-274" fmla="*/ 63024 h 651949"/>
                <a:gd name="connsiteX2-275" fmla="*/ 410712 w 660406"/>
                <a:gd name="connsiteY2-276" fmla="*/ 13148 h 651949"/>
                <a:gd name="connsiteX3-277" fmla="*/ 659670 w 660406"/>
                <a:gd name="connsiteY3-278" fmla="*/ 335426 h 651949"/>
                <a:gd name="connsiteX4-279" fmla="*/ 331423 w 660406"/>
                <a:gd name="connsiteY4-280" fmla="*/ 651949 h 651949"/>
                <a:gd name="connsiteX5-281" fmla="*/ 3176 w 660406"/>
                <a:gd name="connsiteY5-282" fmla="*/ 335426 h 651949"/>
                <a:gd name="connsiteX6-283" fmla="*/ 62645 w 660406"/>
                <a:gd name="connsiteY6-284" fmla="*/ 132510 h 651949"/>
                <a:gd name="connsiteX0-285" fmla="*/ 161329 w 660406"/>
                <a:gd name="connsiteY0-286" fmla="*/ 63024 h 651949"/>
                <a:gd name="connsiteX1-287" fmla="*/ 410712 w 660406"/>
                <a:gd name="connsiteY1-288" fmla="*/ 13148 h 651949"/>
                <a:gd name="connsiteX2-289" fmla="*/ 659670 w 660406"/>
                <a:gd name="connsiteY2-290" fmla="*/ 335426 h 651949"/>
                <a:gd name="connsiteX3-291" fmla="*/ 331423 w 660406"/>
                <a:gd name="connsiteY3-292" fmla="*/ 651949 h 651949"/>
                <a:gd name="connsiteX4-293" fmla="*/ 3176 w 660406"/>
                <a:gd name="connsiteY4-294" fmla="*/ 335426 h 651949"/>
                <a:gd name="connsiteX5-295" fmla="*/ 62645 w 660406"/>
                <a:gd name="connsiteY5-296" fmla="*/ 132510 h 651949"/>
                <a:gd name="connsiteX0-297" fmla="*/ 128078 w 660207"/>
                <a:gd name="connsiteY0-298" fmla="*/ 63024 h 651949"/>
                <a:gd name="connsiteX1-299" fmla="*/ 410712 w 660207"/>
                <a:gd name="connsiteY1-300" fmla="*/ 13148 h 651949"/>
                <a:gd name="connsiteX2-301" fmla="*/ 659670 w 660207"/>
                <a:gd name="connsiteY2-302" fmla="*/ 335426 h 651949"/>
                <a:gd name="connsiteX3-303" fmla="*/ 331423 w 660207"/>
                <a:gd name="connsiteY3-304" fmla="*/ 651949 h 651949"/>
                <a:gd name="connsiteX4-305" fmla="*/ 3176 w 660207"/>
                <a:gd name="connsiteY4-306" fmla="*/ 335426 h 651949"/>
                <a:gd name="connsiteX5-307" fmla="*/ 62645 w 660207"/>
                <a:gd name="connsiteY5-308" fmla="*/ 132510 h 651949"/>
                <a:gd name="connsiteX0-309" fmla="*/ 128078 w 660438"/>
                <a:gd name="connsiteY0-310" fmla="*/ 60888 h 649813"/>
                <a:gd name="connsiteX1-311" fmla="*/ 410712 w 660438"/>
                <a:gd name="connsiteY1-312" fmla="*/ 11012 h 649813"/>
                <a:gd name="connsiteX2-313" fmla="*/ 659670 w 660438"/>
                <a:gd name="connsiteY2-314" fmla="*/ 333290 h 649813"/>
                <a:gd name="connsiteX3-315" fmla="*/ 331423 w 660438"/>
                <a:gd name="connsiteY3-316" fmla="*/ 649813 h 649813"/>
                <a:gd name="connsiteX4-317" fmla="*/ 3176 w 660438"/>
                <a:gd name="connsiteY4-318" fmla="*/ 333290 h 649813"/>
                <a:gd name="connsiteX5-319" fmla="*/ 62645 w 660438"/>
                <a:gd name="connsiteY5-320" fmla="*/ 130374 h 649813"/>
                <a:gd name="connsiteX0-321" fmla="*/ 128078 w 660438"/>
                <a:gd name="connsiteY0-322" fmla="*/ 64927 h 653852"/>
                <a:gd name="connsiteX1-323" fmla="*/ 410712 w 660438"/>
                <a:gd name="connsiteY1-324" fmla="*/ 15051 h 653852"/>
                <a:gd name="connsiteX2-325" fmla="*/ 659670 w 660438"/>
                <a:gd name="connsiteY2-326" fmla="*/ 337329 h 653852"/>
                <a:gd name="connsiteX3-327" fmla="*/ 331423 w 660438"/>
                <a:gd name="connsiteY3-328" fmla="*/ 653852 h 653852"/>
                <a:gd name="connsiteX4-329" fmla="*/ 3176 w 660438"/>
                <a:gd name="connsiteY4-330" fmla="*/ 337329 h 653852"/>
                <a:gd name="connsiteX5-331" fmla="*/ 62645 w 660438"/>
                <a:gd name="connsiteY5-332" fmla="*/ 134413 h 653852"/>
                <a:gd name="connsiteX0-333" fmla="*/ 128078 w 687378"/>
                <a:gd name="connsiteY0-334" fmla="*/ 58090 h 647015"/>
                <a:gd name="connsiteX1-335" fmla="*/ 571432 w 687378"/>
                <a:gd name="connsiteY1-336" fmla="*/ 16673 h 647015"/>
                <a:gd name="connsiteX2-337" fmla="*/ 659670 w 687378"/>
                <a:gd name="connsiteY2-338" fmla="*/ 330492 h 647015"/>
                <a:gd name="connsiteX3-339" fmla="*/ 331423 w 687378"/>
                <a:gd name="connsiteY3-340" fmla="*/ 647015 h 647015"/>
                <a:gd name="connsiteX4-341" fmla="*/ 3176 w 687378"/>
                <a:gd name="connsiteY4-342" fmla="*/ 330492 h 647015"/>
                <a:gd name="connsiteX5-343" fmla="*/ 62645 w 687378"/>
                <a:gd name="connsiteY5-344" fmla="*/ 127576 h 647015"/>
                <a:gd name="connsiteX0-345" fmla="*/ 128078 w 677145"/>
                <a:gd name="connsiteY0-346" fmla="*/ 58090 h 663933"/>
                <a:gd name="connsiteX1-347" fmla="*/ 571432 w 677145"/>
                <a:gd name="connsiteY1-348" fmla="*/ 16673 h 663933"/>
                <a:gd name="connsiteX2-349" fmla="*/ 659670 w 677145"/>
                <a:gd name="connsiteY2-350" fmla="*/ 330492 h 663933"/>
                <a:gd name="connsiteX3-351" fmla="*/ 559815 w 677145"/>
                <a:gd name="connsiteY3-352" fmla="*/ 663933 h 663933"/>
                <a:gd name="connsiteX4-353" fmla="*/ 3176 w 677145"/>
                <a:gd name="connsiteY4-354" fmla="*/ 330492 h 663933"/>
                <a:gd name="connsiteX5-355" fmla="*/ 62645 w 677145"/>
                <a:gd name="connsiteY5-356" fmla="*/ 127576 h 663933"/>
                <a:gd name="connsiteX0-357" fmla="*/ 101940 w 644966"/>
                <a:gd name="connsiteY0-358" fmla="*/ 58090 h 685888"/>
                <a:gd name="connsiteX1-359" fmla="*/ 545294 w 644966"/>
                <a:gd name="connsiteY1-360" fmla="*/ 16673 h 685888"/>
                <a:gd name="connsiteX2-361" fmla="*/ 633532 w 644966"/>
                <a:gd name="connsiteY2-362" fmla="*/ 330492 h 685888"/>
                <a:gd name="connsiteX3-363" fmla="*/ 533677 w 644966"/>
                <a:gd name="connsiteY3-364" fmla="*/ 663933 h 685888"/>
                <a:gd name="connsiteX4-365" fmla="*/ 10874 w 644966"/>
                <a:gd name="connsiteY4-366" fmla="*/ 575801 h 685888"/>
                <a:gd name="connsiteX5-367" fmla="*/ 36507 w 644966"/>
                <a:gd name="connsiteY5-368" fmla="*/ 127576 h 685888"/>
                <a:gd name="connsiteX0-369" fmla="*/ 101940 w 642626"/>
                <a:gd name="connsiteY0-370" fmla="*/ 58090 h 654766"/>
                <a:gd name="connsiteX1-371" fmla="*/ 545294 w 642626"/>
                <a:gd name="connsiteY1-372" fmla="*/ 16673 h 654766"/>
                <a:gd name="connsiteX2-373" fmla="*/ 633532 w 642626"/>
                <a:gd name="connsiteY2-374" fmla="*/ 330492 h 654766"/>
                <a:gd name="connsiteX3-375" fmla="*/ 567513 w 642626"/>
                <a:gd name="connsiteY3-376" fmla="*/ 613179 h 654766"/>
                <a:gd name="connsiteX4-377" fmla="*/ 10874 w 642626"/>
                <a:gd name="connsiteY4-378" fmla="*/ 575801 h 654766"/>
                <a:gd name="connsiteX5-379" fmla="*/ 36507 w 642626"/>
                <a:gd name="connsiteY5-380" fmla="*/ 127576 h 654766"/>
                <a:gd name="connsiteX0-381" fmla="*/ 101940 w 642626"/>
                <a:gd name="connsiteY0-382" fmla="*/ 30477 h 627153"/>
                <a:gd name="connsiteX1-383" fmla="*/ 545294 w 642626"/>
                <a:gd name="connsiteY1-384" fmla="*/ 31354 h 627153"/>
                <a:gd name="connsiteX2-385" fmla="*/ 633532 w 642626"/>
                <a:gd name="connsiteY2-386" fmla="*/ 302879 h 627153"/>
                <a:gd name="connsiteX3-387" fmla="*/ 567513 w 642626"/>
                <a:gd name="connsiteY3-388" fmla="*/ 585566 h 627153"/>
                <a:gd name="connsiteX4-389" fmla="*/ 10874 w 642626"/>
                <a:gd name="connsiteY4-390" fmla="*/ 548188 h 627153"/>
                <a:gd name="connsiteX5-391" fmla="*/ 36507 w 642626"/>
                <a:gd name="connsiteY5-392" fmla="*/ 99963 h 627153"/>
                <a:gd name="connsiteX0-393" fmla="*/ 101940 w 641803"/>
                <a:gd name="connsiteY0-394" fmla="*/ 32533 h 629209"/>
                <a:gd name="connsiteX1-395" fmla="*/ 545294 w 641803"/>
                <a:gd name="connsiteY1-396" fmla="*/ 33410 h 629209"/>
                <a:gd name="connsiteX2-397" fmla="*/ 633532 w 641803"/>
                <a:gd name="connsiteY2-398" fmla="*/ 304935 h 629209"/>
                <a:gd name="connsiteX3-399" fmla="*/ 567513 w 641803"/>
                <a:gd name="connsiteY3-400" fmla="*/ 587622 h 629209"/>
                <a:gd name="connsiteX4-401" fmla="*/ 10874 w 641803"/>
                <a:gd name="connsiteY4-402" fmla="*/ 550244 h 629209"/>
                <a:gd name="connsiteX5-403" fmla="*/ 36507 w 641803"/>
                <a:gd name="connsiteY5-404" fmla="*/ 102019 h 629209"/>
                <a:gd name="connsiteX0-405" fmla="*/ 93785 w 633648"/>
                <a:gd name="connsiteY0-406" fmla="*/ 32533 h 629209"/>
                <a:gd name="connsiteX1-407" fmla="*/ 537139 w 633648"/>
                <a:gd name="connsiteY1-408" fmla="*/ 33410 h 629209"/>
                <a:gd name="connsiteX2-409" fmla="*/ 625377 w 633648"/>
                <a:gd name="connsiteY2-410" fmla="*/ 304935 h 629209"/>
                <a:gd name="connsiteX3-411" fmla="*/ 559358 w 633648"/>
                <a:gd name="connsiteY3-412" fmla="*/ 587622 h 629209"/>
                <a:gd name="connsiteX4-413" fmla="*/ 2719 w 633648"/>
                <a:gd name="connsiteY4-414" fmla="*/ 550244 h 629209"/>
                <a:gd name="connsiteX5-415" fmla="*/ 28352 w 633648"/>
                <a:gd name="connsiteY5-416" fmla="*/ 102019 h 629209"/>
                <a:gd name="connsiteX0-417" fmla="*/ 103603 w 643466"/>
                <a:gd name="connsiteY0-418" fmla="*/ 32533 h 629209"/>
                <a:gd name="connsiteX1-419" fmla="*/ 546957 w 643466"/>
                <a:gd name="connsiteY1-420" fmla="*/ 33410 h 629209"/>
                <a:gd name="connsiteX2-421" fmla="*/ 635195 w 643466"/>
                <a:gd name="connsiteY2-422" fmla="*/ 304935 h 629209"/>
                <a:gd name="connsiteX3-423" fmla="*/ 569176 w 643466"/>
                <a:gd name="connsiteY3-424" fmla="*/ 587622 h 629209"/>
                <a:gd name="connsiteX4-425" fmla="*/ 12537 w 643466"/>
                <a:gd name="connsiteY4-426" fmla="*/ 550244 h 629209"/>
                <a:gd name="connsiteX5-427" fmla="*/ 4334 w 643466"/>
                <a:gd name="connsiteY5-428" fmla="*/ 102019 h 629209"/>
                <a:gd name="connsiteX0-429" fmla="*/ 103603 w 643466"/>
                <a:gd name="connsiteY0-430" fmla="*/ 32533 h 613248"/>
                <a:gd name="connsiteX1-431" fmla="*/ 546957 w 643466"/>
                <a:gd name="connsiteY1-432" fmla="*/ 33410 h 613248"/>
                <a:gd name="connsiteX2-433" fmla="*/ 635195 w 643466"/>
                <a:gd name="connsiteY2-434" fmla="*/ 304935 h 613248"/>
                <a:gd name="connsiteX3-435" fmla="*/ 569176 w 643466"/>
                <a:gd name="connsiteY3-436" fmla="*/ 587622 h 613248"/>
                <a:gd name="connsiteX4-437" fmla="*/ 12537 w 643466"/>
                <a:gd name="connsiteY4-438" fmla="*/ 518643 h 613248"/>
                <a:gd name="connsiteX5-439" fmla="*/ 4334 w 643466"/>
                <a:gd name="connsiteY5-440" fmla="*/ 102019 h 613248"/>
                <a:gd name="connsiteX0-441" fmla="*/ 103603 w 622280"/>
                <a:gd name="connsiteY0-442" fmla="*/ 51723 h 632438"/>
                <a:gd name="connsiteX1-443" fmla="*/ 546957 w 622280"/>
                <a:gd name="connsiteY1-444" fmla="*/ 52600 h 632438"/>
                <a:gd name="connsiteX2-445" fmla="*/ 569176 w 622280"/>
                <a:gd name="connsiteY2-446" fmla="*/ 606812 h 632438"/>
                <a:gd name="connsiteX3-447" fmla="*/ 12537 w 622280"/>
                <a:gd name="connsiteY3-448" fmla="*/ 537833 h 632438"/>
                <a:gd name="connsiteX4-449" fmla="*/ 4334 w 622280"/>
                <a:gd name="connsiteY4-450" fmla="*/ 121209 h 632438"/>
                <a:gd name="connsiteX0-451" fmla="*/ 103603 w 640916"/>
                <a:gd name="connsiteY0-452" fmla="*/ 51277 h 628066"/>
                <a:gd name="connsiteX1-453" fmla="*/ 546957 w 640916"/>
                <a:gd name="connsiteY1-454" fmla="*/ 52154 h 628066"/>
                <a:gd name="connsiteX2-455" fmla="*/ 595444 w 640916"/>
                <a:gd name="connsiteY2-456" fmla="*/ 600046 h 628066"/>
                <a:gd name="connsiteX3-457" fmla="*/ 12537 w 640916"/>
                <a:gd name="connsiteY3-458" fmla="*/ 537387 h 628066"/>
                <a:gd name="connsiteX4-459" fmla="*/ 4334 w 640916"/>
                <a:gd name="connsiteY4-460" fmla="*/ 120763 h 628066"/>
                <a:gd name="connsiteX0-461" fmla="*/ 103603 w 629940"/>
                <a:gd name="connsiteY0-462" fmla="*/ 26437 h 603226"/>
                <a:gd name="connsiteX1-463" fmla="*/ 546957 w 629940"/>
                <a:gd name="connsiteY1-464" fmla="*/ 27314 h 603226"/>
                <a:gd name="connsiteX2-465" fmla="*/ 595444 w 629940"/>
                <a:gd name="connsiteY2-466" fmla="*/ 575206 h 603226"/>
                <a:gd name="connsiteX3-467" fmla="*/ 12537 w 629940"/>
                <a:gd name="connsiteY3-468" fmla="*/ 512547 h 603226"/>
                <a:gd name="connsiteX4-469" fmla="*/ 4334 w 629940"/>
                <a:gd name="connsiteY4-470" fmla="*/ 95923 h 603226"/>
                <a:gd name="connsiteX0-471" fmla="*/ 103603 w 651443"/>
                <a:gd name="connsiteY0-472" fmla="*/ 20041 h 614843"/>
                <a:gd name="connsiteX1-473" fmla="*/ 608249 w 651443"/>
                <a:gd name="connsiteY1-474" fmla="*/ 39879 h 614843"/>
                <a:gd name="connsiteX2-475" fmla="*/ 595444 w 651443"/>
                <a:gd name="connsiteY2-476" fmla="*/ 568810 h 614843"/>
                <a:gd name="connsiteX3-477" fmla="*/ 12537 w 651443"/>
                <a:gd name="connsiteY3-478" fmla="*/ 506151 h 614843"/>
                <a:gd name="connsiteX4-479" fmla="*/ 4334 w 651443"/>
                <a:gd name="connsiteY4-480" fmla="*/ 89527 h 614843"/>
                <a:gd name="connsiteX0-481" fmla="*/ 103603 w 640788"/>
                <a:gd name="connsiteY0-482" fmla="*/ 20041 h 614843"/>
                <a:gd name="connsiteX1-483" fmla="*/ 581981 w 640788"/>
                <a:gd name="connsiteY1-484" fmla="*/ 39879 h 614843"/>
                <a:gd name="connsiteX2-485" fmla="*/ 595444 w 640788"/>
                <a:gd name="connsiteY2-486" fmla="*/ 568810 h 614843"/>
                <a:gd name="connsiteX3-487" fmla="*/ 12537 w 640788"/>
                <a:gd name="connsiteY3-488" fmla="*/ 506151 h 614843"/>
                <a:gd name="connsiteX4-489" fmla="*/ 4334 w 640788"/>
                <a:gd name="connsiteY4-490" fmla="*/ 89527 h 614843"/>
                <a:gd name="connsiteX0-491" fmla="*/ 103603 w 673655"/>
                <a:gd name="connsiteY0-492" fmla="*/ 38763 h 618146"/>
                <a:gd name="connsiteX1-493" fmla="*/ 581981 w 673655"/>
                <a:gd name="connsiteY1-494" fmla="*/ 58601 h 618146"/>
                <a:gd name="connsiteX2-495" fmla="*/ 621713 w 673655"/>
                <a:gd name="connsiteY2-496" fmla="*/ 562250 h 618146"/>
                <a:gd name="connsiteX3-497" fmla="*/ 12537 w 673655"/>
                <a:gd name="connsiteY3-498" fmla="*/ 524873 h 618146"/>
                <a:gd name="connsiteX4-499" fmla="*/ 4334 w 673655"/>
                <a:gd name="connsiteY4-500" fmla="*/ 108249 h 618146"/>
                <a:gd name="connsiteX0-501" fmla="*/ 103603 w 654750"/>
                <a:gd name="connsiteY0-502" fmla="*/ 38763 h 605787"/>
                <a:gd name="connsiteX1-503" fmla="*/ 581981 w 654750"/>
                <a:gd name="connsiteY1-504" fmla="*/ 58601 h 605787"/>
                <a:gd name="connsiteX2-505" fmla="*/ 621713 w 654750"/>
                <a:gd name="connsiteY2-506" fmla="*/ 562250 h 605787"/>
                <a:gd name="connsiteX3-507" fmla="*/ 12537 w 654750"/>
                <a:gd name="connsiteY3-508" fmla="*/ 524873 h 605787"/>
                <a:gd name="connsiteX4-509" fmla="*/ 4334 w 654750"/>
                <a:gd name="connsiteY4-510" fmla="*/ 108249 h 605787"/>
                <a:gd name="connsiteX0-511" fmla="*/ 103603 w 643734"/>
                <a:gd name="connsiteY0-512" fmla="*/ 31800 h 598824"/>
                <a:gd name="connsiteX1-513" fmla="*/ 581981 w 643734"/>
                <a:gd name="connsiteY1-514" fmla="*/ 51638 h 598824"/>
                <a:gd name="connsiteX2-515" fmla="*/ 621713 w 643734"/>
                <a:gd name="connsiteY2-516" fmla="*/ 555287 h 598824"/>
                <a:gd name="connsiteX3-517" fmla="*/ 12537 w 643734"/>
                <a:gd name="connsiteY3-518" fmla="*/ 517910 h 598824"/>
                <a:gd name="connsiteX4-519" fmla="*/ 4334 w 643734"/>
                <a:gd name="connsiteY4-520" fmla="*/ 101286 h 598824"/>
                <a:gd name="connsiteX0-521" fmla="*/ 103603 w 643734"/>
                <a:gd name="connsiteY0-522" fmla="*/ 24551 h 591575"/>
                <a:gd name="connsiteX1-523" fmla="*/ 581981 w 643734"/>
                <a:gd name="connsiteY1-524" fmla="*/ 44389 h 591575"/>
                <a:gd name="connsiteX2-525" fmla="*/ 621713 w 643734"/>
                <a:gd name="connsiteY2-526" fmla="*/ 548038 h 591575"/>
                <a:gd name="connsiteX3-527" fmla="*/ 12537 w 643734"/>
                <a:gd name="connsiteY3-528" fmla="*/ 510661 h 591575"/>
                <a:gd name="connsiteX4-529" fmla="*/ 4334 w 643734"/>
                <a:gd name="connsiteY4-530" fmla="*/ 94037 h 591575"/>
                <a:gd name="connsiteX0-531" fmla="*/ 103603 w 643734"/>
                <a:gd name="connsiteY0-532" fmla="*/ 20135 h 587159"/>
                <a:gd name="connsiteX1-533" fmla="*/ 581981 w 643734"/>
                <a:gd name="connsiteY1-534" fmla="*/ 39973 h 587159"/>
                <a:gd name="connsiteX2-535" fmla="*/ 621713 w 643734"/>
                <a:gd name="connsiteY2-536" fmla="*/ 543622 h 587159"/>
                <a:gd name="connsiteX3-537" fmla="*/ 12537 w 643734"/>
                <a:gd name="connsiteY3-538" fmla="*/ 506245 h 587159"/>
                <a:gd name="connsiteX4-539" fmla="*/ 4334 w 643734"/>
                <a:gd name="connsiteY4-540" fmla="*/ 89621 h 587159"/>
                <a:gd name="connsiteX0-541" fmla="*/ 51067 w 657504"/>
                <a:gd name="connsiteY0-542" fmla="*/ 31623 h 592327"/>
                <a:gd name="connsiteX1-543" fmla="*/ 581981 w 657504"/>
                <a:gd name="connsiteY1-544" fmla="*/ 45141 h 592327"/>
                <a:gd name="connsiteX2-545" fmla="*/ 621713 w 657504"/>
                <a:gd name="connsiteY2-546" fmla="*/ 548790 h 592327"/>
                <a:gd name="connsiteX3-547" fmla="*/ 12537 w 657504"/>
                <a:gd name="connsiteY3-548" fmla="*/ 511413 h 592327"/>
                <a:gd name="connsiteX4-549" fmla="*/ 4334 w 657504"/>
                <a:gd name="connsiteY4-550" fmla="*/ 94789 h 592327"/>
                <a:gd name="connsiteX0-551" fmla="*/ 51067 w 676118"/>
                <a:gd name="connsiteY0-552" fmla="*/ 31623 h 604686"/>
                <a:gd name="connsiteX1-553" fmla="*/ 581981 w 676118"/>
                <a:gd name="connsiteY1-554" fmla="*/ 45141 h 604686"/>
                <a:gd name="connsiteX2-555" fmla="*/ 621713 w 676118"/>
                <a:gd name="connsiteY2-556" fmla="*/ 548790 h 604686"/>
                <a:gd name="connsiteX3-557" fmla="*/ 12537 w 676118"/>
                <a:gd name="connsiteY3-558" fmla="*/ 511413 h 604686"/>
                <a:gd name="connsiteX4-559" fmla="*/ 4334 w 676118"/>
                <a:gd name="connsiteY4-560" fmla="*/ 94789 h 604686"/>
                <a:gd name="connsiteX0-561" fmla="*/ 51067 w 659741"/>
                <a:gd name="connsiteY0-562" fmla="*/ 18182 h 591245"/>
                <a:gd name="connsiteX1-563" fmla="*/ 581981 w 659741"/>
                <a:gd name="connsiteY1-564" fmla="*/ 31700 h 591245"/>
                <a:gd name="connsiteX2-565" fmla="*/ 621713 w 659741"/>
                <a:gd name="connsiteY2-566" fmla="*/ 535349 h 591245"/>
                <a:gd name="connsiteX3-567" fmla="*/ 12537 w 659741"/>
                <a:gd name="connsiteY3-568" fmla="*/ 497972 h 591245"/>
                <a:gd name="connsiteX4-569" fmla="*/ 4334 w 659741"/>
                <a:gd name="connsiteY4-570" fmla="*/ 81348 h 591245"/>
                <a:gd name="connsiteX0-571" fmla="*/ 51067 w 671131"/>
                <a:gd name="connsiteY0-572" fmla="*/ 18182 h 591245"/>
                <a:gd name="connsiteX1-573" fmla="*/ 617005 w 671131"/>
                <a:gd name="connsiteY1-574" fmla="*/ 31700 h 591245"/>
                <a:gd name="connsiteX2-575" fmla="*/ 621713 w 671131"/>
                <a:gd name="connsiteY2-576" fmla="*/ 535349 h 591245"/>
                <a:gd name="connsiteX3-577" fmla="*/ 12537 w 671131"/>
                <a:gd name="connsiteY3-578" fmla="*/ 497972 h 591245"/>
                <a:gd name="connsiteX4-579" fmla="*/ 4334 w 671131"/>
                <a:gd name="connsiteY4-580" fmla="*/ 81348 h 591245"/>
                <a:gd name="connsiteX0-581" fmla="*/ 51067 w 648099"/>
                <a:gd name="connsiteY0-582" fmla="*/ 18182 h 578886"/>
                <a:gd name="connsiteX1-583" fmla="*/ 617005 w 648099"/>
                <a:gd name="connsiteY1-584" fmla="*/ 31700 h 578886"/>
                <a:gd name="connsiteX2-585" fmla="*/ 621713 w 648099"/>
                <a:gd name="connsiteY2-586" fmla="*/ 535349 h 578886"/>
                <a:gd name="connsiteX3-587" fmla="*/ 12537 w 648099"/>
                <a:gd name="connsiteY3-588" fmla="*/ 497972 h 578886"/>
                <a:gd name="connsiteX4-589" fmla="*/ 4334 w 648099"/>
                <a:gd name="connsiteY4-590" fmla="*/ 81348 h 578886"/>
                <a:gd name="connsiteX0-591" fmla="*/ 51067 w 648099"/>
                <a:gd name="connsiteY0-592" fmla="*/ 18182 h 565791"/>
                <a:gd name="connsiteX1-593" fmla="*/ 617005 w 648099"/>
                <a:gd name="connsiteY1-594" fmla="*/ 31700 h 565791"/>
                <a:gd name="connsiteX2-595" fmla="*/ 621713 w 648099"/>
                <a:gd name="connsiteY2-596" fmla="*/ 535349 h 565791"/>
                <a:gd name="connsiteX3-597" fmla="*/ 12537 w 648099"/>
                <a:gd name="connsiteY3-598" fmla="*/ 497972 h 565791"/>
                <a:gd name="connsiteX4-599" fmla="*/ 4334 w 648099"/>
                <a:gd name="connsiteY4-600" fmla="*/ 81348 h 565791"/>
              </a:gdLst>
              <a:ahLst/>
              <a:cxnLst>
                <a:cxn ang="0">
                  <a:pos x="connsiteX0-591" y="connsiteY0-592"/>
                </a:cxn>
                <a:cxn ang="0">
                  <a:pos x="connsiteX1-593" y="connsiteY1-594"/>
                </a:cxn>
                <a:cxn ang="0">
                  <a:pos x="connsiteX2-595" y="connsiteY2-596"/>
                </a:cxn>
                <a:cxn ang="0">
                  <a:pos x="connsiteX3-597" y="connsiteY3-598"/>
                </a:cxn>
                <a:cxn ang="0">
                  <a:pos x="connsiteX4-599" y="connsiteY4-600"/>
                </a:cxn>
              </a:cxnLst>
              <a:rect l="l" t="t" r="r" b="b"/>
              <a:pathLst>
                <a:path w="648099" h="565791">
                  <a:moveTo>
                    <a:pt x="51067" y="18182"/>
                  </a:moveTo>
                  <a:cubicBezTo>
                    <a:pt x="281003" y="7261"/>
                    <a:pt x="591945" y="-22893"/>
                    <a:pt x="617005" y="31700"/>
                  </a:cubicBezTo>
                  <a:cubicBezTo>
                    <a:pt x="642065" y="86293"/>
                    <a:pt x="669922" y="489239"/>
                    <a:pt x="621713" y="535349"/>
                  </a:cubicBezTo>
                  <a:cubicBezTo>
                    <a:pt x="573504" y="581459"/>
                    <a:pt x="32838" y="579874"/>
                    <a:pt x="12537" y="497972"/>
                  </a:cubicBezTo>
                  <a:cubicBezTo>
                    <a:pt x="992" y="378148"/>
                    <a:pt x="-4426" y="189998"/>
                    <a:pt x="4334" y="81348"/>
                  </a:cubicBezTo>
                </a:path>
              </a:pathLst>
            </a:custGeom>
            <a:noFill/>
            <a:ln w="25400" cap="rnd">
              <a:solidFill>
                <a:srgbClr val="76AADB"/>
              </a:solidFill>
              <a:prstDash val="solid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/>
              <a:endParaRPr lang="zh-CN" altLang="en-US" sz="1400" noProof="1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13" name="Freeform 41"/>
            <p:cNvSpPr>
              <a:spLocks noEditPoints="1" noChangeArrowheads="1"/>
            </p:cNvSpPr>
            <p:nvPr/>
          </p:nvSpPr>
          <p:spPr bwMode="auto">
            <a:xfrm>
              <a:off x="4272813" y="5054022"/>
              <a:ext cx="537090" cy="684102"/>
            </a:xfrm>
            <a:custGeom>
              <a:avLst/>
              <a:gdLst>
                <a:gd name="T0" fmla="*/ 91 w 107"/>
                <a:gd name="T1" fmla="*/ 25 h 136"/>
                <a:gd name="T2" fmla="*/ 52 w 107"/>
                <a:gd name="T3" fmla="*/ 38 h 136"/>
                <a:gd name="T4" fmla="*/ 54 w 107"/>
                <a:gd name="T5" fmla="*/ 24 h 136"/>
                <a:gd name="T6" fmla="*/ 55 w 107"/>
                <a:gd name="T7" fmla="*/ 10 h 136"/>
                <a:gd name="T8" fmla="*/ 46 w 107"/>
                <a:gd name="T9" fmla="*/ 0 h 136"/>
                <a:gd name="T10" fmla="*/ 40 w 107"/>
                <a:gd name="T11" fmla="*/ 40 h 136"/>
                <a:gd name="T12" fmla="*/ 13 w 107"/>
                <a:gd name="T13" fmla="*/ 40 h 136"/>
                <a:gd name="T14" fmla="*/ 3 w 107"/>
                <a:gd name="T15" fmla="*/ 78 h 136"/>
                <a:gd name="T16" fmla="*/ 27 w 107"/>
                <a:gd name="T17" fmla="*/ 127 h 136"/>
                <a:gd name="T18" fmla="*/ 54 w 107"/>
                <a:gd name="T19" fmla="*/ 114 h 136"/>
                <a:gd name="T20" fmla="*/ 87 w 107"/>
                <a:gd name="T21" fmla="*/ 123 h 136"/>
                <a:gd name="T22" fmla="*/ 104 w 107"/>
                <a:gd name="T23" fmla="*/ 66 h 136"/>
                <a:gd name="T24" fmla="*/ 91 w 107"/>
                <a:gd name="T25" fmla="*/ 25 h 136"/>
                <a:gd name="T26" fmla="*/ 50 w 107"/>
                <a:gd name="T27" fmla="*/ 17 h 136"/>
                <a:gd name="T28" fmla="*/ 49 w 107"/>
                <a:gd name="T29" fmla="*/ 13 h 136"/>
                <a:gd name="T30" fmla="*/ 48 w 107"/>
                <a:gd name="T31" fmla="*/ 12 h 136"/>
                <a:gd name="T32" fmla="*/ 48 w 107"/>
                <a:gd name="T33" fmla="*/ 11 h 136"/>
                <a:gd name="T34" fmla="*/ 50 w 107"/>
                <a:gd name="T35" fmla="*/ 17 h 136"/>
                <a:gd name="T36" fmla="*/ 96 w 107"/>
                <a:gd name="T37" fmla="*/ 81 h 136"/>
                <a:gd name="T38" fmla="*/ 85 w 107"/>
                <a:gd name="T39" fmla="*/ 116 h 136"/>
                <a:gd name="T40" fmla="*/ 56 w 107"/>
                <a:gd name="T41" fmla="*/ 111 h 136"/>
                <a:gd name="T42" fmla="*/ 53 w 107"/>
                <a:gd name="T43" fmla="*/ 108 h 136"/>
                <a:gd name="T44" fmla="*/ 48 w 107"/>
                <a:gd name="T45" fmla="*/ 112 h 136"/>
                <a:gd name="T46" fmla="*/ 36 w 107"/>
                <a:gd name="T47" fmla="*/ 120 h 136"/>
                <a:gd name="T48" fmla="*/ 20 w 107"/>
                <a:gd name="T49" fmla="*/ 107 h 136"/>
                <a:gd name="T50" fmla="*/ 12 w 107"/>
                <a:gd name="T51" fmla="*/ 88 h 136"/>
                <a:gd name="T52" fmla="*/ 10 w 107"/>
                <a:gd name="T53" fmla="*/ 52 h 136"/>
                <a:gd name="T54" fmla="*/ 43 w 107"/>
                <a:gd name="T55" fmla="*/ 46 h 136"/>
                <a:gd name="T56" fmla="*/ 43 w 107"/>
                <a:gd name="T57" fmla="*/ 47 h 136"/>
                <a:gd name="T58" fmla="*/ 52 w 107"/>
                <a:gd name="T59" fmla="*/ 52 h 136"/>
                <a:gd name="T60" fmla="*/ 53 w 107"/>
                <a:gd name="T61" fmla="*/ 50 h 136"/>
                <a:gd name="T62" fmla="*/ 48 w 107"/>
                <a:gd name="T63" fmla="*/ 45 h 136"/>
                <a:gd name="T64" fmla="*/ 48 w 107"/>
                <a:gd name="T65" fmla="*/ 45 h 136"/>
                <a:gd name="T66" fmla="*/ 51 w 107"/>
                <a:gd name="T67" fmla="*/ 45 h 136"/>
                <a:gd name="T68" fmla="*/ 94 w 107"/>
                <a:gd name="T69" fmla="*/ 32 h 136"/>
                <a:gd name="T70" fmla="*/ 96 w 107"/>
                <a:gd name="T71" fmla="*/ 81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07" h="136">
                  <a:moveTo>
                    <a:pt x="91" y="25"/>
                  </a:moveTo>
                  <a:cubicBezTo>
                    <a:pt x="76" y="19"/>
                    <a:pt x="62" y="28"/>
                    <a:pt x="52" y="38"/>
                  </a:cubicBezTo>
                  <a:cubicBezTo>
                    <a:pt x="53" y="33"/>
                    <a:pt x="53" y="28"/>
                    <a:pt x="54" y="24"/>
                  </a:cubicBezTo>
                  <a:cubicBezTo>
                    <a:pt x="55" y="19"/>
                    <a:pt x="56" y="14"/>
                    <a:pt x="55" y="10"/>
                  </a:cubicBezTo>
                  <a:cubicBezTo>
                    <a:pt x="55" y="5"/>
                    <a:pt x="52" y="0"/>
                    <a:pt x="46" y="0"/>
                  </a:cubicBezTo>
                  <a:cubicBezTo>
                    <a:pt x="31" y="2"/>
                    <a:pt x="35" y="27"/>
                    <a:pt x="40" y="40"/>
                  </a:cubicBezTo>
                  <a:cubicBezTo>
                    <a:pt x="31" y="36"/>
                    <a:pt x="21" y="35"/>
                    <a:pt x="13" y="40"/>
                  </a:cubicBezTo>
                  <a:cubicBezTo>
                    <a:pt x="1" y="49"/>
                    <a:pt x="0" y="65"/>
                    <a:pt x="3" y="78"/>
                  </a:cubicBezTo>
                  <a:cubicBezTo>
                    <a:pt x="6" y="93"/>
                    <a:pt x="14" y="118"/>
                    <a:pt x="27" y="127"/>
                  </a:cubicBezTo>
                  <a:cubicBezTo>
                    <a:pt x="41" y="136"/>
                    <a:pt x="47" y="123"/>
                    <a:pt x="54" y="114"/>
                  </a:cubicBezTo>
                  <a:cubicBezTo>
                    <a:pt x="65" y="119"/>
                    <a:pt x="74" y="136"/>
                    <a:pt x="87" y="123"/>
                  </a:cubicBezTo>
                  <a:cubicBezTo>
                    <a:pt x="100" y="109"/>
                    <a:pt x="102" y="83"/>
                    <a:pt x="104" y="66"/>
                  </a:cubicBezTo>
                  <a:cubicBezTo>
                    <a:pt x="105" y="52"/>
                    <a:pt x="107" y="32"/>
                    <a:pt x="91" y="25"/>
                  </a:cubicBezTo>
                  <a:close/>
                  <a:moveTo>
                    <a:pt x="50" y="17"/>
                  </a:moveTo>
                  <a:cubicBezTo>
                    <a:pt x="50" y="16"/>
                    <a:pt x="50" y="14"/>
                    <a:pt x="49" y="13"/>
                  </a:cubicBezTo>
                  <a:cubicBezTo>
                    <a:pt x="49" y="13"/>
                    <a:pt x="48" y="12"/>
                    <a:pt x="48" y="12"/>
                  </a:cubicBezTo>
                  <a:cubicBezTo>
                    <a:pt x="48" y="12"/>
                    <a:pt x="48" y="11"/>
                    <a:pt x="48" y="11"/>
                  </a:cubicBezTo>
                  <a:cubicBezTo>
                    <a:pt x="52" y="11"/>
                    <a:pt x="51" y="13"/>
                    <a:pt x="50" y="17"/>
                  </a:cubicBezTo>
                  <a:close/>
                  <a:moveTo>
                    <a:pt x="96" y="81"/>
                  </a:moveTo>
                  <a:cubicBezTo>
                    <a:pt x="95" y="90"/>
                    <a:pt x="92" y="109"/>
                    <a:pt x="85" y="116"/>
                  </a:cubicBezTo>
                  <a:cubicBezTo>
                    <a:pt x="73" y="128"/>
                    <a:pt x="66" y="114"/>
                    <a:pt x="56" y="111"/>
                  </a:cubicBezTo>
                  <a:cubicBezTo>
                    <a:pt x="57" y="109"/>
                    <a:pt x="55" y="107"/>
                    <a:pt x="53" y="108"/>
                  </a:cubicBezTo>
                  <a:cubicBezTo>
                    <a:pt x="50" y="110"/>
                    <a:pt x="50" y="110"/>
                    <a:pt x="48" y="112"/>
                  </a:cubicBezTo>
                  <a:cubicBezTo>
                    <a:pt x="42" y="118"/>
                    <a:pt x="48" y="119"/>
                    <a:pt x="36" y="120"/>
                  </a:cubicBezTo>
                  <a:cubicBezTo>
                    <a:pt x="25" y="120"/>
                    <a:pt x="24" y="116"/>
                    <a:pt x="20" y="107"/>
                  </a:cubicBezTo>
                  <a:cubicBezTo>
                    <a:pt x="17" y="101"/>
                    <a:pt x="14" y="95"/>
                    <a:pt x="12" y="88"/>
                  </a:cubicBezTo>
                  <a:cubicBezTo>
                    <a:pt x="7" y="77"/>
                    <a:pt x="3" y="63"/>
                    <a:pt x="10" y="52"/>
                  </a:cubicBezTo>
                  <a:cubicBezTo>
                    <a:pt x="17" y="38"/>
                    <a:pt x="31" y="41"/>
                    <a:pt x="43" y="46"/>
                  </a:cubicBezTo>
                  <a:cubicBezTo>
                    <a:pt x="43" y="47"/>
                    <a:pt x="43" y="47"/>
                    <a:pt x="43" y="47"/>
                  </a:cubicBezTo>
                  <a:cubicBezTo>
                    <a:pt x="46" y="48"/>
                    <a:pt x="49" y="50"/>
                    <a:pt x="52" y="52"/>
                  </a:cubicBezTo>
                  <a:cubicBezTo>
                    <a:pt x="53" y="52"/>
                    <a:pt x="53" y="51"/>
                    <a:pt x="53" y="50"/>
                  </a:cubicBezTo>
                  <a:cubicBezTo>
                    <a:pt x="51" y="49"/>
                    <a:pt x="50" y="47"/>
                    <a:pt x="48" y="45"/>
                  </a:cubicBezTo>
                  <a:cubicBezTo>
                    <a:pt x="48" y="45"/>
                    <a:pt x="48" y="45"/>
                    <a:pt x="48" y="45"/>
                  </a:cubicBezTo>
                  <a:cubicBezTo>
                    <a:pt x="49" y="46"/>
                    <a:pt x="50" y="46"/>
                    <a:pt x="51" y="45"/>
                  </a:cubicBezTo>
                  <a:cubicBezTo>
                    <a:pt x="62" y="35"/>
                    <a:pt x="80" y="19"/>
                    <a:pt x="94" y="32"/>
                  </a:cubicBezTo>
                  <a:cubicBezTo>
                    <a:pt x="104" y="42"/>
                    <a:pt x="99" y="70"/>
                    <a:pt x="96" y="81"/>
                  </a:cubicBezTo>
                  <a:close/>
                </a:path>
              </a:pathLst>
            </a:custGeom>
            <a:noFill/>
            <a:ln w="9525">
              <a:solidFill>
                <a:srgbClr val="76AADB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 sz="1400">
                <a:ln>
                  <a:solidFill>
                    <a:srgbClr val="7030A0"/>
                  </a:solidFill>
                </a:ln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14" name="文本框 113"/>
            <p:cNvSpPr txBox="1"/>
            <p:nvPr/>
          </p:nvSpPr>
          <p:spPr>
            <a:xfrm>
              <a:off x="2896168" y="6004608"/>
              <a:ext cx="323197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TW" sz="2400" b="1" dirty="0" smtClean="0">
                  <a:solidFill>
                    <a:srgbClr val="7030A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4.</a:t>
              </a:r>
              <a:r>
                <a:rPr lang="zh-TW" altLang="en-US" sz="2400" b="1" dirty="0" smtClean="0">
                  <a:solidFill>
                    <a:srgbClr val="7030A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探討外來魚種的危害</a:t>
              </a:r>
              <a:endParaRPr lang="zh-CN" altLang="en-US" sz="2400" b="1" dirty="0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115" name="组合 114"/>
          <p:cNvGrpSpPr/>
          <p:nvPr/>
        </p:nvGrpSpPr>
        <p:grpSpPr>
          <a:xfrm>
            <a:off x="6331212" y="4814880"/>
            <a:ext cx="2616422" cy="1648383"/>
            <a:chOff x="6331212" y="4814880"/>
            <a:chExt cx="2616422" cy="1648383"/>
          </a:xfrm>
        </p:grpSpPr>
        <p:sp>
          <p:nvSpPr>
            <p:cNvPr id="116" name="椭圆 31"/>
            <p:cNvSpPr/>
            <p:nvPr/>
          </p:nvSpPr>
          <p:spPr>
            <a:xfrm>
              <a:off x="6862211" y="4814880"/>
              <a:ext cx="1554424" cy="1530900"/>
            </a:xfrm>
            <a:custGeom>
              <a:avLst/>
              <a:gdLst>
                <a:gd name="connsiteX0" fmla="*/ 0 w 656493"/>
                <a:gd name="connsiteY0" fmla="*/ 316523 h 633046"/>
                <a:gd name="connsiteX1" fmla="*/ 328247 w 656493"/>
                <a:gd name="connsiteY1" fmla="*/ 0 h 633046"/>
                <a:gd name="connsiteX2" fmla="*/ 656494 w 656493"/>
                <a:gd name="connsiteY2" fmla="*/ 316523 h 633046"/>
                <a:gd name="connsiteX3" fmla="*/ 328247 w 656493"/>
                <a:gd name="connsiteY3" fmla="*/ 633046 h 633046"/>
                <a:gd name="connsiteX4" fmla="*/ 0 w 656493"/>
                <a:gd name="connsiteY4" fmla="*/ 316523 h 633046"/>
                <a:gd name="connsiteX0-1" fmla="*/ 328247 w 656494"/>
                <a:gd name="connsiteY0-2" fmla="*/ 0 h 633046"/>
                <a:gd name="connsiteX1-3" fmla="*/ 656494 w 656494"/>
                <a:gd name="connsiteY1-4" fmla="*/ 316523 h 633046"/>
                <a:gd name="connsiteX2-5" fmla="*/ 328247 w 656494"/>
                <a:gd name="connsiteY2-6" fmla="*/ 633046 h 633046"/>
                <a:gd name="connsiteX3-7" fmla="*/ 0 w 656494"/>
                <a:gd name="connsiteY3-8" fmla="*/ 316523 h 633046"/>
                <a:gd name="connsiteX4-9" fmla="*/ 419687 w 656494"/>
                <a:gd name="connsiteY4-10" fmla="*/ 91440 h 633046"/>
                <a:gd name="connsiteX0-11" fmla="*/ 402964 w 731211"/>
                <a:gd name="connsiteY0-12" fmla="*/ 0 h 633046"/>
                <a:gd name="connsiteX1-13" fmla="*/ 731211 w 731211"/>
                <a:gd name="connsiteY1-14" fmla="*/ 316523 h 633046"/>
                <a:gd name="connsiteX2-15" fmla="*/ 402964 w 731211"/>
                <a:gd name="connsiteY2-16" fmla="*/ 633046 h 633046"/>
                <a:gd name="connsiteX3-17" fmla="*/ 74717 w 731211"/>
                <a:gd name="connsiteY3-18" fmla="*/ 316523 h 633046"/>
                <a:gd name="connsiteX4-19" fmla="*/ 161895 w 731211"/>
                <a:gd name="connsiteY4-20" fmla="*/ 152400 h 633046"/>
                <a:gd name="connsiteX0-21" fmla="*/ 353700 w 681947"/>
                <a:gd name="connsiteY0-22" fmla="*/ 0 h 633046"/>
                <a:gd name="connsiteX1-23" fmla="*/ 681947 w 681947"/>
                <a:gd name="connsiteY1-24" fmla="*/ 316523 h 633046"/>
                <a:gd name="connsiteX2-25" fmla="*/ 353700 w 681947"/>
                <a:gd name="connsiteY2-26" fmla="*/ 633046 h 633046"/>
                <a:gd name="connsiteX3-27" fmla="*/ 25453 w 681947"/>
                <a:gd name="connsiteY3-28" fmla="*/ 316523 h 633046"/>
                <a:gd name="connsiteX4-29" fmla="*/ 112631 w 681947"/>
                <a:gd name="connsiteY4-30" fmla="*/ 152400 h 633046"/>
                <a:gd name="connsiteX0-31" fmla="*/ 341249 w 669496"/>
                <a:gd name="connsiteY0-32" fmla="*/ 0 h 633046"/>
                <a:gd name="connsiteX1-33" fmla="*/ 669496 w 669496"/>
                <a:gd name="connsiteY1-34" fmla="*/ 316523 h 633046"/>
                <a:gd name="connsiteX2-35" fmla="*/ 341249 w 669496"/>
                <a:gd name="connsiteY2-36" fmla="*/ 633046 h 633046"/>
                <a:gd name="connsiteX3-37" fmla="*/ 13002 w 669496"/>
                <a:gd name="connsiteY3-38" fmla="*/ 316523 h 633046"/>
                <a:gd name="connsiteX4-39" fmla="*/ 100180 w 669496"/>
                <a:gd name="connsiteY4-40" fmla="*/ 152400 h 633046"/>
                <a:gd name="connsiteX0-41" fmla="*/ 347951 w 676198"/>
                <a:gd name="connsiteY0-42" fmla="*/ 0 h 633046"/>
                <a:gd name="connsiteX1-43" fmla="*/ 676198 w 676198"/>
                <a:gd name="connsiteY1-44" fmla="*/ 316523 h 633046"/>
                <a:gd name="connsiteX2-45" fmla="*/ 347951 w 676198"/>
                <a:gd name="connsiteY2-46" fmla="*/ 633046 h 633046"/>
                <a:gd name="connsiteX3-47" fmla="*/ 19704 w 676198"/>
                <a:gd name="connsiteY3-48" fmla="*/ 316523 h 633046"/>
                <a:gd name="connsiteX4-49" fmla="*/ 79173 w 676198"/>
                <a:gd name="connsiteY4-50" fmla="*/ 113607 h 633046"/>
                <a:gd name="connsiteX0-51" fmla="*/ 333371 w 661618"/>
                <a:gd name="connsiteY0-52" fmla="*/ 0 h 633046"/>
                <a:gd name="connsiteX1-53" fmla="*/ 661618 w 661618"/>
                <a:gd name="connsiteY1-54" fmla="*/ 316523 h 633046"/>
                <a:gd name="connsiteX2-55" fmla="*/ 333371 w 661618"/>
                <a:gd name="connsiteY2-56" fmla="*/ 633046 h 633046"/>
                <a:gd name="connsiteX3-57" fmla="*/ 5124 w 661618"/>
                <a:gd name="connsiteY3-58" fmla="*/ 316523 h 633046"/>
                <a:gd name="connsiteX4-59" fmla="*/ 64593 w 661618"/>
                <a:gd name="connsiteY4-60" fmla="*/ 113607 h 633046"/>
                <a:gd name="connsiteX0-61" fmla="*/ 178200 w 661618"/>
                <a:gd name="connsiteY0-62" fmla="*/ 0 h 583170"/>
                <a:gd name="connsiteX1-63" fmla="*/ 661618 w 661618"/>
                <a:gd name="connsiteY1-64" fmla="*/ 266647 h 583170"/>
                <a:gd name="connsiteX2-65" fmla="*/ 333371 w 661618"/>
                <a:gd name="connsiteY2-66" fmla="*/ 583170 h 583170"/>
                <a:gd name="connsiteX3-67" fmla="*/ 5124 w 661618"/>
                <a:gd name="connsiteY3-68" fmla="*/ 266647 h 583170"/>
                <a:gd name="connsiteX4-69" fmla="*/ 64593 w 661618"/>
                <a:gd name="connsiteY4-70" fmla="*/ 63731 h 583170"/>
                <a:gd name="connsiteX0-71" fmla="*/ 178200 w 662133"/>
                <a:gd name="connsiteY0-72" fmla="*/ 66578 h 649748"/>
                <a:gd name="connsiteX1-73" fmla="*/ 412660 w 662133"/>
                <a:gd name="connsiteY1-74" fmla="*/ 10947 h 649748"/>
                <a:gd name="connsiteX2-75" fmla="*/ 661618 w 662133"/>
                <a:gd name="connsiteY2-76" fmla="*/ 333225 h 649748"/>
                <a:gd name="connsiteX3-77" fmla="*/ 333371 w 662133"/>
                <a:gd name="connsiteY3-78" fmla="*/ 649748 h 649748"/>
                <a:gd name="connsiteX4-79" fmla="*/ 5124 w 662133"/>
                <a:gd name="connsiteY4-80" fmla="*/ 333225 h 649748"/>
                <a:gd name="connsiteX5" fmla="*/ 64593 w 662133"/>
                <a:gd name="connsiteY5" fmla="*/ 130309 h 649748"/>
                <a:gd name="connsiteX0-81" fmla="*/ 178200 w 662148"/>
                <a:gd name="connsiteY0-82" fmla="*/ 66578 h 649748"/>
                <a:gd name="connsiteX1-83" fmla="*/ 412660 w 662148"/>
                <a:gd name="connsiteY1-84" fmla="*/ 10947 h 649748"/>
                <a:gd name="connsiteX2-85" fmla="*/ 661618 w 662148"/>
                <a:gd name="connsiteY2-86" fmla="*/ 333225 h 649748"/>
                <a:gd name="connsiteX3-87" fmla="*/ 333371 w 662148"/>
                <a:gd name="connsiteY3-88" fmla="*/ 649748 h 649748"/>
                <a:gd name="connsiteX4-89" fmla="*/ 5124 w 662148"/>
                <a:gd name="connsiteY4-90" fmla="*/ 333225 h 649748"/>
                <a:gd name="connsiteX5-91" fmla="*/ 64593 w 662148"/>
                <a:gd name="connsiteY5-92" fmla="*/ 130309 h 649748"/>
                <a:gd name="connsiteX0-93" fmla="*/ 178200 w 662148"/>
                <a:gd name="connsiteY0-94" fmla="*/ 61032 h 644202"/>
                <a:gd name="connsiteX1-95" fmla="*/ 412660 w 662148"/>
                <a:gd name="connsiteY1-96" fmla="*/ 5401 h 644202"/>
                <a:gd name="connsiteX2-97" fmla="*/ 661618 w 662148"/>
                <a:gd name="connsiteY2-98" fmla="*/ 327679 h 644202"/>
                <a:gd name="connsiteX3-99" fmla="*/ 333371 w 662148"/>
                <a:gd name="connsiteY3-100" fmla="*/ 644202 h 644202"/>
                <a:gd name="connsiteX4-101" fmla="*/ 5124 w 662148"/>
                <a:gd name="connsiteY4-102" fmla="*/ 327679 h 644202"/>
                <a:gd name="connsiteX5-103" fmla="*/ 64593 w 662148"/>
                <a:gd name="connsiteY5-104" fmla="*/ 124763 h 644202"/>
                <a:gd name="connsiteX0-105" fmla="*/ 178200 w 662148"/>
                <a:gd name="connsiteY0-106" fmla="*/ 75865 h 659035"/>
                <a:gd name="connsiteX1-107" fmla="*/ 168819 w 662148"/>
                <a:gd name="connsiteY1-108" fmla="*/ 31317 h 659035"/>
                <a:gd name="connsiteX2-109" fmla="*/ 412660 w 662148"/>
                <a:gd name="connsiteY2-110" fmla="*/ 20234 h 659035"/>
                <a:gd name="connsiteX3-111" fmla="*/ 661618 w 662148"/>
                <a:gd name="connsiteY3-112" fmla="*/ 342512 h 659035"/>
                <a:gd name="connsiteX4-113" fmla="*/ 333371 w 662148"/>
                <a:gd name="connsiteY4-114" fmla="*/ 659035 h 659035"/>
                <a:gd name="connsiteX5-115" fmla="*/ 5124 w 662148"/>
                <a:gd name="connsiteY5-116" fmla="*/ 342512 h 659035"/>
                <a:gd name="connsiteX6" fmla="*/ 64593 w 662148"/>
                <a:gd name="connsiteY6" fmla="*/ 139596 h 659035"/>
                <a:gd name="connsiteX0-117" fmla="*/ 178200 w 662148"/>
                <a:gd name="connsiteY0-118" fmla="*/ 68901 h 652071"/>
                <a:gd name="connsiteX1-119" fmla="*/ 130026 w 662148"/>
                <a:gd name="connsiteY1-120" fmla="*/ 68688 h 652071"/>
                <a:gd name="connsiteX2-121" fmla="*/ 412660 w 662148"/>
                <a:gd name="connsiteY2-122" fmla="*/ 13270 h 652071"/>
                <a:gd name="connsiteX3-123" fmla="*/ 661618 w 662148"/>
                <a:gd name="connsiteY3-124" fmla="*/ 335548 h 652071"/>
                <a:gd name="connsiteX4-125" fmla="*/ 333371 w 662148"/>
                <a:gd name="connsiteY4-126" fmla="*/ 652071 h 652071"/>
                <a:gd name="connsiteX5-127" fmla="*/ 5124 w 662148"/>
                <a:gd name="connsiteY5-128" fmla="*/ 335548 h 652071"/>
                <a:gd name="connsiteX6-129" fmla="*/ 64593 w 662148"/>
                <a:gd name="connsiteY6-130" fmla="*/ 132632 h 652071"/>
                <a:gd name="connsiteX0-131" fmla="*/ 178200 w 662220"/>
                <a:gd name="connsiteY0-132" fmla="*/ 68901 h 652071"/>
                <a:gd name="connsiteX1-133" fmla="*/ 130026 w 662220"/>
                <a:gd name="connsiteY1-134" fmla="*/ 68688 h 652071"/>
                <a:gd name="connsiteX2-135" fmla="*/ 412660 w 662220"/>
                <a:gd name="connsiteY2-136" fmla="*/ 13270 h 652071"/>
                <a:gd name="connsiteX3-137" fmla="*/ 661618 w 662220"/>
                <a:gd name="connsiteY3-138" fmla="*/ 335548 h 652071"/>
                <a:gd name="connsiteX4-139" fmla="*/ 333371 w 662220"/>
                <a:gd name="connsiteY4-140" fmla="*/ 652071 h 652071"/>
                <a:gd name="connsiteX5-141" fmla="*/ 5124 w 662220"/>
                <a:gd name="connsiteY5-142" fmla="*/ 335548 h 652071"/>
                <a:gd name="connsiteX6-143" fmla="*/ 64593 w 662220"/>
                <a:gd name="connsiteY6-144" fmla="*/ 132632 h 652071"/>
                <a:gd name="connsiteX0-145" fmla="*/ 178200 w 662220"/>
                <a:gd name="connsiteY0-146" fmla="*/ 58449 h 641619"/>
                <a:gd name="connsiteX1-147" fmla="*/ 130026 w 662220"/>
                <a:gd name="connsiteY1-148" fmla="*/ 58236 h 641619"/>
                <a:gd name="connsiteX2-149" fmla="*/ 412660 w 662220"/>
                <a:gd name="connsiteY2-150" fmla="*/ 2818 h 641619"/>
                <a:gd name="connsiteX3-151" fmla="*/ 661618 w 662220"/>
                <a:gd name="connsiteY3-152" fmla="*/ 325096 h 641619"/>
                <a:gd name="connsiteX4-153" fmla="*/ 333371 w 662220"/>
                <a:gd name="connsiteY4-154" fmla="*/ 641619 h 641619"/>
                <a:gd name="connsiteX5-155" fmla="*/ 5124 w 662220"/>
                <a:gd name="connsiteY5-156" fmla="*/ 325096 h 641619"/>
                <a:gd name="connsiteX6-157" fmla="*/ 64593 w 662220"/>
                <a:gd name="connsiteY6-158" fmla="*/ 122180 h 641619"/>
                <a:gd name="connsiteX0-159" fmla="*/ 178200 w 662220"/>
                <a:gd name="connsiteY0-160" fmla="*/ 58449 h 641619"/>
                <a:gd name="connsiteX1-161" fmla="*/ 130026 w 662220"/>
                <a:gd name="connsiteY1-162" fmla="*/ 58236 h 641619"/>
                <a:gd name="connsiteX2-163" fmla="*/ 412660 w 662220"/>
                <a:gd name="connsiteY2-164" fmla="*/ 2818 h 641619"/>
                <a:gd name="connsiteX3-165" fmla="*/ 661618 w 662220"/>
                <a:gd name="connsiteY3-166" fmla="*/ 325096 h 641619"/>
                <a:gd name="connsiteX4-167" fmla="*/ 333371 w 662220"/>
                <a:gd name="connsiteY4-168" fmla="*/ 641619 h 641619"/>
                <a:gd name="connsiteX5-169" fmla="*/ 5124 w 662220"/>
                <a:gd name="connsiteY5-170" fmla="*/ 325096 h 641619"/>
                <a:gd name="connsiteX6-171" fmla="*/ 64593 w 662220"/>
                <a:gd name="connsiteY6-172" fmla="*/ 122180 h 641619"/>
                <a:gd name="connsiteX0-173" fmla="*/ 178200 w 662220"/>
                <a:gd name="connsiteY0-174" fmla="*/ 58449 h 641619"/>
                <a:gd name="connsiteX1-175" fmla="*/ 130026 w 662220"/>
                <a:gd name="connsiteY1-176" fmla="*/ 58236 h 641619"/>
                <a:gd name="connsiteX2-177" fmla="*/ 412660 w 662220"/>
                <a:gd name="connsiteY2-178" fmla="*/ 2818 h 641619"/>
                <a:gd name="connsiteX3-179" fmla="*/ 661618 w 662220"/>
                <a:gd name="connsiteY3-180" fmla="*/ 325096 h 641619"/>
                <a:gd name="connsiteX4-181" fmla="*/ 333371 w 662220"/>
                <a:gd name="connsiteY4-182" fmla="*/ 641619 h 641619"/>
                <a:gd name="connsiteX5-183" fmla="*/ 5124 w 662220"/>
                <a:gd name="connsiteY5-184" fmla="*/ 325096 h 641619"/>
                <a:gd name="connsiteX6-185" fmla="*/ 64593 w 662220"/>
                <a:gd name="connsiteY6-186" fmla="*/ 122180 h 641619"/>
                <a:gd name="connsiteX0-187" fmla="*/ 178200 w 662220"/>
                <a:gd name="connsiteY0-188" fmla="*/ 58449 h 641619"/>
                <a:gd name="connsiteX1-189" fmla="*/ 130026 w 662220"/>
                <a:gd name="connsiteY1-190" fmla="*/ 58236 h 641619"/>
                <a:gd name="connsiteX2-191" fmla="*/ 412660 w 662220"/>
                <a:gd name="connsiteY2-192" fmla="*/ 2818 h 641619"/>
                <a:gd name="connsiteX3-193" fmla="*/ 661618 w 662220"/>
                <a:gd name="connsiteY3-194" fmla="*/ 325096 h 641619"/>
                <a:gd name="connsiteX4-195" fmla="*/ 333371 w 662220"/>
                <a:gd name="connsiteY4-196" fmla="*/ 641619 h 641619"/>
                <a:gd name="connsiteX5-197" fmla="*/ 5124 w 662220"/>
                <a:gd name="connsiteY5-198" fmla="*/ 325096 h 641619"/>
                <a:gd name="connsiteX6-199" fmla="*/ 64593 w 662220"/>
                <a:gd name="connsiteY6-200" fmla="*/ 122180 h 641619"/>
                <a:gd name="connsiteX0-201" fmla="*/ 178200 w 662220"/>
                <a:gd name="connsiteY0-202" fmla="*/ 58449 h 641619"/>
                <a:gd name="connsiteX1-203" fmla="*/ 130026 w 662220"/>
                <a:gd name="connsiteY1-204" fmla="*/ 58236 h 641619"/>
                <a:gd name="connsiteX2-205" fmla="*/ 412660 w 662220"/>
                <a:gd name="connsiteY2-206" fmla="*/ 2818 h 641619"/>
                <a:gd name="connsiteX3-207" fmla="*/ 661618 w 662220"/>
                <a:gd name="connsiteY3-208" fmla="*/ 325096 h 641619"/>
                <a:gd name="connsiteX4-209" fmla="*/ 333371 w 662220"/>
                <a:gd name="connsiteY4-210" fmla="*/ 641619 h 641619"/>
                <a:gd name="connsiteX5-211" fmla="*/ 5124 w 662220"/>
                <a:gd name="connsiteY5-212" fmla="*/ 325096 h 641619"/>
                <a:gd name="connsiteX6-213" fmla="*/ 64593 w 662220"/>
                <a:gd name="connsiteY6-214" fmla="*/ 122180 h 641619"/>
                <a:gd name="connsiteX0-215" fmla="*/ 176252 w 660272"/>
                <a:gd name="connsiteY0-216" fmla="*/ 58449 h 641619"/>
                <a:gd name="connsiteX1-217" fmla="*/ 128078 w 660272"/>
                <a:gd name="connsiteY1-218" fmla="*/ 58236 h 641619"/>
                <a:gd name="connsiteX2-219" fmla="*/ 410712 w 660272"/>
                <a:gd name="connsiteY2-220" fmla="*/ 2818 h 641619"/>
                <a:gd name="connsiteX3-221" fmla="*/ 659670 w 660272"/>
                <a:gd name="connsiteY3-222" fmla="*/ 325096 h 641619"/>
                <a:gd name="connsiteX4-223" fmla="*/ 331423 w 660272"/>
                <a:gd name="connsiteY4-224" fmla="*/ 641619 h 641619"/>
                <a:gd name="connsiteX5-225" fmla="*/ 3176 w 660272"/>
                <a:gd name="connsiteY5-226" fmla="*/ 325096 h 641619"/>
                <a:gd name="connsiteX6-227" fmla="*/ 62645 w 660272"/>
                <a:gd name="connsiteY6-228" fmla="*/ 122180 h 641619"/>
                <a:gd name="connsiteX0-229" fmla="*/ 253837 w 660272"/>
                <a:gd name="connsiteY0-230" fmla="*/ 30740 h 641619"/>
                <a:gd name="connsiteX1-231" fmla="*/ 128078 w 660272"/>
                <a:gd name="connsiteY1-232" fmla="*/ 58236 h 641619"/>
                <a:gd name="connsiteX2-233" fmla="*/ 410712 w 660272"/>
                <a:gd name="connsiteY2-234" fmla="*/ 2818 h 641619"/>
                <a:gd name="connsiteX3-235" fmla="*/ 659670 w 660272"/>
                <a:gd name="connsiteY3-236" fmla="*/ 325096 h 641619"/>
                <a:gd name="connsiteX4-237" fmla="*/ 331423 w 660272"/>
                <a:gd name="connsiteY4-238" fmla="*/ 641619 h 641619"/>
                <a:gd name="connsiteX5-239" fmla="*/ 3176 w 660272"/>
                <a:gd name="connsiteY5-240" fmla="*/ 325096 h 641619"/>
                <a:gd name="connsiteX6-241" fmla="*/ 62645 w 660272"/>
                <a:gd name="connsiteY6-242" fmla="*/ 122180 h 641619"/>
                <a:gd name="connsiteX0-243" fmla="*/ 253837 w 660191"/>
                <a:gd name="connsiteY0-244" fmla="*/ 41069 h 651948"/>
                <a:gd name="connsiteX1-245" fmla="*/ 161329 w 660191"/>
                <a:gd name="connsiteY1-246" fmla="*/ 63023 h 651948"/>
                <a:gd name="connsiteX2-247" fmla="*/ 410712 w 660191"/>
                <a:gd name="connsiteY2-248" fmla="*/ 13147 h 651948"/>
                <a:gd name="connsiteX3-249" fmla="*/ 659670 w 660191"/>
                <a:gd name="connsiteY3-250" fmla="*/ 335425 h 651948"/>
                <a:gd name="connsiteX4-251" fmla="*/ 331423 w 660191"/>
                <a:gd name="connsiteY4-252" fmla="*/ 651948 h 651948"/>
                <a:gd name="connsiteX5-253" fmla="*/ 3176 w 660191"/>
                <a:gd name="connsiteY5-254" fmla="*/ 335425 h 651948"/>
                <a:gd name="connsiteX6-255" fmla="*/ 62645 w 660191"/>
                <a:gd name="connsiteY6-256" fmla="*/ 132509 h 651948"/>
                <a:gd name="connsiteX0-257" fmla="*/ 253837 w 660897"/>
                <a:gd name="connsiteY0-258" fmla="*/ 45475 h 656354"/>
                <a:gd name="connsiteX1-259" fmla="*/ 161329 w 660897"/>
                <a:gd name="connsiteY1-260" fmla="*/ 67429 h 656354"/>
                <a:gd name="connsiteX2-261" fmla="*/ 410712 w 660897"/>
                <a:gd name="connsiteY2-262" fmla="*/ 17553 h 656354"/>
                <a:gd name="connsiteX3-263" fmla="*/ 659670 w 660897"/>
                <a:gd name="connsiteY3-264" fmla="*/ 339831 h 656354"/>
                <a:gd name="connsiteX4-265" fmla="*/ 331423 w 660897"/>
                <a:gd name="connsiteY4-266" fmla="*/ 656354 h 656354"/>
                <a:gd name="connsiteX5-267" fmla="*/ 3176 w 660897"/>
                <a:gd name="connsiteY5-268" fmla="*/ 339831 h 656354"/>
                <a:gd name="connsiteX6-269" fmla="*/ 62645 w 660897"/>
                <a:gd name="connsiteY6-270" fmla="*/ 136915 h 656354"/>
                <a:gd name="connsiteX0-271" fmla="*/ 253837 w 660406"/>
                <a:gd name="connsiteY0-272" fmla="*/ 41070 h 651949"/>
                <a:gd name="connsiteX1-273" fmla="*/ 161329 w 660406"/>
                <a:gd name="connsiteY1-274" fmla="*/ 63024 h 651949"/>
                <a:gd name="connsiteX2-275" fmla="*/ 410712 w 660406"/>
                <a:gd name="connsiteY2-276" fmla="*/ 13148 h 651949"/>
                <a:gd name="connsiteX3-277" fmla="*/ 659670 w 660406"/>
                <a:gd name="connsiteY3-278" fmla="*/ 335426 h 651949"/>
                <a:gd name="connsiteX4-279" fmla="*/ 331423 w 660406"/>
                <a:gd name="connsiteY4-280" fmla="*/ 651949 h 651949"/>
                <a:gd name="connsiteX5-281" fmla="*/ 3176 w 660406"/>
                <a:gd name="connsiteY5-282" fmla="*/ 335426 h 651949"/>
                <a:gd name="connsiteX6-283" fmla="*/ 62645 w 660406"/>
                <a:gd name="connsiteY6-284" fmla="*/ 132510 h 651949"/>
                <a:gd name="connsiteX0-285" fmla="*/ 161329 w 660406"/>
                <a:gd name="connsiteY0-286" fmla="*/ 63024 h 651949"/>
                <a:gd name="connsiteX1-287" fmla="*/ 410712 w 660406"/>
                <a:gd name="connsiteY1-288" fmla="*/ 13148 h 651949"/>
                <a:gd name="connsiteX2-289" fmla="*/ 659670 w 660406"/>
                <a:gd name="connsiteY2-290" fmla="*/ 335426 h 651949"/>
                <a:gd name="connsiteX3-291" fmla="*/ 331423 w 660406"/>
                <a:gd name="connsiteY3-292" fmla="*/ 651949 h 651949"/>
                <a:gd name="connsiteX4-293" fmla="*/ 3176 w 660406"/>
                <a:gd name="connsiteY4-294" fmla="*/ 335426 h 651949"/>
                <a:gd name="connsiteX5-295" fmla="*/ 62645 w 660406"/>
                <a:gd name="connsiteY5-296" fmla="*/ 132510 h 651949"/>
                <a:gd name="connsiteX0-297" fmla="*/ 128078 w 660207"/>
                <a:gd name="connsiteY0-298" fmla="*/ 63024 h 651949"/>
                <a:gd name="connsiteX1-299" fmla="*/ 410712 w 660207"/>
                <a:gd name="connsiteY1-300" fmla="*/ 13148 h 651949"/>
                <a:gd name="connsiteX2-301" fmla="*/ 659670 w 660207"/>
                <a:gd name="connsiteY2-302" fmla="*/ 335426 h 651949"/>
                <a:gd name="connsiteX3-303" fmla="*/ 331423 w 660207"/>
                <a:gd name="connsiteY3-304" fmla="*/ 651949 h 651949"/>
                <a:gd name="connsiteX4-305" fmla="*/ 3176 w 660207"/>
                <a:gd name="connsiteY4-306" fmla="*/ 335426 h 651949"/>
                <a:gd name="connsiteX5-307" fmla="*/ 62645 w 660207"/>
                <a:gd name="connsiteY5-308" fmla="*/ 132510 h 651949"/>
                <a:gd name="connsiteX0-309" fmla="*/ 128078 w 660438"/>
                <a:gd name="connsiteY0-310" fmla="*/ 60888 h 649813"/>
                <a:gd name="connsiteX1-311" fmla="*/ 410712 w 660438"/>
                <a:gd name="connsiteY1-312" fmla="*/ 11012 h 649813"/>
                <a:gd name="connsiteX2-313" fmla="*/ 659670 w 660438"/>
                <a:gd name="connsiteY2-314" fmla="*/ 333290 h 649813"/>
                <a:gd name="connsiteX3-315" fmla="*/ 331423 w 660438"/>
                <a:gd name="connsiteY3-316" fmla="*/ 649813 h 649813"/>
                <a:gd name="connsiteX4-317" fmla="*/ 3176 w 660438"/>
                <a:gd name="connsiteY4-318" fmla="*/ 333290 h 649813"/>
                <a:gd name="connsiteX5-319" fmla="*/ 62645 w 660438"/>
                <a:gd name="connsiteY5-320" fmla="*/ 130374 h 649813"/>
                <a:gd name="connsiteX0-321" fmla="*/ 128078 w 660438"/>
                <a:gd name="connsiteY0-322" fmla="*/ 64927 h 653852"/>
                <a:gd name="connsiteX1-323" fmla="*/ 410712 w 660438"/>
                <a:gd name="connsiteY1-324" fmla="*/ 15051 h 653852"/>
                <a:gd name="connsiteX2-325" fmla="*/ 659670 w 660438"/>
                <a:gd name="connsiteY2-326" fmla="*/ 337329 h 653852"/>
                <a:gd name="connsiteX3-327" fmla="*/ 331423 w 660438"/>
                <a:gd name="connsiteY3-328" fmla="*/ 653852 h 653852"/>
                <a:gd name="connsiteX4-329" fmla="*/ 3176 w 660438"/>
                <a:gd name="connsiteY4-330" fmla="*/ 337329 h 653852"/>
                <a:gd name="connsiteX5-331" fmla="*/ 62645 w 660438"/>
                <a:gd name="connsiteY5-332" fmla="*/ 134413 h 653852"/>
                <a:gd name="connsiteX0-333" fmla="*/ 128078 w 687378"/>
                <a:gd name="connsiteY0-334" fmla="*/ 58090 h 647015"/>
                <a:gd name="connsiteX1-335" fmla="*/ 571432 w 687378"/>
                <a:gd name="connsiteY1-336" fmla="*/ 16673 h 647015"/>
                <a:gd name="connsiteX2-337" fmla="*/ 659670 w 687378"/>
                <a:gd name="connsiteY2-338" fmla="*/ 330492 h 647015"/>
                <a:gd name="connsiteX3-339" fmla="*/ 331423 w 687378"/>
                <a:gd name="connsiteY3-340" fmla="*/ 647015 h 647015"/>
                <a:gd name="connsiteX4-341" fmla="*/ 3176 w 687378"/>
                <a:gd name="connsiteY4-342" fmla="*/ 330492 h 647015"/>
                <a:gd name="connsiteX5-343" fmla="*/ 62645 w 687378"/>
                <a:gd name="connsiteY5-344" fmla="*/ 127576 h 647015"/>
                <a:gd name="connsiteX0-345" fmla="*/ 128078 w 677145"/>
                <a:gd name="connsiteY0-346" fmla="*/ 58090 h 663933"/>
                <a:gd name="connsiteX1-347" fmla="*/ 571432 w 677145"/>
                <a:gd name="connsiteY1-348" fmla="*/ 16673 h 663933"/>
                <a:gd name="connsiteX2-349" fmla="*/ 659670 w 677145"/>
                <a:gd name="connsiteY2-350" fmla="*/ 330492 h 663933"/>
                <a:gd name="connsiteX3-351" fmla="*/ 559815 w 677145"/>
                <a:gd name="connsiteY3-352" fmla="*/ 663933 h 663933"/>
                <a:gd name="connsiteX4-353" fmla="*/ 3176 w 677145"/>
                <a:gd name="connsiteY4-354" fmla="*/ 330492 h 663933"/>
                <a:gd name="connsiteX5-355" fmla="*/ 62645 w 677145"/>
                <a:gd name="connsiteY5-356" fmla="*/ 127576 h 663933"/>
                <a:gd name="connsiteX0-357" fmla="*/ 101940 w 644966"/>
                <a:gd name="connsiteY0-358" fmla="*/ 58090 h 685888"/>
                <a:gd name="connsiteX1-359" fmla="*/ 545294 w 644966"/>
                <a:gd name="connsiteY1-360" fmla="*/ 16673 h 685888"/>
                <a:gd name="connsiteX2-361" fmla="*/ 633532 w 644966"/>
                <a:gd name="connsiteY2-362" fmla="*/ 330492 h 685888"/>
                <a:gd name="connsiteX3-363" fmla="*/ 533677 w 644966"/>
                <a:gd name="connsiteY3-364" fmla="*/ 663933 h 685888"/>
                <a:gd name="connsiteX4-365" fmla="*/ 10874 w 644966"/>
                <a:gd name="connsiteY4-366" fmla="*/ 575801 h 685888"/>
                <a:gd name="connsiteX5-367" fmla="*/ 36507 w 644966"/>
                <a:gd name="connsiteY5-368" fmla="*/ 127576 h 685888"/>
                <a:gd name="connsiteX0-369" fmla="*/ 101940 w 642626"/>
                <a:gd name="connsiteY0-370" fmla="*/ 58090 h 654766"/>
                <a:gd name="connsiteX1-371" fmla="*/ 545294 w 642626"/>
                <a:gd name="connsiteY1-372" fmla="*/ 16673 h 654766"/>
                <a:gd name="connsiteX2-373" fmla="*/ 633532 w 642626"/>
                <a:gd name="connsiteY2-374" fmla="*/ 330492 h 654766"/>
                <a:gd name="connsiteX3-375" fmla="*/ 567513 w 642626"/>
                <a:gd name="connsiteY3-376" fmla="*/ 613179 h 654766"/>
                <a:gd name="connsiteX4-377" fmla="*/ 10874 w 642626"/>
                <a:gd name="connsiteY4-378" fmla="*/ 575801 h 654766"/>
                <a:gd name="connsiteX5-379" fmla="*/ 36507 w 642626"/>
                <a:gd name="connsiteY5-380" fmla="*/ 127576 h 654766"/>
                <a:gd name="connsiteX0-381" fmla="*/ 101940 w 642626"/>
                <a:gd name="connsiteY0-382" fmla="*/ 30477 h 627153"/>
                <a:gd name="connsiteX1-383" fmla="*/ 545294 w 642626"/>
                <a:gd name="connsiteY1-384" fmla="*/ 31354 h 627153"/>
                <a:gd name="connsiteX2-385" fmla="*/ 633532 w 642626"/>
                <a:gd name="connsiteY2-386" fmla="*/ 302879 h 627153"/>
                <a:gd name="connsiteX3-387" fmla="*/ 567513 w 642626"/>
                <a:gd name="connsiteY3-388" fmla="*/ 585566 h 627153"/>
                <a:gd name="connsiteX4-389" fmla="*/ 10874 w 642626"/>
                <a:gd name="connsiteY4-390" fmla="*/ 548188 h 627153"/>
                <a:gd name="connsiteX5-391" fmla="*/ 36507 w 642626"/>
                <a:gd name="connsiteY5-392" fmla="*/ 99963 h 627153"/>
                <a:gd name="connsiteX0-393" fmla="*/ 101940 w 641803"/>
                <a:gd name="connsiteY0-394" fmla="*/ 32533 h 629209"/>
                <a:gd name="connsiteX1-395" fmla="*/ 545294 w 641803"/>
                <a:gd name="connsiteY1-396" fmla="*/ 33410 h 629209"/>
                <a:gd name="connsiteX2-397" fmla="*/ 633532 w 641803"/>
                <a:gd name="connsiteY2-398" fmla="*/ 304935 h 629209"/>
                <a:gd name="connsiteX3-399" fmla="*/ 567513 w 641803"/>
                <a:gd name="connsiteY3-400" fmla="*/ 587622 h 629209"/>
                <a:gd name="connsiteX4-401" fmla="*/ 10874 w 641803"/>
                <a:gd name="connsiteY4-402" fmla="*/ 550244 h 629209"/>
                <a:gd name="connsiteX5-403" fmla="*/ 36507 w 641803"/>
                <a:gd name="connsiteY5-404" fmla="*/ 102019 h 629209"/>
                <a:gd name="connsiteX0-405" fmla="*/ 93785 w 633648"/>
                <a:gd name="connsiteY0-406" fmla="*/ 32533 h 629209"/>
                <a:gd name="connsiteX1-407" fmla="*/ 537139 w 633648"/>
                <a:gd name="connsiteY1-408" fmla="*/ 33410 h 629209"/>
                <a:gd name="connsiteX2-409" fmla="*/ 625377 w 633648"/>
                <a:gd name="connsiteY2-410" fmla="*/ 304935 h 629209"/>
                <a:gd name="connsiteX3-411" fmla="*/ 559358 w 633648"/>
                <a:gd name="connsiteY3-412" fmla="*/ 587622 h 629209"/>
                <a:gd name="connsiteX4-413" fmla="*/ 2719 w 633648"/>
                <a:gd name="connsiteY4-414" fmla="*/ 550244 h 629209"/>
                <a:gd name="connsiteX5-415" fmla="*/ 28352 w 633648"/>
                <a:gd name="connsiteY5-416" fmla="*/ 102019 h 629209"/>
                <a:gd name="connsiteX0-417" fmla="*/ 103603 w 643466"/>
                <a:gd name="connsiteY0-418" fmla="*/ 32533 h 629209"/>
                <a:gd name="connsiteX1-419" fmla="*/ 546957 w 643466"/>
                <a:gd name="connsiteY1-420" fmla="*/ 33410 h 629209"/>
                <a:gd name="connsiteX2-421" fmla="*/ 635195 w 643466"/>
                <a:gd name="connsiteY2-422" fmla="*/ 304935 h 629209"/>
                <a:gd name="connsiteX3-423" fmla="*/ 569176 w 643466"/>
                <a:gd name="connsiteY3-424" fmla="*/ 587622 h 629209"/>
                <a:gd name="connsiteX4-425" fmla="*/ 12537 w 643466"/>
                <a:gd name="connsiteY4-426" fmla="*/ 550244 h 629209"/>
                <a:gd name="connsiteX5-427" fmla="*/ 4334 w 643466"/>
                <a:gd name="connsiteY5-428" fmla="*/ 102019 h 629209"/>
                <a:gd name="connsiteX0-429" fmla="*/ 103603 w 643466"/>
                <a:gd name="connsiteY0-430" fmla="*/ 32533 h 613248"/>
                <a:gd name="connsiteX1-431" fmla="*/ 546957 w 643466"/>
                <a:gd name="connsiteY1-432" fmla="*/ 33410 h 613248"/>
                <a:gd name="connsiteX2-433" fmla="*/ 635195 w 643466"/>
                <a:gd name="connsiteY2-434" fmla="*/ 304935 h 613248"/>
                <a:gd name="connsiteX3-435" fmla="*/ 569176 w 643466"/>
                <a:gd name="connsiteY3-436" fmla="*/ 587622 h 613248"/>
                <a:gd name="connsiteX4-437" fmla="*/ 12537 w 643466"/>
                <a:gd name="connsiteY4-438" fmla="*/ 518643 h 613248"/>
                <a:gd name="connsiteX5-439" fmla="*/ 4334 w 643466"/>
                <a:gd name="connsiteY5-440" fmla="*/ 102019 h 613248"/>
                <a:gd name="connsiteX0-441" fmla="*/ 103603 w 622280"/>
                <a:gd name="connsiteY0-442" fmla="*/ 51723 h 632438"/>
                <a:gd name="connsiteX1-443" fmla="*/ 546957 w 622280"/>
                <a:gd name="connsiteY1-444" fmla="*/ 52600 h 632438"/>
                <a:gd name="connsiteX2-445" fmla="*/ 569176 w 622280"/>
                <a:gd name="connsiteY2-446" fmla="*/ 606812 h 632438"/>
                <a:gd name="connsiteX3-447" fmla="*/ 12537 w 622280"/>
                <a:gd name="connsiteY3-448" fmla="*/ 537833 h 632438"/>
                <a:gd name="connsiteX4-449" fmla="*/ 4334 w 622280"/>
                <a:gd name="connsiteY4-450" fmla="*/ 121209 h 632438"/>
                <a:gd name="connsiteX0-451" fmla="*/ 103603 w 640916"/>
                <a:gd name="connsiteY0-452" fmla="*/ 51277 h 628066"/>
                <a:gd name="connsiteX1-453" fmla="*/ 546957 w 640916"/>
                <a:gd name="connsiteY1-454" fmla="*/ 52154 h 628066"/>
                <a:gd name="connsiteX2-455" fmla="*/ 595444 w 640916"/>
                <a:gd name="connsiteY2-456" fmla="*/ 600046 h 628066"/>
                <a:gd name="connsiteX3-457" fmla="*/ 12537 w 640916"/>
                <a:gd name="connsiteY3-458" fmla="*/ 537387 h 628066"/>
                <a:gd name="connsiteX4-459" fmla="*/ 4334 w 640916"/>
                <a:gd name="connsiteY4-460" fmla="*/ 120763 h 628066"/>
                <a:gd name="connsiteX0-461" fmla="*/ 103603 w 629940"/>
                <a:gd name="connsiteY0-462" fmla="*/ 26437 h 603226"/>
                <a:gd name="connsiteX1-463" fmla="*/ 546957 w 629940"/>
                <a:gd name="connsiteY1-464" fmla="*/ 27314 h 603226"/>
                <a:gd name="connsiteX2-465" fmla="*/ 595444 w 629940"/>
                <a:gd name="connsiteY2-466" fmla="*/ 575206 h 603226"/>
                <a:gd name="connsiteX3-467" fmla="*/ 12537 w 629940"/>
                <a:gd name="connsiteY3-468" fmla="*/ 512547 h 603226"/>
                <a:gd name="connsiteX4-469" fmla="*/ 4334 w 629940"/>
                <a:gd name="connsiteY4-470" fmla="*/ 95923 h 603226"/>
                <a:gd name="connsiteX0-471" fmla="*/ 103603 w 651443"/>
                <a:gd name="connsiteY0-472" fmla="*/ 20041 h 614843"/>
                <a:gd name="connsiteX1-473" fmla="*/ 608249 w 651443"/>
                <a:gd name="connsiteY1-474" fmla="*/ 39879 h 614843"/>
                <a:gd name="connsiteX2-475" fmla="*/ 595444 w 651443"/>
                <a:gd name="connsiteY2-476" fmla="*/ 568810 h 614843"/>
                <a:gd name="connsiteX3-477" fmla="*/ 12537 w 651443"/>
                <a:gd name="connsiteY3-478" fmla="*/ 506151 h 614843"/>
                <a:gd name="connsiteX4-479" fmla="*/ 4334 w 651443"/>
                <a:gd name="connsiteY4-480" fmla="*/ 89527 h 614843"/>
                <a:gd name="connsiteX0-481" fmla="*/ 103603 w 640788"/>
                <a:gd name="connsiteY0-482" fmla="*/ 20041 h 614843"/>
                <a:gd name="connsiteX1-483" fmla="*/ 581981 w 640788"/>
                <a:gd name="connsiteY1-484" fmla="*/ 39879 h 614843"/>
                <a:gd name="connsiteX2-485" fmla="*/ 595444 w 640788"/>
                <a:gd name="connsiteY2-486" fmla="*/ 568810 h 614843"/>
                <a:gd name="connsiteX3-487" fmla="*/ 12537 w 640788"/>
                <a:gd name="connsiteY3-488" fmla="*/ 506151 h 614843"/>
                <a:gd name="connsiteX4-489" fmla="*/ 4334 w 640788"/>
                <a:gd name="connsiteY4-490" fmla="*/ 89527 h 614843"/>
                <a:gd name="connsiteX0-491" fmla="*/ 103603 w 673655"/>
                <a:gd name="connsiteY0-492" fmla="*/ 38763 h 618146"/>
                <a:gd name="connsiteX1-493" fmla="*/ 581981 w 673655"/>
                <a:gd name="connsiteY1-494" fmla="*/ 58601 h 618146"/>
                <a:gd name="connsiteX2-495" fmla="*/ 621713 w 673655"/>
                <a:gd name="connsiteY2-496" fmla="*/ 562250 h 618146"/>
                <a:gd name="connsiteX3-497" fmla="*/ 12537 w 673655"/>
                <a:gd name="connsiteY3-498" fmla="*/ 524873 h 618146"/>
                <a:gd name="connsiteX4-499" fmla="*/ 4334 w 673655"/>
                <a:gd name="connsiteY4-500" fmla="*/ 108249 h 618146"/>
                <a:gd name="connsiteX0-501" fmla="*/ 103603 w 654750"/>
                <a:gd name="connsiteY0-502" fmla="*/ 38763 h 605787"/>
                <a:gd name="connsiteX1-503" fmla="*/ 581981 w 654750"/>
                <a:gd name="connsiteY1-504" fmla="*/ 58601 h 605787"/>
                <a:gd name="connsiteX2-505" fmla="*/ 621713 w 654750"/>
                <a:gd name="connsiteY2-506" fmla="*/ 562250 h 605787"/>
                <a:gd name="connsiteX3-507" fmla="*/ 12537 w 654750"/>
                <a:gd name="connsiteY3-508" fmla="*/ 524873 h 605787"/>
                <a:gd name="connsiteX4-509" fmla="*/ 4334 w 654750"/>
                <a:gd name="connsiteY4-510" fmla="*/ 108249 h 605787"/>
                <a:gd name="connsiteX0-511" fmla="*/ 103603 w 643734"/>
                <a:gd name="connsiteY0-512" fmla="*/ 31800 h 598824"/>
                <a:gd name="connsiteX1-513" fmla="*/ 581981 w 643734"/>
                <a:gd name="connsiteY1-514" fmla="*/ 51638 h 598824"/>
                <a:gd name="connsiteX2-515" fmla="*/ 621713 w 643734"/>
                <a:gd name="connsiteY2-516" fmla="*/ 555287 h 598824"/>
                <a:gd name="connsiteX3-517" fmla="*/ 12537 w 643734"/>
                <a:gd name="connsiteY3-518" fmla="*/ 517910 h 598824"/>
                <a:gd name="connsiteX4-519" fmla="*/ 4334 w 643734"/>
                <a:gd name="connsiteY4-520" fmla="*/ 101286 h 598824"/>
                <a:gd name="connsiteX0-521" fmla="*/ 103603 w 643734"/>
                <a:gd name="connsiteY0-522" fmla="*/ 24551 h 591575"/>
                <a:gd name="connsiteX1-523" fmla="*/ 581981 w 643734"/>
                <a:gd name="connsiteY1-524" fmla="*/ 44389 h 591575"/>
                <a:gd name="connsiteX2-525" fmla="*/ 621713 w 643734"/>
                <a:gd name="connsiteY2-526" fmla="*/ 548038 h 591575"/>
                <a:gd name="connsiteX3-527" fmla="*/ 12537 w 643734"/>
                <a:gd name="connsiteY3-528" fmla="*/ 510661 h 591575"/>
                <a:gd name="connsiteX4-529" fmla="*/ 4334 w 643734"/>
                <a:gd name="connsiteY4-530" fmla="*/ 94037 h 591575"/>
                <a:gd name="connsiteX0-531" fmla="*/ 103603 w 643734"/>
                <a:gd name="connsiteY0-532" fmla="*/ 20135 h 587159"/>
                <a:gd name="connsiteX1-533" fmla="*/ 581981 w 643734"/>
                <a:gd name="connsiteY1-534" fmla="*/ 39973 h 587159"/>
                <a:gd name="connsiteX2-535" fmla="*/ 621713 w 643734"/>
                <a:gd name="connsiteY2-536" fmla="*/ 543622 h 587159"/>
                <a:gd name="connsiteX3-537" fmla="*/ 12537 w 643734"/>
                <a:gd name="connsiteY3-538" fmla="*/ 506245 h 587159"/>
                <a:gd name="connsiteX4-539" fmla="*/ 4334 w 643734"/>
                <a:gd name="connsiteY4-540" fmla="*/ 89621 h 587159"/>
                <a:gd name="connsiteX0-541" fmla="*/ 51067 w 657504"/>
                <a:gd name="connsiteY0-542" fmla="*/ 31623 h 592327"/>
                <a:gd name="connsiteX1-543" fmla="*/ 581981 w 657504"/>
                <a:gd name="connsiteY1-544" fmla="*/ 45141 h 592327"/>
                <a:gd name="connsiteX2-545" fmla="*/ 621713 w 657504"/>
                <a:gd name="connsiteY2-546" fmla="*/ 548790 h 592327"/>
                <a:gd name="connsiteX3-547" fmla="*/ 12537 w 657504"/>
                <a:gd name="connsiteY3-548" fmla="*/ 511413 h 592327"/>
                <a:gd name="connsiteX4-549" fmla="*/ 4334 w 657504"/>
                <a:gd name="connsiteY4-550" fmla="*/ 94789 h 592327"/>
                <a:gd name="connsiteX0-551" fmla="*/ 51067 w 676118"/>
                <a:gd name="connsiteY0-552" fmla="*/ 31623 h 604686"/>
                <a:gd name="connsiteX1-553" fmla="*/ 581981 w 676118"/>
                <a:gd name="connsiteY1-554" fmla="*/ 45141 h 604686"/>
                <a:gd name="connsiteX2-555" fmla="*/ 621713 w 676118"/>
                <a:gd name="connsiteY2-556" fmla="*/ 548790 h 604686"/>
                <a:gd name="connsiteX3-557" fmla="*/ 12537 w 676118"/>
                <a:gd name="connsiteY3-558" fmla="*/ 511413 h 604686"/>
                <a:gd name="connsiteX4-559" fmla="*/ 4334 w 676118"/>
                <a:gd name="connsiteY4-560" fmla="*/ 94789 h 604686"/>
                <a:gd name="connsiteX0-561" fmla="*/ 51067 w 659741"/>
                <a:gd name="connsiteY0-562" fmla="*/ 18182 h 591245"/>
                <a:gd name="connsiteX1-563" fmla="*/ 581981 w 659741"/>
                <a:gd name="connsiteY1-564" fmla="*/ 31700 h 591245"/>
                <a:gd name="connsiteX2-565" fmla="*/ 621713 w 659741"/>
                <a:gd name="connsiteY2-566" fmla="*/ 535349 h 591245"/>
                <a:gd name="connsiteX3-567" fmla="*/ 12537 w 659741"/>
                <a:gd name="connsiteY3-568" fmla="*/ 497972 h 591245"/>
                <a:gd name="connsiteX4-569" fmla="*/ 4334 w 659741"/>
                <a:gd name="connsiteY4-570" fmla="*/ 81348 h 591245"/>
                <a:gd name="connsiteX0-571" fmla="*/ 51067 w 671131"/>
                <a:gd name="connsiteY0-572" fmla="*/ 18182 h 591245"/>
                <a:gd name="connsiteX1-573" fmla="*/ 617005 w 671131"/>
                <a:gd name="connsiteY1-574" fmla="*/ 31700 h 591245"/>
                <a:gd name="connsiteX2-575" fmla="*/ 621713 w 671131"/>
                <a:gd name="connsiteY2-576" fmla="*/ 535349 h 591245"/>
                <a:gd name="connsiteX3-577" fmla="*/ 12537 w 671131"/>
                <a:gd name="connsiteY3-578" fmla="*/ 497972 h 591245"/>
                <a:gd name="connsiteX4-579" fmla="*/ 4334 w 671131"/>
                <a:gd name="connsiteY4-580" fmla="*/ 81348 h 591245"/>
                <a:gd name="connsiteX0-581" fmla="*/ 51067 w 648099"/>
                <a:gd name="connsiteY0-582" fmla="*/ 18182 h 578886"/>
                <a:gd name="connsiteX1-583" fmla="*/ 617005 w 648099"/>
                <a:gd name="connsiteY1-584" fmla="*/ 31700 h 578886"/>
                <a:gd name="connsiteX2-585" fmla="*/ 621713 w 648099"/>
                <a:gd name="connsiteY2-586" fmla="*/ 535349 h 578886"/>
                <a:gd name="connsiteX3-587" fmla="*/ 12537 w 648099"/>
                <a:gd name="connsiteY3-588" fmla="*/ 497972 h 578886"/>
                <a:gd name="connsiteX4-589" fmla="*/ 4334 w 648099"/>
                <a:gd name="connsiteY4-590" fmla="*/ 81348 h 578886"/>
                <a:gd name="connsiteX0-591" fmla="*/ 51067 w 648099"/>
                <a:gd name="connsiteY0-592" fmla="*/ 18182 h 565791"/>
                <a:gd name="connsiteX1-593" fmla="*/ 617005 w 648099"/>
                <a:gd name="connsiteY1-594" fmla="*/ 31700 h 565791"/>
                <a:gd name="connsiteX2-595" fmla="*/ 621713 w 648099"/>
                <a:gd name="connsiteY2-596" fmla="*/ 535349 h 565791"/>
                <a:gd name="connsiteX3-597" fmla="*/ 12537 w 648099"/>
                <a:gd name="connsiteY3-598" fmla="*/ 497972 h 565791"/>
                <a:gd name="connsiteX4-599" fmla="*/ 4334 w 648099"/>
                <a:gd name="connsiteY4-600" fmla="*/ 81348 h 565791"/>
              </a:gdLst>
              <a:ahLst/>
              <a:cxnLst>
                <a:cxn ang="0">
                  <a:pos x="connsiteX0-591" y="connsiteY0-592"/>
                </a:cxn>
                <a:cxn ang="0">
                  <a:pos x="connsiteX1-593" y="connsiteY1-594"/>
                </a:cxn>
                <a:cxn ang="0">
                  <a:pos x="connsiteX2-595" y="connsiteY2-596"/>
                </a:cxn>
                <a:cxn ang="0">
                  <a:pos x="connsiteX3-597" y="connsiteY3-598"/>
                </a:cxn>
                <a:cxn ang="0">
                  <a:pos x="connsiteX4-599" y="connsiteY4-600"/>
                </a:cxn>
              </a:cxnLst>
              <a:rect l="l" t="t" r="r" b="b"/>
              <a:pathLst>
                <a:path w="648099" h="565791">
                  <a:moveTo>
                    <a:pt x="51067" y="18182"/>
                  </a:moveTo>
                  <a:cubicBezTo>
                    <a:pt x="281003" y="7261"/>
                    <a:pt x="591945" y="-22893"/>
                    <a:pt x="617005" y="31700"/>
                  </a:cubicBezTo>
                  <a:cubicBezTo>
                    <a:pt x="642065" y="86293"/>
                    <a:pt x="669922" y="489239"/>
                    <a:pt x="621713" y="535349"/>
                  </a:cubicBezTo>
                  <a:cubicBezTo>
                    <a:pt x="573504" y="581459"/>
                    <a:pt x="32838" y="579874"/>
                    <a:pt x="12537" y="497972"/>
                  </a:cubicBezTo>
                  <a:cubicBezTo>
                    <a:pt x="992" y="378148"/>
                    <a:pt x="-4426" y="189998"/>
                    <a:pt x="4334" y="81348"/>
                  </a:cubicBezTo>
                </a:path>
              </a:pathLst>
            </a:custGeom>
            <a:noFill/>
            <a:ln w="25400" cap="rnd">
              <a:solidFill>
                <a:srgbClr val="70AD47"/>
              </a:solidFill>
              <a:prstDash val="solid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/>
              <a:endParaRPr lang="zh-CN" altLang="en-US" sz="1400" noProof="1">
                <a:solidFill>
                  <a:schemeClr val="accent6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117" name="组合 94"/>
            <p:cNvGrpSpPr>
              <a:grpSpLocks/>
            </p:cNvGrpSpPr>
            <p:nvPr/>
          </p:nvGrpSpPr>
          <p:grpSpPr bwMode="auto">
            <a:xfrm>
              <a:off x="7315013" y="5069703"/>
              <a:ext cx="688023" cy="615497"/>
              <a:chOff x="4577745" y="4336117"/>
              <a:chExt cx="557229" cy="497597"/>
            </a:xfrm>
            <a:noFill/>
          </p:grpSpPr>
          <p:sp>
            <p:nvSpPr>
              <p:cNvPr id="119" name="任意多边形 118"/>
              <p:cNvSpPr/>
              <p:nvPr/>
            </p:nvSpPr>
            <p:spPr>
              <a:xfrm>
                <a:off x="4577745" y="4393166"/>
                <a:ext cx="557229" cy="440548"/>
              </a:xfrm>
              <a:custGeom>
                <a:avLst/>
                <a:gdLst>
                  <a:gd name="connsiteX0" fmla="*/ 14510 w 533941"/>
                  <a:gd name="connsiteY0" fmla="*/ 334613 h 439545"/>
                  <a:gd name="connsiteX1" fmla="*/ 33171 w 533941"/>
                  <a:gd name="connsiteY1" fmla="*/ 415479 h 439545"/>
                  <a:gd name="connsiteX2" fmla="*/ 219783 w 533941"/>
                  <a:gd name="connsiteY2" fmla="*/ 415479 h 439545"/>
                  <a:gd name="connsiteX3" fmla="*/ 505922 w 533941"/>
                  <a:gd name="connsiteY3" fmla="*/ 135560 h 439545"/>
                  <a:gd name="connsiteX4" fmla="*/ 487261 w 533941"/>
                  <a:gd name="connsiteY4" fmla="*/ 4932 h 439545"/>
                  <a:gd name="connsiteX5" fmla="*/ 188681 w 533941"/>
                  <a:gd name="connsiteY5" fmla="*/ 297291 h 439545"/>
                  <a:gd name="connsiteX6" fmla="*/ 14510 w 533941"/>
                  <a:gd name="connsiteY6" fmla="*/ 334613 h 439545"/>
                  <a:gd name="connsiteX0-1" fmla="*/ 11897 w 542181"/>
                  <a:gd name="connsiteY0-2" fmla="*/ 307480 h 440817"/>
                  <a:gd name="connsiteX1-3" fmla="*/ 41411 w 542181"/>
                  <a:gd name="connsiteY1-4" fmla="*/ 415479 h 440817"/>
                  <a:gd name="connsiteX2-5" fmla="*/ 228023 w 542181"/>
                  <a:gd name="connsiteY2-6" fmla="*/ 415479 h 440817"/>
                  <a:gd name="connsiteX3-7" fmla="*/ 514162 w 542181"/>
                  <a:gd name="connsiteY3-8" fmla="*/ 135560 h 440817"/>
                  <a:gd name="connsiteX4-9" fmla="*/ 495501 w 542181"/>
                  <a:gd name="connsiteY4-10" fmla="*/ 4932 h 440817"/>
                  <a:gd name="connsiteX5-11" fmla="*/ 196921 w 542181"/>
                  <a:gd name="connsiteY5-12" fmla="*/ 297291 h 440817"/>
                  <a:gd name="connsiteX6-13" fmla="*/ 11897 w 542181"/>
                  <a:gd name="connsiteY6-14" fmla="*/ 307480 h 440817"/>
                  <a:gd name="connsiteX0-15" fmla="*/ 26945 w 557229"/>
                  <a:gd name="connsiteY0-16" fmla="*/ 307480 h 440817"/>
                  <a:gd name="connsiteX1-17" fmla="*/ 23898 w 557229"/>
                  <a:gd name="connsiteY1-18" fmla="*/ 415479 h 440817"/>
                  <a:gd name="connsiteX2-19" fmla="*/ 243071 w 557229"/>
                  <a:gd name="connsiteY2-20" fmla="*/ 415479 h 440817"/>
                  <a:gd name="connsiteX3-21" fmla="*/ 529210 w 557229"/>
                  <a:gd name="connsiteY3-22" fmla="*/ 135560 h 440817"/>
                  <a:gd name="connsiteX4-23" fmla="*/ 510549 w 557229"/>
                  <a:gd name="connsiteY4-24" fmla="*/ 4932 h 440817"/>
                  <a:gd name="connsiteX5-25" fmla="*/ 211969 w 557229"/>
                  <a:gd name="connsiteY5-26" fmla="*/ 297291 h 440817"/>
                  <a:gd name="connsiteX6-27" fmla="*/ 26945 w 557229"/>
                  <a:gd name="connsiteY6-28" fmla="*/ 307480 h 440817"/>
                </a:gdLst>
                <a:ahLst/>
                <a:cxnLst>
                  <a:cxn ang="0">
                    <a:pos x="connsiteX0-15" y="connsiteY0-16"/>
                  </a:cxn>
                  <a:cxn ang="0">
                    <a:pos x="connsiteX1-17" y="connsiteY1-18"/>
                  </a:cxn>
                  <a:cxn ang="0">
                    <a:pos x="connsiteX2-19" y="connsiteY2-20"/>
                  </a:cxn>
                  <a:cxn ang="0">
                    <a:pos x="connsiteX3-21" y="connsiteY3-22"/>
                  </a:cxn>
                  <a:cxn ang="0">
                    <a:pos x="connsiteX4-23" y="connsiteY4-24"/>
                  </a:cxn>
                  <a:cxn ang="0">
                    <a:pos x="connsiteX5-25" y="connsiteY5-26"/>
                  </a:cxn>
                  <a:cxn ang="0">
                    <a:pos x="connsiteX6-27" y="connsiteY6-28"/>
                  </a:cxn>
                </a:cxnLst>
                <a:rect l="l" t="t" r="r" b="b"/>
                <a:pathLst>
                  <a:path w="557229" h="440817">
                    <a:moveTo>
                      <a:pt x="26945" y="307480"/>
                    </a:moveTo>
                    <a:cubicBezTo>
                      <a:pt x="-4400" y="327178"/>
                      <a:pt x="-12123" y="397479"/>
                      <a:pt x="23898" y="415479"/>
                    </a:cubicBezTo>
                    <a:cubicBezTo>
                      <a:pt x="59919" y="433479"/>
                      <a:pt x="158852" y="462132"/>
                      <a:pt x="243071" y="415479"/>
                    </a:cubicBezTo>
                    <a:cubicBezTo>
                      <a:pt x="327290" y="368826"/>
                      <a:pt x="484630" y="203984"/>
                      <a:pt x="529210" y="135560"/>
                    </a:cubicBezTo>
                    <a:cubicBezTo>
                      <a:pt x="573790" y="67136"/>
                      <a:pt x="563422" y="-22023"/>
                      <a:pt x="510549" y="4932"/>
                    </a:cubicBezTo>
                    <a:cubicBezTo>
                      <a:pt x="457676" y="31887"/>
                      <a:pt x="292570" y="246866"/>
                      <a:pt x="211969" y="297291"/>
                    </a:cubicBezTo>
                    <a:cubicBezTo>
                      <a:pt x="131368" y="347716"/>
                      <a:pt x="58290" y="287782"/>
                      <a:pt x="26945" y="307480"/>
                    </a:cubicBezTo>
                    <a:close/>
                  </a:path>
                </a:pathLst>
              </a:custGeom>
              <a:grpFill/>
              <a:ln w="25400" cap="rnd">
                <a:solidFill>
                  <a:srgbClr val="70AD47"/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/>
                <a:endParaRPr lang="zh-CN" altLang="en-US" sz="1400" noProof="1">
                  <a:ln>
                    <a:solidFill>
                      <a:schemeClr val="accent6">
                        <a:lumMod val="75000"/>
                      </a:schemeClr>
                    </a:solidFill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20" name="任意多边形 119"/>
              <p:cNvSpPr/>
              <p:nvPr/>
            </p:nvSpPr>
            <p:spPr>
              <a:xfrm>
                <a:off x="4611083" y="4336117"/>
                <a:ext cx="514366" cy="483334"/>
              </a:xfrm>
              <a:custGeom>
                <a:avLst/>
                <a:gdLst>
                  <a:gd name="connsiteX0" fmla="*/ 198035 w 502835"/>
                  <a:gd name="connsiteY0" fmla="*/ 493056 h 493056"/>
                  <a:gd name="connsiteX1" fmla="*/ 123390 w 502835"/>
                  <a:gd name="connsiteY1" fmla="*/ 368648 h 493056"/>
                  <a:gd name="connsiteX2" fmla="*/ 5203 w 502835"/>
                  <a:gd name="connsiteY2" fmla="*/ 393529 h 493056"/>
                  <a:gd name="connsiteX3" fmla="*/ 310003 w 502835"/>
                  <a:gd name="connsiteY3" fmla="*/ 32746 h 493056"/>
                  <a:gd name="connsiteX4" fmla="*/ 502835 w 502835"/>
                  <a:gd name="connsiteY4" fmla="*/ 38966 h 493056"/>
                  <a:gd name="connsiteX0-1" fmla="*/ 205934 w 510734"/>
                  <a:gd name="connsiteY0-2" fmla="*/ 491889 h 491889"/>
                  <a:gd name="connsiteX1-3" fmla="*/ 131289 w 510734"/>
                  <a:gd name="connsiteY1-4" fmla="*/ 367481 h 491889"/>
                  <a:gd name="connsiteX2-5" fmla="*/ 4962 w 510734"/>
                  <a:gd name="connsiteY2-6" fmla="*/ 376082 h 491889"/>
                  <a:gd name="connsiteX3-7" fmla="*/ 317902 w 510734"/>
                  <a:gd name="connsiteY3-8" fmla="*/ 31579 h 491889"/>
                  <a:gd name="connsiteX4-9" fmla="*/ 510734 w 510734"/>
                  <a:gd name="connsiteY4-10" fmla="*/ 37799 h 491889"/>
                  <a:gd name="connsiteX0-11" fmla="*/ 205532 w 510332"/>
                  <a:gd name="connsiteY0-12" fmla="*/ 491889 h 491889"/>
                  <a:gd name="connsiteX1-13" fmla="*/ 136314 w 510332"/>
                  <a:gd name="connsiteY1-14" fmla="*/ 383761 h 491889"/>
                  <a:gd name="connsiteX2-15" fmla="*/ 4560 w 510332"/>
                  <a:gd name="connsiteY2-16" fmla="*/ 376082 h 491889"/>
                  <a:gd name="connsiteX3-17" fmla="*/ 317500 w 510332"/>
                  <a:gd name="connsiteY3-18" fmla="*/ 31579 h 491889"/>
                  <a:gd name="connsiteX4-19" fmla="*/ 510332 w 510332"/>
                  <a:gd name="connsiteY4-20" fmla="*/ 37799 h 491889"/>
                  <a:gd name="connsiteX0-21" fmla="*/ 159192 w 510119"/>
                  <a:gd name="connsiteY0-22" fmla="*/ 489175 h 489175"/>
                  <a:gd name="connsiteX1-23" fmla="*/ 136101 w 510119"/>
                  <a:gd name="connsiteY1-24" fmla="*/ 383761 h 489175"/>
                  <a:gd name="connsiteX2-25" fmla="*/ 4347 w 510119"/>
                  <a:gd name="connsiteY2-26" fmla="*/ 376082 h 489175"/>
                  <a:gd name="connsiteX3-27" fmla="*/ 317287 w 510119"/>
                  <a:gd name="connsiteY3-28" fmla="*/ 31579 h 489175"/>
                  <a:gd name="connsiteX4-29" fmla="*/ 510119 w 510119"/>
                  <a:gd name="connsiteY4-30" fmla="*/ 37799 h 489175"/>
                  <a:gd name="connsiteX0-31" fmla="*/ 159192 w 510119"/>
                  <a:gd name="connsiteY0-32" fmla="*/ 489175 h 489175"/>
                  <a:gd name="connsiteX1-33" fmla="*/ 136101 w 510119"/>
                  <a:gd name="connsiteY1-34" fmla="*/ 383761 h 489175"/>
                  <a:gd name="connsiteX2-35" fmla="*/ 4347 w 510119"/>
                  <a:gd name="connsiteY2-36" fmla="*/ 376082 h 489175"/>
                  <a:gd name="connsiteX3-37" fmla="*/ 317287 w 510119"/>
                  <a:gd name="connsiteY3-38" fmla="*/ 31579 h 489175"/>
                  <a:gd name="connsiteX4-39" fmla="*/ 510119 w 510119"/>
                  <a:gd name="connsiteY4-40" fmla="*/ 37799 h 489175"/>
                  <a:gd name="connsiteX0-41" fmla="*/ 151016 w 510083"/>
                  <a:gd name="connsiteY0-42" fmla="*/ 483748 h 483748"/>
                  <a:gd name="connsiteX1-43" fmla="*/ 136065 w 510083"/>
                  <a:gd name="connsiteY1-44" fmla="*/ 383761 h 483748"/>
                  <a:gd name="connsiteX2-45" fmla="*/ 4311 w 510083"/>
                  <a:gd name="connsiteY2-46" fmla="*/ 376082 h 483748"/>
                  <a:gd name="connsiteX3-47" fmla="*/ 317251 w 510083"/>
                  <a:gd name="connsiteY3-48" fmla="*/ 31579 h 483748"/>
                  <a:gd name="connsiteX4-49" fmla="*/ 510083 w 510083"/>
                  <a:gd name="connsiteY4-50" fmla="*/ 37799 h 483748"/>
                  <a:gd name="connsiteX0-51" fmla="*/ 150514 w 509581"/>
                  <a:gd name="connsiteY0-52" fmla="*/ 483748 h 483748"/>
                  <a:gd name="connsiteX1-53" fmla="*/ 135563 w 509581"/>
                  <a:gd name="connsiteY1-54" fmla="*/ 383761 h 483748"/>
                  <a:gd name="connsiteX2-55" fmla="*/ 3809 w 509581"/>
                  <a:gd name="connsiteY2-56" fmla="*/ 376082 h 483748"/>
                  <a:gd name="connsiteX3-57" fmla="*/ 316749 w 509581"/>
                  <a:gd name="connsiteY3-58" fmla="*/ 31579 h 483748"/>
                  <a:gd name="connsiteX4-59" fmla="*/ 509581 w 509581"/>
                  <a:gd name="connsiteY4-60" fmla="*/ 37799 h 483748"/>
                  <a:gd name="connsiteX0-61" fmla="*/ 146758 w 505825"/>
                  <a:gd name="connsiteY0-62" fmla="*/ 483748 h 483748"/>
                  <a:gd name="connsiteX1-63" fmla="*/ 131807 w 505825"/>
                  <a:gd name="connsiteY1-64" fmla="*/ 383761 h 483748"/>
                  <a:gd name="connsiteX2-65" fmla="*/ 53 w 505825"/>
                  <a:gd name="connsiteY2-66" fmla="*/ 376082 h 483748"/>
                  <a:gd name="connsiteX3-67" fmla="*/ 312993 w 505825"/>
                  <a:gd name="connsiteY3-68" fmla="*/ 31579 h 483748"/>
                  <a:gd name="connsiteX4-69" fmla="*/ 505825 w 505825"/>
                  <a:gd name="connsiteY4-70" fmla="*/ 37799 h 483748"/>
                  <a:gd name="connsiteX0-71" fmla="*/ 154904 w 513971"/>
                  <a:gd name="connsiteY0-72" fmla="*/ 482779 h 482779"/>
                  <a:gd name="connsiteX1-73" fmla="*/ 139953 w 513971"/>
                  <a:gd name="connsiteY1-74" fmla="*/ 382792 h 482779"/>
                  <a:gd name="connsiteX2-75" fmla="*/ 59 w 513971"/>
                  <a:gd name="connsiteY2-76" fmla="*/ 361546 h 482779"/>
                  <a:gd name="connsiteX3-77" fmla="*/ 321139 w 513971"/>
                  <a:gd name="connsiteY3-78" fmla="*/ 30610 h 482779"/>
                  <a:gd name="connsiteX4-79" fmla="*/ 513971 w 513971"/>
                  <a:gd name="connsiteY4-80" fmla="*/ 36830 h 482779"/>
                  <a:gd name="connsiteX0-81" fmla="*/ 154895 w 513962"/>
                  <a:gd name="connsiteY0-82" fmla="*/ 482779 h 482779"/>
                  <a:gd name="connsiteX1-83" fmla="*/ 139944 w 513962"/>
                  <a:gd name="connsiteY1-84" fmla="*/ 382792 h 482779"/>
                  <a:gd name="connsiteX2-85" fmla="*/ 50 w 513962"/>
                  <a:gd name="connsiteY2-86" fmla="*/ 361546 h 482779"/>
                  <a:gd name="connsiteX3-87" fmla="*/ 321130 w 513962"/>
                  <a:gd name="connsiteY3-88" fmla="*/ 30610 h 482779"/>
                  <a:gd name="connsiteX4-89" fmla="*/ 513962 w 513962"/>
                  <a:gd name="connsiteY4-90" fmla="*/ 36830 h 482779"/>
                </a:gdLst>
                <a:ahLst/>
                <a:cxnLst>
                  <a:cxn ang="0">
                    <a:pos x="connsiteX0-81" y="connsiteY0-82"/>
                  </a:cxn>
                  <a:cxn ang="0">
                    <a:pos x="connsiteX1-83" y="connsiteY1-84"/>
                  </a:cxn>
                  <a:cxn ang="0">
                    <a:pos x="connsiteX2-85" y="connsiteY2-86"/>
                  </a:cxn>
                  <a:cxn ang="0">
                    <a:pos x="connsiteX3-87" y="connsiteY3-88"/>
                  </a:cxn>
                  <a:cxn ang="0">
                    <a:pos x="connsiteX4-89" y="connsiteY4-90"/>
                  </a:cxn>
                </a:cxnLst>
                <a:rect l="l" t="t" r="r" b="b"/>
                <a:pathLst>
                  <a:path w="513962" h="482779">
                    <a:moveTo>
                      <a:pt x="154895" y="482779"/>
                    </a:moveTo>
                    <a:cubicBezTo>
                      <a:pt x="158062" y="428869"/>
                      <a:pt x="144044" y="389430"/>
                      <a:pt x="139944" y="382792"/>
                    </a:cubicBezTo>
                    <a:cubicBezTo>
                      <a:pt x="135844" y="376154"/>
                      <a:pt x="-3014" y="379542"/>
                      <a:pt x="50" y="361546"/>
                    </a:cubicBezTo>
                    <a:cubicBezTo>
                      <a:pt x="3114" y="343550"/>
                      <a:pt x="235478" y="84729"/>
                      <a:pt x="321130" y="30610"/>
                    </a:cubicBezTo>
                    <a:cubicBezTo>
                      <a:pt x="406782" y="-23509"/>
                      <a:pt x="459015" y="4173"/>
                      <a:pt x="513962" y="36830"/>
                    </a:cubicBezTo>
                  </a:path>
                </a:pathLst>
              </a:custGeom>
              <a:grpFill/>
              <a:ln w="25400" cap="rnd">
                <a:solidFill>
                  <a:srgbClr val="70AD47"/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/>
                <a:endParaRPr lang="zh-CN" altLang="en-US" sz="1400" noProof="1">
                  <a:solidFill>
                    <a:schemeClr val="accent6">
                      <a:lumMod val="7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118" name="文本框 117"/>
            <p:cNvSpPr txBox="1"/>
            <p:nvPr/>
          </p:nvSpPr>
          <p:spPr>
            <a:xfrm>
              <a:off x="6331212" y="6001598"/>
              <a:ext cx="261642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TW" sz="2400" b="1" dirty="0" smtClean="0">
                  <a:solidFill>
                    <a:schemeClr val="accent6">
                      <a:lumMod val="7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3.</a:t>
              </a:r>
              <a:r>
                <a:rPr lang="zh-TW" altLang="en-US" sz="2400" b="1" dirty="0" smtClean="0">
                  <a:solidFill>
                    <a:schemeClr val="accent6">
                      <a:lumMod val="7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復育菊池氏細鯽</a:t>
              </a:r>
              <a:endParaRPr lang="zh-CN" altLang="en-US" sz="2400" b="1" dirty="0">
                <a:solidFill>
                  <a:schemeClr val="accent6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</p:grpSp>
      <p:sp>
        <p:nvSpPr>
          <p:cNvPr id="121" name="文本框 120" descr="e7d195523061f1c0deeec63e560781cfd59afb0ea006f2a87ABB68BF51EA6619813959095094C18C62A12F549504892A4AAA8C1554C6663626E05CA27F281A14E6983772AFC3FB97135759321DEA3D704CB8FFD9D2544D205DFD9452AF5C24171A02DC413C4E9E95A0259E43A29C8CF0063CADF8A4F89C6E74ABA5E43AE0EF4BB9CE24E58B8BC46C898B2DB6E1B2C577"/>
          <p:cNvSpPr txBox="1"/>
          <p:nvPr/>
        </p:nvSpPr>
        <p:spPr>
          <a:xfrm>
            <a:off x="198632" y="1084383"/>
            <a:ext cx="3570208" cy="461665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zh-TW" altLang="en-US" sz="2400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灌溉溝渠發現菊池氏細鯽</a:t>
            </a:r>
            <a:endParaRPr lang="en-US" altLang="zh-CN" sz="2400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2" name="文本框 121" descr="e7d195523061f1c0deeec63e560781cfd59afb0ea006f2a87ABB68BF51EA6619813959095094C18C62A12F549504892A4AAA8C1554C6663626E05CA27F281A14E6983772AFC3FB97135759321DEA3D704CB8FFD9D2544D205DFD9452AF5C24171A02DC413C4E9E95A0259E43A29C8CF0063CADF8A4F89C6E74ABA5E43AE0EF4BB9CE24E58B8BC46C898B2DB6E1B2C577"/>
          <p:cNvSpPr txBox="1"/>
          <p:nvPr/>
        </p:nvSpPr>
        <p:spPr>
          <a:xfrm>
            <a:off x="8478897" y="1053533"/>
            <a:ext cx="3570208" cy="461665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zh-TW" altLang="en-US" sz="2400" dirty="0" smtClean="0">
                <a:solidFill>
                  <a:srgbClr val="FF3E3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到圖書館及書局蒐集資料</a:t>
            </a:r>
            <a:endParaRPr lang="en-US" altLang="zh-CN" sz="2400" dirty="0">
              <a:solidFill>
                <a:srgbClr val="FF3E3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4" name="文本框 123" descr="e7d195523061f1c0deeec63e560781cfd59afb0ea006f2a87ABB68BF51EA6619813959095094C18C62A12F549504892A4AAA8C1554C6663626E05CA27F281A14E6983772AFC3FB97135759321DEA3D704CB8FFD9D2544D205DFD9452AF5C24171A02DC413C4E9E95A0259E43A29C8CF0063CADF8A4F89C6E74ABA5E43AE0EF4BB9CE24E58B8BC46C898B2DB6E1B2C577"/>
          <p:cNvSpPr txBox="1"/>
          <p:nvPr/>
        </p:nvSpPr>
        <p:spPr>
          <a:xfrm>
            <a:off x="8003036" y="3829782"/>
            <a:ext cx="4188964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dirty="0" smtClean="0">
                <a:solidFill>
                  <a:schemeClr val="accent6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在校園的生態池進行養魚課程</a:t>
            </a:r>
            <a:endParaRPr lang="en-US" altLang="zh-CN" sz="2400" dirty="0">
              <a:solidFill>
                <a:schemeClr val="accent6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3" name="文本框 122" descr="e7d195523061f1c0deeec63e560781cfd59afb0ea006f2a87ABB68BF51EA6619813959095094C18C62A12F549504892A4AAA8C1554C6663626E05CA27F281A14E6983772AFC3FB97135759321DEA3D704CB8FFD9D2544D205DFD9452AF5C24171A02DC413C4E9E95A0259E43A29C8CF0063CADF8A4F89C6E74ABA5E43AE0EF4BB9CE24E58B8BC46C898B2DB6E1B2C577"/>
          <p:cNvSpPr txBox="1"/>
          <p:nvPr/>
        </p:nvSpPr>
        <p:spPr>
          <a:xfrm>
            <a:off x="1" y="3954141"/>
            <a:ext cx="4467146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zh-TW" altLang="en-US" sz="2400" dirty="0" smtClean="0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鼓勵吃</a:t>
            </a:r>
            <a:r>
              <a:rPr lang="zh-TW" altLang="en-US" sz="2400" dirty="0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掉</a:t>
            </a:r>
            <a:r>
              <a:rPr lang="zh-TW" altLang="en-US" sz="2400" dirty="0" smtClean="0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外來魚種救菊池氏細鯽</a:t>
            </a:r>
            <a:endParaRPr lang="en-US" altLang="zh-CN" sz="2400" dirty="0">
              <a:solidFill>
                <a:srgbClr val="7030A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30" name="群組 29"/>
          <p:cNvGrpSpPr/>
          <p:nvPr/>
        </p:nvGrpSpPr>
        <p:grpSpPr>
          <a:xfrm>
            <a:off x="4352993" y="2357360"/>
            <a:ext cx="3531540" cy="3390637"/>
            <a:chOff x="4297315" y="2357360"/>
            <a:chExt cx="3531540" cy="3390637"/>
          </a:xfrm>
        </p:grpSpPr>
        <p:sp>
          <p:nvSpPr>
            <p:cNvPr id="29" name="弧形箭號 (下彎) 28"/>
            <p:cNvSpPr/>
            <p:nvPr/>
          </p:nvSpPr>
          <p:spPr>
            <a:xfrm>
              <a:off x="5397499" y="2357360"/>
              <a:ext cx="1374083" cy="339663"/>
            </a:xfrm>
            <a:prstGeom prst="curved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tx1"/>
                </a:solidFill>
              </a:endParaRPr>
            </a:p>
          </p:txBody>
        </p:sp>
        <p:sp>
          <p:nvSpPr>
            <p:cNvPr id="125" name="弧形箭號 (下彎) 124"/>
            <p:cNvSpPr/>
            <p:nvPr/>
          </p:nvSpPr>
          <p:spPr>
            <a:xfrm rot="5400000">
              <a:off x="6971982" y="3882459"/>
              <a:ext cx="1374083" cy="339663"/>
            </a:xfrm>
            <a:prstGeom prst="curved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tx1"/>
                </a:solidFill>
              </a:endParaRPr>
            </a:p>
          </p:txBody>
        </p:sp>
        <p:sp>
          <p:nvSpPr>
            <p:cNvPr id="126" name="弧形箭號 (下彎) 125"/>
            <p:cNvSpPr/>
            <p:nvPr/>
          </p:nvSpPr>
          <p:spPr>
            <a:xfrm rot="10800000">
              <a:off x="5397500" y="5408334"/>
              <a:ext cx="1374083" cy="339663"/>
            </a:xfrm>
            <a:prstGeom prst="curved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tx1"/>
                </a:solidFill>
              </a:endParaRPr>
            </a:p>
          </p:txBody>
        </p:sp>
        <p:sp>
          <p:nvSpPr>
            <p:cNvPr id="127" name="弧形箭號 (下彎) 126"/>
            <p:cNvSpPr/>
            <p:nvPr/>
          </p:nvSpPr>
          <p:spPr>
            <a:xfrm rot="16200000">
              <a:off x="3780105" y="3882458"/>
              <a:ext cx="1374083" cy="339663"/>
            </a:xfrm>
            <a:prstGeom prst="curved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tx1"/>
                </a:solidFill>
              </a:endParaRPr>
            </a:p>
          </p:txBody>
        </p:sp>
      </p:grpSp>
      <p:pic>
        <p:nvPicPr>
          <p:cNvPr id="12" name="圖片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8682" y="1515198"/>
            <a:ext cx="3036658" cy="2062757"/>
          </a:xfrm>
          <a:prstGeom prst="rect">
            <a:avLst/>
          </a:prstGeom>
        </p:spPr>
      </p:pic>
      <p:pic>
        <p:nvPicPr>
          <p:cNvPr id="2" name="圖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407" y="1580975"/>
            <a:ext cx="3051371" cy="2288529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5979" y="4440048"/>
            <a:ext cx="3182064" cy="2029111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44" y="4678240"/>
            <a:ext cx="3198066" cy="1790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291338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3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32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9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26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10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2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1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26" presetClass="emph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750"/>
                            </p:stCondLst>
                            <p:childTnLst>
                              <p:par>
                                <p:cTn id="3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任意多边形 48"/>
          <p:cNvSpPr/>
          <p:nvPr/>
        </p:nvSpPr>
        <p:spPr>
          <a:xfrm>
            <a:off x="2855941" y="2456154"/>
            <a:ext cx="7637016" cy="106099"/>
          </a:xfrm>
          <a:custGeom>
            <a:avLst/>
            <a:gdLst>
              <a:gd name="connsiteX0" fmla="*/ 0 w 5662863"/>
              <a:gd name="connsiteY0" fmla="*/ 0 h 32085"/>
              <a:gd name="connsiteX1" fmla="*/ 5662863 w 5662863"/>
              <a:gd name="connsiteY1" fmla="*/ 32085 h 32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662863" h="32085">
                <a:moveTo>
                  <a:pt x="0" y="0"/>
                </a:moveTo>
                <a:lnTo>
                  <a:pt x="5662863" y="32085"/>
                </a:lnTo>
              </a:path>
            </a:pathLst>
          </a:custGeom>
          <a:noFill/>
          <a:ln w="25400" cap="rnd">
            <a:solidFill>
              <a:schemeClr val="tx1">
                <a:lumMod val="85000"/>
                <a:lumOff val="15000"/>
              </a:schemeClr>
            </a:solidFill>
            <a:prstDash val="lg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0" name="任意多边形 49"/>
          <p:cNvSpPr/>
          <p:nvPr/>
        </p:nvSpPr>
        <p:spPr>
          <a:xfrm>
            <a:off x="3086358" y="3759917"/>
            <a:ext cx="7422056" cy="86949"/>
          </a:xfrm>
          <a:custGeom>
            <a:avLst/>
            <a:gdLst>
              <a:gd name="connsiteX0" fmla="*/ 0 w 5662863"/>
              <a:gd name="connsiteY0" fmla="*/ 0 h 32085"/>
              <a:gd name="connsiteX1" fmla="*/ 5662863 w 5662863"/>
              <a:gd name="connsiteY1" fmla="*/ 32085 h 32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662863" h="32085">
                <a:moveTo>
                  <a:pt x="0" y="0"/>
                </a:moveTo>
                <a:lnTo>
                  <a:pt x="5662863" y="32085"/>
                </a:lnTo>
              </a:path>
            </a:pathLst>
          </a:custGeom>
          <a:noFill/>
          <a:ln w="25400" cap="rnd">
            <a:solidFill>
              <a:schemeClr val="tx1">
                <a:lumMod val="85000"/>
                <a:lumOff val="15000"/>
              </a:schemeClr>
            </a:solidFill>
            <a:prstDash val="lg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1" name="Freeform 30"/>
          <p:cNvSpPr>
            <a:spLocks noEditPoints="1"/>
          </p:cNvSpPr>
          <p:nvPr/>
        </p:nvSpPr>
        <p:spPr bwMode="auto">
          <a:xfrm>
            <a:off x="3330066" y="2064440"/>
            <a:ext cx="413766" cy="400588"/>
          </a:xfrm>
          <a:custGeom>
            <a:avLst/>
            <a:gdLst>
              <a:gd name="T0" fmla="*/ 10 w 31"/>
              <a:gd name="T1" fmla="*/ 19 h 30"/>
              <a:gd name="T2" fmla="*/ 11 w 31"/>
              <a:gd name="T3" fmla="*/ 0 h 30"/>
              <a:gd name="T4" fmla="*/ 28 w 31"/>
              <a:gd name="T5" fmla="*/ 8 h 30"/>
              <a:gd name="T6" fmla="*/ 26 w 31"/>
              <a:gd name="T7" fmla="*/ 27 h 30"/>
              <a:gd name="T8" fmla="*/ 23 w 31"/>
              <a:gd name="T9" fmla="*/ 25 h 30"/>
              <a:gd name="T10" fmla="*/ 22 w 31"/>
              <a:gd name="T11" fmla="*/ 21 h 30"/>
              <a:gd name="T12" fmla="*/ 29 w 31"/>
              <a:gd name="T13" fmla="*/ 9 h 30"/>
              <a:gd name="T14" fmla="*/ 22 w 31"/>
              <a:gd name="T15" fmla="*/ 24 h 30"/>
              <a:gd name="T16" fmla="*/ 21 w 31"/>
              <a:gd name="T17" fmla="*/ 22 h 30"/>
              <a:gd name="T18" fmla="*/ 28 w 31"/>
              <a:gd name="T19" fmla="*/ 10 h 30"/>
              <a:gd name="T20" fmla="*/ 24 w 31"/>
              <a:gd name="T21" fmla="*/ 14 h 30"/>
              <a:gd name="T22" fmla="*/ 21 w 31"/>
              <a:gd name="T23" fmla="*/ 18 h 30"/>
              <a:gd name="T24" fmla="*/ 24 w 31"/>
              <a:gd name="T25" fmla="*/ 14 h 30"/>
              <a:gd name="T26" fmla="*/ 20 w 31"/>
              <a:gd name="T27" fmla="*/ 19 h 30"/>
              <a:gd name="T28" fmla="*/ 19 w 31"/>
              <a:gd name="T29" fmla="*/ 20 h 30"/>
              <a:gd name="T30" fmla="*/ 22 w 31"/>
              <a:gd name="T31" fmla="*/ 14 h 30"/>
              <a:gd name="T32" fmla="*/ 23 w 31"/>
              <a:gd name="T33" fmla="*/ 10 h 30"/>
              <a:gd name="T34" fmla="*/ 17 w 31"/>
              <a:gd name="T35" fmla="*/ 22 h 30"/>
              <a:gd name="T36" fmla="*/ 20 w 31"/>
              <a:gd name="T37" fmla="*/ 16 h 30"/>
              <a:gd name="T38" fmla="*/ 16 w 31"/>
              <a:gd name="T39" fmla="*/ 19 h 30"/>
              <a:gd name="T40" fmla="*/ 19 w 31"/>
              <a:gd name="T41" fmla="*/ 12 h 30"/>
              <a:gd name="T42" fmla="*/ 17 w 31"/>
              <a:gd name="T43" fmla="*/ 18 h 30"/>
              <a:gd name="T44" fmla="*/ 21 w 31"/>
              <a:gd name="T45" fmla="*/ 11 h 30"/>
              <a:gd name="T46" fmla="*/ 21 w 31"/>
              <a:gd name="T47" fmla="*/ 10 h 30"/>
              <a:gd name="T48" fmla="*/ 15 w 31"/>
              <a:gd name="T49" fmla="*/ 23 h 30"/>
              <a:gd name="T50" fmla="*/ 16 w 31"/>
              <a:gd name="T51" fmla="*/ 20 h 30"/>
              <a:gd name="T52" fmla="*/ 15 w 31"/>
              <a:gd name="T53" fmla="*/ 13 h 30"/>
              <a:gd name="T54" fmla="*/ 11 w 31"/>
              <a:gd name="T55" fmla="*/ 28 h 30"/>
              <a:gd name="T56" fmla="*/ 17 w 31"/>
              <a:gd name="T57" fmla="*/ 13 h 30"/>
              <a:gd name="T58" fmla="*/ 17 w 31"/>
              <a:gd name="T59" fmla="*/ 17 h 30"/>
              <a:gd name="T60" fmla="*/ 14 w 31"/>
              <a:gd name="T61" fmla="*/ 23 h 30"/>
              <a:gd name="T62" fmla="*/ 19 w 31"/>
              <a:gd name="T63" fmla="*/ 11 h 30"/>
              <a:gd name="T64" fmla="*/ 12 w 31"/>
              <a:gd name="T65" fmla="*/ 26 h 30"/>
              <a:gd name="T66" fmla="*/ 11 w 31"/>
              <a:gd name="T67" fmla="*/ 27 h 30"/>
              <a:gd name="T68" fmla="*/ 11 w 31"/>
              <a:gd name="T69" fmla="*/ 23 h 30"/>
              <a:gd name="T70" fmla="*/ 12 w 31"/>
              <a:gd name="T71" fmla="*/ 20 h 30"/>
              <a:gd name="T72" fmla="*/ 17 w 31"/>
              <a:gd name="T73" fmla="*/ 10 h 30"/>
              <a:gd name="T74" fmla="*/ 11 w 31"/>
              <a:gd name="T75" fmla="*/ 13 h 30"/>
              <a:gd name="T76" fmla="*/ 15 w 31"/>
              <a:gd name="T77" fmla="*/ 8 h 30"/>
              <a:gd name="T78" fmla="*/ 11 w 31"/>
              <a:gd name="T79" fmla="*/ 16 h 30"/>
              <a:gd name="T80" fmla="*/ 11 w 31"/>
              <a:gd name="T81" fmla="*/ 15 h 30"/>
              <a:gd name="T82" fmla="*/ 11 w 31"/>
              <a:gd name="T83" fmla="*/ 11 h 30"/>
              <a:gd name="T84" fmla="*/ 10 w 31"/>
              <a:gd name="T85" fmla="*/ 18 h 30"/>
              <a:gd name="T86" fmla="*/ 14 w 31"/>
              <a:gd name="T87" fmla="*/ 9 h 30"/>
              <a:gd name="T88" fmla="*/ 11 w 31"/>
              <a:gd name="T89" fmla="*/ 12 h 30"/>
              <a:gd name="T90" fmla="*/ 12 w 31"/>
              <a:gd name="T91" fmla="*/ 7 h 30"/>
              <a:gd name="T92" fmla="*/ 12 w 31"/>
              <a:gd name="T93" fmla="*/ 4 h 30"/>
              <a:gd name="T94" fmla="*/ 10 w 31"/>
              <a:gd name="T95" fmla="*/ 14 h 30"/>
              <a:gd name="T96" fmla="*/ 10 w 31"/>
              <a:gd name="T97" fmla="*/ 15 h 30"/>
              <a:gd name="T98" fmla="*/ 10 w 31"/>
              <a:gd name="T99" fmla="*/ 12 h 30"/>
              <a:gd name="T100" fmla="*/ 12 w 31"/>
              <a:gd name="T101" fmla="*/ 7 h 30"/>
              <a:gd name="T102" fmla="*/ 9 w 31"/>
              <a:gd name="T103" fmla="*/ 11 h 30"/>
              <a:gd name="T104" fmla="*/ 5 w 31"/>
              <a:gd name="T105" fmla="*/ 11 h 30"/>
              <a:gd name="T106" fmla="*/ 12 w 31"/>
              <a:gd name="T107" fmla="*/ 2 h 30"/>
              <a:gd name="T108" fmla="*/ 1 w 31"/>
              <a:gd name="T109" fmla="*/ 12 h 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31" h="30">
                <a:moveTo>
                  <a:pt x="16" y="23"/>
                </a:moveTo>
                <a:cubicBezTo>
                  <a:pt x="14" y="25"/>
                  <a:pt x="13" y="27"/>
                  <a:pt x="11" y="30"/>
                </a:cubicBezTo>
                <a:cubicBezTo>
                  <a:pt x="10" y="30"/>
                  <a:pt x="10" y="28"/>
                  <a:pt x="10" y="28"/>
                </a:cubicBezTo>
                <a:cubicBezTo>
                  <a:pt x="10" y="25"/>
                  <a:pt x="10" y="22"/>
                  <a:pt x="10" y="19"/>
                </a:cubicBezTo>
                <a:cubicBezTo>
                  <a:pt x="8" y="18"/>
                  <a:pt x="6" y="17"/>
                  <a:pt x="5" y="15"/>
                </a:cubicBezTo>
                <a:cubicBezTo>
                  <a:pt x="3" y="14"/>
                  <a:pt x="1" y="13"/>
                  <a:pt x="0" y="11"/>
                </a:cubicBezTo>
                <a:cubicBezTo>
                  <a:pt x="3" y="10"/>
                  <a:pt x="7" y="10"/>
                  <a:pt x="11" y="10"/>
                </a:cubicBezTo>
                <a:cubicBezTo>
                  <a:pt x="11" y="7"/>
                  <a:pt x="11" y="4"/>
                  <a:pt x="11" y="0"/>
                </a:cubicBezTo>
                <a:cubicBezTo>
                  <a:pt x="12" y="1"/>
                  <a:pt x="13" y="2"/>
                  <a:pt x="13" y="3"/>
                </a:cubicBezTo>
                <a:cubicBezTo>
                  <a:pt x="14" y="4"/>
                  <a:pt x="15" y="6"/>
                  <a:pt x="16" y="7"/>
                </a:cubicBezTo>
                <a:cubicBezTo>
                  <a:pt x="16" y="8"/>
                  <a:pt x="17" y="8"/>
                  <a:pt x="17" y="9"/>
                </a:cubicBezTo>
                <a:cubicBezTo>
                  <a:pt x="21" y="9"/>
                  <a:pt x="24" y="9"/>
                  <a:pt x="28" y="8"/>
                </a:cubicBezTo>
                <a:cubicBezTo>
                  <a:pt x="29" y="8"/>
                  <a:pt x="30" y="8"/>
                  <a:pt x="31" y="8"/>
                </a:cubicBezTo>
                <a:cubicBezTo>
                  <a:pt x="30" y="10"/>
                  <a:pt x="28" y="12"/>
                  <a:pt x="27" y="13"/>
                </a:cubicBezTo>
                <a:cubicBezTo>
                  <a:pt x="25" y="14"/>
                  <a:pt x="23" y="16"/>
                  <a:pt x="22" y="17"/>
                </a:cubicBezTo>
                <a:cubicBezTo>
                  <a:pt x="23" y="20"/>
                  <a:pt x="25" y="23"/>
                  <a:pt x="26" y="27"/>
                </a:cubicBezTo>
                <a:cubicBezTo>
                  <a:pt x="26" y="27"/>
                  <a:pt x="25" y="27"/>
                  <a:pt x="24" y="26"/>
                </a:cubicBezTo>
                <a:cubicBezTo>
                  <a:pt x="22" y="25"/>
                  <a:pt x="19" y="25"/>
                  <a:pt x="16" y="23"/>
                </a:cubicBezTo>
                <a:close/>
                <a:moveTo>
                  <a:pt x="24" y="25"/>
                </a:moveTo>
                <a:cubicBezTo>
                  <a:pt x="24" y="25"/>
                  <a:pt x="23" y="25"/>
                  <a:pt x="23" y="25"/>
                </a:cubicBezTo>
                <a:cubicBezTo>
                  <a:pt x="23" y="26"/>
                  <a:pt x="24" y="25"/>
                  <a:pt x="25" y="26"/>
                </a:cubicBezTo>
                <a:lnTo>
                  <a:pt x="24" y="25"/>
                </a:lnTo>
                <a:close/>
                <a:moveTo>
                  <a:pt x="22" y="20"/>
                </a:moveTo>
                <a:cubicBezTo>
                  <a:pt x="22" y="21"/>
                  <a:pt x="22" y="21"/>
                  <a:pt x="22" y="21"/>
                </a:cubicBezTo>
                <a:cubicBezTo>
                  <a:pt x="23" y="22"/>
                  <a:pt x="23" y="23"/>
                  <a:pt x="24" y="24"/>
                </a:cubicBezTo>
                <a:cubicBezTo>
                  <a:pt x="23" y="23"/>
                  <a:pt x="23" y="21"/>
                  <a:pt x="22" y="20"/>
                </a:cubicBezTo>
                <a:close/>
                <a:moveTo>
                  <a:pt x="29" y="9"/>
                </a:moveTo>
                <a:cubicBezTo>
                  <a:pt x="29" y="9"/>
                  <a:pt x="29" y="9"/>
                  <a:pt x="29" y="9"/>
                </a:cubicBezTo>
                <a:cubicBezTo>
                  <a:pt x="29" y="9"/>
                  <a:pt x="30" y="9"/>
                  <a:pt x="30" y="9"/>
                </a:cubicBezTo>
                <a:cubicBezTo>
                  <a:pt x="29" y="9"/>
                  <a:pt x="29" y="9"/>
                  <a:pt x="29" y="9"/>
                </a:cubicBezTo>
                <a:close/>
                <a:moveTo>
                  <a:pt x="18" y="22"/>
                </a:moveTo>
                <a:cubicBezTo>
                  <a:pt x="19" y="22"/>
                  <a:pt x="21" y="24"/>
                  <a:pt x="22" y="24"/>
                </a:cubicBezTo>
                <a:cubicBezTo>
                  <a:pt x="21" y="23"/>
                  <a:pt x="19" y="22"/>
                  <a:pt x="18" y="22"/>
                </a:cubicBezTo>
                <a:close/>
                <a:moveTo>
                  <a:pt x="21" y="22"/>
                </a:moveTo>
                <a:cubicBezTo>
                  <a:pt x="21" y="22"/>
                  <a:pt x="21" y="23"/>
                  <a:pt x="22" y="23"/>
                </a:cubicBezTo>
                <a:cubicBezTo>
                  <a:pt x="22" y="22"/>
                  <a:pt x="22" y="22"/>
                  <a:pt x="21" y="22"/>
                </a:cubicBezTo>
                <a:close/>
                <a:moveTo>
                  <a:pt x="27" y="9"/>
                </a:moveTo>
                <a:cubicBezTo>
                  <a:pt x="27" y="9"/>
                  <a:pt x="27" y="9"/>
                  <a:pt x="27" y="9"/>
                </a:cubicBezTo>
                <a:cubicBezTo>
                  <a:pt x="27" y="10"/>
                  <a:pt x="27" y="10"/>
                  <a:pt x="27" y="11"/>
                </a:cubicBezTo>
                <a:cubicBezTo>
                  <a:pt x="27" y="11"/>
                  <a:pt x="28" y="11"/>
                  <a:pt x="28" y="10"/>
                </a:cubicBezTo>
                <a:cubicBezTo>
                  <a:pt x="27" y="10"/>
                  <a:pt x="28" y="10"/>
                  <a:pt x="27" y="9"/>
                </a:cubicBezTo>
                <a:close/>
                <a:moveTo>
                  <a:pt x="24" y="14"/>
                </a:moveTo>
                <a:cubicBezTo>
                  <a:pt x="24" y="13"/>
                  <a:pt x="25" y="13"/>
                  <a:pt x="25" y="13"/>
                </a:cubicBezTo>
                <a:cubicBezTo>
                  <a:pt x="25" y="12"/>
                  <a:pt x="24" y="13"/>
                  <a:pt x="24" y="14"/>
                </a:cubicBezTo>
                <a:close/>
                <a:moveTo>
                  <a:pt x="26" y="10"/>
                </a:moveTo>
                <a:cubicBezTo>
                  <a:pt x="26" y="10"/>
                  <a:pt x="26" y="10"/>
                  <a:pt x="26" y="10"/>
                </a:cubicBezTo>
                <a:cubicBezTo>
                  <a:pt x="26" y="9"/>
                  <a:pt x="26" y="10"/>
                  <a:pt x="26" y="10"/>
                </a:cubicBezTo>
                <a:close/>
                <a:moveTo>
                  <a:pt x="21" y="18"/>
                </a:moveTo>
                <a:cubicBezTo>
                  <a:pt x="21" y="18"/>
                  <a:pt x="21" y="19"/>
                  <a:pt x="21" y="19"/>
                </a:cubicBezTo>
                <a:cubicBezTo>
                  <a:pt x="21" y="18"/>
                  <a:pt x="21" y="18"/>
                  <a:pt x="21" y="18"/>
                </a:cubicBezTo>
                <a:close/>
                <a:moveTo>
                  <a:pt x="23" y="14"/>
                </a:moveTo>
                <a:cubicBezTo>
                  <a:pt x="23" y="15"/>
                  <a:pt x="23" y="14"/>
                  <a:pt x="24" y="14"/>
                </a:cubicBezTo>
                <a:cubicBezTo>
                  <a:pt x="23" y="14"/>
                  <a:pt x="23" y="14"/>
                  <a:pt x="23" y="14"/>
                </a:cubicBezTo>
                <a:close/>
                <a:moveTo>
                  <a:pt x="20" y="19"/>
                </a:moveTo>
                <a:cubicBezTo>
                  <a:pt x="21" y="20"/>
                  <a:pt x="21" y="20"/>
                  <a:pt x="21" y="20"/>
                </a:cubicBezTo>
                <a:lnTo>
                  <a:pt x="20" y="19"/>
                </a:lnTo>
                <a:close/>
                <a:moveTo>
                  <a:pt x="19" y="20"/>
                </a:moveTo>
                <a:cubicBezTo>
                  <a:pt x="19" y="20"/>
                  <a:pt x="19" y="20"/>
                  <a:pt x="18" y="20"/>
                </a:cubicBezTo>
                <a:cubicBezTo>
                  <a:pt x="19" y="20"/>
                  <a:pt x="20" y="21"/>
                  <a:pt x="20" y="20"/>
                </a:cubicBezTo>
                <a:lnTo>
                  <a:pt x="19" y="20"/>
                </a:lnTo>
                <a:close/>
                <a:moveTo>
                  <a:pt x="22" y="14"/>
                </a:moveTo>
                <a:cubicBezTo>
                  <a:pt x="22" y="14"/>
                  <a:pt x="21" y="13"/>
                  <a:pt x="21" y="14"/>
                </a:cubicBezTo>
                <a:cubicBezTo>
                  <a:pt x="21" y="14"/>
                  <a:pt x="22" y="15"/>
                  <a:pt x="22" y="14"/>
                </a:cubicBezTo>
                <a:cubicBezTo>
                  <a:pt x="22" y="14"/>
                  <a:pt x="22" y="14"/>
                  <a:pt x="22" y="14"/>
                </a:cubicBezTo>
                <a:close/>
                <a:moveTo>
                  <a:pt x="22" y="12"/>
                </a:moveTo>
                <a:cubicBezTo>
                  <a:pt x="22" y="13"/>
                  <a:pt x="23" y="13"/>
                  <a:pt x="23" y="12"/>
                </a:cubicBezTo>
                <a:cubicBezTo>
                  <a:pt x="23" y="12"/>
                  <a:pt x="22" y="12"/>
                  <a:pt x="22" y="12"/>
                </a:cubicBezTo>
                <a:close/>
                <a:moveTo>
                  <a:pt x="23" y="10"/>
                </a:moveTo>
                <a:cubicBezTo>
                  <a:pt x="23" y="10"/>
                  <a:pt x="24" y="10"/>
                  <a:pt x="24" y="10"/>
                </a:cubicBezTo>
                <a:cubicBezTo>
                  <a:pt x="24" y="9"/>
                  <a:pt x="24" y="9"/>
                  <a:pt x="24" y="9"/>
                </a:cubicBezTo>
                <a:cubicBezTo>
                  <a:pt x="24" y="10"/>
                  <a:pt x="23" y="9"/>
                  <a:pt x="23" y="10"/>
                </a:cubicBezTo>
                <a:close/>
                <a:moveTo>
                  <a:pt x="17" y="22"/>
                </a:moveTo>
                <a:cubicBezTo>
                  <a:pt x="18" y="23"/>
                  <a:pt x="18" y="23"/>
                  <a:pt x="18" y="23"/>
                </a:cubicBezTo>
                <a:cubicBezTo>
                  <a:pt x="18" y="22"/>
                  <a:pt x="18" y="22"/>
                  <a:pt x="18" y="22"/>
                </a:cubicBezTo>
                <a:cubicBezTo>
                  <a:pt x="17" y="22"/>
                  <a:pt x="17" y="22"/>
                  <a:pt x="17" y="22"/>
                </a:cubicBezTo>
                <a:close/>
                <a:moveTo>
                  <a:pt x="20" y="16"/>
                </a:moveTo>
                <a:cubicBezTo>
                  <a:pt x="19" y="16"/>
                  <a:pt x="19" y="16"/>
                  <a:pt x="19" y="16"/>
                </a:cubicBezTo>
                <a:cubicBezTo>
                  <a:pt x="19" y="16"/>
                  <a:pt x="20" y="17"/>
                  <a:pt x="20" y="17"/>
                </a:cubicBezTo>
                <a:cubicBezTo>
                  <a:pt x="20" y="16"/>
                  <a:pt x="20" y="16"/>
                  <a:pt x="20" y="16"/>
                </a:cubicBezTo>
                <a:close/>
                <a:moveTo>
                  <a:pt x="16" y="19"/>
                </a:moveTo>
                <a:cubicBezTo>
                  <a:pt x="17" y="19"/>
                  <a:pt x="17" y="19"/>
                  <a:pt x="18" y="19"/>
                </a:cubicBezTo>
                <a:cubicBezTo>
                  <a:pt x="18" y="19"/>
                  <a:pt x="18" y="19"/>
                  <a:pt x="18" y="19"/>
                </a:cubicBezTo>
                <a:cubicBezTo>
                  <a:pt x="18" y="18"/>
                  <a:pt x="16" y="18"/>
                  <a:pt x="16" y="19"/>
                </a:cubicBezTo>
                <a:close/>
                <a:moveTo>
                  <a:pt x="19" y="12"/>
                </a:moveTo>
                <a:cubicBezTo>
                  <a:pt x="20" y="13"/>
                  <a:pt x="20" y="13"/>
                  <a:pt x="21" y="13"/>
                </a:cubicBezTo>
                <a:cubicBezTo>
                  <a:pt x="20" y="12"/>
                  <a:pt x="20" y="12"/>
                  <a:pt x="19" y="12"/>
                </a:cubicBezTo>
                <a:close/>
                <a:moveTo>
                  <a:pt x="17" y="17"/>
                </a:moveTo>
                <a:cubicBezTo>
                  <a:pt x="17" y="18"/>
                  <a:pt x="17" y="18"/>
                  <a:pt x="17" y="18"/>
                </a:cubicBezTo>
                <a:cubicBezTo>
                  <a:pt x="17" y="18"/>
                  <a:pt x="18" y="18"/>
                  <a:pt x="18" y="18"/>
                </a:cubicBezTo>
                <a:lnTo>
                  <a:pt x="17" y="17"/>
                </a:lnTo>
                <a:close/>
                <a:moveTo>
                  <a:pt x="20" y="11"/>
                </a:moveTo>
                <a:cubicBezTo>
                  <a:pt x="21" y="11"/>
                  <a:pt x="21" y="11"/>
                  <a:pt x="21" y="11"/>
                </a:cubicBezTo>
                <a:cubicBezTo>
                  <a:pt x="21" y="11"/>
                  <a:pt x="21" y="11"/>
                  <a:pt x="21" y="11"/>
                </a:cubicBezTo>
                <a:cubicBezTo>
                  <a:pt x="21" y="11"/>
                  <a:pt x="20" y="11"/>
                  <a:pt x="20" y="11"/>
                </a:cubicBezTo>
                <a:close/>
                <a:moveTo>
                  <a:pt x="21" y="10"/>
                </a:moveTo>
                <a:cubicBezTo>
                  <a:pt x="21" y="10"/>
                  <a:pt x="21" y="10"/>
                  <a:pt x="21" y="10"/>
                </a:cubicBezTo>
                <a:cubicBezTo>
                  <a:pt x="22" y="10"/>
                  <a:pt x="22" y="10"/>
                  <a:pt x="22" y="10"/>
                </a:cubicBezTo>
                <a:lnTo>
                  <a:pt x="21" y="10"/>
                </a:lnTo>
                <a:close/>
                <a:moveTo>
                  <a:pt x="15" y="22"/>
                </a:moveTo>
                <a:cubicBezTo>
                  <a:pt x="15" y="22"/>
                  <a:pt x="14" y="23"/>
                  <a:pt x="15" y="23"/>
                </a:cubicBezTo>
                <a:cubicBezTo>
                  <a:pt x="15" y="23"/>
                  <a:pt x="15" y="22"/>
                  <a:pt x="15" y="22"/>
                </a:cubicBezTo>
                <a:cubicBezTo>
                  <a:pt x="15" y="22"/>
                  <a:pt x="15" y="22"/>
                  <a:pt x="15" y="22"/>
                </a:cubicBezTo>
                <a:close/>
                <a:moveTo>
                  <a:pt x="12" y="18"/>
                </a:moveTo>
                <a:cubicBezTo>
                  <a:pt x="13" y="20"/>
                  <a:pt x="15" y="20"/>
                  <a:pt x="16" y="20"/>
                </a:cubicBezTo>
                <a:cubicBezTo>
                  <a:pt x="15" y="19"/>
                  <a:pt x="13" y="17"/>
                  <a:pt x="12" y="18"/>
                </a:cubicBezTo>
                <a:close/>
                <a:moveTo>
                  <a:pt x="15" y="13"/>
                </a:moveTo>
                <a:cubicBezTo>
                  <a:pt x="16" y="14"/>
                  <a:pt x="18" y="15"/>
                  <a:pt x="19" y="15"/>
                </a:cubicBezTo>
                <a:cubicBezTo>
                  <a:pt x="18" y="14"/>
                  <a:pt x="16" y="13"/>
                  <a:pt x="15" y="13"/>
                </a:cubicBezTo>
                <a:close/>
                <a:moveTo>
                  <a:pt x="13" y="25"/>
                </a:moveTo>
                <a:cubicBezTo>
                  <a:pt x="13" y="26"/>
                  <a:pt x="13" y="26"/>
                  <a:pt x="13" y="26"/>
                </a:cubicBezTo>
                <a:cubicBezTo>
                  <a:pt x="12" y="26"/>
                  <a:pt x="12" y="26"/>
                  <a:pt x="12" y="26"/>
                </a:cubicBezTo>
                <a:cubicBezTo>
                  <a:pt x="12" y="27"/>
                  <a:pt x="10" y="27"/>
                  <a:pt x="11" y="28"/>
                </a:cubicBezTo>
                <a:cubicBezTo>
                  <a:pt x="11" y="27"/>
                  <a:pt x="13" y="26"/>
                  <a:pt x="13" y="25"/>
                </a:cubicBezTo>
                <a:close/>
                <a:moveTo>
                  <a:pt x="17" y="13"/>
                </a:moveTo>
                <a:cubicBezTo>
                  <a:pt x="18" y="13"/>
                  <a:pt x="18" y="14"/>
                  <a:pt x="19" y="14"/>
                </a:cubicBezTo>
                <a:cubicBezTo>
                  <a:pt x="18" y="14"/>
                  <a:pt x="18" y="13"/>
                  <a:pt x="17" y="13"/>
                </a:cubicBezTo>
                <a:close/>
                <a:moveTo>
                  <a:pt x="14" y="16"/>
                </a:moveTo>
                <a:cubicBezTo>
                  <a:pt x="14" y="16"/>
                  <a:pt x="13" y="16"/>
                  <a:pt x="14" y="17"/>
                </a:cubicBezTo>
                <a:cubicBezTo>
                  <a:pt x="14" y="17"/>
                  <a:pt x="15" y="17"/>
                  <a:pt x="16" y="17"/>
                </a:cubicBezTo>
                <a:cubicBezTo>
                  <a:pt x="17" y="17"/>
                  <a:pt x="17" y="17"/>
                  <a:pt x="17" y="17"/>
                </a:cubicBezTo>
                <a:cubicBezTo>
                  <a:pt x="16" y="17"/>
                  <a:pt x="15" y="16"/>
                  <a:pt x="14" y="16"/>
                </a:cubicBezTo>
                <a:close/>
                <a:moveTo>
                  <a:pt x="12" y="22"/>
                </a:moveTo>
                <a:cubicBezTo>
                  <a:pt x="12" y="23"/>
                  <a:pt x="13" y="23"/>
                  <a:pt x="13" y="23"/>
                </a:cubicBezTo>
                <a:cubicBezTo>
                  <a:pt x="14" y="23"/>
                  <a:pt x="14" y="23"/>
                  <a:pt x="14" y="23"/>
                </a:cubicBezTo>
                <a:cubicBezTo>
                  <a:pt x="13" y="23"/>
                  <a:pt x="13" y="23"/>
                  <a:pt x="12" y="22"/>
                </a:cubicBezTo>
                <a:close/>
                <a:moveTo>
                  <a:pt x="19" y="10"/>
                </a:moveTo>
                <a:cubicBezTo>
                  <a:pt x="18" y="10"/>
                  <a:pt x="18" y="10"/>
                  <a:pt x="18" y="10"/>
                </a:cubicBezTo>
                <a:cubicBezTo>
                  <a:pt x="18" y="11"/>
                  <a:pt x="19" y="11"/>
                  <a:pt x="19" y="11"/>
                </a:cubicBezTo>
                <a:cubicBezTo>
                  <a:pt x="19" y="11"/>
                  <a:pt x="19" y="10"/>
                  <a:pt x="19" y="10"/>
                </a:cubicBezTo>
                <a:close/>
                <a:moveTo>
                  <a:pt x="11" y="24"/>
                </a:moveTo>
                <a:cubicBezTo>
                  <a:pt x="10" y="25"/>
                  <a:pt x="11" y="25"/>
                  <a:pt x="11" y="25"/>
                </a:cubicBezTo>
                <a:cubicBezTo>
                  <a:pt x="11" y="25"/>
                  <a:pt x="11" y="25"/>
                  <a:pt x="12" y="26"/>
                </a:cubicBezTo>
                <a:cubicBezTo>
                  <a:pt x="12" y="25"/>
                  <a:pt x="12" y="25"/>
                  <a:pt x="12" y="25"/>
                </a:cubicBezTo>
                <a:cubicBezTo>
                  <a:pt x="11" y="25"/>
                  <a:pt x="11" y="24"/>
                  <a:pt x="11" y="24"/>
                </a:cubicBezTo>
                <a:close/>
                <a:moveTo>
                  <a:pt x="11" y="26"/>
                </a:moveTo>
                <a:cubicBezTo>
                  <a:pt x="11" y="27"/>
                  <a:pt x="11" y="27"/>
                  <a:pt x="11" y="27"/>
                </a:cubicBezTo>
                <a:lnTo>
                  <a:pt x="11" y="26"/>
                </a:lnTo>
                <a:close/>
                <a:moveTo>
                  <a:pt x="11" y="22"/>
                </a:moveTo>
                <a:cubicBezTo>
                  <a:pt x="11" y="23"/>
                  <a:pt x="10" y="23"/>
                  <a:pt x="11" y="23"/>
                </a:cubicBezTo>
                <a:cubicBezTo>
                  <a:pt x="11" y="23"/>
                  <a:pt x="11" y="23"/>
                  <a:pt x="11" y="23"/>
                </a:cubicBezTo>
                <a:cubicBezTo>
                  <a:pt x="11" y="23"/>
                  <a:pt x="11" y="22"/>
                  <a:pt x="11" y="22"/>
                </a:cubicBezTo>
                <a:close/>
                <a:moveTo>
                  <a:pt x="11" y="20"/>
                </a:moveTo>
                <a:cubicBezTo>
                  <a:pt x="11" y="21"/>
                  <a:pt x="11" y="21"/>
                  <a:pt x="11" y="21"/>
                </a:cubicBezTo>
                <a:cubicBezTo>
                  <a:pt x="11" y="21"/>
                  <a:pt x="12" y="21"/>
                  <a:pt x="12" y="20"/>
                </a:cubicBezTo>
                <a:cubicBezTo>
                  <a:pt x="12" y="20"/>
                  <a:pt x="11" y="20"/>
                  <a:pt x="11" y="20"/>
                </a:cubicBezTo>
                <a:close/>
                <a:moveTo>
                  <a:pt x="16" y="10"/>
                </a:moveTo>
                <a:cubicBezTo>
                  <a:pt x="16" y="11"/>
                  <a:pt x="16" y="11"/>
                  <a:pt x="16" y="11"/>
                </a:cubicBezTo>
                <a:cubicBezTo>
                  <a:pt x="17" y="10"/>
                  <a:pt x="17" y="10"/>
                  <a:pt x="17" y="10"/>
                </a:cubicBezTo>
                <a:cubicBezTo>
                  <a:pt x="16" y="10"/>
                  <a:pt x="16" y="10"/>
                  <a:pt x="16" y="10"/>
                </a:cubicBezTo>
                <a:close/>
                <a:moveTo>
                  <a:pt x="11" y="13"/>
                </a:moveTo>
                <a:cubicBezTo>
                  <a:pt x="12" y="14"/>
                  <a:pt x="14" y="15"/>
                  <a:pt x="15" y="14"/>
                </a:cubicBezTo>
                <a:cubicBezTo>
                  <a:pt x="13" y="14"/>
                  <a:pt x="12" y="13"/>
                  <a:pt x="11" y="13"/>
                </a:cubicBezTo>
                <a:close/>
                <a:moveTo>
                  <a:pt x="11" y="18"/>
                </a:moveTo>
                <a:cubicBezTo>
                  <a:pt x="10" y="19"/>
                  <a:pt x="11" y="19"/>
                  <a:pt x="12" y="19"/>
                </a:cubicBezTo>
                <a:cubicBezTo>
                  <a:pt x="11" y="19"/>
                  <a:pt x="11" y="18"/>
                  <a:pt x="11" y="18"/>
                </a:cubicBezTo>
                <a:close/>
                <a:moveTo>
                  <a:pt x="15" y="8"/>
                </a:moveTo>
                <a:cubicBezTo>
                  <a:pt x="15" y="8"/>
                  <a:pt x="16" y="9"/>
                  <a:pt x="15" y="10"/>
                </a:cubicBezTo>
                <a:cubicBezTo>
                  <a:pt x="15" y="10"/>
                  <a:pt x="16" y="10"/>
                  <a:pt x="16" y="9"/>
                </a:cubicBezTo>
                <a:cubicBezTo>
                  <a:pt x="16" y="9"/>
                  <a:pt x="16" y="8"/>
                  <a:pt x="15" y="8"/>
                </a:cubicBezTo>
                <a:close/>
                <a:moveTo>
                  <a:pt x="11" y="16"/>
                </a:moveTo>
                <a:cubicBezTo>
                  <a:pt x="11" y="17"/>
                  <a:pt x="12" y="18"/>
                  <a:pt x="12" y="17"/>
                </a:cubicBezTo>
                <a:cubicBezTo>
                  <a:pt x="12" y="17"/>
                  <a:pt x="11" y="16"/>
                  <a:pt x="11" y="16"/>
                </a:cubicBezTo>
                <a:close/>
                <a:moveTo>
                  <a:pt x="11" y="14"/>
                </a:moveTo>
                <a:cubicBezTo>
                  <a:pt x="11" y="15"/>
                  <a:pt x="11" y="15"/>
                  <a:pt x="11" y="15"/>
                </a:cubicBezTo>
                <a:cubicBezTo>
                  <a:pt x="12" y="16"/>
                  <a:pt x="12" y="16"/>
                  <a:pt x="13" y="16"/>
                </a:cubicBezTo>
                <a:cubicBezTo>
                  <a:pt x="12" y="15"/>
                  <a:pt x="12" y="14"/>
                  <a:pt x="11" y="14"/>
                </a:cubicBezTo>
                <a:close/>
                <a:moveTo>
                  <a:pt x="13" y="11"/>
                </a:moveTo>
                <a:cubicBezTo>
                  <a:pt x="12" y="11"/>
                  <a:pt x="12" y="11"/>
                  <a:pt x="11" y="11"/>
                </a:cubicBezTo>
                <a:cubicBezTo>
                  <a:pt x="12" y="12"/>
                  <a:pt x="14" y="13"/>
                  <a:pt x="14" y="12"/>
                </a:cubicBezTo>
                <a:cubicBezTo>
                  <a:pt x="14" y="12"/>
                  <a:pt x="13" y="11"/>
                  <a:pt x="13" y="11"/>
                </a:cubicBezTo>
                <a:close/>
                <a:moveTo>
                  <a:pt x="8" y="17"/>
                </a:moveTo>
                <a:cubicBezTo>
                  <a:pt x="8" y="17"/>
                  <a:pt x="10" y="18"/>
                  <a:pt x="10" y="18"/>
                </a:cubicBezTo>
                <a:cubicBezTo>
                  <a:pt x="9" y="18"/>
                  <a:pt x="9" y="17"/>
                  <a:pt x="8" y="17"/>
                </a:cubicBezTo>
                <a:close/>
                <a:moveTo>
                  <a:pt x="14" y="9"/>
                </a:moveTo>
                <a:cubicBezTo>
                  <a:pt x="14" y="10"/>
                  <a:pt x="14" y="10"/>
                  <a:pt x="14" y="10"/>
                </a:cubicBezTo>
                <a:cubicBezTo>
                  <a:pt x="14" y="9"/>
                  <a:pt x="14" y="9"/>
                  <a:pt x="14" y="9"/>
                </a:cubicBezTo>
                <a:close/>
                <a:moveTo>
                  <a:pt x="14" y="8"/>
                </a:moveTo>
                <a:cubicBezTo>
                  <a:pt x="14" y="8"/>
                  <a:pt x="14" y="8"/>
                  <a:pt x="14" y="8"/>
                </a:cubicBezTo>
                <a:cubicBezTo>
                  <a:pt x="14" y="8"/>
                  <a:pt x="14" y="8"/>
                  <a:pt x="14" y="8"/>
                </a:cubicBezTo>
                <a:close/>
                <a:moveTo>
                  <a:pt x="11" y="12"/>
                </a:moveTo>
                <a:cubicBezTo>
                  <a:pt x="11" y="12"/>
                  <a:pt x="11" y="12"/>
                  <a:pt x="11" y="12"/>
                </a:cubicBezTo>
                <a:cubicBezTo>
                  <a:pt x="12" y="13"/>
                  <a:pt x="12" y="13"/>
                  <a:pt x="12" y="13"/>
                </a:cubicBezTo>
                <a:lnTo>
                  <a:pt x="11" y="12"/>
                </a:lnTo>
                <a:close/>
                <a:moveTo>
                  <a:pt x="12" y="7"/>
                </a:moveTo>
                <a:cubicBezTo>
                  <a:pt x="11" y="8"/>
                  <a:pt x="12" y="8"/>
                  <a:pt x="11" y="9"/>
                </a:cubicBezTo>
                <a:cubicBezTo>
                  <a:pt x="12" y="9"/>
                  <a:pt x="12" y="9"/>
                  <a:pt x="13" y="9"/>
                </a:cubicBezTo>
                <a:cubicBezTo>
                  <a:pt x="13" y="9"/>
                  <a:pt x="13" y="8"/>
                  <a:pt x="12" y="7"/>
                </a:cubicBezTo>
                <a:close/>
                <a:moveTo>
                  <a:pt x="12" y="4"/>
                </a:moveTo>
                <a:cubicBezTo>
                  <a:pt x="11" y="5"/>
                  <a:pt x="13" y="6"/>
                  <a:pt x="14" y="7"/>
                </a:cubicBezTo>
                <a:cubicBezTo>
                  <a:pt x="14" y="6"/>
                  <a:pt x="13" y="5"/>
                  <a:pt x="12" y="4"/>
                </a:cubicBezTo>
                <a:close/>
                <a:moveTo>
                  <a:pt x="8" y="13"/>
                </a:moveTo>
                <a:cubicBezTo>
                  <a:pt x="9" y="13"/>
                  <a:pt x="9" y="14"/>
                  <a:pt x="10" y="14"/>
                </a:cubicBezTo>
                <a:cubicBezTo>
                  <a:pt x="10" y="14"/>
                  <a:pt x="10" y="14"/>
                  <a:pt x="10" y="14"/>
                </a:cubicBezTo>
                <a:cubicBezTo>
                  <a:pt x="10" y="13"/>
                  <a:pt x="9" y="13"/>
                  <a:pt x="8" y="13"/>
                </a:cubicBezTo>
                <a:close/>
                <a:moveTo>
                  <a:pt x="8" y="14"/>
                </a:moveTo>
                <a:cubicBezTo>
                  <a:pt x="8" y="14"/>
                  <a:pt x="9" y="15"/>
                  <a:pt x="10" y="15"/>
                </a:cubicBezTo>
                <a:cubicBezTo>
                  <a:pt x="9" y="14"/>
                  <a:pt x="9" y="13"/>
                  <a:pt x="8" y="14"/>
                </a:cubicBezTo>
                <a:close/>
                <a:moveTo>
                  <a:pt x="10" y="11"/>
                </a:moveTo>
                <a:cubicBezTo>
                  <a:pt x="10" y="11"/>
                  <a:pt x="10" y="11"/>
                  <a:pt x="9" y="12"/>
                </a:cubicBezTo>
                <a:cubicBezTo>
                  <a:pt x="10" y="12"/>
                  <a:pt x="10" y="12"/>
                  <a:pt x="10" y="12"/>
                </a:cubicBezTo>
                <a:cubicBezTo>
                  <a:pt x="11" y="12"/>
                  <a:pt x="11" y="11"/>
                  <a:pt x="10" y="11"/>
                </a:cubicBezTo>
                <a:close/>
                <a:moveTo>
                  <a:pt x="12" y="6"/>
                </a:moveTo>
                <a:cubicBezTo>
                  <a:pt x="12" y="7"/>
                  <a:pt x="12" y="7"/>
                  <a:pt x="12" y="7"/>
                </a:cubicBezTo>
                <a:cubicBezTo>
                  <a:pt x="12" y="7"/>
                  <a:pt x="12" y="7"/>
                  <a:pt x="12" y="7"/>
                </a:cubicBezTo>
                <a:cubicBezTo>
                  <a:pt x="12" y="7"/>
                  <a:pt x="12" y="6"/>
                  <a:pt x="12" y="6"/>
                </a:cubicBezTo>
                <a:close/>
                <a:moveTo>
                  <a:pt x="8" y="11"/>
                </a:moveTo>
                <a:cubicBezTo>
                  <a:pt x="8" y="11"/>
                  <a:pt x="8" y="11"/>
                  <a:pt x="9" y="12"/>
                </a:cubicBezTo>
                <a:cubicBezTo>
                  <a:pt x="9" y="11"/>
                  <a:pt x="9" y="11"/>
                  <a:pt x="9" y="11"/>
                </a:cubicBezTo>
                <a:cubicBezTo>
                  <a:pt x="9" y="11"/>
                  <a:pt x="8" y="11"/>
                  <a:pt x="8" y="11"/>
                </a:cubicBezTo>
                <a:close/>
                <a:moveTo>
                  <a:pt x="5" y="11"/>
                </a:moveTo>
                <a:cubicBezTo>
                  <a:pt x="6" y="12"/>
                  <a:pt x="7" y="13"/>
                  <a:pt x="8" y="12"/>
                </a:cubicBezTo>
                <a:cubicBezTo>
                  <a:pt x="7" y="12"/>
                  <a:pt x="5" y="11"/>
                  <a:pt x="5" y="11"/>
                </a:cubicBezTo>
                <a:close/>
                <a:moveTo>
                  <a:pt x="12" y="2"/>
                </a:moveTo>
                <a:cubicBezTo>
                  <a:pt x="12" y="3"/>
                  <a:pt x="12" y="3"/>
                  <a:pt x="12" y="3"/>
                </a:cubicBezTo>
                <a:cubicBezTo>
                  <a:pt x="12" y="3"/>
                  <a:pt x="12" y="3"/>
                  <a:pt x="12" y="3"/>
                </a:cubicBezTo>
                <a:lnTo>
                  <a:pt x="12" y="2"/>
                </a:lnTo>
                <a:close/>
                <a:moveTo>
                  <a:pt x="3" y="12"/>
                </a:moveTo>
                <a:cubicBezTo>
                  <a:pt x="4" y="13"/>
                  <a:pt x="4" y="13"/>
                  <a:pt x="4" y="13"/>
                </a:cubicBezTo>
                <a:lnTo>
                  <a:pt x="3" y="12"/>
                </a:lnTo>
                <a:close/>
                <a:moveTo>
                  <a:pt x="1" y="12"/>
                </a:moveTo>
                <a:cubicBezTo>
                  <a:pt x="2" y="12"/>
                  <a:pt x="2" y="12"/>
                  <a:pt x="2" y="12"/>
                </a:cubicBezTo>
                <a:cubicBezTo>
                  <a:pt x="2" y="11"/>
                  <a:pt x="2" y="11"/>
                  <a:pt x="2" y="11"/>
                </a:cubicBezTo>
                <a:cubicBezTo>
                  <a:pt x="2" y="11"/>
                  <a:pt x="2" y="11"/>
                  <a:pt x="1" y="12"/>
                </a:cubicBezTo>
                <a:close/>
              </a:path>
            </a:pathLst>
          </a:custGeom>
          <a:solidFill>
            <a:srgbClr val="70AD47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grpSp>
        <p:nvGrpSpPr>
          <p:cNvPr id="3" name="Group 4"/>
          <p:cNvGrpSpPr>
            <a:grpSpLocks noChangeAspect="1"/>
          </p:cNvGrpSpPr>
          <p:nvPr/>
        </p:nvGrpSpPr>
        <p:grpSpPr bwMode="auto">
          <a:xfrm>
            <a:off x="1221244" y="1935962"/>
            <a:ext cx="1572265" cy="3594582"/>
            <a:chOff x="1299" y="1572"/>
            <a:chExt cx="538" cy="1230"/>
          </a:xfrm>
          <a:solidFill>
            <a:srgbClr val="FF3E3E"/>
          </a:solidFill>
        </p:grpSpPr>
        <p:sp>
          <p:nvSpPr>
            <p:cNvPr id="6" name="Freeform 6"/>
            <p:cNvSpPr>
              <a:spLocks noEditPoints="1"/>
            </p:cNvSpPr>
            <p:nvPr/>
          </p:nvSpPr>
          <p:spPr bwMode="auto">
            <a:xfrm>
              <a:off x="1349" y="1577"/>
              <a:ext cx="325" cy="363"/>
            </a:xfrm>
            <a:custGeom>
              <a:avLst/>
              <a:gdLst>
                <a:gd name="T0" fmla="*/ 0 w 136"/>
                <a:gd name="T1" fmla="*/ 76 h 153"/>
                <a:gd name="T2" fmla="*/ 68 w 136"/>
                <a:gd name="T3" fmla="*/ 0 h 153"/>
                <a:gd name="T4" fmla="*/ 68 w 136"/>
                <a:gd name="T5" fmla="*/ 0 h 153"/>
                <a:gd name="T6" fmla="*/ 136 w 136"/>
                <a:gd name="T7" fmla="*/ 76 h 153"/>
                <a:gd name="T8" fmla="*/ 136 w 136"/>
                <a:gd name="T9" fmla="*/ 76 h 153"/>
                <a:gd name="T10" fmla="*/ 136 w 136"/>
                <a:gd name="T11" fmla="*/ 76 h 153"/>
                <a:gd name="T12" fmla="*/ 68 w 136"/>
                <a:gd name="T13" fmla="*/ 153 h 153"/>
                <a:gd name="T14" fmla="*/ 68 w 136"/>
                <a:gd name="T15" fmla="*/ 153 h 153"/>
                <a:gd name="T16" fmla="*/ 0 w 136"/>
                <a:gd name="T17" fmla="*/ 76 h 153"/>
                <a:gd name="T18" fmla="*/ 4 w 136"/>
                <a:gd name="T19" fmla="*/ 76 h 153"/>
                <a:gd name="T20" fmla="*/ 68 w 136"/>
                <a:gd name="T21" fmla="*/ 148 h 153"/>
                <a:gd name="T22" fmla="*/ 68 w 136"/>
                <a:gd name="T23" fmla="*/ 148 h 153"/>
                <a:gd name="T24" fmla="*/ 131 w 136"/>
                <a:gd name="T25" fmla="*/ 76 h 153"/>
                <a:gd name="T26" fmla="*/ 131 w 136"/>
                <a:gd name="T27" fmla="*/ 76 h 153"/>
                <a:gd name="T28" fmla="*/ 68 w 136"/>
                <a:gd name="T29" fmla="*/ 5 h 153"/>
                <a:gd name="T30" fmla="*/ 68 w 136"/>
                <a:gd name="T31" fmla="*/ 5 h 153"/>
                <a:gd name="T32" fmla="*/ 4 w 136"/>
                <a:gd name="T33" fmla="*/ 76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36" h="153">
                  <a:moveTo>
                    <a:pt x="0" y="76"/>
                  </a:moveTo>
                  <a:cubicBezTo>
                    <a:pt x="0" y="34"/>
                    <a:pt x="30" y="0"/>
                    <a:pt x="68" y="0"/>
                  </a:cubicBezTo>
                  <a:cubicBezTo>
                    <a:pt x="68" y="0"/>
                    <a:pt x="68" y="0"/>
                    <a:pt x="68" y="0"/>
                  </a:cubicBezTo>
                  <a:cubicBezTo>
                    <a:pt x="106" y="0"/>
                    <a:pt x="136" y="34"/>
                    <a:pt x="136" y="76"/>
                  </a:cubicBezTo>
                  <a:cubicBezTo>
                    <a:pt x="136" y="76"/>
                    <a:pt x="136" y="76"/>
                    <a:pt x="136" y="76"/>
                  </a:cubicBezTo>
                  <a:cubicBezTo>
                    <a:pt x="136" y="76"/>
                    <a:pt x="136" y="76"/>
                    <a:pt x="136" y="76"/>
                  </a:cubicBezTo>
                  <a:cubicBezTo>
                    <a:pt x="136" y="118"/>
                    <a:pt x="106" y="153"/>
                    <a:pt x="68" y="153"/>
                  </a:cubicBezTo>
                  <a:cubicBezTo>
                    <a:pt x="68" y="153"/>
                    <a:pt x="68" y="153"/>
                    <a:pt x="68" y="153"/>
                  </a:cubicBezTo>
                  <a:cubicBezTo>
                    <a:pt x="30" y="153"/>
                    <a:pt x="0" y="118"/>
                    <a:pt x="0" y="76"/>
                  </a:cubicBezTo>
                  <a:close/>
                  <a:moveTo>
                    <a:pt x="4" y="76"/>
                  </a:moveTo>
                  <a:cubicBezTo>
                    <a:pt x="4" y="116"/>
                    <a:pt x="33" y="148"/>
                    <a:pt x="68" y="148"/>
                  </a:cubicBezTo>
                  <a:cubicBezTo>
                    <a:pt x="68" y="148"/>
                    <a:pt x="68" y="148"/>
                    <a:pt x="68" y="148"/>
                  </a:cubicBezTo>
                  <a:cubicBezTo>
                    <a:pt x="103" y="148"/>
                    <a:pt x="131" y="116"/>
                    <a:pt x="131" y="76"/>
                  </a:cubicBezTo>
                  <a:cubicBezTo>
                    <a:pt x="131" y="76"/>
                    <a:pt x="131" y="76"/>
                    <a:pt x="131" y="76"/>
                  </a:cubicBezTo>
                  <a:cubicBezTo>
                    <a:pt x="131" y="37"/>
                    <a:pt x="103" y="5"/>
                    <a:pt x="68" y="5"/>
                  </a:cubicBezTo>
                  <a:cubicBezTo>
                    <a:pt x="68" y="5"/>
                    <a:pt x="68" y="5"/>
                    <a:pt x="68" y="5"/>
                  </a:cubicBezTo>
                  <a:cubicBezTo>
                    <a:pt x="33" y="5"/>
                    <a:pt x="4" y="37"/>
                    <a:pt x="4" y="7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" name="Freeform 7"/>
            <p:cNvSpPr>
              <a:spLocks noEditPoints="1"/>
            </p:cNvSpPr>
            <p:nvPr/>
          </p:nvSpPr>
          <p:spPr bwMode="auto">
            <a:xfrm>
              <a:off x="1344" y="1572"/>
              <a:ext cx="335" cy="373"/>
            </a:xfrm>
            <a:custGeom>
              <a:avLst/>
              <a:gdLst>
                <a:gd name="T0" fmla="*/ 0 w 140"/>
                <a:gd name="T1" fmla="*/ 78 h 157"/>
                <a:gd name="T2" fmla="*/ 2 w 140"/>
                <a:gd name="T3" fmla="*/ 78 h 157"/>
                <a:gd name="T4" fmla="*/ 0 w 140"/>
                <a:gd name="T5" fmla="*/ 78 h 157"/>
                <a:gd name="T6" fmla="*/ 70 w 140"/>
                <a:gd name="T7" fmla="*/ 0 h 157"/>
                <a:gd name="T8" fmla="*/ 70 w 140"/>
                <a:gd name="T9" fmla="*/ 0 h 157"/>
                <a:gd name="T10" fmla="*/ 140 w 140"/>
                <a:gd name="T11" fmla="*/ 78 h 157"/>
                <a:gd name="T12" fmla="*/ 140 w 140"/>
                <a:gd name="T13" fmla="*/ 78 h 157"/>
                <a:gd name="T14" fmla="*/ 140 w 140"/>
                <a:gd name="T15" fmla="*/ 80 h 157"/>
                <a:gd name="T16" fmla="*/ 140 w 140"/>
                <a:gd name="T17" fmla="*/ 80 h 157"/>
                <a:gd name="T18" fmla="*/ 70 w 140"/>
                <a:gd name="T19" fmla="*/ 157 h 157"/>
                <a:gd name="T20" fmla="*/ 70 w 140"/>
                <a:gd name="T21" fmla="*/ 157 h 157"/>
                <a:gd name="T22" fmla="*/ 0 w 140"/>
                <a:gd name="T23" fmla="*/ 78 h 157"/>
                <a:gd name="T24" fmla="*/ 70 w 140"/>
                <a:gd name="T25" fmla="*/ 153 h 157"/>
                <a:gd name="T26" fmla="*/ 136 w 140"/>
                <a:gd name="T27" fmla="*/ 78 h 157"/>
                <a:gd name="T28" fmla="*/ 136 w 140"/>
                <a:gd name="T29" fmla="*/ 78 h 157"/>
                <a:gd name="T30" fmla="*/ 136 w 140"/>
                <a:gd name="T31" fmla="*/ 77 h 157"/>
                <a:gd name="T32" fmla="*/ 70 w 140"/>
                <a:gd name="T33" fmla="*/ 4 h 157"/>
                <a:gd name="T34" fmla="*/ 70 w 140"/>
                <a:gd name="T35" fmla="*/ 4 h 157"/>
                <a:gd name="T36" fmla="*/ 4 w 140"/>
                <a:gd name="T37" fmla="*/ 78 h 157"/>
                <a:gd name="T38" fmla="*/ 4 w 140"/>
                <a:gd name="T39" fmla="*/ 78 h 157"/>
                <a:gd name="T40" fmla="*/ 70 w 140"/>
                <a:gd name="T41" fmla="*/ 153 h 157"/>
                <a:gd name="T42" fmla="*/ 4 w 140"/>
                <a:gd name="T43" fmla="*/ 78 h 157"/>
                <a:gd name="T44" fmla="*/ 6 w 140"/>
                <a:gd name="T45" fmla="*/ 78 h 157"/>
                <a:gd name="T46" fmla="*/ 4 w 140"/>
                <a:gd name="T47" fmla="*/ 78 h 157"/>
                <a:gd name="T48" fmla="*/ 70 w 140"/>
                <a:gd name="T49" fmla="*/ 5 h 157"/>
                <a:gd name="T50" fmla="*/ 70 w 140"/>
                <a:gd name="T51" fmla="*/ 5 h 157"/>
                <a:gd name="T52" fmla="*/ 135 w 140"/>
                <a:gd name="T53" fmla="*/ 78 h 157"/>
                <a:gd name="T54" fmla="*/ 135 w 140"/>
                <a:gd name="T55" fmla="*/ 78 h 157"/>
                <a:gd name="T56" fmla="*/ 70 w 140"/>
                <a:gd name="T57" fmla="*/ 152 h 157"/>
                <a:gd name="T58" fmla="*/ 70 w 140"/>
                <a:gd name="T59" fmla="*/ 152 h 157"/>
                <a:gd name="T60" fmla="*/ 4 w 140"/>
                <a:gd name="T61" fmla="*/ 78 h 157"/>
                <a:gd name="T62" fmla="*/ 70 w 140"/>
                <a:gd name="T63" fmla="*/ 148 h 157"/>
                <a:gd name="T64" fmla="*/ 131 w 140"/>
                <a:gd name="T65" fmla="*/ 78 h 157"/>
                <a:gd name="T66" fmla="*/ 131 w 140"/>
                <a:gd name="T67" fmla="*/ 78 h 157"/>
                <a:gd name="T68" fmla="*/ 70 w 140"/>
                <a:gd name="T69" fmla="*/ 9 h 157"/>
                <a:gd name="T70" fmla="*/ 70 w 140"/>
                <a:gd name="T71" fmla="*/ 9 h 157"/>
                <a:gd name="T72" fmla="*/ 8 w 140"/>
                <a:gd name="T73" fmla="*/ 78 h 157"/>
                <a:gd name="T74" fmla="*/ 8 w 140"/>
                <a:gd name="T75" fmla="*/ 78 h 157"/>
                <a:gd name="T76" fmla="*/ 70 w 140"/>
                <a:gd name="T77" fmla="*/ 148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40" h="157">
                  <a:moveTo>
                    <a:pt x="0" y="78"/>
                  </a:moveTo>
                  <a:cubicBezTo>
                    <a:pt x="2" y="78"/>
                    <a:pt x="2" y="78"/>
                    <a:pt x="2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35"/>
                    <a:pt x="31" y="0"/>
                    <a:pt x="70" y="0"/>
                  </a:cubicBezTo>
                  <a:cubicBezTo>
                    <a:pt x="70" y="0"/>
                    <a:pt x="70" y="0"/>
                    <a:pt x="70" y="0"/>
                  </a:cubicBezTo>
                  <a:cubicBezTo>
                    <a:pt x="109" y="0"/>
                    <a:pt x="140" y="35"/>
                    <a:pt x="140" y="78"/>
                  </a:cubicBezTo>
                  <a:cubicBezTo>
                    <a:pt x="140" y="78"/>
                    <a:pt x="140" y="78"/>
                    <a:pt x="140" y="78"/>
                  </a:cubicBezTo>
                  <a:cubicBezTo>
                    <a:pt x="140" y="80"/>
                    <a:pt x="140" y="80"/>
                    <a:pt x="140" y="80"/>
                  </a:cubicBezTo>
                  <a:cubicBezTo>
                    <a:pt x="140" y="80"/>
                    <a:pt x="140" y="80"/>
                    <a:pt x="140" y="80"/>
                  </a:cubicBezTo>
                  <a:cubicBezTo>
                    <a:pt x="139" y="122"/>
                    <a:pt x="108" y="157"/>
                    <a:pt x="70" y="157"/>
                  </a:cubicBezTo>
                  <a:cubicBezTo>
                    <a:pt x="70" y="157"/>
                    <a:pt x="70" y="157"/>
                    <a:pt x="70" y="157"/>
                  </a:cubicBezTo>
                  <a:cubicBezTo>
                    <a:pt x="31" y="157"/>
                    <a:pt x="0" y="121"/>
                    <a:pt x="0" y="78"/>
                  </a:cubicBezTo>
                  <a:close/>
                  <a:moveTo>
                    <a:pt x="70" y="153"/>
                  </a:moveTo>
                  <a:cubicBezTo>
                    <a:pt x="106" y="153"/>
                    <a:pt x="136" y="119"/>
                    <a:pt x="136" y="78"/>
                  </a:cubicBezTo>
                  <a:cubicBezTo>
                    <a:pt x="136" y="78"/>
                    <a:pt x="136" y="78"/>
                    <a:pt x="136" y="78"/>
                  </a:cubicBezTo>
                  <a:cubicBezTo>
                    <a:pt x="136" y="77"/>
                    <a:pt x="136" y="77"/>
                    <a:pt x="136" y="77"/>
                  </a:cubicBezTo>
                  <a:cubicBezTo>
                    <a:pt x="135" y="37"/>
                    <a:pt x="106" y="4"/>
                    <a:pt x="70" y="4"/>
                  </a:cubicBezTo>
                  <a:cubicBezTo>
                    <a:pt x="70" y="4"/>
                    <a:pt x="70" y="4"/>
                    <a:pt x="70" y="4"/>
                  </a:cubicBezTo>
                  <a:cubicBezTo>
                    <a:pt x="33" y="4"/>
                    <a:pt x="4" y="37"/>
                    <a:pt x="4" y="78"/>
                  </a:cubicBezTo>
                  <a:cubicBezTo>
                    <a:pt x="4" y="78"/>
                    <a:pt x="4" y="78"/>
                    <a:pt x="4" y="78"/>
                  </a:cubicBezTo>
                  <a:cubicBezTo>
                    <a:pt x="4" y="119"/>
                    <a:pt x="33" y="153"/>
                    <a:pt x="70" y="153"/>
                  </a:cubicBezTo>
                  <a:close/>
                  <a:moveTo>
                    <a:pt x="4" y="78"/>
                  </a:moveTo>
                  <a:cubicBezTo>
                    <a:pt x="6" y="78"/>
                    <a:pt x="6" y="78"/>
                    <a:pt x="6" y="78"/>
                  </a:cubicBezTo>
                  <a:cubicBezTo>
                    <a:pt x="4" y="78"/>
                    <a:pt x="4" y="78"/>
                    <a:pt x="4" y="78"/>
                  </a:cubicBezTo>
                  <a:cubicBezTo>
                    <a:pt x="4" y="38"/>
                    <a:pt x="34" y="5"/>
                    <a:pt x="70" y="5"/>
                  </a:cubicBezTo>
                  <a:cubicBezTo>
                    <a:pt x="70" y="5"/>
                    <a:pt x="70" y="5"/>
                    <a:pt x="70" y="5"/>
                  </a:cubicBezTo>
                  <a:cubicBezTo>
                    <a:pt x="106" y="5"/>
                    <a:pt x="135" y="38"/>
                    <a:pt x="135" y="78"/>
                  </a:cubicBezTo>
                  <a:cubicBezTo>
                    <a:pt x="135" y="78"/>
                    <a:pt x="135" y="78"/>
                    <a:pt x="135" y="78"/>
                  </a:cubicBezTo>
                  <a:cubicBezTo>
                    <a:pt x="135" y="119"/>
                    <a:pt x="106" y="152"/>
                    <a:pt x="70" y="152"/>
                  </a:cubicBezTo>
                  <a:cubicBezTo>
                    <a:pt x="70" y="152"/>
                    <a:pt x="70" y="152"/>
                    <a:pt x="70" y="152"/>
                  </a:cubicBezTo>
                  <a:cubicBezTo>
                    <a:pt x="34" y="152"/>
                    <a:pt x="4" y="119"/>
                    <a:pt x="4" y="78"/>
                  </a:cubicBezTo>
                  <a:close/>
                  <a:moveTo>
                    <a:pt x="70" y="148"/>
                  </a:moveTo>
                  <a:cubicBezTo>
                    <a:pt x="103" y="148"/>
                    <a:pt x="131" y="117"/>
                    <a:pt x="131" y="78"/>
                  </a:cubicBezTo>
                  <a:cubicBezTo>
                    <a:pt x="131" y="78"/>
                    <a:pt x="131" y="78"/>
                    <a:pt x="131" y="78"/>
                  </a:cubicBezTo>
                  <a:cubicBezTo>
                    <a:pt x="131" y="40"/>
                    <a:pt x="103" y="9"/>
                    <a:pt x="70" y="9"/>
                  </a:cubicBezTo>
                  <a:cubicBezTo>
                    <a:pt x="70" y="9"/>
                    <a:pt x="70" y="9"/>
                    <a:pt x="70" y="9"/>
                  </a:cubicBezTo>
                  <a:cubicBezTo>
                    <a:pt x="36" y="9"/>
                    <a:pt x="8" y="39"/>
                    <a:pt x="8" y="78"/>
                  </a:cubicBezTo>
                  <a:cubicBezTo>
                    <a:pt x="8" y="78"/>
                    <a:pt x="8" y="78"/>
                    <a:pt x="8" y="78"/>
                  </a:cubicBezTo>
                  <a:cubicBezTo>
                    <a:pt x="8" y="117"/>
                    <a:pt x="36" y="148"/>
                    <a:pt x="70" y="14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" name="Freeform 8"/>
            <p:cNvSpPr/>
            <p:nvPr/>
          </p:nvSpPr>
          <p:spPr bwMode="auto">
            <a:xfrm>
              <a:off x="1414" y="1650"/>
              <a:ext cx="31" cy="12"/>
            </a:xfrm>
            <a:custGeom>
              <a:avLst/>
              <a:gdLst>
                <a:gd name="T0" fmla="*/ 3 w 13"/>
                <a:gd name="T1" fmla="*/ 5 h 5"/>
                <a:gd name="T2" fmla="*/ 0 w 13"/>
                <a:gd name="T3" fmla="*/ 2 h 5"/>
                <a:gd name="T4" fmla="*/ 0 w 13"/>
                <a:gd name="T5" fmla="*/ 2 h 5"/>
                <a:gd name="T6" fmla="*/ 3 w 13"/>
                <a:gd name="T7" fmla="*/ 0 h 5"/>
                <a:gd name="T8" fmla="*/ 3 w 13"/>
                <a:gd name="T9" fmla="*/ 0 h 5"/>
                <a:gd name="T10" fmla="*/ 10 w 13"/>
                <a:gd name="T11" fmla="*/ 0 h 5"/>
                <a:gd name="T12" fmla="*/ 13 w 13"/>
                <a:gd name="T13" fmla="*/ 2 h 5"/>
                <a:gd name="T14" fmla="*/ 13 w 13"/>
                <a:gd name="T15" fmla="*/ 2 h 5"/>
                <a:gd name="T16" fmla="*/ 10 w 13"/>
                <a:gd name="T17" fmla="*/ 5 h 5"/>
                <a:gd name="T18" fmla="*/ 10 w 13"/>
                <a:gd name="T19" fmla="*/ 5 h 5"/>
                <a:gd name="T20" fmla="*/ 3 w 13"/>
                <a:gd name="T21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" h="5">
                  <a:moveTo>
                    <a:pt x="3" y="5"/>
                  </a:moveTo>
                  <a:cubicBezTo>
                    <a:pt x="1" y="5"/>
                    <a:pt x="0" y="4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2" y="0"/>
                    <a:pt x="13" y="1"/>
                    <a:pt x="13" y="2"/>
                  </a:cubicBezTo>
                  <a:cubicBezTo>
                    <a:pt x="13" y="2"/>
                    <a:pt x="13" y="2"/>
                    <a:pt x="13" y="2"/>
                  </a:cubicBezTo>
                  <a:cubicBezTo>
                    <a:pt x="13" y="4"/>
                    <a:pt x="12" y="5"/>
                    <a:pt x="10" y="5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3" y="5"/>
                    <a:pt x="3" y="5"/>
                    <a:pt x="3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" name="Freeform 9"/>
            <p:cNvSpPr/>
            <p:nvPr/>
          </p:nvSpPr>
          <p:spPr bwMode="auto">
            <a:xfrm>
              <a:off x="1409" y="1646"/>
              <a:ext cx="41" cy="21"/>
            </a:xfrm>
            <a:custGeom>
              <a:avLst/>
              <a:gdLst>
                <a:gd name="T0" fmla="*/ 5 w 17"/>
                <a:gd name="T1" fmla="*/ 9 h 9"/>
                <a:gd name="T2" fmla="*/ 5 w 17"/>
                <a:gd name="T3" fmla="*/ 7 h 9"/>
                <a:gd name="T4" fmla="*/ 5 w 17"/>
                <a:gd name="T5" fmla="*/ 5 h 9"/>
                <a:gd name="T6" fmla="*/ 12 w 17"/>
                <a:gd name="T7" fmla="*/ 5 h 9"/>
                <a:gd name="T8" fmla="*/ 13 w 17"/>
                <a:gd name="T9" fmla="*/ 4 h 9"/>
                <a:gd name="T10" fmla="*/ 13 w 17"/>
                <a:gd name="T11" fmla="*/ 4 h 9"/>
                <a:gd name="T12" fmla="*/ 12 w 17"/>
                <a:gd name="T13" fmla="*/ 4 h 9"/>
                <a:gd name="T14" fmla="*/ 12 w 17"/>
                <a:gd name="T15" fmla="*/ 4 h 9"/>
                <a:gd name="T16" fmla="*/ 5 w 17"/>
                <a:gd name="T17" fmla="*/ 4 h 9"/>
                <a:gd name="T18" fmla="*/ 4 w 17"/>
                <a:gd name="T19" fmla="*/ 4 h 9"/>
                <a:gd name="T20" fmla="*/ 4 w 17"/>
                <a:gd name="T21" fmla="*/ 4 h 9"/>
                <a:gd name="T22" fmla="*/ 5 w 17"/>
                <a:gd name="T23" fmla="*/ 5 h 9"/>
                <a:gd name="T24" fmla="*/ 5 w 17"/>
                <a:gd name="T25" fmla="*/ 5 h 9"/>
                <a:gd name="T26" fmla="*/ 5 w 17"/>
                <a:gd name="T27" fmla="*/ 7 h 9"/>
                <a:gd name="T28" fmla="*/ 5 w 17"/>
                <a:gd name="T29" fmla="*/ 9 h 9"/>
                <a:gd name="T30" fmla="*/ 0 w 17"/>
                <a:gd name="T31" fmla="*/ 4 h 9"/>
                <a:gd name="T32" fmla="*/ 0 w 17"/>
                <a:gd name="T33" fmla="*/ 4 h 9"/>
                <a:gd name="T34" fmla="*/ 5 w 17"/>
                <a:gd name="T35" fmla="*/ 0 h 9"/>
                <a:gd name="T36" fmla="*/ 5 w 17"/>
                <a:gd name="T37" fmla="*/ 0 h 9"/>
                <a:gd name="T38" fmla="*/ 12 w 17"/>
                <a:gd name="T39" fmla="*/ 0 h 9"/>
                <a:gd name="T40" fmla="*/ 17 w 17"/>
                <a:gd name="T41" fmla="*/ 4 h 9"/>
                <a:gd name="T42" fmla="*/ 17 w 17"/>
                <a:gd name="T43" fmla="*/ 4 h 9"/>
                <a:gd name="T44" fmla="*/ 12 w 17"/>
                <a:gd name="T45" fmla="*/ 9 h 9"/>
                <a:gd name="T46" fmla="*/ 12 w 17"/>
                <a:gd name="T47" fmla="*/ 9 h 9"/>
                <a:gd name="T48" fmla="*/ 5 w 17"/>
                <a:gd name="T4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7" h="9">
                  <a:moveTo>
                    <a:pt x="5" y="9"/>
                  </a:moveTo>
                  <a:cubicBezTo>
                    <a:pt x="5" y="7"/>
                    <a:pt x="5" y="7"/>
                    <a:pt x="5" y="7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3" y="5"/>
                    <a:pt x="13" y="5"/>
                    <a:pt x="13" y="4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3" y="4"/>
                    <a:pt x="13" y="4"/>
                    <a:pt x="12" y="4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5"/>
                    <a:pt x="4" y="5"/>
                    <a:pt x="5" y="5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2" y="9"/>
                    <a:pt x="0" y="7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5" y="0"/>
                    <a:pt x="17" y="2"/>
                    <a:pt x="17" y="4"/>
                  </a:cubicBezTo>
                  <a:cubicBezTo>
                    <a:pt x="17" y="4"/>
                    <a:pt x="17" y="4"/>
                    <a:pt x="17" y="4"/>
                  </a:cubicBezTo>
                  <a:cubicBezTo>
                    <a:pt x="17" y="7"/>
                    <a:pt x="15" y="9"/>
                    <a:pt x="12" y="9"/>
                  </a:cubicBezTo>
                  <a:cubicBezTo>
                    <a:pt x="12" y="9"/>
                    <a:pt x="12" y="9"/>
                    <a:pt x="12" y="9"/>
                  </a:cubicBezTo>
                  <a:cubicBezTo>
                    <a:pt x="5" y="9"/>
                    <a:pt x="5" y="9"/>
                    <a:pt x="5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" name="Freeform 10"/>
            <p:cNvSpPr/>
            <p:nvPr/>
          </p:nvSpPr>
          <p:spPr bwMode="auto">
            <a:xfrm>
              <a:off x="1550" y="1627"/>
              <a:ext cx="22" cy="9"/>
            </a:xfrm>
            <a:custGeom>
              <a:avLst/>
              <a:gdLst>
                <a:gd name="T0" fmla="*/ 3 w 9"/>
                <a:gd name="T1" fmla="*/ 4 h 4"/>
                <a:gd name="T2" fmla="*/ 0 w 9"/>
                <a:gd name="T3" fmla="*/ 2 h 4"/>
                <a:gd name="T4" fmla="*/ 0 w 9"/>
                <a:gd name="T5" fmla="*/ 2 h 4"/>
                <a:gd name="T6" fmla="*/ 3 w 9"/>
                <a:gd name="T7" fmla="*/ 0 h 4"/>
                <a:gd name="T8" fmla="*/ 3 w 9"/>
                <a:gd name="T9" fmla="*/ 0 h 4"/>
                <a:gd name="T10" fmla="*/ 6 w 9"/>
                <a:gd name="T11" fmla="*/ 0 h 4"/>
                <a:gd name="T12" fmla="*/ 9 w 9"/>
                <a:gd name="T13" fmla="*/ 2 h 4"/>
                <a:gd name="T14" fmla="*/ 9 w 9"/>
                <a:gd name="T15" fmla="*/ 2 h 4"/>
                <a:gd name="T16" fmla="*/ 6 w 9"/>
                <a:gd name="T17" fmla="*/ 4 h 4"/>
                <a:gd name="T18" fmla="*/ 6 w 9"/>
                <a:gd name="T19" fmla="*/ 4 h 4"/>
                <a:gd name="T20" fmla="*/ 3 w 9"/>
                <a:gd name="T21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" h="4">
                  <a:moveTo>
                    <a:pt x="3" y="4"/>
                  </a:moveTo>
                  <a:cubicBezTo>
                    <a:pt x="1" y="4"/>
                    <a:pt x="0" y="3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8" y="0"/>
                    <a:pt x="9" y="1"/>
                    <a:pt x="9" y="2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9" y="3"/>
                    <a:pt x="8" y="4"/>
                    <a:pt x="6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3" y="4"/>
                    <a:pt x="3" y="4"/>
                    <a:pt x="3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" name="Freeform 11"/>
            <p:cNvSpPr/>
            <p:nvPr/>
          </p:nvSpPr>
          <p:spPr bwMode="auto">
            <a:xfrm>
              <a:off x="1545" y="1622"/>
              <a:ext cx="31" cy="19"/>
            </a:xfrm>
            <a:custGeom>
              <a:avLst/>
              <a:gdLst>
                <a:gd name="T0" fmla="*/ 5 w 13"/>
                <a:gd name="T1" fmla="*/ 8 h 8"/>
                <a:gd name="T2" fmla="*/ 5 w 13"/>
                <a:gd name="T3" fmla="*/ 6 h 8"/>
                <a:gd name="T4" fmla="*/ 5 w 13"/>
                <a:gd name="T5" fmla="*/ 4 h 8"/>
                <a:gd name="T6" fmla="*/ 8 w 13"/>
                <a:gd name="T7" fmla="*/ 4 h 8"/>
                <a:gd name="T8" fmla="*/ 9 w 13"/>
                <a:gd name="T9" fmla="*/ 4 h 8"/>
                <a:gd name="T10" fmla="*/ 9 w 13"/>
                <a:gd name="T11" fmla="*/ 4 h 8"/>
                <a:gd name="T12" fmla="*/ 8 w 13"/>
                <a:gd name="T13" fmla="*/ 4 h 8"/>
                <a:gd name="T14" fmla="*/ 8 w 13"/>
                <a:gd name="T15" fmla="*/ 4 h 8"/>
                <a:gd name="T16" fmla="*/ 5 w 13"/>
                <a:gd name="T17" fmla="*/ 4 h 8"/>
                <a:gd name="T18" fmla="*/ 4 w 13"/>
                <a:gd name="T19" fmla="*/ 4 h 8"/>
                <a:gd name="T20" fmla="*/ 4 w 13"/>
                <a:gd name="T21" fmla="*/ 4 h 8"/>
                <a:gd name="T22" fmla="*/ 5 w 13"/>
                <a:gd name="T23" fmla="*/ 4 h 8"/>
                <a:gd name="T24" fmla="*/ 5 w 13"/>
                <a:gd name="T25" fmla="*/ 4 h 8"/>
                <a:gd name="T26" fmla="*/ 5 w 13"/>
                <a:gd name="T27" fmla="*/ 6 h 8"/>
                <a:gd name="T28" fmla="*/ 5 w 13"/>
                <a:gd name="T29" fmla="*/ 8 h 8"/>
                <a:gd name="T30" fmla="*/ 0 w 13"/>
                <a:gd name="T31" fmla="*/ 4 h 8"/>
                <a:gd name="T32" fmla="*/ 0 w 13"/>
                <a:gd name="T33" fmla="*/ 4 h 8"/>
                <a:gd name="T34" fmla="*/ 5 w 13"/>
                <a:gd name="T35" fmla="*/ 0 h 8"/>
                <a:gd name="T36" fmla="*/ 5 w 13"/>
                <a:gd name="T37" fmla="*/ 0 h 8"/>
                <a:gd name="T38" fmla="*/ 8 w 13"/>
                <a:gd name="T39" fmla="*/ 0 h 8"/>
                <a:gd name="T40" fmla="*/ 13 w 13"/>
                <a:gd name="T41" fmla="*/ 4 h 8"/>
                <a:gd name="T42" fmla="*/ 13 w 13"/>
                <a:gd name="T43" fmla="*/ 4 h 8"/>
                <a:gd name="T44" fmla="*/ 8 w 13"/>
                <a:gd name="T45" fmla="*/ 8 h 8"/>
                <a:gd name="T46" fmla="*/ 8 w 13"/>
                <a:gd name="T47" fmla="*/ 8 h 8"/>
                <a:gd name="T48" fmla="*/ 5 w 13"/>
                <a:gd name="T49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" h="8">
                  <a:moveTo>
                    <a:pt x="5" y="8"/>
                  </a:moveTo>
                  <a:cubicBezTo>
                    <a:pt x="5" y="6"/>
                    <a:pt x="5" y="6"/>
                    <a:pt x="5" y="6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9" y="4"/>
                    <a:pt x="9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5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2" y="8"/>
                    <a:pt x="0" y="6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11" y="0"/>
                    <a:pt x="13" y="2"/>
                    <a:pt x="13" y="4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3" y="6"/>
                    <a:pt x="11" y="8"/>
                    <a:pt x="8" y="8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5" y="8"/>
                    <a:pt x="5" y="8"/>
                    <a:pt x="5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" name="Freeform 12"/>
            <p:cNvSpPr/>
            <p:nvPr/>
          </p:nvSpPr>
          <p:spPr bwMode="auto">
            <a:xfrm>
              <a:off x="1392" y="1684"/>
              <a:ext cx="187" cy="90"/>
            </a:xfrm>
            <a:custGeom>
              <a:avLst/>
              <a:gdLst>
                <a:gd name="T0" fmla="*/ 1 w 78"/>
                <a:gd name="T1" fmla="*/ 23 h 38"/>
                <a:gd name="T2" fmla="*/ 0 w 78"/>
                <a:gd name="T3" fmla="*/ 20 h 38"/>
                <a:gd name="T4" fmla="*/ 0 w 78"/>
                <a:gd name="T5" fmla="*/ 20 h 38"/>
                <a:gd name="T6" fmla="*/ 4 w 78"/>
                <a:gd name="T7" fmla="*/ 19 h 38"/>
                <a:gd name="T8" fmla="*/ 4 w 78"/>
                <a:gd name="T9" fmla="*/ 19 h 38"/>
                <a:gd name="T10" fmla="*/ 14 w 78"/>
                <a:gd name="T11" fmla="*/ 26 h 38"/>
                <a:gd name="T12" fmla="*/ 14 w 78"/>
                <a:gd name="T13" fmla="*/ 26 h 38"/>
                <a:gd name="T14" fmla="*/ 35 w 78"/>
                <a:gd name="T15" fmla="*/ 33 h 38"/>
                <a:gd name="T16" fmla="*/ 35 w 78"/>
                <a:gd name="T17" fmla="*/ 33 h 38"/>
                <a:gd name="T18" fmla="*/ 58 w 78"/>
                <a:gd name="T19" fmla="*/ 20 h 38"/>
                <a:gd name="T20" fmla="*/ 58 w 78"/>
                <a:gd name="T21" fmla="*/ 20 h 38"/>
                <a:gd name="T22" fmla="*/ 73 w 78"/>
                <a:gd name="T23" fmla="*/ 2 h 38"/>
                <a:gd name="T24" fmla="*/ 73 w 78"/>
                <a:gd name="T25" fmla="*/ 2 h 38"/>
                <a:gd name="T26" fmla="*/ 74 w 78"/>
                <a:gd name="T27" fmla="*/ 2 h 38"/>
                <a:gd name="T28" fmla="*/ 74 w 78"/>
                <a:gd name="T29" fmla="*/ 2 h 38"/>
                <a:gd name="T30" fmla="*/ 76 w 78"/>
                <a:gd name="T31" fmla="*/ 0 h 38"/>
                <a:gd name="T32" fmla="*/ 76 w 78"/>
                <a:gd name="T33" fmla="*/ 0 h 38"/>
                <a:gd name="T34" fmla="*/ 78 w 78"/>
                <a:gd name="T35" fmla="*/ 3 h 38"/>
                <a:gd name="T36" fmla="*/ 78 w 78"/>
                <a:gd name="T37" fmla="*/ 3 h 38"/>
                <a:gd name="T38" fmla="*/ 73 w 78"/>
                <a:gd name="T39" fmla="*/ 11 h 38"/>
                <a:gd name="T40" fmla="*/ 73 w 78"/>
                <a:gd name="T41" fmla="*/ 11 h 38"/>
                <a:gd name="T42" fmla="*/ 62 w 78"/>
                <a:gd name="T43" fmla="*/ 22 h 38"/>
                <a:gd name="T44" fmla="*/ 62 w 78"/>
                <a:gd name="T45" fmla="*/ 22 h 38"/>
                <a:gd name="T46" fmla="*/ 35 w 78"/>
                <a:gd name="T47" fmla="*/ 38 h 38"/>
                <a:gd name="T48" fmla="*/ 35 w 78"/>
                <a:gd name="T49" fmla="*/ 38 h 38"/>
                <a:gd name="T50" fmla="*/ 1 w 78"/>
                <a:gd name="T51" fmla="*/ 23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78" h="38">
                  <a:moveTo>
                    <a:pt x="1" y="23"/>
                  </a:moveTo>
                  <a:cubicBezTo>
                    <a:pt x="0" y="22"/>
                    <a:pt x="0" y="21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1" y="19"/>
                    <a:pt x="3" y="19"/>
                    <a:pt x="4" y="19"/>
                  </a:cubicBezTo>
                  <a:cubicBezTo>
                    <a:pt x="4" y="19"/>
                    <a:pt x="4" y="19"/>
                    <a:pt x="4" y="19"/>
                  </a:cubicBezTo>
                  <a:cubicBezTo>
                    <a:pt x="4" y="19"/>
                    <a:pt x="8" y="23"/>
                    <a:pt x="14" y="26"/>
                  </a:cubicBezTo>
                  <a:cubicBezTo>
                    <a:pt x="14" y="26"/>
                    <a:pt x="14" y="26"/>
                    <a:pt x="14" y="26"/>
                  </a:cubicBezTo>
                  <a:cubicBezTo>
                    <a:pt x="20" y="30"/>
                    <a:pt x="28" y="33"/>
                    <a:pt x="35" y="33"/>
                  </a:cubicBezTo>
                  <a:cubicBezTo>
                    <a:pt x="35" y="33"/>
                    <a:pt x="35" y="33"/>
                    <a:pt x="35" y="33"/>
                  </a:cubicBezTo>
                  <a:cubicBezTo>
                    <a:pt x="40" y="33"/>
                    <a:pt x="50" y="27"/>
                    <a:pt x="58" y="20"/>
                  </a:cubicBezTo>
                  <a:cubicBezTo>
                    <a:pt x="58" y="20"/>
                    <a:pt x="58" y="20"/>
                    <a:pt x="58" y="20"/>
                  </a:cubicBezTo>
                  <a:cubicBezTo>
                    <a:pt x="65" y="13"/>
                    <a:pt x="72" y="5"/>
                    <a:pt x="73" y="2"/>
                  </a:cubicBezTo>
                  <a:cubicBezTo>
                    <a:pt x="73" y="2"/>
                    <a:pt x="73" y="2"/>
                    <a:pt x="73" y="2"/>
                  </a:cubicBezTo>
                  <a:cubicBezTo>
                    <a:pt x="74" y="2"/>
                    <a:pt x="74" y="2"/>
                    <a:pt x="74" y="2"/>
                  </a:cubicBezTo>
                  <a:cubicBezTo>
                    <a:pt x="74" y="2"/>
                    <a:pt x="74" y="2"/>
                    <a:pt x="74" y="2"/>
                  </a:cubicBezTo>
                  <a:cubicBezTo>
                    <a:pt x="74" y="1"/>
                    <a:pt x="75" y="0"/>
                    <a:pt x="76" y="0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78" y="0"/>
                    <a:pt x="78" y="1"/>
                    <a:pt x="78" y="3"/>
                  </a:cubicBezTo>
                  <a:cubicBezTo>
                    <a:pt x="78" y="3"/>
                    <a:pt x="78" y="3"/>
                    <a:pt x="78" y="3"/>
                  </a:cubicBezTo>
                  <a:cubicBezTo>
                    <a:pt x="78" y="5"/>
                    <a:pt x="76" y="7"/>
                    <a:pt x="73" y="11"/>
                  </a:cubicBezTo>
                  <a:cubicBezTo>
                    <a:pt x="73" y="11"/>
                    <a:pt x="73" y="11"/>
                    <a:pt x="73" y="11"/>
                  </a:cubicBezTo>
                  <a:cubicBezTo>
                    <a:pt x="70" y="14"/>
                    <a:pt x="67" y="18"/>
                    <a:pt x="62" y="22"/>
                  </a:cubicBezTo>
                  <a:cubicBezTo>
                    <a:pt x="62" y="22"/>
                    <a:pt x="62" y="22"/>
                    <a:pt x="62" y="22"/>
                  </a:cubicBezTo>
                  <a:cubicBezTo>
                    <a:pt x="54" y="30"/>
                    <a:pt x="44" y="37"/>
                    <a:pt x="35" y="38"/>
                  </a:cubicBezTo>
                  <a:cubicBezTo>
                    <a:pt x="35" y="38"/>
                    <a:pt x="35" y="38"/>
                    <a:pt x="35" y="38"/>
                  </a:cubicBezTo>
                  <a:cubicBezTo>
                    <a:pt x="18" y="37"/>
                    <a:pt x="1" y="23"/>
                    <a:pt x="1" y="2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" name="Freeform 13"/>
            <p:cNvSpPr>
              <a:spLocks noEditPoints="1"/>
            </p:cNvSpPr>
            <p:nvPr/>
          </p:nvSpPr>
          <p:spPr bwMode="auto">
            <a:xfrm>
              <a:off x="1387" y="1679"/>
              <a:ext cx="197" cy="100"/>
            </a:xfrm>
            <a:custGeom>
              <a:avLst/>
              <a:gdLst>
                <a:gd name="T0" fmla="*/ 2 w 82"/>
                <a:gd name="T1" fmla="*/ 27 h 42"/>
                <a:gd name="T2" fmla="*/ 0 w 82"/>
                <a:gd name="T3" fmla="*/ 23 h 42"/>
                <a:gd name="T4" fmla="*/ 1 w 82"/>
                <a:gd name="T5" fmla="*/ 21 h 42"/>
                <a:gd name="T6" fmla="*/ 4 w 82"/>
                <a:gd name="T7" fmla="*/ 19 h 42"/>
                <a:gd name="T8" fmla="*/ 7 w 82"/>
                <a:gd name="T9" fmla="*/ 20 h 42"/>
                <a:gd name="T10" fmla="*/ 7 w 82"/>
                <a:gd name="T11" fmla="*/ 20 h 42"/>
                <a:gd name="T12" fmla="*/ 7 w 82"/>
                <a:gd name="T13" fmla="*/ 20 h 42"/>
                <a:gd name="T14" fmla="*/ 7 w 82"/>
                <a:gd name="T15" fmla="*/ 20 h 42"/>
                <a:gd name="T16" fmla="*/ 7 w 82"/>
                <a:gd name="T17" fmla="*/ 20 h 42"/>
                <a:gd name="T18" fmla="*/ 7 w 82"/>
                <a:gd name="T19" fmla="*/ 20 h 42"/>
                <a:gd name="T20" fmla="*/ 7 w 82"/>
                <a:gd name="T21" fmla="*/ 20 h 42"/>
                <a:gd name="T22" fmla="*/ 7 w 82"/>
                <a:gd name="T23" fmla="*/ 20 h 42"/>
                <a:gd name="T24" fmla="*/ 8 w 82"/>
                <a:gd name="T25" fmla="*/ 20 h 42"/>
                <a:gd name="T26" fmla="*/ 10 w 82"/>
                <a:gd name="T27" fmla="*/ 22 h 42"/>
                <a:gd name="T28" fmla="*/ 17 w 82"/>
                <a:gd name="T29" fmla="*/ 26 h 42"/>
                <a:gd name="T30" fmla="*/ 36 w 82"/>
                <a:gd name="T31" fmla="*/ 33 h 42"/>
                <a:gd name="T32" fmla="*/ 37 w 82"/>
                <a:gd name="T33" fmla="*/ 33 h 42"/>
                <a:gd name="T34" fmla="*/ 37 w 82"/>
                <a:gd name="T35" fmla="*/ 33 h 42"/>
                <a:gd name="T36" fmla="*/ 37 w 82"/>
                <a:gd name="T37" fmla="*/ 33 h 42"/>
                <a:gd name="T38" fmla="*/ 37 w 82"/>
                <a:gd name="T39" fmla="*/ 33 h 42"/>
                <a:gd name="T40" fmla="*/ 58 w 82"/>
                <a:gd name="T41" fmla="*/ 21 h 42"/>
                <a:gd name="T42" fmla="*/ 74 w 82"/>
                <a:gd name="T43" fmla="*/ 3 h 42"/>
                <a:gd name="T44" fmla="*/ 74 w 82"/>
                <a:gd name="T45" fmla="*/ 3 h 42"/>
                <a:gd name="T46" fmla="*/ 78 w 82"/>
                <a:gd name="T47" fmla="*/ 0 h 42"/>
                <a:gd name="T48" fmla="*/ 79 w 82"/>
                <a:gd name="T49" fmla="*/ 0 h 42"/>
                <a:gd name="T50" fmla="*/ 82 w 82"/>
                <a:gd name="T51" fmla="*/ 4 h 42"/>
                <a:gd name="T52" fmla="*/ 82 w 82"/>
                <a:gd name="T53" fmla="*/ 5 h 42"/>
                <a:gd name="T54" fmla="*/ 77 w 82"/>
                <a:gd name="T55" fmla="*/ 14 h 42"/>
                <a:gd name="T56" fmla="*/ 66 w 82"/>
                <a:gd name="T57" fmla="*/ 26 h 42"/>
                <a:gd name="T58" fmla="*/ 37 w 82"/>
                <a:gd name="T59" fmla="*/ 42 h 42"/>
                <a:gd name="T60" fmla="*/ 4 w 82"/>
                <a:gd name="T61" fmla="*/ 24 h 42"/>
                <a:gd name="T62" fmla="*/ 4 w 82"/>
                <a:gd name="T63" fmla="*/ 24 h 42"/>
                <a:gd name="T64" fmla="*/ 5 w 82"/>
                <a:gd name="T65" fmla="*/ 24 h 42"/>
                <a:gd name="T66" fmla="*/ 7 w 82"/>
                <a:gd name="T67" fmla="*/ 26 h 42"/>
                <a:gd name="T68" fmla="*/ 15 w 82"/>
                <a:gd name="T69" fmla="*/ 31 h 42"/>
                <a:gd name="T70" fmla="*/ 37 w 82"/>
                <a:gd name="T71" fmla="*/ 38 h 42"/>
                <a:gd name="T72" fmla="*/ 63 w 82"/>
                <a:gd name="T73" fmla="*/ 23 h 42"/>
                <a:gd name="T74" fmla="*/ 74 w 82"/>
                <a:gd name="T75" fmla="*/ 12 h 42"/>
                <a:gd name="T76" fmla="*/ 78 w 82"/>
                <a:gd name="T77" fmla="*/ 5 h 42"/>
                <a:gd name="T78" fmla="*/ 78 w 82"/>
                <a:gd name="T79" fmla="*/ 4 h 42"/>
                <a:gd name="T80" fmla="*/ 78 w 82"/>
                <a:gd name="T81" fmla="*/ 4 h 42"/>
                <a:gd name="T82" fmla="*/ 78 w 82"/>
                <a:gd name="T83" fmla="*/ 4 h 42"/>
                <a:gd name="T84" fmla="*/ 77 w 82"/>
                <a:gd name="T85" fmla="*/ 5 h 42"/>
                <a:gd name="T86" fmla="*/ 77 w 82"/>
                <a:gd name="T87" fmla="*/ 5 h 42"/>
                <a:gd name="T88" fmla="*/ 61 w 82"/>
                <a:gd name="T89" fmla="*/ 24 h 42"/>
                <a:gd name="T90" fmla="*/ 37 w 82"/>
                <a:gd name="T91" fmla="*/ 37 h 42"/>
                <a:gd name="T92" fmla="*/ 37 w 82"/>
                <a:gd name="T93" fmla="*/ 37 h 42"/>
                <a:gd name="T94" fmla="*/ 36 w 82"/>
                <a:gd name="T95" fmla="*/ 37 h 42"/>
                <a:gd name="T96" fmla="*/ 15 w 82"/>
                <a:gd name="T97" fmla="*/ 30 h 42"/>
                <a:gd name="T98" fmla="*/ 8 w 82"/>
                <a:gd name="T99" fmla="*/ 25 h 42"/>
                <a:gd name="T100" fmla="*/ 5 w 82"/>
                <a:gd name="T101" fmla="*/ 23 h 42"/>
                <a:gd name="T102" fmla="*/ 4 w 82"/>
                <a:gd name="T103" fmla="*/ 23 h 42"/>
                <a:gd name="T104" fmla="*/ 4 w 82"/>
                <a:gd name="T105" fmla="*/ 23 h 42"/>
                <a:gd name="T106" fmla="*/ 4 w 82"/>
                <a:gd name="T107" fmla="*/ 23 h 42"/>
                <a:gd name="T108" fmla="*/ 4 w 82"/>
                <a:gd name="T109" fmla="*/ 24 h 42"/>
                <a:gd name="T110" fmla="*/ 2 w 82"/>
                <a:gd name="T111" fmla="*/ 27 h 42"/>
                <a:gd name="T112" fmla="*/ 4 w 82"/>
                <a:gd name="T113" fmla="*/ 24 h 42"/>
                <a:gd name="T114" fmla="*/ 2 w 82"/>
                <a:gd name="T115" fmla="*/ 27 h 42"/>
                <a:gd name="T116" fmla="*/ 5 w 82"/>
                <a:gd name="T117" fmla="*/ 23 h 42"/>
                <a:gd name="T118" fmla="*/ 5 w 82"/>
                <a:gd name="T119" fmla="*/ 23 h 42"/>
                <a:gd name="T120" fmla="*/ 5 w 82"/>
                <a:gd name="T121" fmla="*/ 23 h 42"/>
                <a:gd name="T122" fmla="*/ 4 w 82"/>
                <a:gd name="T123" fmla="*/ 22 h 42"/>
                <a:gd name="T124" fmla="*/ 4 w 82"/>
                <a:gd name="T125" fmla="*/ 23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82" h="42">
                  <a:moveTo>
                    <a:pt x="2" y="27"/>
                  </a:moveTo>
                  <a:cubicBezTo>
                    <a:pt x="2" y="27"/>
                    <a:pt x="2" y="27"/>
                    <a:pt x="2" y="27"/>
                  </a:cubicBezTo>
                  <a:cubicBezTo>
                    <a:pt x="2" y="27"/>
                    <a:pt x="2" y="27"/>
                    <a:pt x="2" y="27"/>
                  </a:cubicBezTo>
                  <a:cubicBezTo>
                    <a:pt x="0" y="26"/>
                    <a:pt x="0" y="25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2"/>
                    <a:pt x="0" y="21"/>
                    <a:pt x="1" y="21"/>
                  </a:cubicBezTo>
                  <a:cubicBezTo>
                    <a:pt x="1" y="21"/>
                    <a:pt x="1" y="21"/>
                    <a:pt x="1" y="21"/>
                  </a:cubicBezTo>
                  <a:cubicBezTo>
                    <a:pt x="2" y="19"/>
                    <a:pt x="3" y="19"/>
                    <a:pt x="4" y="19"/>
                  </a:cubicBezTo>
                  <a:cubicBezTo>
                    <a:pt x="4" y="19"/>
                    <a:pt x="4" y="19"/>
                    <a:pt x="4" y="19"/>
                  </a:cubicBezTo>
                  <a:cubicBezTo>
                    <a:pt x="5" y="19"/>
                    <a:pt x="6" y="19"/>
                    <a:pt x="7" y="20"/>
                  </a:cubicBezTo>
                  <a:cubicBezTo>
                    <a:pt x="7" y="20"/>
                    <a:pt x="7" y="20"/>
                    <a:pt x="7" y="20"/>
                  </a:cubicBezTo>
                  <a:cubicBezTo>
                    <a:pt x="7" y="20"/>
                    <a:pt x="7" y="20"/>
                    <a:pt x="7" y="20"/>
                  </a:cubicBezTo>
                  <a:cubicBezTo>
                    <a:pt x="7" y="20"/>
                    <a:pt x="7" y="20"/>
                    <a:pt x="7" y="20"/>
                  </a:cubicBezTo>
                  <a:cubicBezTo>
                    <a:pt x="7" y="20"/>
                    <a:pt x="7" y="20"/>
                    <a:pt x="7" y="20"/>
                  </a:cubicBezTo>
                  <a:cubicBezTo>
                    <a:pt x="7" y="20"/>
                    <a:pt x="7" y="20"/>
                    <a:pt x="7" y="20"/>
                  </a:cubicBezTo>
                  <a:cubicBezTo>
                    <a:pt x="7" y="20"/>
                    <a:pt x="7" y="20"/>
                    <a:pt x="7" y="20"/>
                  </a:cubicBezTo>
                  <a:cubicBezTo>
                    <a:pt x="7" y="20"/>
                    <a:pt x="7" y="20"/>
                    <a:pt x="7" y="20"/>
                  </a:cubicBezTo>
                  <a:cubicBezTo>
                    <a:pt x="7" y="20"/>
                    <a:pt x="7" y="20"/>
                    <a:pt x="7" y="20"/>
                  </a:cubicBezTo>
                  <a:cubicBezTo>
                    <a:pt x="7" y="20"/>
                    <a:pt x="7" y="20"/>
                    <a:pt x="7" y="20"/>
                  </a:cubicBezTo>
                  <a:cubicBezTo>
                    <a:pt x="7" y="20"/>
                    <a:pt x="7" y="20"/>
                    <a:pt x="7" y="20"/>
                  </a:cubicBezTo>
                  <a:cubicBezTo>
                    <a:pt x="7" y="20"/>
                    <a:pt x="7" y="20"/>
                    <a:pt x="7" y="20"/>
                  </a:cubicBezTo>
                  <a:cubicBezTo>
                    <a:pt x="7" y="20"/>
                    <a:pt x="7" y="20"/>
                    <a:pt x="7" y="20"/>
                  </a:cubicBezTo>
                  <a:cubicBezTo>
                    <a:pt x="7" y="20"/>
                    <a:pt x="7" y="20"/>
                    <a:pt x="7" y="20"/>
                  </a:cubicBezTo>
                  <a:cubicBezTo>
                    <a:pt x="7" y="20"/>
                    <a:pt x="7" y="20"/>
                    <a:pt x="7" y="20"/>
                  </a:cubicBezTo>
                  <a:cubicBezTo>
                    <a:pt x="7" y="20"/>
                    <a:pt x="7" y="20"/>
                    <a:pt x="7" y="20"/>
                  </a:cubicBezTo>
                  <a:cubicBezTo>
                    <a:pt x="7" y="20"/>
                    <a:pt x="8" y="20"/>
                    <a:pt x="8" y="20"/>
                  </a:cubicBezTo>
                  <a:cubicBezTo>
                    <a:pt x="8" y="20"/>
                    <a:pt x="8" y="20"/>
                    <a:pt x="8" y="20"/>
                  </a:cubicBezTo>
                  <a:cubicBezTo>
                    <a:pt x="8" y="21"/>
                    <a:pt x="9" y="21"/>
                    <a:pt x="10" y="22"/>
                  </a:cubicBezTo>
                  <a:cubicBezTo>
                    <a:pt x="10" y="22"/>
                    <a:pt x="10" y="22"/>
                    <a:pt x="10" y="22"/>
                  </a:cubicBezTo>
                  <a:cubicBezTo>
                    <a:pt x="12" y="23"/>
                    <a:pt x="14" y="25"/>
                    <a:pt x="17" y="26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23" y="30"/>
                    <a:pt x="30" y="33"/>
                    <a:pt x="36" y="33"/>
                  </a:cubicBezTo>
                  <a:cubicBezTo>
                    <a:pt x="36" y="33"/>
                    <a:pt x="36" y="33"/>
                    <a:pt x="36" y="33"/>
                  </a:cubicBezTo>
                  <a:cubicBezTo>
                    <a:pt x="36" y="33"/>
                    <a:pt x="36" y="33"/>
                    <a:pt x="37" y="33"/>
                  </a:cubicBezTo>
                  <a:cubicBezTo>
                    <a:pt x="37" y="33"/>
                    <a:pt x="37" y="33"/>
                    <a:pt x="37" y="33"/>
                  </a:cubicBezTo>
                  <a:cubicBezTo>
                    <a:pt x="37" y="33"/>
                    <a:pt x="37" y="33"/>
                    <a:pt x="37" y="33"/>
                  </a:cubicBezTo>
                  <a:cubicBezTo>
                    <a:pt x="37" y="33"/>
                    <a:pt x="37" y="33"/>
                    <a:pt x="37" y="33"/>
                  </a:cubicBezTo>
                  <a:cubicBezTo>
                    <a:pt x="37" y="33"/>
                    <a:pt x="37" y="33"/>
                    <a:pt x="37" y="33"/>
                  </a:cubicBezTo>
                  <a:cubicBezTo>
                    <a:pt x="37" y="33"/>
                    <a:pt x="37" y="33"/>
                    <a:pt x="37" y="33"/>
                  </a:cubicBezTo>
                  <a:cubicBezTo>
                    <a:pt x="37" y="33"/>
                    <a:pt x="37" y="33"/>
                    <a:pt x="37" y="33"/>
                  </a:cubicBezTo>
                  <a:cubicBezTo>
                    <a:pt x="41" y="33"/>
                    <a:pt x="51" y="27"/>
                    <a:pt x="58" y="21"/>
                  </a:cubicBezTo>
                  <a:cubicBezTo>
                    <a:pt x="58" y="21"/>
                    <a:pt x="58" y="21"/>
                    <a:pt x="58" y="21"/>
                  </a:cubicBezTo>
                  <a:cubicBezTo>
                    <a:pt x="66" y="14"/>
                    <a:pt x="73" y="6"/>
                    <a:pt x="74" y="3"/>
                  </a:cubicBezTo>
                  <a:cubicBezTo>
                    <a:pt x="74" y="3"/>
                    <a:pt x="74" y="3"/>
                    <a:pt x="74" y="3"/>
                  </a:cubicBezTo>
                  <a:cubicBezTo>
                    <a:pt x="74" y="3"/>
                    <a:pt x="74" y="3"/>
                    <a:pt x="74" y="3"/>
                  </a:cubicBezTo>
                  <a:cubicBezTo>
                    <a:pt x="74" y="3"/>
                    <a:pt x="74" y="3"/>
                    <a:pt x="74" y="3"/>
                  </a:cubicBezTo>
                  <a:cubicBezTo>
                    <a:pt x="74" y="1"/>
                    <a:pt x="76" y="0"/>
                    <a:pt x="78" y="0"/>
                  </a:cubicBezTo>
                  <a:cubicBezTo>
                    <a:pt x="78" y="0"/>
                    <a:pt x="78" y="0"/>
                    <a:pt x="78" y="0"/>
                  </a:cubicBezTo>
                  <a:cubicBezTo>
                    <a:pt x="78" y="0"/>
                    <a:pt x="78" y="0"/>
                    <a:pt x="79" y="0"/>
                  </a:cubicBezTo>
                  <a:cubicBezTo>
                    <a:pt x="79" y="0"/>
                    <a:pt x="79" y="0"/>
                    <a:pt x="79" y="0"/>
                  </a:cubicBezTo>
                  <a:cubicBezTo>
                    <a:pt x="81" y="0"/>
                    <a:pt x="82" y="2"/>
                    <a:pt x="82" y="4"/>
                  </a:cubicBezTo>
                  <a:cubicBezTo>
                    <a:pt x="82" y="4"/>
                    <a:pt x="82" y="4"/>
                    <a:pt x="82" y="4"/>
                  </a:cubicBezTo>
                  <a:cubicBezTo>
                    <a:pt x="82" y="5"/>
                    <a:pt x="82" y="5"/>
                    <a:pt x="82" y="5"/>
                  </a:cubicBezTo>
                  <a:cubicBezTo>
                    <a:pt x="82" y="5"/>
                    <a:pt x="82" y="5"/>
                    <a:pt x="82" y="5"/>
                  </a:cubicBezTo>
                  <a:cubicBezTo>
                    <a:pt x="82" y="8"/>
                    <a:pt x="80" y="11"/>
                    <a:pt x="77" y="14"/>
                  </a:cubicBezTo>
                  <a:cubicBezTo>
                    <a:pt x="77" y="14"/>
                    <a:pt x="77" y="14"/>
                    <a:pt x="77" y="14"/>
                  </a:cubicBezTo>
                  <a:cubicBezTo>
                    <a:pt x="74" y="18"/>
                    <a:pt x="70" y="22"/>
                    <a:pt x="66" y="26"/>
                  </a:cubicBezTo>
                  <a:cubicBezTo>
                    <a:pt x="66" y="26"/>
                    <a:pt x="66" y="26"/>
                    <a:pt x="66" y="26"/>
                  </a:cubicBezTo>
                  <a:cubicBezTo>
                    <a:pt x="57" y="33"/>
                    <a:pt x="47" y="41"/>
                    <a:pt x="37" y="42"/>
                  </a:cubicBezTo>
                  <a:cubicBezTo>
                    <a:pt x="37" y="42"/>
                    <a:pt x="37" y="42"/>
                    <a:pt x="37" y="42"/>
                  </a:cubicBezTo>
                  <a:cubicBezTo>
                    <a:pt x="20" y="41"/>
                    <a:pt x="4" y="29"/>
                    <a:pt x="2" y="27"/>
                  </a:cubicBezTo>
                  <a:close/>
                  <a:moveTo>
                    <a:pt x="4" y="24"/>
                  </a:moveTo>
                  <a:cubicBezTo>
                    <a:pt x="4" y="24"/>
                    <a:pt x="4" y="24"/>
                    <a:pt x="4" y="24"/>
                  </a:cubicBezTo>
                  <a:cubicBezTo>
                    <a:pt x="4" y="24"/>
                    <a:pt x="4" y="24"/>
                    <a:pt x="4" y="24"/>
                  </a:cubicBezTo>
                  <a:cubicBezTo>
                    <a:pt x="4" y="24"/>
                    <a:pt x="5" y="24"/>
                    <a:pt x="5" y="24"/>
                  </a:cubicBezTo>
                  <a:cubicBezTo>
                    <a:pt x="5" y="24"/>
                    <a:pt x="5" y="24"/>
                    <a:pt x="5" y="24"/>
                  </a:cubicBezTo>
                  <a:cubicBezTo>
                    <a:pt x="5" y="25"/>
                    <a:pt x="6" y="25"/>
                    <a:pt x="7" y="26"/>
                  </a:cubicBezTo>
                  <a:cubicBezTo>
                    <a:pt x="7" y="26"/>
                    <a:pt x="7" y="26"/>
                    <a:pt x="7" y="26"/>
                  </a:cubicBezTo>
                  <a:cubicBezTo>
                    <a:pt x="9" y="27"/>
                    <a:pt x="11" y="29"/>
                    <a:pt x="15" y="31"/>
                  </a:cubicBezTo>
                  <a:cubicBezTo>
                    <a:pt x="15" y="31"/>
                    <a:pt x="15" y="31"/>
                    <a:pt x="15" y="31"/>
                  </a:cubicBezTo>
                  <a:cubicBezTo>
                    <a:pt x="21" y="34"/>
                    <a:pt x="29" y="38"/>
                    <a:pt x="37" y="38"/>
                  </a:cubicBezTo>
                  <a:cubicBezTo>
                    <a:pt x="37" y="38"/>
                    <a:pt x="37" y="38"/>
                    <a:pt x="37" y="38"/>
                  </a:cubicBezTo>
                  <a:cubicBezTo>
                    <a:pt x="44" y="38"/>
                    <a:pt x="55" y="30"/>
                    <a:pt x="63" y="23"/>
                  </a:cubicBezTo>
                  <a:cubicBezTo>
                    <a:pt x="63" y="23"/>
                    <a:pt x="63" y="23"/>
                    <a:pt x="63" y="23"/>
                  </a:cubicBezTo>
                  <a:cubicBezTo>
                    <a:pt x="67" y="19"/>
                    <a:pt x="71" y="15"/>
                    <a:pt x="74" y="12"/>
                  </a:cubicBezTo>
                  <a:cubicBezTo>
                    <a:pt x="74" y="12"/>
                    <a:pt x="74" y="12"/>
                    <a:pt x="74" y="12"/>
                  </a:cubicBezTo>
                  <a:cubicBezTo>
                    <a:pt x="76" y="8"/>
                    <a:pt x="78" y="6"/>
                    <a:pt x="78" y="5"/>
                  </a:cubicBezTo>
                  <a:cubicBezTo>
                    <a:pt x="78" y="5"/>
                    <a:pt x="78" y="5"/>
                    <a:pt x="78" y="5"/>
                  </a:cubicBezTo>
                  <a:cubicBezTo>
                    <a:pt x="78" y="4"/>
                    <a:pt x="78" y="4"/>
                    <a:pt x="78" y="4"/>
                  </a:cubicBezTo>
                  <a:cubicBezTo>
                    <a:pt x="78" y="4"/>
                    <a:pt x="78" y="4"/>
                    <a:pt x="78" y="4"/>
                  </a:cubicBezTo>
                  <a:cubicBezTo>
                    <a:pt x="78" y="4"/>
                    <a:pt x="78" y="4"/>
                    <a:pt x="78" y="4"/>
                  </a:cubicBezTo>
                  <a:cubicBezTo>
                    <a:pt x="78" y="4"/>
                    <a:pt x="78" y="4"/>
                    <a:pt x="78" y="4"/>
                  </a:cubicBezTo>
                  <a:cubicBezTo>
                    <a:pt x="78" y="4"/>
                    <a:pt x="78" y="4"/>
                    <a:pt x="78" y="4"/>
                  </a:cubicBezTo>
                  <a:cubicBezTo>
                    <a:pt x="78" y="4"/>
                    <a:pt x="78" y="4"/>
                    <a:pt x="78" y="4"/>
                  </a:cubicBezTo>
                  <a:cubicBezTo>
                    <a:pt x="78" y="5"/>
                    <a:pt x="78" y="5"/>
                    <a:pt x="78" y="5"/>
                  </a:cubicBezTo>
                  <a:cubicBezTo>
                    <a:pt x="77" y="5"/>
                    <a:pt x="77" y="5"/>
                    <a:pt x="77" y="5"/>
                  </a:cubicBezTo>
                  <a:cubicBezTo>
                    <a:pt x="77" y="5"/>
                    <a:pt x="77" y="5"/>
                    <a:pt x="77" y="5"/>
                  </a:cubicBezTo>
                  <a:cubicBezTo>
                    <a:pt x="77" y="5"/>
                    <a:pt x="77" y="5"/>
                    <a:pt x="77" y="5"/>
                  </a:cubicBezTo>
                  <a:cubicBezTo>
                    <a:pt x="76" y="9"/>
                    <a:pt x="69" y="16"/>
                    <a:pt x="61" y="24"/>
                  </a:cubicBezTo>
                  <a:cubicBezTo>
                    <a:pt x="61" y="24"/>
                    <a:pt x="61" y="24"/>
                    <a:pt x="61" y="24"/>
                  </a:cubicBezTo>
                  <a:cubicBezTo>
                    <a:pt x="53" y="31"/>
                    <a:pt x="44" y="37"/>
                    <a:pt x="37" y="37"/>
                  </a:cubicBezTo>
                  <a:cubicBezTo>
                    <a:pt x="37" y="37"/>
                    <a:pt x="37" y="37"/>
                    <a:pt x="37" y="37"/>
                  </a:cubicBezTo>
                  <a:cubicBezTo>
                    <a:pt x="37" y="37"/>
                    <a:pt x="37" y="37"/>
                    <a:pt x="37" y="37"/>
                  </a:cubicBezTo>
                  <a:cubicBezTo>
                    <a:pt x="37" y="37"/>
                    <a:pt x="37" y="37"/>
                    <a:pt x="37" y="37"/>
                  </a:cubicBezTo>
                  <a:cubicBezTo>
                    <a:pt x="36" y="37"/>
                    <a:pt x="36" y="37"/>
                    <a:pt x="36" y="37"/>
                  </a:cubicBezTo>
                  <a:cubicBezTo>
                    <a:pt x="36" y="37"/>
                    <a:pt x="36" y="37"/>
                    <a:pt x="36" y="37"/>
                  </a:cubicBezTo>
                  <a:cubicBezTo>
                    <a:pt x="29" y="37"/>
                    <a:pt x="21" y="33"/>
                    <a:pt x="15" y="30"/>
                  </a:cubicBezTo>
                  <a:cubicBezTo>
                    <a:pt x="15" y="30"/>
                    <a:pt x="15" y="30"/>
                    <a:pt x="15" y="30"/>
                  </a:cubicBezTo>
                  <a:cubicBezTo>
                    <a:pt x="12" y="28"/>
                    <a:pt x="10" y="27"/>
                    <a:pt x="8" y="25"/>
                  </a:cubicBezTo>
                  <a:cubicBezTo>
                    <a:pt x="8" y="25"/>
                    <a:pt x="8" y="25"/>
                    <a:pt x="8" y="25"/>
                  </a:cubicBezTo>
                  <a:cubicBezTo>
                    <a:pt x="8" y="26"/>
                    <a:pt x="8" y="26"/>
                    <a:pt x="8" y="26"/>
                  </a:cubicBezTo>
                  <a:cubicBezTo>
                    <a:pt x="5" y="23"/>
                    <a:pt x="5" y="23"/>
                    <a:pt x="5" y="23"/>
                  </a:cubicBezTo>
                  <a:cubicBezTo>
                    <a:pt x="4" y="23"/>
                    <a:pt x="4" y="23"/>
                    <a:pt x="4" y="23"/>
                  </a:cubicBezTo>
                  <a:cubicBezTo>
                    <a:pt x="4" y="23"/>
                    <a:pt x="4" y="23"/>
                    <a:pt x="4" y="23"/>
                  </a:cubicBezTo>
                  <a:cubicBezTo>
                    <a:pt x="4" y="23"/>
                    <a:pt x="4" y="23"/>
                    <a:pt x="4" y="23"/>
                  </a:cubicBezTo>
                  <a:cubicBezTo>
                    <a:pt x="4" y="23"/>
                    <a:pt x="4" y="23"/>
                    <a:pt x="4" y="23"/>
                  </a:cubicBezTo>
                  <a:cubicBezTo>
                    <a:pt x="4" y="23"/>
                    <a:pt x="4" y="23"/>
                    <a:pt x="4" y="23"/>
                  </a:cubicBezTo>
                  <a:cubicBezTo>
                    <a:pt x="4" y="23"/>
                    <a:pt x="4" y="23"/>
                    <a:pt x="4" y="23"/>
                  </a:cubicBezTo>
                  <a:cubicBezTo>
                    <a:pt x="4" y="23"/>
                    <a:pt x="4" y="23"/>
                    <a:pt x="4" y="24"/>
                  </a:cubicBezTo>
                  <a:cubicBezTo>
                    <a:pt x="4" y="24"/>
                    <a:pt x="4" y="24"/>
                    <a:pt x="4" y="24"/>
                  </a:cubicBezTo>
                  <a:cubicBezTo>
                    <a:pt x="4" y="24"/>
                    <a:pt x="4" y="24"/>
                    <a:pt x="4" y="24"/>
                  </a:cubicBezTo>
                  <a:close/>
                  <a:moveTo>
                    <a:pt x="2" y="27"/>
                  </a:moveTo>
                  <a:cubicBezTo>
                    <a:pt x="3" y="25"/>
                    <a:pt x="3" y="25"/>
                    <a:pt x="3" y="25"/>
                  </a:cubicBezTo>
                  <a:cubicBezTo>
                    <a:pt x="4" y="24"/>
                    <a:pt x="4" y="24"/>
                    <a:pt x="4" y="24"/>
                  </a:cubicBezTo>
                  <a:cubicBezTo>
                    <a:pt x="3" y="25"/>
                    <a:pt x="3" y="25"/>
                    <a:pt x="3" y="25"/>
                  </a:cubicBezTo>
                  <a:cubicBezTo>
                    <a:pt x="2" y="27"/>
                    <a:pt x="2" y="27"/>
                    <a:pt x="2" y="27"/>
                  </a:cubicBezTo>
                  <a:close/>
                  <a:moveTo>
                    <a:pt x="5" y="23"/>
                  </a:moveTo>
                  <a:cubicBezTo>
                    <a:pt x="5" y="23"/>
                    <a:pt x="5" y="23"/>
                    <a:pt x="5" y="23"/>
                  </a:cubicBezTo>
                  <a:cubicBezTo>
                    <a:pt x="5" y="23"/>
                    <a:pt x="5" y="23"/>
                    <a:pt x="5" y="23"/>
                  </a:cubicBezTo>
                  <a:cubicBezTo>
                    <a:pt x="5" y="23"/>
                    <a:pt x="5" y="23"/>
                    <a:pt x="5" y="23"/>
                  </a:cubicBezTo>
                  <a:cubicBezTo>
                    <a:pt x="5" y="23"/>
                    <a:pt x="5" y="23"/>
                    <a:pt x="5" y="23"/>
                  </a:cubicBezTo>
                  <a:cubicBezTo>
                    <a:pt x="5" y="23"/>
                    <a:pt x="5" y="23"/>
                    <a:pt x="5" y="23"/>
                  </a:cubicBezTo>
                  <a:close/>
                  <a:moveTo>
                    <a:pt x="4" y="23"/>
                  </a:moveTo>
                  <a:cubicBezTo>
                    <a:pt x="4" y="22"/>
                    <a:pt x="4" y="22"/>
                    <a:pt x="4" y="22"/>
                  </a:cubicBezTo>
                  <a:cubicBezTo>
                    <a:pt x="4" y="22"/>
                    <a:pt x="4" y="22"/>
                    <a:pt x="4" y="22"/>
                  </a:cubicBezTo>
                  <a:cubicBezTo>
                    <a:pt x="4" y="22"/>
                    <a:pt x="4" y="22"/>
                    <a:pt x="4" y="2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" name="Freeform 14"/>
            <p:cNvSpPr/>
            <p:nvPr/>
          </p:nvSpPr>
          <p:spPr bwMode="auto">
            <a:xfrm>
              <a:off x="1555" y="1674"/>
              <a:ext cx="40" cy="22"/>
            </a:xfrm>
            <a:custGeom>
              <a:avLst/>
              <a:gdLst>
                <a:gd name="T0" fmla="*/ 13 w 17"/>
                <a:gd name="T1" fmla="*/ 9 h 9"/>
                <a:gd name="T2" fmla="*/ 2 w 17"/>
                <a:gd name="T3" fmla="*/ 5 h 9"/>
                <a:gd name="T4" fmla="*/ 0 w 17"/>
                <a:gd name="T5" fmla="*/ 2 h 9"/>
                <a:gd name="T6" fmla="*/ 0 w 17"/>
                <a:gd name="T7" fmla="*/ 2 h 9"/>
                <a:gd name="T8" fmla="*/ 3 w 17"/>
                <a:gd name="T9" fmla="*/ 0 h 9"/>
                <a:gd name="T10" fmla="*/ 3 w 17"/>
                <a:gd name="T11" fmla="*/ 0 h 9"/>
                <a:gd name="T12" fmla="*/ 15 w 17"/>
                <a:gd name="T13" fmla="*/ 4 h 9"/>
                <a:gd name="T14" fmla="*/ 16 w 17"/>
                <a:gd name="T15" fmla="*/ 7 h 9"/>
                <a:gd name="T16" fmla="*/ 16 w 17"/>
                <a:gd name="T17" fmla="*/ 7 h 9"/>
                <a:gd name="T18" fmla="*/ 14 w 17"/>
                <a:gd name="T19" fmla="*/ 9 h 9"/>
                <a:gd name="T20" fmla="*/ 14 w 17"/>
                <a:gd name="T21" fmla="*/ 9 h 9"/>
                <a:gd name="T22" fmla="*/ 13 w 17"/>
                <a:gd name="T23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7" h="9">
                  <a:moveTo>
                    <a:pt x="13" y="9"/>
                  </a:moveTo>
                  <a:cubicBezTo>
                    <a:pt x="2" y="5"/>
                    <a:pt x="2" y="5"/>
                    <a:pt x="2" y="5"/>
                  </a:cubicBezTo>
                  <a:cubicBezTo>
                    <a:pt x="1" y="5"/>
                    <a:pt x="0" y="3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1" y="1"/>
                    <a:pt x="2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6" y="5"/>
                    <a:pt x="17" y="6"/>
                    <a:pt x="16" y="7"/>
                  </a:cubicBezTo>
                  <a:cubicBezTo>
                    <a:pt x="16" y="7"/>
                    <a:pt x="16" y="7"/>
                    <a:pt x="16" y="7"/>
                  </a:cubicBezTo>
                  <a:cubicBezTo>
                    <a:pt x="16" y="8"/>
                    <a:pt x="15" y="9"/>
                    <a:pt x="14" y="9"/>
                  </a:cubicBezTo>
                  <a:cubicBezTo>
                    <a:pt x="14" y="9"/>
                    <a:pt x="14" y="9"/>
                    <a:pt x="14" y="9"/>
                  </a:cubicBezTo>
                  <a:cubicBezTo>
                    <a:pt x="14" y="9"/>
                    <a:pt x="14" y="9"/>
                    <a:pt x="13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" name="Freeform 15"/>
            <p:cNvSpPr>
              <a:spLocks noEditPoints="1"/>
            </p:cNvSpPr>
            <p:nvPr/>
          </p:nvSpPr>
          <p:spPr bwMode="auto">
            <a:xfrm>
              <a:off x="1550" y="1669"/>
              <a:ext cx="48" cy="31"/>
            </a:xfrm>
            <a:custGeom>
              <a:avLst/>
              <a:gdLst>
                <a:gd name="T0" fmla="*/ 16 w 20"/>
                <a:gd name="T1" fmla="*/ 13 h 13"/>
                <a:gd name="T2" fmla="*/ 15 w 20"/>
                <a:gd name="T3" fmla="*/ 13 h 13"/>
                <a:gd name="T4" fmla="*/ 15 w 20"/>
                <a:gd name="T5" fmla="*/ 13 h 13"/>
                <a:gd name="T6" fmla="*/ 15 w 20"/>
                <a:gd name="T7" fmla="*/ 13 h 13"/>
                <a:gd name="T8" fmla="*/ 3 w 20"/>
                <a:gd name="T9" fmla="*/ 9 h 13"/>
                <a:gd name="T10" fmla="*/ 0 w 20"/>
                <a:gd name="T11" fmla="*/ 5 h 13"/>
                <a:gd name="T12" fmla="*/ 0 w 20"/>
                <a:gd name="T13" fmla="*/ 5 h 13"/>
                <a:gd name="T14" fmla="*/ 0 w 20"/>
                <a:gd name="T15" fmla="*/ 3 h 13"/>
                <a:gd name="T16" fmla="*/ 0 w 20"/>
                <a:gd name="T17" fmla="*/ 3 h 13"/>
                <a:gd name="T18" fmla="*/ 4 w 20"/>
                <a:gd name="T19" fmla="*/ 0 h 13"/>
                <a:gd name="T20" fmla="*/ 4 w 20"/>
                <a:gd name="T21" fmla="*/ 0 h 13"/>
                <a:gd name="T22" fmla="*/ 6 w 20"/>
                <a:gd name="T23" fmla="*/ 1 h 13"/>
                <a:gd name="T24" fmla="*/ 6 w 20"/>
                <a:gd name="T25" fmla="*/ 1 h 13"/>
                <a:gd name="T26" fmla="*/ 17 w 20"/>
                <a:gd name="T27" fmla="*/ 4 h 13"/>
                <a:gd name="T28" fmla="*/ 20 w 20"/>
                <a:gd name="T29" fmla="*/ 8 h 13"/>
                <a:gd name="T30" fmla="*/ 20 w 20"/>
                <a:gd name="T31" fmla="*/ 8 h 13"/>
                <a:gd name="T32" fmla="*/ 20 w 20"/>
                <a:gd name="T33" fmla="*/ 10 h 13"/>
                <a:gd name="T34" fmla="*/ 20 w 20"/>
                <a:gd name="T35" fmla="*/ 10 h 13"/>
                <a:gd name="T36" fmla="*/ 16 w 20"/>
                <a:gd name="T37" fmla="*/ 13 h 13"/>
                <a:gd name="T38" fmla="*/ 16 w 20"/>
                <a:gd name="T39" fmla="*/ 13 h 13"/>
                <a:gd name="T40" fmla="*/ 16 w 20"/>
                <a:gd name="T41" fmla="*/ 13 h 13"/>
                <a:gd name="T42" fmla="*/ 4 w 20"/>
                <a:gd name="T43" fmla="*/ 5 h 13"/>
                <a:gd name="T44" fmla="*/ 4 w 20"/>
                <a:gd name="T45" fmla="*/ 5 h 13"/>
                <a:gd name="T46" fmla="*/ 4 w 20"/>
                <a:gd name="T47" fmla="*/ 5 h 13"/>
                <a:gd name="T48" fmla="*/ 16 w 20"/>
                <a:gd name="T49" fmla="*/ 9 h 13"/>
                <a:gd name="T50" fmla="*/ 15 w 20"/>
                <a:gd name="T51" fmla="*/ 11 h 13"/>
                <a:gd name="T52" fmla="*/ 16 w 20"/>
                <a:gd name="T53" fmla="*/ 9 h 13"/>
                <a:gd name="T54" fmla="*/ 16 w 20"/>
                <a:gd name="T55" fmla="*/ 9 h 13"/>
                <a:gd name="T56" fmla="*/ 16 w 20"/>
                <a:gd name="T57" fmla="*/ 9 h 13"/>
                <a:gd name="T58" fmla="*/ 16 w 20"/>
                <a:gd name="T59" fmla="*/ 9 h 13"/>
                <a:gd name="T60" fmla="*/ 16 w 20"/>
                <a:gd name="T61" fmla="*/ 8 h 13"/>
                <a:gd name="T62" fmla="*/ 16 w 20"/>
                <a:gd name="T63" fmla="*/ 8 h 13"/>
                <a:gd name="T64" fmla="*/ 16 w 20"/>
                <a:gd name="T65" fmla="*/ 8 h 13"/>
                <a:gd name="T66" fmla="*/ 16 w 20"/>
                <a:gd name="T67" fmla="*/ 8 h 13"/>
                <a:gd name="T68" fmla="*/ 5 w 20"/>
                <a:gd name="T69" fmla="*/ 4 h 13"/>
                <a:gd name="T70" fmla="*/ 4 w 20"/>
                <a:gd name="T71" fmla="*/ 4 h 13"/>
                <a:gd name="T72" fmla="*/ 4 w 20"/>
                <a:gd name="T73" fmla="*/ 5 h 13"/>
                <a:gd name="T74" fmla="*/ 4 w 20"/>
                <a:gd name="T75" fmla="*/ 5 h 13"/>
                <a:gd name="T76" fmla="*/ 4 w 20"/>
                <a:gd name="T77" fmla="*/ 5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20" h="13">
                  <a:moveTo>
                    <a:pt x="16" y="13"/>
                  </a:moveTo>
                  <a:cubicBezTo>
                    <a:pt x="16" y="13"/>
                    <a:pt x="15" y="13"/>
                    <a:pt x="15" y="13"/>
                  </a:cubicBezTo>
                  <a:cubicBezTo>
                    <a:pt x="15" y="13"/>
                    <a:pt x="15" y="13"/>
                    <a:pt x="15" y="13"/>
                  </a:cubicBezTo>
                  <a:cubicBezTo>
                    <a:pt x="15" y="13"/>
                    <a:pt x="15" y="13"/>
                    <a:pt x="15" y="13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1" y="8"/>
                    <a:pt x="0" y="7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4"/>
                    <a:pt x="0" y="4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1" y="2"/>
                    <a:pt x="3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5" y="0"/>
                    <a:pt x="5" y="0"/>
                    <a:pt x="6" y="1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17" y="4"/>
                    <a:pt x="17" y="4"/>
                    <a:pt x="17" y="4"/>
                  </a:cubicBezTo>
                  <a:cubicBezTo>
                    <a:pt x="19" y="5"/>
                    <a:pt x="20" y="7"/>
                    <a:pt x="20" y="8"/>
                  </a:cubicBezTo>
                  <a:cubicBezTo>
                    <a:pt x="20" y="8"/>
                    <a:pt x="20" y="8"/>
                    <a:pt x="20" y="8"/>
                  </a:cubicBezTo>
                  <a:cubicBezTo>
                    <a:pt x="20" y="9"/>
                    <a:pt x="20" y="9"/>
                    <a:pt x="20" y="10"/>
                  </a:cubicBezTo>
                  <a:cubicBezTo>
                    <a:pt x="20" y="10"/>
                    <a:pt x="20" y="10"/>
                    <a:pt x="20" y="10"/>
                  </a:cubicBezTo>
                  <a:cubicBezTo>
                    <a:pt x="20" y="12"/>
                    <a:pt x="18" y="13"/>
                    <a:pt x="16" y="13"/>
                  </a:cubicBezTo>
                  <a:cubicBezTo>
                    <a:pt x="16" y="13"/>
                    <a:pt x="16" y="13"/>
                    <a:pt x="16" y="13"/>
                  </a:cubicBezTo>
                  <a:cubicBezTo>
                    <a:pt x="16" y="13"/>
                    <a:pt x="16" y="13"/>
                    <a:pt x="16" y="13"/>
                  </a:cubicBezTo>
                  <a:close/>
                  <a:moveTo>
                    <a:pt x="4" y="5"/>
                  </a:moveTo>
                  <a:cubicBezTo>
                    <a:pt x="4" y="5"/>
                    <a:pt x="4" y="5"/>
                    <a:pt x="4" y="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16" y="9"/>
                    <a:pt x="16" y="9"/>
                    <a:pt x="16" y="9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16" y="9"/>
                    <a:pt x="16" y="9"/>
                    <a:pt x="16" y="9"/>
                  </a:cubicBezTo>
                  <a:cubicBezTo>
                    <a:pt x="16" y="9"/>
                    <a:pt x="16" y="9"/>
                    <a:pt x="16" y="9"/>
                  </a:cubicBezTo>
                  <a:cubicBezTo>
                    <a:pt x="16" y="9"/>
                    <a:pt x="16" y="9"/>
                    <a:pt x="16" y="9"/>
                  </a:cubicBezTo>
                  <a:cubicBezTo>
                    <a:pt x="16" y="9"/>
                    <a:pt x="16" y="9"/>
                    <a:pt x="16" y="9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4" y="5"/>
                    <a:pt x="4" y="5"/>
                    <a:pt x="4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" name="Freeform 16"/>
            <p:cNvSpPr/>
            <p:nvPr/>
          </p:nvSpPr>
          <p:spPr bwMode="auto">
            <a:xfrm>
              <a:off x="1392" y="1710"/>
              <a:ext cx="24" cy="40"/>
            </a:xfrm>
            <a:custGeom>
              <a:avLst/>
              <a:gdLst>
                <a:gd name="T0" fmla="*/ 1 w 10"/>
                <a:gd name="T1" fmla="*/ 17 h 17"/>
                <a:gd name="T2" fmla="*/ 0 w 10"/>
                <a:gd name="T3" fmla="*/ 14 h 17"/>
                <a:gd name="T4" fmla="*/ 0 w 10"/>
                <a:gd name="T5" fmla="*/ 14 h 17"/>
                <a:gd name="T6" fmla="*/ 6 w 10"/>
                <a:gd name="T7" fmla="*/ 2 h 17"/>
                <a:gd name="T8" fmla="*/ 9 w 10"/>
                <a:gd name="T9" fmla="*/ 1 h 17"/>
                <a:gd name="T10" fmla="*/ 9 w 10"/>
                <a:gd name="T11" fmla="*/ 1 h 17"/>
                <a:gd name="T12" fmla="*/ 10 w 10"/>
                <a:gd name="T13" fmla="*/ 4 h 17"/>
                <a:gd name="T14" fmla="*/ 10 w 10"/>
                <a:gd name="T15" fmla="*/ 4 h 17"/>
                <a:gd name="T16" fmla="*/ 4 w 10"/>
                <a:gd name="T17" fmla="*/ 16 h 17"/>
                <a:gd name="T18" fmla="*/ 2 w 10"/>
                <a:gd name="T19" fmla="*/ 17 h 17"/>
                <a:gd name="T20" fmla="*/ 2 w 10"/>
                <a:gd name="T21" fmla="*/ 17 h 17"/>
                <a:gd name="T22" fmla="*/ 1 w 10"/>
                <a:gd name="T23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" h="17">
                  <a:moveTo>
                    <a:pt x="1" y="17"/>
                  </a:moveTo>
                  <a:cubicBezTo>
                    <a:pt x="0" y="16"/>
                    <a:pt x="0" y="15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6" y="1"/>
                    <a:pt x="8" y="0"/>
                    <a:pt x="9" y="1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10" y="1"/>
                    <a:pt x="10" y="3"/>
                    <a:pt x="10" y="4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4" y="16"/>
                    <a:pt x="4" y="16"/>
                    <a:pt x="4" y="16"/>
                  </a:cubicBezTo>
                  <a:cubicBezTo>
                    <a:pt x="4" y="16"/>
                    <a:pt x="3" y="17"/>
                    <a:pt x="2" y="17"/>
                  </a:cubicBezTo>
                  <a:cubicBezTo>
                    <a:pt x="2" y="17"/>
                    <a:pt x="2" y="17"/>
                    <a:pt x="2" y="17"/>
                  </a:cubicBezTo>
                  <a:cubicBezTo>
                    <a:pt x="2" y="17"/>
                    <a:pt x="2" y="17"/>
                    <a:pt x="1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" name="Freeform 17"/>
            <p:cNvSpPr>
              <a:spLocks noEditPoints="1"/>
            </p:cNvSpPr>
            <p:nvPr/>
          </p:nvSpPr>
          <p:spPr bwMode="auto">
            <a:xfrm>
              <a:off x="1387" y="1707"/>
              <a:ext cx="34" cy="48"/>
            </a:xfrm>
            <a:custGeom>
              <a:avLst/>
              <a:gdLst>
                <a:gd name="T0" fmla="*/ 2 w 14"/>
                <a:gd name="T1" fmla="*/ 19 h 20"/>
                <a:gd name="T2" fmla="*/ 2 w 14"/>
                <a:gd name="T3" fmla="*/ 19 h 20"/>
                <a:gd name="T4" fmla="*/ 0 w 14"/>
                <a:gd name="T5" fmla="*/ 16 h 20"/>
                <a:gd name="T6" fmla="*/ 0 w 14"/>
                <a:gd name="T7" fmla="*/ 16 h 20"/>
                <a:gd name="T8" fmla="*/ 0 w 14"/>
                <a:gd name="T9" fmla="*/ 14 h 20"/>
                <a:gd name="T10" fmla="*/ 0 w 14"/>
                <a:gd name="T11" fmla="*/ 14 h 20"/>
                <a:gd name="T12" fmla="*/ 6 w 14"/>
                <a:gd name="T13" fmla="*/ 2 h 20"/>
                <a:gd name="T14" fmla="*/ 10 w 14"/>
                <a:gd name="T15" fmla="*/ 0 h 20"/>
                <a:gd name="T16" fmla="*/ 10 w 14"/>
                <a:gd name="T17" fmla="*/ 0 h 20"/>
                <a:gd name="T18" fmla="*/ 12 w 14"/>
                <a:gd name="T19" fmla="*/ 0 h 20"/>
                <a:gd name="T20" fmla="*/ 12 w 14"/>
                <a:gd name="T21" fmla="*/ 0 h 20"/>
                <a:gd name="T22" fmla="*/ 14 w 14"/>
                <a:gd name="T23" fmla="*/ 4 h 20"/>
                <a:gd name="T24" fmla="*/ 14 w 14"/>
                <a:gd name="T25" fmla="*/ 4 h 20"/>
                <a:gd name="T26" fmla="*/ 14 w 14"/>
                <a:gd name="T27" fmla="*/ 6 h 20"/>
                <a:gd name="T28" fmla="*/ 14 w 14"/>
                <a:gd name="T29" fmla="*/ 6 h 20"/>
                <a:gd name="T30" fmla="*/ 8 w 14"/>
                <a:gd name="T31" fmla="*/ 17 h 20"/>
                <a:gd name="T32" fmla="*/ 4 w 14"/>
                <a:gd name="T33" fmla="*/ 20 h 20"/>
                <a:gd name="T34" fmla="*/ 4 w 14"/>
                <a:gd name="T35" fmla="*/ 20 h 20"/>
                <a:gd name="T36" fmla="*/ 2 w 14"/>
                <a:gd name="T37" fmla="*/ 19 h 20"/>
                <a:gd name="T38" fmla="*/ 9 w 14"/>
                <a:gd name="T39" fmla="*/ 4 h 20"/>
                <a:gd name="T40" fmla="*/ 4 w 14"/>
                <a:gd name="T41" fmla="*/ 15 h 20"/>
                <a:gd name="T42" fmla="*/ 4 w 14"/>
                <a:gd name="T43" fmla="*/ 16 h 20"/>
                <a:gd name="T44" fmla="*/ 4 w 14"/>
                <a:gd name="T45" fmla="*/ 16 h 20"/>
                <a:gd name="T46" fmla="*/ 4 w 14"/>
                <a:gd name="T47" fmla="*/ 16 h 20"/>
                <a:gd name="T48" fmla="*/ 3 w 14"/>
                <a:gd name="T49" fmla="*/ 18 h 20"/>
                <a:gd name="T50" fmla="*/ 4 w 14"/>
                <a:gd name="T51" fmla="*/ 16 h 20"/>
                <a:gd name="T52" fmla="*/ 4 w 14"/>
                <a:gd name="T53" fmla="*/ 16 h 20"/>
                <a:gd name="T54" fmla="*/ 4 w 14"/>
                <a:gd name="T55" fmla="*/ 16 h 20"/>
                <a:gd name="T56" fmla="*/ 5 w 14"/>
                <a:gd name="T57" fmla="*/ 16 h 20"/>
                <a:gd name="T58" fmla="*/ 5 w 14"/>
                <a:gd name="T59" fmla="*/ 16 h 20"/>
                <a:gd name="T60" fmla="*/ 10 w 14"/>
                <a:gd name="T61" fmla="*/ 4 h 20"/>
                <a:gd name="T62" fmla="*/ 10 w 14"/>
                <a:gd name="T63" fmla="*/ 4 h 20"/>
                <a:gd name="T64" fmla="*/ 10 w 14"/>
                <a:gd name="T65" fmla="*/ 4 h 20"/>
                <a:gd name="T66" fmla="*/ 10 w 14"/>
                <a:gd name="T67" fmla="*/ 4 h 20"/>
                <a:gd name="T68" fmla="*/ 10 w 14"/>
                <a:gd name="T69" fmla="*/ 4 h 20"/>
                <a:gd name="T70" fmla="*/ 10 w 14"/>
                <a:gd name="T71" fmla="*/ 4 h 20"/>
                <a:gd name="T72" fmla="*/ 10 w 14"/>
                <a:gd name="T73" fmla="*/ 4 h 20"/>
                <a:gd name="T74" fmla="*/ 9 w 14"/>
                <a:gd name="T75" fmla="*/ 4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4" h="20">
                  <a:moveTo>
                    <a:pt x="2" y="19"/>
                  </a:moveTo>
                  <a:cubicBezTo>
                    <a:pt x="2" y="19"/>
                    <a:pt x="2" y="19"/>
                    <a:pt x="2" y="19"/>
                  </a:cubicBezTo>
                  <a:cubicBezTo>
                    <a:pt x="1" y="19"/>
                    <a:pt x="0" y="17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5"/>
                    <a:pt x="0" y="14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7" y="1"/>
                    <a:pt x="8" y="0"/>
                    <a:pt x="10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0" y="0"/>
                    <a:pt x="11" y="0"/>
                    <a:pt x="12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3" y="1"/>
                    <a:pt x="14" y="2"/>
                    <a:pt x="14" y="4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14" y="5"/>
                    <a:pt x="14" y="5"/>
                    <a:pt x="14" y="6"/>
                  </a:cubicBezTo>
                  <a:cubicBezTo>
                    <a:pt x="14" y="6"/>
                    <a:pt x="14" y="6"/>
                    <a:pt x="14" y="6"/>
                  </a:cubicBezTo>
                  <a:cubicBezTo>
                    <a:pt x="8" y="17"/>
                    <a:pt x="8" y="17"/>
                    <a:pt x="8" y="17"/>
                  </a:cubicBezTo>
                  <a:cubicBezTo>
                    <a:pt x="7" y="19"/>
                    <a:pt x="6" y="20"/>
                    <a:pt x="4" y="20"/>
                  </a:cubicBezTo>
                  <a:cubicBezTo>
                    <a:pt x="4" y="20"/>
                    <a:pt x="4" y="20"/>
                    <a:pt x="4" y="20"/>
                  </a:cubicBezTo>
                  <a:cubicBezTo>
                    <a:pt x="4" y="20"/>
                    <a:pt x="3" y="20"/>
                    <a:pt x="2" y="19"/>
                  </a:cubicBezTo>
                  <a:close/>
                  <a:moveTo>
                    <a:pt x="9" y="4"/>
                  </a:moveTo>
                  <a:cubicBezTo>
                    <a:pt x="4" y="15"/>
                    <a:pt x="4" y="15"/>
                    <a:pt x="4" y="15"/>
                  </a:cubicBezTo>
                  <a:cubicBezTo>
                    <a:pt x="4" y="16"/>
                    <a:pt x="4" y="16"/>
                    <a:pt x="4" y="16"/>
                  </a:cubicBezTo>
                  <a:cubicBezTo>
                    <a:pt x="4" y="16"/>
                    <a:pt x="4" y="16"/>
                    <a:pt x="4" y="16"/>
                  </a:cubicBezTo>
                  <a:cubicBezTo>
                    <a:pt x="4" y="16"/>
                    <a:pt x="4" y="16"/>
                    <a:pt x="4" y="16"/>
                  </a:cubicBezTo>
                  <a:cubicBezTo>
                    <a:pt x="3" y="18"/>
                    <a:pt x="3" y="18"/>
                    <a:pt x="3" y="18"/>
                  </a:cubicBezTo>
                  <a:cubicBezTo>
                    <a:pt x="4" y="16"/>
                    <a:pt x="4" y="16"/>
                    <a:pt x="4" y="16"/>
                  </a:cubicBezTo>
                  <a:cubicBezTo>
                    <a:pt x="4" y="16"/>
                    <a:pt x="4" y="16"/>
                    <a:pt x="4" y="16"/>
                  </a:cubicBezTo>
                  <a:cubicBezTo>
                    <a:pt x="4" y="16"/>
                    <a:pt x="4" y="16"/>
                    <a:pt x="4" y="16"/>
                  </a:cubicBezTo>
                  <a:cubicBezTo>
                    <a:pt x="4" y="16"/>
                    <a:pt x="5" y="16"/>
                    <a:pt x="5" y="16"/>
                  </a:cubicBezTo>
                  <a:cubicBezTo>
                    <a:pt x="5" y="16"/>
                    <a:pt x="5" y="16"/>
                    <a:pt x="5" y="16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10" y="4"/>
                    <a:pt x="10" y="4"/>
                    <a:pt x="9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" name="Freeform 18"/>
            <p:cNvSpPr/>
            <p:nvPr/>
          </p:nvSpPr>
          <p:spPr bwMode="auto">
            <a:xfrm>
              <a:off x="1497" y="1928"/>
              <a:ext cx="12" cy="57"/>
            </a:xfrm>
            <a:custGeom>
              <a:avLst/>
              <a:gdLst>
                <a:gd name="T0" fmla="*/ 0 w 5"/>
                <a:gd name="T1" fmla="*/ 21 h 24"/>
                <a:gd name="T2" fmla="*/ 0 w 5"/>
                <a:gd name="T3" fmla="*/ 2 h 24"/>
                <a:gd name="T4" fmla="*/ 3 w 5"/>
                <a:gd name="T5" fmla="*/ 0 h 24"/>
                <a:gd name="T6" fmla="*/ 3 w 5"/>
                <a:gd name="T7" fmla="*/ 0 h 24"/>
                <a:gd name="T8" fmla="*/ 5 w 5"/>
                <a:gd name="T9" fmla="*/ 2 h 24"/>
                <a:gd name="T10" fmla="*/ 5 w 5"/>
                <a:gd name="T11" fmla="*/ 2 h 24"/>
                <a:gd name="T12" fmla="*/ 5 w 5"/>
                <a:gd name="T13" fmla="*/ 21 h 24"/>
                <a:gd name="T14" fmla="*/ 3 w 5"/>
                <a:gd name="T15" fmla="*/ 24 h 24"/>
                <a:gd name="T16" fmla="*/ 3 w 5"/>
                <a:gd name="T17" fmla="*/ 24 h 24"/>
                <a:gd name="T18" fmla="*/ 0 w 5"/>
                <a:gd name="T19" fmla="*/ 21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" h="24">
                  <a:moveTo>
                    <a:pt x="0" y="21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4" y="0"/>
                    <a:pt x="5" y="1"/>
                    <a:pt x="5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21"/>
                    <a:pt x="5" y="21"/>
                    <a:pt x="5" y="21"/>
                  </a:cubicBezTo>
                  <a:cubicBezTo>
                    <a:pt x="5" y="22"/>
                    <a:pt x="4" y="24"/>
                    <a:pt x="3" y="24"/>
                  </a:cubicBezTo>
                  <a:cubicBezTo>
                    <a:pt x="3" y="24"/>
                    <a:pt x="3" y="24"/>
                    <a:pt x="3" y="24"/>
                  </a:cubicBezTo>
                  <a:cubicBezTo>
                    <a:pt x="1" y="24"/>
                    <a:pt x="0" y="22"/>
                    <a:pt x="0" y="2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" name="Freeform 19"/>
            <p:cNvSpPr>
              <a:spLocks noEditPoints="1"/>
            </p:cNvSpPr>
            <p:nvPr/>
          </p:nvSpPr>
          <p:spPr bwMode="auto">
            <a:xfrm>
              <a:off x="1493" y="1924"/>
              <a:ext cx="21" cy="66"/>
            </a:xfrm>
            <a:custGeom>
              <a:avLst/>
              <a:gdLst>
                <a:gd name="T0" fmla="*/ 0 w 9"/>
                <a:gd name="T1" fmla="*/ 23 h 28"/>
                <a:gd name="T2" fmla="*/ 0 w 9"/>
                <a:gd name="T3" fmla="*/ 4 h 28"/>
                <a:gd name="T4" fmla="*/ 5 w 9"/>
                <a:gd name="T5" fmla="*/ 0 h 28"/>
                <a:gd name="T6" fmla="*/ 5 w 9"/>
                <a:gd name="T7" fmla="*/ 0 h 28"/>
                <a:gd name="T8" fmla="*/ 9 w 9"/>
                <a:gd name="T9" fmla="*/ 4 h 28"/>
                <a:gd name="T10" fmla="*/ 9 w 9"/>
                <a:gd name="T11" fmla="*/ 4 h 28"/>
                <a:gd name="T12" fmla="*/ 9 w 9"/>
                <a:gd name="T13" fmla="*/ 23 h 28"/>
                <a:gd name="T14" fmla="*/ 5 w 9"/>
                <a:gd name="T15" fmla="*/ 28 h 28"/>
                <a:gd name="T16" fmla="*/ 5 w 9"/>
                <a:gd name="T17" fmla="*/ 28 h 28"/>
                <a:gd name="T18" fmla="*/ 0 w 9"/>
                <a:gd name="T19" fmla="*/ 23 h 28"/>
                <a:gd name="T20" fmla="*/ 4 w 9"/>
                <a:gd name="T21" fmla="*/ 23 h 28"/>
                <a:gd name="T22" fmla="*/ 5 w 9"/>
                <a:gd name="T23" fmla="*/ 24 h 28"/>
                <a:gd name="T24" fmla="*/ 5 w 9"/>
                <a:gd name="T25" fmla="*/ 24 h 28"/>
                <a:gd name="T26" fmla="*/ 5 w 9"/>
                <a:gd name="T27" fmla="*/ 23 h 28"/>
                <a:gd name="T28" fmla="*/ 5 w 9"/>
                <a:gd name="T29" fmla="*/ 23 h 28"/>
                <a:gd name="T30" fmla="*/ 5 w 9"/>
                <a:gd name="T31" fmla="*/ 4 h 28"/>
                <a:gd name="T32" fmla="*/ 5 w 9"/>
                <a:gd name="T33" fmla="*/ 4 h 28"/>
                <a:gd name="T34" fmla="*/ 5 w 9"/>
                <a:gd name="T35" fmla="*/ 4 h 28"/>
                <a:gd name="T36" fmla="*/ 4 w 9"/>
                <a:gd name="T37" fmla="*/ 4 h 28"/>
                <a:gd name="T38" fmla="*/ 4 w 9"/>
                <a:gd name="T39" fmla="*/ 4 h 28"/>
                <a:gd name="T40" fmla="*/ 4 w 9"/>
                <a:gd name="T41" fmla="*/ 23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9" h="28">
                  <a:moveTo>
                    <a:pt x="0" y="23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7" y="0"/>
                    <a:pt x="9" y="2"/>
                    <a:pt x="9" y="4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9" y="23"/>
                    <a:pt x="9" y="23"/>
                    <a:pt x="9" y="23"/>
                  </a:cubicBezTo>
                  <a:cubicBezTo>
                    <a:pt x="9" y="26"/>
                    <a:pt x="7" y="28"/>
                    <a:pt x="5" y="28"/>
                  </a:cubicBezTo>
                  <a:cubicBezTo>
                    <a:pt x="5" y="28"/>
                    <a:pt x="5" y="28"/>
                    <a:pt x="5" y="28"/>
                  </a:cubicBezTo>
                  <a:cubicBezTo>
                    <a:pt x="2" y="28"/>
                    <a:pt x="0" y="26"/>
                    <a:pt x="0" y="23"/>
                  </a:cubicBezTo>
                  <a:close/>
                  <a:moveTo>
                    <a:pt x="4" y="23"/>
                  </a:moveTo>
                  <a:cubicBezTo>
                    <a:pt x="4" y="23"/>
                    <a:pt x="5" y="24"/>
                    <a:pt x="5" y="24"/>
                  </a:cubicBezTo>
                  <a:cubicBezTo>
                    <a:pt x="5" y="24"/>
                    <a:pt x="5" y="24"/>
                    <a:pt x="5" y="24"/>
                  </a:cubicBezTo>
                  <a:cubicBezTo>
                    <a:pt x="5" y="24"/>
                    <a:pt x="5" y="23"/>
                    <a:pt x="5" y="23"/>
                  </a:cubicBezTo>
                  <a:cubicBezTo>
                    <a:pt x="5" y="23"/>
                    <a:pt x="5" y="23"/>
                    <a:pt x="5" y="23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23"/>
                    <a:pt x="4" y="23"/>
                    <a:pt x="4" y="2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" name="Freeform 20"/>
            <p:cNvSpPr>
              <a:spLocks noEditPoints="1"/>
            </p:cNvSpPr>
            <p:nvPr/>
          </p:nvSpPr>
          <p:spPr bwMode="auto">
            <a:xfrm>
              <a:off x="1392" y="1964"/>
              <a:ext cx="227" cy="354"/>
            </a:xfrm>
            <a:custGeom>
              <a:avLst/>
              <a:gdLst>
                <a:gd name="T0" fmla="*/ 14 w 95"/>
                <a:gd name="T1" fmla="*/ 117 h 149"/>
                <a:gd name="T2" fmla="*/ 0 w 95"/>
                <a:gd name="T3" fmla="*/ 56 h 149"/>
                <a:gd name="T4" fmla="*/ 0 w 95"/>
                <a:gd name="T5" fmla="*/ 56 h 149"/>
                <a:gd name="T6" fmla="*/ 15 w 95"/>
                <a:gd name="T7" fmla="*/ 12 h 149"/>
                <a:gd name="T8" fmla="*/ 15 w 95"/>
                <a:gd name="T9" fmla="*/ 12 h 149"/>
                <a:gd name="T10" fmla="*/ 49 w 95"/>
                <a:gd name="T11" fmla="*/ 0 h 149"/>
                <a:gd name="T12" fmla="*/ 49 w 95"/>
                <a:gd name="T13" fmla="*/ 0 h 149"/>
                <a:gd name="T14" fmla="*/ 82 w 95"/>
                <a:gd name="T15" fmla="*/ 12 h 149"/>
                <a:gd name="T16" fmla="*/ 82 w 95"/>
                <a:gd name="T17" fmla="*/ 12 h 149"/>
                <a:gd name="T18" fmla="*/ 95 w 95"/>
                <a:gd name="T19" fmla="*/ 56 h 149"/>
                <a:gd name="T20" fmla="*/ 95 w 95"/>
                <a:gd name="T21" fmla="*/ 56 h 149"/>
                <a:gd name="T22" fmla="*/ 82 w 95"/>
                <a:gd name="T23" fmla="*/ 117 h 149"/>
                <a:gd name="T24" fmla="*/ 82 w 95"/>
                <a:gd name="T25" fmla="*/ 117 h 149"/>
                <a:gd name="T26" fmla="*/ 49 w 95"/>
                <a:gd name="T27" fmla="*/ 149 h 149"/>
                <a:gd name="T28" fmla="*/ 49 w 95"/>
                <a:gd name="T29" fmla="*/ 149 h 149"/>
                <a:gd name="T30" fmla="*/ 14 w 95"/>
                <a:gd name="T31" fmla="*/ 117 h 149"/>
                <a:gd name="T32" fmla="*/ 78 w 95"/>
                <a:gd name="T33" fmla="*/ 115 h 149"/>
                <a:gd name="T34" fmla="*/ 91 w 95"/>
                <a:gd name="T35" fmla="*/ 56 h 149"/>
                <a:gd name="T36" fmla="*/ 91 w 95"/>
                <a:gd name="T37" fmla="*/ 56 h 149"/>
                <a:gd name="T38" fmla="*/ 49 w 95"/>
                <a:gd name="T39" fmla="*/ 4 h 149"/>
                <a:gd name="T40" fmla="*/ 49 w 95"/>
                <a:gd name="T41" fmla="*/ 4 h 149"/>
                <a:gd name="T42" fmla="*/ 5 w 95"/>
                <a:gd name="T43" fmla="*/ 56 h 149"/>
                <a:gd name="T44" fmla="*/ 5 w 95"/>
                <a:gd name="T45" fmla="*/ 56 h 149"/>
                <a:gd name="T46" fmla="*/ 19 w 95"/>
                <a:gd name="T47" fmla="*/ 115 h 149"/>
                <a:gd name="T48" fmla="*/ 19 w 95"/>
                <a:gd name="T49" fmla="*/ 115 h 149"/>
                <a:gd name="T50" fmla="*/ 49 w 95"/>
                <a:gd name="T51" fmla="*/ 144 h 149"/>
                <a:gd name="T52" fmla="*/ 49 w 95"/>
                <a:gd name="T53" fmla="*/ 144 h 149"/>
                <a:gd name="T54" fmla="*/ 78 w 95"/>
                <a:gd name="T55" fmla="*/ 115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95" h="149">
                  <a:moveTo>
                    <a:pt x="14" y="117"/>
                  </a:moveTo>
                  <a:cubicBezTo>
                    <a:pt x="6" y="99"/>
                    <a:pt x="0" y="77"/>
                    <a:pt x="0" y="56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36"/>
                    <a:pt x="6" y="21"/>
                    <a:pt x="15" y="12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24" y="3"/>
                    <a:pt x="36" y="0"/>
                    <a:pt x="49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62" y="0"/>
                    <a:pt x="73" y="3"/>
                    <a:pt x="82" y="12"/>
                  </a:cubicBezTo>
                  <a:cubicBezTo>
                    <a:pt x="82" y="12"/>
                    <a:pt x="82" y="12"/>
                    <a:pt x="82" y="12"/>
                  </a:cubicBezTo>
                  <a:cubicBezTo>
                    <a:pt x="90" y="22"/>
                    <a:pt x="95" y="36"/>
                    <a:pt x="95" y="56"/>
                  </a:cubicBezTo>
                  <a:cubicBezTo>
                    <a:pt x="95" y="56"/>
                    <a:pt x="95" y="56"/>
                    <a:pt x="95" y="56"/>
                  </a:cubicBezTo>
                  <a:cubicBezTo>
                    <a:pt x="95" y="76"/>
                    <a:pt x="90" y="99"/>
                    <a:pt x="82" y="117"/>
                  </a:cubicBezTo>
                  <a:cubicBezTo>
                    <a:pt x="82" y="117"/>
                    <a:pt x="82" y="117"/>
                    <a:pt x="82" y="117"/>
                  </a:cubicBezTo>
                  <a:cubicBezTo>
                    <a:pt x="74" y="135"/>
                    <a:pt x="63" y="149"/>
                    <a:pt x="49" y="149"/>
                  </a:cubicBezTo>
                  <a:cubicBezTo>
                    <a:pt x="49" y="149"/>
                    <a:pt x="49" y="149"/>
                    <a:pt x="49" y="149"/>
                  </a:cubicBezTo>
                  <a:cubicBezTo>
                    <a:pt x="35" y="149"/>
                    <a:pt x="23" y="135"/>
                    <a:pt x="14" y="117"/>
                  </a:cubicBezTo>
                  <a:close/>
                  <a:moveTo>
                    <a:pt x="78" y="115"/>
                  </a:moveTo>
                  <a:cubicBezTo>
                    <a:pt x="86" y="98"/>
                    <a:pt x="91" y="76"/>
                    <a:pt x="91" y="56"/>
                  </a:cubicBezTo>
                  <a:cubicBezTo>
                    <a:pt x="91" y="56"/>
                    <a:pt x="91" y="56"/>
                    <a:pt x="91" y="56"/>
                  </a:cubicBezTo>
                  <a:cubicBezTo>
                    <a:pt x="90" y="17"/>
                    <a:pt x="72" y="5"/>
                    <a:pt x="49" y="4"/>
                  </a:cubicBezTo>
                  <a:cubicBezTo>
                    <a:pt x="49" y="4"/>
                    <a:pt x="49" y="4"/>
                    <a:pt x="49" y="4"/>
                  </a:cubicBezTo>
                  <a:cubicBezTo>
                    <a:pt x="26" y="5"/>
                    <a:pt x="5" y="17"/>
                    <a:pt x="5" y="56"/>
                  </a:cubicBezTo>
                  <a:cubicBezTo>
                    <a:pt x="5" y="56"/>
                    <a:pt x="5" y="56"/>
                    <a:pt x="5" y="56"/>
                  </a:cubicBezTo>
                  <a:cubicBezTo>
                    <a:pt x="5" y="76"/>
                    <a:pt x="10" y="98"/>
                    <a:pt x="19" y="115"/>
                  </a:cubicBezTo>
                  <a:cubicBezTo>
                    <a:pt x="19" y="115"/>
                    <a:pt x="19" y="115"/>
                    <a:pt x="19" y="115"/>
                  </a:cubicBezTo>
                  <a:cubicBezTo>
                    <a:pt x="27" y="133"/>
                    <a:pt x="39" y="145"/>
                    <a:pt x="49" y="144"/>
                  </a:cubicBezTo>
                  <a:cubicBezTo>
                    <a:pt x="49" y="144"/>
                    <a:pt x="49" y="144"/>
                    <a:pt x="49" y="144"/>
                  </a:cubicBezTo>
                  <a:cubicBezTo>
                    <a:pt x="59" y="145"/>
                    <a:pt x="70" y="133"/>
                    <a:pt x="78" y="11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" name="Freeform 21"/>
            <p:cNvSpPr>
              <a:spLocks noEditPoints="1"/>
            </p:cNvSpPr>
            <p:nvPr/>
          </p:nvSpPr>
          <p:spPr bwMode="auto">
            <a:xfrm>
              <a:off x="1387" y="1959"/>
              <a:ext cx="237" cy="364"/>
            </a:xfrm>
            <a:custGeom>
              <a:avLst/>
              <a:gdLst>
                <a:gd name="T0" fmla="*/ 16 w 99"/>
                <a:gd name="T1" fmla="*/ 119 h 153"/>
                <a:gd name="T2" fmla="*/ 0 w 99"/>
                <a:gd name="T3" fmla="*/ 58 h 153"/>
                <a:gd name="T4" fmla="*/ 0 w 99"/>
                <a:gd name="T5" fmla="*/ 58 h 153"/>
                <a:gd name="T6" fmla="*/ 15 w 99"/>
                <a:gd name="T7" fmla="*/ 13 h 153"/>
                <a:gd name="T8" fmla="*/ 51 w 99"/>
                <a:gd name="T9" fmla="*/ 0 h 153"/>
                <a:gd name="T10" fmla="*/ 51 w 99"/>
                <a:gd name="T11" fmla="*/ 0 h 153"/>
                <a:gd name="T12" fmla="*/ 51 w 99"/>
                <a:gd name="T13" fmla="*/ 0 h 153"/>
                <a:gd name="T14" fmla="*/ 51 w 99"/>
                <a:gd name="T15" fmla="*/ 0 h 153"/>
                <a:gd name="T16" fmla="*/ 85 w 99"/>
                <a:gd name="T17" fmla="*/ 13 h 153"/>
                <a:gd name="T18" fmla="*/ 99 w 99"/>
                <a:gd name="T19" fmla="*/ 58 h 153"/>
                <a:gd name="T20" fmla="*/ 86 w 99"/>
                <a:gd name="T21" fmla="*/ 120 h 153"/>
                <a:gd name="T22" fmla="*/ 51 w 99"/>
                <a:gd name="T23" fmla="*/ 153 h 153"/>
                <a:gd name="T24" fmla="*/ 51 w 99"/>
                <a:gd name="T25" fmla="*/ 149 h 153"/>
                <a:gd name="T26" fmla="*/ 82 w 99"/>
                <a:gd name="T27" fmla="*/ 119 h 153"/>
                <a:gd name="T28" fmla="*/ 95 w 99"/>
                <a:gd name="T29" fmla="*/ 58 h 153"/>
                <a:gd name="T30" fmla="*/ 82 w 99"/>
                <a:gd name="T31" fmla="*/ 16 h 153"/>
                <a:gd name="T32" fmla="*/ 51 w 99"/>
                <a:gd name="T33" fmla="*/ 4 h 153"/>
                <a:gd name="T34" fmla="*/ 51 w 99"/>
                <a:gd name="T35" fmla="*/ 4 h 153"/>
                <a:gd name="T36" fmla="*/ 18 w 99"/>
                <a:gd name="T37" fmla="*/ 16 h 153"/>
                <a:gd name="T38" fmla="*/ 4 w 99"/>
                <a:gd name="T39" fmla="*/ 58 h 153"/>
                <a:gd name="T40" fmla="*/ 18 w 99"/>
                <a:gd name="T41" fmla="*/ 119 h 153"/>
                <a:gd name="T42" fmla="*/ 18 w 99"/>
                <a:gd name="T43" fmla="*/ 119 h 153"/>
                <a:gd name="T44" fmla="*/ 51 w 99"/>
                <a:gd name="T45" fmla="*/ 148 h 153"/>
                <a:gd name="T46" fmla="*/ 51 w 99"/>
                <a:gd name="T47" fmla="*/ 148 h 153"/>
                <a:gd name="T48" fmla="*/ 19 w 99"/>
                <a:gd name="T49" fmla="*/ 118 h 153"/>
                <a:gd name="T50" fmla="*/ 5 w 99"/>
                <a:gd name="T51" fmla="*/ 58 h 153"/>
                <a:gd name="T52" fmla="*/ 5 w 99"/>
                <a:gd name="T53" fmla="*/ 58 h 153"/>
                <a:gd name="T54" fmla="*/ 51 w 99"/>
                <a:gd name="T55" fmla="*/ 4 h 153"/>
                <a:gd name="T56" fmla="*/ 95 w 99"/>
                <a:gd name="T57" fmla="*/ 58 h 153"/>
                <a:gd name="T58" fmla="*/ 95 w 99"/>
                <a:gd name="T59" fmla="*/ 59 h 153"/>
                <a:gd name="T60" fmla="*/ 82 w 99"/>
                <a:gd name="T61" fmla="*/ 118 h 153"/>
                <a:gd name="T62" fmla="*/ 82 w 99"/>
                <a:gd name="T63" fmla="*/ 118 h 153"/>
                <a:gd name="T64" fmla="*/ 51 w 99"/>
                <a:gd name="T65" fmla="*/ 148 h 153"/>
                <a:gd name="T66" fmla="*/ 51 w 99"/>
                <a:gd name="T67" fmla="*/ 144 h 153"/>
                <a:gd name="T68" fmla="*/ 51 w 99"/>
                <a:gd name="T69" fmla="*/ 144 h 153"/>
                <a:gd name="T70" fmla="*/ 78 w 99"/>
                <a:gd name="T71" fmla="*/ 117 h 153"/>
                <a:gd name="T72" fmla="*/ 78 w 99"/>
                <a:gd name="T73" fmla="*/ 117 h 153"/>
                <a:gd name="T74" fmla="*/ 91 w 99"/>
                <a:gd name="T75" fmla="*/ 58 h 153"/>
                <a:gd name="T76" fmla="*/ 91 w 99"/>
                <a:gd name="T77" fmla="*/ 58 h 153"/>
                <a:gd name="T78" fmla="*/ 91 w 99"/>
                <a:gd name="T79" fmla="*/ 58 h 153"/>
                <a:gd name="T80" fmla="*/ 51 w 99"/>
                <a:gd name="T81" fmla="*/ 8 h 153"/>
                <a:gd name="T82" fmla="*/ 9 w 99"/>
                <a:gd name="T83" fmla="*/ 58 h 153"/>
                <a:gd name="T84" fmla="*/ 22 w 99"/>
                <a:gd name="T85" fmla="*/ 117 h 153"/>
                <a:gd name="T86" fmla="*/ 51 w 99"/>
                <a:gd name="T87" fmla="*/ 144 h 153"/>
                <a:gd name="T88" fmla="*/ 51 w 99"/>
                <a:gd name="T89" fmla="*/ 144 h 153"/>
                <a:gd name="T90" fmla="*/ 51 w 99"/>
                <a:gd name="T91" fmla="*/ 144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99" h="153">
                  <a:moveTo>
                    <a:pt x="15" y="120"/>
                  </a:moveTo>
                  <a:cubicBezTo>
                    <a:pt x="16" y="119"/>
                    <a:pt x="16" y="119"/>
                    <a:pt x="16" y="119"/>
                  </a:cubicBezTo>
                  <a:cubicBezTo>
                    <a:pt x="15" y="120"/>
                    <a:pt x="15" y="120"/>
                    <a:pt x="15" y="120"/>
                  </a:cubicBezTo>
                  <a:cubicBezTo>
                    <a:pt x="6" y="102"/>
                    <a:pt x="0" y="79"/>
                    <a:pt x="0" y="58"/>
                  </a:cubicBezTo>
                  <a:cubicBezTo>
                    <a:pt x="0" y="58"/>
                    <a:pt x="0" y="58"/>
                    <a:pt x="0" y="58"/>
                  </a:cubicBezTo>
                  <a:cubicBezTo>
                    <a:pt x="0" y="58"/>
                    <a:pt x="0" y="58"/>
                    <a:pt x="0" y="58"/>
                  </a:cubicBezTo>
                  <a:cubicBezTo>
                    <a:pt x="0" y="58"/>
                    <a:pt x="0" y="58"/>
                    <a:pt x="0" y="58"/>
                  </a:cubicBezTo>
                  <a:cubicBezTo>
                    <a:pt x="0" y="37"/>
                    <a:pt x="6" y="22"/>
                    <a:pt x="15" y="13"/>
                  </a:cubicBezTo>
                  <a:cubicBezTo>
                    <a:pt x="15" y="13"/>
                    <a:pt x="15" y="13"/>
                    <a:pt x="15" y="13"/>
                  </a:cubicBezTo>
                  <a:cubicBezTo>
                    <a:pt x="25" y="3"/>
                    <a:pt x="38" y="0"/>
                    <a:pt x="51" y="0"/>
                  </a:cubicBezTo>
                  <a:cubicBezTo>
                    <a:pt x="51" y="0"/>
                    <a:pt x="51" y="0"/>
                    <a:pt x="51" y="0"/>
                  </a:cubicBezTo>
                  <a:cubicBezTo>
                    <a:pt x="51" y="0"/>
                    <a:pt x="51" y="0"/>
                    <a:pt x="51" y="0"/>
                  </a:cubicBezTo>
                  <a:cubicBezTo>
                    <a:pt x="51" y="0"/>
                    <a:pt x="51" y="0"/>
                    <a:pt x="51" y="0"/>
                  </a:cubicBezTo>
                  <a:cubicBezTo>
                    <a:pt x="51" y="0"/>
                    <a:pt x="51" y="0"/>
                    <a:pt x="51" y="0"/>
                  </a:cubicBezTo>
                  <a:cubicBezTo>
                    <a:pt x="51" y="0"/>
                    <a:pt x="51" y="0"/>
                    <a:pt x="51" y="0"/>
                  </a:cubicBezTo>
                  <a:cubicBezTo>
                    <a:pt x="51" y="0"/>
                    <a:pt x="51" y="0"/>
                    <a:pt x="51" y="0"/>
                  </a:cubicBezTo>
                  <a:cubicBezTo>
                    <a:pt x="64" y="0"/>
                    <a:pt x="76" y="3"/>
                    <a:pt x="85" y="13"/>
                  </a:cubicBezTo>
                  <a:cubicBezTo>
                    <a:pt x="85" y="13"/>
                    <a:pt x="85" y="13"/>
                    <a:pt x="85" y="13"/>
                  </a:cubicBezTo>
                  <a:cubicBezTo>
                    <a:pt x="94" y="23"/>
                    <a:pt x="99" y="37"/>
                    <a:pt x="99" y="58"/>
                  </a:cubicBezTo>
                  <a:cubicBezTo>
                    <a:pt x="99" y="58"/>
                    <a:pt x="99" y="58"/>
                    <a:pt x="99" y="58"/>
                  </a:cubicBezTo>
                  <a:cubicBezTo>
                    <a:pt x="99" y="79"/>
                    <a:pt x="94" y="102"/>
                    <a:pt x="86" y="120"/>
                  </a:cubicBezTo>
                  <a:cubicBezTo>
                    <a:pt x="86" y="120"/>
                    <a:pt x="86" y="120"/>
                    <a:pt x="86" y="120"/>
                  </a:cubicBezTo>
                  <a:cubicBezTo>
                    <a:pt x="78" y="138"/>
                    <a:pt x="66" y="153"/>
                    <a:pt x="51" y="153"/>
                  </a:cubicBezTo>
                  <a:cubicBezTo>
                    <a:pt x="51" y="153"/>
                    <a:pt x="51" y="153"/>
                    <a:pt x="51" y="153"/>
                  </a:cubicBezTo>
                  <a:cubicBezTo>
                    <a:pt x="36" y="153"/>
                    <a:pt x="24" y="138"/>
                    <a:pt x="15" y="120"/>
                  </a:cubicBezTo>
                  <a:close/>
                  <a:moveTo>
                    <a:pt x="51" y="149"/>
                  </a:moveTo>
                  <a:cubicBezTo>
                    <a:pt x="63" y="149"/>
                    <a:pt x="74" y="136"/>
                    <a:pt x="82" y="119"/>
                  </a:cubicBezTo>
                  <a:cubicBezTo>
                    <a:pt x="82" y="119"/>
                    <a:pt x="82" y="119"/>
                    <a:pt x="82" y="119"/>
                  </a:cubicBezTo>
                  <a:cubicBezTo>
                    <a:pt x="90" y="101"/>
                    <a:pt x="95" y="78"/>
                    <a:pt x="95" y="58"/>
                  </a:cubicBezTo>
                  <a:cubicBezTo>
                    <a:pt x="95" y="58"/>
                    <a:pt x="95" y="58"/>
                    <a:pt x="95" y="58"/>
                  </a:cubicBezTo>
                  <a:cubicBezTo>
                    <a:pt x="95" y="38"/>
                    <a:pt x="90" y="24"/>
                    <a:pt x="82" y="16"/>
                  </a:cubicBezTo>
                  <a:cubicBezTo>
                    <a:pt x="82" y="16"/>
                    <a:pt x="82" y="16"/>
                    <a:pt x="82" y="16"/>
                  </a:cubicBezTo>
                  <a:cubicBezTo>
                    <a:pt x="74" y="7"/>
                    <a:pt x="63" y="4"/>
                    <a:pt x="51" y="4"/>
                  </a:cubicBezTo>
                  <a:cubicBezTo>
                    <a:pt x="51" y="4"/>
                    <a:pt x="51" y="4"/>
                    <a:pt x="51" y="4"/>
                  </a:cubicBezTo>
                  <a:cubicBezTo>
                    <a:pt x="51" y="4"/>
                    <a:pt x="51" y="4"/>
                    <a:pt x="51" y="4"/>
                  </a:cubicBezTo>
                  <a:cubicBezTo>
                    <a:pt x="51" y="4"/>
                    <a:pt x="51" y="4"/>
                    <a:pt x="51" y="4"/>
                  </a:cubicBezTo>
                  <a:cubicBezTo>
                    <a:pt x="39" y="4"/>
                    <a:pt x="27" y="7"/>
                    <a:pt x="18" y="16"/>
                  </a:cubicBezTo>
                  <a:cubicBezTo>
                    <a:pt x="18" y="16"/>
                    <a:pt x="18" y="16"/>
                    <a:pt x="18" y="16"/>
                  </a:cubicBezTo>
                  <a:cubicBezTo>
                    <a:pt x="10" y="24"/>
                    <a:pt x="4" y="38"/>
                    <a:pt x="4" y="58"/>
                  </a:cubicBezTo>
                  <a:cubicBezTo>
                    <a:pt x="4" y="58"/>
                    <a:pt x="4" y="58"/>
                    <a:pt x="4" y="58"/>
                  </a:cubicBezTo>
                  <a:cubicBezTo>
                    <a:pt x="4" y="58"/>
                    <a:pt x="4" y="58"/>
                    <a:pt x="4" y="58"/>
                  </a:cubicBezTo>
                  <a:cubicBezTo>
                    <a:pt x="4" y="78"/>
                    <a:pt x="10" y="101"/>
                    <a:pt x="18" y="119"/>
                  </a:cubicBezTo>
                  <a:cubicBezTo>
                    <a:pt x="18" y="119"/>
                    <a:pt x="18" y="119"/>
                    <a:pt x="18" y="119"/>
                  </a:cubicBezTo>
                  <a:cubicBezTo>
                    <a:pt x="18" y="119"/>
                    <a:pt x="18" y="119"/>
                    <a:pt x="18" y="119"/>
                  </a:cubicBezTo>
                  <a:cubicBezTo>
                    <a:pt x="27" y="136"/>
                    <a:pt x="39" y="149"/>
                    <a:pt x="51" y="149"/>
                  </a:cubicBezTo>
                  <a:close/>
                  <a:moveTo>
                    <a:pt x="51" y="148"/>
                  </a:moveTo>
                  <a:cubicBezTo>
                    <a:pt x="51" y="148"/>
                    <a:pt x="51" y="148"/>
                    <a:pt x="51" y="148"/>
                  </a:cubicBezTo>
                  <a:cubicBezTo>
                    <a:pt x="51" y="148"/>
                    <a:pt x="51" y="148"/>
                    <a:pt x="51" y="148"/>
                  </a:cubicBezTo>
                  <a:cubicBezTo>
                    <a:pt x="39" y="148"/>
                    <a:pt x="27" y="136"/>
                    <a:pt x="19" y="118"/>
                  </a:cubicBezTo>
                  <a:cubicBezTo>
                    <a:pt x="19" y="118"/>
                    <a:pt x="19" y="118"/>
                    <a:pt x="19" y="118"/>
                  </a:cubicBezTo>
                  <a:cubicBezTo>
                    <a:pt x="10" y="101"/>
                    <a:pt x="5" y="78"/>
                    <a:pt x="5" y="58"/>
                  </a:cubicBezTo>
                  <a:cubicBezTo>
                    <a:pt x="5" y="58"/>
                    <a:pt x="5" y="58"/>
                    <a:pt x="5" y="58"/>
                  </a:cubicBezTo>
                  <a:cubicBezTo>
                    <a:pt x="5" y="58"/>
                    <a:pt x="5" y="58"/>
                    <a:pt x="5" y="58"/>
                  </a:cubicBezTo>
                  <a:cubicBezTo>
                    <a:pt x="5" y="58"/>
                    <a:pt x="5" y="58"/>
                    <a:pt x="5" y="58"/>
                  </a:cubicBezTo>
                  <a:cubicBezTo>
                    <a:pt x="5" y="58"/>
                    <a:pt x="5" y="58"/>
                    <a:pt x="5" y="58"/>
                  </a:cubicBezTo>
                  <a:cubicBezTo>
                    <a:pt x="5" y="18"/>
                    <a:pt x="27" y="4"/>
                    <a:pt x="51" y="4"/>
                  </a:cubicBezTo>
                  <a:cubicBezTo>
                    <a:pt x="51" y="4"/>
                    <a:pt x="51" y="4"/>
                    <a:pt x="51" y="4"/>
                  </a:cubicBezTo>
                  <a:cubicBezTo>
                    <a:pt x="75" y="4"/>
                    <a:pt x="95" y="18"/>
                    <a:pt x="95" y="58"/>
                  </a:cubicBezTo>
                  <a:cubicBezTo>
                    <a:pt x="95" y="58"/>
                    <a:pt x="95" y="58"/>
                    <a:pt x="95" y="58"/>
                  </a:cubicBezTo>
                  <a:cubicBezTo>
                    <a:pt x="95" y="59"/>
                    <a:pt x="95" y="59"/>
                    <a:pt x="95" y="59"/>
                  </a:cubicBezTo>
                  <a:cubicBezTo>
                    <a:pt x="95" y="59"/>
                    <a:pt x="95" y="59"/>
                    <a:pt x="95" y="59"/>
                  </a:cubicBezTo>
                  <a:cubicBezTo>
                    <a:pt x="94" y="79"/>
                    <a:pt x="90" y="101"/>
                    <a:pt x="82" y="118"/>
                  </a:cubicBezTo>
                  <a:cubicBezTo>
                    <a:pt x="82" y="118"/>
                    <a:pt x="82" y="118"/>
                    <a:pt x="82" y="118"/>
                  </a:cubicBezTo>
                  <a:cubicBezTo>
                    <a:pt x="82" y="118"/>
                    <a:pt x="82" y="118"/>
                    <a:pt x="82" y="118"/>
                  </a:cubicBezTo>
                  <a:cubicBezTo>
                    <a:pt x="74" y="136"/>
                    <a:pt x="63" y="148"/>
                    <a:pt x="51" y="148"/>
                  </a:cubicBezTo>
                  <a:cubicBezTo>
                    <a:pt x="51" y="148"/>
                    <a:pt x="51" y="148"/>
                    <a:pt x="51" y="148"/>
                  </a:cubicBezTo>
                  <a:cubicBezTo>
                    <a:pt x="51" y="148"/>
                    <a:pt x="51" y="148"/>
                    <a:pt x="51" y="148"/>
                  </a:cubicBezTo>
                  <a:close/>
                  <a:moveTo>
                    <a:pt x="51" y="144"/>
                  </a:moveTo>
                  <a:cubicBezTo>
                    <a:pt x="51" y="144"/>
                    <a:pt x="51" y="144"/>
                    <a:pt x="51" y="144"/>
                  </a:cubicBezTo>
                  <a:cubicBezTo>
                    <a:pt x="51" y="144"/>
                    <a:pt x="51" y="144"/>
                    <a:pt x="51" y="144"/>
                  </a:cubicBezTo>
                  <a:cubicBezTo>
                    <a:pt x="60" y="145"/>
                    <a:pt x="71" y="134"/>
                    <a:pt x="78" y="117"/>
                  </a:cubicBezTo>
                  <a:cubicBezTo>
                    <a:pt x="78" y="117"/>
                    <a:pt x="78" y="117"/>
                    <a:pt x="78" y="117"/>
                  </a:cubicBezTo>
                  <a:cubicBezTo>
                    <a:pt x="80" y="117"/>
                    <a:pt x="80" y="117"/>
                    <a:pt x="80" y="117"/>
                  </a:cubicBezTo>
                  <a:cubicBezTo>
                    <a:pt x="78" y="117"/>
                    <a:pt x="78" y="117"/>
                    <a:pt x="78" y="117"/>
                  </a:cubicBezTo>
                  <a:cubicBezTo>
                    <a:pt x="86" y="100"/>
                    <a:pt x="91" y="77"/>
                    <a:pt x="91" y="58"/>
                  </a:cubicBezTo>
                  <a:cubicBezTo>
                    <a:pt x="91" y="58"/>
                    <a:pt x="91" y="58"/>
                    <a:pt x="91" y="58"/>
                  </a:cubicBezTo>
                  <a:cubicBezTo>
                    <a:pt x="91" y="58"/>
                    <a:pt x="91" y="58"/>
                    <a:pt x="91" y="58"/>
                  </a:cubicBezTo>
                  <a:cubicBezTo>
                    <a:pt x="91" y="58"/>
                    <a:pt x="91" y="58"/>
                    <a:pt x="91" y="58"/>
                  </a:cubicBezTo>
                  <a:cubicBezTo>
                    <a:pt x="91" y="58"/>
                    <a:pt x="91" y="58"/>
                    <a:pt x="91" y="58"/>
                  </a:cubicBezTo>
                  <a:cubicBezTo>
                    <a:pt x="91" y="58"/>
                    <a:pt x="91" y="58"/>
                    <a:pt x="91" y="58"/>
                  </a:cubicBezTo>
                  <a:cubicBezTo>
                    <a:pt x="90" y="19"/>
                    <a:pt x="73" y="9"/>
                    <a:pt x="51" y="8"/>
                  </a:cubicBezTo>
                  <a:cubicBezTo>
                    <a:pt x="51" y="8"/>
                    <a:pt x="51" y="8"/>
                    <a:pt x="51" y="8"/>
                  </a:cubicBezTo>
                  <a:cubicBezTo>
                    <a:pt x="28" y="9"/>
                    <a:pt x="9" y="20"/>
                    <a:pt x="9" y="58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9" y="77"/>
                    <a:pt x="14" y="100"/>
                    <a:pt x="22" y="117"/>
                  </a:cubicBezTo>
                  <a:cubicBezTo>
                    <a:pt x="22" y="117"/>
                    <a:pt x="22" y="117"/>
                    <a:pt x="22" y="117"/>
                  </a:cubicBezTo>
                  <a:cubicBezTo>
                    <a:pt x="31" y="134"/>
                    <a:pt x="42" y="145"/>
                    <a:pt x="51" y="144"/>
                  </a:cubicBezTo>
                  <a:cubicBezTo>
                    <a:pt x="51" y="144"/>
                    <a:pt x="51" y="144"/>
                    <a:pt x="51" y="144"/>
                  </a:cubicBezTo>
                  <a:cubicBezTo>
                    <a:pt x="51" y="144"/>
                    <a:pt x="51" y="144"/>
                    <a:pt x="51" y="144"/>
                  </a:cubicBezTo>
                  <a:cubicBezTo>
                    <a:pt x="51" y="144"/>
                    <a:pt x="51" y="144"/>
                    <a:pt x="51" y="144"/>
                  </a:cubicBezTo>
                  <a:cubicBezTo>
                    <a:pt x="51" y="144"/>
                    <a:pt x="51" y="144"/>
                    <a:pt x="51" y="14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" name="Freeform 22"/>
            <p:cNvSpPr/>
            <p:nvPr/>
          </p:nvSpPr>
          <p:spPr bwMode="auto">
            <a:xfrm>
              <a:off x="1445" y="1969"/>
              <a:ext cx="107" cy="66"/>
            </a:xfrm>
            <a:custGeom>
              <a:avLst/>
              <a:gdLst>
                <a:gd name="T0" fmla="*/ 1 w 45"/>
                <a:gd name="T1" fmla="*/ 14 h 28"/>
                <a:gd name="T2" fmla="*/ 1 w 45"/>
                <a:gd name="T3" fmla="*/ 10 h 28"/>
                <a:gd name="T4" fmla="*/ 1 w 45"/>
                <a:gd name="T5" fmla="*/ 10 h 28"/>
                <a:gd name="T6" fmla="*/ 4 w 45"/>
                <a:gd name="T7" fmla="*/ 11 h 28"/>
                <a:gd name="T8" fmla="*/ 4 w 45"/>
                <a:gd name="T9" fmla="*/ 11 h 28"/>
                <a:gd name="T10" fmla="*/ 10 w 45"/>
                <a:gd name="T11" fmla="*/ 19 h 28"/>
                <a:gd name="T12" fmla="*/ 21 w 45"/>
                <a:gd name="T13" fmla="*/ 0 h 28"/>
                <a:gd name="T14" fmla="*/ 33 w 45"/>
                <a:gd name="T15" fmla="*/ 16 h 28"/>
                <a:gd name="T16" fmla="*/ 40 w 45"/>
                <a:gd name="T17" fmla="*/ 3 h 28"/>
                <a:gd name="T18" fmla="*/ 43 w 45"/>
                <a:gd name="T19" fmla="*/ 2 h 28"/>
                <a:gd name="T20" fmla="*/ 43 w 45"/>
                <a:gd name="T21" fmla="*/ 2 h 28"/>
                <a:gd name="T22" fmla="*/ 44 w 45"/>
                <a:gd name="T23" fmla="*/ 5 h 28"/>
                <a:gd name="T24" fmla="*/ 44 w 45"/>
                <a:gd name="T25" fmla="*/ 5 h 28"/>
                <a:gd name="T26" fmla="*/ 34 w 45"/>
                <a:gd name="T27" fmla="*/ 25 h 28"/>
                <a:gd name="T28" fmla="*/ 22 w 45"/>
                <a:gd name="T29" fmla="*/ 9 h 28"/>
                <a:gd name="T30" fmla="*/ 11 w 45"/>
                <a:gd name="T31" fmla="*/ 28 h 28"/>
                <a:gd name="T32" fmla="*/ 1 w 45"/>
                <a:gd name="T33" fmla="*/ 14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5" h="28">
                  <a:moveTo>
                    <a:pt x="1" y="14"/>
                  </a:moveTo>
                  <a:cubicBezTo>
                    <a:pt x="0" y="13"/>
                    <a:pt x="0" y="11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2" y="10"/>
                    <a:pt x="4" y="10"/>
                    <a:pt x="4" y="11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10" y="19"/>
                    <a:pt x="10" y="19"/>
                    <a:pt x="10" y="19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33" y="16"/>
                    <a:pt x="33" y="16"/>
                    <a:pt x="33" y="16"/>
                  </a:cubicBezTo>
                  <a:cubicBezTo>
                    <a:pt x="40" y="3"/>
                    <a:pt x="40" y="3"/>
                    <a:pt x="40" y="3"/>
                  </a:cubicBezTo>
                  <a:cubicBezTo>
                    <a:pt x="40" y="2"/>
                    <a:pt x="42" y="1"/>
                    <a:pt x="43" y="2"/>
                  </a:cubicBezTo>
                  <a:cubicBezTo>
                    <a:pt x="43" y="2"/>
                    <a:pt x="43" y="2"/>
                    <a:pt x="43" y="2"/>
                  </a:cubicBezTo>
                  <a:cubicBezTo>
                    <a:pt x="44" y="3"/>
                    <a:pt x="45" y="4"/>
                    <a:pt x="44" y="5"/>
                  </a:cubicBezTo>
                  <a:cubicBezTo>
                    <a:pt x="44" y="5"/>
                    <a:pt x="44" y="5"/>
                    <a:pt x="44" y="5"/>
                  </a:cubicBezTo>
                  <a:cubicBezTo>
                    <a:pt x="34" y="25"/>
                    <a:pt x="34" y="25"/>
                    <a:pt x="34" y="25"/>
                  </a:cubicBezTo>
                  <a:cubicBezTo>
                    <a:pt x="22" y="9"/>
                    <a:pt x="22" y="9"/>
                    <a:pt x="22" y="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" y="14"/>
                    <a:pt x="1" y="14"/>
                    <a:pt x="1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" name="Freeform 23"/>
            <p:cNvSpPr>
              <a:spLocks noEditPoints="1"/>
            </p:cNvSpPr>
            <p:nvPr/>
          </p:nvSpPr>
          <p:spPr bwMode="auto">
            <a:xfrm>
              <a:off x="1440" y="1959"/>
              <a:ext cx="115" cy="86"/>
            </a:xfrm>
            <a:custGeom>
              <a:avLst/>
              <a:gdLst>
                <a:gd name="T0" fmla="*/ 1 w 48"/>
                <a:gd name="T1" fmla="*/ 19 h 36"/>
                <a:gd name="T2" fmla="*/ 3 w 48"/>
                <a:gd name="T3" fmla="*/ 18 h 36"/>
                <a:gd name="T4" fmla="*/ 1 w 48"/>
                <a:gd name="T5" fmla="*/ 19 h 36"/>
                <a:gd name="T6" fmla="*/ 0 w 48"/>
                <a:gd name="T7" fmla="*/ 16 h 36"/>
                <a:gd name="T8" fmla="*/ 0 w 48"/>
                <a:gd name="T9" fmla="*/ 16 h 36"/>
                <a:gd name="T10" fmla="*/ 2 w 48"/>
                <a:gd name="T11" fmla="*/ 13 h 36"/>
                <a:gd name="T12" fmla="*/ 2 w 48"/>
                <a:gd name="T13" fmla="*/ 13 h 36"/>
                <a:gd name="T14" fmla="*/ 4 w 48"/>
                <a:gd name="T15" fmla="*/ 12 h 36"/>
                <a:gd name="T16" fmla="*/ 4 w 48"/>
                <a:gd name="T17" fmla="*/ 12 h 36"/>
                <a:gd name="T18" fmla="*/ 8 w 48"/>
                <a:gd name="T19" fmla="*/ 14 h 36"/>
                <a:gd name="T20" fmla="*/ 8 w 48"/>
                <a:gd name="T21" fmla="*/ 14 h 36"/>
                <a:gd name="T22" fmla="*/ 12 w 48"/>
                <a:gd name="T23" fmla="*/ 20 h 36"/>
                <a:gd name="T24" fmla="*/ 23 w 48"/>
                <a:gd name="T25" fmla="*/ 0 h 36"/>
                <a:gd name="T26" fmla="*/ 35 w 48"/>
                <a:gd name="T27" fmla="*/ 16 h 36"/>
                <a:gd name="T28" fmla="*/ 40 w 48"/>
                <a:gd name="T29" fmla="*/ 6 h 36"/>
                <a:gd name="T30" fmla="*/ 44 w 48"/>
                <a:gd name="T31" fmla="*/ 4 h 36"/>
                <a:gd name="T32" fmla="*/ 44 w 48"/>
                <a:gd name="T33" fmla="*/ 4 h 36"/>
                <a:gd name="T34" fmla="*/ 46 w 48"/>
                <a:gd name="T35" fmla="*/ 4 h 36"/>
                <a:gd name="T36" fmla="*/ 46 w 48"/>
                <a:gd name="T37" fmla="*/ 4 h 36"/>
                <a:gd name="T38" fmla="*/ 48 w 48"/>
                <a:gd name="T39" fmla="*/ 8 h 36"/>
                <a:gd name="T40" fmla="*/ 48 w 48"/>
                <a:gd name="T41" fmla="*/ 8 h 36"/>
                <a:gd name="T42" fmla="*/ 48 w 48"/>
                <a:gd name="T43" fmla="*/ 10 h 36"/>
                <a:gd name="T44" fmla="*/ 48 w 48"/>
                <a:gd name="T45" fmla="*/ 10 h 36"/>
                <a:gd name="T46" fmla="*/ 36 w 48"/>
                <a:gd name="T47" fmla="*/ 33 h 36"/>
                <a:gd name="T48" fmla="*/ 24 w 48"/>
                <a:gd name="T49" fmla="*/ 16 h 36"/>
                <a:gd name="T50" fmla="*/ 13 w 48"/>
                <a:gd name="T51" fmla="*/ 36 h 36"/>
                <a:gd name="T52" fmla="*/ 1 w 48"/>
                <a:gd name="T53" fmla="*/ 19 h 36"/>
                <a:gd name="T54" fmla="*/ 13 w 48"/>
                <a:gd name="T55" fmla="*/ 28 h 36"/>
                <a:gd name="T56" fmla="*/ 24 w 48"/>
                <a:gd name="T57" fmla="*/ 9 h 36"/>
                <a:gd name="T58" fmla="*/ 35 w 48"/>
                <a:gd name="T59" fmla="*/ 25 h 36"/>
                <a:gd name="T60" fmla="*/ 44 w 48"/>
                <a:gd name="T61" fmla="*/ 8 h 36"/>
                <a:gd name="T62" fmla="*/ 44 w 48"/>
                <a:gd name="T63" fmla="*/ 8 h 36"/>
                <a:gd name="T64" fmla="*/ 44 w 48"/>
                <a:gd name="T65" fmla="*/ 8 h 36"/>
                <a:gd name="T66" fmla="*/ 44 w 48"/>
                <a:gd name="T67" fmla="*/ 8 h 36"/>
                <a:gd name="T68" fmla="*/ 44 w 48"/>
                <a:gd name="T69" fmla="*/ 8 h 36"/>
                <a:gd name="T70" fmla="*/ 44 w 48"/>
                <a:gd name="T71" fmla="*/ 8 h 36"/>
                <a:gd name="T72" fmla="*/ 44 w 48"/>
                <a:gd name="T73" fmla="*/ 8 h 36"/>
                <a:gd name="T74" fmla="*/ 44 w 48"/>
                <a:gd name="T75" fmla="*/ 8 h 36"/>
                <a:gd name="T76" fmla="*/ 44 w 48"/>
                <a:gd name="T77" fmla="*/ 8 h 36"/>
                <a:gd name="T78" fmla="*/ 35 w 48"/>
                <a:gd name="T79" fmla="*/ 24 h 36"/>
                <a:gd name="T80" fmla="*/ 24 w 48"/>
                <a:gd name="T81" fmla="*/ 7 h 36"/>
                <a:gd name="T82" fmla="*/ 13 w 48"/>
                <a:gd name="T83" fmla="*/ 27 h 36"/>
                <a:gd name="T84" fmla="*/ 5 w 48"/>
                <a:gd name="T85" fmla="*/ 16 h 36"/>
                <a:gd name="T86" fmla="*/ 4 w 48"/>
                <a:gd name="T87" fmla="*/ 16 h 36"/>
                <a:gd name="T88" fmla="*/ 4 w 48"/>
                <a:gd name="T89" fmla="*/ 16 h 36"/>
                <a:gd name="T90" fmla="*/ 4 w 48"/>
                <a:gd name="T91" fmla="*/ 16 h 36"/>
                <a:gd name="T92" fmla="*/ 4 w 48"/>
                <a:gd name="T93" fmla="*/ 16 h 36"/>
                <a:gd name="T94" fmla="*/ 4 w 48"/>
                <a:gd name="T95" fmla="*/ 16 h 36"/>
                <a:gd name="T96" fmla="*/ 4 w 48"/>
                <a:gd name="T97" fmla="*/ 16 h 36"/>
                <a:gd name="T98" fmla="*/ 4 w 48"/>
                <a:gd name="T99" fmla="*/ 16 h 36"/>
                <a:gd name="T100" fmla="*/ 4 w 48"/>
                <a:gd name="T101" fmla="*/ 16 h 36"/>
                <a:gd name="T102" fmla="*/ 4 w 48"/>
                <a:gd name="T103" fmla="*/ 16 h 36"/>
                <a:gd name="T104" fmla="*/ 13 w 48"/>
                <a:gd name="T105" fmla="*/ 28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48" h="36">
                  <a:moveTo>
                    <a:pt x="1" y="19"/>
                  </a:moveTo>
                  <a:cubicBezTo>
                    <a:pt x="3" y="18"/>
                    <a:pt x="3" y="18"/>
                    <a:pt x="3" y="18"/>
                  </a:cubicBezTo>
                  <a:cubicBezTo>
                    <a:pt x="1" y="19"/>
                    <a:pt x="1" y="19"/>
                    <a:pt x="1" y="19"/>
                  </a:cubicBezTo>
                  <a:cubicBezTo>
                    <a:pt x="0" y="18"/>
                    <a:pt x="0" y="17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5"/>
                    <a:pt x="1" y="14"/>
                    <a:pt x="2" y="13"/>
                  </a:cubicBezTo>
                  <a:cubicBezTo>
                    <a:pt x="2" y="13"/>
                    <a:pt x="2" y="13"/>
                    <a:pt x="2" y="13"/>
                  </a:cubicBezTo>
                  <a:cubicBezTo>
                    <a:pt x="3" y="12"/>
                    <a:pt x="4" y="12"/>
                    <a:pt x="4" y="12"/>
                  </a:cubicBezTo>
                  <a:cubicBezTo>
                    <a:pt x="4" y="12"/>
                    <a:pt x="4" y="12"/>
                    <a:pt x="4" y="12"/>
                  </a:cubicBezTo>
                  <a:cubicBezTo>
                    <a:pt x="6" y="12"/>
                    <a:pt x="7" y="12"/>
                    <a:pt x="8" y="14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12" y="20"/>
                    <a:pt x="12" y="20"/>
                    <a:pt x="12" y="2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35" y="16"/>
                    <a:pt x="35" y="16"/>
                    <a:pt x="35" y="16"/>
                  </a:cubicBezTo>
                  <a:cubicBezTo>
                    <a:pt x="40" y="6"/>
                    <a:pt x="40" y="6"/>
                    <a:pt x="40" y="6"/>
                  </a:cubicBezTo>
                  <a:cubicBezTo>
                    <a:pt x="41" y="5"/>
                    <a:pt x="42" y="4"/>
                    <a:pt x="44" y="4"/>
                  </a:cubicBezTo>
                  <a:cubicBezTo>
                    <a:pt x="44" y="4"/>
                    <a:pt x="44" y="4"/>
                    <a:pt x="44" y="4"/>
                  </a:cubicBezTo>
                  <a:cubicBezTo>
                    <a:pt x="45" y="4"/>
                    <a:pt x="45" y="4"/>
                    <a:pt x="46" y="4"/>
                  </a:cubicBezTo>
                  <a:cubicBezTo>
                    <a:pt x="46" y="4"/>
                    <a:pt x="46" y="4"/>
                    <a:pt x="46" y="4"/>
                  </a:cubicBezTo>
                  <a:cubicBezTo>
                    <a:pt x="47" y="5"/>
                    <a:pt x="48" y="7"/>
                    <a:pt x="48" y="8"/>
                  </a:cubicBezTo>
                  <a:cubicBezTo>
                    <a:pt x="48" y="8"/>
                    <a:pt x="48" y="8"/>
                    <a:pt x="48" y="8"/>
                  </a:cubicBezTo>
                  <a:cubicBezTo>
                    <a:pt x="48" y="9"/>
                    <a:pt x="48" y="10"/>
                    <a:pt x="48" y="10"/>
                  </a:cubicBezTo>
                  <a:cubicBezTo>
                    <a:pt x="48" y="10"/>
                    <a:pt x="48" y="10"/>
                    <a:pt x="48" y="10"/>
                  </a:cubicBezTo>
                  <a:cubicBezTo>
                    <a:pt x="36" y="33"/>
                    <a:pt x="36" y="33"/>
                    <a:pt x="36" y="33"/>
                  </a:cubicBezTo>
                  <a:cubicBezTo>
                    <a:pt x="24" y="16"/>
                    <a:pt x="24" y="16"/>
                    <a:pt x="24" y="16"/>
                  </a:cubicBezTo>
                  <a:cubicBezTo>
                    <a:pt x="13" y="36"/>
                    <a:pt x="13" y="36"/>
                    <a:pt x="13" y="36"/>
                  </a:cubicBezTo>
                  <a:cubicBezTo>
                    <a:pt x="1" y="19"/>
                    <a:pt x="1" y="19"/>
                    <a:pt x="1" y="19"/>
                  </a:cubicBezTo>
                  <a:close/>
                  <a:moveTo>
                    <a:pt x="13" y="28"/>
                  </a:moveTo>
                  <a:cubicBezTo>
                    <a:pt x="24" y="9"/>
                    <a:pt x="24" y="9"/>
                    <a:pt x="24" y="9"/>
                  </a:cubicBezTo>
                  <a:cubicBezTo>
                    <a:pt x="35" y="25"/>
                    <a:pt x="35" y="25"/>
                    <a:pt x="35" y="25"/>
                  </a:cubicBezTo>
                  <a:cubicBezTo>
                    <a:pt x="44" y="8"/>
                    <a:pt x="44" y="8"/>
                    <a:pt x="44" y="8"/>
                  </a:cubicBezTo>
                  <a:cubicBezTo>
                    <a:pt x="44" y="8"/>
                    <a:pt x="44" y="8"/>
                    <a:pt x="44" y="8"/>
                  </a:cubicBezTo>
                  <a:cubicBezTo>
                    <a:pt x="44" y="8"/>
                    <a:pt x="44" y="8"/>
                    <a:pt x="44" y="8"/>
                  </a:cubicBezTo>
                  <a:cubicBezTo>
                    <a:pt x="44" y="8"/>
                    <a:pt x="44" y="8"/>
                    <a:pt x="44" y="8"/>
                  </a:cubicBezTo>
                  <a:cubicBezTo>
                    <a:pt x="44" y="8"/>
                    <a:pt x="44" y="8"/>
                    <a:pt x="44" y="8"/>
                  </a:cubicBezTo>
                  <a:cubicBezTo>
                    <a:pt x="44" y="8"/>
                    <a:pt x="44" y="8"/>
                    <a:pt x="44" y="8"/>
                  </a:cubicBezTo>
                  <a:cubicBezTo>
                    <a:pt x="44" y="8"/>
                    <a:pt x="44" y="8"/>
                    <a:pt x="44" y="8"/>
                  </a:cubicBezTo>
                  <a:cubicBezTo>
                    <a:pt x="44" y="8"/>
                    <a:pt x="44" y="8"/>
                    <a:pt x="44" y="8"/>
                  </a:cubicBezTo>
                  <a:cubicBezTo>
                    <a:pt x="44" y="8"/>
                    <a:pt x="44" y="8"/>
                    <a:pt x="44" y="8"/>
                  </a:cubicBezTo>
                  <a:cubicBezTo>
                    <a:pt x="35" y="24"/>
                    <a:pt x="35" y="24"/>
                    <a:pt x="35" y="24"/>
                  </a:cubicBezTo>
                  <a:cubicBezTo>
                    <a:pt x="24" y="7"/>
                    <a:pt x="24" y="7"/>
                    <a:pt x="24" y="7"/>
                  </a:cubicBezTo>
                  <a:cubicBezTo>
                    <a:pt x="13" y="27"/>
                    <a:pt x="13" y="27"/>
                    <a:pt x="13" y="27"/>
                  </a:cubicBezTo>
                  <a:cubicBezTo>
                    <a:pt x="5" y="16"/>
                    <a:pt x="5" y="16"/>
                    <a:pt x="5" y="16"/>
                  </a:cubicBezTo>
                  <a:cubicBezTo>
                    <a:pt x="5" y="16"/>
                    <a:pt x="5" y="16"/>
                    <a:pt x="4" y="16"/>
                  </a:cubicBezTo>
                  <a:cubicBezTo>
                    <a:pt x="4" y="16"/>
                    <a:pt x="4" y="16"/>
                    <a:pt x="4" y="16"/>
                  </a:cubicBezTo>
                  <a:cubicBezTo>
                    <a:pt x="4" y="16"/>
                    <a:pt x="4" y="16"/>
                    <a:pt x="4" y="16"/>
                  </a:cubicBezTo>
                  <a:cubicBezTo>
                    <a:pt x="4" y="16"/>
                    <a:pt x="4" y="16"/>
                    <a:pt x="4" y="16"/>
                  </a:cubicBezTo>
                  <a:cubicBezTo>
                    <a:pt x="4" y="16"/>
                    <a:pt x="4" y="16"/>
                    <a:pt x="4" y="16"/>
                  </a:cubicBezTo>
                  <a:cubicBezTo>
                    <a:pt x="4" y="16"/>
                    <a:pt x="4" y="16"/>
                    <a:pt x="4" y="16"/>
                  </a:cubicBezTo>
                  <a:cubicBezTo>
                    <a:pt x="4" y="16"/>
                    <a:pt x="4" y="16"/>
                    <a:pt x="4" y="16"/>
                  </a:cubicBezTo>
                  <a:cubicBezTo>
                    <a:pt x="4" y="16"/>
                    <a:pt x="4" y="16"/>
                    <a:pt x="4" y="16"/>
                  </a:cubicBezTo>
                  <a:cubicBezTo>
                    <a:pt x="4" y="16"/>
                    <a:pt x="4" y="16"/>
                    <a:pt x="4" y="16"/>
                  </a:cubicBezTo>
                  <a:cubicBezTo>
                    <a:pt x="13" y="28"/>
                    <a:pt x="13" y="28"/>
                    <a:pt x="13" y="2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" name="Freeform 24"/>
            <p:cNvSpPr>
              <a:spLocks noEditPoints="1"/>
            </p:cNvSpPr>
            <p:nvPr/>
          </p:nvSpPr>
          <p:spPr bwMode="auto">
            <a:xfrm>
              <a:off x="1462" y="1978"/>
              <a:ext cx="88" cy="278"/>
            </a:xfrm>
            <a:custGeom>
              <a:avLst/>
              <a:gdLst>
                <a:gd name="T0" fmla="*/ 3 w 37"/>
                <a:gd name="T1" fmla="*/ 89 h 117"/>
                <a:gd name="T2" fmla="*/ 2 w 37"/>
                <a:gd name="T3" fmla="*/ 90 h 117"/>
                <a:gd name="T4" fmla="*/ 2 w 37"/>
                <a:gd name="T5" fmla="*/ 90 h 117"/>
                <a:gd name="T6" fmla="*/ 0 w 37"/>
                <a:gd name="T7" fmla="*/ 87 h 117"/>
                <a:gd name="T8" fmla="*/ 0 w 37"/>
                <a:gd name="T9" fmla="*/ 87 h 117"/>
                <a:gd name="T10" fmla="*/ 1 w 37"/>
                <a:gd name="T11" fmla="*/ 84 h 117"/>
                <a:gd name="T12" fmla="*/ 0 w 37"/>
                <a:gd name="T13" fmla="*/ 84 h 117"/>
                <a:gd name="T14" fmla="*/ 1 w 37"/>
                <a:gd name="T15" fmla="*/ 81 h 117"/>
                <a:gd name="T16" fmla="*/ 1 w 37"/>
                <a:gd name="T17" fmla="*/ 81 h 117"/>
                <a:gd name="T18" fmla="*/ 12 w 37"/>
                <a:gd name="T19" fmla="*/ 0 h 117"/>
                <a:gd name="T20" fmla="*/ 17 w 37"/>
                <a:gd name="T21" fmla="*/ 0 h 117"/>
                <a:gd name="T22" fmla="*/ 37 w 37"/>
                <a:gd name="T23" fmla="*/ 78 h 117"/>
                <a:gd name="T24" fmla="*/ 18 w 37"/>
                <a:gd name="T25" fmla="*/ 117 h 117"/>
                <a:gd name="T26" fmla="*/ 3 w 37"/>
                <a:gd name="T27" fmla="*/ 89 h 117"/>
                <a:gd name="T28" fmla="*/ 18 w 37"/>
                <a:gd name="T29" fmla="*/ 107 h 117"/>
                <a:gd name="T30" fmla="*/ 32 w 37"/>
                <a:gd name="T31" fmla="*/ 78 h 117"/>
                <a:gd name="T32" fmla="*/ 15 w 37"/>
                <a:gd name="T33" fmla="*/ 12 h 117"/>
                <a:gd name="T34" fmla="*/ 5 w 37"/>
                <a:gd name="T35" fmla="*/ 83 h 117"/>
                <a:gd name="T36" fmla="*/ 18 w 37"/>
                <a:gd name="T37" fmla="*/ 10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7" h="117">
                  <a:moveTo>
                    <a:pt x="3" y="89"/>
                  </a:moveTo>
                  <a:cubicBezTo>
                    <a:pt x="3" y="90"/>
                    <a:pt x="3" y="90"/>
                    <a:pt x="2" y="90"/>
                  </a:cubicBezTo>
                  <a:cubicBezTo>
                    <a:pt x="2" y="90"/>
                    <a:pt x="2" y="90"/>
                    <a:pt x="2" y="90"/>
                  </a:cubicBezTo>
                  <a:cubicBezTo>
                    <a:pt x="1" y="89"/>
                    <a:pt x="0" y="88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3"/>
                    <a:pt x="0" y="82"/>
                    <a:pt x="1" y="81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7" y="78"/>
                    <a:pt x="37" y="78"/>
                    <a:pt x="37" y="78"/>
                  </a:cubicBezTo>
                  <a:cubicBezTo>
                    <a:pt x="18" y="117"/>
                    <a:pt x="18" y="117"/>
                    <a:pt x="18" y="117"/>
                  </a:cubicBezTo>
                  <a:cubicBezTo>
                    <a:pt x="3" y="89"/>
                    <a:pt x="3" y="89"/>
                    <a:pt x="3" y="89"/>
                  </a:cubicBezTo>
                  <a:close/>
                  <a:moveTo>
                    <a:pt x="18" y="107"/>
                  </a:moveTo>
                  <a:cubicBezTo>
                    <a:pt x="32" y="78"/>
                    <a:pt x="32" y="78"/>
                    <a:pt x="32" y="78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5" y="83"/>
                    <a:pt x="5" y="83"/>
                    <a:pt x="5" y="83"/>
                  </a:cubicBezTo>
                  <a:cubicBezTo>
                    <a:pt x="18" y="107"/>
                    <a:pt x="18" y="107"/>
                    <a:pt x="18" y="10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" name="Freeform 25"/>
            <p:cNvSpPr>
              <a:spLocks noEditPoints="1"/>
            </p:cNvSpPr>
            <p:nvPr/>
          </p:nvSpPr>
          <p:spPr bwMode="auto">
            <a:xfrm>
              <a:off x="1457" y="1971"/>
              <a:ext cx="100" cy="297"/>
            </a:xfrm>
            <a:custGeom>
              <a:avLst/>
              <a:gdLst>
                <a:gd name="T0" fmla="*/ 4 w 42"/>
                <a:gd name="T1" fmla="*/ 95 h 125"/>
                <a:gd name="T2" fmla="*/ 4 w 42"/>
                <a:gd name="T3" fmla="*/ 95 h 125"/>
                <a:gd name="T4" fmla="*/ 4 w 42"/>
                <a:gd name="T5" fmla="*/ 95 h 125"/>
                <a:gd name="T6" fmla="*/ 0 w 42"/>
                <a:gd name="T7" fmla="*/ 90 h 125"/>
                <a:gd name="T8" fmla="*/ 0 w 42"/>
                <a:gd name="T9" fmla="*/ 90 h 125"/>
                <a:gd name="T10" fmla="*/ 0 w 42"/>
                <a:gd name="T11" fmla="*/ 90 h 125"/>
                <a:gd name="T12" fmla="*/ 0 w 42"/>
                <a:gd name="T13" fmla="*/ 90 h 125"/>
                <a:gd name="T14" fmla="*/ 0 w 42"/>
                <a:gd name="T15" fmla="*/ 88 h 125"/>
                <a:gd name="T16" fmla="*/ 0 w 42"/>
                <a:gd name="T17" fmla="*/ 86 h 125"/>
                <a:gd name="T18" fmla="*/ 0 w 42"/>
                <a:gd name="T19" fmla="*/ 86 h 125"/>
                <a:gd name="T20" fmla="*/ 1 w 42"/>
                <a:gd name="T21" fmla="*/ 83 h 125"/>
                <a:gd name="T22" fmla="*/ 1 w 42"/>
                <a:gd name="T23" fmla="*/ 83 h 125"/>
                <a:gd name="T24" fmla="*/ 13 w 42"/>
                <a:gd name="T25" fmla="*/ 1 h 125"/>
                <a:gd name="T26" fmla="*/ 20 w 42"/>
                <a:gd name="T27" fmla="*/ 0 h 125"/>
                <a:gd name="T28" fmla="*/ 42 w 42"/>
                <a:gd name="T29" fmla="*/ 82 h 125"/>
                <a:gd name="T30" fmla="*/ 20 w 42"/>
                <a:gd name="T31" fmla="*/ 125 h 125"/>
                <a:gd name="T32" fmla="*/ 4 w 42"/>
                <a:gd name="T33" fmla="*/ 95 h 125"/>
                <a:gd name="T34" fmla="*/ 20 w 42"/>
                <a:gd name="T35" fmla="*/ 116 h 125"/>
                <a:gd name="T36" fmla="*/ 37 w 42"/>
                <a:gd name="T37" fmla="*/ 81 h 125"/>
                <a:gd name="T38" fmla="*/ 17 w 42"/>
                <a:gd name="T39" fmla="*/ 5 h 125"/>
                <a:gd name="T40" fmla="*/ 16 w 42"/>
                <a:gd name="T41" fmla="*/ 5 h 125"/>
                <a:gd name="T42" fmla="*/ 5 w 42"/>
                <a:gd name="T43" fmla="*/ 85 h 125"/>
                <a:gd name="T44" fmla="*/ 4 w 42"/>
                <a:gd name="T45" fmla="*/ 86 h 125"/>
                <a:gd name="T46" fmla="*/ 4 w 42"/>
                <a:gd name="T47" fmla="*/ 86 h 125"/>
                <a:gd name="T48" fmla="*/ 4 w 42"/>
                <a:gd name="T49" fmla="*/ 86 h 125"/>
                <a:gd name="T50" fmla="*/ 4 w 42"/>
                <a:gd name="T51" fmla="*/ 86 h 125"/>
                <a:gd name="T52" fmla="*/ 4 w 42"/>
                <a:gd name="T53" fmla="*/ 86 h 125"/>
                <a:gd name="T54" fmla="*/ 5 w 42"/>
                <a:gd name="T55" fmla="*/ 87 h 125"/>
                <a:gd name="T56" fmla="*/ 5 w 42"/>
                <a:gd name="T57" fmla="*/ 88 h 125"/>
                <a:gd name="T58" fmla="*/ 4 w 42"/>
                <a:gd name="T59" fmla="*/ 90 h 125"/>
                <a:gd name="T60" fmla="*/ 4 w 42"/>
                <a:gd name="T61" fmla="*/ 90 h 125"/>
                <a:gd name="T62" fmla="*/ 4 w 42"/>
                <a:gd name="T63" fmla="*/ 90 h 125"/>
                <a:gd name="T64" fmla="*/ 4 w 42"/>
                <a:gd name="T65" fmla="*/ 90 h 125"/>
                <a:gd name="T66" fmla="*/ 4 w 42"/>
                <a:gd name="T67" fmla="*/ 91 h 125"/>
                <a:gd name="T68" fmla="*/ 4 w 42"/>
                <a:gd name="T69" fmla="*/ 91 h 125"/>
                <a:gd name="T70" fmla="*/ 5 w 42"/>
                <a:gd name="T71" fmla="*/ 91 h 125"/>
                <a:gd name="T72" fmla="*/ 5 w 42"/>
                <a:gd name="T73" fmla="*/ 91 h 125"/>
                <a:gd name="T74" fmla="*/ 5 w 42"/>
                <a:gd name="T75" fmla="*/ 91 h 125"/>
                <a:gd name="T76" fmla="*/ 5 w 42"/>
                <a:gd name="T77" fmla="*/ 91 h 125"/>
                <a:gd name="T78" fmla="*/ 6 w 42"/>
                <a:gd name="T79" fmla="*/ 90 h 125"/>
                <a:gd name="T80" fmla="*/ 20 w 42"/>
                <a:gd name="T81" fmla="*/ 116 h 125"/>
                <a:gd name="T82" fmla="*/ 3 w 42"/>
                <a:gd name="T83" fmla="*/ 93 h 125"/>
                <a:gd name="T84" fmla="*/ 5 w 42"/>
                <a:gd name="T85" fmla="*/ 92 h 125"/>
                <a:gd name="T86" fmla="*/ 3 w 42"/>
                <a:gd name="T87" fmla="*/ 93 h 125"/>
                <a:gd name="T88" fmla="*/ 5 w 42"/>
                <a:gd name="T89" fmla="*/ 87 h 125"/>
                <a:gd name="T90" fmla="*/ 15 w 42"/>
                <a:gd name="T91" fmla="*/ 15 h 125"/>
                <a:gd name="T92" fmla="*/ 19 w 42"/>
                <a:gd name="T93" fmla="*/ 15 h 125"/>
                <a:gd name="T94" fmla="*/ 36 w 42"/>
                <a:gd name="T95" fmla="*/ 81 h 125"/>
                <a:gd name="T96" fmla="*/ 21 w 42"/>
                <a:gd name="T97" fmla="*/ 111 h 125"/>
                <a:gd name="T98" fmla="*/ 20 w 42"/>
                <a:gd name="T99" fmla="*/ 114 h 125"/>
                <a:gd name="T100" fmla="*/ 5 w 42"/>
                <a:gd name="T101" fmla="*/ 87 h 125"/>
                <a:gd name="T102" fmla="*/ 20 w 42"/>
                <a:gd name="T103" fmla="*/ 110 h 125"/>
                <a:gd name="T104" fmla="*/ 21 w 42"/>
                <a:gd name="T105" fmla="*/ 109 h 125"/>
                <a:gd name="T106" fmla="*/ 20 w 42"/>
                <a:gd name="T107" fmla="*/ 110 h 125"/>
                <a:gd name="T108" fmla="*/ 9 w 42"/>
                <a:gd name="T109" fmla="*/ 86 h 125"/>
                <a:gd name="T110" fmla="*/ 20 w 42"/>
                <a:gd name="T111" fmla="*/ 106 h 125"/>
                <a:gd name="T112" fmla="*/ 32 w 42"/>
                <a:gd name="T113" fmla="*/ 81 h 125"/>
                <a:gd name="T114" fmla="*/ 18 w 42"/>
                <a:gd name="T115" fmla="*/ 26 h 125"/>
                <a:gd name="T116" fmla="*/ 9 w 42"/>
                <a:gd name="T117" fmla="*/ 86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2" h="125">
                  <a:moveTo>
                    <a:pt x="4" y="95"/>
                  </a:moveTo>
                  <a:cubicBezTo>
                    <a:pt x="4" y="95"/>
                    <a:pt x="4" y="95"/>
                    <a:pt x="4" y="95"/>
                  </a:cubicBezTo>
                  <a:cubicBezTo>
                    <a:pt x="4" y="95"/>
                    <a:pt x="4" y="95"/>
                    <a:pt x="4" y="95"/>
                  </a:cubicBezTo>
                  <a:cubicBezTo>
                    <a:pt x="2" y="94"/>
                    <a:pt x="0" y="92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7"/>
                    <a:pt x="0" y="87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5"/>
                    <a:pt x="0" y="84"/>
                    <a:pt x="1" y="83"/>
                  </a:cubicBezTo>
                  <a:cubicBezTo>
                    <a:pt x="1" y="83"/>
                    <a:pt x="1" y="83"/>
                    <a:pt x="1" y="83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42" y="82"/>
                    <a:pt x="42" y="82"/>
                    <a:pt x="42" y="82"/>
                  </a:cubicBezTo>
                  <a:cubicBezTo>
                    <a:pt x="20" y="125"/>
                    <a:pt x="20" y="125"/>
                    <a:pt x="20" y="125"/>
                  </a:cubicBezTo>
                  <a:cubicBezTo>
                    <a:pt x="4" y="95"/>
                    <a:pt x="4" y="95"/>
                    <a:pt x="4" y="95"/>
                  </a:cubicBezTo>
                  <a:close/>
                  <a:moveTo>
                    <a:pt x="20" y="116"/>
                  </a:moveTo>
                  <a:cubicBezTo>
                    <a:pt x="37" y="81"/>
                    <a:pt x="37" y="81"/>
                    <a:pt x="37" y="81"/>
                  </a:cubicBezTo>
                  <a:cubicBezTo>
                    <a:pt x="17" y="5"/>
                    <a:pt x="17" y="5"/>
                    <a:pt x="17" y="5"/>
                  </a:cubicBezTo>
                  <a:cubicBezTo>
                    <a:pt x="16" y="5"/>
                    <a:pt x="16" y="5"/>
                    <a:pt x="16" y="5"/>
                  </a:cubicBezTo>
                  <a:cubicBezTo>
                    <a:pt x="5" y="85"/>
                    <a:pt x="5" y="85"/>
                    <a:pt x="5" y="85"/>
                  </a:cubicBezTo>
                  <a:cubicBezTo>
                    <a:pt x="4" y="86"/>
                    <a:pt x="4" y="86"/>
                    <a:pt x="4" y="86"/>
                  </a:cubicBezTo>
                  <a:cubicBezTo>
                    <a:pt x="4" y="86"/>
                    <a:pt x="4" y="86"/>
                    <a:pt x="4" y="86"/>
                  </a:cubicBezTo>
                  <a:cubicBezTo>
                    <a:pt x="4" y="86"/>
                    <a:pt x="4" y="86"/>
                    <a:pt x="4" y="86"/>
                  </a:cubicBezTo>
                  <a:cubicBezTo>
                    <a:pt x="4" y="86"/>
                    <a:pt x="4" y="86"/>
                    <a:pt x="4" y="86"/>
                  </a:cubicBezTo>
                  <a:cubicBezTo>
                    <a:pt x="4" y="86"/>
                    <a:pt x="4" y="86"/>
                    <a:pt x="4" y="86"/>
                  </a:cubicBezTo>
                  <a:cubicBezTo>
                    <a:pt x="5" y="87"/>
                    <a:pt x="5" y="87"/>
                    <a:pt x="5" y="87"/>
                  </a:cubicBezTo>
                  <a:cubicBezTo>
                    <a:pt x="5" y="88"/>
                    <a:pt x="5" y="88"/>
                    <a:pt x="5" y="88"/>
                  </a:cubicBezTo>
                  <a:cubicBezTo>
                    <a:pt x="4" y="90"/>
                    <a:pt x="4" y="90"/>
                    <a:pt x="4" y="90"/>
                  </a:cubicBezTo>
                  <a:cubicBezTo>
                    <a:pt x="4" y="90"/>
                    <a:pt x="4" y="90"/>
                    <a:pt x="4" y="90"/>
                  </a:cubicBezTo>
                  <a:cubicBezTo>
                    <a:pt x="4" y="90"/>
                    <a:pt x="4" y="90"/>
                    <a:pt x="4" y="90"/>
                  </a:cubicBezTo>
                  <a:cubicBezTo>
                    <a:pt x="4" y="90"/>
                    <a:pt x="4" y="90"/>
                    <a:pt x="4" y="90"/>
                  </a:cubicBezTo>
                  <a:cubicBezTo>
                    <a:pt x="4" y="90"/>
                    <a:pt x="4" y="91"/>
                    <a:pt x="4" y="91"/>
                  </a:cubicBezTo>
                  <a:cubicBezTo>
                    <a:pt x="4" y="91"/>
                    <a:pt x="4" y="91"/>
                    <a:pt x="4" y="91"/>
                  </a:cubicBezTo>
                  <a:cubicBezTo>
                    <a:pt x="4" y="91"/>
                    <a:pt x="4" y="91"/>
                    <a:pt x="5" y="91"/>
                  </a:cubicBezTo>
                  <a:cubicBezTo>
                    <a:pt x="5" y="91"/>
                    <a:pt x="5" y="91"/>
                    <a:pt x="5" y="91"/>
                  </a:cubicBezTo>
                  <a:cubicBezTo>
                    <a:pt x="5" y="91"/>
                    <a:pt x="5" y="91"/>
                    <a:pt x="5" y="91"/>
                  </a:cubicBezTo>
                  <a:cubicBezTo>
                    <a:pt x="5" y="91"/>
                    <a:pt x="5" y="91"/>
                    <a:pt x="5" y="91"/>
                  </a:cubicBezTo>
                  <a:cubicBezTo>
                    <a:pt x="6" y="90"/>
                    <a:pt x="6" y="90"/>
                    <a:pt x="6" y="90"/>
                  </a:cubicBezTo>
                  <a:cubicBezTo>
                    <a:pt x="20" y="116"/>
                    <a:pt x="20" y="116"/>
                    <a:pt x="20" y="116"/>
                  </a:cubicBezTo>
                  <a:close/>
                  <a:moveTo>
                    <a:pt x="3" y="93"/>
                  </a:moveTo>
                  <a:cubicBezTo>
                    <a:pt x="5" y="92"/>
                    <a:pt x="5" y="92"/>
                    <a:pt x="5" y="92"/>
                  </a:cubicBezTo>
                  <a:cubicBezTo>
                    <a:pt x="3" y="93"/>
                    <a:pt x="3" y="93"/>
                    <a:pt x="3" y="93"/>
                  </a:cubicBezTo>
                  <a:close/>
                  <a:moveTo>
                    <a:pt x="5" y="87"/>
                  </a:moveTo>
                  <a:cubicBezTo>
                    <a:pt x="15" y="15"/>
                    <a:pt x="15" y="15"/>
                    <a:pt x="15" y="15"/>
                  </a:cubicBezTo>
                  <a:cubicBezTo>
                    <a:pt x="19" y="15"/>
                    <a:pt x="19" y="15"/>
                    <a:pt x="19" y="15"/>
                  </a:cubicBezTo>
                  <a:cubicBezTo>
                    <a:pt x="36" y="81"/>
                    <a:pt x="36" y="81"/>
                    <a:pt x="36" y="81"/>
                  </a:cubicBezTo>
                  <a:cubicBezTo>
                    <a:pt x="21" y="111"/>
                    <a:pt x="21" y="111"/>
                    <a:pt x="21" y="111"/>
                  </a:cubicBezTo>
                  <a:cubicBezTo>
                    <a:pt x="20" y="114"/>
                    <a:pt x="20" y="114"/>
                    <a:pt x="20" y="114"/>
                  </a:cubicBezTo>
                  <a:cubicBezTo>
                    <a:pt x="5" y="87"/>
                    <a:pt x="5" y="87"/>
                    <a:pt x="5" y="87"/>
                  </a:cubicBezTo>
                  <a:close/>
                  <a:moveTo>
                    <a:pt x="20" y="110"/>
                  </a:moveTo>
                  <a:cubicBezTo>
                    <a:pt x="21" y="109"/>
                    <a:pt x="21" y="109"/>
                    <a:pt x="21" y="109"/>
                  </a:cubicBezTo>
                  <a:cubicBezTo>
                    <a:pt x="20" y="110"/>
                    <a:pt x="20" y="110"/>
                    <a:pt x="20" y="110"/>
                  </a:cubicBezTo>
                  <a:close/>
                  <a:moveTo>
                    <a:pt x="9" y="86"/>
                  </a:moveTo>
                  <a:cubicBezTo>
                    <a:pt x="20" y="106"/>
                    <a:pt x="20" y="106"/>
                    <a:pt x="20" y="106"/>
                  </a:cubicBezTo>
                  <a:cubicBezTo>
                    <a:pt x="32" y="81"/>
                    <a:pt x="32" y="81"/>
                    <a:pt x="32" y="81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9" y="86"/>
                    <a:pt x="9" y="86"/>
                    <a:pt x="9" y="8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" name="Freeform 26"/>
            <p:cNvSpPr/>
            <p:nvPr/>
          </p:nvSpPr>
          <p:spPr bwMode="auto">
            <a:xfrm>
              <a:off x="1301" y="2028"/>
              <a:ext cx="103" cy="183"/>
            </a:xfrm>
            <a:custGeom>
              <a:avLst/>
              <a:gdLst>
                <a:gd name="T0" fmla="*/ 21 w 43"/>
                <a:gd name="T1" fmla="*/ 77 h 77"/>
                <a:gd name="T2" fmla="*/ 11 w 43"/>
                <a:gd name="T3" fmla="*/ 58 h 77"/>
                <a:gd name="T4" fmla="*/ 11 w 43"/>
                <a:gd name="T5" fmla="*/ 58 h 77"/>
                <a:gd name="T6" fmla="*/ 8 w 43"/>
                <a:gd name="T7" fmla="*/ 33 h 77"/>
                <a:gd name="T8" fmla="*/ 8 w 43"/>
                <a:gd name="T9" fmla="*/ 33 h 77"/>
                <a:gd name="T10" fmla="*/ 8 w 43"/>
                <a:gd name="T11" fmla="*/ 28 h 77"/>
                <a:gd name="T12" fmla="*/ 8 w 43"/>
                <a:gd name="T13" fmla="*/ 28 h 77"/>
                <a:gd name="T14" fmla="*/ 9 w 43"/>
                <a:gd name="T15" fmla="*/ 19 h 77"/>
                <a:gd name="T16" fmla="*/ 1 w 43"/>
                <a:gd name="T17" fmla="*/ 4 h 77"/>
                <a:gd name="T18" fmla="*/ 2 w 43"/>
                <a:gd name="T19" fmla="*/ 1 h 77"/>
                <a:gd name="T20" fmla="*/ 2 w 43"/>
                <a:gd name="T21" fmla="*/ 1 h 77"/>
                <a:gd name="T22" fmla="*/ 5 w 43"/>
                <a:gd name="T23" fmla="*/ 2 h 77"/>
                <a:gd name="T24" fmla="*/ 5 w 43"/>
                <a:gd name="T25" fmla="*/ 2 h 77"/>
                <a:gd name="T26" fmla="*/ 14 w 43"/>
                <a:gd name="T27" fmla="*/ 18 h 77"/>
                <a:gd name="T28" fmla="*/ 13 w 43"/>
                <a:gd name="T29" fmla="*/ 28 h 77"/>
                <a:gd name="T30" fmla="*/ 13 w 43"/>
                <a:gd name="T31" fmla="*/ 33 h 77"/>
                <a:gd name="T32" fmla="*/ 13 w 43"/>
                <a:gd name="T33" fmla="*/ 33 h 77"/>
                <a:gd name="T34" fmla="*/ 15 w 43"/>
                <a:gd name="T35" fmla="*/ 57 h 77"/>
                <a:gd name="T36" fmla="*/ 15 w 43"/>
                <a:gd name="T37" fmla="*/ 57 h 77"/>
                <a:gd name="T38" fmla="*/ 23 w 43"/>
                <a:gd name="T39" fmla="*/ 72 h 77"/>
                <a:gd name="T40" fmla="*/ 23 w 43"/>
                <a:gd name="T41" fmla="*/ 72 h 77"/>
                <a:gd name="T42" fmla="*/ 23 w 43"/>
                <a:gd name="T43" fmla="*/ 72 h 77"/>
                <a:gd name="T44" fmla="*/ 24 w 43"/>
                <a:gd name="T45" fmla="*/ 71 h 77"/>
                <a:gd name="T46" fmla="*/ 24 w 43"/>
                <a:gd name="T47" fmla="*/ 71 h 77"/>
                <a:gd name="T48" fmla="*/ 27 w 43"/>
                <a:gd name="T49" fmla="*/ 66 h 77"/>
                <a:gd name="T50" fmla="*/ 27 w 43"/>
                <a:gd name="T51" fmla="*/ 66 h 77"/>
                <a:gd name="T52" fmla="*/ 33 w 43"/>
                <a:gd name="T53" fmla="*/ 49 h 77"/>
                <a:gd name="T54" fmla="*/ 33 w 43"/>
                <a:gd name="T55" fmla="*/ 49 h 77"/>
                <a:gd name="T56" fmla="*/ 38 w 43"/>
                <a:gd name="T57" fmla="*/ 24 h 77"/>
                <a:gd name="T58" fmla="*/ 38 w 43"/>
                <a:gd name="T59" fmla="*/ 24 h 77"/>
                <a:gd name="T60" fmla="*/ 41 w 43"/>
                <a:gd name="T61" fmla="*/ 22 h 77"/>
                <a:gd name="T62" fmla="*/ 41 w 43"/>
                <a:gd name="T63" fmla="*/ 22 h 77"/>
                <a:gd name="T64" fmla="*/ 43 w 43"/>
                <a:gd name="T65" fmla="*/ 25 h 77"/>
                <a:gd name="T66" fmla="*/ 43 w 43"/>
                <a:gd name="T67" fmla="*/ 25 h 77"/>
                <a:gd name="T68" fmla="*/ 31 w 43"/>
                <a:gd name="T69" fmla="*/ 68 h 77"/>
                <a:gd name="T70" fmla="*/ 31 w 43"/>
                <a:gd name="T71" fmla="*/ 68 h 77"/>
                <a:gd name="T72" fmla="*/ 23 w 43"/>
                <a:gd name="T73" fmla="*/ 77 h 77"/>
                <a:gd name="T74" fmla="*/ 23 w 43"/>
                <a:gd name="T75" fmla="*/ 77 h 77"/>
                <a:gd name="T76" fmla="*/ 21 w 43"/>
                <a:gd name="T77" fmla="*/ 77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43" h="77">
                  <a:moveTo>
                    <a:pt x="21" y="77"/>
                  </a:moveTo>
                  <a:cubicBezTo>
                    <a:pt x="15" y="75"/>
                    <a:pt x="13" y="67"/>
                    <a:pt x="11" y="58"/>
                  </a:cubicBezTo>
                  <a:cubicBezTo>
                    <a:pt x="11" y="58"/>
                    <a:pt x="11" y="58"/>
                    <a:pt x="11" y="58"/>
                  </a:cubicBezTo>
                  <a:cubicBezTo>
                    <a:pt x="9" y="49"/>
                    <a:pt x="8" y="39"/>
                    <a:pt x="8" y="33"/>
                  </a:cubicBezTo>
                  <a:cubicBezTo>
                    <a:pt x="8" y="33"/>
                    <a:pt x="8" y="33"/>
                    <a:pt x="8" y="33"/>
                  </a:cubicBezTo>
                  <a:cubicBezTo>
                    <a:pt x="8" y="31"/>
                    <a:pt x="8" y="29"/>
                    <a:pt x="8" y="28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9" y="19"/>
                    <a:pt x="9" y="19"/>
                    <a:pt x="9" y="19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3"/>
                    <a:pt x="1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3" y="0"/>
                    <a:pt x="5" y="1"/>
                    <a:pt x="5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14" y="18"/>
                    <a:pt x="14" y="18"/>
                    <a:pt x="14" y="18"/>
                  </a:cubicBezTo>
                  <a:cubicBezTo>
                    <a:pt x="13" y="28"/>
                    <a:pt x="13" y="28"/>
                    <a:pt x="13" y="28"/>
                  </a:cubicBezTo>
                  <a:cubicBezTo>
                    <a:pt x="13" y="29"/>
                    <a:pt x="13" y="31"/>
                    <a:pt x="13" y="33"/>
                  </a:cubicBezTo>
                  <a:cubicBezTo>
                    <a:pt x="13" y="33"/>
                    <a:pt x="13" y="33"/>
                    <a:pt x="13" y="33"/>
                  </a:cubicBezTo>
                  <a:cubicBezTo>
                    <a:pt x="13" y="39"/>
                    <a:pt x="14" y="49"/>
                    <a:pt x="15" y="57"/>
                  </a:cubicBezTo>
                  <a:cubicBezTo>
                    <a:pt x="15" y="57"/>
                    <a:pt x="15" y="57"/>
                    <a:pt x="15" y="57"/>
                  </a:cubicBezTo>
                  <a:cubicBezTo>
                    <a:pt x="17" y="66"/>
                    <a:pt x="21" y="72"/>
                    <a:pt x="23" y="72"/>
                  </a:cubicBezTo>
                  <a:cubicBezTo>
                    <a:pt x="23" y="72"/>
                    <a:pt x="23" y="72"/>
                    <a:pt x="23" y="72"/>
                  </a:cubicBezTo>
                  <a:cubicBezTo>
                    <a:pt x="23" y="72"/>
                    <a:pt x="23" y="72"/>
                    <a:pt x="23" y="72"/>
                  </a:cubicBezTo>
                  <a:cubicBezTo>
                    <a:pt x="23" y="72"/>
                    <a:pt x="23" y="72"/>
                    <a:pt x="24" y="71"/>
                  </a:cubicBezTo>
                  <a:cubicBezTo>
                    <a:pt x="24" y="71"/>
                    <a:pt x="24" y="71"/>
                    <a:pt x="24" y="71"/>
                  </a:cubicBezTo>
                  <a:cubicBezTo>
                    <a:pt x="25" y="70"/>
                    <a:pt x="26" y="68"/>
                    <a:pt x="27" y="66"/>
                  </a:cubicBezTo>
                  <a:cubicBezTo>
                    <a:pt x="27" y="66"/>
                    <a:pt x="27" y="66"/>
                    <a:pt x="27" y="66"/>
                  </a:cubicBezTo>
                  <a:cubicBezTo>
                    <a:pt x="29" y="61"/>
                    <a:pt x="31" y="55"/>
                    <a:pt x="33" y="49"/>
                  </a:cubicBezTo>
                  <a:cubicBezTo>
                    <a:pt x="33" y="49"/>
                    <a:pt x="33" y="49"/>
                    <a:pt x="33" y="49"/>
                  </a:cubicBezTo>
                  <a:cubicBezTo>
                    <a:pt x="36" y="36"/>
                    <a:pt x="38" y="24"/>
                    <a:pt x="38" y="24"/>
                  </a:cubicBezTo>
                  <a:cubicBezTo>
                    <a:pt x="38" y="24"/>
                    <a:pt x="38" y="24"/>
                    <a:pt x="38" y="24"/>
                  </a:cubicBezTo>
                  <a:cubicBezTo>
                    <a:pt x="38" y="23"/>
                    <a:pt x="39" y="22"/>
                    <a:pt x="41" y="22"/>
                  </a:cubicBezTo>
                  <a:cubicBezTo>
                    <a:pt x="41" y="22"/>
                    <a:pt x="41" y="22"/>
                    <a:pt x="41" y="22"/>
                  </a:cubicBezTo>
                  <a:cubicBezTo>
                    <a:pt x="42" y="22"/>
                    <a:pt x="43" y="23"/>
                    <a:pt x="43" y="25"/>
                  </a:cubicBezTo>
                  <a:cubicBezTo>
                    <a:pt x="43" y="25"/>
                    <a:pt x="43" y="25"/>
                    <a:pt x="43" y="25"/>
                  </a:cubicBezTo>
                  <a:cubicBezTo>
                    <a:pt x="43" y="25"/>
                    <a:pt x="38" y="53"/>
                    <a:pt x="31" y="68"/>
                  </a:cubicBezTo>
                  <a:cubicBezTo>
                    <a:pt x="31" y="68"/>
                    <a:pt x="31" y="68"/>
                    <a:pt x="31" y="68"/>
                  </a:cubicBezTo>
                  <a:cubicBezTo>
                    <a:pt x="29" y="73"/>
                    <a:pt x="27" y="77"/>
                    <a:pt x="23" y="77"/>
                  </a:cubicBezTo>
                  <a:cubicBezTo>
                    <a:pt x="23" y="77"/>
                    <a:pt x="23" y="77"/>
                    <a:pt x="23" y="77"/>
                  </a:cubicBezTo>
                  <a:cubicBezTo>
                    <a:pt x="22" y="77"/>
                    <a:pt x="22" y="77"/>
                    <a:pt x="21" y="7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7" name="Freeform 27"/>
            <p:cNvSpPr>
              <a:spLocks noEditPoints="1"/>
            </p:cNvSpPr>
            <p:nvPr/>
          </p:nvSpPr>
          <p:spPr bwMode="auto">
            <a:xfrm>
              <a:off x="1299" y="2026"/>
              <a:ext cx="110" cy="190"/>
            </a:xfrm>
            <a:custGeom>
              <a:avLst/>
              <a:gdLst>
                <a:gd name="T0" fmla="*/ 22 w 46"/>
                <a:gd name="T1" fmla="*/ 78 h 80"/>
                <a:gd name="T2" fmla="*/ 10 w 46"/>
                <a:gd name="T3" fmla="*/ 60 h 80"/>
                <a:gd name="T4" fmla="*/ 7 w 46"/>
                <a:gd name="T5" fmla="*/ 34 h 80"/>
                <a:gd name="T6" fmla="*/ 7 w 46"/>
                <a:gd name="T7" fmla="*/ 28 h 80"/>
                <a:gd name="T8" fmla="*/ 8 w 46"/>
                <a:gd name="T9" fmla="*/ 20 h 80"/>
                <a:gd name="T10" fmla="*/ 0 w 46"/>
                <a:gd name="T11" fmla="*/ 4 h 80"/>
                <a:gd name="T12" fmla="*/ 2 w 46"/>
                <a:gd name="T13" fmla="*/ 0 h 80"/>
                <a:gd name="T14" fmla="*/ 4 w 46"/>
                <a:gd name="T15" fmla="*/ 0 h 80"/>
                <a:gd name="T16" fmla="*/ 8 w 46"/>
                <a:gd name="T17" fmla="*/ 2 h 80"/>
                <a:gd name="T18" fmla="*/ 17 w 46"/>
                <a:gd name="T19" fmla="*/ 18 h 80"/>
                <a:gd name="T20" fmla="*/ 16 w 46"/>
                <a:gd name="T21" fmla="*/ 33 h 80"/>
                <a:gd name="T22" fmla="*/ 16 w 46"/>
                <a:gd name="T23" fmla="*/ 33 h 80"/>
                <a:gd name="T24" fmla="*/ 16 w 46"/>
                <a:gd name="T25" fmla="*/ 34 h 80"/>
                <a:gd name="T26" fmla="*/ 18 w 46"/>
                <a:gd name="T27" fmla="*/ 58 h 80"/>
                <a:gd name="T28" fmla="*/ 23 w 46"/>
                <a:gd name="T29" fmla="*/ 71 h 80"/>
                <a:gd name="T30" fmla="*/ 24 w 46"/>
                <a:gd name="T31" fmla="*/ 71 h 80"/>
                <a:gd name="T32" fmla="*/ 26 w 46"/>
                <a:gd name="T33" fmla="*/ 66 h 80"/>
                <a:gd name="T34" fmla="*/ 32 w 46"/>
                <a:gd name="T35" fmla="*/ 49 h 80"/>
                <a:gd name="T36" fmla="*/ 37 w 46"/>
                <a:gd name="T37" fmla="*/ 24 h 80"/>
                <a:gd name="T38" fmla="*/ 37 w 46"/>
                <a:gd name="T39" fmla="*/ 24 h 80"/>
                <a:gd name="T40" fmla="*/ 41 w 46"/>
                <a:gd name="T41" fmla="*/ 21 h 80"/>
                <a:gd name="T42" fmla="*/ 42 w 46"/>
                <a:gd name="T43" fmla="*/ 21 h 80"/>
                <a:gd name="T44" fmla="*/ 46 w 46"/>
                <a:gd name="T45" fmla="*/ 25 h 80"/>
                <a:gd name="T46" fmla="*/ 46 w 46"/>
                <a:gd name="T47" fmla="*/ 26 h 80"/>
                <a:gd name="T48" fmla="*/ 46 w 46"/>
                <a:gd name="T49" fmla="*/ 26 h 80"/>
                <a:gd name="T50" fmla="*/ 46 w 46"/>
                <a:gd name="T51" fmla="*/ 26 h 80"/>
                <a:gd name="T52" fmla="*/ 45 w 46"/>
                <a:gd name="T53" fmla="*/ 27 h 80"/>
                <a:gd name="T54" fmla="*/ 45 w 46"/>
                <a:gd name="T55" fmla="*/ 31 h 80"/>
                <a:gd name="T56" fmla="*/ 42 w 46"/>
                <a:gd name="T57" fmla="*/ 42 h 80"/>
                <a:gd name="T58" fmla="*/ 34 w 46"/>
                <a:gd name="T59" fmla="*/ 70 h 80"/>
                <a:gd name="T60" fmla="*/ 24 w 46"/>
                <a:gd name="T61" fmla="*/ 80 h 80"/>
                <a:gd name="T62" fmla="*/ 23 w 46"/>
                <a:gd name="T63" fmla="*/ 76 h 80"/>
                <a:gd name="T64" fmla="*/ 30 w 46"/>
                <a:gd name="T65" fmla="*/ 68 h 80"/>
                <a:gd name="T66" fmla="*/ 42 w 46"/>
                <a:gd name="T67" fmla="*/ 25 h 80"/>
                <a:gd name="T68" fmla="*/ 42 w 46"/>
                <a:gd name="T69" fmla="*/ 25 h 80"/>
                <a:gd name="T70" fmla="*/ 41 w 46"/>
                <a:gd name="T71" fmla="*/ 25 h 80"/>
                <a:gd name="T72" fmla="*/ 41 w 46"/>
                <a:gd name="T73" fmla="*/ 25 h 80"/>
                <a:gd name="T74" fmla="*/ 41 w 46"/>
                <a:gd name="T75" fmla="*/ 25 h 80"/>
                <a:gd name="T76" fmla="*/ 41 w 46"/>
                <a:gd name="T77" fmla="*/ 25 h 80"/>
                <a:gd name="T78" fmla="*/ 41 w 46"/>
                <a:gd name="T79" fmla="*/ 26 h 80"/>
                <a:gd name="T80" fmla="*/ 41 w 46"/>
                <a:gd name="T81" fmla="*/ 27 h 80"/>
                <a:gd name="T82" fmla="*/ 39 w 46"/>
                <a:gd name="T83" fmla="*/ 33 h 80"/>
                <a:gd name="T84" fmla="*/ 35 w 46"/>
                <a:gd name="T85" fmla="*/ 50 h 80"/>
                <a:gd name="T86" fmla="*/ 30 w 46"/>
                <a:gd name="T87" fmla="*/ 68 h 80"/>
                <a:gd name="T88" fmla="*/ 27 w 46"/>
                <a:gd name="T89" fmla="*/ 73 h 80"/>
                <a:gd name="T90" fmla="*/ 26 w 46"/>
                <a:gd name="T91" fmla="*/ 75 h 80"/>
                <a:gd name="T92" fmla="*/ 24 w 46"/>
                <a:gd name="T93" fmla="*/ 75 h 80"/>
                <a:gd name="T94" fmla="*/ 18 w 46"/>
                <a:gd name="T95" fmla="*/ 70 h 80"/>
                <a:gd name="T96" fmla="*/ 14 w 46"/>
                <a:gd name="T97" fmla="*/ 59 h 80"/>
                <a:gd name="T98" fmla="*/ 12 w 46"/>
                <a:gd name="T99" fmla="*/ 34 h 80"/>
                <a:gd name="T100" fmla="*/ 12 w 46"/>
                <a:gd name="T101" fmla="*/ 33 h 80"/>
                <a:gd name="T102" fmla="*/ 12 w 46"/>
                <a:gd name="T103" fmla="*/ 29 h 80"/>
                <a:gd name="T104" fmla="*/ 13 w 46"/>
                <a:gd name="T105" fmla="*/ 19 h 80"/>
                <a:gd name="T106" fmla="*/ 4 w 46"/>
                <a:gd name="T107" fmla="*/ 4 h 80"/>
                <a:gd name="T108" fmla="*/ 4 w 46"/>
                <a:gd name="T109" fmla="*/ 4 h 80"/>
                <a:gd name="T110" fmla="*/ 4 w 46"/>
                <a:gd name="T111" fmla="*/ 4 h 80"/>
                <a:gd name="T112" fmla="*/ 4 w 46"/>
                <a:gd name="T113" fmla="*/ 4 h 80"/>
                <a:gd name="T114" fmla="*/ 12 w 46"/>
                <a:gd name="T115" fmla="*/ 19 h 80"/>
                <a:gd name="T116" fmla="*/ 11 w 46"/>
                <a:gd name="T117" fmla="*/ 34 h 80"/>
                <a:gd name="T118" fmla="*/ 14 w 46"/>
                <a:gd name="T119" fmla="*/ 59 h 80"/>
                <a:gd name="T120" fmla="*/ 23 w 46"/>
                <a:gd name="T121" fmla="*/ 76 h 80"/>
                <a:gd name="T122" fmla="*/ 23 w 46"/>
                <a:gd name="T123" fmla="*/ 76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46" h="80">
                  <a:moveTo>
                    <a:pt x="22" y="80"/>
                  </a:moveTo>
                  <a:cubicBezTo>
                    <a:pt x="22" y="78"/>
                    <a:pt x="22" y="78"/>
                    <a:pt x="22" y="78"/>
                  </a:cubicBezTo>
                  <a:cubicBezTo>
                    <a:pt x="22" y="80"/>
                    <a:pt x="22" y="80"/>
                    <a:pt x="22" y="80"/>
                  </a:cubicBezTo>
                  <a:cubicBezTo>
                    <a:pt x="14" y="77"/>
                    <a:pt x="12" y="68"/>
                    <a:pt x="10" y="60"/>
                  </a:cubicBezTo>
                  <a:cubicBezTo>
                    <a:pt x="10" y="60"/>
                    <a:pt x="10" y="60"/>
                    <a:pt x="10" y="60"/>
                  </a:cubicBezTo>
                  <a:cubicBezTo>
                    <a:pt x="8" y="51"/>
                    <a:pt x="7" y="40"/>
                    <a:pt x="7" y="34"/>
                  </a:cubicBezTo>
                  <a:cubicBezTo>
                    <a:pt x="7" y="34"/>
                    <a:pt x="7" y="34"/>
                    <a:pt x="7" y="34"/>
                  </a:cubicBezTo>
                  <a:cubicBezTo>
                    <a:pt x="7" y="32"/>
                    <a:pt x="7" y="30"/>
                    <a:pt x="7" y="28"/>
                  </a:cubicBezTo>
                  <a:cubicBezTo>
                    <a:pt x="7" y="28"/>
                    <a:pt x="7" y="28"/>
                    <a:pt x="7" y="28"/>
                  </a:cubicBezTo>
                  <a:cubicBezTo>
                    <a:pt x="8" y="20"/>
                    <a:pt x="8" y="20"/>
                    <a:pt x="8" y="20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5"/>
                    <a:pt x="0" y="5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1" y="1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0"/>
                    <a:pt x="3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6" y="0"/>
                    <a:pt x="7" y="0"/>
                    <a:pt x="8" y="2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6" y="29"/>
                    <a:pt x="16" y="29"/>
                    <a:pt x="16" y="29"/>
                  </a:cubicBezTo>
                  <a:cubicBezTo>
                    <a:pt x="16" y="30"/>
                    <a:pt x="16" y="32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4"/>
                    <a:pt x="16" y="34"/>
                    <a:pt x="16" y="34"/>
                  </a:cubicBezTo>
                  <a:cubicBezTo>
                    <a:pt x="16" y="34"/>
                    <a:pt x="16" y="34"/>
                    <a:pt x="16" y="34"/>
                  </a:cubicBezTo>
                  <a:cubicBezTo>
                    <a:pt x="16" y="40"/>
                    <a:pt x="17" y="50"/>
                    <a:pt x="18" y="58"/>
                  </a:cubicBezTo>
                  <a:cubicBezTo>
                    <a:pt x="18" y="58"/>
                    <a:pt x="18" y="58"/>
                    <a:pt x="18" y="58"/>
                  </a:cubicBezTo>
                  <a:cubicBezTo>
                    <a:pt x="20" y="64"/>
                    <a:pt x="22" y="69"/>
                    <a:pt x="23" y="71"/>
                  </a:cubicBezTo>
                  <a:cubicBezTo>
                    <a:pt x="23" y="71"/>
                    <a:pt x="23" y="71"/>
                    <a:pt x="23" y="71"/>
                  </a:cubicBezTo>
                  <a:cubicBezTo>
                    <a:pt x="24" y="71"/>
                    <a:pt x="24" y="71"/>
                    <a:pt x="24" y="71"/>
                  </a:cubicBezTo>
                  <a:cubicBezTo>
                    <a:pt x="24" y="71"/>
                    <a:pt x="24" y="71"/>
                    <a:pt x="24" y="71"/>
                  </a:cubicBezTo>
                  <a:cubicBezTo>
                    <a:pt x="24" y="70"/>
                    <a:pt x="25" y="68"/>
                    <a:pt x="26" y="66"/>
                  </a:cubicBezTo>
                  <a:cubicBezTo>
                    <a:pt x="26" y="66"/>
                    <a:pt x="26" y="66"/>
                    <a:pt x="26" y="66"/>
                  </a:cubicBezTo>
                  <a:cubicBezTo>
                    <a:pt x="28" y="62"/>
                    <a:pt x="30" y="56"/>
                    <a:pt x="32" y="49"/>
                  </a:cubicBezTo>
                  <a:cubicBezTo>
                    <a:pt x="32" y="49"/>
                    <a:pt x="32" y="49"/>
                    <a:pt x="32" y="49"/>
                  </a:cubicBezTo>
                  <a:cubicBezTo>
                    <a:pt x="35" y="37"/>
                    <a:pt x="37" y="25"/>
                    <a:pt x="37" y="24"/>
                  </a:cubicBezTo>
                  <a:cubicBezTo>
                    <a:pt x="37" y="24"/>
                    <a:pt x="37" y="24"/>
                    <a:pt x="37" y="24"/>
                  </a:cubicBezTo>
                  <a:cubicBezTo>
                    <a:pt x="37" y="24"/>
                    <a:pt x="37" y="24"/>
                    <a:pt x="37" y="24"/>
                  </a:cubicBezTo>
                  <a:cubicBezTo>
                    <a:pt x="37" y="24"/>
                    <a:pt x="37" y="24"/>
                    <a:pt x="37" y="24"/>
                  </a:cubicBezTo>
                  <a:cubicBezTo>
                    <a:pt x="37" y="22"/>
                    <a:pt x="39" y="21"/>
                    <a:pt x="41" y="21"/>
                  </a:cubicBezTo>
                  <a:cubicBezTo>
                    <a:pt x="41" y="21"/>
                    <a:pt x="41" y="21"/>
                    <a:pt x="41" y="21"/>
                  </a:cubicBezTo>
                  <a:cubicBezTo>
                    <a:pt x="41" y="21"/>
                    <a:pt x="42" y="21"/>
                    <a:pt x="42" y="21"/>
                  </a:cubicBezTo>
                  <a:cubicBezTo>
                    <a:pt x="42" y="21"/>
                    <a:pt x="42" y="21"/>
                    <a:pt x="42" y="21"/>
                  </a:cubicBezTo>
                  <a:cubicBezTo>
                    <a:pt x="44" y="21"/>
                    <a:pt x="46" y="23"/>
                    <a:pt x="46" y="25"/>
                  </a:cubicBezTo>
                  <a:cubicBezTo>
                    <a:pt x="46" y="25"/>
                    <a:pt x="46" y="25"/>
                    <a:pt x="46" y="25"/>
                  </a:cubicBezTo>
                  <a:cubicBezTo>
                    <a:pt x="46" y="25"/>
                    <a:pt x="46" y="26"/>
                    <a:pt x="46" y="26"/>
                  </a:cubicBezTo>
                  <a:cubicBezTo>
                    <a:pt x="46" y="26"/>
                    <a:pt x="46" y="26"/>
                    <a:pt x="46" y="26"/>
                  </a:cubicBezTo>
                  <a:cubicBezTo>
                    <a:pt x="46" y="26"/>
                    <a:pt x="46" y="26"/>
                    <a:pt x="46" y="26"/>
                  </a:cubicBezTo>
                  <a:cubicBezTo>
                    <a:pt x="46" y="26"/>
                    <a:pt x="46" y="26"/>
                    <a:pt x="46" y="26"/>
                  </a:cubicBezTo>
                  <a:cubicBezTo>
                    <a:pt x="46" y="26"/>
                    <a:pt x="46" y="26"/>
                    <a:pt x="46" y="26"/>
                  </a:cubicBezTo>
                  <a:cubicBezTo>
                    <a:pt x="46" y="26"/>
                    <a:pt x="46" y="26"/>
                    <a:pt x="46" y="26"/>
                  </a:cubicBezTo>
                  <a:cubicBezTo>
                    <a:pt x="45" y="27"/>
                    <a:pt x="45" y="27"/>
                    <a:pt x="45" y="27"/>
                  </a:cubicBezTo>
                  <a:cubicBezTo>
                    <a:pt x="45" y="27"/>
                    <a:pt x="45" y="27"/>
                    <a:pt x="45" y="27"/>
                  </a:cubicBezTo>
                  <a:cubicBezTo>
                    <a:pt x="45" y="28"/>
                    <a:pt x="45" y="29"/>
                    <a:pt x="45" y="31"/>
                  </a:cubicBezTo>
                  <a:cubicBezTo>
                    <a:pt x="45" y="31"/>
                    <a:pt x="45" y="31"/>
                    <a:pt x="45" y="31"/>
                  </a:cubicBezTo>
                  <a:cubicBezTo>
                    <a:pt x="44" y="34"/>
                    <a:pt x="43" y="38"/>
                    <a:pt x="42" y="42"/>
                  </a:cubicBezTo>
                  <a:cubicBezTo>
                    <a:pt x="42" y="42"/>
                    <a:pt x="42" y="42"/>
                    <a:pt x="42" y="42"/>
                  </a:cubicBezTo>
                  <a:cubicBezTo>
                    <a:pt x="40" y="51"/>
                    <a:pt x="37" y="62"/>
                    <a:pt x="34" y="70"/>
                  </a:cubicBezTo>
                  <a:cubicBezTo>
                    <a:pt x="34" y="70"/>
                    <a:pt x="34" y="70"/>
                    <a:pt x="34" y="70"/>
                  </a:cubicBezTo>
                  <a:cubicBezTo>
                    <a:pt x="32" y="74"/>
                    <a:pt x="30" y="79"/>
                    <a:pt x="24" y="80"/>
                  </a:cubicBezTo>
                  <a:cubicBezTo>
                    <a:pt x="24" y="80"/>
                    <a:pt x="24" y="80"/>
                    <a:pt x="24" y="80"/>
                  </a:cubicBezTo>
                  <a:cubicBezTo>
                    <a:pt x="23" y="80"/>
                    <a:pt x="23" y="80"/>
                    <a:pt x="22" y="80"/>
                  </a:cubicBezTo>
                  <a:close/>
                  <a:moveTo>
                    <a:pt x="23" y="76"/>
                  </a:moveTo>
                  <a:cubicBezTo>
                    <a:pt x="27" y="76"/>
                    <a:pt x="28" y="73"/>
                    <a:pt x="30" y="68"/>
                  </a:cubicBezTo>
                  <a:cubicBezTo>
                    <a:pt x="30" y="68"/>
                    <a:pt x="30" y="68"/>
                    <a:pt x="30" y="68"/>
                  </a:cubicBezTo>
                  <a:cubicBezTo>
                    <a:pt x="37" y="54"/>
                    <a:pt x="41" y="28"/>
                    <a:pt x="42" y="25"/>
                  </a:cubicBezTo>
                  <a:cubicBezTo>
                    <a:pt x="42" y="25"/>
                    <a:pt x="42" y="25"/>
                    <a:pt x="42" y="25"/>
                  </a:cubicBezTo>
                  <a:cubicBezTo>
                    <a:pt x="42" y="25"/>
                    <a:pt x="42" y="25"/>
                    <a:pt x="42" y="25"/>
                  </a:cubicBezTo>
                  <a:cubicBezTo>
                    <a:pt x="42" y="25"/>
                    <a:pt x="42" y="25"/>
                    <a:pt x="42" y="25"/>
                  </a:cubicBezTo>
                  <a:cubicBezTo>
                    <a:pt x="42" y="25"/>
                    <a:pt x="42" y="25"/>
                    <a:pt x="41" y="25"/>
                  </a:cubicBezTo>
                  <a:cubicBezTo>
                    <a:pt x="41" y="25"/>
                    <a:pt x="41" y="25"/>
                    <a:pt x="41" y="25"/>
                  </a:cubicBezTo>
                  <a:cubicBezTo>
                    <a:pt x="41" y="25"/>
                    <a:pt x="41" y="25"/>
                    <a:pt x="41" y="25"/>
                  </a:cubicBezTo>
                  <a:cubicBezTo>
                    <a:pt x="41" y="25"/>
                    <a:pt x="41" y="25"/>
                    <a:pt x="41" y="25"/>
                  </a:cubicBezTo>
                  <a:cubicBezTo>
                    <a:pt x="41" y="25"/>
                    <a:pt x="41" y="25"/>
                    <a:pt x="41" y="25"/>
                  </a:cubicBezTo>
                  <a:cubicBezTo>
                    <a:pt x="41" y="25"/>
                    <a:pt x="41" y="25"/>
                    <a:pt x="41" y="25"/>
                  </a:cubicBezTo>
                  <a:cubicBezTo>
                    <a:pt x="41" y="25"/>
                    <a:pt x="41" y="25"/>
                    <a:pt x="41" y="25"/>
                  </a:cubicBezTo>
                  <a:cubicBezTo>
                    <a:pt x="41" y="25"/>
                    <a:pt x="41" y="25"/>
                    <a:pt x="41" y="25"/>
                  </a:cubicBezTo>
                  <a:cubicBezTo>
                    <a:pt x="41" y="25"/>
                    <a:pt x="41" y="26"/>
                    <a:pt x="41" y="26"/>
                  </a:cubicBezTo>
                  <a:cubicBezTo>
                    <a:pt x="41" y="26"/>
                    <a:pt x="41" y="26"/>
                    <a:pt x="41" y="26"/>
                  </a:cubicBezTo>
                  <a:cubicBezTo>
                    <a:pt x="41" y="26"/>
                    <a:pt x="41" y="27"/>
                    <a:pt x="41" y="27"/>
                  </a:cubicBezTo>
                  <a:cubicBezTo>
                    <a:pt x="41" y="27"/>
                    <a:pt x="41" y="27"/>
                    <a:pt x="41" y="27"/>
                  </a:cubicBezTo>
                  <a:cubicBezTo>
                    <a:pt x="40" y="29"/>
                    <a:pt x="40" y="31"/>
                    <a:pt x="39" y="33"/>
                  </a:cubicBezTo>
                  <a:cubicBezTo>
                    <a:pt x="39" y="33"/>
                    <a:pt x="39" y="33"/>
                    <a:pt x="39" y="33"/>
                  </a:cubicBezTo>
                  <a:cubicBezTo>
                    <a:pt x="38" y="38"/>
                    <a:pt x="37" y="44"/>
                    <a:pt x="35" y="50"/>
                  </a:cubicBezTo>
                  <a:cubicBezTo>
                    <a:pt x="35" y="50"/>
                    <a:pt x="35" y="50"/>
                    <a:pt x="35" y="50"/>
                  </a:cubicBezTo>
                  <a:cubicBezTo>
                    <a:pt x="34" y="57"/>
                    <a:pt x="32" y="63"/>
                    <a:pt x="30" y="68"/>
                  </a:cubicBezTo>
                  <a:cubicBezTo>
                    <a:pt x="30" y="68"/>
                    <a:pt x="30" y="68"/>
                    <a:pt x="30" y="68"/>
                  </a:cubicBezTo>
                  <a:cubicBezTo>
                    <a:pt x="29" y="70"/>
                    <a:pt x="28" y="72"/>
                    <a:pt x="27" y="73"/>
                  </a:cubicBezTo>
                  <a:cubicBezTo>
                    <a:pt x="27" y="73"/>
                    <a:pt x="27" y="73"/>
                    <a:pt x="27" y="73"/>
                  </a:cubicBezTo>
                  <a:cubicBezTo>
                    <a:pt x="26" y="74"/>
                    <a:pt x="26" y="74"/>
                    <a:pt x="26" y="75"/>
                  </a:cubicBezTo>
                  <a:cubicBezTo>
                    <a:pt x="26" y="75"/>
                    <a:pt x="26" y="75"/>
                    <a:pt x="26" y="75"/>
                  </a:cubicBezTo>
                  <a:cubicBezTo>
                    <a:pt x="26" y="75"/>
                    <a:pt x="26" y="75"/>
                    <a:pt x="26" y="75"/>
                  </a:cubicBezTo>
                  <a:cubicBezTo>
                    <a:pt x="24" y="75"/>
                    <a:pt x="24" y="75"/>
                    <a:pt x="24" y="75"/>
                  </a:cubicBezTo>
                  <a:cubicBezTo>
                    <a:pt x="24" y="75"/>
                    <a:pt x="24" y="75"/>
                    <a:pt x="24" y="75"/>
                  </a:cubicBezTo>
                  <a:cubicBezTo>
                    <a:pt x="21" y="75"/>
                    <a:pt x="20" y="73"/>
                    <a:pt x="18" y="70"/>
                  </a:cubicBezTo>
                  <a:cubicBezTo>
                    <a:pt x="18" y="70"/>
                    <a:pt x="18" y="70"/>
                    <a:pt x="18" y="70"/>
                  </a:cubicBezTo>
                  <a:cubicBezTo>
                    <a:pt x="17" y="67"/>
                    <a:pt x="15" y="63"/>
                    <a:pt x="14" y="59"/>
                  </a:cubicBezTo>
                  <a:cubicBezTo>
                    <a:pt x="14" y="59"/>
                    <a:pt x="14" y="59"/>
                    <a:pt x="14" y="59"/>
                  </a:cubicBezTo>
                  <a:cubicBezTo>
                    <a:pt x="13" y="50"/>
                    <a:pt x="12" y="40"/>
                    <a:pt x="12" y="34"/>
                  </a:cubicBezTo>
                  <a:cubicBezTo>
                    <a:pt x="12" y="34"/>
                    <a:pt x="12" y="34"/>
                    <a:pt x="12" y="34"/>
                  </a:cubicBezTo>
                  <a:cubicBezTo>
                    <a:pt x="12" y="33"/>
                    <a:pt x="12" y="33"/>
                    <a:pt x="12" y="33"/>
                  </a:cubicBezTo>
                  <a:cubicBezTo>
                    <a:pt x="12" y="33"/>
                    <a:pt x="12" y="33"/>
                    <a:pt x="12" y="33"/>
                  </a:cubicBezTo>
                  <a:cubicBezTo>
                    <a:pt x="12" y="32"/>
                    <a:pt x="12" y="30"/>
                    <a:pt x="12" y="29"/>
                  </a:cubicBezTo>
                  <a:cubicBezTo>
                    <a:pt x="12" y="29"/>
                    <a:pt x="12" y="29"/>
                    <a:pt x="12" y="29"/>
                  </a:cubicBezTo>
                  <a:cubicBezTo>
                    <a:pt x="13" y="19"/>
                    <a:pt x="13" y="19"/>
                    <a:pt x="13" y="19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12" y="19"/>
                    <a:pt x="12" y="19"/>
                    <a:pt x="12" y="19"/>
                  </a:cubicBezTo>
                  <a:cubicBezTo>
                    <a:pt x="11" y="29"/>
                    <a:pt x="11" y="29"/>
                    <a:pt x="11" y="29"/>
                  </a:cubicBezTo>
                  <a:cubicBezTo>
                    <a:pt x="11" y="30"/>
                    <a:pt x="11" y="32"/>
                    <a:pt x="11" y="34"/>
                  </a:cubicBezTo>
                  <a:cubicBezTo>
                    <a:pt x="11" y="34"/>
                    <a:pt x="11" y="34"/>
                    <a:pt x="11" y="34"/>
                  </a:cubicBezTo>
                  <a:cubicBezTo>
                    <a:pt x="11" y="40"/>
                    <a:pt x="12" y="50"/>
                    <a:pt x="14" y="59"/>
                  </a:cubicBezTo>
                  <a:cubicBezTo>
                    <a:pt x="14" y="59"/>
                    <a:pt x="14" y="59"/>
                    <a:pt x="14" y="59"/>
                  </a:cubicBezTo>
                  <a:cubicBezTo>
                    <a:pt x="16" y="68"/>
                    <a:pt x="18" y="75"/>
                    <a:pt x="23" y="76"/>
                  </a:cubicBezTo>
                  <a:cubicBezTo>
                    <a:pt x="23" y="76"/>
                    <a:pt x="23" y="76"/>
                    <a:pt x="23" y="76"/>
                  </a:cubicBezTo>
                  <a:cubicBezTo>
                    <a:pt x="23" y="76"/>
                    <a:pt x="23" y="76"/>
                    <a:pt x="23" y="7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8" name="Freeform 28"/>
            <p:cNvSpPr/>
            <p:nvPr/>
          </p:nvSpPr>
          <p:spPr bwMode="auto">
            <a:xfrm>
              <a:off x="1323" y="2028"/>
              <a:ext cx="26" cy="55"/>
            </a:xfrm>
            <a:custGeom>
              <a:avLst/>
              <a:gdLst>
                <a:gd name="T0" fmla="*/ 2 w 11"/>
                <a:gd name="T1" fmla="*/ 23 h 23"/>
                <a:gd name="T2" fmla="*/ 0 w 11"/>
                <a:gd name="T3" fmla="*/ 20 h 23"/>
                <a:gd name="T4" fmla="*/ 0 w 11"/>
                <a:gd name="T5" fmla="*/ 20 h 23"/>
                <a:gd name="T6" fmla="*/ 7 w 11"/>
                <a:gd name="T7" fmla="*/ 2 h 23"/>
                <a:gd name="T8" fmla="*/ 10 w 11"/>
                <a:gd name="T9" fmla="*/ 1 h 23"/>
                <a:gd name="T10" fmla="*/ 10 w 11"/>
                <a:gd name="T11" fmla="*/ 1 h 23"/>
                <a:gd name="T12" fmla="*/ 11 w 11"/>
                <a:gd name="T13" fmla="*/ 4 h 23"/>
                <a:gd name="T14" fmla="*/ 11 w 11"/>
                <a:gd name="T15" fmla="*/ 4 h 23"/>
                <a:gd name="T16" fmla="*/ 5 w 11"/>
                <a:gd name="T17" fmla="*/ 21 h 23"/>
                <a:gd name="T18" fmla="*/ 2 w 11"/>
                <a:gd name="T19" fmla="*/ 23 h 23"/>
                <a:gd name="T20" fmla="*/ 2 w 11"/>
                <a:gd name="T21" fmla="*/ 23 h 23"/>
                <a:gd name="T22" fmla="*/ 2 w 11"/>
                <a:gd name="T23" fmla="*/ 2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1" h="23">
                  <a:moveTo>
                    <a:pt x="2" y="23"/>
                  </a:moveTo>
                  <a:cubicBezTo>
                    <a:pt x="0" y="22"/>
                    <a:pt x="0" y="21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7" y="1"/>
                    <a:pt x="8" y="0"/>
                    <a:pt x="10" y="1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11" y="1"/>
                    <a:pt x="11" y="2"/>
                    <a:pt x="11" y="4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5" y="21"/>
                    <a:pt x="5" y="21"/>
                    <a:pt x="5" y="21"/>
                  </a:cubicBezTo>
                  <a:cubicBezTo>
                    <a:pt x="4" y="22"/>
                    <a:pt x="3" y="23"/>
                    <a:pt x="2" y="23"/>
                  </a:cubicBezTo>
                  <a:cubicBezTo>
                    <a:pt x="2" y="23"/>
                    <a:pt x="2" y="23"/>
                    <a:pt x="2" y="23"/>
                  </a:cubicBezTo>
                  <a:cubicBezTo>
                    <a:pt x="2" y="23"/>
                    <a:pt x="2" y="23"/>
                    <a:pt x="2" y="2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9" name="Freeform 29"/>
            <p:cNvSpPr>
              <a:spLocks noEditPoints="1"/>
            </p:cNvSpPr>
            <p:nvPr/>
          </p:nvSpPr>
          <p:spPr bwMode="auto">
            <a:xfrm>
              <a:off x="1318" y="2026"/>
              <a:ext cx="36" cy="61"/>
            </a:xfrm>
            <a:custGeom>
              <a:avLst/>
              <a:gdLst>
                <a:gd name="T0" fmla="*/ 4 w 15"/>
                <a:gd name="T1" fmla="*/ 26 h 26"/>
                <a:gd name="T2" fmla="*/ 3 w 15"/>
                <a:gd name="T3" fmla="*/ 26 h 26"/>
                <a:gd name="T4" fmla="*/ 3 w 15"/>
                <a:gd name="T5" fmla="*/ 26 h 26"/>
                <a:gd name="T6" fmla="*/ 3 w 15"/>
                <a:gd name="T7" fmla="*/ 26 h 26"/>
                <a:gd name="T8" fmla="*/ 0 w 15"/>
                <a:gd name="T9" fmla="*/ 22 h 26"/>
                <a:gd name="T10" fmla="*/ 0 w 15"/>
                <a:gd name="T11" fmla="*/ 22 h 26"/>
                <a:gd name="T12" fmla="*/ 0 w 15"/>
                <a:gd name="T13" fmla="*/ 20 h 26"/>
                <a:gd name="T14" fmla="*/ 0 w 15"/>
                <a:gd name="T15" fmla="*/ 20 h 26"/>
                <a:gd name="T16" fmla="*/ 7 w 15"/>
                <a:gd name="T17" fmla="*/ 2 h 26"/>
                <a:gd name="T18" fmla="*/ 11 w 15"/>
                <a:gd name="T19" fmla="*/ 0 h 26"/>
                <a:gd name="T20" fmla="*/ 11 w 15"/>
                <a:gd name="T21" fmla="*/ 0 h 26"/>
                <a:gd name="T22" fmla="*/ 12 w 15"/>
                <a:gd name="T23" fmla="*/ 0 h 26"/>
                <a:gd name="T24" fmla="*/ 12 w 15"/>
                <a:gd name="T25" fmla="*/ 0 h 26"/>
                <a:gd name="T26" fmla="*/ 15 w 15"/>
                <a:gd name="T27" fmla="*/ 4 h 26"/>
                <a:gd name="T28" fmla="*/ 15 w 15"/>
                <a:gd name="T29" fmla="*/ 4 h 26"/>
                <a:gd name="T30" fmla="*/ 15 w 15"/>
                <a:gd name="T31" fmla="*/ 5 h 26"/>
                <a:gd name="T32" fmla="*/ 15 w 15"/>
                <a:gd name="T33" fmla="*/ 5 h 26"/>
                <a:gd name="T34" fmla="*/ 8 w 15"/>
                <a:gd name="T35" fmla="*/ 23 h 26"/>
                <a:gd name="T36" fmla="*/ 4 w 15"/>
                <a:gd name="T37" fmla="*/ 26 h 26"/>
                <a:gd name="T38" fmla="*/ 4 w 15"/>
                <a:gd name="T39" fmla="*/ 26 h 26"/>
                <a:gd name="T40" fmla="*/ 4 w 15"/>
                <a:gd name="T41" fmla="*/ 26 h 26"/>
                <a:gd name="T42" fmla="*/ 10 w 15"/>
                <a:gd name="T43" fmla="*/ 4 h 26"/>
                <a:gd name="T44" fmla="*/ 4 w 15"/>
                <a:gd name="T45" fmla="*/ 22 h 26"/>
                <a:gd name="T46" fmla="*/ 4 w 15"/>
                <a:gd name="T47" fmla="*/ 22 h 26"/>
                <a:gd name="T48" fmla="*/ 4 w 15"/>
                <a:gd name="T49" fmla="*/ 22 h 26"/>
                <a:gd name="T50" fmla="*/ 4 w 15"/>
                <a:gd name="T51" fmla="*/ 22 h 26"/>
                <a:gd name="T52" fmla="*/ 4 w 15"/>
                <a:gd name="T53" fmla="*/ 24 h 26"/>
                <a:gd name="T54" fmla="*/ 4 w 15"/>
                <a:gd name="T55" fmla="*/ 22 h 26"/>
                <a:gd name="T56" fmla="*/ 4 w 15"/>
                <a:gd name="T57" fmla="*/ 22 h 26"/>
                <a:gd name="T58" fmla="*/ 4 w 15"/>
                <a:gd name="T59" fmla="*/ 22 h 26"/>
                <a:gd name="T60" fmla="*/ 5 w 15"/>
                <a:gd name="T61" fmla="*/ 22 h 26"/>
                <a:gd name="T62" fmla="*/ 5 w 15"/>
                <a:gd name="T63" fmla="*/ 22 h 26"/>
                <a:gd name="T64" fmla="*/ 11 w 15"/>
                <a:gd name="T65" fmla="*/ 4 h 26"/>
                <a:gd name="T66" fmla="*/ 11 w 15"/>
                <a:gd name="T67" fmla="*/ 4 h 26"/>
                <a:gd name="T68" fmla="*/ 11 w 15"/>
                <a:gd name="T69" fmla="*/ 4 h 26"/>
                <a:gd name="T70" fmla="*/ 11 w 15"/>
                <a:gd name="T71" fmla="*/ 4 h 26"/>
                <a:gd name="T72" fmla="*/ 11 w 15"/>
                <a:gd name="T73" fmla="*/ 4 h 26"/>
                <a:gd name="T74" fmla="*/ 11 w 15"/>
                <a:gd name="T75" fmla="*/ 4 h 26"/>
                <a:gd name="T76" fmla="*/ 11 w 15"/>
                <a:gd name="T77" fmla="*/ 4 h 26"/>
                <a:gd name="T78" fmla="*/ 10 w 15"/>
                <a:gd name="T79" fmla="*/ 4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5" h="26">
                  <a:moveTo>
                    <a:pt x="4" y="26"/>
                  </a:moveTo>
                  <a:cubicBezTo>
                    <a:pt x="4" y="26"/>
                    <a:pt x="3" y="26"/>
                    <a:pt x="3" y="26"/>
                  </a:cubicBezTo>
                  <a:cubicBezTo>
                    <a:pt x="3" y="26"/>
                    <a:pt x="3" y="26"/>
                    <a:pt x="3" y="26"/>
                  </a:cubicBezTo>
                  <a:cubicBezTo>
                    <a:pt x="3" y="26"/>
                    <a:pt x="3" y="26"/>
                    <a:pt x="3" y="26"/>
                  </a:cubicBezTo>
                  <a:cubicBezTo>
                    <a:pt x="1" y="25"/>
                    <a:pt x="0" y="23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0" y="21"/>
                    <a:pt x="0" y="21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7" y="1"/>
                    <a:pt x="9" y="0"/>
                    <a:pt x="11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1" y="0"/>
                    <a:pt x="12" y="0"/>
                    <a:pt x="12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4" y="0"/>
                    <a:pt x="15" y="2"/>
                    <a:pt x="15" y="4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5" y="4"/>
                    <a:pt x="15" y="5"/>
                    <a:pt x="15" y="5"/>
                  </a:cubicBezTo>
                  <a:cubicBezTo>
                    <a:pt x="15" y="5"/>
                    <a:pt x="15" y="5"/>
                    <a:pt x="15" y="5"/>
                  </a:cubicBezTo>
                  <a:cubicBezTo>
                    <a:pt x="8" y="23"/>
                    <a:pt x="8" y="23"/>
                    <a:pt x="8" y="23"/>
                  </a:cubicBezTo>
                  <a:cubicBezTo>
                    <a:pt x="8" y="25"/>
                    <a:pt x="6" y="26"/>
                    <a:pt x="4" y="26"/>
                  </a:cubicBezTo>
                  <a:cubicBezTo>
                    <a:pt x="4" y="26"/>
                    <a:pt x="4" y="26"/>
                    <a:pt x="4" y="26"/>
                  </a:cubicBezTo>
                  <a:cubicBezTo>
                    <a:pt x="4" y="26"/>
                    <a:pt x="4" y="26"/>
                    <a:pt x="4" y="26"/>
                  </a:cubicBezTo>
                  <a:close/>
                  <a:moveTo>
                    <a:pt x="10" y="4"/>
                  </a:moveTo>
                  <a:cubicBezTo>
                    <a:pt x="4" y="22"/>
                    <a:pt x="4" y="22"/>
                    <a:pt x="4" y="22"/>
                  </a:cubicBezTo>
                  <a:cubicBezTo>
                    <a:pt x="4" y="22"/>
                    <a:pt x="4" y="22"/>
                    <a:pt x="4" y="22"/>
                  </a:cubicBezTo>
                  <a:cubicBezTo>
                    <a:pt x="4" y="22"/>
                    <a:pt x="4" y="22"/>
                    <a:pt x="4" y="22"/>
                  </a:cubicBezTo>
                  <a:cubicBezTo>
                    <a:pt x="4" y="22"/>
                    <a:pt x="4" y="22"/>
                    <a:pt x="4" y="22"/>
                  </a:cubicBezTo>
                  <a:cubicBezTo>
                    <a:pt x="4" y="24"/>
                    <a:pt x="4" y="24"/>
                    <a:pt x="4" y="24"/>
                  </a:cubicBezTo>
                  <a:cubicBezTo>
                    <a:pt x="4" y="22"/>
                    <a:pt x="4" y="22"/>
                    <a:pt x="4" y="22"/>
                  </a:cubicBezTo>
                  <a:cubicBezTo>
                    <a:pt x="4" y="22"/>
                    <a:pt x="4" y="22"/>
                    <a:pt x="4" y="22"/>
                  </a:cubicBezTo>
                  <a:cubicBezTo>
                    <a:pt x="4" y="22"/>
                    <a:pt x="4" y="22"/>
                    <a:pt x="4" y="22"/>
                  </a:cubicBezTo>
                  <a:cubicBezTo>
                    <a:pt x="5" y="22"/>
                    <a:pt x="5" y="22"/>
                    <a:pt x="5" y="22"/>
                  </a:cubicBezTo>
                  <a:cubicBezTo>
                    <a:pt x="5" y="22"/>
                    <a:pt x="5" y="22"/>
                    <a:pt x="5" y="22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1" y="4"/>
                    <a:pt x="10" y="4"/>
                    <a:pt x="1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0" name="Freeform 30"/>
            <p:cNvSpPr/>
            <p:nvPr/>
          </p:nvSpPr>
          <p:spPr bwMode="auto">
            <a:xfrm>
              <a:off x="1323" y="2019"/>
              <a:ext cx="17" cy="52"/>
            </a:xfrm>
            <a:custGeom>
              <a:avLst/>
              <a:gdLst>
                <a:gd name="T0" fmla="*/ 2 w 7"/>
                <a:gd name="T1" fmla="*/ 20 h 22"/>
                <a:gd name="T2" fmla="*/ 0 w 7"/>
                <a:gd name="T3" fmla="*/ 3 h 22"/>
                <a:gd name="T4" fmla="*/ 2 w 7"/>
                <a:gd name="T5" fmla="*/ 0 h 22"/>
                <a:gd name="T6" fmla="*/ 2 w 7"/>
                <a:gd name="T7" fmla="*/ 0 h 22"/>
                <a:gd name="T8" fmla="*/ 5 w 7"/>
                <a:gd name="T9" fmla="*/ 2 h 22"/>
                <a:gd name="T10" fmla="*/ 5 w 7"/>
                <a:gd name="T11" fmla="*/ 2 h 22"/>
                <a:gd name="T12" fmla="*/ 7 w 7"/>
                <a:gd name="T13" fmla="*/ 19 h 22"/>
                <a:gd name="T14" fmla="*/ 4 w 7"/>
                <a:gd name="T15" fmla="*/ 22 h 22"/>
                <a:gd name="T16" fmla="*/ 4 w 7"/>
                <a:gd name="T17" fmla="*/ 22 h 22"/>
                <a:gd name="T18" fmla="*/ 4 w 7"/>
                <a:gd name="T19" fmla="*/ 22 h 22"/>
                <a:gd name="T20" fmla="*/ 4 w 7"/>
                <a:gd name="T21" fmla="*/ 22 h 22"/>
                <a:gd name="T22" fmla="*/ 2 w 7"/>
                <a:gd name="T23" fmla="*/ 2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" h="22">
                  <a:moveTo>
                    <a:pt x="2" y="20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0" y="2"/>
                    <a:pt x="1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0"/>
                    <a:pt x="5" y="1"/>
                    <a:pt x="5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7" y="19"/>
                    <a:pt x="7" y="19"/>
                    <a:pt x="7" y="19"/>
                  </a:cubicBezTo>
                  <a:cubicBezTo>
                    <a:pt x="7" y="21"/>
                    <a:pt x="6" y="22"/>
                    <a:pt x="4" y="22"/>
                  </a:cubicBezTo>
                  <a:cubicBezTo>
                    <a:pt x="4" y="22"/>
                    <a:pt x="4" y="22"/>
                    <a:pt x="4" y="22"/>
                  </a:cubicBezTo>
                  <a:cubicBezTo>
                    <a:pt x="4" y="22"/>
                    <a:pt x="4" y="22"/>
                    <a:pt x="4" y="22"/>
                  </a:cubicBezTo>
                  <a:cubicBezTo>
                    <a:pt x="4" y="22"/>
                    <a:pt x="4" y="22"/>
                    <a:pt x="4" y="22"/>
                  </a:cubicBezTo>
                  <a:cubicBezTo>
                    <a:pt x="3" y="22"/>
                    <a:pt x="2" y="21"/>
                    <a:pt x="2" y="2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" name="Freeform 31"/>
            <p:cNvSpPr>
              <a:spLocks noEditPoints="1"/>
            </p:cNvSpPr>
            <p:nvPr/>
          </p:nvSpPr>
          <p:spPr bwMode="auto">
            <a:xfrm>
              <a:off x="1318" y="2014"/>
              <a:ext cx="26" cy="62"/>
            </a:xfrm>
            <a:custGeom>
              <a:avLst/>
              <a:gdLst>
                <a:gd name="T0" fmla="*/ 2 w 11"/>
                <a:gd name="T1" fmla="*/ 22 h 26"/>
                <a:gd name="T2" fmla="*/ 4 w 11"/>
                <a:gd name="T3" fmla="*/ 22 h 26"/>
                <a:gd name="T4" fmla="*/ 2 w 11"/>
                <a:gd name="T5" fmla="*/ 22 h 26"/>
                <a:gd name="T6" fmla="*/ 0 w 11"/>
                <a:gd name="T7" fmla="*/ 5 h 26"/>
                <a:gd name="T8" fmla="*/ 0 w 11"/>
                <a:gd name="T9" fmla="*/ 5 h 26"/>
                <a:gd name="T10" fmla="*/ 0 w 11"/>
                <a:gd name="T11" fmla="*/ 5 h 26"/>
                <a:gd name="T12" fmla="*/ 4 w 11"/>
                <a:gd name="T13" fmla="*/ 0 h 26"/>
                <a:gd name="T14" fmla="*/ 4 w 11"/>
                <a:gd name="T15" fmla="*/ 0 h 26"/>
                <a:gd name="T16" fmla="*/ 4 w 11"/>
                <a:gd name="T17" fmla="*/ 0 h 26"/>
                <a:gd name="T18" fmla="*/ 4 w 11"/>
                <a:gd name="T19" fmla="*/ 0 h 26"/>
                <a:gd name="T20" fmla="*/ 9 w 11"/>
                <a:gd name="T21" fmla="*/ 4 h 26"/>
                <a:gd name="T22" fmla="*/ 9 w 11"/>
                <a:gd name="T23" fmla="*/ 4 h 26"/>
                <a:gd name="T24" fmla="*/ 11 w 11"/>
                <a:gd name="T25" fmla="*/ 21 h 26"/>
                <a:gd name="T26" fmla="*/ 11 w 11"/>
                <a:gd name="T27" fmla="*/ 22 h 26"/>
                <a:gd name="T28" fmla="*/ 11 w 11"/>
                <a:gd name="T29" fmla="*/ 22 h 26"/>
                <a:gd name="T30" fmla="*/ 7 w 11"/>
                <a:gd name="T31" fmla="*/ 26 h 26"/>
                <a:gd name="T32" fmla="*/ 7 w 11"/>
                <a:gd name="T33" fmla="*/ 26 h 26"/>
                <a:gd name="T34" fmla="*/ 6 w 11"/>
                <a:gd name="T35" fmla="*/ 26 h 26"/>
                <a:gd name="T36" fmla="*/ 6 w 11"/>
                <a:gd name="T37" fmla="*/ 26 h 26"/>
                <a:gd name="T38" fmla="*/ 2 w 11"/>
                <a:gd name="T39" fmla="*/ 22 h 26"/>
                <a:gd name="T40" fmla="*/ 6 w 11"/>
                <a:gd name="T41" fmla="*/ 22 h 26"/>
                <a:gd name="T42" fmla="*/ 6 w 11"/>
                <a:gd name="T43" fmla="*/ 22 h 26"/>
                <a:gd name="T44" fmla="*/ 6 w 11"/>
                <a:gd name="T45" fmla="*/ 22 h 26"/>
                <a:gd name="T46" fmla="*/ 7 w 11"/>
                <a:gd name="T47" fmla="*/ 22 h 26"/>
                <a:gd name="T48" fmla="*/ 7 w 11"/>
                <a:gd name="T49" fmla="*/ 22 h 26"/>
                <a:gd name="T50" fmla="*/ 7 w 11"/>
                <a:gd name="T51" fmla="*/ 22 h 26"/>
                <a:gd name="T52" fmla="*/ 7 w 11"/>
                <a:gd name="T53" fmla="*/ 22 h 26"/>
                <a:gd name="T54" fmla="*/ 5 w 11"/>
                <a:gd name="T55" fmla="*/ 5 h 26"/>
                <a:gd name="T56" fmla="*/ 4 w 11"/>
                <a:gd name="T57" fmla="*/ 4 h 26"/>
                <a:gd name="T58" fmla="*/ 4 w 11"/>
                <a:gd name="T59" fmla="*/ 4 h 26"/>
                <a:gd name="T60" fmla="*/ 4 w 11"/>
                <a:gd name="T61" fmla="*/ 4 h 26"/>
                <a:gd name="T62" fmla="*/ 4 w 11"/>
                <a:gd name="T63" fmla="*/ 4 h 26"/>
                <a:gd name="T64" fmla="*/ 4 w 11"/>
                <a:gd name="T65" fmla="*/ 5 h 26"/>
                <a:gd name="T66" fmla="*/ 4 w 11"/>
                <a:gd name="T67" fmla="*/ 5 h 26"/>
                <a:gd name="T68" fmla="*/ 4 w 11"/>
                <a:gd name="T69" fmla="*/ 5 h 26"/>
                <a:gd name="T70" fmla="*/ 4 w 11"/>
                <a:gd name="T71" fmla="*/ 5 h 26"/>
                <a:gd name="T72" fmla="*/ 6 w 11"/>
                <a:gd name="T73" fmla="*/ 22 h 26"/>
                <a:gd name="T74" fmla="*/ 6 w 11"/>
                <a:gd name="T75" fmla="*/ 22 h 26"/>
                <a:gd name="T76" fmla="*/ 6 w 11"/>
                <a:gd name="T77" fmla="*/ 22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1" h="26">
                  <a:moveTo>
                    <a:pt x="2" y="22"/>
                  </a:moveTo>
                  <a:cubicBezTo>
                    <a:pt x="4" y="22"/>
                    <a:pt x="4" y="22"/>
                    <a:pt x="4" y="22"/>
                  </a:cubicBezTo>
                  <a:cubicBezTo>
                    <a:pt x="2" y="22"/>
                    <a:pt x="2" y="22"/>
                    <a:pt x="2" y="22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2"/>
                    <a:pt x="2" y="1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7" y="0"/>
                    <a:pt x="8" y="2"/>
                    <a:pt x="9" y="4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11" y="21"/>
                    <a:pt x="11" y="21"/>
                    <a:pt x="11" y="21"/>
                  </a:cubicBezTo>
                  <a:cubicBezTo>
                    <a:pt x="11" y="21"/>
                    <a:pt x="11" y="21"/>
                    <a:pt x="11" y="22"/>
                  </a:cubicBezTo>
                  <a:cubicBezTo>
                    <a:pt x="11" y="22"/>
                    <a:pt x="11" y="22"/>
                    <a:pt x="11" y="22"/>
                  </a:cubicBezTo>
                  <a:cubicBezTo>
                    <a:pt x="11" y="24"/>
                    <a:pt x="9" y="26"/>
                    <a:pt x="7" y="26"/>
                  </a:cubicBezTo>
                  <a:cubicBezTo>
                    <a:pt x="7" y="26"/>
                    <a:pt x="7" y="26"/>
                    <a:pt x="7" y="26"/>
                  </a:cubicBezTo>
                  <a:cubicBezTo>
                    <a:pt x="7" y="26"/>
                    <a:pt x="6" y="26"/>
                    <a:pt x="6" y="26"/>
                  </a:cubicBezTo>
                  <a:cubicBezTo>
                    <a:pt x="6" y="26"/>
                    <a:pt x="6" y="26"/>
                    <a:pt x="6" y="26"/>
                  </a:cubicBezTo>
                  <a:cubicBezTo>
                    <a:pt x="4" y="26"/>
                    <a:pt x="2" y="24"/>
                    <a:pt x="2" y="22"/>
                  </a:cubicBezTo>
                  <a:close/>
                  <a:moveTo>
                    <a:pt x="6" y="22"/>
                  </a:moveTo>
                  <a:cubicBezTo>
                    <a:pt x="6" y="22"/>
                    <a:pt x="6" y="22"/>
                    <a:pt x="6" y="22"/>
                  </a:cubicBezTo>
                  <a:cubicBezTo>
                    <a:pt x="6" y="22"/>
                    <a:pt x="6" y="22"/>
                    <a:pt x="6" y="22"/>
                  </a:cubicBezTo>
                  <a:cubicBezTo>
                    <a:pt x="6" y="22"/>
                    <a:pt x="7" y="22"/>
                    <a:pt x="7" y="22"/>
                  </a:cubicBezTo>
                  <a:cubicBezTo>
                    <a:pt x="7" y="22"/>
                    <a:pt x="7" y="22"/>
                    <a:pt x="7" y="22"/>
                  </a:cubicBezTo>
                  <a:cubicBezTo>
                    <a:pt x="7" y="22"/>
                    <a:pt x="7" y="22"/>
                    <a:pt x="7" y="22"/>
                  </a:cubicBezTo>
                  <a:cubicBezTo>
                    <a:pt x="7" y="22"/>
                    <a:pt x="7" y="22"/>
                    <a:pt x="7" y="22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5" y="4"/>
                    <a:pt x="5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6" y="22"/>
                    <a:pt x="6" y="22"/>
                    <a:pt x="6" y="22"/>
                  </a:cubicBezTo>
                  <a:cubicBezTo>
                    <a:pt x="6" y="22"/>
                    <a:pt x="6" y="22"/>
                    <a:pt x="6" y="22"/>
                  </a:cubicBezTo>
                  <a:cubicBezTo>
                    <a:pt x="6" y="22"/>
                    <a:pt x="6" y="22"/>
                    <a:pt x="6" y="2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2" name="Freeform 32"/>
            <p:cNvSpPr/>
            <p:nvPr/>
          </p:nvSpPr>
          <p:spPr bwMode="auto">
            <a:xfrm>
              <a:off x="1567" y="1624"/>
              <a:ext cx="236" cy="361"/>
            </a:xfrm>
            <a:custGeom>
              <a:avLst/>
              <a:gdLst>
                <a:gd name="T0" fmla="*/ 1 w 99"/>
                <a:gd name="T1" fmla="*/ 151 h 152"/>
                <a:gd name="T2" fmla="*/ 1 w 99"/>
                <a:gd name="T3" fmla="*/ 148 h 152"/>
                <a:gd name="T4" fmla="*/ 1 w 99"/>
                <a:gd name="T5" fmla="*/ 148 h 152"/>
                <a:gd name="T6" fmla="*/ 56 w 99"/>
                <a:gd name="T7" fmla="*/ 80 h 152"/>
                <a:gd name="T8" fmla="*/ 56 w 99"/>
                <a:gd name="T9" fmla="*/ 80 h 152"/>
                <a:gd name="T10" fmla="*/ 94 w 99"/>
                <a:gd name="T11" fmla="*/ 2 h 152"/>
                <a:gd name="T12" fmla="*/ 94 w 99"/>
                <a:gd name="T13" fmla="*/ 2 h 152"/>
                <a:gd name="T14" fmla="*/ 97 w 99"/>
                <a:gd name="T15" fmla="*/ 1 h 152"/>
                <a:gd name="T16" fmla="*/ 97 w 99"/>
                <a:gd name="T17" fmla="*/ 1 h 152"/>
                <a:gd name="T18" fmla="*/ 98 w 99"/>
                <a:gd name="T19" fmla="*/ 4 h 152"/>
                <a:gd name="T20" fmla="*/ 98 w 99"/>
                <a:gd name="T21" fmla="*/ 4 h 152"/>
                <a:gd name="T22" fmla="*/ 60 w 99"/>
                <a:gd name="T23" fmla="*/ 82 h 152"/>
                <a:gd name="T24" fmla="*/ 60 w 99"/>
                <a:gd name="T25" fmla="*/ 82 h 152"/>
                <a:gd name="T26" fmla="*/ 5 w 99"/>
                <a:gd name="T27" fmla="*/ 151 h 152"/>
                <a:gd name="T28" fmla="*/ 5 w 99"/>
                <a:gd name="T29" fmla="*/ 151 h 152"/>
                <a:gd name="T30" fmla="*/ 3 w 99"/>
                <a:gd name="T31" fmla="*/ 152 h 152"/>
                <a:gd name="T32" fmla="*/ 3 w 99"/>
                <a:gd name="T33" fmla="*/ 152 h 152"/>
                <a:gd name="T34" fmla="*/ 1 w 99"/>
                <a:gd name="T35" fmla="*/ 151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9" h="152">
                  <a:moveTo>
                    <a:pt x="1" y="151"/>
                  </a:moveTo>
                  <a:cubicBezTo>
                    <a:pt x="0" y="150"/>
                    <a:pt x="0" y="149"/>
                    <a:pt x="1" y="148"/>
                  </a:cubicBezTo>
                  <a:cubicBezTo>
                    <a:pt x="1" y="148"/>
                    <a:pt x="1" y="148"/>
                    <a:pt x="1" y="148"/>
                  </a:cubicBezTo>
                  <a:cubicBezTo>
                    <a:pt x="1" y="148"/>
                    <a:pt x="46" y="95"/>
                    <a:pt x="56" y="80"/>
                  </a:cubicBezTo>
                  <a:cubicBezTo>
                    <a:pt x="56" y="80"/>
                    <a:pt x="56" y="80"/>
                    <a:pt x="56" y="80"/>
                  </a:cubicBezTo>
                  <a:cubicBezTo>
                    <a:pt x="65" y="65"/>
                    <a:pt x="94" y="2"/>
                    <a:pt x="94" y="2"/>
                  </a:cubicBezTo>
                  <a:cubicBezTo>
                    <a:pt x="94" y="2"/>
                    <a:pt x="94" y="2"/>
                    <a:pt x="94" y="2"/>
                  </a:cubicBezTo>
                  <a:cubicBezTo>
                    <a:pt x="94" y="1"/>
                    <a:pt x="96" y="0"/>
                    <a:pt x="97" y="1"/>
                  </a:cubicBezTo>
                  <a:cubicBezTo>
                    <a:pt x="97" y="1"/>
                    <a:pt x="97" y="1"/>
                    <a:pt x="97" y="1"/>
                  </a:cubicBezTo>
                  <a:cubicBezTo>
                    <a:pt x="98" y="1"/>
                    <a:pt x="99" y="3"/>
                    <a:pt x="98" y="4"/>
                  </a:cubicBezTo>
                  <a:cubicBezTo>
                    <a:pt x="98" y="4"/>
                    <a:pt x="98" y="4"/>
                    <a:pt x="98" y="4"/>
                  </a:cubicBezTo>
                  <a:cubicBezTo>
                    <a:pt x="98" y="4"/>
                    <a:pt x="70" y="67"/>
                    <a:pt x="60" y="82"/>
                  </a:cubicBezTo>
                  <a:cubicBezTo>
                    <a:pt x="60" y="82"/>
                    <a:pt x="60" y="82"/>
                    <a:pt x="60" y="82"/>
                  </a:cubicBezTo>
                  <a:cubicBezTo>
                    <a:pt x="50" y="98"/>
                    <a:pt x="5" y="151"/>
                    <a:pt x="5" y="151"/>
                  </a:cubicBezTo>
                  <a:cubicBezTo>
                    <a:pt x="5" y="151"/>
                    <a:pt x="5" y="151"/>
                    <a:pt x="5" y="151"/>
                  </a:cubicBezTo>
                  <a:cubicBezTo>
                    <a:pt x="4" y="151"/>
                    <a:pt x="4" y="152"/>
                    <a:pt x="3" y="152"/>
                  </a:cubicBezTo>
                  <a:cubicBezTo>
                    <a:pt x="3" y="152"/>
                    <a:pt x="3" y="152"/>
                    <a:pt x="3" y="152"/>
                  </a:cubicBezTo>
                  <a:cubicBezTo>
                    <a:pt x="2" y="152"/>
                    <a:pt x="2" y="151"/>
                    <a:pt x="1" y="15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3" name="Freeform 33"/>
            <p:cNvSpPr>
              <a:spLocks noEditPoints="1"/>
            </p:cNvSpPr>
            <p:nvPr/>
          </p:nvSpPr>
          <p:spPr bwMode="auto">
            <a:xfrm>
              <a:off x="1564" y="1622"/>
              <a:ext cx="242" cy="368"/>
            </a:xfrm>
            <a:custGeom>
              <a:avLst/>
              <a:gdLst>
                <a:gd name="T0" fmla="*/ 2 w 101"/>
                <a:gd name="T1" fmla="*/ 152 h 155"/>
                <a:gd name="T2" fmla="*/ 0 w 101"/>
                <a:gd name="T3" fmla="*/ 150 h 155"/>
                <a:gd name="T4" fmla="*/ 1 w 101"/>
                <a:gd name="T5" fmla="*/ 147 h 155"/>
                <a:gd name="T6" fmla="*/ 1 w 101"/>
                <a:gd name="T7" fmla="*/ 147 h 155"/>
                <a:gd name="T8" fmla="*/ 1 w 101"/>
                <a:gd name="T9" fmla="*/ 147 h 155"/>
                <a:gd name="T10" fmla="*/ 1 w 101"/>
                <a:gd name="T11" fmla="*/ 147 h 155"/>
                <a:gd name="T12" fmla="*/ 3 w 101"/>
                <a:gd name="T13" fmla="*/ 145 h 155"/>
                <a:gd name="T14" fmla="*/ 8 w 101"/>
                <a:gd name="T15" fmla="*/ 139 h 155"/>
                <a:gd name="T16" fmla="*/ 24 w 101"/>
                <a:gd name="T17" fmla="*/ 119 h 155"/>
                <a:gd name="T18" fmla="*/ 55 w 101"/>
                <a:gd name="T19" fmla="*/ 80 h 155"/>
                <a:gd name="T20" fmla="*/ 93 w 101"/>
                <a:gd name="T21" fmla="*/ 2 h 155"/>
                <a:gd name="T22" fmla="*/ 97 w 101"/>
                <a:gd name="T23" fmla="*/ 0 h 155"/>
                <a:gd name="T24" fmla="*/ 99 w 101"/>
                <a:gd name="T25" fmla="*/ 0 h 155"/>
                <a:gd name="T26" fmla="*/ 101 w 101"/>
                <a:gd name="T27" fmla="*/ 4 h 155"/>
                <a:gd name="T28" fmla="*/ 101 w 101"/>
                <a:gd name="T29" fmla="*/ 6 h 155"/>
                <a:gd name="T30" fmla="*/ 62 w 101"/>
                <a:gd name="T31" fmla="*/ 84 h 155"/>
                <a:gd name="T32" fmla="*/ 7 w 101"/>
                <a:gd name="T33" fmla="*/ 153 h 155"/>
                <a:gd name="T34" fmla="*/ 7 w 101"/>
                <a:gd name="T35" fmla="*/ 153 h 155"/>
                <a:gd name="T36" fmla="*/ 4 w 101"/>
                <a:gd name="T37" fmla="*/ 155 h 155"/>
                <a:gd name="T38" fmla="*/ 4 w 101"/>
                <a:gd name="T39" fmla="*/ 151 h 155"/>
                <a:gd name="T40" fmla="*/ 59 w 101"/>
                <a:gd name="T41" fmla="*/ 82 h 155"/>
                <a:gd name="T42" fmla="*/ 97 w 101"/>
                <a:gd name="T43" fmla="*/ 4 h 155"/>
                <a:gd name="T44" fmla="*/ 97 w 101"/>
                <a:gd name="T45" fmla="*/ 4 h 155"/>
                <a:gd name="T46" fmla="*/ 97 w 101"/>
                <a:gd name="T47" fmla="*/ 4 h 155"/>
                <a:gd name="T48" fmla="*/ 97 w 101"/>
                <a:gd name="T49" fmla="*/ 4 h 155"/>
                <a:gd name="T50" fmla="*/ 97 w 101"/>
                <a:gd name="T51" fmla="*/ 4 h 155"/>
                <a:gd name="T52" fmla="*/ 58 w 101"/>
                <a:gd name="T53" fmla="*/ 82 h 155"/>
                <a:gd name="T54" fmla="*/ 4 w 101"/>
                <a:gd name="T55" fmla="*/ 150 h 155"/>
                <a:gd name="T56" fmla="*/ 4 w 101"/>
                <a:gd name="T57" fmla="*/ 150 h 155"/>
                <a:gd name="T58" fmla="*/ 4 w 101"/>
                <a:gd name="T59" fmla="*/ 150 h 155"/>
                <a:gd name="T60" fmla="*/ 4 w 101"/>
                <a:gd name="T61" fmla="*/ 150 h 155"/>
                <a:gd name="T62" fmla="*/ 4 w 101"/>
                <a:gd name="T63" fmla="*/ 151 h 155"/>
                <a:gd name="T64" fmla="*/ 4 w 101"/>
                <a:gd name="T65" fmla="*/ 150 h 155"/>
                <a:gd name="T66" fmla="*/ 4 w 101"/>
                <a:gd name="T67" fmla="*/ 151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01" h="155">
                  <a:moveTo>
                    <a:pt x="1" y="153"/>
                  </a:moveTo>
                  <a:cubicBezTo>
                    <a:pt x="2" y="152"/>
                    <a:pt x="2" y="152"/>
                    <a:pt x="2" y="152"/>
                  </a:cubicBezTo>
                  <a:cubicBezTo>
                    <a:pt x="1" y="153"/>
                    <a:pt x="1" y="153"/>
                    <a:pt x="1" y="153"/>
                  </a:cubicBezTo>
                  <a:cubicBezTo>
                    <a:pt x="0" y="153"/>
                    <a:pt x="0" y="151"/>
                    <a:pt x="0" y="150"/>
                  </a:cubicBezTo>
                  <a:cubicBezTo>
                    <a:pt x="0" y="150"/>
                    <a:pt x="0" y="150"/>
                    <a:pt x="0" y="150"/>
                  </a:cubicBezTo>
                  <a:cubicBezTo>
                    <a:pt x="0" y="149"/>
                    <a:pt x="0" y="148"/>
                    <a:pt x="1" y="147"/>
                  </a:cubicBezTo>
                  <a:cubicBezTo>
                    <a:pt x="1" y="147"/>
                    <a:pt x="1" y="147"/>
                    <a:pt x="1" y="147"/>
                  </a:cubicBezTo>
                  <a:cubicBezTo>
                    <a:pt x="1" y="147"/>
                    <a:pt x="1" y="147"/>
                    <a:pt x="1" y="147"/>
                  </a:cubicBezTo>
                  <a:cubicBezTo>
                    <a:pt x="1" y="147"/>
                    <a:pt x="1" y="147"/>
                    <a:pt x="1" y="147"/>
                  </a:cubicBezTo>
                  <a:cubicBezTo>
                    <a:pt x="1" y="147"/>
                    <a:pt x="1" y="147"/>
                    <a:pt x="1" y="147"/>
                  </a:cubicBezTo>
                  <a:cubicBezTo>
                    <a:pt x="1" y="147"/>
                    <a:pt x="1" y="147"/>
                    <a:pt x="1" y="147"/>
                  </a:cubicBezTo>
                  <a:cubicBezTo>
                    <a:pt x="1" y="147"/>
                    <a:pt x="1" y="147"/>
                    <a:pt x="1" y="147"/>
                  </a:cubicBezTo>
                  <a:cubicBezTo>
                    <a:pt x="1" y="146"/>
                    <a:pt x="2" y="146"/>
                    <a:pt x="3" y="145"/>
                  </a:cubicBezTo>
                  <a:cubicBezTo>
                    <a:pt x="3" y="145"/>
                    <a:pt x="3" y="145"/>
                    <a:pt x="3" y="145"/>
                  </a:cubicBezTo>
                  <a:cubicBezTo>
                    <a:pt x="4" y="144"/>
                    <a:pt x="6" y="141"/>
                    <a:pt x="8" y="139"/>
                  </a:cubicBezTo>
                  <a:cubicBezTo>
                    <a:pt x="8" y="139"/>
                    <a:pt x="8" y="139"/>
                    <a:pt x="8" y="139"/>
                  </a:cubicBezTo>
                  <a:cubicBezTo>
                    <a:pt x="12" y="134"/>
                    <a:pt x="18" y="126"/>
                    <a:pt x="24" y="119"/>
                  </a:cubicBezTo>
                  <a:cubicBezTo>
                    <a:pt x="24" y="119"/>
                    <a:pt x="24" y="119"/>
                    <a:pt x="24" y="119"/>
                  </a:cubicBezTo>
                  <a:cubicBezTo>
                    <a:pt x="37" y="104"/>
                    <a:pt x="50" y="87"/>
                    <a:pt x="55" y="80"/>
                  </a:cubicBezTo>
                  <a:cubicBezTo>
                    <a:pt x="55" y="80"/>
                    <a:pt x="55" y="80"/>
                    <a:pt x="55" y="80"/>
                  </a:cubicBezTo>
                  <a:cubicBezTo>
                    <a:pt x="64" y="65"/>
                    <a:pt x="93" y="2"/>
                    <a:pt x="93" y="2"/>
                  </a:cubicBezTo>
                  <a:cubicBezTo>
                    <a:pt x="93" y="2"/>
                    <a:pt x="93" y="2"/>
                    <a:pt x="93" y="2"/>
                  </a:cubicBezTo>
                  <a:cubicBezTo>
                    <a:pt x="94" y="1"/>
                    <a:pt x="95" y="0"/>
                    <a:pt x="97" y="0"/>
                  </a:cubicBezTo>
                  <a:cubicBezTo>
                    <a:pt x="97" y="0"/>
                    <a:pt x="97" y="0"/>
                    <a:pt x="97" y="0"/>
                  </a:cubicBezTo>
                  <a:cubicBezTo>
                    <a:pt x="98" y="0"/>
                    <a:pt x="98" y="0"/>
                    <a:pt x="99" y="0"/>
                  </a:cubicBezTo>
                  <a:cubicBezTo>
                    <a:pt x="99" y="0"/>
                    <a:pt x="99" y="0"/>
                    <a:pt x="99" y="0"/>
                  </a:cubicBezTo>
                  <a:cubicBezTo>
                    <a:pt x="100" y="1"/>
                    <a:pt x="101" y="2"/>
                    <a:pt x="101" y="4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101" y="5"/>
                    <a:pt x="101" y="5"/>
                    <a:pt x="101" y="6"/>
                  </a:cubicBezTo>
                  <a:cubicBezTo>
                    <a:pt x="101" y="6"/>
                    <a:pt x="101" y="6"/>
                    <a:pt x="101" y="6"/>
                  </a:cubicBezTo>
                  <a:cubicBezTo>
                    <a:pt x="101" y="6"/>
                    <a:pt x="73" y="68"/>
                    <a:pt x="62" y="84"/>
                  </a:cubicBezTo>
                  <a:cubicBezTo>
                    <a:pt x="62" y="84"/>
                    <a:pt x="62" y="84"/>
                    <a:pt x="62" y="84"/>
                  </a:cubicBezTo>
                  <a:cubicBezTo>
                    <a:pt x="53" y="100"/>
                    <a:pt x="10" y="150"/>
                    <a:pt x="7" y="153"/>
                  </a:cubicBezTo>
                  <a:cubicBezTo>
                    <a:pt x="7" y="153"/>
                    <a:pt x="7" y="153"/>
                    <a:pt x="7" y="153"/>
                  </a:cubicBezTo>
                  <a:cubicBezTo>
                    <a:pt x="7" y="153"/>
                    <a:pt x="7" y="153"/>
                    <a:pt x="7" y="153"/>
                  </a:cubicBezTo>
                  <a:cubicBezTo>
                    <a:pt x="7" y="153"/>
                    <a:pt x="7" y="153"/>
                    <a:pt x="7" y="153"/>
                  </a:cubicBezTo>
                  <a:cubicBezTo>
                    <a:pt x="6" y="154"/>
                    <a:pt x="5" y="155"/>
                    <a:pt x="4" y="155"/>
                  </a:cubicBezTo>
                  <a:cubicBezTo>
                    <a:pt x="4" y="155"/>
                    <a:pt x="4" y="155"/>
                    <a:pt x="4" y="155"/>
                  </a:cubicBezTo>
                  <a:cubicBezTo>
                    <a:pt x="3" y="155"/>
                    <a:pt x="2" y="154"/>
                    <a:pt x="1" y="153"/>
                  </a:cubicBezTo>
                  <a:close/>
                  <a:moveTo>
                    <a:pt x="4" y="151"/>
                  </a:moveTo>
                  <a:cubicBezTo>
                    <a:pt x="4" y="150"/>
                    <a:pt x="49" y="98"/>
                    <a:pt x="59" y="82"/>
                  </a:cubicBezTo>
                  <a:cubicBezTo>
                    <a:pt x="59" y="82"/>
                    <a:pt x="59" y="82"/>
                    <a:pt x="59" y="82"/>
                  </a:cubicBezTo>
                  <a:cubicBezTo>
                    <a:pt x="69" y="67"/>
                    <a:pt x="97" y="4"/>
                    <a:pt x="97" y="4"/>
                  </a:cubicBezTo>
                  <a:cubicBezTo>
                    <a:pt x="97" y="4"/>
                    <a:pt x="97" y="4"/>
                    <a:pt x="97" y="4"/>
                  </a:cubicBezTo>
                  <a:cubicBezTo>
                    <a:pt x="97" y="4"/>
                    <a:pt x="97" y="4"/>
                    <a:pt x="97" y="4"/>
                  </a:cubicBezTo>
                  <a:cubicBezTo>
                    <a:pt x="97" y="4"/>
                    <a:pt x="97" y="4"/>
                    <a:pt x="97" y="4"/>
                  </a:cubicBezTo>
                  <a:cubicBezTo>
                    <a:pt x="97" y="4"/>
                    <a:pt x="97" y="4"/>
                    <a:pt x="97" y="4"/>
                  </a:cubicBezTo>
                  <a:cubicBezTo>
                    <a:pt x="97" y="4"/>
                    <a:pt x="97" y="4"/>
                    <a:pt x="97" y="4"/>
                  </a:cubicBezTo>
                  <a:cubicBezTo>
                    <a:pt x="97" y="4"/>
                    <a:pt x="97" y="4"/>
                    <a:pt x="97" y="4"/>
                  </a:cubicBezTo>
                  <a:cubicBezTo>
                    <a:pt x="97" y="4"/>
                    <a:pt x="97" y="4"/>
                    <a:pt x="97" y="4"/>
                  </a:cubicBezTo>
                  <a:cubicBezTo>
                    <a:pt x="97" y="4"/>
                    <a:pt x="97" y="4"/>
                    <a:pt x="97" y="4"/>
                  </a:cubicBezTo>
                  <a:cubicBezTo>
                    <a:pt x="97" y="4"/>
                    <a:pt x="97" y="4"/>
                    <a:pt x="97" y="4"/>
                  </a:cubicBezTo>
                  <a:cubicBezTo>
                    <a:pt x="97" y="4"/>
                    <a:pt x="68" y="67"/>
                    <a:pt x="58" y="82"/>
                  </a:cubicBezTo>
                  <a:cubicBezTo>
                    <a:pt x="58" y="82"/>
                    <a:pt x="58" y="82"/>
                    <a:pt x="58" y="82"/>
                  </a:cubicBezTo>
                  <a:cubicBezTo>
                    <a:pt x="49" y="97"/>
                    <a:pt x="6" y="147"/>
                    <a:pt x="4" y="150"/>
                  </a:cubicBezTo>
                  <a:cubicBezTo>
                    <a:pt x="4" y="150"/>
                    <a:pt x="4" y="150"/>
                    <a:pt x="4" y="150"/>
                  </a:cubicBezTo>
                  <a:cubicBezTo>
                    <a:pt x="4" y="150"/>
                    <a:pt x="4" y="150"/>
                    <a:pt x="4" y="150"/>
                  </a:cubicBezTo>
                  <a:cubicBezTo>
                    <a:pt x="4" y="150"/>
                    <a:pt x="4" y="150"/>
                    <a:pt x="4" y="150"/>
                  </a:cubicBezTo>
                  <a:cubicBezTo>
                    <a:pt x="4" y="150"/>
                    <a:pt x="4" y="150"/>
                    <a:pt x="4" y="150"/>
                  </a:cubicBezTo>
                  <a:cubicBezTo>
                    <a:pt x="4" y="150"/>
                    <a:pt x="4" y="150"/>
                    <a:pt x="4" y="150"/>
                  </a:cubicBezTo>
                  <a:cubicBezTo>
                    <a:pt x="4" y="150"/>
                    <a:pt x="4" y="150"/>
                    <a:pt x="4" y="150"/>
                  </a:cubicBezTo>
                  <a:cubicBezTo>
                    <a:pt x="4" y="150"/>
                    <a:pt x="4" y="150"/>
                    <a:pt x="4" y="150"/>
                  </a:cubicBezTo>
                  <a:cubicBezTo>
                    <a:pt x="4" y="150"/>
                    <a:pt x="4" y="150"/>
                    <a:pt x="4" y="150"/>
                  </a:cubicBezTo>
                  <a:cubicBezTo>
                    <a:pt x="4" y="150"/>
                    <a:pt x="4" y="151"/>
                    <a:pt x="4" y="151"/>
                  </a:cubicBezTo>
                  <a:cubicBezTo>
                    <a:pt x="4" y="151"/>
                    <a:pt x="4" y="151"/>
                    <a:pt x="4" y="151"/>
                  </a:cubicBezTo>
                  <a:cubicBezTo>
                    <a:pt x="4" y="151"/>
                    <a:pt x="4" y="150"/>
                    <a:pt x="4" y="150"/>
                  </a:cubicBezTo>
                  <a:cubicBezTo>
                    <a:pt x="4" y="150"/>
                    <a:pt x="4" y="150"/>
                    <a:pt x="4" y="150"/>
                  </a:cubicBezTo>
                  <a:cubicBezTo>
                    <a:pt x="4" y="150"/>
                    <a:pt x="4" y="150"/>
                    <a:pt x="4" y="15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4" name="Freeform 34"/>
            <p:cNvSpPr/>
            <p:nvPr/>
          </p:nvSpPr>
          <p:spPr bwMode="auto">
            <a:xfrm>
              <a:off x="1775" y="1591"/>
              <a:ext cx="28" cy="55"/>
            </a:xfrm>
            <a:custGeom>
              <a:avLst/>
              <a:gdLst>
                <a:gd name="T0" fmla="*/ 7 w 12"/>
                <a:gd name="T1" fmla="*/ 22 h 23"/>
                <a:gd name="T2" fmla="*/ 0 w 12"/>
                <a:gd name="T3" fmla="*/ 4 h 23"/>
                <a:gd name="T4" fmla="*/ 2 w 12"/>
                <a:gd name="T5" fmla="*/ 1 h 23"/>
                <a:gd name="T6" fmla="*/ 2 w 12"/>
                <a:gd name="T7" fmla="*/ 1 h 23"/>
                <a:gd name="T8" fmla="*/ 5 w 12"/>
                <a:gd name="T9" fmla="*/ 2 h 23"/>
                <a:gd name="T10" fmla="*/ 5 w 12"/>
                <a:gd name="T11" fmla="*/ 2 h 23"/>
                <a:gd name="T12" fmla="*/ 11 w 12"/>
                <a:gd name="T13" fmla="*/ 20 h 23"/>
                <a:gd name="T14" fmla="*/ 10 w 12"/>
                <a:gd name="T15" fmla="*/ 23 h 23"/>
                <a:gd name="T16" fmla="*/ 10 w 12"/>
                <a:gd name="T17" fmla="*/ 23 h 23"/>
                <a:gd name="T18" fmla="*/ 9 w 12"/>
                <a:gd name="T19" fmla="*/ 23 h 23"/>
                <a:gd name="T20" fmla="*/ 9 w 12"/>
                <a:gd name="T21" fmla="*/ 23 h 23"/>
                <a:gd name="T22" fmla="*/ 7 w 12"/>
                <a:gd name="T23" fmla="*/ 22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23">
                  <a:moveTo>
                    <a:pt x="7" y="22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0" y="3"/>
                    <a:pt x="0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3" y="0"/>
                    <a:pt x="4" y="1"/>
                    <a:pt x="5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2" y="21"/>
                    <a:pt x="11" y="22"/>
                    <a:pt x="10" y="23"/>
                  </a:cubicBezTo>
                  <a:cubicBezTo>
                    <a:pt x="10" y="23"/>
                    <a:pt x="10" y="23"/>
                    <a:pt x="10" y="23"/>
                  </a:cubicBezTo>
                  <a:cubicBezTo>
                    <a:pt x="10" y="23"/>
                    <a:pt x="9" y="23"/>
                    <a:pt x="9" y="23"/>
                  </a:cubicBezTo>
                  <a:cubicBezTo>
                    <a:pt x="9" y="23"/>
                    <a:pt x="9" y="23"/>
                    <a:pt x="9" y="23"/>
                  </a:cubicBezTo>
                  <a:cubicBezTo>
                    <a:pt x="8" y="23"/>
                    <a:pt x="7" y="22"/>
                    <a:pt x="7" y="2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5" name="Freeform 35"/>
            <p:cNvSpPr>
              <a:spLocks noEditPoints="1"/>
            </p:cNvSpPr>
            <p:nvPr/>
          </p:nvSpPr>
          <p:spPr bwMode="auto">
            <a:xfrm>
              <a:off x="1770" y="1589"/>
              <a:ext cx="36" cy="61"/>
            </a:xfrm>
            <a:custGeom>
              <a:avLst/>
              <a:gdLst>
                <a:gd name="T0" fmla="*/ 7 w 15"/>
                <a:gd name="T1" fmla="*/ 23 h 26"/>
                <a:gd name="T2" fmla="*/ 9 w 15"/>
                <a:gd name="T3" fmla="*/ 23 h 26"/>
                <a:gd name="T4" fmla="*/ 7 w 15"/>
                <a:gd name="T5" fmla="*/ 23 h 26"/>
                <a:gd name="T6" fmla="*/ 0 w 15"/>
                <a:gd name="T7" fmla="*/ 6 h 26"/>
                <a:gd name="T8" fmla="*/ 0 w 15"/>
                <a:gd name="T9" fmla="*/ 4 h 26"/>
                <a:gd name="T10" fmla="*/ 0 w 15"/>
                <a:gd name="T11" fmla="*/ 4 h 26"/>
                <a:gd name="T12" fmla="*/ 3 w 15"/>
                <a:gd name="T13" fmla="*/ 0 h 26"/>
                <a:gd name="T14" fmla="*/ 3 w 15"/>
                <a:gd name="T15" fmla="*/ 0 h 26"/>
                <a:gd name="T16" fmla="*/ 4 w 15"/>
                <a:gd name="T17" fmla="*/ 0 h 26"/>
                <a:gd name="T18" fmla="*/ 4 w 15"/>
                <a:gd name="T19" fmla="*/ 0 h 26"/>
                <a:gd name="T20" fmla="*/ 8 w 15"/>
                <a:gd name="T21" fmla="*/ 3 h 26"/>
                <a:gd name="T22" fmla="*/ 8 w 15"/>
                <a:gd name="T23" fmla="*/ 3 h 26"/>
                <a:gd name="T24" fmla="*/ 15 w 15"/>
                <a:gd name="T25" fmla="*/ 20 h 26"/>
                <a:gd name="T26" fmla="*/ 15 w 15"/>
                <a:gd name="T27" fmla="*/ 22 h 26"/>
                <a:gd name="T28" fmla="*/ 15 w 15"/>
                <a:gd name="T29" fmla="*/ 22 h 26"/>
                <a:gd name="T30" fmla="*/ 13 w 15"/>
                <a:gd name="T31" fmla="*/ 26 h 26"/>
                <a:gd name="T32" fmla="*/ 13 w 15"/>
                <a:gd name="T33" fmla="*/ 26 h 26"/>
                <a:gd name="T34" fmla="*/ 11 w 15"/>
                <a:gd name="T35" fmla="*/ 26 h 26"/>
                <a:gd name="T36" fmla="*/ 11 w 15"/>
                <a:gd name="T37" fmla="*/ 26 h 26"/>
                <a:gd name="T38" fmla="*/ 7 w 15"/>
                <a:gd name="T39" fmla="*/ 23 h 26"/>
                <a:gd name="T40" fmla="*/ 11 w 15"/>
                <a:gd name="T41" fmla="*/ 22 h 26"/>
                <a:gd name="T42" fmla="*/ 11 w 15"/>
                <a:gd name="T43" fmla="*/ 22 h 26"/>
                <a:gd name="T44" fmla="*/ 11 w 15"/>
                <a:gd name="T45" fmla="*/ 22 h 26"/>
                <a:gd name="T46" fmla="*/ 11 w 15"/>
                <a:gd name="T47" fmla="*/ 22 h 26"/>
                <a:gd name="T48" fmla="*/ 11 w 15"/>
                <a:gd name="T49" fmla="*/ 22 h 26"/>
                <a:gd name="T50" fmla="*/ 11 w 15"/>
                <a:gd name="T51" fmla="*/ 22 h 26"/>
                <a:gd name="T52" fmla="*/ 11 w 15"/>
                <a:gd name="T53" fmla="*/ 22 h 26"/>
                <a:gd name="T54" fmla="*/ 5 w 15"/>
                <a:gd name="T55" fmla="*/ 4 h 26"/>
                <a:gd name="T56" fmla="*/ 4 w 15"/>
                <a:gd name="T57" fmla="*/ 4 h 26"/>
                <a:gd name="T58" fmla="*/ 4 w 15"/>
                <a:gd name="T59" fmla="*/ 4 h 26"/>
                <a:gd name="T60" fmla="*/ 4 w 15"/>
                <a:gd name="T61" fmla="*/ 4 h 26"/>
                <a:gd name="T62" fmla="*/ 4 w 15"/>
                <a:gd name="T63" fmla="*/ 4 h 26"/>
                <a:gd name="T64" fmla="*/ 4 w 15"/>
                <a:gd name="T65" fmla="*/ 4 h 26"/>
                <a:gd name="T66" fmla="*/ 4 w 15"/>
                <a:gd name="T67" fmla="*/ 4 h 26"/>
                <a:gd name="T68" fmla="*/ 4 w 15"/>
                <a:gd name="T69" fmla="*/ 4 h 26"/>
                <a:gd name="T70" fmla="*/ 4 w 15"/>
                <a:gd name="T71" fmla="*/ 4 h 26"/>
                <a:gd name="T72" fmla="*/ 11 w 15"/>
                <a:gd name="T73" fmla="*/ 22 h 26"/>
                <a:gd name="T74" fmla="*/ 11 w 15"/>
                <a:gd name="T75" fmla="*/ 22 h 26"/>
                <a:gd name="T76" fmla="*/ 11 w 15"/>
                <a:gd name="T77" fmla="*/ 22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5" h="26">
                  <a:moveTo>
                    <a:pt x="7" y="23"/>
                  </a:moveTo>
                  <a:cubicBezTo>
                    <a:pt x="9" y="23"/>
                    <a:pt x="9" y="23"/>
                    <a:pt x="9" y="23"/>
                  </a:cubicBezTo>
                  <a:cubicBezTo>
                    <a:pt x="7" y="23"/>
                    <a:pt x="7" y="23"/>
                    <a:pt x="7" y="23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5"/>
                    <a:pt x="0" y="5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1" y="1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6" y="0"/>
                    <a:pt x="8" y="1"/>
                    <a:pt x="8" y="3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5" y="21"/>
                    <a:pt x="15" y="21"/>
                    <a:pt x="15" y="22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15" y="23"/>
                    <a:pt x="14" y="25"/>
                    <a:pt x="13" y="26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2" y="26"/>
                    <a:pt x="12" y="26"/>
                    <a:pt x="11" y="26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9" y="26"/>
                    <a:pt x="8" y="25"/>
                    <a:pt x="7" y="23"/>
                  </a:cubicBezTo>
                  <a:close/>
                  <a:moveTo>
                    <a:pt x="11" y="22"/>
                  </a:moveTo>
                  <a:cubicBezTo>
                    <a:pt x="11" y="22"/>
                    <a:pt x="11" y="22"/>
                    <a:pt x="11" y="22"/>
                  </a:cubicBezTo>
                  <a:cubicBezTo>
                    <a:pt x="11" y="22"/>
                    <a:pt x="11" y="22"/>
                    <a:pt x="11" y="22"/>
                  </a:cubicBezTo>
                  <a:cubicBezTo>
                    <a:pt x="11" y="22"/>
                    <a:pt x="11" y="22"/>
                    <a:pt x="11" y="22"/>
                  </a:cubicBezTo>
                  <a:cubicBezTo>
                    <a:pt x="11" y="22"/>
                    <a:pt x="11" y="22"/>
                    <a:pt x="11" y="22"/>
                  </a:cubicBezTo>
                  <a:cubicBezTo>
                    <a:pt x="11" y="22"/>
                    <a:pt x="11" y="22"/>
                    <a:pt x="11" y="22"/>
                  </a:cubicBezTo>
                  <a:cubicBezTo>
                    <a:pt x="11" y="22"/>
                    <a:pt x="11" y="22"/>
                    <a:pt x="11" y="22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4"/>
                    <a:pt x="5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11" y="22"/>
                    <a:pt x="11" y="22"/>
                    <a:pt x="11" y="22"/>
                  </a:cubicBezTo>
                  <a:cubicBezTo>
                    <a:pt x="11" y="22"/>
                    <a:pt x="11" y="22"/>
                    <a:pt x="11" y="22"/>
                  </a:cubicBezTo>
                  <a:cubicBezTo>
                    <a:pt x="11" y="22"/>
                    <a:pt x="11" y="22"/>
                    <a:pt x="11" y="2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6" name="Freeform 36"/>
            <p:cNvSpPr/>
            <p:nvPr/>
          </p:nvSpPr>
          <p:spPr bwMode="auto">
            <a:xfrm>
              <a:off x="1789" y="1603"/>
              <a:ext cx="43" cy="33"/>
            </a:xfrm>
            <a:custGeom>
              <a:avLst/>
              <a:gdLst>
                <a:gd name="T0" fmla="*/ 1 w 18"/>
                <a:gd name="T1" fmla="*/ 14 h 14"/>
                <a:gd name="T2" fmla="*/ 2 w 18"/>
                <a:gd name="T3" fmla="*/ 10 h 14"/>
                <a:gd name="T4" fmla="*/ 2 w 18"/>
                <a:gd name="T5" fmla="*/ 10 h 14"/>
                <a:gd name="T6" fmla="*/ 14 w 18"/>
                <a:gd name="T7" fmla="*/ 0 h 14"/>
                <a:gd name="T8" fmla="*/ 17 w 18"/>
                <a:gd name="T9" fmla="*/ 1 h 14"/>
                <a:gd name="T10" fmla="*/ 17 w 18"/>
                <a:gd name="T11" fmla="*/ 1 h 14"/>
                <a:gd name="T12" fmla="*/ 17 w 18"/>
                <a:gd name="T13" fmla="*/ 4 h 14"/>
                <a:gd name="T14" fmla="*/ 17 w 18"/>
                <a:gd name="T15" fmla="*/ 4 h 14"/>
                <a:gd name="T16" fmla="*/ 5 w 18"/>
                <a:gd name="T17" fmla="*/ 14 h 14"/>
                <a:gd name="T18" fmla="*/ 3 w 18"/>
                <a:gd name="T19" fmla="*/ 14 h 14"/>
                <a:gd name="T20" fmla="*/ 3 w 18"/>
                <a:gd name="T21" fmla="*/ 14 h 14"/>
                <a:gd name="T22" fmla="*/ 1 w 18"/>
                <a:gd name="T23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8" h="14">
                  <a:moveTo>
                    <a:pt x="1" y="14"/>
                  </a:moveTo>
                  <a:cubicBezTo>
                    <a:pt x="0" y="13"/>
                    <a:pt x="1" y="11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5" y="0"/>
                    <a:pt x="16" y="0"/>
                    <a:pt x="17" y="1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18" y="2"/>
                    <a:pt x="18" y="3"/>
                    <a:pt x="17" y="4"/>
                  </a:cubicBezTo>
                  <a:cubicBezTo>
                    <a:pt x="17" y="4"/>
                    <a:pt x="17" y="4"/>
                    <a:pt x="17" y="4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4" y="14"/>
                    <a:pt x="4" y="14"/>
                    <a:pt x="3" y="14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2" y="14"/>
                    <a:pt x="2" y="14"/>
                    <a:pt x="1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7" name="Freeform 37"/>
            <p:cNvSpPr>
              <a:spLocks noEditPoints="1"/>
            </p:cNvSpPr>
            <p:nvPr/>
          </p:nvSpPr>
          <p:spPr bwMode="auto">
            <a:xfrm>
              <a:off x="1787" y="1598"/>
              <a:ext cx="50" cy="43"/>
            </a:xfrm>
            <a:custGeom>
              <a:avLst/>
              <a:gdLst>
                <a:gd name="T0" fmla="*/ 4 w 21"/>
                <a:gd name="T1" fmla="*/ 18 h 18"/>
                <a:gd name="T2" fmla="*/ 1 w 21"/>
                <a:gd name="T3" fmla="*/ 17 h 18"/>
                <a:gd name="T4" fmla="*/ 1 w 21"/>
                <a:gd name="T5" fmla="*/ 17 h 18"/>
                <a:gd name="T6" fmla="*/ 1 w 21"/>
                <a:gd name="T7" fmla="*/ 17 h 18"/>
                <a:gd name="T8" fmla="*/ 0 w 21"/>
                <a:gd name="T9" fmla="*/ 14 h 18"/>
                <a:gd name="T10" fmla="*/ 0 w 21"/>
                <a:gd name="T11" fmla="*/ 14 h 18"/>
                <a:gd name="T12" fmla="*/ 1 w 21"/>
                <a:gd name="T13" fmla="*/ 11 h 18"/>
                <a:gd name="T14" fmla="*/ 1 w 21"/>
                <a:gd name="T15" fmla="*/ 11 h 18"/>
                <a:gd name="T16" fmla="*/ 14 w 21"/>
                <a:gd name="T17" fmla="*/ 1 h 18"/>
                <a:gd name="T18" fmla="*/ 16 w 21"/>
                <a:gd name="T19" fmla="*/ 0 h 18"/>
                <a:gd name="T20" fmla="*/ 16 w 21"/>
                <a:gd name="T21" fmla="*/ 0 h 18"/>
                <a:gd name="T22" fmla="*/ 20 w 21"/>
                <a:gd name="T23" fmla="*/ 2 h 18"/>
                <a:gd name="T24" fmla="*/ 20 w 21"/>
                <a:gd name="T25" fmla="*/ 2 h 18"/>
                <a:gd name="T26" fmla="*/ 21 w 21"/>
                <a:gd name="T27" fmla="*/ 4 h 18"/>
                <a:gd name="T28" fmla="*/ 21 w 21"/>
                <a:gd name="T29" fmla="*/ 4 h 18"/>
                <a:gd name="T30" fmla="*/ 19 w 21"/>
                <a:gd name="T31" fmla="*/ 8 h 18"/>
                <a:gd name="T32" fmla="*/ 19 w 21"/>
                <a:gd name="T33" fmla="*/ 8 h 18"/>
                <a:gd name="T34" fmla="*/ 7 w 21"/>
                <a:gd name="T35" fmla="*/ 17 h 18"/>
                <a:gd name="T36" fmla="*/ 4 w 21"/>
                <a:gd name="T37" fmla="*/ 18 h 18"/>
                <a:gd name="T38" fmla="*/ 4 w 21"/>
                <a:gd name="T39" fmla="*/ 18 h 18"/>
                <a:gd name="T40" fmla="*/ 4 w 21"/>
                <a:gd name="T41" fmla="*/ 18 h 18"/>
                <a:gd name="T42" fmla="*/ 16 w 21"/>
                <a:gd name="T43" fmla="*/ 4 h 18"/>
                <a:gd name="T44" fmla="*/ 4 w 21"/>
                <a:gd name="T45" fmla="*/ 14 h 18"/>
                <a:gd name="T46" fmla="*/ 4 w 21"/>
                <a:gd name="T47" fmla="*/ 14 h 18"/>
                <a:gd name="T48" fmla="*/ 4 w 21"/>
                <a:gd name="T49" fmla="*/ 14 h 18"/>
                <a:gd name="T50" fmla="*/ 4 w 21"/>
                <a:gd name="T51" fmla="*/ 14 h 18"/>
                <a:gd name="T52" fmla="*/ 4 w 21"/>
                <a:gd name="T53" fmla="*/ 14 h 18"/>
                <a:gd name="T54" fmla="*/ 2 w 21"/>
                <a:gd name="T55" fmla="*/ 16 h 18"/>
                <a:gd name="T56" fmla="*/ 4 w 21"/>
                <a:gd name="T57" fmla="*/ 14 h 18"/>
                <a:gd name="T58" fmla="*/ 4 w 21"/>
                <a:gd name="T59" fmla="*/ 14 h 18"/>
                <a:gd name="T60" fmla="*/ 4 w 21"/>
                <a:gd name="T61" fmla="*/ 14 h 18"/>
                <a:gd name="T62" fmla="*/ 4 w 21"/>
                <a:gd name="T63" fmla="*/ 14 h 18"/>
                <a:gd name="T64" fmla="*/ 4 w 21"/>
                <a:gd name="T65" fmla="*/ 14 h 18"/>
                <a:gd name="T66" fmla="*/ 16 w 21"/>
                <a:gd name="T67" fmla="*/ 5 h 18"/>
                <a:gd name="T68" fmla="*/ 17 w 21"/>
                <a:gd name="T69" fmla="*/ 4 h 18"/>
                <a:gd name="T70" fmla="*/ 17 w 21"/>
                <a:gd name="T71" fmla="*/ 4 h 18"/>
                <a:gd name="T72" fmla="*/ 17 w 21"/>
                <a:gd name="T73" fmla="*/ 4 h 18"/>
                <a:gd name="T74" fmla="*/ 17 w 21"/>
                <a:gd name="T75" fmla="*/ 4 h 18"/>
                <a:gd name="T76" fmla="*/ 16 w 21"/>
                <a:gd name="T77" fmla="*/ 4 h 18"/>
                <a:gd name="T78" fmla="*/ 16 w 21"/>
                <a:gd name="T79" fmla="*/ 4 h 18"/>
                <a:gd name="T80" fmla="*/ 16 w 21"/>
                <a:gd name="T81" fmla="*/ 4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1" h="18">
                  <a:moveTo>
                    <a:pt x="4" y="18"/>
                  </a:moveTo>
                  <a:cubicBezTo>
                    <a:pt x="3" y="18"/>
                    <a:pt x="2" y="18"/>
                    <a:pt x="1" y="17"/>
                  </a:cubicBezTo>
                  <a:cubicBezTo>
                    <a:pt x="1" y="17"/>
                    <a:pt x="1" y="17"/>
                    <a:pt x="1" y="17"/>
                  </a:cubicBezTo>
                  <a:cubicBezTo>
                    <a:pt x="1" y="17"/>
                    <a:pt x="1" y="17"/>
                    <a:pt x="1" y="17"/>
                  </a:cubicBezTo>
                  <a:cubicBezTo>
                    <a:pt x="0" y="16"/>
                    <a:pt x="0" y="15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13"/>
                    <a:pt x="0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14" y="0"/>
                    <a:pt x="15" y="0"/>
                    <a:pt x="16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8" y="0"/>
                    <a:pt x="19" y="1"/>
                    <a:pt x="20" y="2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20" y="2"/>
                    <a:pt x="21" y="3"/>
                    <a:pt x="21" y="4"/>
                  </a:cubicBezTo>
                  <a:cubicBezTo>
                    <a:pt x="21" y="4"/>
                    <a:pt x="21" y="4"/>
                    <a:pt x="21" y="4"/>
                  </a:cubicBezTo>
                  <a:cubicBezTo>
                    <a:pt x="21" y="6"/>
                    <a:pt x="20" y="7"/>
                    <a:pt x="19" y="8"/>
                  </a:cubicBezTo>
                  <a:cubicBezTo>
                    <a:pt x="19" y="8"/>
                    <a:pt x="19" y="8"/>
                    <a:pt x="19" y="8"/>
                  </a:cubicBezTo>
                  <a:cubicBezTo>
                    <a:pt x="7" y="17"/>
                    <a:pt x="7" y="17"/>
                    <a:pt x="7" y="17"/>
                  </a:cubicBezTo>
                  <a:cubicBezTo>
                    <a:pt x="6" y="18"/>
                    <a:pt x="5" y="18"/>
                    <a:pt x="4" y="18"/>
                  </a:cubicBezTo>
                  <a:cubicBezTo>
                    <a:pt x="4" y="18"/>
                    <a:pt x="4" y="18"/>
                    <a:pt x="4" y="18"/>
                  </a:cubicBezTo>
                  <a:cubicBezTo>
                    <a:pt x="4" y="18"/>
                    <a:pt x="4" y="18"/>
                    <a:pt x="4" y="18"/>
                  </a:cubicBezTo>
                  <a:close/>
                  <a:moveTo>
                    <a:pt x="16" y="4"/>
                  </a:moveTo>
                  <a:cubicBezTo>
                    <a:pt x="4" y="14"/>
                    <a:pt x="4" y="14"/>
                    <a:pt x="4" y="14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2" y="16"/>
                    <a:pt x="2" y="16"/>
                    <a:pt x="2" y="16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16" y="5"/>
                    <a:pt x="16" y="5"/>
                    <a:pt x="16" y="5"/>
                  </a:cubicBezTo>
                  <a:cubicBezTo>
                    <a:pt x="17" y="5"/>
                    <a:pt x="17" y="4"/>
                    <a:pt x="17" y="4"/>
                  </a:cubicBezTo>
                  <a:cubicBezTo>
                    <a:pt x="17" y="4"/>
                    <a:pt x="17" y="4"/>
                    <a:pt x="17" y="4"/>
                  </a:cubicBezTo>
                  <a:cubicBezTo>
                    <a:pt x="17" y="4"/>
                    <a:pt x="17" y="4"/>
                    <a:pt x="17" y="4"/>
                  </a:cubicBezTo>
                  <a:cubicBezTo>
                    <a:pt x="17" y="4"/>
                    <a:pt x="17" y="4"/>
                    <a:pt x="17" y="4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16" y="4"/>
                    <a:pt x="16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8" name="Freeform 38"/>
            <p:cNvSpPr/>
            <p:nvPr/>
          </p:nvSpPr>
          <p:spPr bwMode="auto">
            <a:xfrm>
              <a:off x="1794" y="1577"/>
              <a:ext cx="24" cy="57"/>
            </a:xfrm>
            <a:custGeom>
              <a:avLst/>
              <a:gdLst>
                <a:gd name="T0" fmla="*/ 3 w 10"/>
                <a:gd name="T1" fmla="*/ 24 h 24"/>
                <a:gd name="T2" fmla="*/ 1 w 10"/>
                <a:gd name="T3" fmla="*/ 21 h 24"/>
                <a:gd name="T4" fmla="*/ 1 w 10"/>
                <a:gd name="T5" fmla="*/ 21 h 24"/>
                <a:gd name="T6" fmla="*/ 5 w 10"/>
                <a:gd name="T7" fmla="*/ 2 h 24"/>
                <a:gd name="T8" fmla="*/ 8 w 10"/>
                <a:gd name="T9" fmla="*/ 0 h 24"/>
                <a:gd name="T10" fmla="*/ 8 w 10"/>
                <a:gd name="T11" fmla="*/ 0 h 24"/>
                <a:gd name="T12" fmla="*/ 9 w 10"/>
                <a:gd name="T13" fmla="*/ 3 h 24"/>
                <a:gd name="T14" fmla="*/ 9 w 10"/>
                <a:gd name="T15" fmla="*/ 3 h 24"/>
                <a:gd name="T16" fmla="*/ 5 w 10"/>
                <a:gd name="T17" fmla="*/ 22 h 24"/>
                <a:gd name="T18" fmla="*/ 3 w 10"/>
                <a:gd name="T19" fmla="*/ 24 h 24"/>
                <a:gd name="T20" fmla="*/ 3 w 10"/>
                <a:gd name="T21" fmla="*/ 24 h 24"/>
                <a:gd name="T22" fmla="*/ 3 w 10"/>
                <a:gd name="T23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" h="24">
                  <a:moveTo>
                    <a:pt x="3" y="24"/>
                  </a:moveTo>
                  <a:cubicBezTo>
                    <a:pt x="1" y="24"/>
                    <a:pt x="0" y="22"/>
                    <a:pt x="1" y="21"/>
                  </a:cubicBezTo>
                  <a:cubicBezTo>
                    <a:pt x="1" y="21"/>
                    <a:pt x="1" y="21"/>
                    <a:pt x="1" y="21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1"/>
                    <a:pt x="6" y="0"/>
                    <a:pt x="8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9" y="0"/>
                    <a:pt x="10" y="2"/>
                    <a:pt x="9" y="3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5" y="22"/>
                    <a:pt x="5" y="22"/>
                    <a:pt x="5" y="22"/>
                  </a:cubicBezTo>
                  <a:cubicBezTo>
                    <a:pt x="5" y="23"/>
                    <a:pt x="4" y="24"/>
                    <a:pt x="3" y="24"/>
                  </a:cubicBezTo>
                  <a:cubicBezTo>
                    <a:pt x="3" y="24"/>
                    <a:pt x="3" y="24"/>
                    <a:pt x="3" y="24"/>
                  </a:cubicBezTo>
                  <a:cubicBezTo>
                    <a:pt x="3" y="24"/>
                    <a:pt x="3" y="24"/>
                    <a:pt x="3" y="2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9" name="Freeform 39"/>
            <p:cNvSpPr>
              <a:spLocks noEditPoints="1"/>
            </p:cNvSpPr>
            <p:nvPr/>
          </p:nvSpPr>
          <p:spPr bwMode="auto">
            <a:xfrm>
              <a:off x="1792" y="1572"/>
              <a:ext cx="31" cy="67"/>
            </a:xfrm>
            <a:custGeom>
              <a:avLst/>
              <a:gdLst>
                <a:gd name="T0" fmla="*/ 3 w 13"/>
                <a:gd name="T1" fmla="*/ 28 h 28"/>
                <a:gd name="T2" fmla="*/ 3 w 13"/>
                <a:gd name="T3" fmla="*/ 28 h 28"/>
                <a:gd name="T4" fmla="*/ 0 w 13"/>
                <a:gd name="T5" fmla="*/ 24 h 28"/>
                <a:gd name="T6" fmla="*/ 0 w 13"/>
                <a:gd name="T7" fmla="*/ 24 h 28"/>
                <a:gd name="T8" fmla="*/ 0 w 13"/>
                <a:gd name="T9" fmla="*/ 23 h 28"/>
                <a:gd name="T10" fmla="*/ 0 w 13"/>
                <a:gd name="T11" fmla="*/ 23 h 28"/>
                <a:gd name="T12" fmla="*/ 4 w 13"/>
                <a:gd name="T13" fmla="*/ 3 h 28"/>
                <a:gd name="T14" fmla="*/ 8 w 13"/>
                <a:gd name="T15" fmla="*/ 0 h 28"/>
                <a:gd name="T16" fmla="*/ 8 w 13"/>
                <a:gd name="T17" fmla="*/ 0 h 28"/>
                <a:gd name="T18" fmla="*/ 9 w 13"/>
                <a:gd name="T19" fmla="*/ 0 h 28"/>
                <a:gd name="T20" fmla="*/ 9 w 13"/>
                <a:gd name="T21" fmla="*/ 0 h 28"/>
                <a:gd name="T22" fmla="*/ 13 w 13"/>
                <a:gd name="T23" fmla="*/ 4 h 28"/>
                <a:gd name="T24" fmla="*/ 13 w 13"/>
                <a:gd name="T25" fmla="*/ 4 h 28"/>
                <a:gd name="T26" fmla="*/ 12 w 13"/>
                <a:gd name="T27" fmla="*/ 5 h 28"/>
                <a:gd name="T28" fmla="*/ 12 w 13"/>
                <a:gd name="T29" fmla="*/ 5 h 28"/>
                <a:gd name="T30" fmla="*/ 8 w 13"/>
                <a:gd name="T31" fmla="*/ 24 h 28"/>
                <a:gd name="T32" fmla="*/ 4 w 13"/>
                <a:gd name="T33" fmla="*/ 28 h 28"/>
                <a:gd name="T34" fmla="*/ 4 w 13"/>
                <a:gd name="T35" fmla="*/ 28 h 28"/>
                <a:gd name="T36" fmla="*/ 3 w 13"/>
                <a:gd name="T37" fmla="*/ 28 h 28"/>
                <a:gd name="T38" fmla="*/ 4 w 13"/>
                <a:gd name="T39" fmla="*/ 24 h 28"/>
                <a:gd name="T40" fmla="*/ 4 w 13"/>
                <a:gd name="T41" fmla="*/ 24 h 28"/>
                <a:gd name="T42" fmla="*/ 4 w 13"/>
                <a:gd name="T43" fmla="*/ 24 h 28"/>
                <a:gd name="T44" fmla="*/ 4 w 13"/>
                <a:gd name="T45" fmla="*/ 26 h 28"/>
                <a:gd name="T46" fmla="*/ 4 w 13"/>
                <a:gd name="T47" fmla="*/ 24 h 28"/>
                <a:gd name="T48" fmla="*/ 4 w 13"/>
                <a:gd name="T49" fmla="*/ 24 h 28"/>
                <a:gd name="T50" fmla="*/ 4 w 13"/>
                <a:gd name="T51" fmla="*/ 24 h 28"/>
                <a:gd name="T52" fmla="*/ 4 w 13"/>
                <a:gd name="T53" fmla="*/ 24 h 28"/>
                <a:gd name="T54" fmla="*/ 9 w 13"/>
                <a:gd name="T55" fmla="*/ 5 h 28"/>
                <a:gd name="T56" fmla="*/ 9 w 13"/>
                <a:gd name="T57" fmla="*/ 4 h 28"/>
                <a:gd name="T58" fmla="*/ 9 w 13"/>
                <a:gd name="T59" fmla="*/ 4 h 28"/>
                <a:gd name="T60" fmla="*/ 8 w 13"/>
                <a:gd name="T61" fmla="*/ 4 h 28"/>
                <a:gd name="T62" fmla="*/ 8 w 13"/>
                <a:gd name="T63" fmla="*/ 4 h 28"/>
                <a:gd name="T64" fmla="*/ 8 w 13"/>
                <a:gd name="T65" fmla="*/ 4 h 28"/>
                <a:gd name="T66" fmla="*/ 8 w 13"/>
                <a:gd name="T67" fmla="*/ 4 h 28"/>
                <a:gd name="T68" fmla="*/ 8 w 13"/>
                <a:gd name="T69" fmla="*/ 4 h 28"/>
                <a:gd name="T70" fmla="*/ 4 w 13"/>
                <a:gd name="T71" fmla="*/ 24 h 28"/>
                <a:gd name="T72" fmla="*/ 4 w 13"/>
                <a:gd name="T73" fmla="*/ 24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" h="28">
                  <a:moveTo>
                    <a:pt x="3" y="28"/>
                  </a:moveTo>
                  <a:cubicBezTo>
                    <a:pt x="3" y="28"/>
                    <a:pt x="3" y="28"/>
                    <a:pt x="3" y="28"/>
                  </a:cubicBezTo>
                  <a:cubicBezTo>
                    <a:pt x="1" y="27"/>
                    <a:pt x="0" y="26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1"/>
                    <a:pt x="6" y="0"/>
                    <a:pt x="8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0"/>
                    <a:pt x="9" y="0"/>
                    <a:pt x="9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11" y="1"/>
                    <a:pt x="13" y="2"/>
                    <a:pt x="13" y="4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3" y="5"/>
                    <a:pt x="12" y="5"/>
                    <a:pt x="12" y="5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8" y="24"/>
                    <a:pt x="8" y="24"/>
                    <a:pt x="8" y="24"/>
                  </a:cubicBezTo>
                  <a:cubicBezTo>
                    <a:pt x="8" y="26"/>
                    <a:pt x="6" y="28"/>
                    <a:pt x="4" y="28"/>
                  </a:cubicBezTo>
                  <a:cubicBezTo>
                    <a:pt x="4" y="28"/>
                    <a:pt x="4" y="28"/>
                    <a:pt x="4" y="28"/>
                  </a:cubicBezTo>
                  <a:cubicBezTo>
                    <a:pt x="4" y="28"/>
                    <a:pt x="3" y="28"/>
                    <a:pt x="3" y="28"/>
                  </a:cubicBezTo>
                  <a:close/>
                  <a:moveTo>
                    <a:pt x="4" y="24"/>
                  </a:moveTo>
                  <a:cubicBezTo>
                    <a:pt x="4" y="24"/>
                    <a:pt x="4" y="24"/>
                    <a:pt x="4" y="24"/>
                  </a:cubicBezTo>
                  <a:cubicBezTo>
                    <a:pt x="4" y="24"/>
                    <a:pt x="4" y="24"/>
                    <a:pt x="4" y="24"/>
                  </a:cubicBezTo>
                  <a:cubicBezTo>
                    <a:pt x="4" y="26"/>
                    <a:pt x="4" y="26"/>
                    <a:pt x="4" y="26"/>
                  </a:cubicBezTo>
                  <a:cubicBezTo>
                    <a:pt x="4" y="24"/>
                    <a:pt x="4" y="24"/>
                    <a:pt x="4" y="24"/>
                  </a:cubicBezTo>
                  <a:cubicBezTo>
                    <a:pt x="4" y="24"/>
                    <a:pt x="4" y="24"/>
                    <a:pt x="4" y="24"/>
                  </a:cubicBezTo>
                  <a:cubicBezTo>
                    <a:pt x="4" y="24"/>
                    <a:pt x="4" y="24"/>
                    <a:pt x="4" y="24"/>
                  </a:cubicBezTo>
                  <a:cubicBezTo>
                    <a:pt x="4" y="24"/>
                    <a:pt x="4" y="24"/>
                    <a:pt x="4" y="24"/>
                  </a:cubicBezTo>
                  <a:cubicBezTo>
                    <a:pt x="9" y="5"/>
                    <a:pt x="9" y="5"/>
                    <a:pt x="9" y="5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9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4" y="24"/>
                    <a:pt x="4" y="24"/>
                    <a:pt x="4" y="24"/>
                  </a:cubicBezTo>
                  <a:cubicBezTo>
                    <a:pt x="4" y="24"/>
                    <a:pt x="4" y="24"/>
                    <a:pt x="4" y="2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0" name="Freeform 40"/>
            <p:cNvSpPr/>
            <p:nvPr/>
          </p:nvSpPr>
          <p:spPr bwMode="auto">
            <a:xfrm>
              <a:off x="1454" y="2306"/>
              <a:ext cx="58" cy="492"/>
            </a:xfrm>
            <a:custGeom>
              <a:avLst/>
              <a:gdLst>
                <a:gd name="T0" fmla="*/ 0 w 24"/>
                <a:gd name="T1" fmla="*/ 204 h 207"/>
                <a:gd name="T2" fmla="*/ 2 w 24"/>
                <a:gd name="T3" fmla="*/ 202 h 207"/>
                <a:gd name="T4" fmla="*/ 2 w 24"/>
                <a:gd name="T5" fmla="*/ 202 h 207"/>
                <a:gd name="T6" fmla="*/ 19 w 24"/>
                <a:gd name="T7" fmla="*/ 202 h 207"/>
                <a:gd name="T8" fmla="*/ 9 w 24"/>
                <a:gd name="T9" fmla="*/ 3 h 207"/>
                <a:gd name="T10" fmla="*/ 9 w 24"/>
                <a:gd name="T11" fmla="*/ 3 h 207"/>
                <a:gd name="T12" fmla="*/ 11 w 24"/>
                <a:gd name="T13" fmla="*/ 0 h 207"/>
                <a:gd name="T14" fmla="*/ 11 w 24"/>
                <a:gd name="T15" fmla="*/ 0 h 207"/>
                <a:gd name="T16" fmla="*/ 13 w 24"/>
                <a:gd name="T17" fmla="*/ 3 h 207"/>
                <a:gd name="T18" fmla="*/ 13 w 24"/>
                <a:gd name="T19" fmla="*/ 3 h 207"/>
                <a:gd name="T20" fmla="*/ 24 w 24"/>
                <a:gd name="T21" fmla="*/ 207 h 207"/>
                <a:gd name="T22" fmla="*/ 2 w 24"/>
                <a:gd name="T23" fmla="*/ 207 h 207"/>
                <a:gd name="T24" fmla="*/ 0 w 24"/>
                <a:gd name="T25" fmla="*/ 204 h 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4" h="207">
                  <a:moveTo>
                    <a:pt x="0" y="204"/>
                  </a:moveTo>
                  <a:cubicBezTo>
                    <a:pt x="0" y="203"/>
                    <a:pt x="1" y="202"/>
                    <a:pt x="2" y="202"/>
                  </a:cubicBezTo>
                  <a:cubicBezTo>
                    <a:pt x="2" y="202"/>
                    <a:pt x="2" y="202"/>
                    <a:pt x="2" y="202"/>
                  </a:cubicBezTo>
                  <a:cubicBezTo>
                    <a:pt x="19" y="202"/>
                    <a:pt x="19" y="202"/>
                    <a:pt x="19" y="202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9" y="2"/>
                    <a:pt x="10" y="0"/>
                    <a:pt x="11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2" y="0"/>
                    <a:pt x="13" y="1"/>
                    <a:pt x="13" y="3"/>
                  </a:cubicBezTo>
                  <a:cubicBezTo>
                    <a:pt x="13" y="3"/>
                    <a:pt x="13" y="3"/>
                    <a:pt x="13" y="3"/>
                  </a:cubicBezTo>
                  <a:cubicBezTo>
                    <a:pt x="24" y="207"/>
                    <a:pt x="24" y="207"/>
                    <a:pt x="24" y="207"/>
                  </a:cubicBezTo>
                  <a:cubicBezTo>
                    <a:pt x="2" y="207"/>
                    <a:pt x="2" y="207"/>
                    <a:pt x="2" y="207"/>
                  </a:cubicBezTo>
                  <a:cubicBezTo>
                    <a:pt x="1" y="207"/>
                    <a:pt x="0" y="206"/>
                    <a:pt x="0" y="2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1" name="Freeform 41"/>
            <p:cNvSpPr>
              <a:spLocks noEditPoints="1"/>
            </p:cNvSpPr>
            <p:nvPr/>
          </p:nvSpPr>
          <p:spPr bwMode="auto">
            <a:xfrm>
              <a:off x="1450" y="2301"/>
              <a:ext cx="67" cy="501"/>
            </a:xfrm>
            <a:custGeom>
              <a:avLst/>
              <a:gdLst>
                <a:gd name="T0" fmla="*/ 0 w 28"/>
                <a:gd name="T1" fmla="*/ 206 h 211"/>
                <a:gd name="T2" fmla="*/ 4 w 28"/>
                <a:gd name="T3" fmla="*/ 202 h 211"/>
                <a:gd name="T4" fmla="*/ 4 w 28"/>
                <a:gd name="T5" fmla="*/ 202 h 211"/>
                <a:gd name="T6" fmla="*/ 19 w 28"/>
                <a:gd name="T7" fmla="*/ 202 h 211"/>
                <a:gd name="T8" fmla="*/ 8 w 28"/>
                <a:gd name="T9" fmla="*/ 0 h 211"/>
                <a:gd name="T10" fmla="*/ 10 w 28"/>
                <a:gd name="T11" fmla="*/ 2 h 211"/>
                <a:gd name="T12" fmla="*/ 13 w 28"/>
                <a:gd name="T13" fmla="*/ 0 h 211"/>
                <a:gd name="T14" fmla="*/ 13 w 28"/>
                <a:gd name="T15" fmla="*/ 0 h 211"/>
                <a:gd name="T16" fmla="*/ 13 w 28"/>
                <a:gd name="T17" fmla="*/ 0 h 211"/>
                <a:gd name="T18" fmla="*/ 13 w 28"/>
                <a:gd name="T19" fmla="*/ 0 h 211"/>
                <a:gd name="T20" fmla="*/ 17 w 28"/>
                <a:gd name="T21" fmla="*/ 5 h 211"/>
                <a:gd name="T22" fmla="*/ 17 w 28"/>
                <a:gd name="T23" fmla="*/ 5 h 211"/>
                <a:gd name="T24" fmla="*/ 28 w 28"/>
                <a:gd name="T25" fmla="*/ 211 h 211"/>
                <a:gd name="T26" fmla="*/ 4 w 28"/>
                <a:gd name="T27" fmla="*/ 211 h 211"/>
                <a:gd name="T28" fmla="*/ 0 w 28"/>
                <a:gd name="T29" fmla="*/ 206 h 211"/>
                <a:gd name="T30" fmla="*/ 4 w 28"/>
                <a:gd name="T31" fmla="*/ 206 h 211"/>
                <a:gd name="T32" fmla="*/ 4 w 28"/>
                <a:gd name="T33" fmla="*/ 207 h 211"/>
                <a:gd name="T34" fmla="*/ 4 w 28"/>
                <a:gd name="T35" fmla="*/ 207 h 211"/>
                <a:gd name="T36" fmla="*/ 24 w 28"/>
                <a:gd name="T37" fmla="*/ 207 h 211"/>
                <a:gd name="T38" fmla="*/ 13 w 28"/>
                <a:gd name="T39" fmla="*/ 5 h 211"/>
                <a:gd name="T40" fmla="*/ 13 w 28"/>
                <a:gd name="T41" fmla="*/ 4 h 211"/>
                <a:gd name="T42" fmla="*/ 13 w 28"/>
                <a:gd name="T43" fmla="*/ 4 h 211"/>
                <a:gd name="T44" fmla="*/ 13 w 28"/>
                <a:gd name="T45" fmla="*/ 4 h 211"/>
                <a:gd name="T46" fmla="*/ 13 w 28"/>
                <a:gd name="T47" fmla="*/ 4 h 211"/>
                <a:gd name="T48" fmla="*/ 13 w 28"/>
                <a:gd name="T49" fmla="*/ 5 h 211"/>
                <a:gd name="T50" fmla="*/ 13 w 28"/>
                <a:gd name="T51" fmla="*/ 5 h 211"/>
                <a:gd name="T52" fmla="*/ 13 w 28"/>
                <a:gd name="T53" fmla="*/ 10 h 211"/>
                <a:gd name="T54" fmla="*/ 13 w 28"/>
                <a:gd name="T55" fmla="*/ 10 h 211"/>
                <a:gd name="T56" fmla="*/ 23 w 28"/>
                <a:gd name="T57" fmla="*/ 206 h 211"/>
                <a:gd name="T58" fmla="*/ 4 w 28"/>
                <a:gd name="T59" fmla="*/ 206 h 211"/>
                <a:gd name="T60" fmla="*/ 4 w 28"/>
                <a:gd name="T61" fmla="*/ 206 h 211"/>
                <a:gd name="T62" fmla="*/ 4 w 28"/>
                <a:gd name="T63" fmla="*/ 206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8" h="211">
                  <a:moveTo>
                    <a:pt x="0" y="206"/>
                  </a:moveTo>
                  <a:cubicBezTo>
                    <a:pt x="0" y="204"/>
                    <a:pt x="2" y="202"/>
                    <a:pt x="4" y="202"/>
                  </a:cubicBezTo>
                  <a:cubicBezTo>
                    <a:pt x="4" y="202"/>
                    <a:pt x="4" y="202"/>
                    <a:pt x="4" y="202"/>
                  </a:cubicBezTo>
                  <a:cubicBezTo>
                    <a:pt x="19" y="202"/>
                    <a:pt x="19" y="202"/>
                    <a:pt x="19" y="202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1" y="1"/>
                    <a:pt x="12" y="0"/>
                    <a:pt x="13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5" y="0"/>
                    <a:pt x="17" y="2"/>
                    <a:pt x="17" y="5"/>
                  </a:cubicBezTo>
                  <a:cubicBezTo>
                    <a:pt x="17" y="5"/>
                    <a:pt x="17" y="5"/>
                    <a:pt x="17" y="5"/>
                  </a:cubicBezTo>
                  <a:cubicBezTo>
                    <a:pt x="28" y="211"/>
                    <a:pt x="28" y="211"/>
                    <a:pt x="28" y="211"/>
                  </a:cubicBezTo>
                  <a:cubicBezTo>
                    <a:pt x="4" y="211"/>
                    <a:pt x="4" y="211"/>
                    <a:pt x="4" y="211"/>
                  </a:cubicBezTo>
                  <a:cubicBezTo>
                    <a:pt x="2" y="211"/>
                    <a:pt x="0" y="209"/>
                    <a:pt x="0" y="206"/>
                  </a:cubicBezTo>
                  <a:close/>
                  <a:moveTo>
                    <a:pt x="4" y="206"/>
                  </a:moveTo>
                  <a:cubicBezTo>
                    <a:pt x="4" y="206"/>
                    <a:pt x="4" y="207"/>
                    <a:pt x="4" y="207"/>
                  </a:cubicBezTo>
                  <a:cubicBezTo>
                    <a:pt x="4" y="207"/>
                    <a:pt x="4" y="207"/>
                    <a:pt x="4" y="207"/>
                  </a:cubicBezTo>
                  <a:cubicBezTo>
                    <a:pt x="24" y="207"/>
                    <a:pt x="24" y="207"/>
                    <a:pt x="24" y="207"/>
                  </a:cubicBezTo>
                  <a:cubicBezTo>
                    <a:pt x="13" y="5"/>
                    <a:pt x="13" y="5"/>
                    <a:pt x="13" y="5"/>
                  </a:cubicBezTo>
                  <a:cubicBezTo>
                    <a:pt x="13" y="5"/>
                    <a:pt x="13" y="4"/>
                    <a:pt x="13" y="4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3" y="4"/>
                    <a:pt x="13" y="5"/>
                    <a:pt x="13" y="5"/>
                  </a:cubicBezTo>
                  <a:cubicBezTo>
                    <a:pt x="13" y="5"/>
                    <a:pt x="13" y="5"/>
                    <a:pt x="13" y="5"/>
                  </a:cubicBezTo>
                  <a:cubicBezTo>
                    <a:pt x="13" y="10"/>
                    <a:pt x="13" y="10"/>
                    <a:pt x="13" y="10"/>
                  </a:cubicBezTo>
                  <a:cubicBezTo>
                    <a:pt x="13" y="10"/>
                    <a:pt x="13" y="10"/>
                    <a:pt x="13" y="10"/>
                  </a:cubicBezTo>
                  <a:cubicBezTo>
                    <a:pt x="23" y="206"/>
                    <a:pt x="23" y="206"/>
                    <a:pt x="23" y="206"/>
                  </a:cubicBezTo>
                  <a:cubicBezTo>
                    <a:pt x="4" y="206"/>
                    <a:pt x="4" y="206"/>
                    <a:pt x="4" y="206"/>
                  </a:cubicBezTo>
                  <a:cubicBezTo>
                    <a:pt x="4" y="206"/>
                    <a:pt x="4" y="206"/>
                    <a:pt x="4" y="206"/>
                  </a:cubicBezTo>
                  <a:cubicBezTo>
                    <a:pt x="4" y="206"/>
                    <a:pt x="4" y="206"/>
                    <a:pt x="4" y="20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2" name="Freeform 42"/>
            <p:cNvSpPr/>
            <p:nvPr/>
          </p:nvSpPr>
          <p:spPr bwMode="auto">
            <a:xfrm>
              <a:off x="1517" y="2306"/>
              <a:ext cx="81" cy="484"/>
            </a:xfrm>
            <a:custGeom>
              <a:avLst/>
              <a:gdLst>
                <a:gd name="T0" fmla="*/ 10 w 34"/>
                <a:gd name="T1" fmla="*/ 199 h 204"/>
                <a:gd name="T2" fmla="*/ 9 w 34"/>
                <a:gd name="T3" fmla="*/ 195 h 204"/>
                <a:gd name="T4" fmla="*/ 9 w 34"/>
                <a:gd name="T5" fmla="*/ 195 h 204"/>
                <a:gd name="T6" fmla="*/ 8 w 34"/>
                <a:gd name="T7" fmla="*/ 188 h 204"/>
                <a:gd name="T8" fmla="*/ 8 w 34"/>
                <a:gd name="T9" fmla="*/ 188 h 204"/>
                <a:gd name="T10" fmla="*/ 6 w 34"/>
                <a:gd name="T11" fmla="*/ 165 h 204"/>
                <a:gd name="T12" fmla="*/ 6 w 34"/>
                <a:gd name="T13" fmla="*/ 165 h 204"/>
                <a:gd name="T14" fmla="*/ 3 w 34"/>
                <a:gd name="T15" fmla="*/ 98 h 204"/>
                <a:gd name="T16" fmla="*/ 3 w 34"/>
                <a:gd name="T17" fmla="*/ 98 h 204"/>
                <a:gd name="T18" fmla="*/ 0 w 34"/>
                <a:gd name="T19" fmla="*/ 3 h 204"/>
                <a:gd name="T20" fmla="*/ 0 w 34"/>
                <a:gd name="T21" fmla="*/ 3 h 204"/>
                <a:gd name="T22" fmla="*/ 0 w 34"/>
                <a:gd name="T23" fmla="*/ 3 h 204"/>
                <a:gd name="T24" fmla="*/ 2 w 34"/>
                <a:gd name="T25" fmla="*/ 0 h 204"/>
                <a:gd name="T26" fmla="*/ 2 w 34"/>
                <a:gd name="T27" fmla="*/ 0 h 204"/>
                <a:gd name="T28" fmla="*/ 4 w 34"/>
                <a:gd name="T29" fmla="*/ 3 h 204"/>
                <a:gd name="T30" fmla="*/ 4 w 34"/>
                <a:gd name="T31" fmla="*/ 3 h 204"/>
                <a:gd name="T32" fmla="*/ 10 w 34"/>
                <a:gd name="T33" fmla="*/ 162 h 204"/>
                <a:gd name="T34" fmla="*/ 10 w 34"/>
                <a:gd name="T35" fmla="*/ 162 h 204"/>
                <a:gd name="T36" fmla="*/ 14 w 34"/>
                <a:gd name="T37" fmla="*/ 196 h 204"/>
                <a:gd name="T38" fmla="*/ 14 w 34"/>
                <a:gd name="T39" fmla="*/ 196 h 204"/>
                <a:gd name="T40" fmla="*/ 30 w 34"/>
                <a:gd name="T41" fmla="*/ 199 h 204"/>
                <a:gd name="T42" fmla="*/ 30 w 34"/>
                <a:gd name="T43" fmla="*/ 199 h 204"/>
                <a:gd name="T44" fmla="*/ 31 w 34"/>
                <a:gd name="T45" fmla="*/ 199 h 204"/>
                <a:gd name="T46" fmla="*/ 31 w 34"/>
                <a:gd name="T47" fmla="*/ 199 h 204"/>
                <a:gd name="T48" fmla="*/ 34 w 34"/>
                <a:gd name="T49" fmla="*/ 202 h 204"/>
                <a:gd name="T50" fmla="*/ 34 w 34"/>
                <a:gd name="T51" fmla="*/ 202 h 204"/>
                <a:gd name="T52" fmla="*/ 31 w 34"/>
                <a:gd name="T53" fmla="*/ 204 h 204"/>
                <a:gd name="T54" fmla="*/ 31 w 34"/>
                <a:gd name="T55" fmla="*/ 204 h 204"/>
                <a:gd name="T56" fmla="*/ 30 w 34"/>
                <a:gd name="T57" fmla="*/ 204 h 204"/>
                <a:gd name="T58" fmla="*/ 30 w 34"/>
                <a:gd name="T59" fmla="*/ 204 h 204"/>
                <a:gd name="T60" fmla="*/ 10 w 34"/>
                <a:gd name="T61" fmla="*/ 199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34" h="204">
                  <a:moveTo>
                    <a:pt x="10" y="199"/>
                  </a:moveTo>
                  <a:cubicBezTo>
                    <a:pt x="9" y="198"/>
                    <a:pt x="9" y="197"/>
                    <a:pt x="9" y="195"/>
                  </a:cubicBezTo>
                  <a:cubicBezTo>
                    <a:pt x="9" y="195"/>
                    <a:pt x="9" y="195"/>
                    <a:pt x="9" y="195"/>
                  </a:cubicBezTo>
                  <a:cubicBezTo>
                    <a:pt x="8" y="193"/>
                    <a:pt x="8" y="191"/>
                    <a:pt x="8" y="188"/>
                  </a:cubicBezTo>
                  <a:cubicBezTo>
                    <a:pt x="8" y="188"/>
                    <a:pt x="8" y="188"/>
                    <a:pt x="8" y="188"/>
                  </a:cubicBezTo>
                  <a:cubicBezTo>
                    <a:pt x="7" y="182"/>
                    <a:pt x="6" y="174"/>
                    <a:pt x="6" y="165"/>
                  </a:cubicBezTo>
                  <a:cubicBezTo>
                    <a:pt x="6" y="165"/>
                    <a:pt x="6" y="165"/>
                    <a:pt x="6" y="165"/>
                  </a:cubicBezTo>
                  <a:cubicBezTo>
                    <a:pt x="5" y="147"/>
                    <a:pt x="3" y="122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1" y="50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2"/>
                    <a:pt x="1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0"/>
                    <a:pt x="4" y="1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7" y="106"/>
                    <a:pt x="10" y="162"/>
                  </a:cubicBezTo>
                  <a:cubicBezTo>
                    <a:pt x="10" y="162"/>
                    <a:pt x="10" y="162"/>
                    <a:pt x="10" y="162"/>
                  </a:cubicBezTo>
                  <a:cubicBezTo>
                    <a:pt x="11" y="180"/>
                    <a:pt x="13" y="194"/>
                    <a:pt x="14" y="196"/>
                  </a:cubicBezTo>
                  <a:cubicBezTo>
                    <a:pt x="14" y="196"/>
                    <a:pt x="14" y="196"/>
                    <a:pt x="14" y="196"/>
                  </a:cubicBezTo>
                  <a:cubicBezTo>
                    <a:pt x="17" y="199"/>
                    <a:pt x="26" y="200"/>
                    <a:pt x="30" y="199"/>
                  </a:cubicBezTo>
                  <a:cubicBezTo>
                    <a:pt x="30" y="199"/>
                    <a:pt x="30" y="199"/>
                    <a:pt x="30" y="199"/>
                  </a:cubicBezTo>
                  <a:cubicBezTo>
                    <a:pt x="31" y="199"/>
                    <a:pt x="31" y="199"/>
                    <a:pt x="31" y="199"/>
                  </a:cubicBezTo>
                  <a:cubicBezTo>
                    <a:pt x="31" y="199"/>
                    <a:pt x="31" y="199"/>
                    <a:pt x="31" y="199"/>
                  </a:cubicBezTo>
                  <a:cubicBezTo>
                    <a:pt x="32" y="199"/>
                    <a:pt x="34" y="200"/>
                    <a:pt x="34" y="202"/>
                  </a:cubicBezTo>
                  <a:cubicBezTo>
                    <a:pt x="34" y="202"/>
                    <a:pt x="34" y="202"/>
                    <a:pt x="34" y="202"/>
                  </a:cubicBezTo>
                  <a:cubicBezTo>
                    <a:pt x="34" y="203"/>
                    <a:pt x="33" y="204"/>
                    <a:pt x="31" y="204"/>
                  </a:cubicBezTo>
                  <a:cubicBezTo>
                    <a:pt x="31" y="204"/>
                    <a:pt x="31" y="204"/>
                    <a:pt x="31" y="204"/>
                  </a:cubicBezTo>
                  <a:cubicBezTo>
                    <a:pt x="31" y="204"/>
                    <a:pt x="31" y="204"/>
                    <a:pt x="30" y="204"/>
                  </a:cubicBezTo>
                  <a:cubicBezTo>
                    <a:pt x="30" y="204"/>
                    <a:pt x="30" y="204"/>
                    <a:pt x="30" y="204"/>
                  </a:cubicBezTo>
                  <a:cubicBezTo>
                    <a:pt x="26" y="204"/>
                    <a:pt x="16" y="204"/>
                    <a:pt x="10" y="19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3" name="Freeform 43"/>
            <p:cNvSpPr>
              <a:spLocks noEditPoints="1"/>
            </p:cNvSpPr>
            <p:nvPr/>
          </p:nvSpPr>
          <p:spPr bwMode="auto">
            <a:xfrm>
              <a:off x="1512" y="2301"/>
              <a:ext cx="91" cy="494"/>
            </a:xfrm>
            <a:custGeom>
              <a:avLst/>
              <a:gdLst>
                <a:gd name="T0" fmla="*/ 12 w 38"/>
                <a:gd name="T1" fmla="*/ 201 h 208"/>
                <a:gd name="T2" fmla="*/ 9 w 38"/>
                <a:gd name="T3" fmla="*/ 197 h 208"/>
                <a:gd name="T4" fmla="*/ 8 w 38"/>
                <a:gd name="T5" fmla="*/ 190 h 208"/>
                <a:gd name="T6" fmla="*/ 6 w 38"/>
                <a:gd name="T7" fmla="*/ 167 h 208"/>
                <a:gd name="T8" fmla="*/ 3 w 38"/>
                <a:gd name="T9" fmla="*/ 101 h 208"/>
                <a:gd name="T10" fmla="*/ 0 w 38"/>
                <a:gd name="T11" fmla="*/ 5 h 208"/>
                <a:gd name="T12" fmla="*/ 0 w 38"/>
                <a:gd name="T13" fmla="*/ 2 h 208"/>
                <a:gd name="T14" fmla="*/ 4 w 38"/>
                <a:gd name="T15" fmla="*/ 0 h 208"/>
                <a:gd name="T16" fmla="*/ 4 w 38"/>
                <a:gd name="T17" fmla="*/ 0 h 208"/>
                <a:gd name="T18" fmla="*/ 8 w 38"/>
                <a:gd name="T19" fmla="*/ 5 h 208"/>
                <a:gd name="T20" fmla="*/ 14 w 38"/>
                <a:gd name="T21" fmla="*/ 164 h 208"/>
                <a:gd name="T22" fmla="*/ 16 w 38"/>
                <a:gd name="T23" fmla="*/ 187 h 208"/>
                <a:gd name="T24" fmla="*/ 17 w 38"/>
                <a:gd name="T25" fmla="*/ 197 h 208"/>
                <a:gd name="T26" fmla="*/ 31 w 38"/>
                <a:gd name="T27" fmla="*/ 199 h 208"/>
                <a:gd name="T28" fmla="*/ 32 w 38"/>
                <a:gd name="T29" fmla="*/ 199 h 208"/>
                <a:gd name="T30" fmla="*/ 33 w 38"/>
                <a:gd name="T31" fmla="*/ 199 h 208"/>
                <a:gd name="T32" fmla="*/ 33 w 38"/>
                <a:gd name="T33" fmla="*/ 199 h 208"/>
                <a:gd name="T34" fmla="*/ 33 w 38"/>
                <a:gd name="T35" fmla="*/ 199 h 208"/>
                <a:gd name="T36" fmla="*/ 33 w 38"/>
                <a:gd name="T37" fmla="*/ 199 h 208"/>
                <a:gd name="T38" fmla="*/ 33 w 38"/>
                <a:gd name="T39" fmla="*/ 199 h 208"/>
                <a:gd name="T40" fmla="*/ 33 w 38"/>
                <a:gd name="T41" fmla="*/ 199 h 208"/>
                <a:gd name="T42" fmla="*/ 38 w 38"/>
                <a:gd name="T43" fmla="*/ 204 h 208"/>
                <a:gd name="T44" fmla="*/ 38 w 38"/>
                <a:gd name="T45" fmla="*/ 204 h 208"/>
                <a:gd name="T46" fmla="*/ 33 w 38"/>
                <a:gd name="T47" fmla="*/ 208 h 208"/>
                <a:gd name="T48" fmla="*/ 32 w 38"/>
                <a:gd name="T49" fmla="*/ 208 h 208"/>
                <a:gd name="T50" fmla="*/ 32 w 38"/>
                <a:gd name="T51" fmla="*/ 204 h 208"/>
                <a:gd name="T52" fmla="*/ 33 w 38"/>
                <a:gd name="T53" fmla="*/ 204 h 208"/>
                <a:gd name="T54" fmla="*/ 34 w 38"/>
                <a:gd name="T55" fmla="*/ 204 h 208"/>
                <a:gd name="T56" fmla="*/ 33 w 38"/>
                <a:gd name="T57" fmla="*/ 203 h 208"/>
                <a:gd name="T58" fmla="*/ 33 w 38"/>
                <a:gd name="T59" fmla="*/ 203 h 208"/>
                <a:gd name="T60" fmla="*/ 32 w 38"/>
                <a:gd name="T61" fmla="*/ 203 h 208"/>
                <a:gd name="T62" fmla="*/ 31 w 38"/>
                <a:gd name="T63" fmla="*/ 203 h 208"/>
                <a:gd name="T64" fmla="*/ 14 w 38"/>
                <a:gd name="T65" fmla="*/ 200 h 208"/>
                <a:gd name="T66" fmla="*/ 14 w 38"/>
                <a:gd name="T67" fmla="*/ 199 h 208"/>
                <a:gd name="T68" fmla="*/ 12 w 38"/>
                <a:gd name="T69" fmla="*/ 187 h 208"/>
                <a:gd name="T70" fmla="*/ 10 w 38"/>
                <a:gd name="T71" fmla="*/ 164 h 208"/>
                <a:gd name="T72" fmla="*/ 4 w 38"/>
                <a:gd name="T73" fmla="*/ 5 h 208"/>
                <a:gd name="T74" fmla="*/ 4 w 38"/>
                <a:gd name="T75" fmla="*/ 5 h 208"/>
                <a:gd name="T76" fmla="*/ 4 w 38"/>
                <a:gd name="T77" fmla="*/ 5 h 208"/>
                <a:gd name="T78" fmla="*/ 4 w 38"/>
                <a:gd name="T79" fmla="*/ 4 h 208"/>
                <a:gd name="T80" fmla="*/ 4 w 38"/>
                <a:gd name="T81" fmla="*/ 5 h 208"/>
                <a:gd name="T82" fmla="*/ 4 w 38"/>
                <a:gd name="T83" fmla="*/ 8 h 208"/>
                <a:gd name="T84" fmla="*/ 7 w 38"/>
                <a:gd name="T85" fmla="*/ 100 h 208"/>
                <a:gd name="T86" fmla="*/ 10 w 38"/>
                <a:gd name="T87" fmla="*/ 167 h 208"/>
                <a:gd name="T88" fmla="*/ 12 w 38"/>
                <a:gd name="T89" fmla="*/ 190 h 208"/>
                <a:gd name="T90" fmla="*/ 12 w 38"/>
                <a:gd name="T91" fmla="*/ 197 h 208"/>
                <a:gd name="T92" fmla="*/ 14 w 38"/>
                <a:gd name="T93" fmla="*/ 200 h 208"/>
                <a:gd name="T94" fmla="*/ 32 w 38"/>
                <a:gd name="T95" fmla="*/ 204 h 208"/>
                <a:gd name="T96" fmla="*/ 34 w 38"/>
                <a:gd name="T97" fmla="*/ 204 h 208"/>
                <a:gd name="T98" fmla="*/ 34 w 38"/>
                <a:gd name="T99" fmla="*/ 204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38" h="208">
                  <a:moveTo>
                    <a:pt x="11" y="203"/>
                  </a:moveTo>
                  <a:cubicBezTo>
                    <a:pt x="12" y="201"/>
                    <a:pt x="12" y="201"/>
                    <a:pt x="12" y="201"/>
                  </a:cubicBezTo>
                  <a:cubicBezTo>
                    <a:pt x="11" y="203"/>
                    <a:pt x="11" y="203"/>
                    <a:pt x="11" y="203"/>
                  </a:cubicBezTo>
                  <a:cubicBezTo>
                    <a:pt x="9" y="201"/>
                    <a:pt x="9" y="199"/>
                    <a:pt x="9" y="197"/>
                  </a:cubicBezTo>
                  <a:cubicBezTo>
                    <a:pt x="9" y="197"/>
                    <a:pt x="9" y="197"/>
                    <a:pt x="9" y="197"/>
                  </a:cubicBezTo>
                  <a:cubicBezTo>
                    <a:pt x="8" y="196"/>
                    <a:pt x="8" y="193"/>
                    <a:pt x="8" y="190"/>
                  </a:cubicBezTo>
                  <a:cubicBezTo>
                    <a:pt x="8" y="190"/>
                    <a:pt x="8" y="190"/>
                    <a:pt x="8" y="190"/>
                  </a:cubicBezTo>
                  <a:cubicBezTo>
                    <a:pt x="7" y="185"/>
                    <a:pt x="6" y="177"/>
                    <a:pt x="6" y="167"/>
                  </a:cubicBezTo>
                  <a:cubicBezTo>
                    <a:pt x="6" y="167"/>
                    <a:pt x="6" y="167"/>
                    <a:pt x="6" y="167"/>
                  </a:cubicBezTo>
                  <a:cubicBezTo>
                    <a:pt x="5" y="149"/>
                    <a:pt x="3" y="125"/>
                    <a:pt x="3" y="101"/>
                  </a:cubicBezTo>
                  <a:cubicBezTo>
                    <a:pt x="3" y="101"/>
                    <a:pt x="3" y="101"/>
                    <a:pt x="3" y="101"/>
                  </a:cubicBezTo>
                  <a:cubicBezTo>
                    <a:pt x="1" y="52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2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6" y="0"/>
                    <a:pt x="8" y="2"/>
                    <a:pt x="8" y="5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8" y="5"/>
                    <a:pt x="11" y="108"/>
                    <a:pt x="14" y="164"/>
                  </a:cubicBezTo>
                  <a:cubicBezTo>
                    <a:pt x="14" y="164"/>
                    <a:pt x="14" y="164"/>
                    <a:pt x="14" y="164"/>
                  </a:cubicBezTo>
                  <a:cubicBezTo>
                    <a:pt x="15" y="173"/>
                    <a:pt x="15" y="181"/>
                    <a:pt x="16" y="187"/>
                  </a:cubicBezTo>
                  <a:cubicBezTo>
                    <a:pt x="16" y="187"/>
                    <a:pt x="16" y="187"/>
                    <a:pt x="16" y="187"/>
                  </a:cubicBezTo>
                  <a:cubicBezTo>
                    <a:pt x="16" y="192"/>
                    <a:pt x="17" y="196"/>
                    <a:pt x="17" y="197"/>
                  </a:cubicBezTo>
                  <a:cubicBezTo>
                    <a:pt x="17" y="197"/>
                    <a:pt x="17" y="197"/>
                    <a:pt x="17" y="197"/>
                  </a:cubicBezTo>
                  <a:cubicBezTo>
                    <a:pt x="20" y="199"/>
                    <a:pt x="28" y="200"/>
                    <a:pt x="31" y="199"/>
                  </a:cubicBezTo>
                  <a:cubicBezTo>
                    <a:pt x="31" y="199"/>
                    <a:pt x="31" y="199"/>
                    <a:pt x="31" y="199"/>
                  </a:cubicBezTo>
                  <a:cubicBezTo>
                    <a:pt x="31" y="199"/>
                    <a:pt x="31" y="199"/>
                    <a:pt x="32" y="199"/>
                  </a:cubicBezTo>
                  <a:cubicBezTo>
                    <a:pt x="32" y="199"/>
                    <a:pt x="32" y="199"/>
                    <a:pt x="32" y="199"/>
                  </a:cubicBezTo>
                  <a:cubicBezTo>
                    <a:pt x="32" y="199"/>
                    <a:pt x="33" y="199"/>
                    <a:pt x="33" y="199"/>
                  </a:cubicBezTo>
                  <a:cubicBezTo>
                    <a:pt x="33" y="199"/>
                    <a:pt x="33" y="199"/>
                    <a:pt x="33" y="199"/>
                  </a:cubicBezTo>
                  <a:cubicBezTo>
                    <a:pt x="33" y="199"/>
                    <a:pt x="33" y="199"/>
                    <a:pt x="33" y="199"/>
                  </a:cubicBezTo>
                  <a:cubicBezTo>
                    <a:pt x="33" y="199"/>
                    <a:pt x="33" y="199"/>
                    <a:pt x="33" y="199"/>
                  </a:cubicBezTo>
                  <a:cubicBezTo>
                    <a:pt x="33" y="199"/>
                    <a:pt x="33" y="199"/>
                    <a:pt x="33" y="199"/>
                  </a:cubicBezTo>
                  <a:cubicBezTo>
                    <a:pt x="33" y="199"/>
                    <a:pt x="33" y="199"/>
                    <a:pt x="33" y="199"/>
                  </a:cubicBezTo>
                  <a:cubicBezTo>
                    <a:pt x="33" y="199"/>
                    <a:pt x="33" y="199"/>
                    <a:pt x="33" y="199"/>
                  </a:cubicBezTo>
                  <a:cubicBezTo>
                    <a:pt x="33" y="199"/>
                    <a:pt x="33" y="199"/>
                    <a:pt x="33" y="199"/>
                  </a:cubicBezTo>
                  <a:cubicBezTo>
                    <a:pt x="33" y="199"/>
                    <a:pt x="33" y="199"/>
                    <a:pt x="33" y="199"/>
                  </a:cubicBezTo>
                  <a:cubicBezTo>
                    <a:pt x="33" y="199"/>
                    <a:pt x="33" y="199"/>
                    <a:pt x="33" y="199"/>
                  </a:cubicBezTo>
                  <a:cubicBezTo>
                    <a:pt x="33" y="199"/>
                    <a:pt x="33" y="199"/>
                    <a:pt x="33" y="199"/>
                  </a:cubicBezTo>
                  <a:cubicBezTo>
                    <a:pt x="33" y="199"/>
                    <a:pt x="33" y="199"/>
                    <a:pt x="33" y="199"/>
                  </a:cubicBezTo>
                  <a:cubicBezTo>
                    <a:pt x="36" y="200"/>
                    <a:pt x="38" y="201"/>
                    <a:pt x="38" y="204"/>
                  </a:cubicBezTo>
                  <a:cubicBezTo>
                    <a:pt x="38" y="204"/>
                    <a:pt x="38" y="204"/>
                    <a:pt x="38" y="204"/>
                  </a:cubicBezTo>
                  <a:cubicBezTo>
                    <a:pt x="38" y="204"/>
                    <a:pt x="38" y="204"/>
                    <a:pt x="38" y="204"/>
                  </a:cubicBezTo>
                  <a:cubicBezTo>
                    <a:pt x="38" y="206"/>
                    <a:pt x="36" y="208"/>
                    <a:pt x="33" y="208"/>
                  </a:cubicBezTo>
                  <a:cubicBezTo>
                    <a:pt x="33" y="208"/>
                    <a:pt x="33" y="208"/>
                    <a:pt x="33" y="208"/>
                  </a:cubicBezTo>
                  <a:cubicBezTo>
                    <a:pt x="33" y="208"/>
                    <a:pt x="33" y="208"/>
                    <a:pt x="32" y="208"/>
                  </a:cubicBezTo>
                  <a:cubicBezTo>
                    <a:pt x="32" y="208"/>
                    <a:pt x="32" y="208"/>
                    <a:pt x="32" y="208"/>
                  </a:cubicBezTo>
                  <a:cubicBezTo>
                    <a:pt x="28" y="208"/>
                    <a:pt x="18" y="208"/>
                    <a:pt x="11" y="203"/>
                  </a:cubicBezTo>
                  <a:close/>
                  <a:moveTo>
                    <a:pt x="32" y="204"/>
                  </a:moveTo>
                  <a:cubicBezTo>
                    <a:pt x="33" y="204"/>
                    <a:pt x="33" y="204"/>
                    <a:pt x="33" y="204"/>
                  </a:cubicBezTo>
                  <a:cubicBezTo>
                    <a:pt x="33" y="204"/>
                    <a:pt x="33" y="204"/>
                    <a:pt x="33" y="204"/>
                  </a:cubicBezTo>
                  <a:cubicBezTo>
                    <a:pt x="33" y="204"/>
                    <a:pt x="34" y="204"/>
                    <a:pt x="34" y="204"/>
                  </a:cubicBezTo>
                  <a:cubicBezTo>
                    <a:pt x="34" y="204"/>
                    <a:pt x="34" y="204"/>
                    <a:pt x="34" y="204"/>
                  </a:cubicBezTo>
                  <a:cubicBezTo>
                    <a:pt x="34" y="204"/>
                    <a:pt x="33" y="204"/>
                    <a:pt x="33" y="203"/>
                  </a:cubicBezTo>
                  <a:cubicBezTo>
                    <a:pt x="33" y="203"/>
                    <a:pt x="33" y="203"/>
                    <a:pt x="33" y="203"/>
                  </a:cubicBezTo>
                  <a:cubicBezTo>
                    <a:pt x="33" y="204"/>
                    <a:pt x="33" y="204"/>
                    <a:pt x="33" y="204"/>
                  </a:cubicBezTo>
                  <a:cubicBezTo>
                    <a:pt x="33" y="203"/>
                    <a:pt x="33" y="203"/>
                    <a:pt x="33" y="203"/>
                  </a:cubicBezTo>
                  <a:cubicBezTo>
                    <a:pt x="32" y="203"/>
                    <a:pt x="32" y="203"/>
                    <a:pt x="32" y="203"/>
                  </a:cubicBezTo>
                  <a:cubicBezTo>
                    <a:pt x="32" y="203"/>
                    <a:pt x="32" y="203"/>
                    <a:pt x="32" y="203"/>
                  </a:cubicBezTo>
                  <a:cubicBezTo>
                    <a:pt x="32" y="203"/>
                    <a:pt x="31" y="203"/>
                    <a:pt x="31" y="203"/>
                  </a:cubicBezTo>
                  <a:cubicBezTo>
                    <a:pt x="31" y="203"/>
                    <a:pt x="31" y="203"/>
                    <a:pt x="31" y="203"/>
                  </a:cubicBezTo>
                  <a:cubicBezTo>
                    <a:pt x="27" y="203"/>
                    <a:pt x="19" y="203"/>
                    <a:pt x="14" y="200"/>
                  </a:cubicBezTo>
                  <a:cubicBezTo>
                    <a:pt x="14" y="200"/>
                    <a:pt x="14" y="200"/>
                    <a:pt x="14" y="200"/>
                  </a:cubicBezTo>
                  <a:cubicBezTo>
                    <a:pt x="14" y="199"/>
                    <a:pt x="14" y="199"/>
                    <a:pt x="14" y="199"/>
                  </a:cubicBezTo>
                  <a:cubicBezTo>
                    <a:pt x="14" y="199"/>
                    <a:pt x="14" y="199"/>
                    <a:pt x="14" y="199"/>
                  </a:cubicBezTo>
                  <a:cubicBezTo>
                    <a:pt x="13" y="197"/>
                    <a:pt x="13" y="193"/>
                    <a:pt x="12" y="187"/>
                  </a:cubicBezTo>
                  <a:cubicBezTo>
                    <a:pt x="12" y="187"/>
                    <a:pt x="12" y="187"/>
                    <a:pt x="12" y="187"/>
                  </a:cubicBezTo>
                  <a:cubicBezTo>
                    <a:pt x="11" y="181"/>
                    <a:pt x="11" y="173"/>
                    <a:pt x="10" y="164"/>
                  </a:cubicBezTo>
                  <a:cubicBezTo>
                    <a:pt x="10" y="164"/>
                    <a:pt x="10" y="164"/>
                    <a:pt x="10" y="164"/>
                  </a:cubicBezTo>
                  <a:cubicBezTo>
                    <a:pt x="7" y="109"/>
                    <a:pt x="5" y="9"/>
                    <a:pt x="4" y="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4" y="5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5"/>
                    <a:pt x="4" y="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20"/>
                    <a:pt x="5" y="60"/>
                    <a:pt x="7" y="100"/>
                  </a:cubicBezTo>
                  <a:cubicBezTo>
                    <a:pt x="7" y="100"/>
                    <a:pt x="7" y="100"/>
                    <a:pt x="7" y="100"/>
                  </a:cubicBezTo>
                  <a:cubicBezTo>
                    <a:pt x="7" y="124"/>
                    <a:pt x="9" y="149"/>
                    <a:pt x="10" y="167"/>
                  </a:cubicBezTo>
                  <a:cubicBezTo>
                    <a:pt x="10" y="167"/>
                    <a:pt x="10" y="167"/>
                    <a:pt x="10" y="167"/>
                  </a:cubicBezTo>
                  <a:cubicBezTo>
                    <a:pt x="10" y="176"/>
                    <a:pt x="11" y="184"/>
                    <a:pt x="12" y="190"/>
                  </a:cubicBezTo>
                  <a:cubicBezTo>
                    <a:pt x="12" y="190"/>
                    <a:pt x="12" y="190"/>
                    <a:pt x="12" y="190"/>
                  </a:cubicBezTo>
                  <a:cubicBezTo>
                    <a:pt x="12" y="193"/>
                    <a:pt x="12" y="195"/>
                    <a:pt x="12" y="197"/>
                  </a:cubicBezTo>
                  <a:cubicBezTo>
                    <a:pt x="12" y="197"/>
                    <a:pt x="12" y="197"/>
                    <a:pt x="12" y="197"/>
                  </a:cubicBezTo>
                  <a:cubicBezTo>
                    <a:pt x="13" y="199"/>
                    <a:pt x="13" y="199"/>
                    <a:pt x="14" y="200"/>
                  </a:cubicBezTo>
                  <a:cubicBezTo>
                    <a:pt x="14" y="200"/>
                    <a:pt x="14" y="200"/>
                    <a:pt x="14" y="200"/>
                  </a:cubicBezTo>
                  <a:cubicBezTo>
                    <a:pt x="18" y="204"/>
                    <a:pt x="28" y="204"/>
                    <a:pt x="32" y="204"/>
                  </a:cubicBezTo>
                  <a:close/>
                  <a:moveTo>
                    <a:pt x="34" y="204"/>
                  </a:moveTo>
                  <a:cubicBezTo>
                    <a:pt x="34" y="204"/>
                    <a:pt x="34" y="204"/>
                    <a:pt x="34" y="204"/>
                  </a:cubicBezTo>
                  <a:cubicBezTo>
                    <a:pt x="34" y="204"/>
                    <a:pt x="34" y="204"/>
                    <a:pt x="34" y="204"/>
                  </a:cubicBezTo>
                  <a:cubicBezTo>
                    <a:pt x="34" y="204"/>
                    <a:pt x="34" y="204"/>
                    <a:pt x="34" y="2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8660116" y="1025595"/>
            <a:ext cx="3200930" cy="986350"/>
            <a:chOff x="9798519" y="1230028"/>
            <a:chExt cx="2290917" cy="705934"/>
          </a:xfrm>
        </p:grpSpPr>
        <p:sp>
          <p:nvSpPr>
            <p:cNvPr id="210" name="任意多边形 209"/>
            <p:cNvSpPr/>
            <p:nvPr/>
          </p:nvSpPr>
          <p:spPr>
            <a:xfrm flipH="1">
              <a:off x="9798519" y="1230028"/>
              <a:ext cx="1574048" cy="686646"/>
            </a:xfrm>
            <a:custGeom>
              <a:avLst/>
              <a:gdLst>
                <a:gd name="connsiteX0" fmla="*/ 3108161 w 5108590"/>
                <a:gd name="connsiteY0" fmla="*/ 0 h 2871537"/>
                <a:gd name="connsiteX1" fmla="*/ 3989444 w 5108590"/>
                <a:gd name="connsiteY1" fmla="*/ 400035 h 2871537"/>
                <a:gd name="connsiteX2" fmla="*/ 4086693 w 5108590"/>
                <a:gd name="connsiteY2" fmla="*/ 563266 h 2871537"/>
                <a:gd name="connsiteX3" fmla="*/ 4131348 w 5108590"/>
                <a:gd name="connsiteY3" fmla="*/ 534900 h 2871537"/>
                <a:gd name="connsiteX4" fmla="*/ 4405156 w 5108590"/>
                <a:gd name="connsiteY4" fmla="*/ 465220 h 2871537"/>
                <a:gd name="connsiteX5" fmla="*/ 5108590 w 5108590"/>
                <a:gd name="connsiteY5" fmla="*/ 1102292 h 2871537"/>
                <a:gd name="connsiteX6" fmla="*/ 4798453 w 5108590"/>
                <a:gd name="connsiteY6" fmla="*/ 1640226 h 2871537"/>
                <a:gd name="connsiteX7" fmla="*/ 4794480 w 5108590"/>
                <a:gd name="connsiteY7" fmla="*/ 1642029 h 2871537"/>
                <a:gd name="connsiteX8" fmla="*/ 4815013 w 5108590"/>
                <a:gd name="connsiteY8" fmla="*/ 1704408 h 2871537"/>
                <a:gd name="connsiteX9" fmla="*/ 4832286 w 5108590"/>
                <a:gd name="connsiteY9" fmla="*/ 1872313 h 2871537"/>
                <a:gd name="connsiteX10" fmla="*/ 3982054 w 5108590"/>
                <a:gd name="connsiteY10" fmla="*/ 2642334 h 2871537"/>
                <a:gd name="connsiteX11" fmla="*/ 3380849 w 5108590"/>
                <a:gd name="connsiteY11" fmla="*/ 2353576 h 2871537"/>
                <a:gd name="connsiteX12" fmla="*/ 3379137 w 5108590"/>
                <a:gd name="connsiteY12" fmla="*/ 2351518 h 2871537"/>
                <a:gd name="connsiteX13" fmla="*/ 3307654 w 5108590"/>
                <a:gd name="connsiteY13" fmla="*/ 2471502 h 2871537"/>
                <a:gd name="connsiteX14" fmla="*/ 2426371 w 5108590"/>
                <a:gd name="connsiteY14" fmla="*/ 2871537 h 2871537"/>
                <a:gd name="connsiteX15" fmla="*/ 1447099 w 5108590"/>
                <a:gd name="connsiteY15" fmla="*/ 2194760 h 2871537"/>
                <a:gd name="connsiteX16" fmla="*/ 1418508 w 5108590"/>
                <a:gd name="connsiteY16" fmla="*/ 2124456 h 2871537"/>
                <a:gd name="connsiteX17" fmla="*/ 1325605 w 5108590"/>
                <a:gd name="connsiteY17" fmla="*/ 2190236 h 2871537"/>
                <a:gd name="connsiteX18" fmla="*/ 850232 w 5108590"/>
                <a:gd name="connsiteY18" fmla="*/ 2310063 h 2871537"/>
                <a:gd name="connsiteX19" fmla="*/ 0 w 5108590"/>
                <a:gd name="connsiteY19" fmla="*/ 1540042 h 2871537"/>
                <a:gd name="connsiteX20" fmla="*/ 850232 w 5108590"/>
                <a:gd name="connsiteY20" fmla="*/ 770021 h 2871537"/>
                <a:gd name="connsiteX21" fmla="*/ 1021583 w 5108590"/>
                <a:gd name="connsiteY21" fmla="*/ 783848 h 2871537"/>
                <a:gd name="connsiteX22" fmla="*/ 1029246 w 5108590"/>
                <a:gd name="connsiteY22" fmla="*/ 785791 h 2871537"/>
                <a:gd name="connsiteX23" fmla="*/ 1026695 w 5108590"/>
                <a:gd name="connsiteY23" fmla="*/ 770021 h 2871537"/>
                <a:gd name="connsiteX24" fmla="*/ 1876927 w 5108590"/>
                <a:gd name="connsiteY24" fmla="*/ 0 h 2871537"/>
                <a:gd name="connsiteX25" fmla="*/ 2478132 w 5108590"/>
                <a:gd name="connsiteY25" fmla="*/ 208922 h 2871537"/>
                <a:gd name="connsiteX26" fmla="*/ 2500065 w 5108590"/>
                <a:gd name="connsiteY26" fmla="*/ 232394 h 2871537"/>
                <a:gd name="connsiteX27" fmla="*/ 2513944 w 5108590"/>
                <a:gd name="connsiteY27" fmla="*/ 219952 h 2871537"/>
                <a:gd name="connsiteX28" fmla="*/ 3108161 w 5108590"/>
                <a:gd name="connsiteY28" fmla="*/ 0 h 2871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5108590" h="2871537">
                  <a:moveTo>
                    <a:pt x="3108161" y="0"/>
                  </a:moveTo>
                  <a:cubicBezTo>
                    <a:pt x="3475013" y="0"/>
                    <a:pt x="3798453" y="146705"/>
                    <a:pt x="3989444" y="400035"/>
                  </a:cubicBezTo>
                  <a:lnTo>
                    <a:pt x="4086693" y="563266"/>
                  </a:lnTo>
                  <a:lnTo>
                    <a:pt x="4131348" y="534900"/>
                  </a:lnTo>
                  <a:cubicBezTo>
                    <a:pt x="4215506" y="491765"/>
                    <a:pt x="4308032" y="465220"/>
                    <a:pt x="4405156" y="465220"/>
                  </a:cubicBezTo>
                  <a:cubicBezTo>
                    <a:pt x="4793652" y="465220"/>
                    <a:pt x="5108590" y="713796"/>
                    <a:pt x="5108590" y="1102292"/>
                  </a:cubicBezTo>
                  <a:cubicBezTo>
                    <a:pt x="5108590" y="1345102"/>
                    <a:pt x="4985568" y="1533256"/>
                    <a:pt x="4798453" y="1640226"/>
                  </a:cubicBezTo>
                  <a:lnTo>
                    <a:pt x="4794480" y="1642029"/>
                  </a:lnTo>
                  <a:lnTo>
                    <a:pt x="4815013" y="1704408"/>
                  </a:lnTo>
                  <a:cubicBezTo>
                    <a:pt x="4826338" y="1757563"/>
                    <a:pt x="4832286" y="1813617"/>
                    <a:pt x="4832286" y="1872313"/>
                  </a:cubicBezTo>
                  <a:cubicBezTo>
                    <a:pt x="4832286" y="2341883"/>
                    <a:pt x="4451624" y="2642334"/>
                    <a:pt x="3982054" y="2642334"/>
                  </a:cubicBezTo>
                  <a:cubicBezTo>
                    <a:pt x="3747269" y="2642334"/>
                    <a:pt x="3534711" y="2513997"/>
                    <a:pt x="3380849" y="2353576"/>
                  </a:cubicBezTo>
                  <a:lnTo>
                    <a:pt x="3379137" y="2351518"/>
                  </a:lnTo>
                  <a:lnTo>
                    <a:pt x="3307654" y="2471502"/>
                  </a:lnTo>
                  <a:cubicBezTo>
                    <a:pt x="3116662" y="2724832"/>
                    <a:pt x="2793223" y="2871537"/>
                    <a:pt x="2426371" y="2871537"/>
                  </a:cubicBezTo>
                  <a:cubicBezTo>
                    <a:pt x="1986149" y="2871537"/>
                    <a:pt x="1608440" y="2510590"/>
                    <a:pt x="1447099" y="2194760"/>
                  </a:cubicBezTo>
                  <a:lnTo>
                    <a:pt x="1418508" y="2124456"/>
                  </a:lnTo>
                  <a:lnTo>
                    <a:pt x="1325605" y="2190236"/>
                  </a:lnTo>
                  <a:cubicBezTo>
                    <a:pt x="1189907" y="2267812"/>
                    <a:pt x="1026321" y="2310063"/>
                    <a:pt x="850232" y="2310063"/>
                  </a:cubicBezTo>
                  <a:cubicBezTo>
                    <a:pt x="380662" y="2310063"/>
                    <a:pt x="0" y="1796716"/>
                    <a:pt x="0" y="1540042"/>
                  </a:cubicBezTo>
                  <a:cubicBezTo>
                    <a:pt x="0" y="1283368"/>
                    <a:pt x="380662" y="770021"/>
                    <a:pt x="850232" y="770021"/>
                  </a:cubicBezTo>
                  <a:cubicBezTo>
                    <a:pt x="908928" y="770021"/>
                    <a:pt x="966235" y="774716"/>
                    <a:pt x="1021583" y="783848"/>
                  </a:cubicBezTo>
                  <a:lnTo>
                    <a:pt x="1029246" y="785791"/>
                  </a:lnTo>
                  <a:lnTo>
                    <a:pt x="1026695" y="770021"/>
                  </a:lnTo>
                  <a:cubicBezTo>
                    <a:pt x="1026695" y="513347"/>
                    <a:pt x="1407357" y="0"/>
                    <a:pt x="1876927" y="0"/>
                  </a:cubicBezTo>
                  <a:cubicBezTo>
                    <a:pt x="2111712" y="0"/>
                    <a:pt x="2324270" y="75113"/>
                    <a:pt x="2478132" y="208922"/>
                  </a:cubicBezTo>
                  <a:lnTo>
                    <a:pt x="2500065" y="232394"/>
                  </a:lnTo>
                  <a:lnTo>
                    <a:pt x="2513944" y="219952"/>
                  </a:lnTo>
                  <a:cubicBezTo>
                    <a:pt x="2683567" y="90237"/>
                    <a:pt x="2888050" y="0"/>
                    <a:pt x="3108161" y="0"/>
                  </a:cubicBezTo>
                  <a:close/>
                </a:path>
              </a:pathLst>
            </a:custGeom>
            <a:noFill/>
            <a:ln w="25400">
              <a:solidFill>
                <a:srgbClr val="76AAD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211" name="任意多边形 210"/>
            <p:cNvSpPr/>
            <p:nvPr/>
          </p:nvSpPr>
          <p:spPr>
            <a:xfrm>
              <a:off x="10887505" y="1383658"/>
              <a:ext cx="1201931" cy="552304"/>
            </a:xfrm>
            <a:custGeom>
              <a:avLst/>
              <a:gdLst>
                <a:gd name="connsiteX0" fmla="*/ 3108161 w 5108590"/>
                <a:gd name="connsiteY0" fmla="*/ 0 h 2871537"/>
                <a:gd name="connsiteX1" fmla="*/ 3989444 w 5108590"/>
                <a:gd name="connsiteY1" fmla="*/ 400035 h 2871537"/>
                <a:gd name="connsiteX2" fmla="*/ 4086693 w 5108590"/>
                <a:gd name="connsiteY2" fmla="*/ 563266 h 2871537"/>
                <a:gd name="connsiteX3" fmla="*/ 4131348 w 5108590"/>
                <a:gd name="connsiteY3" fmla="*/ 534900 h 2871537"/>
                <a:gd name="connsiteX4" fmla="*/ 4405156 w 5108590"/>
                <a:gd name="connsiteY4" fmla="*/ 465220 h 2871537"/>
                <a:gd name="connsiteX5" fmla="*/ 5108590 w 5108590"/>
                <a:gd name="connsiteY5" fmla="*/ 1102292 h 2871537"/>
                <a:gd name="connsiteX6" fmla="*/ 4798453 w 5108590"/>
                <a:gd name="connsiteY6" fmla="*/ 1640226 h 2871537"/>
                <a:gd name="connsiteX7" fmla="*/ 4794480 w 5108590"/>
                <a:gd name="connsiteY7" fmla="*/ 1642029 h 2871537"/>
                <a:gd name="connsiteX8" fmla="*/ 4815013 w 5108590"/>
                <a:gd name="connsiteY8" fmla="*/ 1704408 h 2871537"/>
                <a:gd name="connsiteX9" fmla="*/ 4832286 w 5108590"/>
                <a:gd name="connsiteY9" fmla="*/ 1872313 h 2871537"/>
                <a:gd name="connsiteX10" fmla="*/ 3982054 w 5108590"/>
                <a:gd name="connsiteY10" fmla="*/ 2642334 h 2871537"/>
                <a:gd name="connsiteX11" fmla="*/ 3380849 w 5108590"/>
                <a:gd name="connsiteY11" fmla="*/ 2353576 h 2871537"/>
                <a:gd name="connsiteX12" fmla="*/ 3379137 w 5108590"/>
                <a:gd name="connsiteY12" fmla="*/ 2351518 h 2871537"/>
                <a:gd name="connsiteX13" fmla="*/ 3307654 w 5108590"/>
                <a:gd name="connsiteY13" fmla="*/ 2471502 h 2871537"/>
                <a:gd name="connsiteX14" fmla="*/ 2426371 w 5108590"/>
                <a:gd name="connsiteY14" fmla="*/ 2871537 h 2871537"/>
                <a:gd name="connsiteX15" fmla="*/ 1447099 w 5108590"/>
                <a:gd name="connsiteY15" fmla="*/ 2194760 h 2871537"/>
                <a:gd name="connsiteX16" fmla="*/ 1418508 w 5108590"/>
                <a:gd name="connsiteY16" fmla="*/ 2124456 h 2871537"/>
                <a:gd name="connsiteX17" fmla="*/ 1325605 w 5108590"/>
                <a:gd name="connsiteY17" fmla="*/ 2190236 h 2871537"/>
                <a:gd name="connsiteX18" fmla="*/ 850232 w 5108590"/>
                <a:gd name="connsiteY18" fmla="*/ 2310063 h 2871537"/>
                <a:gd name="connsiteX19" fmla="*/ 0 w 5108590"/>
                <a:gd name="connsiteY19" fmla="*/ 1540042 h 2871537"/>
                <a:gd name="connsiteX20" fmla="*/ 850232 w 5108590"/>
                <a:gd name="connsiteY20" fmla="*/ 770021 h 2871537"/>
                <a:gd name="connsiteX21" fmla="*/ 1021583 w 5108590"/>
                <a:gd name="connsiteY21" fmla="*/ 783848 h 2871537"/>
                <a:gd name="connsiteX22" fmla="*/ 1029246 w 5108590"/>
                <a:gd name="connsiteY22" fmla="*/ 785791 h 2871537"/>
                <a:gd name="connsiteX23" fmla="*/ 1026695 w 5108590"/>
                <a:gd name="connsiteY23" fmla="*/ 770021 h 2871537"/>
                <a:gd name="connsiteX24" fmla="*/ 1876927 w 5108590"/>
                <a:gd name="connsiteY24" fmla="*/ 0 h 2871537"/>
                <a:gd name="connsiteX25" fmla="*/ 2478132 w 5108590"/>
                <a:gd name="connsiteY25" fmla="*/ 208922 h 2871537"/>
                <a:gd name="connsiteX26" fmla="*/ 2500065 w 5108590"/>
                <a:gd name="connsiteY26" fmla="*/ 232394 h 2871537"/>
                <a:gd name="connsiteX27" fmla="*/ 2513944 w 5108590"/>
                <a:gd name="connsiteY27" fmla="*/ 219952 h 2871537"/>
                <a:gd name="connsiteX28" fmla="*/ 3108161 w 5108590"/>
                <a:gd name="connsiteY28" fmla="*/ 0 h 2871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5108590" h="2871537">
                  <a:moveTo>
                    <a:pt x="3108161" y="0"/>
                  </a:moveTo>
                  <a:cubicBezTo>
                    <a:pt x="3475013" y="0"/>
                    <a:pt x="3798453" y="146705"/>
                    <a:pt x="3989444" y="400035"/>
                  </a:cubicBezTo>
                  <a:lnTo>
                    <a:pt x="4086693" y="563266"/>
                  </a:lnTo>
                  <a:lnTo>
                    <a:pt x="4131348" y="534900"/>
                  </a:lnTo>
                  <a:cubicBezTo>
                    <a:pt x="4215506" y="491765"/>
                    <a:pt x="4308032" y="465220"/>
                    <a:pt x="4405156" y="465220"/>
                  </a:cubicBezTo>
                  <a:cubicBezTo>
                    <a:pt x="4793652" y="465220"/>
                    <a:pt x="5108590" y="713796"/>
                    <a:pt x="5108590" y="1102292"/>
                  </a:cubicBezTo>
                  <a:cubicBezTo>
                    <a:pt x="5108590" y="1345102"/>
                    <a:pt x="4985568" y="1533256"/>
                    <a:pt x="4798453" y="1640226"/>
                  </a:cubicBezTo>
                  <a:lnTo>
                    <a:pt x="4794480" y="1642029"/>
                  </a:lnTo>
                  <a:lnTo>
                    <a:pt x="4815013" y="1704408"/>
                  </a:lnTo>
                  <a:cubicBezTo>
                    <a:pt x="4826338" y="1757563"/>
                    <a:pt x="4832286" y="1813617"/>
                    <a:pt x="4832286" y="1872313"/>
                  </a:cubicBezTo>
                  <a:cubicBezTo>
                    <a:pt x="4832286" y="2341883"/>
                    <a:pt x="4451624" y="2642334"/>
                    <a:pt x="3982054" y="2642334"/>
                  </a:cubicBezTo>
                  <a:cubicBezTo>
                    <a:pt x="3747269" y="2642334"/>
                    <a:pt x="3534711" y="2513997"/>
                    <a:pt x="3380849" y="2353576"/>
                  </a:cubicBezTo>
                  <a:lnTo>
                    <a:pt x="3379137" y="2351518"/>
                  </a:lnTo>
                  <a:lnTo>
                    <a:pt x="3307654" y="2471502"/>
                  </a:lnTo>
                  <a:cubicBezTo>
                    <a:pt x="3116662" y="2724832"/>
                    <a:pt x="2793223" y="2871537"/>
                    <a:pt x="2426371" y="2871537"/>
                  </a:cubicBezTo>
                  <a:cubicBezTo>
                    <a:pt x="1986149" y="2871537"/>
                    <a:pt x="1608440" y="2510590"/>
                    <a:pt x="1447099" y="2194760"/>
                  </a:cubicBezTo>
                  <a:lnTo>
                    <a:pt x="1418508" y="2124456"/>
                  </a:lnTo>
                  <a:lnTo>
                    <a:pt x="1325605" y="2190236"/>
                  </a:lnTo>
                  <a:cubicBezTo>
                    <a:pt x="1189907" y="2267812"/>
                    <a:pt x="1026321" y="2310063"/>
                    <a:pt x="850232" y="2310063"/>
                  </a:cubicBezTo>
                  <a:cubicBezTo>
                    <a:pt x="380662" y="2310063"/>
                    <a:pt x="0" y="1796716"/>
                    <a:pt x="0" y="1540042"/>
                  </a:cubicBezTo>
                  <a:cubicBezTo>
                    <a:pt x="0" y="1283368"/>
                    <a:pt x="380662" y="770021"/>
                    <a:pt x="850232" y="770021"/>
                  </a:cubicBezTo>
                  <a:cubicBezTo>
                    <a:pt x="908928" y="770021"/>
                    <a:pt x="966235" y="774716"/>
                    <a:pt x="1021583" y="783848"/>
                  </a:cubicBezTo>
                  <a:lnTo>
                    <a:pt x="1029246" y="785791"/>
                  </a:lnTo>
                  <a:lnTo>
                    <a:pt x="1026695" y="770021"/>
                  </a:lnTo>
                  <a:cubicBezTo>
                    <a:pt x="1026695" y="513347"/>
                    <a:pt x="1407357" y="0"/>
                    <a:pt x="1876927" y="0"/>
                  </a:cubicBezTo>
                  <a:cubicBezTo>
                    <a:pt x="2111712" y="0"/>
                    <a:pt x="2324270" y="75113"/>
                    <a:pt x="2478132" y="208922"/>
                  </a:cubicBezTo>
                  <a:lnTo>
                    <a:pt x="2500065" y="232394"/>
                  </a:lnTo>
                  <a:lnTo>
                    <a:pt x="2513944" y="219952"/>
                  </a:lnTo>
                  <a:cubicBezTo>
                    <a:pt x="2683567" y="90237"/>
                    <a:pt x="2888050" y="0"/>
                    <a:pt x="3108161" y="0"/>
                  </a:cubicBezTo>
                  <a:close/>
                </a:path>
              </a:pathLst>
            </a:custGeom>
            <a:solidFill>
              <a:schemeClr val="bg1"/>
            </a:solidFill>
            <a:ln w="25400">
              <a:solidFill>
                <a:srgbClr val="76AAD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/>
            </a:p>
          </p:txBody>
        </p:sp>
      </p:grpSp>
      <p:sp>
        <p:nvSpPr>
          <p:cNvPr id="162" name="文本框 161"/>
          <p:cNvSpPr txBox="1"/>
          <p:nvPr/>
        </p:nvSpPr>
        <p:spPr>
          <a:xfrm>
            <a:off x="3070901" y="2526292"/>
            <a:ext cx="75293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dist">
              <a:defRPr/>
            </a:pPr>
            <a:r>
              <a:rPr lang="en-US" altLang="zh-TW" sz="7200" kern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1.</a:t>
            </a:r>
            <a:r>
              <a:rPr lang="zh-TW" altLang="en-US" sz="7200" b="1" kern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發現菊池氏細鯽</a:t>
            </a:r>
            <a:endParaRPr lang="zh-CN" altLang="en-US" sz="7200" b="1" kern="0" dirty="0">
              <a:solidFill>
                <a:schemeClr val="tx1">
                  <a:lumMod val="75000"/>
                  <a:lumOff val="2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64" name="椭圆 163"/>
          <p:cNvSpPr/>
          <p:nvPr/>
        </p:nvSpPr>
        <p:spPr>
          <a:xfrm>
            <a:off x="-894918" y="3954141"/>
            <a:ext cx="765646" cy="765646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5" name="椭圆 164"/>
          <p:cNvSpPr/>
          <p:nvPr/>
        </p:nvSpPr>
        <p:spPr>
          <a:xfrm>
            <a:off x="-894918" y="3195132"/>
            <a:ext cx="765646" cy="765646"/>
          </a:xfrm>
          <a:prstGeom prst="ellipse">
            <a:avLst/>
          </a:prstGeom>
          <a:solidFill>
            <a:srgbClr val="76AA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6" name="椭圆 165"/>
          <p:cNvSpPr/>
          <p:nvPr/>
        </p:nvSpPr>
        <p:spPr>
          <a:xfrm>
            <a:off x="-894918" y="2432805"/>
            <a:ext cx="765646" cy="765646"/>
          </a:xfrm>
          <a:prstGeom prst="ellipse">
            <a:avLst/>
          </a:prstGeom>
          <a:solidFill>
            <a:srgbClr val="FF3E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7" name="椭圆 166"/>
          <p:cNvSpPr/>
          <p:nvPr/>
        </p:nvSpPr>
        <p:spPr>
          <a:xfrm>
            <a:off x="-874228" y="1670696"/>
            <a:ext cx="765646" cy="765646"/>
          </a:xfrm>
          <a:prstGeom prst="ellipse">
            <a:avLst/>
          </a:prstGeom>
          <a:solidFill>
            <a:srgbClr val="F7B6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3899" y="4001642"/>
            <a:ext cx="4572001" cy="24677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71904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6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animBg="1"/>
      <p:bldP spid="50" grpId="0" animBg="1"/>
      <p:bldP spid="51" grpId="0" animBg="1"/>
      <p:bldP spid="16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" name="组合 51"/>
          <p:cNvGrpSpPr/>
          <p:nvPr/>
        </p:nvGrpSpPr>
        <p:grpSpPr>
          <a:xfrm rot="1192981">
            <a:off x="400243" y="127158"/>
            <a:ext cx="909196" cy="921005"/>
            <a:chOff x="2118580" y="4342651"/>
            <a:chExt cx="672245" cy="680977"/>
          </a:xfrm>
        </p:grpSpPr>
        <p:grpSp>
          <p:nvGrpSpPr>
            <p:cNvPr id="53" name="组合 52"/>
            <p:cNvGrpSpPr/>
            <p:nvPr/>
          </p:nvGrpSpPr>
          <p:grpSpPr>
            <a:xfrm>
              <a:off x="2124539" y="4342651"/>
              <a:ext cx="641611" cy="680977"/>
              <a:chOff x="2124539" y="4342651"/>
              <a:chExt cx="641611" cy="680977"/>
            </a:xfrm>
          </p:grpSpPr>
          <p:sp>
            <p:nvSpPr>
              <p:cNvPr id="71" name="任意多边形 70"/>
              <p:cNvSpPr/>
              <p:nvPr/>
            </p:nvSpPr>
            <p:spPr>
              <a:xfrm>
                <a:off x="2124539" y="4342651"/>
                <a:ext cx="641611" cy="680977"/>
              </a:xfrm>
              <a:custGeom>
                <a:avLst/>
                <a:gdLst>
                  <a:gd name="connsiteX0" fmla="*/ 63 w 140138"/>
                  <a:gd name="connsiteY0" fmla="*/ 65738 h 154344"/>
                  <a:gd name="connsiteX1" fmla="*/ 62928 w 140138"/>
                  <a:gd name="connsiteY1" fmla="*/ 16 h 154344"/>
                  <a:gd name="connsiteX2" fmla="*/ 140080 w 140138"/>
                  <a:gd name="connsiteY2" fmla="*/ 71453 h 154344"/>
                  <a:gd name="connsiteX3" fmla="*/ 74358 w 140138"/>
                  <a:gd name="connsiteY3" fmla="*/ 154321 h 154344"/>
                  <a:gd name="connsiteX4" fmla="*/ 63 w 140138"/>
                  <a:gd name="connsiteY4" fmla="*/ 65738 h 154344"/>
                  <a:gd name="connsiteX0-1" fmla="*/ 63 w 140227"/>
                  <a:gd name="connsiteY0-2" fmla="*/ 65738 h 154534"/>
                  <a:gd name="connsiteX1-3" fmla="*/ 62928 w 140227"/>
                  <a:gd name="connsiteY1-4" fmla="*/ 16 h 154534"/>
                  <a:gd name="connsiteX2-5" fmla="*/ 140080 w 140227"/>
                  <a:gd name="connsiteY2-6" fmla="*/ 71453 h 154534"/>
                  <a:gd name="connsiteX3-7" fmla="*/ 74358 w 140227"/>
                  <a:gd name="connsiteY3-8" fmla="*/ 154321 h 154534"/>
                  <a:gd name="connsiteX4-9" fmla="*/ 63 w 140227"/>
                  <a:gd name="connsiteY4-10" fmla="*/ 65738 h 154534"/>
                  <a:gd name="connsiteX0-11" fmla="*/ 63 w 140227"/>
                  <a:gd name="connsiteY0-12" fmla="*/ 65738 h 154534"/>
                  <a:gd name="connsiteX1-13" fmla="*/ 62928 w 140227"/>
                  <a:gd name="connsiteY1-14" fmla="*/ 16 h 154534"/>
                  <a:gd name="connsiteX2-15" fmla="*/ 140080 w 140227"/>
                  <a:gd name="connsiteY2-16" fmla="*/ 71453 h 154534"/>
                  <a:gd name="connsiteX3-17" fmla="*/ 74358 w 140227"/>
                  <a:gd name="connsiteY3-18" fmla="*/ 154321 h 154534"/>
                  <a:gd name="connsiteX4-19" fmla="*/ 63 w 140227"/>
                  <a:gd name="connsiteY4-20" fmla="*/ 65738 h 154534"/>
                  <a:gd name="connsiteX0-21" fmla="*/ 178 w 140342"/>
                  <a:gd name="connsiteY0-22" fmla="*/ 65738 h 154534"/>
                  <a:gd name="connsiteX1-23" fmla="*/ 63043 w 140342"/>
                  <a:gd name="connsiteY1-24" fmla="*/ 16 h 154534"/>
                  <a:gd name="connsiteX2-25" fmla="*/ 140195 w 140342"/>
                  <a:gd name="connsiteY2-26" fmla="*/ 71453 h 154534"/>
                  <a:gd name="connsiteX3-27" fmla="*/ 74473 w 140342"/>
                  <a:gd name="connsiteY3-28" fmla="*/ 154321 h 154534"/>
                  <a:gd name="connsiteX4-29" fmla="*/ 178 w 140342"/>
                  <a:gd name="connsiteY4-30" fmla="*/ 65738 h 154534"/>
                  <a:gd name="connsiteX0-31" fmla="*/ 178 w 140342"/>
                  <a:gd name="connsiteY0-32" fmla="*/ 65740 h 154536"/>
                  <a:gd name="connsiteX1-33" fmla="*/ 63043 w 140342"/>
                  <a:gd name="connsiteY1-34" fmla="*/ 18 h 154536"/>
                  <a:gd name="connsiteX2-35" fmla="*/ 140195 w 140342"/>
                  <a:gd name="connsiteY2-36" fmla="*/ 71455 h 154536"/>
                  <a:gd name="connsiteX3-37" fmla="*/ 74473 w 140342"/>
                  <a:gd name="connsiteY3-38" fmla="*/ 154323 h 154536"/>
                  <a:gd name="connsiteX4-39" fmla="*/ 178 w 140342"/>
                  <a:gd name="connsiteY4-40" fmla="*/ 65740 h 154536"/>
                  <a:gd name="connsiteX0-41" fmla="*/ 9 w 140173"/>
                  <a:gd name="connsiteY0-42" fmla="*/ 71451 h 160247"/>
                  <a:gd name="connsiteX1-43" fmla="*/ 71446 w 140173"/>
                  <a:gd name="connsiteY1-44" fmla="*/ 14 h 160247"/>
                  <a:gd name="connsiteX2-45" fmla="*/ 140026 w 140173"/>
                  <a:gd name="connsiteY2-46" fmla="*/ 77166 h 160247"/>
                  <a:gd name="connsiteX3-47" fmla="*/ 74304 w 140173"/>
                  <a:gd name="connsiteY3-48" fmla="*/ 160034 h 160247"/>
                  <a:gd name="connsiteX4-49" fmla="*/ 9 w 140173"/>
                  <a:gd name="connsiteY4-50" fmla="*/ 71451 h 160247"/>
                  <a:gd name="connsiteX0-51" fmla="*/ 9 w 140173"/>
                  <a:gd name="connsiteY0-52" fmla="*/ 71451 h 148862"/>
                  <a:gd name="connsiteX1-53" fmla="*/ 71446 w 140173"/>
                  <a:gd name="connsiteY1-54" fmla="*/ 14 h 148862"/>
                  <a:gd name="connsiteX2-55" fmla="*/ 140026 w 140173"/>
                  <a:gd name="connsiteY2-56" fmla="*/ 77166 h 148862"/>
                  <a:gd name="connsiteX3-57" fmla="*/ 74304 w 140173"/>
                  <a:gd name="connsiteY3-58" fmla="*/ 148604 h 148862"/>
                  <a:gd name="connsiteX4-59" fmla="*/ 9 w 140173"/>
                  <a:gd name="connsiteY4-60" fmla="*/ 71451 h 148862"/>
                  <a:gd name="connsiteX0-61" fmla="*/ 9 w 141024"/>
                  <a:gd name="connsiteY0-62" fmla="*/ 71451 h 148862"/>
                  <a:gd name="connsiteX1-63" fmla="*/ 71446 w 141024"/>
                  <a:gd name="connsiteY1-64" fmla="*/ 14 h 148862"/>
                  <a:gd name="connsiteX2-65" fmla="*/ 140026 w 141024"/>
                  <a:gd name="connsiteY2-66" fmla="*/ 77166 h 148862"/>
                  <a:gd name="connsiteX3-67" fmla="*/ 74304 w 141024"/>
                  <a:gd name="connsiteY3-68" fmla="*/ 148604 h 148862"/>
                  <a:gd name="connsiteX4-69" fmla="*/ 9 w 141024"/>
                  <a:gd name="connsiteY4-70" fmla="*/ 71451 h 148862"/>
                  <a:gd name="connsiteX0-71" fmla="*/ 9 w 140173"/>
                  <a:gd name="connsiteY0-72" fmla="*/ 71451 h 148862"/>
                  <a:gd name="connsiteX1-73" fmla="*/ 71446 w 140173"/>
                  <a:gd name="connsiteY1-74" fmla="*/ 14 h 148862"/>
                  <a:gd name="connsiteX2-75" fmla="*/ 140026 w 140173"/>
                  <a:gd name="connsiteY2-76" fmla="*/ 77166 h 148862"/>
                  <a:gd name="connsiteX3-77" fmla="*/ 74304 w 140173"/>
                  <a:gd name="connsiteY3-78" fmla="*/ 148604 h 148862"/>
                  <a:gd name="connsiteX4-79" fmla="*/ 9 w 140173"/>
                  <a:gd name="connsiteY4-80" fmla="*/ 71451 h 148862"/>
                  <a:gd name="connsiteX0-81" fmla="*/ 9 w 140257"/>
                  <a:gd name="connsiteY0-82" fmla="*/ 71451 h 148862"/>
                  <a:gd name="connsiteX1-83" fmla="*/ 71446 w 140257"/>
                  <a:gd name="connsiteY1-84" fmla="*/ 14 h 148862"/>
                  <a:gd name="connsiteX2-85" fmla="*/ 140026 w 140257"/>
                  <a:gd name="connsiteY2-86" fmla="*/ 77166 h 148862"/>
                  <a:gd name="connsiteX3-87" fmla="*/ 74304 w 140257"/>
                  <a:gd name="connsiteY3-88" fmla="*/ 148604 h 148862"/>
                  <a:gd name="connsiteX4-89" fmla="*/ 9 w 140257"/>
                  <a:gd name="connsiteY4-90" fmla="*/ 71451 h 148862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</a:cxnLst>
                <a:rect l="l" t="t" r="r" b="b"/>
                <a:pathLst>
                  <a:path w="140257" h="148862">
                    <a:moveTo>
                      <a:pt x="9" y="71451"/>
                    </a:moveTo>
                    <a:cubicBezTo>
                      <a:pt x="-467" y="46686"/>
                      <a:pt x="19535" y="-938"/>
                      <a:pt x="71446" y="14"/>
                    </a:cubicBezTo>
                    <a:cubicBezTo>
                      <a:pt x="123357" y="966"/>
                      <a:pt x="142638" y="44242"/>
                      <a:pt x="140026" y="77166"/>
                    </a:cubicBezTo>
                    <a:cubicBezTo>
                      <a:pt x="141931" y="102883"/>
                      <a:pt x="125739" y="152890"/>
                      <a:pt x="74304" y="148604"/>
                    </a:cubicBezTo>
                    <a:cubicBezTo>
                      <a:pt x="22869" y="144318"/>
                      <a:pt x="485" y="96216"/>
                      <a:pt x="9" y="71451"/>
                    </a:cubicBezTo>
                    <a:close/>
                  </a:path>
                </a:pathLst>
              </a:custGeom>
              <a:noFill/>
              <a:ln w="25400" cap="rnd">
                <a:solidFill>
                  <a:schemeClr val="tx1">
                    <a:lumMod val="85000"/>
                    <a:lumOff val="15000"/>
                  </a:scheme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2" name="任意多边形 71"/>
              <p:cNvSpPr/>
              <p:nvPr/>
            </p:nvSpPr>
            <p:spPr>
              <a:xfrm>
                <a:off x="2176934" y="4495047"/>
                <a:ext cx="227805" cy="371040"/>
              </a:xfrm>
              <a:custGeom>
                <a:avLst/>
                <a:gdLst>
                  <a:gd name="connsiteX0" fmla="*/ 131483 w 768692"/>
                  <a:gd name="connsiteY0" fmla="*/ 0 h 962212"/>
                  <a:gd name="connsiteX1" fmla="*/ 394448 w 768692"/>
                  <a:gd name="connsiteY1" fmla="*/ 197223 h 962212"/>
                  <a:gd name="connsiteX2" fmla="*/ 621553 w 768692"/>
                  <a:gd name="connsiteY2" fmla="*/ 137459 h 962212"/>
                  <a:gd name="connsiteX3" fmla="*/ 764989 w 768692"/>
                  <a:gd name="connsiteY3" fmla="*/ 472141 h 962212"/>
                  <a:gd name="connsiteX4" fmla="*/ 472142 w 768692"/>
                  <a:gd name="connsiteY4" fmla="*/ 531906 h 962212"/>
                  <a:gd name="connsiteX5" fmla="*/ 591671 w 768692"/>
                  <a:gd name="connsiteY5" fmla="*/ 770965 h 962212"/>
                  <a:gd name="connsiteX6" fmla="*/ 442259 w 768692"/>
                  <a:gd name="connsiteY6" fmla="*/ 806823 h 962212"/>
                  <a:gd name="connsiteX7" fmla="*/ 352612 w 768692"/>
                  <a:gd name="connsiteY7" fmla="*/ 693271 h 962212"/>
                  <a:gd name="connsiteX8" fmla="*/ 197224 w 768692"/>
                  <a:gd name="connsiteY8" fmla="*/ 878541 h 962212"/>
                  <a:gd name="connsiteX9" fmla="*/ 0 w 768692"/>
                  <a:gd name="connsiteY9" fmla="*/ 962212 h 962212"/>
                  <a:gd name="connsiteX0-1" fmla="*/ 61103 w 698312"/>
                  <a:gd name="connsiteY0-2" fmla="*/ 0 h 1082820"/>
                  <a:gd name="connsiteX1-3" fmla="*/ 324068 w 698312"/>
                  <a:gd name="connsiteY1-4" fmla="*/ 197223 h 1082820"/>
                  <a:gd name="connsiteX2-5" fmla="*/ 551173 w 698312"/>
                  <a:gd name="connsiteY2-6" fmla="*/ 137459 h 1082820"/>
                  <a:gd name="connsiteX3-7" fmla="*/ 694609 w 698312"/>
                  <a:gd name="connsiteY3-8" fmla="*/ 472141 h 1082820"/>
                  <a:gd name="connsiteX4-9" fmla="*/ 401762 w 698312"/>
                  <a:gd name="connsiteY4-10" fmla="*/ 531906 h 1082820"/>
                  <a:gd name="connsiteX5-11" fmla="*/ 521291 w 698312"/>
                  <a:gd name="connsiteY5-12" fmla="*/ 770965 h 1082820"/>
                  <a:gd name="connsiteX6-13" fmla="*/ 371879 w 698312"/>
                  <a:gd name="connsiteY6-14" fmla="*/ 806823 h 1082820"/>
                  <a:gd name="connsiteX7-15" fmla="*/ 282232 w 698312"/>
                  <a:gd name="connsiteY7-16" fmla="*/ 693271 h 1082820"/>
                  <a:gd name="connsiteX8-17" fmla="*/ 126844 w 698312"/>
                  <a:gd name="connsiteY8-18" fmla="*/ 878541 h 1082820"/>
                  <a:gd name="connsiteX9-19" fmla="*/ 0 w 698312"/>
                  <a:gd name="connsiteY9-20" fmla="*/ 1082820 h 1082820"/>
                  <a:gd name="connsiteX0-21" fmla="*/ 61103 w 698312"/>
                  <a:gd name="connsiteY0-22" fmla="*/ 0 h 1082820"/>
                  <a:gd name="connsiteX1-23" fmla="*/ 324068 w 698312"/>
                  <a:gd name="connsiteY1-24" fmla="*/ 197223 h 1082820"/>
                  <a:gd name="connsiteX2-25" fmla="*/ 551173 w 698312"/>
                  <a:gd name="connsiteY2-26" fmla="*/ 137459 h 1082820"/>
                  <a:gd name="connsiteX3-27" fmla="*/ 694609 w 698312"/>
                  <a:gd name="connsiteY3-28" fmla="*/ 472141 h 1082820"/>
                  <a:gd name="connsiteX4-29" fmla="*/ 401762 w 698312"/>
                  <a:gd name="connsiteY4-30" fmla="*/ 531906 h 1082820"/>
                  <a:gd name="connsiteX5-31" fmla="*/ 521291 w 698312"/>
                  <a:gd name="connsiteY5-32" fmla="*/ 770965 h 1082820"/>
                  <a:gd name="connsiteX6-33" fmla="*/ 371879 w 698312"/>
                  <a:gd name="connsiteY6-34" fmla="*/ 806823 h 1082820"/>
                  <a:gd name="connsiteX7-35" fmla="*/ 282232 w 698312"/>
                  <a:gd name="connsiteY7-36" fmla="*/ 693271 h 1082820"/>
                  <a:gd name="connsiteX8-37" fmla="*/ 176111 w 698312"/>
                  <a:gd name="connsiteY8-38" fmla="*/ 905342 h 1082820"/>
                  <a:gd name="connsiteX9-39" fmla="*/ 0 w 698312"/>
                  <a:gd name="connsiteY9-40" fmla="*/ 1082820 h 1082820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  <a:cxn ang="0">
                    <a:pos x="connsiteX6-13" y="connsiteY6-14"/>
                  </a:cxn>
                  <a:cxn ang="0">
                    <a:pos x="connsiteX7-15" y="connsiteY7-16"/>
                  </a:cxn>
                  <a:cxn ang="0">
                    <a:pos x="connsiteX8-17" y="connsiteY8-18"/>
                  </a:cxn>
                  <a:cxn ang="0">
                    <a:pos x="connsiteX9-19" y="connsiteY9-20"/>
                  </a:cxn>
                </a:cxnLst>
                <a:rect l="l" t="t" r="r" b="b"/>
                <a:pathLst>
                  <a:path w="698312" h="1082820">
                    <a:moveTo>
                      <a:pt x="61103" y="0"/>
                    </a:moveTo>
                    <a:cubicBezTo>
                      <a:pt x="151746" y="87156"/>
                      <a:pt x="242390" y="174313"/>
                      <a:pt x="324068" y="197223"/>
                    </a:cubicBezTo>
                    <a:cubicBezTo>
                      <a:pt x="405746" y="220133"/>
                      <a:pt x="489416" y="91639"/>
                      <a:pt x="551173" y="137459"/>
                    </a:cubicBezTo>
                    <a:cubicBezTo>
                      <a:pt x="612930" y="183279"/>
                      <a:pt x="719511" y="406400"/>
                      <a:pt x="694609" y="472141"/>
                    </a:cubicBezTo>
                    <a:cubicBezTo>
                      <a:pt x="669707" y="537882"/>
                      <a:pt x="430648" y="482102"/>
                      <a:pt x="401762" y="531906"/>
                    </a:cubicBezTo>
                    <a:cubicBezTo>
                      <a:pt x="372876" y="581710"/>
                      <a:pt x="526272" y="725146"/>
                      <a:pt x="521291" y="770965"/>
                    </a:cubicBezTo>
                    <a:cubicBezTo>
                      <a:pt x="516311" y="816785"/>
                      <a:pt x="411722" y="819772"/>
                      <a:pt x="371879" y="806823"/>
                    </a:cubicBezTo>
                    <a:cubicBezTo>
                      <a:pt x="332036" y="793874"/>
                      <a:pt x="314860" y="676851"/>
                      <a:pt x="282232" y="693271"/>
                    </a:cubicBezTo>
                    <a:cubicBezTo>
                      <a:pt x="249604" y="709691"/>
                      <a:pt x="223150" y="840417"/>
                      <a:pt x="176111" y="905342"/>
                    </a:cubicBezTo>
                    <a:cubicBezTo>
                      <a:pt x="129072" y="970267"/>
                      <a:pt x="69227" y="1063396"/>
                      <a:pt x="0" y="1082820"/>
                    </a:cubicBezTo>
                  </a:path>
                </a:pathLst>
              </a:custGeom>
              <a:noFill/>
              <a:ln w="25400" cap="rnd">
                <a:solidFill>
                  <a:schemeClr val="tx1">
                    <a:lumMod val="85000"/>
                    <a:lumOff val="15000"/>
                  </a:scheme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3" name="任意多边形 72"/>
              <p:cNvSpPr/>
              <p:nvPr/>
            </p:nvSpPr>
            <p:spPr>
              <a:xfrm>
                <a:off x="2353279" y="4809159"/>
                <a:ext cx="49757" cy="61548"/>
              </a:xfrm>
              <a:custGeom>
                <a:avLst/>
                <a:gdLst>
                  <a:gd name="connsiteX0" fmla="*/ 6763 w 126447"/>
                  <a:gd name="connsiteY0" fmla="*/ 18499 h 191822"/>
                  <a:gd name="connsiteX1" fmla="*/ 126292 w 126447"/>
                  <a:gd name="connsiteY1" fmla="*/ 24476 h 191822"/>
                  <a:gd name="connsiteX2" fmla="*/ 30669 w 126447"/>
                  <a:gd name="connsiteY2" fmla="*/ 191817 h 191822"/>
                  <a:gd name="connsiteX3" fmla="*/ 6763 w 126447"/>
                  <a:gd name="connsiteY3" fmla="*/ 18499 h 191822"/>
                  <a:gd name="connsiteX0-1" fmla="*/ 394 w 120595"/>
                  <a:gd name="connsiteY0-2" fmla="*/ 16500 h 159942"/>
                  <a:gd name="connsiteX1-3" fmla="*/ 119923 w 120595"/>
                  <a:gd name="connsiteY1-4" fmla="*/ 22477 h 159942"/>
                  <a:gd name="connsiteX2-5" fmla="*/ 84065 w 120595"/>
                  <a:gd name="connsiteY2-6" fmla="*/ 159936 h 159942"/>
                  <a:gd name="connsiteX3-7" fmla="*/ 394 w 120595"/>
                  <a:gd name="connsiteY3-8" fmla="*/ 16500 h 159942"/>
                  <a:gd name="connsiteX0-9" fmla="*/ 939 w 129518"/>
                  <a:gd name="connsiteY0-10" fmla="*/ 16500 h 160211"/>
                  <a:gd name="connsiteX1-11" fmla="*/ 120468 w 129518"/>
                  <a:gd name="connsiteY1-12" fmla="*/ 22477 h 160211"/>
                  <a:gd name="connsiteX2-13" fmla="*/ 84610 w 129518"/>
                  <a:gd name="connsiteY2-14" fmla="*/ 159936 h 160211"/>
                  <a:gd name="connsiteX3-15" fmla="*/ 939 w 129518"/>
                  <a:gd name="connsiteY3-16" fmla="*/ 16500 h 160211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129518" h="160211">
                    <a:moveTo>
                      <a:pt x="939" y="16500"/>
                    </a:moveTo>
                    <a:cubicBezTo>
                      <a:pt x="6915" y="-6410"/>
                      <a:pt x="116484" y="-6409"/>
                      <a:pt x="120468" y="22477"/>
                    </a:cubicBezTo>
                    <a:cubicBezTo>
                      <a:pt x="124452" y="51363"/>
                      <a:pt x="152344" y="152964"/>
                      <a:pt x="84610" y="159936"/>
                    </a:cubicBezTo>
                    <a:cubicBezTo>
                      <a:pt x="16876" y="166908"/>
                      <a:pt x="-5037" y="39410"/>
                      <a:pt x="939" y="16500"/>
                    </a:cubicBezTo>
                    <a:close/>
                  </a:path>
                </a:pathLst>
              </a:custGeom>
              <a:noFill/>
              <a:ln w="25400" cap="rnd">
                <a:solidFill>
                  <a:schemeClr val="tx1">
                    <a:lumMod val="85000"/>
                    <a:lumOff val="15000"/>
                  </a:scheme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4" name="任意多边形 73"/>
              <p:cNvSpPr/>
              <p:nvPr/>
            </p:nvSpPr>
            <p:spPr>
              <a:xfrm>
                <a:off x="2500518" y="4409062"/>
                <a:ext cx="255640" cy="461540"/>
              </a:xfrm>
              <a:custGeom>
                <a:avLst/>
                <a:gdLst>
                  <a:gd name="connsiteX0" fmla="*/ 420402 w 665437"/>
                  <a:gd name="connsiteY0" fmla="*/ 0 h 1201399"/>
                  <a:gd name="connsiteX1" fmla="*/ 181343 w 665437"/>
                  <a:gd name="connsiteY1" fmla="*/ 161365 h 1201399"/>
                  <a:gd name="connsiteX2" fmla="*/ 37908 w 665437"/>
                  <a:gd name="connsiteY2" fmla="*/ 173318 h 1201399"/>
                  <a:gd name="connsiteX3" fmla="*/ 2049 w 665437"/>
                  <a:gd name="connsiteY3" fmla="*/ 239059 h 1201399"/>
                  <a:gd name="connsiteX4" fmla="*/ 37908 w 665437"/>
                  <a:gd name="connsiteY4" fmla="*/ 579718 h 1201399"/>
                  <a:gd name="connsiteX5" fmla="*/ 306849 w 665437"/>
                  <a:gd name="connsiteY5" fmla="*/ 753036 h 1201399"/>
                  <a:gd name="connsiteX6" fmla="*/ 282943 w 665437"/>
                  <a:gd name="connsiteY6" fmla="*/ 926353 h 1201399"/>
                  <a:gd name="connsiteX7" fmla="*/ 336731 w 665437"/>
                  <a:gd name="connsiteY7" fmla="*/ 1093695 h 1201399"/>
                  <a:gd name="connsiteX8" fmla="*/ 306849 w 665437"/>
                  <a:gd name="connsiteY8" fmla="*/ 1201271 h 1201399"/>
                  <a:gd name="connsiteX9" fmla="*/ 408449 w 665437"/>
                  <a:gd name="connsiteY9" fmla="*/ 1111624 h 1201399"/>
                  <a:gd name="connsiteX10" fmla="*/ 444308 w 665437"/>
                  <a:gd name="connsiteY10" fmla="*/ 944283 h 1201399"/>
                  <a:gd name="connsiteX11" fmla="*/ 516025 w 665437"/>
                  <a:gd name="connsiteY11" fmla="*/ 818777 h 1201399"/>
                  <a:gd name="connsiteX12" fmla="*/ 665437 w 665437"/>
                  <a:gd name="connsiteY12" fmla="*/ 753036 h 12013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665437" h="1201399">
                    <a:moveTo>
                      <a:pt x="420402" y="0"/>
                    </a:moveTo>
                    <a:cubicBezTo>
                      <a:pt x="332747" y="66239"/>
                      <a:pt x="245092" y="132479"/>
                      <a:pt x="181343" y="161365"/>
                    </a:cubicBezTo>
                    <a:cubicBezTo>
                      <a:pt x="117594" y="190251"/>
                      <a:pt x="67790" y="160369"/>
                      <a:pt x="37908" y="173318"/>
                    </a:cubicBezTo>
                    <a:cubicBezTo>
                      <a:pt x="8026" y="186267"/>
                      <a:pt x="2049" y="171326"/>
                      <a:pt x="2049" y="239059"/>
                    </a:cubicBezTo>
                    <a:cubicBezTo>
                      <a:pt x="2049" y="306792"/>
                      <a:pt x="-12892" y="494055"/>
                      <a:pt x="37908" y="579718"/>
                    </a:cubicBezTo>
                    <a:cubicBezTo>
                      <a:pt x="88708" y="665381"/>
                      <a:pt x="266010" y="695264"/>
                      <a:pt x="306849" y="753036"/>
                    </a:cubicBezTo>
                    <a:cubicBezTo>
                      <a:pt x="347688" y="810808"/>
                      <a:pt x="277963" y="869577"/>
                      <a:pt x="282943" y="926353"/>
                    </a:cubicBezTo>
                    <a:cubicBezTo>
                      <a:pt x="287923" y="983129"/>
                      <a:pt x="332747" y="1047875"/>
                      <a:pt x="336731" y="1093695"/>
                    </a:cubicBezTo>
                    <a:cubicBezTo>
                      <a:pt x="340715" y="1139515"/>
                      <a:pt x="294896" y="1198283"/>
                      <a:pt x="306849" y="1201271"/>
                    </a:cubicBezTo>
                    <a:cubicBezTo>
                      <a:pt x="318802" y="1204259"/>
                      <a:pt x="385539" y="1154455"/>
                      <a:pt x="408449" y="1111624"/>
                    </a:cubicBezTo>
                    <a:cubicBezTo>
                      <a:pt x="431359" y="1068793"/>
                      <a:pt x="426379" y="993091"/>
                      <a:pt x="444308" y="944283"/>
                    </a:cubicBezTo>
                    <a:cubicBezTo>
                      <a:pt x="462237" y="895475"/>
                      <a:pt x="479170" y="850651"/>
                      <a:pt x="516025" y="818777"/>
                    </a:cubicBezTo>
                    <a:cubicBezTo>
                      <a:pt x="552880" y="786903"/>
                      <a:pt x="609158" y="769969"/>
                      <a:pt x="665437" y="753036"/>
                    </a:cubicBezTo>
                  </a:path>
                </a:pathLst>
              </a:custGeom>
              <a:noFill/>
              <a:ln w="25400" cap="rnd">
                <a:solidFill>
                  <a:schemeClr val="tx1">
                    <a:lumMod val="85000"/>
                    <a:lumOff val="15000"/>
                  </a:scheme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5" name="任意多边形 74"/>
              <p:cNvSpPr/>
              <p:nvPr/>
            </p:nvSpPr>
            <p:spPr>
              <a:xfrm>
                <a:off x="2693191" y="4801426"/>
                <a:ext cx="48215" cy="91839"/>
              </a:xfrm>
              <a:custGeom>
                <a:avLst/>
                <a:gdLst>
                  <a:gd name="connsiteX0" fmla="*/ 125506 w 125506"/>
                  <a:gd name="connsiteY0" fmla="*/ 0 h 239059"/>
                  <a:gd name="connsiteX1" fmla="*/ 59765 w 125506"/>
                  <a:gd name="connsiteY1" fmla="*/ 23906 h 239059"/>
                  <a:gd name="connsiteX2" fmla="*/ 0 w 125506"/>
                  <a:gd name="connsiteY2" fmla="*/ 143435 h 239059"/>
                  <a:gd name="connsiteX3" fmla="*/ 59765 w 125506"/>
                  <a:gd name="connsiteY3" fmla="*/ 239059 h 2390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5506" h="239059">
                    <a:moveTo>
                      <a:pt x="125506" y="0"/>
                    </a:moveTo>
                    <a:cubicBezTo>
                      <a:pt x="103094" y="0"/>
                      <a:pt x="80683" y="0"/>
                      <a:pt x="59765" y="23906"/>
                    </a:cubicBezTo>
                    <a:cubicBezTo>
                      <a:pt x="38847" y="47812"/>
                      <a:pt x="0" y="107576"/>
                      <a:pt x="0" y="143435"/>
                    </a:cubicBezTo>
                    <a:cubicBezTo>
                      <a:pt x="0" y="179294"/>
                      <a:pt x="29882" y="209176"/>
                      <a:pt x="59765" y="239059"/>
                    </a:cubicBezTo>
                  </a:path>
                </a:pathLst>
              </a:custGeom>
              <a:noFill/>
              <a:ln w="25400" cap="rnd">
                <a:solidFill>
                  <a:schemeClr val="tx1">
                    <a:lumMod val="85000"/>
                    <a:lumOff val="15000"/>
                  </a:scheme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54" name="任意多边形 53"/>
            <p:cNvSpPr/>
            <p:nvPr/>
          </p:nvSpPr>
          <p:spPr>
            <a:xfrm rot="20279529">
              <a:off x="2598988" y="4623569"/>
              <a:ext cx="174702" cy="83215"/>
            </a:xfrm>
            <a:custGeom>
              <a:avLst/>
              <a:gdLst>
                <a:gd name="connsiteX0" fmla="*/ 0 w 145605"/>
                <a:gd name="connsiteY0" fmla="*/ 221320 h 221320"/>
                <a:gd name="connsiteX1" fmla="*/ 66978 w 145605"/>
                <a:gd name="connsiteY1" fmla="*/ 107748 h 221320"/>
                <a:gd name="connsiteX2" fmla="*/ 145605 w 145605"/>
                <a:gd name="connsiteY2" fmla="*/ 0 h 221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5605" h="221320">
                  <a:moveTo>
                    <a:pt x="0" y="221320"/>
                  </a:moveTo>
                  <a:cubicBezTo>
                    <a:pt x="21355" y="182977"/>
                    <a:pt x="42711" y="144635"/>
                    <a:pt x="66978" y="107748"/>
                  </a:cubicBezTo>
                  <a:cubicBezTo>
                    <a:pt x="91245" y="70861"/>
                    <a:pt x="118425" y="35430"/>
                    <a:pt x="145605" y="0"/>
                  </a:cubicBezTo>
                </a:path>
              </a:pathLst>
            </a:custGeom>
            <a:noFill/>
            <a:ln w="6350" cap="rnd">
              <a:solidFill>
                <a:schemeClr val="tx1">
                  <a:lumMod val="85000"/>
                  <a:lumOff val="15000"/>
                </a:scheme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5" name="任意多边形 54"/>
            <p:cNvSpPr/>
            <p:nvPr/>
          </p:nvSpPr>
          <p:spPr>
            <a:xfrm rot="20279529">
              <a:off x="2479596" y="4480372"/>
              <a:ext cx="223342" cy="118799"/>
            </a:xfrm>
            <a:custGeom>
              <a:avLst/>
              <a:gdLst>
                <a:gd name="connsiteX0" fmla="*/ 0 w 145605"/>
                <a:gd name="connsiteY0" fmla="*/ 221320 h 221320"/>
                <a:gd name="connsiteX1" fmla="*/ 66978 w 145605"/>
                <a:gd name="connsiteY1" fmla="*/ 107748 h 221320"/>
                <a:gd name="connsiteX2" fmla="*/ 145605 w 145605"/>
                <a:gd name="connsiteY2" fmla="*/ 0 h 221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5605" h="221320">
                  <a:moveTo>
                    <a:pt x="0" y="221320"/>
                  </a:moveTo>
                  <a:cubicBezTo>
                    <a:pt x="21355" y="182977"/>
                    <a:pt x="42711" y="144635"/>
                    <a:pt x="66978" y="107748"/>
                  </a:cubicBezTo>
                  <a:cubicBezTo>
                    <a:pt x="91245" y="70861"/>
                    <a:pt x="118425" y="35430"/>
                    <a:pt x="145605" y="0"/>
                  </a:cubicBezTo>
                </a:path>
              </a:pathLst>
            </a:custGeom>
            <a:noFill/>
            <a:ln w="6350" cap="rnd">
              <a:solidFill>
                <a:schemeClr val="tx1">
                  <a:lumMod val="85000"/>
                  <a:lumOff val="15000"/>
                </a:scheme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6" name="任意多边形 55"/>
            <p:cNvSpPr/>
            <p:nvPr/>
          </p:nvSpPr>
          <p:spPr>
            <a:xfrm rot="20279529">
              <a:off x="2127434" y="4559064"/>
              <a:ext cx="113703" cy="55204"/>
            </a:xfrm>
            <a:custGeom>
              <a:avLst/>
              <a:gdLst>
                <a:gd name="connsiteX0" fmla="*/ 0 w 145605"/>
                <a:gd name="connsiteY0" fmla="*/ 221320 h 221320"/>
                <a:gd name="connsiteX1" fmla="*/ 66978 w 145605"/>
                <a:gd name="connsiteY1" fmla="*/ 107748 h 221320"/>
                <a:gd name="connsiteX2" fmla="*/ 145605 w 145605"/>
                <a:gd name="connsiteY2" fmla="*/ 0 h 221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5605" h="221320">
                  <a:moveTo>
                    <a:pt x="0" y="221320"/>
                  </a:moveTo>
                  <a:cubicBezTo>
                    <a:pt x="21355" y="182977"/>
                    <a:pt x="42711" y="144635"/>
                    <a:pt x="66978" y="107748"/>
                  </a:cubicBezTo>
                  <a:cubicBezTo>
                    <a:pt x="91245" y="70861"/>
                    <a:pt x="118425" y="35430"/>
                    <a:pt x="145605" y="0"/>
                  </a:cubicBezTo>
                </a:path>
              </a:pathLst>
            </a:custGeom>
            <a:noFill/>
            <a:ln w="6350" cap="rnd">
              <a:solidFill>
                <a:schemeClr val="tx1">
                  <a:lumMod val="85000"/>
                  <a:lumOff val="15000"/>
                </a:scheme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7" name="任意多边形 56"/>
            <p:cNvSpPr/>
            <p:nvPr/>
          </p:nvSpPr>
          <p:spPr>
            <a:xfrm rot="20279529">
              <a:off x="2594342" y="4571927"/>
              <a:ext cx="163589" cy="96477"/>
            </a:xfrm>
            <a:custGeom>
              <a:avLst/>
              <a:gdLst>
                <a:gd name="connsiteX0" fmla="*/ 0 w 145605"/>
                <a:gd name="connsiteY0" fmla="*/ 221320 h 221320"/>
                <a:gd name="connsiteX1" fmla="*/ 66978 w 145605"/>
                <a:gd name="connsiteY1" fmla="*/ 107748 h 221320"/>
                <a:gd name="connsiteX2" fmla="*/ 145605 w 145605"/>
                <a:gd name="connsiteY2" fmla="*/ 0 h 221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5605" h="221320">
                  <a:moveTo>
                    <a:pt x="0" y="221320"/>
                  </a:moveTo>
                  <a:cubicBezTo>
                    <a:pt x="21355" y="182977"/>
                    <a:pt x="42711" y="144635"/>
                    <a:pt x="66978" y="107748"/>
                  </a:cubicBezTo>
                  <a:cubicBezTo>
                    <a:pt x="91245" y="70861"/>
                    <a:pt x="118425" y="35430"/>
                    <a:pt x="145605" y="0"/>
                  </a:cubicBezTo>
                </a:path>
              </a:pathLst>
            </a:custGeom>
            <a:noFill/>
            <a:ln w="6350" cap="rnd">
              <a:solidFill>
                <a:schemeClr val="tx1">
                  <a:lumMod val="85000"/>
                  <a:lumOff val="15000"/>
                </a:scheme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8" name="任意多边形 57"/>
            <p:cNvSpPr/>
            <p:nvPr/>
          </p:nvSpPr>
          <p:spPr>
            <a:xfrm rot="20279529">
              <a:off x="2135496" y="4638952"/>
              <a:ext cx="269481" cy="148399"/>
            </a:xfrm>
            <a:custGeom>
              <a:avLst/>
              <a:gdLst>
                <a:gd name="connsiteX0" fmla="*/ 0 w 145605"/>
                <a:gd name="connsiteY0" fmla="*/ 221320 h 221320"/>
                <a:gd name="connsiteX1" fmla="*/ 66978 w 145605"/>
                <a:gd name="connsiteY1" fmla="*/ 107748 h 221320"/>
                <a:gd name="connsiteX2" fmla="*/ 145605 w 145605"/>
                <a:gd name="connsiteY2" fmla="*/ 0 h 221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5605" h="221320">
                  <a:moveTo>
                    <a:pt x="0" y="221320"/>
                  </a:moveTo>
                  <a:cubicBezTo>
                    <a:pt x="21355" y="182977"/>
                    <a:pt x="42711" y="144635"/>
                    <a:pt x="66978" y="107748"/>
                  </a:cubicBezTo>
                  <a:cubicBezTo>
                    <a:pt x="91245" y="70861"/>
                    <a:pt x="118425" y="35430"/>
                    <a:pt x="145605" y="0"/>
                  </a:cubicBezTo>
                </a:path>
              </a:pathLst>
            </a:custGeom>
            <a:noFill/>
            <a:ln w="6350" cap="rnd">
              <a:solidFill>
                <a:schemeClr val="tx1">
                  <a:lumMod val="85000"/>
                  <a:lumOff val="15000"/>
                </a:scheme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9" name="任意多边形 58"/>
            <p:cNvSpPr/>
            <p:nvPr/>
          </p:nvSpPr>
          <p:spPr>
            <a:xfrm rot="20279529">
              <a:off x="2551872" y="4532481"/>
              <a:ext cx="202631" cy="103393"/>
            </a:xfrm>
            <a:custGeom>
              <a:avLst/>
              <a:gdLst>
                <a:gd name="connsiteX0" fmla="*/ 0 w 145605"/>
                <a:gd name="connsiteY0" fmla="*/ 221320 h 221320"/>
                <a:gd name="connsiteX1" fmla="*/ 66978 w 145605"/>
                <a:gd name="connsiteY1" fmla="*/ 107748 h 221320"/>
                <a:gd name="connsiteX2" fmla="*/ 145605 w 145605"/>
                <a:gd name="connsiteY2" fmla="*/ 0 h 221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5605" h="221320">
                  <a:moveTo>
                    <a:pt x="0" y="221320"/>
                  </a:moveTo>
                  <a:cubicBezTo>
                    <a:pt x="21355" y="182977"/>
                    <a:pt x="42711" y="144635"/>
                    <a:pt x="66978" y="107748"/>
                  </a:cubicBezTo>
                  <a:cubicBezTo>
                    <a:pt x="91245" y="70861"/>
                    <a:pt x="118425" y="35430"/>
                    <a:pt x="145605" y="0"/>
                  </a:cubicBezTo>
                </a:path>
              </a:pathLst>
            </a:custGeom>
            <a:noFill/>
            <a:ln w="6350" cap="rnd">
              <a:solidFill>
                <a:schemeClr val="tx1">
                  <a:lumMod val="85000"/>
                  <a:lumOff val="15000"/>
                </a:scheme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0" name="任意多边形 59"/>
            <p:cNvSpPr/>
            <p:nvPr/>
          </p:nvSpPr>
          <p:spPr>
            <a:xfrm rot="20279529">
              <a:off x="2524326" y="4506288"/>
              <a:ext cx="197416" cy="96522"/>
            </a:xfrm>
            <a:custGeom>
              <a:avLst/>
              <a:gdLst>
                <a:gd name="connsiteX0" fmla="*/ 0 w 145605"/>
                <a:gd name="connsiteY0" fmla="*/ 221320 h 221320"/>
                <a:gd name="connsiteX1" fmla="*/ 66978 w 145605"/>
                <a:gd name="connsiteY1" fmla="*/ 107748 h 221320"/>
                <a:gd name="connsiteX2" fmla="*/ 145605 w 145605"/>
                <a:gd name="connsiteY2" fmla="*/ 0 h 221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5605" h="221320">
                  <a:moveTo>
                    <a:pt x="0" y="221320"/>
                  </a:moveTo>
                  <a:cubicBezTo>
                    <a:pt x="21355" y="182977"/>
                    <a:pt x="42711" y="144635"/>
                    <a:pt x="66978" y="107748"/>
                  </a:cubicBezTo>
                  <a:cubicBezTo>
                    <a:pt x="91245" y="70861"/>
                    <a:pt x="118425" y="35430"/>
                    <a:pt x="145605" y="0"/>
                  </a:cubicBezTo>
                </a:path>
              </a:pathLst>
            </a:custGeom>
            <a:noFill/>
            <a:ln w="6350" cap="rnd">
              <a:solidFill>
                <a:schemeClr val="tx1">
                  <a:lumMod val="85000"/>
                  <a:lumOff val="15000"/>
                </a:scheme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1" name="任意多边形 60"/>
            <p:cNvSpPr/>
            <p:nvPr/>
          </p:nvSpPr>
          <p:spPr>
            <a:xfrm rot="20279529">
              <a:off x="2501282" y="4464098"/>
              <a:ext cx="153497" cy="79925"/>
            </a:xfrm>
            <a:custGeom>
              <a:avLst/>
              <a:gdLst>
                <a:gd name="connsiteX0" fmla="*/ 0 w 145605"/>
                <a:gd name="connsiteY0" fmla="*/ 221320 h 221320"/>
                <a:gd name="connsiteX1" fmla="*/ 66978 w 145605"/>
                <a:gd name="connsiteY1" fmla="*/ 107748 h 221320"/>
                <a:gd name="connsiteX2" fmla="*/ 145605 w 145605"/>
                <a:gd name="connsiteY2" fmla="*/ 0 h 221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5605" h="221320">
                  <a:moveTo>
                    <a:pt x="0" y="221320"/>
                  </a:moveTo>
                  <a:cubicBezTo>
                    <a:pt x="21355" y="182977"/>
                    <a:pt x="42711" y="144635"/>
                    <a:pt x="66978" y="107748"/>
                  </a:cubicBezTo>
                  <a:cubicBezTo>
                    <a:pt x="91245" y="70861"/>
                    <a:pt x="118425" y="35430"/>
                    <a:pt x="145605" y="0"/>
                  </a:cubicBezTo>
                </a:path>
              </a:pathLst>
            </a:custGeom>
            <a:noFill/>
            <a:ln w="6350" cap="rnd">
              <a:solidFill>
                <a:schemeClr val="tx1">
                  <a:lumMod val="85000"/>
                  <a:lumOff val="15000"/>
                </a:scheme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2" name="任意多边形 61"/>
            <p:cNvSpPr/>
            <p:nvPr/>
          </p:nvSpPr>
          <p:spPr>
            <a:xfrm rot="20279529">
              <a:off x="2328701" y="4625707"/>
              <a:ext cx="74052" cy="28249"/>
            </a:xfrm>
            <a:custGeom>
              <a:avLst/>
              <a:gdLst>
                <a:gd name="connsiteX0" fmla="*/ 0 w 145605"/>
                <a:gd name="connsiteY0" fmla="*/ 221320 h 221320"/>
                <a:gd name="connsiteX1" fmla="*/ 66978 w 145605"/>
                <a:gd name="connsiteY1" fmla="*/ 107748 h 221320"/>
                <a:gd name="connsiteX2" fmla="*/ 145605 w 145605"/>
                <a:gd name="connsiteY2" fmla="*/ 0 h 221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5605" h="221320">
                  <a:moveTo>
                    <a:pt x="0" y="221320"/>
                  </a:moveTo>
                  <a:cubicBezTo>
                    <a:pt x="21355" y="182977"/>
                    <a:pt x="42711" y="144635"/>
                    <a:pt x="66978" y="107748"/>
                  </a:cubicBezTo>
                  <a:cubicBezTo>
                    <a:pt x="91245" y="70861"/>
                    <a:pt x="118425" y="35430"/>
                    <a:pt x="145605" y="0"/>
                  </a:cubicBezTo>
                </a:path>
              </a:pathLst>
            </a:custGeom>
            <a:noFill/>
            <a:ln w="6350" cap="rnd">
              <a:solidFill>
                <a:schemeClr val="tx1">
                  <a:lumMod val="85000"/>
                  <a:lumOff val="15000"/>
                </a:scheme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3" name="任意多边形 62"/>
            <p:cNvSpPr/>
            <p:nvPr/>
          </p:nvSpPr>
          <p:spPr>
            <a:xfrm rot="20279529">
              <a:off x="2130538" y="4603506"/>
              <a:ext cx="189693" cy="97507"/>
            </a:xfrm>
            <a:custGeom>
              <a:avLst/>
              <a:gdLst>
                <a:gd name="connsiteX0" fmla="*/ 0 w 145605"/>
                <a:gd name="connsiteY0" fmla="*/ 221320 h 221320"/>
                <a:gd name="connsiteX1" fmla="*/ 66978 w 145605"/>
                <a:gd name="connsiteY1" fmla="*/ 107748 h 221320"/>
                <a:gd name="connsiteX2" fmla="*/ 145605 w 145605"/>
                <a:gd name="connsiteY2" fmla="*/ 0 h 221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5605" h="221320">
                  <a:moveTo>
                    <a:pt x="0" y="221320"/>
                  </a:moveTo>
                  <a:cubicBezTo>
                    <a:pt x="21355" y="182977"/>
                    <a:pt x="42711" y="144635"/>
                    <a:pt x="66978" y="107748"/>
                  </a:cubicBezTo>
                  <a:cubicBezTo>
                    <a:pt x="91245" y="70861"/>
                    <a:pt x="118425" y="35430"/>
                    <a:pt x="145605" y="0"/>
                  </a:cubicBezTo>
                </a:path>
              </a:pathLst>
            </a:custGeom>
            <a:noFill/>
            <a:ln w="6350" cap="rnd">
              <a:solidFill>
                <a:schemeClr val="tx1">
                  <a:lumMod val="85000"/>
                  <a:lumOff val="15000"/>
                </a:scheme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4" name="任意多边形 63"/>
            <p:cNvSpPr/>
            <p:nvPr/>
          </p:nvSpPr>
          <p:spPr>
            <a:xfrm rot="20279529">
              <a:off x="2599025" y="4660637"/>
              <a:ext cx="191800" cy="92351"/>
            </a:xfrm>
            <a:custGeom>
              <a:avLst/>
              <a:gdLst>
                <a:gd name="connsiteX0" fmla="*/ 0 w 145605"/>
                <a:gd name="connsiteY0" fmla="*/ 221320 h 221320"/>
                <a:gd name="connsiteX1" fmla="*/ 66978 w 145605"/>
                <a:gd name="connsiteY1" fmla="*/ 107748 h 221320"/>
                <a:gd name="connsiteX2" fmla="*/ 145605 w 145605"/>
                <a:gd name="connsiteY2" fmla="*/ 0 h 221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5605" h="221320">
                  <a:moveTo>
                    <a:pt x="0" y="221320"/>
                  </a:moveTo>
                  <a:cubicBezTo>
                    <a:pt x="21355" y="182977"/>
                    <a:pt x="42711" y="144635"/>
                    <a:pt x="66978" y="107748"/>
                  </a:cubicBezTo>
                  <a:cubicBezTo>
                    <a:pt x="91245" y="70861"/>
                    <a:pt x="118425" y="35430"/>
                    <a:pt x="145605" y="0"/>
                  </a:cubicBezTo>
                </a:path>
              </a:pathLst>
            </a:custGeom>
            <a:noFill/>
            <a:ln w="6350" cap="rnd">
              <a:solidFill>
                <a:schemeClr val="tx1">
                  <a:lumMod val="85000"/>
                  <a:lumOff val="15000"/>
                </a:scheme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5" name="任意多边形 64"/>
            <p:cNvSpPr/>
            <p:nvPr/>
          </p:nvSpPr>
          <p:spPr>
            <a:xfrm rot="20279529">
              <a:off x="2611278" y="4795372"/>
              <a:ext cx="62292" cy="38099"/>
            </a:xfrm>
            <a:custGeom>
              <a:avLst/>
              <a:gdLst>
                <a:gd name="connsiteX0" fmla="*/ 0 w 145605"/>
                <a:gd name="connsiteY0" fmla="*/ 221320 h 221320"/>
                <a:gd name="connsiteX1" fmla="*/ 66978 w 145605"/>
                <a:gd name="connsiteY1" fmla="*/ 107748 h 221320"/>
                <a:gd name="connsiteX2" fmla="*/ 145605 w 145605"/>
                <a:gd name="connsiteY2" fmla="*/ 0 h 221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5605" h="221320">
                  <a:moveTo>
                    <a:pt x="0" y="221320"/>
                  </a:moveTo>
                  <a:cubicBezTo>
                    <a:pt x="21355" y="182977"/>
                    <a:pt x="42711" y="144635"/>
                    <a:pt x="66978" y="107748"/>
                  </a:cubicBezTo>
                  <a:cubicBezTo>
                    <a:pt x="91245" y="70861"/>
                    <a:pt x="118425" y="35430"/>
                    <a:pt x="145605" y="0"/>
                  </a:cubicBezTo>
                </a:path>
              </a:pathLst>
            </a:custGeom>
            <a:noFill/>
            <a:ln w="6350" cap="rnd">
              <a:solidFill>
                <a:schemeClr val="tx1">
                  <a:lumMod val="85000"/>
                  <a:lumOff val="15000"/>
                </a:scheme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6" name="任意多边形 65"/>
            <p:cNvSpPr/>
            <p:nvPr/>
          </p:nvSpPr>
          <p:spPr>
            <a:xfrm rot="20279529">
              <a:off x="2492800" y="4489548"/>
              <a:ext cx="71293" cy="50292"/>
            </a:xfrm>
            <a:custGeom>
              <a:avLst/>
              <a:gdLst>
                <a:gd name="connsiteX0" fmla="*/ 0 w 145605"/>
                <a:gd name="connsiteY0" fmla="*/ 221320 h 221320"/>
                <a:gd name="connsiteX1" fmla="*/ 66978 w 145605"/>
                <a:gd name="connsiteY1" fmla="*/ 107748 h 221320"/>
                <a:gd name="connsiteX2" fmla="*/ 145605 w 145605"/>
                <a:gd name="connsiteY2" fmla="*/ 0 h 221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5605" h="221320">
                  <a:moveTo>
                    <a:pt x="0" y="221320"/>
                  </a:moveTo>
                  <a:cubicBezTo>
                    <a:pt x="21355" y="182977"/>
                    <a:pt x="42711" y="144635"/>
                    <a:pt x="66978" y="107748"/>
                  </a:cubicBezTo>
                  <a:cubicBezTo>
                    <a:pt x="91245" y="70861"/>
                    <a:pt x="118425" y="35430"/>
                    <a:pt x="145605" y="0"/>
                  </a:cubicBezTo>
                </a:path>
              </a:pathLst>
            </a:custGeom>
            <a:noFill/>
            <a:ln w="6350" cap="rnd">
              <a:solidFill>
                <a:schemeClr val="tx1">
                  <a:lumMod val="85000"/>
                  <a:lumOff val="15000"/>
                </a:scheme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7" name="任意多边形 66"/>
            <p:cNvSpPr/>
            <p:nvPr/>
          </p:nvSpPr>
          <p:spPr>
            <a:xfrm rot="20279529">
              <a:off x="2118580" y="4584223"/>
              <a:ext cx="149665" cy="78198"/>
            </a:xfrm>
            <a:custGeom>
              <a:avLst/>
              <a:gdLst>
                <a:gd name="connsiteX0" fmla="*/ 0 w 145605"/>
                <a:gd name="connsiteY0" fmla="*/ 221320 h 221320"/>
                <a:gd name="connsiteX1" fmla="*/ 66978 w 145605"/>
                <a:gd name="connsiteY1" fmla="*/ 107748 h 221320"/>
                <a:gd name="connsiteX2" fmla="*/ 145605 w 145605"/>
                <a:gd name="connsiteY2" fmla="*/ 0 h 221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5605" h="221320">
                  <a:moveTo>
                    <a:pt x="0" y="221320"/>
                  </a:moveTo>
                  <a:cubicBezTo>
                    <a:pt x="21355" y="182977"/>
                    <a:pt x="42711" y="144635"/>
                    <a:pt x="66978" y="107748"/>
                  </a:cubicBezTo>
                  <a:cubicBezTo>
                    <a:pt x="91245" y="70861"/>
                    <a:pt x="118425" y="35430"/>
                    <a:pt x="145605" y="0"/>
                  </a:cubicBezTo>
                </a:path>
              </a:pathLst>
            </a:custGeom>
            <a:noFill/>
            <a:ln w="6350" cap="rnd">
              <a:solidFill>
                <a:schemeClr val="tx1">
                  <a:lumMod val="85000"/>
                  <a:lumOff val="15000"/>
                </a:scheme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8" name="任意多边形 67"/>
            <p:cNvSpPr/>
            <p:nvPr/>
          </p:nvSpPr>
          <p:spPr>
            <a:xfrm rot="20279529">
              <a:off x="2127493" y="4608630"/>
              <a:ext cx="255388" cy="139141"/>
            </a:xfrm>
            <a:custGeom>
              <a:avLst/>
              <a:gdLst>
                <a:gd name="connsiteX0" fmla="*/ 0 w 145605"/>
                <a:gd name="connsiteY0" fmla="*/ 221320 h 221320"/>
                <a:gd name="connsiteX1" fmla="*/ 66978 w 145605"/>
                <a:gd name="connsiteY1" fmla="*/ 107748 h 221320"/>
                <a:gd name="connsiteX2" fmla="*/ 145605 w 145605"/>
                <a:gd name="connsiteY2" fmla="*/ 0 h 221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5605" h="221320">
                  <a:moveTo>
                    <a:pt x="0" y="221320"/>
                  </a:moveTo>
                  <a:cubicBezTo>
                    <a:pt x="21355" y="182977"/>
                    <a:pt x="42711" y="144635"/>
                    <a:pt x="66978" y="107748"/>
                  </a:cubicBezTo>
                  <a:cubicBezTo>
                    <a:pt x="91245" y="70861"/>
                    <a:pt x="118425" y="35430"/>
                    <a:pt x="145605" y="0"/>
                  </a:cubicBezTo>
                </a:path>
              </a:pathLst>
            </a:custGeom>
            <a:noFill/>
            <a:ln w="6350" cap="rnd">
              <a:solidFill>
                <a:schemeClr val="tx1">
                  <a:lumMod val="85000"/>
                  <a:lumOff val="15000"/>
                </a:scheme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9" name="任意多边形 68"/>
            <p:cNvSpPr/>
            <p:nvPr/>
          </p:nvSpPr>
          <p:spPr>
            <a:xfrm rot="20279529">
              <a:off x="2284592" y="4709098"/>
              <a:ext cx="38604" cy="23656"/>
            </a:xfrm>
            <a:custGeom>
              <a:avLst/>
              <a:gdLst>
                <a:gd name="connsiteX0" fmla="*/ 0 w 145605"/>
                <a:gd name="connsiteY0" fmla="*/ 221320 h 221320"/>
                <a:gd name="connsiteX1" fmla="*/ 66978 w 145605"/>
                <a:gd name="connsiteY1" fmla="*/ 107748 h 221320"/>
                <a:gd name="connsiteX2" fmla="*/ 145605 w 145605"/>
                <a:gd name="connsiteY2" fmla="*/ 0 h 221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5605" h="221320">
                  <a:moveTo>
                    <a:pt x="0" y="221320"/>
                  </a:moveTo>
                  <a:cubicBezTo>
                    <a:pt x="21355" y="182977"/>
                    <a:pt x="42711" y="144635"/>
                    <a:pt x="66978" y="107748"/>
                  </a:cubicBezTo>
                  <a:cubicBezTo>
                    <a:pt x="91245" y="70861"/>
                    <a:pt x="118425" y="35430"/>
                    <a:pt x="145605" y="0"/>
                  </a:cubicBezTo>
                </a:path>
              </a:pathLst>
            </a:custGeom>
            <a:noFill/>
            <a:ln w="6350" cap="rnd">
              <a:solidFill>
                <a:schemeClr val="tx1">
                  <a:lumMod val="85000"/>
                  <a:lumOff val="15000"/>
                </a:scheme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0" name="任意多边形 69"/>
            <p:cNvSpPr/>
            <p:nvPr/>
          </p:nvSpPr>
          <p:spPr>
            <a:xfrm rot="20279529">
              <a:off x="2302799" y="4734812"/>
              <a:ext cx="38604" cy="23656"/>
            </a:xfrm>
            <a:custGeom>
              <a:avLst/>
              <a:gdLst>
                <a:gd name="connsiteX0" fmla="*/ 0 w 145605"/>
                <a:gd name="connsiteY0" fmla="*/ 221320 h 221320"/>
                <a:gd name="connsiteX1" fmla="*/ 66978 w 145605"/>
                <a:gd name="connsiteY1" fmla="*/ 107748 h 221320"/>
                <a:gd name="connsiteX2" fmla="*/ 145605 w 145605"/>
                <a:gd name="connsiteY2" fmla="*/ 0 h 221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5605" h="221320">
                  <a:moveTo>
                    <a:pt x="0" y="221320"/>
                  </a:moveTo>
                  <a:cubicBezTo>
                    <a:pt x="21355" y="182977"/>
                    <a:pt x="42711" y="144635"/>
                    <a:pt x="66978" y="107748"/>
                  </a:cubicBezTo>
                  <a:cubicBezTo>
                    <a:pt x="91245" y="70861"/>
                    <a:pt x="118425" y="35430"/>
                    <a:pt x="145605" y="0"/>
                  </a:cubicBezTo>
                </a:path>
              </a:pathLst>
            </a:custGeom>
            <a:noFill/>
            <a:ln w="6350" cap="rnd">
              <a:solidFill>
                <a:schemeClr val="tx1">
                  <a:lumMod val="85000"/>
                  <a:lumOff val="15000"/>
                </a:scheme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77" name="文本框 76"/>
          <p:cNvSpPr txBox="1"/>
          <p:nvPr/>
        </p:nvSpPr>
        <p:spPr>
          <a:xfrm>
            <a:off x="1407575" y="139917"/>
            <a:ext cx="11043844" cy="132343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zh-TW" altLang="en-US" sz="4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愛養魚的老師在灌溉溝渠發現一種不知名的魚</a:t>
            </a:r>
            <a:endParaRPr lang="en-US" altLang="zh-TW" sz="4000" b="1" dirty="0" smtClean="0">
              <a:solidFill>
                <a:schemeClr val="tx1">
                  <a:lumMod val="75000"/>
                  <a:lumOff val="2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4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養魚專家說</a:t>
            </a:r>
            <a:r>
              <a:rPr lang="en-US" altLang="zh-TW" sz="4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:</a:t>
            </a:r>
            <a:r>
              <a:rPr lang="zh-TW" altLang="en-US" sz="4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牠是花東特有種而且瀕臨絕種。</a:t>
            </a:r>
            <a:endParaRPr lang="zh-CN" altLang="en-US" sz="4000" b="1" dirty="0">
              <a:solidFill>
                <a:schemeClr val="tx1">
                  <a:lumMod val="75000"/>
                  <a:lumOff val="2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78" name="椭圆 77"/>
          <p:cNvSpPr/>
          <p:nvPr/>
        </p:nvSpPr>
        <p:spPr>
          <a:xfrm>
            <a:off x="-894918" y="3954141"/>
            <a:ext cx="765646" cy="765646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9" name="椭圆 78"/>
          <p:cNvSpPr/>
          <p:nvPr/>
        </p:nvSpPr>
        <p:spPr>
          <a:xfrm>
            <a:off x="-894918" y="3195132"/>
            <a:ext cx="765646" cy="765646"/>
          </a:xfrm>
          <a:prstGeom prst="ellipse">
            <a:avLst/>
          </a:prstGeom>
          <a:solidFill>
            <a:srgbClr val="76AA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6" name="椭圆 85"/>
          <p:cNvSpPr/>
          <p:nvPr/>
        </p:nvSpPr>
        <p:spPr>
          <a:xfrm>
            <a:off x="-894918" y="2432805"/>
            <a:ext cx="765646" cy="765646"/>
          </a:xfrm>
          <a:prstGeom prst="ellipse">
            <a:avLst/>
          </a:prstGeom>
          <a:solidFill>
            <a:srgbClr val="FF3E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7" name="椭圆 86"/>
          <p:cNvSpPr/>
          <p:nvPr/>
        </p:nvSpPr>
        <p:spPr>
          <a:xfrm>
            <a:off x="-874228" y="1670696"/>
            <a:ext cx="765646" cy="765646"/>
          </a:xfrm>
          <a:prstGeom prst="ellipse">
            <a:avLst/>
          </a:prstGeom>
          <a:solidFill>
            <a:srgbClr val="F7B6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3" name="圖片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3650" y="1718176"/>
            <a:ext cx="7696200" cy="4485203"/>
          </a:xfrm>
          <a:prstGeom prst="rect">
            <a:avLst/>
          </a:prstGeom>
        </p:spPr>
      </p:pic>
      <p:pic>
        <p:nvPicPr>
          <p:cNvPr id="14" name="圖片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3650" y="1670696"/>
            <a:ext cx="7696200" cy="4684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681560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" name="组合 51"/>
          <p:cNvGrpSpPr/>
          <p:nvPr/>
        </p:nvGrpSpPr>
        <p:grpSpPr>
          <a:xfrm rot="1192981">
            <a:off x="400243" y="127158"/>
            <a:ext cx="909196" cy="921005"/>
            <a:chOff x="2118580" y="4342651"/>
            <a:chExt cx="672245" cy="680977"/>
          </a:xfrm>
        </p:grpSpPr>
        <p:grpSp>
          <p:nvGrpSpPr>
            <p:cNvPr id="53" name="组合 52"/>
            <p:cNvGrpSpPr/>
            <p:nvPr/>
          </p:nvGrpSpPr>
          <p:grpSpPr>
            <a:xfrm>
              <a:off x="2124539" y="4342651"/>
              <a:ext cx="641611" cy="680977"/>
              <a:chOff x="2124539" y="4342651"/>
              <a:chExt cx="641611" cy="680977"/>
            </a:xfrm>
          </p:grpSpPr>
          <p:sp>
            <p:nvSpPr>
              <p:cNvPr id="71" name="任意多边形 70"/>
              <p:cNvSpPr/>
              <p:nvPr/>
            </p:nvSpPr>
            <p:spPr>
              <a:xfrm>
                <a:off x="2124539" y="4342651"/>
                <a:ext cx="641611" cy="680977"/>
              </a:xfrm>
              <a:custGeom>
                <a:avLst/>
                <a:gdLst>
                  <a:gd name="connsiteX0" fmla="*/ 63 w 140138"/>
                  <a:gd name="connsiteY0" fmla="*/ 65738 h 154344"/>
                  <a:gd name="connsiteX1" fmla="*/ 62928 w 140138"/>
                  <a:gd name="connsiteY1" fmla="*/ 16 h 154344"/>
                  <a:gd name="connsiteX2" fmla="*/ 140080 w 140138"/>
                  <a:gd name="connsiteY2" fmla="*/ 71453 h 154344"/>
                  <a:gd name="connsiteX3" fmla="*/ 74358 w 140138"/>
                  <a:gd name="connsiteY3" fmla="*/ 154321 h 154344"/>
                  <a:gd name="connsiteX4" fmla="*/ 63 w 140138"/>
                  <a:gd name="connsiteY4" fmla="*/ 65738 h 154344"/>
                  <a:gd name="connsiteX0-1" fmla="*/ 63 w 140227"/>
                  <a:gd name="connsiteY0-2" fmla="*/ 65738 h 154534"/>
                  <a:gd name="connsiteX1-3" fmla="*/ 62928 w 140227"/>
                  <a:gd name="connsiteY1-4" fmla="*/ 16 h 154534"/>
                  <a:gd name="connsiteX2-5" fmla="*/ 140080 w 140227"/>
                  <a:gd name="connsiteY2-6" fmla="*/ 71453 h 154534"/>
                  <a:gd name="connsiteX3-7" fmla="*/ 74358 w 140227"/>
                  <a:gd name="connsiteY3-8" fmla="*/ 154321 h 154534"/>
                  <a:gd name="connsiteX4-9" fmla="*/ 63 w 140227"/>
                  <a:gd name="connsiteY4-10" fmla="*/ 65738 h 154534"/>
                  <a:gd name="connsiteX0-11" fmla="*/ 63 w 140227"/>
                  <a:gd name="connsiteY0-12" fmla="*/ 65738 h 154534"/>
                  <a:gd name="connsiteX1-13" fmla="*/ 62928 w 140227"/>
                  <a:gd name="connsiteY1-14" fmla="*/ 16 h 154534"/>
                  <a:gd name="connsiteX2-15" fmla="*/ 140080 w 140227"/>
                  <a:gd name="connsiteY2-16" fmla="*/ 71453 h 154534"/>
                  <a:gd name="connsiteX3-17" fmla="*/ 74358 w 140227"/>
                  <a:gd name="connsiteY3-18" fmla="*/ 154321 h 154534"/>
                  <a:gd name="connsiteX4-19" fmla="*/ 63 w 140227"/>
                  <a:gd name="connsiteY4-20" fmla="*/ 65738 h 154534"/>
                  <a:gd name="connsiteX0-21" fmla="*/ 178 w 140342"/>
                  <a:gd name="connsiteY0-22" fmla="*/ 65738 h 154534"/>
                  <a:gd name="connsiteX1-23" fmla="*/ 63043 w 140342"/>
                  <a:gd name="connsiteY1-24" fmla="*/ 16 h 154534"/>
                  <a:gd name="connsiteX2-25" fmla="*/ 140195 w 140342"/>
                  <a:gd name="connsiteY2-26" fmla="*/ 71453 h 154534"/>
                  <a:gd name="connsiteX3-27" fmla="*/ 74473 w 140342"/>
                  <a:gd name="connsiteY3-28" fmla="*/ 154321 h 154534"/>
                  <a:gd name="connsiteX4-29" fmla="*/ 178 w 140342"/>
                  <a:gd name="connsiteY4-30" fmla="*/ 65738 h 154534"/>
                  <a:gd name="connsiteX0-31" fmla="*/ 178 w 140342"/>
                  <a:gd name="connsiteY0-32" fmla="*/ 65740 h 154536"/>
                  <a:gd name="connsiteX1-33" fmla="*/ 63043 w 140342"/>
                  <a:gd name="connsiteY1-34" fmla="*/ 18 h 154536"/>
                  <a:gd name="connsiteX2-35" fmla="*/ 140195 w 140342"/>
                  <a:gd name="connsiteY2-36" fmla="*/ 71455 h 154536"/>
                  <a:gd name="connsiteX3-37" fmla="*/ 74473 w 140342"/>
                  <a:gd name="connsiteY3-38" fmla="*/ 154323 h 154536"/>
                  <a:gd name="connsiteX4-39" fmla="*/ 178 w 140342"/>
                  <a:gd name="connsiteY4-40" fmla="*/ 65740 h 154536"/>
                  <a:gd name="connsiteX0-41" fmla="*/ 9 w 140173"/>
                  <a:gd name="connsiteY0-42" fmla="*/ 71451 h 160247"/>
                  <a:gd name="connsiteX1-43" fmla="*/ 71446 w 140173"/>
                  <a:gd name="connsiteY1-44" fmla="*/ 14 h 160247"/>
                  <a:gd name="connsiteX2-45" fmla="*/ 140026 w 140173"/>
                  <a:gd name="connsiteY2-46" fmla="*/ 77166 h 160247"/>
                  <a:gd name="connsiteX3-47" fmla="*/ 74304 w 140173"/>
                  <a:gd name="connsiteY3-48" fmla="*/ 160034 h 160247"/>
                  <a:gd name="connsiteX4-49" fmla="*/ 9 w 140173"/>
                  <a:gd name="connsiteY4-50" fmla="*/ 71451 h 160247"/>
                  <a:gd name="connsiteX0-51" fmla="*/ 9 w 140173"/>
                  <a:gd name="connsiteY0-52" fmla="*/ 71451 h 148862"/>
                  <a:gd name="connsiteX1-53" fmla="*/ 71446 w 140173"/>
                  <a:gd name="connsiteY1-54" fmla="*/ 14 h 148862"/>
                  <a:gd name="connsiteX2-55" fmla="*/ 140026 w 140173"/>
                  <a:gd name="connsiteY2-56" fmla="*/ 77166 h 148862"/>
                  <a:gd name="connsiteX3-57" fmla="*/ 74304 w 140173"/>
                  <a:gd name="connsiteY3-58" fmla="*/ 148604 h 148862"/>
                  <a:gd name="connsiteX4-59" fmla="*/ 9 w 140173"/>
                  <a:gd name="connsiteY4-60" fmla="*/ 71451 h 148862"/>
                  <a:gd name="connsiteX0-61" fmla="*/ 9 w 141024"/>
                  <a:gd name="connsiteY0-62" fmla="*/ 71451 h 148862"/>
                  <a:gd name="connsiteX1-63" fmla="*/ 71446 w 141024"/>
                  <a:gd name="connsiteY1-64" fmla="*/ 14 h 148862"/>
                  <a:gd name="connsiteX2-65" fmla="*/ 140026 w 141024"/>
                  <a:gd name="connsiteY2-66" fmla="*/ 77166 h 148862"/>
                  <a:gd name="connsiteX3-67" fmla="*/ 74304 w 141024"/>
                  <a:gd name="connsiteY3-68" fmla="*/ 148604 h 148862"/>
                  <a:gd name="connsiteX4-69" fmla="*/ 9 w 141024"/>
                  <a:gd name="connsiteY4-70" fmla="*/ 71451 h 148862"/>
                  <a:gd name="connsiteX0-71" fmla="*/ 9 w 140173"/>
                  <a:gd name="connsiteY0-72" fmla="*/ 71451 h 148862"/>
                  <a:gd name="connsiteX1-73" fmla="*/ 71446 w 140173"/>
                  <a:gd name="connsiteY1-74" fmla="*/ 14 h 148862"/>
                  <a:gd name="connsiteX2-75" fmla="*/ 140026 w 140173"/>
                  <a:gd name="connsiteY2-76" fmla="*/ 77166 h 148862"/>
                  <a:gd name="connsiteX3-77" fmla="*/ 74304 w 140173"/>
                  <a:gd name="connsiteY3-78" fmla="*/ 148604 h 148862"/>
                  <a:gd name="connsiteX4-79" fmla="*/ 9 w 140173"/>
                  <a:gd name="connsiteY4-80" fmla="*/ 71451 h 148862"/>
                  <a:gd name="connsiteX0-81" fmla="*/ 9 w 140257"/>
                  <a:gd name="connsiteY0-82" fmla="*/ 71451 h 148862"/>
                  <a:gd name="connsiteX1-83" fmla="*/ 71446 w 140257"/>
                  <a:gd name="connsiteY1-84" fmla="*/ 14 h 148862"/>
                  <a:gd name="connsiteX2-85" fmla="*/ 140026 w 140257"/>
                  <a:gd name="connsiteY2-86" fmla="*/ 77166 h 148862"/>
                  <a:gd name="connsiteX3-87" fmla="*/ 74304 w 140257"/>
                  <a:gd name="connsiteY3-88" fmla="*/ 148604 h 148862"/>
                  <a:gd name="connsiteX4-89" fmla="*/ 9 w 140257"/>
                  <a:gd name="connsiteY4-90" fmla="*/ 71451 h 148862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</a:cxnLst>
                <a:rect l="l" t="t" r="r" b="b"/>
                <a:pathLst>
                  <a:path w="140257" h="148862">
                    <a:moveTo>
                      <a:pt x="9" y="71451"/>
                    </a:moveTo>
                    <a:cubicBezTo>
                      <a:pt x="-467" y="46686"/>
                      <a:pt x="19535" y="-938"/>
                      <a:pt x="71446" y="14"/>
                    </a:cubicBezTo>
                    <a:cubicBezTo>
                      <a:pt x="123357" y="966"/>
                      <a:pt x="142638" y="44242"/>
                      <a:pt x="140026" y="77166"/>
                    </a:cubicBezTo>
                    <a:cubicBezTo>
                      <a:pt x="141931" y="102883"/>
                      <a:pt x="125739" y="152890"/>
                      <a:pt x="74304" y="148604"/>
                    </a:cubicBezTo>
                    <a:cubicBezTo>
                      <a:pt x="22869" y="144318"/>
                      <a:pt x="485" y="96216"/>
                      <a:pt x="9" y="71451"/>
                    </a:cubicBezTo>
                    <a:close/>
                  </a:path>
                </a:pathLst>
              </a:custGeom>
              <a:noFill/>
              <a:ln w="25400" cap="rnd">
                <a:solidFill>
                  <a:schemeClr val="tx1">
                    <a:lumMod val="85000"/>
                    <a:lumOff val="15000"/>
                  </a:scheme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2" name="任意多边形 71"/>
              <p:cNvSpPr/>
              <p:nvPr/>
            </p:nvSpPr>
            <p:spPr>
              <a:xfrm>
                <a:off x="2176934" y="4495047"/>
                <a:ext cx="227805" cy="371040"/>
              </a:xfrm>
              <a:custGeom>
                <a:avLst/>
                <a:gdLst>
                  <a:gd name="connsiteX0" fmla="*/ 131483 w 768692"/>
                  <a:gd name="connsiteY0" fmla="*/ 0 h 962212"/>
                  <a:gd name="connsiteX1" fmla="*/ 394448 w 768692"/>
                  <a:gd name="connsiteY1" fmla="*/ 197223 h 962212"/>
                  <a:gd name="connsiteX2" fmla="*/ 621553 w 768692"/>
                  <a:gd name="connsiteY2" fmla="*/ 137459 h 962212"/>
                  <a:gd name="connsiteX3" fmla="*/ 764989 w 768692"/>
                  <a:gd name="connsiteY3" fmla="*/ 472141 h 962212"/>
                  <a:gd name="connsiteX4" fmla="*/ 472142 w 768692"/>
                  <a:gd name="connsiteY4" fmla="*/ 531906 h 962212"/>
                  <a:gd name="connsiteX5" fmla="*/ 591671 w 768692"/>
                  <a:gd name="connsiteY5" fmla="*/ 770965 h 962212"/>
                  <a:gd name="connsiteX6" fmla="*/ 442259 w 768692"/>
                  <a:gd name="connsiteY6" fmla="*/ 806823 h 962212"/>
                  <a:gd name="connsiteX7" fmla="*/ 352612 w 768692"/>
                  <a:gd name="connsiteY7" fmla="*/ 693271 h 962212"/>
                  <a:gd name="connsiteX8" fmla="*/ 197224 w 768692"/>
                  <a:gd name="connsiteY8" fmla="*/ 878541 h 962212"/>
                  <a:gd name="connsiteX9" fmla="*/ 0 w 768692"/>
                  <a:gd name="connsiteY9" fmla="*/ 962212 h 962212"/>
                  <a:gd name="connsiteX0-1" fmla="*/ 61103 w 698312"/>
                  <a:gd name="connsiteY0-2" fmla="*/ 0 h 1082820"/>
                  <a:gd name="connsiteX1-3" fmla="*/ 324068 w 698312"/>
                  <a:gd name="connsiteY1-4" fmla="*/ 197223 h 1082820"/>
                  <a:gd name="connsiteX2-5" fmla="*/ 551173 w 698312"/>
                  <a:gd name="connsiteY2-6" fmla="*/ 137459 h 1082820"/>
                  <a:gd name="connsiteX3-7" fmla="*/ 694609 w 698312"/>
                  <a:gd name="connsiteY3-8" fmla="*/ 472141 h 1082820"/>
                  <a:gd name="connsiteX4-9" fmla="*/ 401762 w 698312"/>
                  <a:gd name="connsiteY4-10" fmla="*/ 531906 h 1082820"/>
                  <a:gd name="connsiteX5-11" fmla="*/ 521291 w 698312"/>
                  <a:gd name="connsiteY5-12" fmla="*/ 770965 h 1082820"/>
                  <a:gd name="connsiteX6-13" fmla="*/ 371879 w 698312"/>
                  <a:gd name="connsiteY6-14" fmla="*/ 806823 h 1082820"/>
                  <a:gd name="connsiteX7-15" fmla="*/ 282232 w 698312"/>
                  <a:gd name="connsiteY7-16" fmla="*/ 693271 h 1082820"/>
                  <a:gd name="connsiteX8-17" fmla="*/ 126844 w 698312"/>
                  <a:gd name="connsiteY8-18" fmla="*/ 878541 h 1082820"/>
                  <a:gd name="connsiteX9-19" fmla="*/ 0 w 698312"/>
                  <a:gd name="connsiteY9-20" fmla="*/ 1082820 h 1082820"/>
                  <a:gd name="connsiteX0-21" fmla="*/ 61103 w 698312"/>
                  <a:gd name="connsiteY0-22" fmla="*/ 0 h 1082820"/>
                  <a:gd name="connsiteX1-23" fmla="*/ 324068 w 698312"/>
                  <a:gd name="connsiteY1-24" fmla="*/ 197223 h 1082820"/>
                  <a:gd name="connsiteX2-25" fmla="*/ 551173 w 698312"/>
                  <a:gd name="connsiteY2-26" fmla="*/ 137459 h 1082820"/>
                  <a:gd name="connsiteX3-27" fmla="*/ 694609 w 698312"/>
                  <a:gd name="connsiteY3-28" fmla="*/ 472141 h 1082820"/>
                  <a:gd name="connsiteX4-29" fmla="*/ 401762 w 698312"/>
                  <a:gd name="connsiteY4-30" fmla="*/ 531906 h 1082820"/>
                  <a:gd name="connsiteX5-31" fmla="*/ 521291 w 698312"/>
                  <a:gd name="connsiteY5-32" fmla="*/ 770965 h 1082820"/>
                  <a:gd name="connsiteX6-33" fmla="*/ 371879 w 698312"/>
                  <a:gd name="connsiteY6-34" fmla="*/ 806823 h 1082820"/>
                  <a:gd name="connsiteX7-35" fmla="*/ 282232 w 698312"/>
                  <a:gd name="connsiteY7-36" fmla="*/ 693271 h 1082820"/>
                  <a:gd name="connsiteX8-37" fmla="*/ 176111 w 698312"/>
                  <a:gd name="connsiteY8-38" fmla="*/ 905342 h 1082820"/>
                  <a:gd name="connsiteX9-39" fmla="*/ 0 w 698312"/>
                  <a:gd name="connsiteY9-40" fmla="*/ 1082820 h 1082820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  <a:cxn ang="0">
                    <a:pos x="connsiteX6-13" y="connsiteY6-14"/>
                  </a:cxn>
                  <a:cxn ang="0">
                    <a:pos x="connsiteX7-15" y="connsiteY7-16"/>
                  </a:cxn>
                  <a:cxn ang="0">
                    <a:pos x="connsiteX8-17" y="connsiteY8-18"/>
                  </a:cxn>
                  <a:cxn ang="0">
                    <a:pos x="connsiteX9-19" y="connsiteY9-20"/>
                  </a:cxn>
                </a:cxnLst>
                <a:rect l="l" t="t" r="r" b="b"/>
                <a:pathLst>
                  <a:path w="698312" h="1082820">
                    <a:moveTo>
                      <a:pt x="61103" y="0"/>
                    </a:moveTo>
                    <a:cubicBezTo>
                      <a:pt x="151746" y="87156"/>
                      <a:pt x="242390" y="174313"/>
                      <a:pt x="324068" y="197223"/>
                    </a:cubicBezTo>
                    <a:cubicBezTo>
                      <a:pt x="405746" y="220133"/>
                      <a:pt x="489416" y="91639"/>
                      <a:pt x="551173" y="137459"/>
                    </a:cubicBezTo>
                    <a:cubicBezTo>
                      <a:pt x="612930" y="183279"/>
                      <a:pt x="719511" y="406400"/>
                      <a:pt x="694609" y="472141"/>
                    </a:cubicBezTo>
                    <a:cubicBezTo>
                      <a:pt x="669707" y="537882"/>
                      <a:pt x="430648" y="482102"/>
                      <a:pt x="401762" y="531906"/>
                    </a:cubicBezTo>
                    <a:cubicBezTo>
                      <a:pt x="372876" y="581710"/>
                      <a:pt x="526272" y="725146"/>
                      <a:pt x="521291" y="770965"/>
                    </a:cubicBezTo>
                    <a:cubicBezTo>
                      <a:pt x="516311" y="816785"/>
                      <a:pt x="411722" y="819772"/>
                      <a:pt x="371879" y="806823"/>
                    </a:cubicBezTo>
                    <a:cubicBezTo>
                      <a:pt x="332036" y="793874"/>
                      <a:pt x="314860" y="676851"/>
                      <a:pt x="282232" y="693271"/>
                    </a:cubicBezTo>
                    <a:cubicBezTo>
                      <a:pt x="249604" y="709691"/>
                      <a:pt x="223150" y="840417"/>
                      <a:pt x="176111" y="905342"/>
                    </a:cubicBezTo>
                    <a:cubicBezTo>
                      <a:pt x="129072" y="970267"/>
                      <a:pt x="69227" y="1063396"/>
                      <a:pt x="0" y="1082820"/>
                    </a:cubicBezTo>
                  </a:path>
                </a:pathLst>
              </a:custGeom>
              <a:noFill/>
              <a:ln w="25400" cap="rnd">
                <a:solidFill>
                  <a:schemeClr val="tx1">
                    <a:lumMod val="85000"/>
                    <a:lumOff val="15000"/>
                  </a:scheme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3" name="任意多边形 72"/>
              <p:cNvSpPr/>
              <p:nvPr/>
            </p:nvSpPr>
            <p:spPr>
              <a:xfrm>
                <a:off x="2353279" y="4809159"/>
                <a:ext cx="49757" cy="61548"/>
              </a:xfrm>
              <a:custGeom>
                <a:avLst/>
                <a:gdLst>
                  <a:gd name="connsiteX0" fmla="*/ 6763 w 126447"/>
                  <a:gd name="connsiteY0" fmla="*/ 18499 h 191822"/>
                  <a:gd name="connsiteX1" fmla="*/ 126292 w 126447"/>
                  <a:gd name="connsiteY1" fmla="*/ 24476 h 191822"/>
                  <a:gd name="connsiteX2" fmla="*/ 30669 w 126447"/>
                  <a:gd name="connsiteY2" fmla="*/ 191817 h 191822"/>
                  <a:gd name="connsiteX3" fmla="*/ 6763 w 126447"/>
                  <a:gd name="connsiteY3" fmla="*/ 18499 h 191822"/>
                  <a:gd name="connsiteX0-1" fmla="*/ 394 w 120595"/>
                  <a:gd name="connsiteY0-2" fmla="*/ 16500 h 159942"/>
                  <a:gd name="connsiteX1-3" fmla="*/ 119923 w 120595"/>
                  <a:gd name="connsiteY1-4" fmla="*/ 22477 h 159942"/>
                  <a:gd name="connsiteX2-5" fmla="*/ 84065 w 120595"/>
                  <a:gd name="connsiteY2-6" fmla="*/ 159936 h 159942"/>
                  <a:gd name="connsiteX3-7" fmla="*/ 394 w 120595"/>
                  <a:gd name="connsiteY3-8" fmla="*/ 16500 h 159942"/>
                  <a:gd name="connsiteX0-9" fmla="*/ 939 w 129518"/>
                  <a:gd name="connsiteY0-10" fmla="*/ 16500 h 160211"/>
                  <a:gd name="connsiteX1-11" fmla="*/ 120468 w 129518"/>
                  <a:gd name="connsiteY1-12" fmla="*/ 22477 h 160211"/>
                  <a:gd name="connsiteX2-13" fmla="*/ 84610 w 129518"/>
                  <a:gd name="connsiteY2-14" fmla="*/ 159936 h 160211"/>
                  <a:gd name="connsiteX3-15" fmla="*/ 939 w 129518"/>
                  <a:gd name="connsiteY3-16" fmla="*/ 16500 h 160211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129518" h="160211">
                    <a:moveTo>
                      <a:pt x="939" y="16500"/>
                    </a:moveTo>
                    <a:cubicBezTo>
                      <a:pt x="6915" y="-6410"/>
                      <a:pt x="116484" y="-6409"/>
                      <a:pt x="120468" y="22477"/>
                    </a:cubicBezTo>
                    <a:cubicBezTo>
                      <a:pt x="124452" y="51363"/>
                      <a:pt x="152344" y="152964"/>
                      <a:pt x="84610" y="159936"/>
                    </a:cubicBezTo>
                    <a:cubicBezTo>
                      <a:pt x="16876" y="166908"/>
                      <a:pt x="-5037" y="39410"/>
                      <a:pt x="939" y="16500"/>
                    </a:cubicBezTo>
                    <a:close/>
                  </a:path>
                </a:pathLst>
              </a:custGeom>
              <a:noFill/>
              <a:ln w="25400" cap="rnd">
                <a:solidFill>
                  <a:schemeClr val="tx1">
                    <a:lumMod val="85000"/>
                    <a:lumOff val="15000"/>
                  </a:scheme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4" name="任意多边形 73"/>
              <p:cNvSpPr/>
              <p:nvPr/>
            </p:nvSpPr>
            <p:spPr>
              <a:xfrm>
                <a:off x="2500518" y="4409062"/>
                <a:ext cx="255640" cy="461540"/>
              </a:xfrm>
              <a:custGeom>
                <a:avLst/>
                <a:gdLst>
                  <a:gd name="connsiteX0" fmla="*/ 420402 w 665437"/>
                  <a:gd name="connsiteY0" fmla="*/ 0 h 1201399"/>
                  <a:gd name="connsiteX1" fmla="*/ 181343 w 665437"/>
                  <a:gd name="connsiteY1" fmla="*/ 161365 h 1201399"/>
                  <a:gd name="connsiteX2" fmla="*/ 37908 w 665437"/>
                  <a:gd name="connsiteY2" fmla="*/ 173318 h 1201399"/>
                  <a:gd name="connsiteX3" fmla="*/ 2049 w 665437"/>
                  <a:gd name="connsiteY3" fmla="*/ 239059 h 1201399"/>
                  <a:gd name="connsiteX4" fmla="*/ 37908 w 665437"/>
                  <a:gd name="connsiteY4" fmla="*/ 579718 h 1201399"/>
                  <a:gd name="connsiteX5" fmla="*/ 306849 w 665437"/>
                  <a:gd name="connsiteY5" fmla="*/ 753036 h 1201399"/>
                  <a:gd name="connsiteX6" fmla="*/ 282943 w 665437"/>
                  <a:gd name="connsiteY6" fmla="*/ 926353 h 1201399"/>
                  <a:gd name="connsiteX7" fmla="*/ 336731 w 665437"/>
                  <a:gd name="connsiteY7" fmla="*/ 1093695 h 1201399"/>
                  <a:gd name="connsiteX8" fmla="*/ 306849 w 665437"/>
                  <a:gd name="connsiteY8" fmla="*/ 1201271 h 1201399"/>
                  <a:gd name="connsiteX9" fmla="*/ 408449 w 665437"/>
                  <a:gd name="connsiteY9" fmla="*/ 1111624 h 1201399"/>
                  <a:gd name="connsiteX10" fmla="*/ 444308 w 665437"/>
                  <a:gd name="connsiteY10" fmla="*/ 944283 h 1201399"/>
                  <a:gd name="connsiteX11" fmla="*/ 516025 w 665437"/>
                  <a:gd name="connsiteY11" fmla="*/ 818777 h 1201399"/>
                  <a:gd name="connsiteX12" fmla="*/ 665437 w 665437"/>
                  <a:gd name="connsiteY12" fmla="*/ 753036 h 12013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665437" h="1201399">
                    <a:moveTo>
                      <a:pt x="420402" y="0"/>
                    </a:moveTo>
                    <a:cubicBezTo>
                      <a:pt x="332747" y="66239"/>
                      <a:pt x="245092" y="132479"/>
                      <a:pt x="181343" y="161365"/>
                    </a:cubicBezTo>
                    <a:cubicBezTo>
                      <a:pt x="117594" y="190251"/>
                      <a:pt x="67790" y="160369"/>
                      <a:pt x="37908" y="173318"/>
                    </a:cubicBezTo>
                    <a:cubicBezTo>
                      <a:pt x="8026" y="186267"/>
                      <a:pt x="2049" y="171326"/>
                      <a:pt x="2049" y="239059"/>
                    </a:cubicBezTo>
                    <a:cubicBezTo>
                      <a:pt x="2049" y="306792"/>
                      <a:pt x="-12892" y="494055"/>
                      <a:pt x="37908" y="579718"/>
                    </a:cubicBezTo>
                    <a:cubicBezTo>
                      <a:pt x="88708" y="665381"/>
                      <a:pt x="266010" y="695264"/>
                      <a:pt x="306849" y="753036"/>
                    </a:cubicBezTo>
                    <a:cubicBezTo>
                      <a:pt x="347688" y="810808"/>
                      <a:pt x="277963" y="869577"/>
                      <a:pt x="282943" y="926353"/>
                    </a:cubicBezTo>
                    <a:cubicBezTo>
                      <a:pt x="287923" y="983129"/>
                      <a:pt x="332747" y="1047875"/>
                      <a:pt x="336731" y="1093695"/>
                    </a:cubicBezTo>
                    <a:cubicBezTo>
                      <a:pt x="340715" y="1139515"/>
                      <a:pt x="294896" y="1198283"/>
                      <a:pt x="306849" y="1201271"/>
                    </a:cubicBezTo>
                    <a:cubicBezTo>
                      <a:pt x="318802" y="1204259"/>
                      <a:pt x="385539" y="1154455"/>
                      <a:pt x="408449" y="1111624"/>
                    </a:cubicBezTo>
                    <a:cubicBezTo>
                      <a:pt x="431359" y="1068793"/>
                      <a:pt x="426379" y="993091"/>
                      <a:pt x="444308" y="944283"/>
                    </a:cubicBezTo>
                    <a:cubicBezTo>
                      <a:pt x="462237" y="895475"/>
                      <a:pt x="479170" y="850651"/>
                      <a:pt x="516025" y="818777"/>
                    </a:cubicBezTo>
                    <a:cubicBezTo>
                      <a:pt x="552880" y="786903"/>
                      <a:pt x="609158" y="769969"/>
                      <a:pt x="665437" y="753036"/>
                    </a:cubicBezTo>
                  </a:path>
                </a:pathLst>
              </a:custGeom>
              <a:noFill/>
              <a:ln w="25400" cap="rnd">
                <a:solidFill>
                  <a:schemeClr val="tx1">
                    <a:lumMod val="85000"/>
                    <a:lumOff val="15000"/>
                  </a:scheme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5" name="任意多边形 74"/>
              <p:cNvSpPr/>
              <p:nvPr/>
            </p:nvSpPr>
            <p:spPr>
              <a:xfrm>
                <a:off x="2693191" y="4801426"/>
                <a:ext cx="48215" cy="91839"/>
              </a:xfrm>
              <a:custGeom>
                <a:avLst/>
                <a:gdLst>
                  <a:gd name="connsiteX0" fmla="*/ 125506 w 125506"/>
                  <a:gd name="connsiteY0" fmla="*/ 0 h 239059"/>
                  <a:gd name="connsiteX1" fmla="*/ 59765 w 125506"/>
                  <a:gd name="connsiteY1" fmla="*/ 23906 h 239059"/>
                  <a:gd name="connsiteX2" fmla="*/ 0 w 125506"/>
                  <a:gd name="connsiteY2" fmla="*/ 143435 h 239059"/>
                  <a:gd name="connsiteX3" fmla="*/ 59765 w 125506"/>
                  <a:gd name="connsiteY3" fmla="*/ 239059 h 2390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5506" h="239059">
                    <a:moveTo>
                      <a:pt x="125506" y="0"/>
                    </a:moveTo>
                    <a:cubicBezTo>
                      <a:pt x="103094" y="0"/>
                      <a:pt x="80683" y="0"/>
                      <a:pt x="59765" y="23906"/>
                    </a:cubicBezTo>
                    <a:cubicBezTo>
                      <a:pt x="38847" y="47812"/>
                      <a:pt x="0" y="107576"/>
                      <a:pt x="0" y="143435"/>
                    </a:cubicBezTo>
                    <a:cubicBezTo>
                      <a:pt x="0" y="179294"/>
                      <a:pt x="29882" y="209176"/>
                      <a:pt x="59765" y="239059"/>
                    </a:cubicBezTo>
                  </a:path>
                </a:pathLst>
              </a:custGeom>
              <a:noFill/>
              <a:ln w="25400" cap="rnd">
                <a:solidFill>
                  <a:schemeClr val="tx1">
                    <a:lumMod val="85000"/>
                    <a:lumOff val="15000"/>
                  </a:scheme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54" name="任意多边形 53"/>
            <p:cNvSpPr/>
            <p:nvPr/>
          </p:nvSpPr>
          <p:spPr>
            <a:xfrm rot="20279529">
              <a:off x="2598988" y="4623569"/>
              <a:ext cx="174702" cy="83215"/>
            </a:xfrm>
            <a:custGeom>
              <a:avLst/>
              <a:gdLst>
                <a:gd name="connsiteX0" fmla="*/ 0 w 145605"/>
                <a:gd name="connsiteY0" fmla="*/ 221320 h 221320"/>
                <a:gd name="connsiteX1" fmla="*/ 66978 w 145605"/>
                <a:gd name="connsiteY1" fmla="*/ 107748 h 221320"/>
                <a:gd name="connsiteX2" fmla="*/ 145605 w 145605"/>
                <a:gd name="connsiteY2" fmla="*/ 0 h 221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5605" h="221320">
                  <a:moveTo>
                    <a:pt x="0" y="221320"/>
                  </a:moveTo>
                  <a:cubicBezTo>
                    <a:pt x="21355" y="182977"/>
                    <a:pt x="42711" y="144635"/>
                    <a:pt x="66978" y="107748"/>
                  </a:cubicBezTo>
                  <a:cubicBezTo>
                    <a:pt x="91245" y="70861"/>
                    <a:pt x="118425" y="35430"/>
                    <a:pt x="145605" y="0"/>
                  </a:cubicBezTo>
                </a:path>
              </a:pathLst>
            </a:custGeom>
            <a:noFill/>
            <a:ln w="6350" cap="rnd">
              <a:solidFill>
                <a:schemeClr val="tx1">
                  <a:lumMod val="85000"/>
                  <a:lumOff val="15000"/>
                </a:scheme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5" name="任意多边形 54"/>
            <p:cNvSpPr/>
            <p:nvPr/>
          </p:nvSpPr>
          <p:spPr>
            <a:xfrm rot="20279529">
              <a:off x="2479596" y="4480372"/>
              <a:ext cx="223342" cy="118799"/>
            </a:xfrm>
            <a:custGeom>
              <a:avLst/>
              <a:gdLst>
                <a:gd name="connsiteX0" fmla="*/ 0 w 145605"/>
                <a:gd name="connsiteY0" fmla="*/ 221320 h 221320"/>
                <a:gd name="connsiteX1" fmla="*/ 66978 w 145605"/>
                <a:gd name="connsiteY1" fmla="*/ 107748 h 221320"/>
                <a:gd name="connsiteX2" fmla="*/ 145605 w 145605"/>
                <a:gd name="connsiteY2" fmla="*/ 0 h 221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5605" h="221320">
                  <a:moveTo>
                    <a:pt x="0" y="221320"/>
                  </a:moveTo>
                  <a:cubicBezTo>
                    <a:pt x="21355" y="182977"/>
                    <a:pt x="42711" y="144635"/>
                    <a:pt x="66978" y="107748"/>
                  </a:cubicBezTo>
                  <a:cubicBezTo>
                    <a:pt x="91245" y="70861"/>
                    <a:pt x="118425" y="35430"/>
                    <a:pt x="145605" y="0"/>
                  </a:cubicBezTo>
                </a:path>
              </a:pathLst>
            </a:custGeom>
            <a:noFill/>
            <a:ln w="6350" cap="rnd">
              <a:solidFill>
                <a:schemeClr val="tx1">
                  <a:lumMod val="85000"/>
                  <a:lumOff val="15000"/>
                </a:scheme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6" name="任意多边形 55"/>
            <p:cNvSpPr/>
            <p:nvPr/>
          </p:nvSpPr>
          <p:spPr>
            <a:xfrm rot="20279529">
              <a:off x="2127434" y="4559064"/>
              <a:ext cx="113703" cy="55204"/>
            </a:xfrm>
            <a:custGeom>
              <a:avLst/>
              <a:gdLst>
                <a:gd name="connsiteX0" fmla="*/ 0 w 145605"/>
                <a:gd name="connsiteY0" fmla="*/ 221320 h 221320"/>
                <a:gd name="connsiteX1" fmla="*/ 66978 w 145605"/>
                <a:gd name="connsiteY1" fmla="*/ 107748 h 221320"/>
                <a:gd name="connsiteX2" fmla="*/ 145605 w 145605"/>
                <a:gd name="connsiteY2" fmla="*/ 0 h 221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5605" h="221320">
                  <a:moveTo>
                    <a:pt x="0" y="221320"/>
                  </a:moveTo>
                  <a:cubicBezTo>
                    <a:pt x="21355" y="182977"/>
                    <a:pt x="42711" y="144635"/>
                    <a:pt x="66978" y="107748"/>
                  </a:cubicBezTo>
                  <a:cubicBezTo>
                    <a:pt x="91245" y="70861"/>
                    <a:pt x="118425" y="35430"/>
                    <a:pt x="145605" y="0"/>
                  </a:cubicBezTo>
                </a:path>
              </a:pathLst>
            </a:custGeom>
            <a:noFill/>
            <a:ln w="6350" cap="rnd">
              <a:solidFill>
                <a:schemeClr val="tx1">
                  <a:lumMod val="85000"/>
                  <a:lumOff val="15000"/>
                </a:scheme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7" name="任意多边形 56"/>
            <p:cNvSpPr/>
            <p:nvPr/>
          </p:nvSpPr>
          <p:spPr>
            <a:xfrm rot="20279529">
              <a:off x="2594342" y="4571927"/>
              <a:ext cx="163589" cy="96477"/>
            </a:xfrm>
            <a:custGeom>
              <a:avLst/>
              <a:gdLst>
                <a:gd name="connsiteX0" fmla="*/ 0 w 145605"/>
                <a:gd name="connsiteY0" fmla="*/ 221320 h 221320"/>
                <a:gd name="connsiteX1" fmla="*/ 66978 w 145605"/>
                <a:gd name="connsiteY1" fmla="*/ 107748 h 221320"/>
                <a:gd name="connsiteX2" fmla="*/ 145605 w 145605"/>
                <a:gd name="connsiteY2" fmla="*/ 0 h 221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5605" h="221320">
                  <a:moveTo>
                    <a:pt x="0" y="221320"/>
                  </a:moveTo>
                  <a:cubicBezTo>
                    <a:pt x="21355" y="182977"/>
                    <a:pt x="42711" y="144635"/>
                    <a:pt x="66978" y="107748"/>
                  </a:cubicBezTo>
                  <a:cubicBezTo>
                    <a:pt x="91245" y="70861"/>
                    <a:pt x="118425" y="35430"/>
                    <a:pt x="145605" y="0"/>
                  </a:cubicBezTo>
                </a:path>
              </a:pathLst>
            </a:custGeom>
            <a:noFill/>
            <a:ln w="6350" cap="rnd">
              <a:solidFill>
                <a:schemeClr val="tx1">
                  <a:lumMod val="85000"/>
                  <a:lumOff val="15000"/>
                </a:scheme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8" name="任意多边形 57"/>
            <p:cNvSpPr/>
            <p:nvPr/>
          </p:nvSpPr>
          <p:spPr>
            <a:xfrm rot="20279529">
              <a:off x="2135496" y="4638952"/>
              <a:ext cx="269481" cy="148399"/>
            </a:xfrm>
            <a:custGeom>
              <a:avLst/>
              <a:gdLst>
                <a:gd name="connsiteX0" fmla="*/ 0 w 145605"/>
                <a:gd name="connsiteY0" fmla="*/ 221320 h 221320"/>
                <a:gd name="connsiteX1" fmla="*/ 66978 w 145605"/>
                <a:gd name="connsiteY1" fmla="*/ 107748 h 221320"/>
                <a:gd name="connsiteX2" fmla="*/ 145605 w 145605"/>
                <a:gd name="connsiteY2" fmla="*/ 0 h 221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5605" h="221320">
                  <a:moveTo>
                    <a:pt x="0" y="221320"/>
                  </a:moveTo>
                  <a:cubicBezTo>
                    <a:pt x="21355" y="182977"/>
                    <a:pt x="42711" y="144635"/>
                    <a:pt x="66978" y="107748"/>
                  </a:cubicBezTo>
                  <a:cubicBezTo>
                    <a:pt x="91245" y="70861"/>
                    <a:pt x="118425" y="35430"/>
                    <a:pt x="145605" y="0"/>
                  </a:cubicBezTo>
                </a:path>
              </a:pathLst>
            </a:custGeom>
            <a:noFill/>
            <a:ln w="6350" cap="rnd">
              <a:solidFill>
                <a:schemeClr val="tx1">
                  <a:lumMod val="85000"/>
                  <a:lumOff val="15000"/>
                </a:scheme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9" name="任意多边形 58"/>
            <p:cNvSpPr/>
            <p:nvPr/>
          </p:nvSpPr>
          <p:spPr>
            <a:xfrm rot="20279529">
              <a:off x="2551872" y="4532481"/>
              <a:ext cx="202631" cy="103393"/>
            </a:xfrm>
            <a:custGeom>
              <a:avLst/>
              <a:gdLst>
                <a:gd name="connsiteX0" fmla="*/ 0 w 145605"/>
                <a:gd name="connsiteY0" fmla="*/ 221320 h 221320"/>
                <a:gd name="connsiteX1" fmla="*/ 66978 w 145605"/>
                <a:gd name="connsiteY1" fmla="*/ 107748 h 221320"/>
                <a:gd name="connsiteX2" fmla="*/ 145605 w 145605"/>
                <a:gd name="connsiteY2" fmla="*/ 0 h 221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5605" h="221320">
                  <a:moveTo>
                    <a:pt x="0" y="221320"/>
                  </a:moveTo>
                  <a:cubicBezTo>
                    <a:pt x="21355" y="182977"/>
                    <a:pt x="42711" y="144635"/>
                    <a:pt x="66978" y="107748"/>
                  </a:cubicBezTo>
                  <a:cubicBezTo>
                    <a:pt x="91245" y="70861"/>
                    <a:pt x="118425" y="35430"/>
                    <a:pt x="145605" y="0"/>
                  </a:cubicBezTo>
                </a:path>
              </a:pathLst>
            </a:custGeom>
            <a:noFill/>
            <a:ln w="6350" cap="rnd">
              <a:solidFill>
                <a:schemeClr val="tx1">
                  <a:lumMod val="85000"/>
                  <a:lumOff val="15000"/>
                </a:scheme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0" name="任意多边形 59"/>
            <p:cNvSpPr/>
            <p:nvPr/>
          </p:nvSpPr>
          <p:spPr>
            <a:xfrm rot="20279529">
              <a:off x="2524326" y="4506288"/>
              <a:ext cx="197416" cy="96522"/>
            </a:xfrm>
            <a:custGeom>
              <a:avLst/>
              <a:gdLst>
                <a:gd name="connsiteX0" fmla="*/ 0 w 145605"/>
                <a:gd name="connsiteY0" fmla="*/ 221320 h 221320"/>
                <a:gd name="connsiteX1" fmla="*/ 66978 w 145605"/>
                <a:gd name="connsiteY1" fmla="*/ 107748 h 221320"/>
                <a:gd name="connsiteX2" fmla="*/ 145605 w 145605"/>
                <a:gd name="connsiteY2" fmla="*/ 0 h 221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5605" h="221320">
                  <a:moveTo>
                    <a:pt x="0" y="221320"/>
                  </a:moveTo>
                  <a:cubicBezTo>
                    <a:pt x="21355" y="182977"/>
                    <a:pt x="42711" y="144635"/>
                    <a:pt x="66978" y="107748"/>
                  </a:cubicBezTo>
                  <a:cubicBezTo>
                    <a:pt x="91245" y="70861"/>
                    <a:pt x="118425" y="35430"/>
                    <a:pt x="145605" y="0"/>
                  </a:cubicBezTo>
                </a:path>
              </a:pathLst>
            </a:custGeom>
            <a:noFill/>
            <a:ln w="6350" cap="rnd">
              <a:solidFill>
                <a:schemeClr val="tx1">
                  <a:lumMod val="85000"/>
                  <a:lumOff val="15000"/>
                </a:scheme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1" name="任意多边形 60"/>
            <p:cNvSpPr/>
            <p:nvPr/>
          </p:nvSpPr>
          <p:spPr>
            <a:xfrm rot="20279529">
              <a:off x="2501282" y="4464098"/>
              <a:ext cx="153497" cy="79925"/>
            </a:xfrm>
            <a:custGeom>
              <a:avLst/>
              <a:gdLst>
                <a:gd name="connsiteX0" fmla="*/ 0 w 145605"/>
                <a:gd name="connsiteY0" fmla="*/ 221320 h 221320"/>
                <a:gd name="connsiteX1" fmla="*/ 66978 w 145605"/>
                <a:gd name="connsiteY1" fmla="*/ 107748 h 221320"/>
                <a:gd name="connsiteX2" fmla="*/ 145605 w 145605"/>
                <a:gd name="connsiteY2" fmla="*/ 0 h 221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5605" h="221320">
                  <a:moveTo>
                    <a:pt x="0" y="221320"/>
                  </a:moveTo>
                  <a:cubicBezTo>
                    <a:pt x="21355" y="182977"/>
                    <a:pt x="42711" y="144635"/>
                    <a:pt x="66978" y="107748"/>
                  </a:cubicBezTo>
                  <a:cubicBezTo>
                    <a:pt x="91245" y="70861"/>
                    <a:pt x="118425" y="35430"/>
                    <a:pt x="145605" y="0"/>
                  </a:cubicBezTo>
                </a:path>
              </a:pathLst>
            </a:custGeom>
            <a:noFill/>
            <a:ln w="6350" cap="rnd">
              <a:solidFill>
                <a:schemeClr val="tx1">
                  <a:lumMod val="85000"/>
                  <a:lumOff val="15000"/>
                </a:scheme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2" name="任意多边形 61"/>
            <p:cNvSpPr/>
            <p:nvPr/>
          </p:nvSpPr>
          <p:spPr>
            <a:xfrm rot="20279529">
              <a:off x="2328701" y="4625707"/>
              <a:ext cx="74052" cy="28249"/>
            </a:xfrm>
            <a:custGeom>
              <a:avLst/>
              <a:gdLst>
                <a:gd name="connsiteX0" fmla="*/ 0 w 145605"/>
                <a:gd name="connsiteY0" fmla="*/ 221320 h 221320"/>
                <a:gd name="connsiteX1" fmla="*/ 66978 w 145605"/>
                <a:gd name="connsiteY1" fmla="*/ 107748 h 221320"/>
                <a:gd name="connsiteX2" fmla="*/ 145605 w 145605"/>
                <a:gd name="connsiteY2" fmla="*/ 0 h 221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5605" h="221320">
                  <a:moveTo>
                    <a:pt x="0" y="221320"/>
                  </a:moveTo>
                  <a:cubicBezTo>
                    <a:pt x="21355" y="182977"/>
                    <a:pt x="42711" y="144635"/>
                    <a:pt x="66978" y="107748"/>
                  </a:cubicBezTo>
                  <a:cubicBezTo>
                    <a:pt x="91245" y="70861"/>
                    <a:pt x="118425" y="35430"/>
                    <a:pt x="145605" y="0"/>
                  </a:cubicBezTo>
                </a:path>
              </a:pathLst>
            </a:custGeom>
            <a:noFill/>
            <a:ln w="6350" cap="rnd">
              <a:solidFill>
                <a:schemeClr val="tx1">
                  <a:lumMod val="85000"/>
                  <a:lumOff val="15000"/>
                </a:scheme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3" name="任意多边形 62"/>
            <p:cNvSpPr/>
            <p:nvPr/>
          </p:nvSpPr>
          <p:spPr>
            <a:xfrm rot="20279529">
              <a:off x="2130538" y="4603506"/>
              <a:ext cx="189693" cy="97507"/>
            </a:xfrm>
            <a:custGeom>
              <a:avLst/>
              <a:gdLst>
                <a:gd name="connsiteX0" fmla="*/ 0 w 145605"/>
                <a:gd name="connsiteY0" fmla="*/ 221320 h 221320"/>
                <a:gd name="connsiteX1" fmla="*/ 66978 w 145605"/>
                <a:gd name="connsiteY1" fmla="*/ 107748 h 221320"/>
                <a:gd name="connsiteX2" fmla="*/ 145605 w 145605"/>
                <a:gd name="connsiteY2" fmla="*/ 0 h 221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5605" h="221320">
                  <a:moveTo>
                    <a:pt x="0" y="221320"/>
                  </a:moveTo>
                  <a:cubicBezTo>
                    <a:pt x="21355" y="182977"/>
                    <a:pt x="42711" y="144635"/>
                    <a:pt x="66978" y="107748"/>
                  </a:cubicBezTo>
                  <a:cubicBezTo>
                    <a:pt x="91245" y="70861"/>
                    <a:pt x="118425" y="35430"/>
                    <a:pt x="145605" y="0"/>
                  </a:cubicBezTo>
                </a:path>
              </a:pathLst>
            </a:custGeom>
            <a:noFill/>
            <a:ln w="6350" cap="rnd">
              <a:solidFill>
                <a:schemeClr val="tx1">
                  <a:lumMod val="85000"/>
                  <a:lumOff val="15000"/>
                </a:scheme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4" name="任意多边形 63"/>
            <p:cNvSpPr/>
            <p:nvPr/>
          </p:nvSpPr>
          <p:spPr>
            <a:xfrm rot="20279529">
              <a:off x="2599025" y="4660637"/>
              <a:ext cx="191800" cy="92351"/>
            </a:xfrm>
            <a:custGeom>
              <a:avLst/>
              <a:gdLst>
                <a:gd name="connsiteX0" fmla="*/ 0 w 145605"/>
                <a:gd name="connsiteY0" fmla="*/ 221320 h 221320"/>
                <a:gd name="connsiteX1" fmla="*/ 66978 w 145605"/>
                <a:gd name="connsiteY1" fmla="*/ 107748 h 221320"/>
                <a:gd name="connsiteX2" fmla="*/ 145605 w 145605"/>
                <a:gd name="connsiteY2" fmla="*/ 0 h 221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5605" h="221320">
                  <a:moveTo>
                    <a:pt x="0" y="221320"/>
                  </a:moveTo>
                  <a:cubicBezTo>
                    <a:pt x="21355" y="182977"/>
                    <a:pt x="42711" y="144635"/>
                    <a:pt x="66978" y="107748"/>
                  </a:cubicBezTo>
                  <a:cubicBezTo>
                    <a:pt x="91245" y="70861"/>
                    <a:pt x="118425" y="35430"/>
                    <a:pt x="145605" y="0"/>
                  </a:cubicBezTo>
                </a:path>
              </a:pathLst>
            </a:custGeom>
            <a:noFill/>
            <a:ln w="6350" cap="rnd">
              <a:solidFill>
                <a:schemeClr val="tx1">
                  <a:lumMod val="85000"/>
                  <a:lumOff val="15000"/>
                </a:scheme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5" name="任意多边形 64"/>
            <p:cNvSpPr/>
            <p:nvPr/>
          </p:nvSpPr>
          <p:spPr>
            <a:xfrm rot="20279529">
              <a:off x="2611278" y="4795372"/>
              <a:ext cx="62292" cy="38099"/>
            </a:xfrm>
            <a:custGeom>
              <a:avLst/>
              <a:gdLst>
                <a:gd name="connsiteX0" fmla="*/ 0 w 145605"/>
                <a:gd name="connsiteY0" fmla="*/ 221320 h 221320"/>
                <a:gd name="connsiteX1" fmla="*/ 66978 w 145605"/>
                <a:gd name="connsiteY1" fmla="*/ 107748 h 221320"/>
                <a:gd name="connsiteX2" fmla="*/ 145605 w 145605"/>
                <a:gd name="connsiteY2" fmla="*/ 0 h 221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5605" h="221320">
                  <a:moveTo>
                    <a:pt x="0" y="221320"/>
                  </a:moveTo>
                  <a:cubicBezTo>
                    <a:pt x="21355" y="182977"/>
                    <a:pt x="42711" y="144635"/>
                    <a:pt x="66978" y="107748"/>
                  </a:cubicBezTo>
                  <a:cubicBezTo>
                    <a:pt x="91245" y="70861"/>
                    <a:pt x="118425" y="35430"/>
                    <a:pt x="145605" y="0"/>
                  </a:cubicBezTo>
                </a:path>
              </a:pathLst>
            </a:custGeom>
            <a:noFill/>
            <a:ln w="6350" cap="rnd">
              <a:solidFill>
                <a:schemeClr val="tx1">
                  <a:lumMod val="85000"/>
                  <a:lumOff val="15000"/>
                </a:scheme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6" name="任意多边形 65"/>
            <p:cNvSpPr/>
            <p:nvPr/>
          </p:nvSpPr>
          <p:spPr>
            <a:xfrm rot="20279529">
              <a:off x="2492800" y="4489548"/>
              <a:ext cx="71293" cy="50292"/>
            </a:xfrm>
            <a:custGeom>
              <a:avLst/>
              <a:gdLst>
                <a:gd name="connsiteX0" fmla="*/ 0 w 145605"/>
                <a:gd name="connsiteY0" fmla="*/ 221320 h 221320"/>
                <a:gd name="connsiteX1" fmla="*/ 66978 w 145605"/>
                <a:gd name="connsiteY1" fmla="*/ 107748 h 221320"/>
                <a:gd name="connsiteX2" fmla="*/ 145605 w 145605"/>
                <a:gd name="connsiteY2" fmla="*/ 0 h 221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5605" h="221320">
                  <a:moveTo>
                    <a:pt x="0" y="221320"/>
                  </a:moveTo>
                  <a:cubicBezTo>
                    <a:pt x="21355" y="182977"/>
                    <a:pt x="42711" y="144635"/>
                    <a:pt x="66978" y="107748"/>
                  </a:cubicBezTo>
                  <a:cubicBezTo>
                    <a:pt x="91245" y="70861"/>
                    <a:pt x="118425" y="35430"/>
                    <a:pt x="145605" y="0"/>
                  </a:cubicBezTo>
                </a:path>
              </a:pathLst>
            </a:custGeom>
            <a:noFill/>
            <a:ln w="6350" cap="rnd">
              <a:solidFill>
                <a:schemeClr val="tx1">
                  <a:lumMod val="85000"/>
                  <a:lumOff val="15000"/>
                </a:scheme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7" name="任意多边形 66"/>
            <p:cNvSpPr/>
            <p:nvPr/>
          </p:nvSpPr>
          <p:spPr>
            <a:xfrm rot="20279529">
              <a:off x="2118580" y="4584223"/>
              <a:ext cx="149665" cy="78198"/>
            </a:xfrm>
            <a:custGeom>
              <a:avLst/>
              <a:gdLst>
                <a:gd name="connsiteX0" fmla="*/ 0 w 145605"/>
                <a:gd name="connsiteY0" fmla="*/ 221320 h 221320"/>
                <a:gd name="connsiteX1" fmla="*/ 66978 w 145605"/>
                <a:gd name="connsiteY1" fmla="*/ 107748 h 221320"/>
                <a:gd name="connsiteX2" fmla="*/ 145605 w 145605"/>
                <a:gd name="connsiteY2" fmla="*/ 0 h 221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5605" h="221320">
                  <a:moveTo>
                    <a:pt x="0" y="221320"/>
                  </a:moveTo>
                  <a:cubicBezTo>
                    <a:pt x="21355" y="182977"/>
                    <a:pt x="42711" y="144635"/>
                    <a:pt x="66978" y="107748"/>
                  </a:cubicBezTo>
                  <a:cubicBezTo>
                    <a:pt x="91245" y="70861"/>
                    <a:pt x="118425" y="35430"/>
                    <a:pt x="145605" y="0"/>
                  </a:cubicBezTo>
                </a:path>
              </a:pathLst>
            </a:custGeom>
            <a:noFill/>
            <a:ln w="6350" cap="rnd">
              <a:solidFill>
                <a:schemeClr val="tx1">
                  <a:lumMod val="85000"/>
                  <a:lumOff val="15000"/>
                </a:scheme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8" name="任意多边形 67"/>
            <p:cNvSpPr/>
            <p:nvPr/>
          </p:nvSpPr>
          <p:spPr>
            <a:xfrm rot="20279529">
              <a:off x="2127493" y="4608630"/>
              <a:ext cx="255388" cy="139141"/>
            </a:xfrm>
            <a:custGeom>
              <a:avLst/>
              <a:gdLst>
                <a:gd name="connsiteX0" fmla="*/ 0 w 145605"/>
                <a:gd name="connsiteY0" fmla="*/ 221320 h 221320"/>
                <a:gd name="connsiteX1" fmla="*/ 66978 w 145605"/>
                <a:gd name="connsiteY1" fmla="*/ 107748 h 221320"/>
                <a:gd name="connsiteX2" fmla="*/ 145605 w 145605"/>
                <a:gd name="connsiteY2" fmla="*/ 0 h 221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5605" h="221320">
                  <a:moveTo>
                    <a:pt x="0" y="221320"/>
                  </a:moveTo>
                  <a:cubicBezTo>
                    <a:pt x="21355" y="182977"/>
                    <a:pt x="42711" y="144635"/>
                    <a:pt x="66978" y="107748"/>
                  </a:cubicBezTo>
                  <a:cubicBezTo>
                    <a:pt x="91245" y="70861"/>
                    <a:pt x="118425" y="35430"/>
                    <a:pt x="145605" y="0"/>
                  </a:cubicBezTo>
                </a:path>
              </a:pathLst>
            </a:custGeom>
            <a:noFill/>
            <a:ln w="6350" cap="rnd">
              <a:solidFill>
                <a:schemeClr val="tx1">
                  <a:lumMod val="85000"/>
                  <a:lumOff val="15000"/>
                </a:scheme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9" name="任意多边形 68"/>
            <p:cNvSpPr/>
            <p:nvPr/>
          </p:nvSpPr>
          <p:spPr>
            <a:xfrm rot="20279529">
              <a:off x="2284592" y="4709098"/>
              <a:ext cx="38604" cy="23656"/>
            </a:xfrm>
            <a:custGeom>
              <a:avLst/>
              <a:gdLst>
                <a:gd name="connsiteX0" fmla="*/ 0 w 145605"/>
                <a:gd name="connsiteY0" fmla="*/ 221320 h 221320"/>
                <a:gd name="connsiteX1" fmla="*/ 66978 w 145605"/>
                <a:gd name="connsiteY1" fmla="*/ 107748 h 221320"/>
                <a:gd name="connsiteX2" fmla="*/ 145605 w 145605"/>
                <a:gd name="connsiteY2" fmla="*/ 0 h 221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5605" h="221320">
                  <a:moveTo>
                    <a:pt x="0" y="221320"/>
                  </a:moveTo>
                  <a:cubicBezTo>
                    <a:pt x="21355" y="182977"/>
                    <a:pt x="42711" y="144635"/>
                    <a:pt x="66978" y="107748"/>
                  </a:cubicBezTo>
                  <a:cubicBezTo>
                    <a:pt x="91245" y="70861"/>
                    <a:pt x="118425" y="35430"/>
                    <a:pt x="145605" y="0"/>
                  </a:cubicBezTo>
                </a:path>
              </a:pathLst>
            </a:custGeom>
            <a:noFill/>
            <a:ln w="6350" cap="rnd">
              <a:solidFill>
                <a:schemeClr val="tx1">
                  <a:lumMod val="85000"/>
                  <a:lumOff val="15000"/>
                </a:scheme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0" name="任意多边形 69"/>
            <p:cNvSpPr/>
            <p:nvPr/>
          </p:nvSpPr>
          <p:spPr>
            <a:xfrm rot="20279529">
              <a:off x="2302799" y="4734812"/>
              <a:ext cx="38604" cy="23656"/>
            </a:xfrm>
            <a:custGeom>
              <a:avLst/>
              <a:gdLst>
                <a:gd name="connsiteX0" fmla="*/ 0 w 145605"/>
                <a:gd name="connsiteY0" fmla="*/ 221320 h 221320"/>
                <a:gd name="connsiteX1" fmla="*/ 66978 w 145605"/>
                <a:gd name="connsiteY1" fmla="*/ 107748 h 221320"/>
                <a:gd name="connsiteX2" fmla="*/ 145605 w 145605"/>
                <a:gd name="connsiteY2" fmla="*/ 0 h 221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5605" h="221320">
                  <a:moveTo>
                    <a:pt x="0" y="221320"/>
                  </a:moveTo>
                  <a:cubicBezTo>
                    <a:pt x="21355" y="182977"/>
                    <a:pt x="42711" y="144635"/>
                    <a:pt x="66978" y="107748"/>
                  </a:cubicBezTo>
                  <a:cubicBezTo>
                    <a:pt x="91245" y="70861"/>
                    <a:pt x="118425" y="35430"/>
                    <a:pt x="145605" y="0"/>
                  </a:cubicBezTo>
                </a:path>
              </a:pathLst>
            </a:custGeom>
            <a:noFill/>
            <a:ln w="6350" cap="rnd">
              <a:solidFill>
                <a:schemeClr val="tx1">
                  <a:lumMod val="85000"/>
                  <a:lumOff val="15000"/>
                </a:scheme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77" name="文本框 76"/>
          <p:cNvSpPr txBox="1"/>
          <p:nvPr/>
        </p:nvSpPr>
        <p:spPr>
          <a:xfrm>
            <a:off x="1407575" y="122261"/>
            <a:ext cx="10336479" cy="83099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zh-TW" altLang="en-US" sz="4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我們決定加入搶救菊池氏細鯽的行列</a:t>
            </a:r>
            <a:endParaRPr lang="zh-CN" altLang="en-US" sz="4800" b="1" dirty="0">
              <a:solidFill>
                <a:schemeClr val="tx1">
                  <a:lumMod val="75000"/>
                  <a:lumOff val="2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78" name="椭圆 77"/>
          <p:cNvSpPr/>
          <p:nvPr/>
        </p:nvSpPr>
        <p:spPr>
          <a:xfrm>
            <a:off x="-894918" y="3954141"/>
            <a:ext cx="765646" cy="765646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9" name="椭圆 78"/>
          <p:cNvSpPr/>
          <p:nvPr/>
        </p:nvSpPr>
        <p:spPr>
          <a:xfrm>
            <a:off x="-894918" y="3195132"/>
            <a:ext cx="765646" cy="765646"/>
          </a:xfrm>
          <a:prstGeom prst="ellipse">
            <a:avLst/>
          </a:prstGeom>
          <a:solidFill>
            <a:srgbClr val="76AA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6" name="椭圆 85"/>
          <p:cNvSpPr/>
          <p:nvPr/>
        </p:nvSpPr>
        <p:spPr>
          <a:xfrm>
            <a:off x="-894918" y="2432805"/>
            <a:ext cx="765646" cy="765646"/>
          </a:xfrm>
          <a:prstGeom prst="ellipse">
            <a:avLst/>
          </a:prstGeom>
          <a:solidFill>
            <a:srgbClr val="FF3E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7" name="椭圆 86"/>
          <p:cNvSpPr/>
          <p:nvPr/>
        </p:nvSpPr>
        <p:spPr>
          <a:xfrm>
            <a:off x="-874228" y="1670696"/>
            <a:ext cx="765646" cy="765646"/>
          </a:xfrm>
          <a:prstGeom prst="ellipse">
            <a:avLst/>
          </a:prstGeom>
          <a:solidFill>
            <a:srgbClr val="F7B6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303" y="1175714"/>
            <a:ext cx="3999961" cy="5332078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8264" y="1163972"/>
            <a:ext cx="3999059" cy="5332078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7323" y="1163972"/>
            <a:ext cx="3686078" cy="5332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174027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任意多边形 48"/>
          <p:cNvSpPr/>
          <p:nvPr/>
        </p:nvSpPr>
        <p:spPr>
          <a:xfrm>
            <a:off x="3059998" y="2053518"/>
            <a:ext cx="7121677" cy="68705"/>
          </a:xfrm>
          <a:custGeom>
            <a:avLst/>
            <a:gdLst>
              <a:gd name="connsiteX0" fmla="*/ 0 w 5662863"/>
              <a:gd name="connsiteY0" fmla="*/ 0 h 32085"/>
              <a:gd name="connsiteX1" fmla="*/ 5662863 w 5662863"/>
              <a:gd name="connsiteY1" fmla="*/ 32085 h 32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662863" h="32085">
                <a:moveTo>
                  <a:pt x="0" y="0"/>
                </a:moveTo>
                <a:lnTo>
                  <a:pt x="5662863" y="32085"/>
                </a:lnTo>
              </a:path>
            </a:pathLst>
          </a:custGeom>
          <a:noFill/>
          <a:ln w="25400" cap="rnd">
            <a:solidFill>
              <a:schemeClr val="tx1">
                <a:lumMod val="85000"/>
                <a:lumOff val="15000"/>
              </a:schemeClr>
            </a:solidFill>
            <a:prstDash val="lg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0" name="任意多边形 49"/>
          <p:cNvSpPr/>
          <p:nvPr/>
        </p:nvSpPr>
        <p:spPr>
          <a:xfrm>
            <a:off x="3094696" y="3577955"/>
            <a:ext cx="7086979" cy="102572"/>
          </a:xfrm>
          <a:custGeom>
            <a:avLst/>
            <a:gdLst>
              <a:gd name="connsiteX0" fmla="*/ 0 w 5662863"/>
              <a:gd name="connsiteY0" fmla="*/ 0 h 32085"/>
              <a:gd name="connsiteX1" fmla="*/ 5662863 w 5662863"/>
              <a:gd name="connsiteY1" fmla="*/ 32085 h 32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662863" h="32085">
                <a:moveTo>
                  <a:pt x="0" y="0"/>
                </a:moveTo>
                <a:lnTo>
                  <a:pt x="5662863" y="32085"/>
                </a:lnTo>
              </a:path>
            </a:pathLst>
          </a:custGeom>
          <a:noFill/>
          <a:ln w="25400" cap="rnd">
            <a:solidFill>
              <a:schemeClr val="tx1">
                <a:lumMod val="85000"/>
                <a:lumOff val="15000"/>
              </a:schemeClr>
            </a:solidFill>
            <a:prstDash val="lg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1" name="Freeform 30"/>
          <p:cNvSpPr>
            <a:spLocks noEditPoints="1"/>
          </p:cNvSpPr>
          <p:nvPr/>
        </p:nvSpPr>
        <p:spPr bwMode="auto">
          <a:xfrm>
            <a:off x="3330066" y="1690205"/>
            <a:ext cx="413766" cy="400588"/>
          </a:xfrm>
          <a:custGeom>
            <a:avLst/>
            <a:gdLst>
              <a:gd name="T0" fmla="*/ 10 w 31"/>
              <a:gd name="T1" fmla="*/ 19 h 30"/>
              <a:gd name="T2" fmla="*/ 11 w 31"/>
              <a:gd name="T3" fmla="*/ 0 h 30"/>
              <a:gd name="T4" fmla="*/ 28 w 31"/>
              <a:gd name="T5" fmla="*/ 8 h 30"/>
              <a:gd name="T6" fmla="*/ 26 w 31"/>
              <a:gd name="T7" fmla="*/ 27 h 30"/>
              <a:gd name="T8" fmla="*/ 23 w 31"/>
              <a:gd name="T9" fmla="*/ 25 h 30"/>
              <a:gd name="T10" fmla="*/ 22 w 31"/>
              <a:gd name="T11" fmla="*/ 21 h 30"/>
              <a:gd name="T12" fmla="*/ 29 w 31"/>
              <a:gd name="T13" fmla="*/ 9 h 30"/>
              <a:gd name="T14" fmla="*/ 22 w 31"/>
              <a:gd name="T15" fmla="*/ 24 h 30"/>
              <a:gd name="T16" fmla="*/ 21 w 31"/>
              <a:gd name="T17" fmla="*/ 22 h 30"/>
              <a:gd name="T18" fmla="*/ 28 w 31"/>
              <a:gd name="T19" fmla="*/ 10 h 30"/>
              <a:gd name="T20" fmla="*/ 24 w 31"/>
              <a:gd name="T21" fmla="*/ 14 h 30"/>
              <a:gd name="T22" fmla="*/ 21 w 31"/>
              <a:gd name="T23" fmla="*/ 18 h 30"/>
              <a:gd name="T24" fmla="*/ 24 w 31"/>
              <a:gd name="T25" fmla="*/ 14 h 30"/>
              <a:gd name="T26" fmla="*/ 20 w 31"/>
              <a:gd name="T27" fmla="*/ 19 h 30"/>
              <a:gd name="T28" fmla="*/ 19 w 31"/>
              <a:gd name="T29" fmla="*/ 20 h 30"/>
              <a:gd name="T30" fmla="*/ 22 w 31"/>
              <a:gd name="T31" fmla="*/ 14 h 30"/>
              <a:gd name="T32" fmla="*/ 23 w 31"/>
              <a:gd name="T33" fmla="*/ 10 h 30"/>
              <a:gd name="T34" fmla="*/ 17 w 31"/>
              <a:gd name="T35" fmla="*/ 22 h 30"/>
              <a:gd name="T36" fmla="*/ 20 w 31"/>
              <a:gd name="T37" fmla="*/ 16 h 30"/>
              <a:gd name="T38" fmla="*/ 16 w 31"/>
              <a:gd name="T39" fmla="*/ 19 h 30"/>
              <a:gd name="T40" fmla="*/ 19 w 31"/>
              <a:gd name="T41" fmla="*/ 12 h 30"/>
              <a:gd name="T42" fmla="*/ 17 w 31"/>
              <a:gd name="T43" fmla="*/ 18 h 30"/>
              <a:gd name="T44" fmla="*/ 21 w 31"/>
              <a:gd name="T45" fmla="*/ 11 h 30"/>
              <a:gd name="T46" fmla="*/ 21 w 31"/>
              <a:gd name="T47" fmla="*/ 10 h 30"/>
              <a:gd name="T48" fmla="*/ 15 w 31"/>
              <a:gd name="T49" fmla="*/ 23 h 30"/>
              <a:gd name="T50" fmla="*/ 16 w 31"/>
              <a:gd name="T51" fmla="*/ 20 h 30"/>
              <a:gd name="T52" fmla="*/ 15 w 31"/>
              <a:gd name="T53" fmla="*/ 13 h 30"/>
              <a:gd name="T54" fmla="*/ 11 w 31"/>
              <a:gd name="T55" fmla="*/ 28 h 30"/>
              <a:gd name="T56" fmla="*/ 17 w 31"/>
              <a:gd name="T57" fmla="*/ 13 h 30"/>
              <a:gd name="T58" fmla="*/ 17 w 31"/>
              <a:gd name="T59" fmla="*/ 17 h 30"/>
              <a:gd name="T60" fmla="*/ 14 w 31"/>
              <a:gd name="T61" fmla="*/ 23 h 30"/>
              <a:gd name="T62" fmla="*/ 19 w 31"/>
              <a:gd name="T63" fmla="*/ 11 h 30"/>
              <a:gd name="T64" fmla="*/ 12 w 31"/>
              <a:gd name="T65" fmla="*/ 26 h 30"/>
              <a:gd name="T66" fmla="*/ 11 w 31"/>
              <a:gd name="T67" fmla="*/ 27 h 30"/>
              <a:gd name="T68" fmla="*/ 11 w 31"/>
              <a:gd name="T69" fmla="*/ 23 h 30"/>
              <a:gd name="T70" fmla="*/ 12 w 31"/>
              <a:gd name="T71" fmla="*/ 20 h 30"/>
              <a:gd name="T72" fmla="*/ 17 w 31"/>
              <a:gd name="T73" fmla="*/ 10 h 30"/>
              <a:gd name="T74" fmla="*/ 11 w 31"/>
              <a:gd name="T75" fmla="*/ 13 h 30"/>
              <a:gd name="T76" fmla="*/ 15 w 31"/>
              <a:gd name="T77" fmla="*/ 8 h 30"/>
              <a:gd name="T78" fmla="*/ 11 w 31"/>
              <a:gd name="T79" fmla="*/ 16 h 30"/>
              <a:gd name="T80" fmla="*/ 11 w 31"/>
              <a:gd name="T81" fmla="*/ 15 h 30"/>
              <a:gd name="T82" fmla="*/ 11 w 31"/>
              <a:gd name="T83" fmla="*/ 11 h 30"/>
              <a:gd name="T84" fmla="*/ 10 w 31"/>
              <a:gd name="T85" fmla="*/ 18 h 30"/>
              <a:gd name="T86" fmla="*/ 14 w 31"/>
              <a:gd name="T87" fmla="*/ 9 h 30"/>
              <a:gd name="T88" fmla="*/ 11 w 31"/>
              <a:gd name="T89" fmla="*/ 12 h 30"/>
              <a:gd name="T90" fmla="*/ 12 w 31"/>
              <a:gd name="T91" fmla="*/ 7 h 30"/>
              <a:gd name="T92" fmla="*/ 12 w 31"/>
              <a:gd name="T93" fmla="*/ 4 h 30"/>
              <a:gd name="T94" fmla="*/ 10 w 31"/>
              <a:gd name="T95" fmla="*/ 14 h 30"/>
              <a:gd name="T96" fmla="*/ 10 w 31"/>
              <a:gd name="T97" fmla="*/ 15 h 30"/>
              <a:gd name="T98" fmla="*/ 10 w 31"/>
              <a:gd name="T99" fmla="*/ 12 h 30"/>
              <a:gd name="T100" fmla="*/ 12 w 31"/>
              <a:gd name="T101" fmla="*/ 7 h 30"/>
              <a:gd name="T102" fmla="*/ 9 w 31"/>
              <a:gd name="T103" fmla="*/ 11 h 30"/>
              <a:gd name="T104" fmla="*/ 5 w 31"/>
              <a:gd name="T105" fmla="*/ 11 h 30"/>
              <a:gd name="T106" fmla="*/ 12 w 31"/>
              <a:gd name="T107" fmla="*/ 2 h 30"/>
              <a:gd name="T108" fmla="*/ 1 w 31"/>
              <a:gd name="T109" fmla="*/ 12 h 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31" h="30">
                <a:moveTo>
                  <a:pt x="16" y="23"/>
                </a:moveTo>
                <a:cubicBezTo>
                  <a:pt x="14" y="25"/>
                  <a:pt x="13" y="27"/>
                  <a:pt x="11" y="30"/>
                </a:cubicBezTo>
                <a:cubicBezTo>
                  <a:pt x="10" y="30"/>
                  <a:pt x="10" y="28"/>
                  <a:pt x="10" y="28"/>
                </a:cubicBezTo>
                <a:cubicBezTo>
                  <a:pt x="10" y="25"/>
                  <a:pt x="10" y="22"/>
                  <a:pt x="10" y="19"/>
                </a:cubicBezTo>
                <a:cubicBezTo>
                  <a:pt x="8" y="18"/>
                  <a:pt x="6" y="17"/>
                  <a:pt x="5" y="15"/>
                </a:cubicBezTo>
                <a:cubicBezTo>
                  <a:pt x="3" y="14"/>
                  <a:pt x="1" y="13"/>
                  <a:pt x="0" y="11"/>
                </a:cubicBezTo>
                <a:cubicBezTo>
                  <a:pt x="3" y="10"/>
                  <a:pt x="7" y="10"/>
                  <a:pt x="11" y="10"/>
                </a:cubicBezTo>
                <a:cubicBezTo>
                  <a:pt x="11" y="7"/>
                  <a:pt x="11" y="4"/>
                  <a:pt x="11" y="0"/>
                </a:cubicBezTo>
                <a:cubicBezTo>
                  <a:pt x="12" y="1"/>
                  <a:pt x="13" y="2"/>
                  <a:pt x="13" y="3"/>
                </a:cubicBezTo>
                <a:cubicBezTo>
                  <a:pt x="14" y="4"/>
                  <a:pt x="15" y="6"/>
                  <a:pt x="16" y="7"/>
                </a:cubicBezTo>
                <a:cubicBezTo>
                  <a:pt x="16" y="8"/>
                  <a:pt x="17" y="8"/>
                  <a:pt x="17" y="9"/>
                </a:cubicBezTo>
                <a:cubicBezTo>
                  <a:pt x="21" y="9"/>
                  <a:pt x="24" y="9"/>
                  <a:pt x="28" y="8"/>
                </a:cubicBezTo>
                <a:cubicBezTo>
                  <a:pt x="29" y="8"/>
                  <a:pt x="30" y="8"/>
                  <a:pt x="31" y="8"/>
                </a:cubicBezTo>
                <a:cubicBezTo>
                  <a:pt x="30" y="10"/>
                  <a:pt x="28" y="12"/>
                  <a:pt x="27" y="13"/>
                </a:cubicBezTo>
                <a:cubicBezTo>
                  <a:pt x="25" y="14"/>
                  <a:pt x="23" y="16"/>
                  <a:pt x="22" y="17"/>
                </a:cubicBezTo>
                <a:cubicBezTo>
                  <a:pt x="23" y="20"/>
                  <a:pt x="25" y="23"/>
                  <a:pt x="26" y="27"/>
                </a:cubicBezTo>
                <a:cubicBezTo>
                  <a:pt x="26" y="27"/>
                  <a:pt x="25" y="27"/>
                  <a:pt x="24" y="26"/>
                </a:cubicBezTo>
                <a:cubicBezTo>
                  <a:pt x="22" y="25"/>
                  <a:pt x="19" y="25"/>
                  <a:pt x="16" y="23"/>
                </a:cubicBezTo>
                <a:close/>
                <a:moveTo>
                  <a:pt x="24" y="25"/>
                </a:moveTo>
                <a:cubicBezTo>
                  <a:pt x="24" y="25"/>
                  <a:pt x="23" y="25"/>
                  <a:pt x="23" y="25"/>
                </a:cubicBezTo>
                <a:cubicBezTo>
                  <a:pt x="23" y="26"/>
                  <a:pt x="24" y="25"/>
                  <a:pt x="25" y="26"/>
                </a:cubicBezTo>
                <a:lnTo>
                  <a:pt x="24" y="25"/>
                </a:lnTo>
                <a:close/>
                <a:moveTo>
                  <a:pt x="22" y="20"/>
                </a:moveTo>
                <a:cubicBezTo>
                  <a:pt x="22" y="21"/>
                  <a:pt x="22" y="21"/>
                  <a:pt x="22" y="21"/>
                </a:cubicBezTo>
                <a:cubicBezTo>
                  <a:pt x="23" y="22"/>
                  <a:pt x="23" y="23"/>
                  <a:pt x="24" y="24"/>
                </a:cubicBezTo>
                <a:cubicBezTo>
                  <a:pt x="23" y="23"/>
                  <a:pt x="23" y="21"/>
                  <a:pt x="22" y="20"/>
                </a:cubicBezTo>
                <a:close/>
                <a:moveTo>
                  <a:pt x="29" y="9"/>
                </a:moveTo>
                <a:cubicBezTo>
                  <a:pt x="29" y="9"/>
                  <a:pt x="29" y="9"/>
                  <a:pt x="29" y="9"/>
                </a:cubicBezTo>
                <a:cubicBezTo>
                  <a:pt x="29" y="9"/>
                  <a:pt x="30" y="9"/>
                  <a:pt x="30" y="9"/>
                </a:cubicBezTo>
                <a:cubicBezTo>
                  <a:pt x="29" y="9"/>
                  <a:pt x="29" y="9"/>
                  <a:pt x="29" y="9"/>
                </a:cubicBezTo>
                <a:close/>
                <a:moveTo>
                  <a:pt x="18" y="22"/>
                </a:moveTo>
                <a:cubicBezTo>
                  <a:pt x="19" y="22"/>
                  <a:pt x="21" y="24"/>
                  <a:pt x="22" y="24"/>
                </a:cubicBezTo>
                <a:cubicBezTo>
                  <a:pt x="21" y="23"/>
                  <a:pt x="19" y="22"/>
                  <a:pt x="18" y="22"/>
                </a:cubicBezTo>
                <a:close/>
                <a:moveTo>
                  <a:pt x="21" y="22"/>
                </a:moveTo>
                <a:cubicBezTo>
                  <a:pt x="21" y="22"/>
                  <a:pt x="21" y="23"/>
                  <a:pt x="22" y="23"/>
                </a:cubicBezTo>
                <a:cubicBezTo>
                  <a:pt x="22" y="22"/>
                  <a:pt x="22" y="22"/>
                  <a:pt x="21" y="22"/>
                </a:cubicBezTo>
                <a:close/>
                <a:moveTo>
                  <a:pt x="27" y="9"/>
                </a:moveTo>
                <a:cubicBezTo>
                  <a:pt x="27" y="9"/>
                  <a:pt x="27" y="9"/>
                  <a:pt x="27" y="9"/>
                </a:cubicBezTo>
                <a:cubicBezTo>
                  <a:pt x="27" y="10"/>
                  <a:pt x="27" y="10"/>
                  <a:pt x="27" y="11"/>
                </a:cubicBezTo>
                <a:cubicBezTo>
                  <a:pt x="27" y="11"/>
                  <a:pt x="28" y="11"/>
                  <a:pt x="28" y="10"/>
                </a:cubicBezTo>
                <a:cubicBezTo>
                  <a:pt x="27" y="10"/>
                  <a:pt x="28" y="10"/>
                  <a:pt x="27" y="9"/>
                </a:cubicBezTo>
                <a:close/>
                <a:moveTo>
                  <a:pt x="24" y="14"/>
                </a:moveTo>
                <a:cubicBezTo>
                  <a:pt x="24" y="13"/>
                  <a:pt x="25" y="13"/>
                  <a:pt x="25" y="13"/>
                </a:cubicBezTo>
                <a:cubicBezTo>
                  <a:pt x="25" y="12"/>
                  <a:pt x="24" y="13"/>
                  <a:pt x="24" y="14"/>
                </a:cubicBezTo>
                <a:close/>
                <a:moveTo>
                  <a:pt x="26" y="10"/>
                </a:moveTo>
                <a:cubicBezTo>
                  <a:pt x="26" y="10"/>
                  <a:pt x="26" y="10"/>
                  <a:pt x="26" y="10"/>
                </a:cubicBezTo>
                <a:cubicBezTo>
                  <a:pt x="26" y="9"/>
                  <a:pt x="26" y="10"/>
                  <a:pt x="26" y="10"/>
                </a:cubicBezTo>
                <a:close/>
                <a:moveTo>
                  <a:pt x="21" y="18"/>
                </a:moveTo>
                <a:cubicBezTo>
                  <a:pt x="21" y="18"/>
                  <a:pt x="21" y="19"/>
                  <a:pt x="21" y="19"/>
                </a:cubicBezTo>
                <a:cubicBezTo>
                  <a:pt x="21" y="18"/>
                  <a:pt x="21" y="18"/>
                  <a:pt x="21" y="18"/>
                </a:cubicBezTo>
                <a:close/>
                <a:moveTo>
                  <a:pt x="23" y="14"/>
                </a:moveTo>
                <a:cubicBezTo>
                  <a:pt x="23" y="15"/>
                  <a:pt x="23" y="14"/>
                  <a:pt x="24" y="14"/>
                </a:cubicBezTo>
                <a:cubicBezTo>
                  <a:pt x="23" y="14"/>
                  <a:pt x="23" y="14"/>
                  <a:pt x="23" y="14"/>
                </a:cubicBezTo>
                <a:close/>
                <a:moveTo>
                  <a:pt x="20" y="19"/>
                </a:moveTo>
                <a:cubicBezTo>
                  <a:pt x="21" y="20"/>
                  <a:pt x="21" y="20"/>
                  <a:pt x="21" y="20"/>
                </a:cubicBezTo>
                <a:lnTo>
                  <a:pt x="20" y="19"/>
                </a:lnTo>
                <a:close/>
                <a:moveTo>
                  <a:pt x="19" y="20"/>
                </a:moveTo>
                <a:cubicBezTo>
                  <a:pt x="19" y="20"/>
                  <a:pt x="19" y="20"/>
                  <a:pt x="18" y="20"/>
                </a:cubicBezTo>
                <a:cubicBezTo>
                  <a:pt x="19" y="20"/>
                  <a:pt x="20" y="21"/>
                  <a:pt x="20" y="20"/>
                </a:cubicBezTo>
                <a:lnTo>
                  <a:pt x="19" y="20"/>
                </a:lnTo>
                <a:close/>
                <a:moveTo>
                  <a:pt x="22" y="14"/>
                </a:moveTo>
                <a:cubicBezTo>
                  <a:pt x="22" y="14"/>
                  <a:pt x="21" y="13"/>
                  <a:pt x="21" y="14"/>
                </a:cubicBezTo>
                <a:cubicBezTo>
                  <a:pt x="21" y="14"/>
                  <a:pt x="22" y="15"/>
                  <a:pt x="22" y="14"/>
                </a:cubicBezTo>
                <a:cubicBezTo>
                  <a:pt x="22" y="14"/>
                  <a:pt x="22" y="14"/>
                  <a:pt x="22" y="14"/>
                </a:cubicBezTo>
                <a:close/>
                <a:moveTo>
                  <a:pt x="22" y="12"/>
                </a:moveTo>
                <a:cubicBezTo>
                  <a:pt x="22" y="13"/>
                  <a:pt x="23" y="13"/>
                  <a:pt x="23" y="12"/>
                </a:cubicBezTo>
                <a:cubicBezTo>
                  <a:pt x="23" y="12"/>
                  <a:pt x="22" y="12"/>
                  <a:pt x="22" y="12"/>
                </a:cubicBezTo>
                <a:close/>
                <a:moveTo>
                  <a:pt x="23" y="10"/>
                </a:moveTo>
                <a:cubicBezTo>
                  <a:pt x="23" y="10"/>
                  <a:pt x="24" y="10"/>
                  <a:pt x="24" y="10"/>
                </a:cubicBezTo>
                <a:cubicBezTo>
                  <a:pt x="24" y="9"/>
                  <a:pt x="24" y="9"/>
                  <a:pt x="24" y="9"/>
                </a:cubicBezTo>
                <a:cubicBezTo>
                  <a:pt x="24" y="10"/>
                  <a:pt x="23" y="9"/>
                  <a:pt x="23" y="10"/>
                </a:cubicBezTo>
                <a:close/>
                <a:moveTo>
                  <a:pt x="17" y="22"/>
                </a:moveTo>
                <a:cubicBezTo>
                  <a:pt x="18" y="23"/>
                  <a:pt x="18" y="23"/>
                  <a:pt x="18" y="23"/>
                </a:cubicBezTo>
                <a:cubicBezTo>
                  <a:pt x="18" y="22"/>
                  <a:pt x="18" y="22"/>
                  <a:pt x="18" y="22"/>
                </a:cubicBezTo>
                <a:cubicBezTo>
                  <a:pt x="17" y="22"/>
                  <a:pt x="17" y="22"/>
                  <a:pt x="17" y="22"/>
                </a:cubicBezTo>
                <a:close/>
                <a:moveTo>
                  <a:pt x="20" y="16"/>
                </a:moveTo>
                <a:cubicBezTo>
                  <a:pt x="19" y="16"/>
                  <a:pt x="19" y="16"/>
                  <a:pt x="19" y="16"/>
                </a:cubicBezTo>
                <a:cubicBezTo>
                  <a:pt x="19" y="16"/>
                  <a:pt x="20" y="17"/>
                  <a:pt x="20" y="17"/>
                </a:cubicBezTo>
                <a:cubicBezTo>
                  <a:pt x="20" y="16"/>
                  <a:pt x="20" y="16"/>
                  <a:pt x="20" y="16"/>
                </a:cubicBezTo>
                <a:close/>
                <a:moveTo>
                  <a:pt x="16" y="19"/>
                </a:moveTo>
                <a:cubicBezTo>
                  <a:pt x="17" y="19"/>
                  <a:pt x="17" y="19"/>
                  <a:pt x="18" y="19"/>
                </a:cubicBezTo>
                <a:cubicBezTo>
                  <a:pt x="18" y="19"/>
                  <a:pt x="18" y="19"/>
                  <a:pt x="18" y="19"/>
                </a:cubicBezTo>
                <a:cubicBezTo>
                  <a:pt x="18" y="18"/>
                  <a:pt x="16" y="18"/>
                  <a:pt x="16" y="19"/>
                </a:cubicBezTo>
                <a:close/>
                <a:moveTo>
                  <a:pt x="19" y="12"/>
                </a:moveTo>
                <a:cubicBezTo>
                  <a:pt x="20" y="13"/>
                  <a:pt x="20" y="13"/>
                  <a:pt x="21" y="13"/>
                </a:cubicBezTo>
                <a:cubicBezTo>
                  <a:pt x="20" y="12"/>
                  <a:pt x="20" y="12"/>
                  <a:pt x="19" y="12"/>
                </a:cubicBezTo>
                <a:close/>
                <a:moveTo>
                  <a:pt x="17" y="17"/>
                </a:moveTo>
                <a:cubicBezTo>
                  <a:pt x="17" y="18"/>
                  <a:pt x="17" y="18"/>
                  <a:pt x="17" y="18"/>
                </a:cubicBezTo>
                <a:cubicBezTo>
                  <a:pt x="17" y="18"/>
                  <a:pt x="18" y="18"/>
                  <a:pt x="18" y="18"/>
                </a:cubicBezTo>
                <a:lnTo>
                  <a:pt x="17" y="17"/>
                </a:lnTo>
                <a:close/>
                <a:moveTo>
                  <a:pt x="20" y="11"/>
                </a:moveTo>
                <a:cubicBezTo>
                  <a:pt x="21" y="11"/>
                  <a:pt x="21" y="11"/>
                  <a:pt x="21" y="11"/>
                </a:cubicBezTo>
                <a:cubicBezTo>
                  <a:pt x="21" y="11"/>
                  <a:pt x="21" y="11"/>
                  <a:pt x="21" y="11"/>
                </a:cubicBezTo>
                <a:cubicBezTo>
                  <a:pt x="21" y="11"/>
                  <a:pt x="20" y="11"/>
                  <a:pt x="20" y="11"/>
                </a:cubicBezTo>
                <a:close/>
                <a:moveTo>
                  <a:pt x="21" y="10"/>
                </a:moveTo>
                <a:cubicBezTo>
                  <a:pt x="21" y="10"/>
                  <a:pt x="21" y="10"/>
                  <a:pt x="21" y="10"/>
                </a:cubicBezTo>
                <a:cubicBezTo>
                  <a:pt x="22" y="10"/>
                  <a:pt x="22" y="10"/>
                  <a:pt x="22" y="10"/>
                </a:cubicBezTo>
                <a:lnTo>
                  <a:pt x="21" y="10"/>
                </a:lnTo>
                <a:close/>
                <a:moveTo>
                  <a:pt x="15" y="22"/>
                </a:moveTo>
                <a:cubicBezTo>
                  <a:pt x="15" y="22"/>
                  <a:pt x="14" y="23"/>
                  <a:pt x="15" y="23"/>
                </a:cubicBezTo>
                <a:cubicBezTo>
                  <a:pt x="15" y="23"/>
                  <a:pt x="15" y="22"/>
                  <a:pt x="15" y="22"/>
                </a:cubicBezTo>
                <a:cubicBezTo>
                  <a:pt x="15" y="22"/>
                  <a:pt x="15" y="22"/>
                  <a:pt x="15" y="22"/>
                </a:cubicBezTo>
                <a:close/>
                <a:moveTo>
                  <a:pt x="12" y="18"/>
                </a:moveTo>
                <a:cubicBezTo>
                  <a:pt x="13" y="20"/>
                  <a:pt x="15" y="20"/>
                  <a:pt x="16" y="20"/>
                </a:cubicBezTo>
                <a:cubicBezTo>
                  <a:pt x="15" y="19"/>
                  <a:pt x="13" y="17"/>
                  <a:pt x="12" y="18"/>
                </a:cubicBezTo>
                <a:close/>
                <a:moveTo>
                  <a:pt x="15" y="13"/>
                </a:moveTo>
                <a:cubicBezTo>
                  <a:pt x="16" y="14"/>
                  <a:pt x="18" y="15"/>
                  <a:pt x="19" y="15"/>
                </a:cubicBezTo>
                <a:cubicBezTo>
                  <a:pt x="18" y="14"/>
                  <a:pt x="16" y="13"/>
                  <a:pt x="15" y="13"/>
                </a:cubicBezTo>
                <a:close/>
                <a:moveTo>
                  <a:pt x="13" y="25"/>
                </a:moveTo>
                <a:cubicBezTo>
                  <a:pt x="13" y="26"/>
                  <a:pt x="13" y="26"/>
                  <a:pt x="13" y="26"/>
                </a:cubicBezTo>
                <a:cubicBezTo>
                  <a:pt x="12" y="26"/>
                  <a:pt x="12" y="26"/>
                  <a:pt x="12" y="26"/>
                </a:cubicBezTo>
                <a:cubicBezTo>
                  <a:pt x="12" y="27"/>
                  <a:pt x="10" y="27"/>
                  <a:pt x="11" y="28"/>
                </a:cubicBezTo>
                <a:cubicBezTo>
                  <a:pt x="11" y="27"/>
                  <a:pt x="13" y="26"/>
                  <a:pt x="13" y="25"/>
                </a:cubicBezTo>
                <a:close/>
                <a:moveTo>
                  <a:pt x="17" y="13"/>
                </a:moveTo>
                <a:cubicBezTo>
                  <a:pt x="18" y="13"/>
                  <a:pt x="18" y="14"/>
                  <a:pt x="19" y="14"/>
                </a:cubicBezTo>
                <a:cubicBezTo>
                  <a:pt x="18" y="14"/>
                  <a:pt x="18" y="13"/>
                  <a:pt x="17" y="13"/>
                </a:cubicBezTo>
                <a:close/>
                <a:moveTo>
                  <a:pt x="14" y="16"/>
                </a:moveTo>
                <a:cubicBezTo>
                  <a:pt x="14" y="16"/>
                  <a:pt x="13" y="16"/>
                  <a:pt x="14" y="17"/>
                </a:cubicBezTo>
                <a:cubicBezTo>
                  <a:pt x="14" y="17"/>
                  <a:pt x="15" y="17"/>
                  <a:pt x="16" y="17"/>
                </a:cubicBezTo>
                <a:cubicBezTo>
                  <a:pt x="17" y="17"/>
                  <a:pt x="17" y="17"/>
                  <a:pt x="17" y="17"/>
                </a:cubicBezTo>
                <a:cubicBezTo>
                  <a:pt x="16" y="17"/>
                  <a:pt x="15" y="16"/>
                  <a:pt x="14" y="16"/>
                </a:cubicBezTo>
                <a:close/>
                <a:moveTo>
                  <a:pt x="12" y="22"/>
                </a:moveTo>
                <a:cubicBezTo>
                  <a:pt x="12" y="23"/>
                  <a:pt x="13" y="23"/>
                  <a:pt x="13" y="23"/>
                </a:cubicBezTo>
                <a:cubicBezTo>
                  <a:pt x="14" y="23"/>
                  <a:pt x="14" y="23"/>
                  <a:pt x="14" y="23"/>
                </a:cubicBezTo>
                <a:cubicBezTo>
                  <a:pt x="13" y="23"/>
                  <a:pt x="13" y="23"/>
                  <a:pt x="12" y="22"/>
                </a:cubicBezTo>
                <a:close/>
                <a:moveTo>
                  <a:pt x="19" y="10"/>
                </a:moveTo>
                <a:cubicBezTo>
                  <a:pt x="18" y="10"/>
                  <a:pt x="18" y="10"/>
                  <a:pt x="18" y="10"/>
                </a:cubicBezTo>
                <a:cubicBezTo>
                  <a:pt x="18" y="11"/>
                  <a:pt x="19" y="11"/>
                  <a:pt x="19" y="11"/>
                </a:cubicBezTo>
                <a:cubicBezTo>
                  <a:pt x="19" y="11"/>
                  <a:pt x="19" y="10"/>
                  <a:pt x="19" y="10"/>
                </a:cubicBezTo>
                <a:close/>
                <a:moveTo>
                  <a:pt x="11" y="24"/>
                </a:moveTo>
                <a:cubicBezTo>
                  <a:pt x="10" y="25"/>
                  <a:pt x="11" y="25"/>
                  <a:pt x="11" y="25"/>
                </a:cubicBezTo>
                <a:cubicBezTo>
                  <a:pt x="11" y="25"/>
                  <a:pt x="11" y="25"/>
                  <a:pt x="12" y="26"/>
                </a:cubicBezTo>
                <a:cubicBezTo>
                  <a:pt x="12" y="25"/>
                  <a:pt x="12" y="25"/>
                  <a:pt x="12" y="25"/>
                </a:cubicBezTo>
                <a:cubicBezTo>
                  <a:pt x="11" y="25"/>
                  <a:pt x="11" y="24"/>
                  <a:pt x="11" y="24"/>
                </a:cubicBezTo>
                <a:close/>
                <a:moveTo>
                  <a:pt x="11" y="26"/>
                </a:moveTo>
                <a:cubicBezTo>
                  <a:pt x="11" y="27"/>
                  <a:pt x="11" y="27"/>
                  <a:pt x="11" y="27"/>
                </a:cubicBezTo>
                <a:lnTo>
                  <a:pt x="11" y="26"/>
                </a:lnTo>
                <a:close/>
                <a:moveTo>
                  <a:pt x="11" y="22"/>
                </a:moveTo>
                <a:cubicBezTo>
                  <a:pt x="11" y="23"/>
                  <a:pt x="10" y="23"/>
                  <a:pt x="11" y="23"/>
                </a:cubicBezTo>
                <a:cubicBezTo>
                  <a:pt x="11" y="23"/>
                  <a:pt x="11" y="23"/>
                  <a:pt x="11" y="23"/>
                </a:cubicBezTo>
                <a:cubicBezTo>
                  <a:pt x="11" y="23"/>
                  <a:pt x="11" y="22"/>
                  <a:pt x="11" y="22"/>
                </a:cubicBezTo>
                <a:close/>
                <a:moveTo>
                  <a:pt x="11" y="20"/>
                </a:moveTo>
                <a:cubicBezTo>
                  <a:pt x="11" y="21"/>
                  <a:pt x="11" y="21"/>
                  <a:pt x="11" y="21"/>
                </a:cubicBezTo>
                <a:cubicBezTo>
                  <a:pt x="11" y="21"/>
                  <a:pt x="12" y="21"/>
                  <a:pt x="12" y="20"/>
                </a:cubicBezTo>
                <a:cubicBezTo>
                  <a:pt x="12" y="20"/>
                  <a:pt x="11" y="20"/>
                  <a:pt x="11" y="20"/>
                </a:cubicBezTo>
                <a:close/>
                <a:moveTo>
                  <a:pt x="16" y="10"/>
                </a:moveTo>
                <a:cubicBezTo>
                  <a:pt x="16" y="11"/>
                  <a:pt x="16" y="11"/>
                  <a:pt x="16" y="11"/>
                </a:cubicBezTo>
                <a:cubicBezTo>
                  <a:pt x="17" y="10"/>
                  <a:pt x="17" y="10"/>
                  <a:pt x="17" y="10"/>
                </a:cubicBezTo>
                <a:cubicBezTo>
                  <a:pt x="16" y="10"/>
                  <a:pt x="16" y="10"/>
                  <a:pt x="16" y="10"/>
                </a:cubicBezTo>
                <a:close/>
                <a:moveTo>
                  <a:pt x="11" y="13"/>
                </a:moveTo>
                <a:cubicBezTo>
                  <a:pt x="12" y="14"/>
                  <a:pt x="14" y="15"/>
                  <a:pt x="15" y="14"/>
                </a:cubicBezTo>
                <a:cubicBezTo>
                  <a:pt x="13" y="14"/>
                  <a:pt x="12" y="13"/>
                  <a:pt x="11" y="13"/>
                </a:cubicBezTo>
                <a:close/>
                <a:moveTo>
                  <a:pt x="11" y="18"/>
                </a:moveTo>
                <a:cubicBezTo>
                  <a:pt x="10" y="19"/>
                  <a:pt x="11" y="19"/>
                  <a:pt x="12" y="19"/>
                </a:cubicBezTo>
                <a:cubicBezTo>
                  <a:pt x="11" y="19"/>
                  <a:pt x="11" y="18"/>
                  <a:pt x="11" y="18"/>
                </a:cubicBezTo>
                <a:close/>
                <a:moveTo>
                  <a:pt x="15" y="8"/>
                </a:moveTo>
                <a:cubicBezTo>
                  <a:pt x="15" y="8"/>
                  <a:pt x="16" y="9"/>
                  <a:pt x="15" y="10"/>
                </a:cubicBezTo>
                <a:cubicBezTo>
                  <a:pt x="15" y="10"/>
                  <a:pt x="16" y="10"/>
                  <a:pt x="16" y="9"/>
                </a:cubicBezTo>
                <a:cubicBezTo>
                  <a:pt x="16" y="9"/>
                  <a:pt x="16" y="8"/>
                  <a:pt x="15" y="8"/>
                </a:cubicBezTo>
                <a:close/>
                <a:moveTo>
                  <a:pt x="11" y="16"/>
                </a:moveTo>
                <a:cubicBezTo>
                  <a:pt x="11" y="17"/>
                  <a:pt x="12" y="18"/>
                  <a:pt x="12" y="17"/>
                </a:cubicBezTo>
                <a:cubicBezTo>
                  <a:pt x="12" y="17"/>
                  <a:pt x="11" y="16"/>
                  <a:pt x="11" y="16"/>
                </a:cubicBezTo>
                <a:close/>
                <a:moveTo>
                  <a:pt x="11" y="14"/>
                </a:moveTo>
                <a:cubicBezTo>
                  <a:pt x="11" y="15"/>
                  <a:pt x="11" y="15"/>
                  <a:pt x="11" y="15"/>
                </a:cubicBezTo>
                <a:cubicBezTo>
                  <a:pt x="12" y="16"/>
                  <a:pt x="12" y="16"/>
                  <a:pt x="13" y="16"/>
                </a:cubicBezTo>
                <a:cubicBezTo>
                  <a:pt x="12" y="15"/>
                  <a:pt x="12" y="14"/>
                  <a:pt x="11" y="14"/>
                </a:cubicBezTo>
                <a:close/>
                <a:moveTo>
                  <a:pt x="13" y="11"/>
                </a:moveTo>
                <a:cubicBezTo>
                  <a:pt x="12" y="11"/>
                  <a:pt x="12" y="11"/>
                  <a:pt x="11" y="11"/>
                </a:cubicBezTo>
                <a:cubicBezTo>
                  <a:pt x="12" y="12"/>
                  <a:pt x="14" y="13"/>
                  <a:pt x="14" y="12"/>
                </a:cubicBezTo>
                <a:cubicBezTo>
                  <a:pt x="14" y="12"/>
                  <a:pt x="13" y="11"/>
                  <a:pt x="13" y="11"/>
                </a:cubicBezTo>
                <a:close/>
                <a:moveTo>
                  <a:pt x="8" y="17"/>
                </a:moveTo>
                <a:cubicBezTo>
                  <a:pt x="8" y="17"/>
                  <a:pt x="10" y="18"/>
                  <a:pt x="10" y="18"/>
                </a:cubicBezTo>
                <a:cubicBezTo>
                  <a:pt x="9" y="18"/>
                  <a:pt x="9" y="17"/>
                  <a:pt x="8" y="17"/>
                </a:cubicBezTo>
                <a:close/>
                <a:moveTo>
                  <a:pt x="14" y="9"/>
                </a:moveTo>
                <a:cubicBezTo>
                  <a:pt x="14" y="10"/>
                  <a:pt x="14" y="10"/>
                  <a:pt x="14" y="10"/>
                </a:cubicBezTo>
                <a:cubicBezTo>
                  <a:pt x="14" y="9"/>
                  <a:pt x="14" y="9"/>
                  <a:pt x="14" y="9"/>
                </a:cubicBezTo>
                <a:close/>
                <a:moveTo>
                  <a:pt x="14" y="8"/>
                </a:moveTo>
                <a:cubicBezTo>
                  <a:pt x="14" y="8"/>
                  <a:pt x="14" y="8"/>
                  <a:pt x="14" y="8"/>
                </a:cubicBezTo>
                <a:cubicBezTo>
                  <a:pt x="14" y="8"/>
                  <a:pt x="14" y="8"/>
                  <a:pt x="14" y="8"/>
                </a:cubicBezTo>
                <a:close/>
                <a:moveTo>
                  <a:pt x="11" y="12"/>
                </a:moveTo>
                <a:cubicBezTo>
                  <a:pt x="11" y="12"/>
                  <a:pt x="11" y="12"/>
                  <a:pt x="11" y="12"/>
                </a:cubicBezTo>
                <a:cubicBezTo>
                  <a:pt x="12" y="13"/>
                  <a:pt x="12" y="13"/>
                  <a:pt x="12" y="13"/>
                </a:cubicBezTo>
                <a:lnTo>
                  <a:pt x="11" y="12"/>
                </a:lnTo>
                <a:close/>
                <a:moveTo>
                  <a:pt x="12" y="7"/>
                </a:moveTo>
                <a:cubicBezTo>
                  <a:pt x="11" y="8"/>
                  <a:pt x="12" y="8"/>
                  <a:pt x="11" y="9"/>
                </a:cubicBezTo>
                <a:cubicBezTo>
                  <a:pt x="12" y="9"/>
                  <a:pt x="12" y="9"/>
                  <a:pt x="13" y="9"/>
                </a:cubicBezTo>
                <a:cubicBezTo>
                  <a:pt x="13" y="9"/>
                  <a:pt x="13" y="8"/>
                  <a:pt x="12" y="7"/>
                </a:cubicBezTo>
                <a:close/>
                <a:moveTo>
                  <a:pt x="12" y="4"/>
                </a:moveTo>
                <a:cubicBezTo>
                  <a:pt x="11" y="5"/>
                  <a:pt x="13" y="6"/>
                  <a:pt x="14" y="7"/>
                </a:cubicBezTo>
                <a:cubicBezTo>
                  <a:pt x="14" y="6"/>
                  <a:pt x="13" y="5"/>
                  <a:pt x="12" y="4"/>
                </a:cubicBezTo>
                <a:close/>
                <a:moveTo>
                  <a:pt x="8" y="13"/>
                </a:moveTo>
                <a:cubicBezTo>
                  <a:pt x="9" y="13"/>
                  <a:pt x="9" y="14"/>
                  <a:pt x="10" y="14"/>
                </a:cubicBezTo>
                <a:cubicBezTo>
                  <a:pt x="10" y="14"/>
                  <a:pt x="10" y="14"/>
                  <a:pt x="10" y="14"/>
                </a:cubicBezTo>
                <a:cubicBezTo>
                  <a:pt x="10" y="13"/>
                  <a:pt x="9" y="13"/>
                  <a:pt x="8" y="13"/>
                </a:cubicBezTo>
                <a:close/>
                <a:moveTo>
                  <a:pt x="8" y="14"/>
                </a:moveTo>
                <a:cubicBezTo>
                  <a:pt x="8" y="14"/>
                  <a:pt x="9" y="15"/>
                  <a:pt x="10" y="15"/>
                </a:cubicBezTo>
                <a:cubicBezTo>
                  <a:pt x="9" y="14"/>
                  <a:pt x="9" y="13"/>
                  <a:pt x="8" y="14"/>
                </a:cubicBezTo>
                <a:close/>
                <a:moveTo>
                  <a:pt x="10" y="11"/>
                </a:moveTo>
                <a:cubicBezTo>
                  <a:pt x="10" y="11"/>
                  <a:pt x="10" y="11"/>
                  <a:pt x="9" y="12"/>
                </a:cubicBezTo>
                <a:cubicBezTo>
                  <a:pt x="10" y="12"/>
                  <a:pt x="10" y="12"/>
                  <a:pt x="10" y="12"/>
                </a:cubicBezTo>
                <a:cubicBezTo>
                  <a:pt x="11" y="12"/>
                  <a:pt x="11" y="11"/>
                  <a:pt x="10" y="11"/>
                </a:cubicBezTo>
                <a:close/>
                <a:moveTo>
                  <a:pt x="12" y="6"/>
                </a:moveTo>
                <a:cubicBezTo>
                  <a:pt x="12" y="7"/>
                  <a:pt x="12" y="7"/>
                  <a:pt x="12" y="7"/>
                </a:cubicBezTo>
                <a:cubicBezTo>
                  <a:pt x="12" y="7"/>
                  <a:pt x="12" y="7"/>
                  <a:pt x="12" y="7"/>
                </a:cubicBezTo>
                <a:cubicBezTo>
                  <a:pt x="12" y="7"/>
                  <a:pt x="12" y="6"/>
                  <a:pt x="12" y="6"/>
                </a:cubicBezTo>
                <a:close/>
                <a:moveTo>
                  <a:pt x="8" y="11"/>
                </a:moveTo>
                <a:cubicBezTo>
                  <a:pt x="8" y="11"/>
                  <a:pt x="8" y="11"/>
                  <a:pt x="9" y="12"/>
                </a:cubicBezTo>
                <a:cubicBezTo>
                  <a:pt x="9" y="11"/>
                  <a:pt x="9" y="11"/>
                  <a:pt x="9" y="11"/>
                </a:cubicBezTo>
                <a:cubicBezTo>
                  <a:pt x="9" y="11"/>
                  <a:pt x="8" y="11"/>
                  <a:pt x="8" y="11"/>
                </a:cubicBezTo>
                <a:close/>
                <a:moveTo>
                  <a:pt x="5" y="11"/>
                </a:moveTo>
                <a:cubicBezTo>
                  <a:pt x="6" y="12"/>
                  <a:pt x="7" y="13"/>
                  <a:pt x="8" y="12"/>
                </a:cubicBezTo>
                <a:cubicBezTo>
                  <a:pt x="7" y="12"/>
                  <a:pt x="5" y="11"/>
                  <a:pt x="5" y="11"/>
                </a:cubicBezTo>
                <a:close/>
                <a:moveTo>
                  <a:pt x="12" y="2"/>
                </a:moveTo>
                <a:cubicBezTo>
                  <a:pt x="12" y="3"/>
                  <a:pt x="12" y="3"/>
                  <a:pt x="12" y="3"/>
                </a:cubicBezTo>
                <a:cubicBezTo>
                  <a:pt x="12" y="3"/>
                  <a:pt x="12" y="3"/>
                  <a:pt x="12" y="3"/>
                </a:cubicBezTo>
                <a:lnTo>
                  <a:pt x="12" y="2"/>
                </a:lnTo>
                <a:close/>
                <a:moveTo>
                  <a:pt x="3" y="12"/>
                </a:moveTo>
                <a:cubicBezTo>
                  <a:pt x="4" y="13"/>
                  <a:pt x="4" y="13"/>
                  <a:pt x="4" y="13"/>
                </a:cubicBezTo>
                <a:lnTo>
                  <a:pt x="3" y="12"/>
                </a:lnTo>
                <a:close/>
                <a:moveTo>
                  <a:pt x="1" y="12"/>
                </a:moveTo>
                <a:cubicBezTo>
                  <a:pt x="2" y="12"/>
                  <a:pt x="2" y="12"/>
                  <a:pt x="2" y="12"/>
                </a:cubicBezTo>
                <a:cubicBezTo>
                  <a:pt x="2" y="11"/>
                  <a:pt x="2" y="11"/>
                  <a:pt x="2" y="11"/>
                </a:cubicBezTo>
                <a:cubicBezTo>
                  <a:pt x="2" y="11"/>
                  <a:pt x="2" y="11"/>
                  <a:pt x="1" y="12"/>
                </a:cubicBezTo>
                <a:close/>
              </a:path>
            </a:pathLst>
          </a:custGeom>
          <a:solidFill>
            <a:srgbClr val="70AD47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grpSp>
        <p:nvGrpSpPr>
          <p:cNvPr id="4" name="组合 3"/>
          <p:cNvGrpSpPr/>
          <p:nvPr/>
        </p:nvGrpSpPr>
        <p:grpSpPr>
          <a:xfrm>
            <a:off x="8660116" y="1025595"/>
            <a:ext cx="3200930" cy="986350"/>
            <a:chOff x="9798519" y="1230028"/>
            <a:chExt cx="2290917" cy="705934"/>
          </a:xfrm>
        </p:grpSpPr>
        <p:sp>
          <p:nvSpPr>
            <p:cNvPr id="210" name="任意多边形 209"/>
            <p:cNvSpPr/>
            <p:nvPr/>
          </p:nvSpPr>
          <p:spPr>
            <a:xfrm flipH="1">
              <a:off x="9798519" y="1230028"/>
              <a:ext cx="1574048" cy="686646"/>
            </a:xfrm>
            <a:custGeom>
              <a:avLst/>
              <a:gdLst>
                <a:gd name="connsiteX0" fmla="*/ 3108161 w 5108590"/>
                <a:gd name="connsiteY0" fmla="*/ 0 h 2871537"/>
                <a:gd name="connsiteX1" fmla="*/ 3989444 w 5108590"/>
                <a:gd name="connsiteY1" fmla="*/ 400035 h 2871537"/>
                <a:gd name="connsiteX2" fmla="*/ 4086693 w 5108590"/>
                <a:gd name="connsiteY2" fmla="*/ 563266 h 2871537"/>
                <a:gd name="connsiteX3" fmla="*/ 4131348 w 5108590"/>
                <a:gd name="connsiteY3" fmla="*/ 534900 h 2871537"/>
                <a:gd name="connsiteX4" fmla="*/ 4405156 w 5108590"/>
                <a:gd name="connsiteY4" fmla="*/ 465220 h 2871537"/>
                <a:gd name="connsiteX5" fmla="*/ 5108590 w 5108590"/>
                <a:gd name="connsiteY5" fmla="*/ 1102292 h 2871537"/>
                <a:gd name="connsiteX6" fmla="*/ 4798453 w 5108590"/>
                <a:gd name="connsiteY6" fmla="*/ 1640226 h 2871537"/>
                <a:gd name="connsiteX7" fmla="*/ 4794480 w 5108590"/>
                <a:gd name="connsiteY7" fmla="*/ 1642029 h 2871537"/>
                <a:gd name="connsiteX8" fmla="*/ 4815013 w 5108590"/>
                <a:gd name="connsiteY8" fmla="*/ 1704408 h 2871537"/>
                <a:gd name="connsiteX9" fmla="*/ 4832286 w 5108590"/>
                <a:gd name="connsiteY9" fmla="*/ 1872313 h 2871537"/>
                <a:gd name="connsiteX10" fmla="*/ 3982054 w 5108590"/>
                <a:gd name="connsiteY10" fmla="*/ 2642334 h 2871537"/>
                <a:gd name="connsiteX11" fmla="*/ 3380849 w 5108590"/>
                <a:gd name="connsiteY11" fmla="*/ 2353576 h 2871537"/>
                <a:gd name="connsiteX12" fmla="*/ 3379137 w 5108590"/>
                <a:gd name="connsiteY12" fmla="*/ 2351518 h 2871537"/>
                <a:gd name="connsiteX13" fmla="*/ 3307654 w 5108590"/>
                <a:gd name="connsiteY13" fmla="*/ 2471502 h 2871537"/>
                <a:gd name="connsiteX14" fmla="*/ 2426371 w 5108590"/>
                <a:gd name="connsiteY14" fmla="*/ 2871537 h 2871537"/>
                <a:gd name="connsiteX15" fmla="*/ 1447099 w 5108590"/>
                <a:gd name="connsiteY15" fmla="*/ 2194760 h 2871537"/>
                <a:gd name="connsiteX16" fmla="*/ 1418508 w 5108590"/>
                <a:gd name="connsiteY16" fmla="*/ 2124456 h 2871537"/>
                <a:gd name="connsiteX17" fmla="*/ 1325605 w 5108590"/>
                <a:gd name="connsiteY17" fmla="*/ 2190236 h 2871537"/>
                <a:gd name="connsiteX18" fmla="*/ 850232 w 5108590"/>
                <a:gd name="connsiteY18" fmla="*/ 2310063 h 2871537"/>
                <a:gd name="connsiteX19" fmla="*/ 0 w 5108590"/>
                <a:gd name="connsiteY19" fmla="*/ 1540042 h 2871537"/>
                <a:gd name="connsiteX20" fmla="*/ 850232 w 5108590"/>
                <a:gd name="connsiteY20" fmla="*/ 770021 h 2871537"/>
                <a:gd name="connsiteX21" fmla="*/ 1021583 w 5108590"/>
                <a:gd name="connsiteY21" fmla="*/ 783848 h 2871537"/>
                <a:gd name="connsiteX22" fmla="*/ 1029246 w 5108590"/>
                <a:gd name="connsiteY22" fmla="*/ 785791 h 2871537"/>
                <a:gd name="connsiteX23" fmla="*/ 1026695 w 5108590"/>
                <a:gd name="connsiteY23" fmla="*/ 770021 h 2871537"/>
                <a:gd name="connsiteX24" fmla="*/ 1876927 w 5108590"/>
                <a:gd name="connsiteY24" fmla="*/ 0 h 2871537"/>
                <a:gd name="connsiteX25" fmla="*/ 2478132 w 5108590"/>
                <a:gd name="connsiteY25" fmla="*/ 208922 h 2871537"/>
                <a:gd name="connsiteX26" fmla="*/ 2500065 w 5108590"/>
                <a:gd name="connsiteY26" fmla="*/ 232394 h 2871537"/>
                <a:gd name="connsiteX27" fmla="*/ 2513944 w 5108590"/>
                <a:gd name="connsiteY27" fmla="*/ 219952 h 2871537"/>
                <a:gd name="connsiteX28" fmla="*/ 3108161 w 5108590"/>
                <a:gd name="connsiteY28" fmla="*/ 0 h 2871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5108590" h="2871537">
                  <a:moveTo>
                    <a:pt x="3108161" y="0"/>
                  </a:moveTo>
                  <a:cubicBezTo>
                    <a:pt x="3475013" y="0"/>
                    <a:pt x="3798453" y="146705"/>
                    <a:pt x="3989444" y="400035"/>
                  </a:cubicBezTo>
                  <a:lnTo>
                    <a:pt x="4086693" y="563266"/>
                  </a:lnTo>
                  <a:lnTo>
                    <a:pt x="4131348" y="534900"/>
                  </a:lnTo>
                  <a:cubicBezTo>
                    <a:pt x="4215506" y="491765"/>
                    <a:pt x="4308032" y="465220"/>
                    <a:pt x="4405156" y="465220"/>
                  </a:cubicBezTo>
                  <a:cubicBezTo>
                    <a:pt x="4793652" y="465220"/>
                    <a:pt x="5108590" y="713796"/>
                    <a:pt x="5108590" y="1102292"/>
                  </a:cubicBezTo>
                  <a:cubicBezTo>
                    <a:pt x="5108590" y="1345102"/>
                    <a:pt x="4985568" y="1533256"/>
                    <a:pt x="4798453" y="1640226"/>
                  </a:cubicBezTo>
                  <a:lnTo>
                    <a:pt x="4794480" y="1642029"/>
                  </a:lnTo>
                  <a:lnTo>
                    <a:pt x="4815013" y="1704408"/>
                  </a:lnTo>
                  <a:cubicBezTo>
                    <a:pt x="4826338" y="1757563"/>
                    <a:pt x="4832286" y="1813617"/>
                    <a:pt x="4832286" y="1872313"/>
                  </a:cubicBezTo>
                  <a:cubicBezTo>
                    <a:pt x="4832286" y="2341883"/>
                    <a:pt x="4451624" y="2642334"/>
                    <a:pt x="3982054" y="2642334"/>
                  </a:cubicBezTo>
                  <a:cubicBezTo>
                    <a:pt x="3747269" y="2642334"/>
                    <a:pt x="3534711" y="2513997"/>
                    <a:pt x="3380849" y="2353576"/>
                  </a:cubicBezTo>
                  <a:lnTo>
                    <a:pt x="3379137" y="2351518"/>
                  </a:lnTo>
                  <a:lnTo>
                    <a:pt x="3307654" y="2471502"/>
                  </a:lnTo>
                  <a:cubicBezTo>
                    <a:pt x="3116662" y="2724832"/>
                    <a:pt x="2793223" y="2871537"/>
                    <a:pt x="2426371" y="2871537"/>
                  </a:cubicBezTo>
                  <a:cubicBezTo>
                    <a:pt x="1986149" y="2871537"/>
                    <a:pt x="1608440" y="2510590"/>
                    <a:pt x="1447099" y="2194760"/>
                  </a:cubicBezTo>
                  <a:lnTo>
                    <a:pt x="1418508" y="2124456"/>
                  </a:lnTo>
                  <a:lnTo>
                    <a:pt x="1325605" y="2190236"/>
                  </a:lnTo>
                  <a:cubicBezTo>
                    <a:pt x="1189907" y="2267812"/>
                    <a:pt x="1026321" y="2310063"/>
                    <a:pt x="850232" y="2310063"/>
                  </a:cubicBezTo>
                  <a:cubicBezTo>
                    <a:pt x="380662" y="2310063"/>
                    <a:pt x="0" y="1796716"/>
                    <a:pt x="0" y="1540042"/>
                  </a:cubicBezTo>
                  <a:cubicBezTo>
                    <a:pt x="0" y="1283368"/>
                    <a:pt x="380662" y="770021"/>
                    <a:pt x="850232" y="770021"/>
                  </a:cubicBezTo>
                  <a:cubicBezTo>
                    <a:pt x="908928" y="770021"/>
                    <a:pt x="966235" y="774716"/>
                    <a:pt x="1021583" y="783848"/>
                  </a:cubicBezTo>
                  <a:lnTo>
                    <a:pt x="1029246" y="785791"/>
                  </a:lnTo>
                  <a:lnTo>
                    <a:pt x="1026695" y="770021"/>
                  </a:lnTo>
                  <a:cubicBezTo>
                    <a:pt x="1026695" y="513347"/>
                    <a:pt x="1407357" y="0"/>
                    <a:pt x="1876927" y="0"/>
                  </a:cubicBezTo>
                  <a:cubicBezTo>
                    <a:pt x="2111712" y="0"/>
                    <a:pt x="2324270" y="75113"/>
                    <a:pt x="2478132" y="208922"/>
                  </a:cubicBezTo>
                  <a:lnTo>
                    <a:pt x="2500065" y="232394"/>
                  </a:lnTo>
                  <a:lnTo>
                    <a:pt x="2513944" y="219952"/>
                  </a:lnTo>
                  <a:cubicBezTo>
                    <a:pt x="2683567" y="90237"/>
                    <a:pt x="2888050" y="0"/>
                    <a:pt x="3108161" y="0"/>
                  </a:cubicBezTo>
                  <a:close/>
                </a:path>
              </a:pathLst>
            </a:custGeom>
            <a:noFill/>
            <a:ln w="25400">
              <a:solidFill>
                <a:srgbClr val="76AAD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211" name="任意多边形 210"/>
            <p:cNvSpPr/>
            <p:nvPr/>
          </p:nvSpPr>
          <p:spPr>
            <a:xfrm>
              <a:off x="10887505" y="1383658"/>
              <a:ext cx="1201931" cy="552304"/>
            </a:xfrm>
            <a:custGeom>
              <a:avLst/>
              <a:gdLst>
                <a:gd name="connsiteX0" fmla="*/ 3108161 w 5108590"/>
                <a:gd name="connsiteY0" fmla="*/ 0 h 2871537"/>
                <a:gd name="connsiteX1" fmla="*/ 3989444 w 5108590"/>
                <a:gd name="connsiteY1" fmla="*/ 400035 h 2871537"/>
                <a:gd name="connsiteX2" fmla="*/ 4086693 w 5108590"/>
                <a:gd name="connsiteY2" fmla="*/ 563266 h 2871537"/>
                <a:gd name="connsiteX3" fmla="*/ 4131348 w 5108590"/>
                <a:gd name="connsiteY3" fmla="*/ 534900 h 2871537"/>
                <a:gd name="connsiteX4" fmla="*/ 4405156 w 5108590"/>
                <a:gd name="connsiteY4" fmla="*/ 465220 h 2871537"/>
                <a:gd name="connsiteX5" fmla="*/ 5108590 w 5108590"/>
                <a:gd name="connsiteY5" fmla="*/ 1102292 h 2871537"/>
                <a:gd name="connsiteX6" fmla="*/ 4798453 w 5108590"/>
                <a:gd name="connsiteY6" fmla="*/ 1640226 h 2871537"/>
                <a:gd name="connsiteX7" fmla="*/ 4794480 w 5108590"/>
                <a:gd name="connsiteY7" fmla="*/ 1642029 h 2871537"/>
                <a:gd name="connsiteX8" fmla="*/ 4815013 w 5108590"/>
                <a:gd name="connsiteY8" fmla="*/ 1704408 h 2871537"/>
                <a:gd name="connsiteX9" fmla="*/ 4832286 w 5108590"/>
                <a:gd name="connsiteY9" fmla="*/ 1872313 h 2871537"/>
                <a:gd name="connsiteX10" fmla="*/ 3982054 w 5108590"/>
                <a:gd name="connsiteY10" fmla="*/ 2642334 h 2871537"/>
                <a:gd name="connsiteX11" fmla="*/ 3380849 w 5108590"/>
                <a:gd name="connsiteY11" fmla="*/ 2353576 h 2871537"/>
                <a:gd name="connsiteX12" fmla="*/ 3379137 w 5108590"/>
                <a:gd name="connsiteY12" fmla="*/ 2351518 h 2871537"/>
                <a:gd name="connsiteX13" fmla="*/ 3307654 w 5108590"/>
                <a:gd name="connsiteY13" fmla="*/ 2471502 h 2871537"/>
                <a:gd name="connsiteX14" fmla="*/ 2426371 w 5108590"/>
                <a:gd name="connsiteY14" fmla="*/ 2871537 h 2871537"/>
                <a:gd name="connsiteX15" fmla="*/ 1447099 w 5108590"/>
                <a:gd name="connsiteY15" fmla="*/ 2194760 h 2871537"/>
                <a:gd name="connsiteX16" fmla="*/ 1418508 w 5108590"/>
                <a:gd name="connsiteY16" fmla="*/ 2124456 h 2871537"/>
                <a:gd name="connsiteX17" fmla="*/ 1325605 w 5108590"/>
                <a:gd name="connsiteY17" fmla="*/ 2190236 h 2871537"/>
                <a:gd name="connsiteX18" fmla="*/ 850232 w 5108590"/>
                <a:gd name="connsiteY18" fmla="*/ 2310063 h 2871537"/>
                <a:gd name="connsiteX19" fmla="*/ 0 w 5108590"/>
                <a:gd name="connsiteY19" fmla="*/ 1540042 h 2871537"/>
                <a:gd name="connsiteX20" fmla="*/ 850232 w 5108590"/>
                <a:gd name="connsiteY20" fmla="*/ 770021 h 2871537"/>
                <a:gd name="connsiteX21" fmla="*/ 1021583 w 5108590"/>
                <a:gd name="connsiteY21" fmla="*/ 783848 h 2871537"/>
                <a:gd name="connsiteX22" fmla="*/ 1029246 w 5108590"/>
                <a:gd name="connsiteY22" fmla="*/ 785791 h 2871537"/>
                <a:gd name="connsiteX23" fmla="*/ 1026695 w 5108590"/>
                <a:gd name="connsiteY23" fmla="*/ 770021 h 2871537"/>
                <a:gd name="connsiteX24" fmla="*/ 1876927 w 5108590"/>
                <a:gd name="connsiteY24" fmla="*/ 0 h 2871537"/>
                <a:gd name="connsiteX25" fmla="*/ 2478132 w 5108590"/>
                <a:gd name="connsiteY25" fmla="*/ 208922 h 2871537"/>
                <a:gd name="connsiteX26" fmla="*/ 2500065 w 5108590"/>
                <a:gd name="connsiteY26" fmla="*/ 232394 h 2871537"/>
                <a:gd name="connsiteX27" fmla="*/ 2513944 w 5108590"/>
                <a:gd name="connsiteY27" fmla="*/ 219952 h 2871537"/>
                <a:gd name="connsiteX28" fmla="*/ 3108161 w 5108590"/>
                <a:gd name="connsiteY28" fmla="*/ 0 h 2871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5108590" h="2871537">
                  <a:moveTo>
                    <a:pt x="3108161" y="0"/>
                  </a:moveTo>
                  <a:cubicBezTo>
                    <a:pt x="3475013" y="0"/>
                    <a:pt x="3798453" y="146705"/>
                    <a:pt x="3989444" y="400035"/>
                  </a:cubicBezTo>
                  <a:lnTo>
                    <a:pt x="4086693" y="563266"/>
                  </a:lnTo>
                  <a:lnTo>
                    <a:pt x="4131348" y="534900"/>
                  </a:lnTo>
                  <a:cubicBezTo>
                    <a:pt x="4215506" y="491765"/>
                    <a:pt x="4308032" y="465220"/>
                    <a:pt x="4405156" y="465220"/>
                  </a:cubicBezTo>
                  <a:cubicBezTo>
                    <a:pt x="4793652" y="465220"/>
                    <a:pt x="5108590" y="713796"/>
                    <a:pt x="5108590" y="1102292"/>
                  </a:cubicBezTo>
                  <a:cubicBezTo>
                    <a:pt x="5108590" y="1345102"/>
                    <a:pt x="4985568" y="1533256"/>
                    <a:pt x="4798453" y="1640226"/>
                  </a:cubicBezTo>
                  <a:lnTo>
                    <a:pt x="4794480" y="1642029"/>
                  </a:lnTo>
                  <a:lnTo>
                    <a:pt x="4815013" y="1704408"/>
                  </a:lnTo>
                  <a:cubicBezTo>
                    <a:pt x="4826338" y="1757563"/>
                    <a:pt x="4832286" y="1813617"/>
                    <a:pt x="4832286" y="1872313"/>
                  </a:cubicBezTo>
                  <a:cubicBezTo>
                    <a:pt x="4832286" y="2341883"/>
                    <a:pt x="4451624" y="2642334"/>
                    <a:pt x="3982054" y="2642334"/>
                  </a:cubicBezTo>
                  <a:cubicBezTo>
                    <a:pt x="3747269" y="2642334"/>
                    <a:pt x="3534711" y="2513997"/>
                    <a:pt x="3380849" y="2353576"/>
                  </a:cubicBezTo>
                  <a:lnTo>
                    <a:pt x="3379137" y="2351518"/>
                  </a:lnTo>
                  <a:lnTo>
                    <a:pt x="3307654" y="2471502"/>
                  </a:lnTo>
                  <a:cubicBezTo>
                    <a:pt x="3116662" y="2724832"/>
                    <a:pt x="2793223" y="2871537"/>
                    <a:pt x="2426371" y="2871537"/>
                  </a:cubicBezTo>
                  <a:cubicBezTo>
                    <a:pt x="1986149" y="2871537"/>
                    <a:pt x="1608440" y="2510590"/>
                    <a:pt x="1447099" y="2194760"/>
                  </a:cubicBezTo>
                  <a:lnTo>
                    <a:pt x="1418508" y="2124456"/>
                  </a:lnTo>
                  <a:lnTo>
                    <a:pt x="1325605" y="2190236"/>
                  </a:lnTo>
                  <a:cubicBezTo>
                    <a:pt x="1189907" y="2267812"/>
                    <a:pt x="1026321" y="2310063"/>
                    <a:pt x="850232" y="2310063"/>
                  </a:cubicBezTo>
                  <a:cubicBezTo>
                    <a:pt x="380662" y="2310063"/>
                    <a:pt x="0" y="1796716"/>
                    <a:pt x="0" y="1540042"/>
                  </a:cubicBezTo>
                  <a:cubicBezTo>
                    <a:pt x="0" y="1283368"/>
                    <a:pt x="380662" y="770021"/>
                    <a:pt x="850232" y="770021"/>
                  </a:cubicBezTo>
                  <a:cubicBezTo>
                    <a:pt x="908928" y="770021"/>
                    <a:pt x="966235" y="774716"/>
                    <a:pt x="1021583" y="783848"/>
                  </a:cubicBezTo>
                  <a:lnTo>
                    <a:pt x="1029246" y="785791"/>
                  </a:lnTo>
                  <a:lnTo>
                    <a:pt x="1026695" y="770021"/>
                  </a:lnTo>
                  <a:cubicBezTo>
                    <a:pt x="1026695" y="513347"/>
                    <a:pt x="1407357" y="0"/>
                    <a:pt x="1876927" y="0"/>
                  </a:cubicBezTo>
                  <a:cubicBezTo>
                    <a:pt x="2111712" y="0"/>
                    <a:pt x="2324270" y="75113"/>
                    <a:pt x="2478132" y="208922"/>
                  </a:cubicBezTo>
                  <a:lnTo>
                    <a:pt x="2500065" y="232394"/>
                  </a:lnTo>
                  <a:lnTo>
                    <a:pt x="2513944" y="219952"/>
                  </a:lnTo>
                  <a:cubicBezTo>
                    <a:pt x="2683567" y="90237"/>
                    <a:pt x="2888050" y="0"/>
                    <a:pt x="3108161" y="0"/>
                  </a:cubicBezTo>
                  <a:close/>
                </a:path>
              </a:pathLst>
            </a:custGeom>
            <a:solidFill>
              <a:schemeClr val="bg1"/>
            </a:solidFill>
            <a:ln w="25400">
              <a:solidFill>
                <a:srgbClr val="76AAD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/>
            </a:p>
          </p:txBody>
        </p:sp>
      </p:grpSp>
      <p:sp>
        <p:nvSpPr>
          <p:cNvPr id="162" name="文本框 161"/>
          <p:cNvSpPr txBox="1"/>
          <p:nvPr/>
        </p:nvSpPr>
        <p:spPr>
          <a:xfrm>
            <a:off x="3094696" y="2263772"/>
            <a:ext cx="75352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dist">
              <a:defRPr/>
            </a:pPr>
            <a:r>
              <a:rPr lang="en-US" altLang="zh-TW" sz="7200" kern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2.</a:t>
            </a:r>
            <a:r>
              <a:rPr lang="zh-TW" altLang="en-US" sz="7200" b="1" kern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認識菊池氏細鯽</a:t>
            </a:r>
            <a:endParaRPr lang="zh-CN" altLang="en-US" sz="7200" b="1" kern="0" dirty="0">
              <a:solidFill>
                <a:schemeClr val="tx1">
                  <a:lumMod val="75000"/>
                  <a:lumOff val="2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64" name="椭圆 163"/>
          <p:cNvSpPr/>
          <p:nvPr/>
        </p:nvSpPr>
        <p:spPr>
          <a:xfrm>
            <a:off x="-894918" y="3954141"/>
            <a:ext cx="765646" cy="765646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5" name="椭圆 164"/>
          <p:cNvSpPr/>
          <p:nvPr/>
        </p:nvSpPr>
        <p:spPr>
          <a:xfrm>
            <a:off x="-894918" y="3195132"/>
            <a:ext cx="765646" cy="765646"/>
          </a:xfrm>
          <a:prstGeom prst="ellipse">
            <a:avLst/>
          </a:prstGeom>
          <a:solidFill>
            <a:srgbClr val="76AA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6" name="椭圆 165"/>
          <p:cNvSpPr/>
          <p:nvPr/>
        </p:nvSpPr>
        <p:spPr>
          <a:xfrm>
            <a:off x="-894918" y="2432805"/>
            <a:ext cx="765646" cy="765646"/>
          </a:xfrm>
          <a:prstGeom prst="ellipse">
            <a:avLst/>
          </a:prstGeom>
          <a:solidFill>
            <a:srgbClr val="FF3E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7" name="椭圆 166"/>
          <p:cNvSpPr/>
          <p:nvPr/>
        </p:nvSpPr>
        <p:spPr>
          <a:xfrm>
            <a:off x="-874228" y="1670696"/>
            <a:ext cx="765646" cy="765646"/>
          </a:xfrm>
          <a:prstGeom prst="ellipse">
            <a:avLst/>
          </a:prstGeom>
          <a:solidFill>
            <a:srgbClr val="F7B6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68" name="Group 4"/>
          <p:cNvGrpSpPr>
            <a:grpSpLocks noChangeAspect="1"/>
          </p:cNvGrpSpPr>
          <p:nvPr/>
        </p:nvGrpSpPr>
        <p:grpSpPr bwMode="auto">
          <a:xfrm>
            <a:off x="1125271" y="1709690"/>
            <a:ext cx="2068320" cy="3800397"/>
            <a:chOff x="1348" y="1359"/>
            <a:chExt cx="732" cy="1345"/>
          </a:xfrm>
          <a:solidFill>
            <a:srgbClr val="FF3E3E"/>
          </a:solidFill>
        </p:grpSpPr>
        <p:sp>
          <p:nvSpPr>
            <p:cNvPr id="169" name="Freeform 6"/>
            <p:cNvSpPr>
              <a:spLocks noEditPoints="1"/>
            </p:cNvSpPr>
            <p:nvPr/>
          </p:nvSpPr>
          <p:spPr bwMode="auto">
            <a:xfrm>
              <a:off x="1413" y="1505"/>
              <a:ext cx="351" cy="370"/>
            </a:xfrm>
            <a:custGeom>
              <a:avLst/>
              <a:gdLst>
                <a:gd name="T0" fmla="*/ 0 w 112"/>
                <a:gd name="T1" fmla="*/ 60 h 119"/>
                <a:gd name="T2" fmla="*/ 56 w 112"/>
                <a:gd name="T3" fmla="*/ 0 h 119"/>
                <a:gd name="T4" fmla="*/ 56 w 112"/>
                <a:gd name="T5" fmla="*/ 0 h 119"/>
                <a:gd name="T6" fmla="*/ 112 w 112"/>
                <a:gd name="T7" fmla="*/ 60 h 119"/>
                <a:gd name="T8" fmla="*/ 112 w 112"/>
                <a:gd name="T9" fmla="*/ 60 h 119"/>
                <a:gd name="T10" fmla="*/ 56 w 112"/>
                <a:gd name="T11" fmla="*/ 119 h 119"/>
                <a:gd name="T12" fmla="*/ 56 w 112"/>
                <a:gd name="T13" fmla="*/ 119 h 119"/>
                <a:gd name="T14" fmla="*/ 0 w 112"/>
                <a:gd name="T15" fmla="*/ 60 h 119"/>
                <a:gd name="T16" fmla="*/ 4 w 112"/>
                <a:gd name="T17" fmla="*/ 60 h 119"/>
                <a:gd name="T18" fmla="*/ 56 w 112"/>
                <a:gd name="T19" fmla="*/ 115 h 119"/>
                <a:gd name="T20" fmla="*/ 56 w 112"/>
                <a:gd name="T21" fmla="*/ 115 h 119"/>
                <a:gd name="T22" fmla="*/ 108 w 112"/>
                <a:gd name="T23" fmla="*/ 60 h 119"/>
                <a:gd name="T24" fmla="*/ 108 w 112"/>
                <a:gd name="T25" fmla="*/ 60 h 119"/>
                <a:gd name="T26" fmla="*/ 56 w 112"/>
                <a:gd name="T27" fmla="*/ 4 h 119"/>
                <a:gd name="T28" fmla="*/ 56 w 112"/>
                <a:gd name="T29" fmla="*/ 4 h 119"/>
                <a:gd name="T30" fmla="*/ 4 w 112"/>
                <a:gd name="T31" fmla="*/ 6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2" h="119">
                  <a:moveTo>
                    <a:pt x="0" y="60"/>
                  </a:moveTo>
                  <a:cubicBezTo>
                    <a:pt x="0" y="27"/>
                    <a:pt x="25" y="0"/>
                    <a:pt x="56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87" y="0"/>
                    <a:pt x="112" y="27"/>
                    <a:pt x="112" y="60"/>
                  </a:cubicBezTo>
                  <a:cubicBezTo>
                    <a:pt x="112" y="60"/>
                    <a:pt x="112" y="60"/>
                    <a:pt x="112" y="60"/>
                  </a:cubicBezTo>
                  <a:cubicBezTo>
                    <a:pt x="112" y="92"/>
                    <a:pt x="87" y="119"/>
                    <a:pt x="56" y="119"/>
                  </a:cubicBezTo>
                  <a:cubicBezTo>
                    <a:pt x="56" y="119"/>
                    <a:pt x="56" y="119"/>
                    <a:pt x="56" y="119"/>
                  </a:cubicBezTo>
                  <a:cubicBezTo>
                    <a:pt x="25" y="119"/>
                    <a:pt x="0" y="92"/>
                    <a:pt x="0" y="60"/>
                  </a:cubicBezTo>
                  <a:close/>
                  <a:moveTo>
                    <a:pt x="4" y="60"/>
                  </a:moveTo>
                  <a:cubicBezTo>
                    <a:pt x="4" y="90"/>
                    <a:pt x="27" y="115"/>
                    <a:pt x="56" y="115"/>
                  </a:cubicBezTo>
                  <a:cubicBezTo>
                    <a:pt x="56" y="115"/>
                    <a:pt x="56" y="115"/>
                    <a:pt x="56" y="115"/>
                  </a:cubicBezTo>
                  <a:cubicBezTo>
                    <a:pt x="84" y="115"/>
                    <a:pt x="108" y="90"/>
                    <a:pt x="108" y="60"/>
                  </a:cubicBezTo>
                  <a:cubicBezTo>
                    <a:pt x="108" y="60"/>
                    <a:pt x="108" y="60"/>
                    <a:pt x="108" y="60"/>
                  </a:cubicBezTo>
                  <a:cubicBezTo>
                    <a:pt x="108" y="29"/>
                    <a:pt x="84" y="4"/>
                    <a:pt x="56" y="4"/>
                  </a:cubicBezTo>
                  <a:cubicBezTo>
                    <a:pt x="56" y="4"/>
                    <a:pt x="56" y="4"/>
                    <a:pt x="56" y="4"/>
                  </a:cubicBezTo>
                  <a:cubicBezTo>
                    <a:pt x="27" y="4"/>
                    <a:pt x="4" y="29"/>
                    <a:pt x="4" y="6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0" name="Freeform 7"/>
            <p:cNvSpPr>
              <a:spLocks noEditPoints="1"/>
            </p:cNvSpPr>
            <p:nvPr/>
          </p:nvSpPr>
          <p:spPr bwMode="auto">
            <a:xfrm>
              <a:off x="1407" y="1499"/>
              <a:ext cx="363" cy="382"/>
            </a:xfrm>
            <a:custGeom>
              <a:avLst/>
              <a:gdLst>
                <a:gd name="T0" fmla="*/ 0 w 116"/>
                <a:gd name="T1" fmla="*/ 62 h 123"/>
                <a:gd name="T2" fmla="*/ 2 w 116"/>
                <a:gd name="T3" fmla="*/ 62 h 123"/>
                <a:gd name="T4" fmla="*/ 0 w 116"/>
                <a:gd name="T5" fmla="*/ 62 h 123"/>
                <a:gd name="T6" fmla="*/ 58 w 116"/>
                <a:gd name="T7" fmla="*/ 0 h 123"/>
                <a:gd name="T8" fmla="*/ 58 w 116"/>
                <a:gd name="T9" fmla="*/ 0 h 123"/>
                <a:gd name="T10" fmla="*/ 116 w 116"/>
                <a:gd name="T11" fmla="*/ 62 h 123"/>
                <a:gd name="T12" fmla="*/ 116 w 116"/>
                <a:gd name="T13" fmla="*/ 62 h 123"/>
                <a:gd name="T14" fmla="*/ 58 w 116"/>
                <a:gd name="T15" fmla="*/ 123 h 123"/>
                <a:gd name="T16" fmla="*/ 58 w 116"/>
                <a:gd name="T17" fmla="*/ 123 h 123"/>
                <a:gd name="T18" fmla="*/ 0 w 116"/>
                <a:gd name="T19" fmla="*/ 62 h 123"/>
                <a:gd name="T20" fmla="*/ 58 w 116"/>
                <a:gd name="T21" fmla="*/ 119 h 123"/>
                <a:gd name="T22" fmla="*/ 97 w 116"/>
                <a:gd name="T23" fmla="*/ 101 h 123"/>
                <a:gd name="T24" fmla="*/ 97 w 116"/>
                <a:gd name="T25" fmla="*/ 101 h 123"/>
                <a:gd name="T26" fmla="*/ 58 w 116"/>
                <a:gd name="T27" fmla="*/ 119 h 123"/>
                <a:gd name="T28" fmla="*/ 58 w 116"/>
                <a:gd name="T29" fmla="*/ 119 h 123"/>
                <a:gd name="T30" fmla="*/ 20 w 116"/>
                <a:gd name="T31" fmla="*/ 103 h 123"/>
                <a:gd name="T32" fmla="*/ 20 w 116"/>
                <a:gd name="T33" fmla="*/ 103 h 123"/>
                <a:gd name="T34" fmla="*/ 58 w 116"/>
                <a:gd name="T35" fmla="*/ 119 h 123"/>
                <a:gd name="T36" fmla="*/ 58 w 116"/>
                <a:gd name="T37" fmla="*/ 115 h 123"/>
                <a:gd name="T38" fmla="*/ 108 w 116"/>
                <a:gd name="T39" fmla="*/ 62 h 123"/>
                <a:gd name="T40" fmla="*/ 108 w 116"/>
                <a:gd name="T41" fmla="*/ 62 h 123"/>
                <a:gd name="T42" fmla="*/ 58 w 116"/>
                <a:gd name="T43" fmla="*/ 8 h 123"/>
                <a:gd name="T44" fmla="*/ 58 w 116"/>
                <a:gd name="T45" fmla="*/ 8 h 123"/>
                <a:gd name="T46" fmla="*/ 8 w 116"/>
                <a:gd name="T47" fmla="*/ 62 h 123"/>
                <a:gd name="T48" fmla="*/ 8 w 116"/>
                <a:gd name="T49" fmla="*/ 62 h 123"/>
                <a:gd name="T50" fmla="*/ 58 w 116"/>
                <a:gd name="T51" fmla="*/ 115 h 123"/>
                <a:gd name="T52" fmla="*/ 98 w 116"/>
                <a:gd name="T53" fmla="*/ 23 h 123"/>
                <a:gd name="T54" fmla="*/ 58 w 116"/>
                <a:gd name="T55" fmla="*/ 4 h 123"/>
                <a:gd name="T56" fmla="*/ 58 w 116"/>
                <a:gd name="T57" fmla="*/ 4 h 123"/>
                <a:gd name="T58" fmla="*/ 19 w 116"/>
                <a:gd name="T59" fmla="*/ 22 h 123"/>
                <a:gd name="T60" fmla="*/ 19 w 116"/>
                <a:gd name="T61" fmla="*/ 22 h 123"/>
                <a:gd name="T62" fmla="*/ 58 w 116"/>
                <a:gd name="T63" fmla="*/ 4 h 123"/>
                <a:gd name="T64" fmla="*/ 58 w 116"/>
                <a:gd name="T65" fmla="*/ 4 h 123"/>
                <a:gd name="T66" fmla="*/ 98 w 116"/>
                <a:gd name="T67" fmla="*/ 23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16" h="123">
                  <a:moveTo>
                    <a:pt x="0" y="62"/>
                  </a:moveTo>
                  <a:cubicBezTo>
                    <a:pt x="2" y="62"/>
                    <a:pt x="2" y="62"/>
                    <a:pt x="2" y="62"/>
                  </a:cubicBezTo>
                  <a:cubicBezTo>
                    <a:pt x="0" y="62"/>
                    <a:pt x="0" y="62"/>
                    <a:pt x="0" y="62"/>
                  </a:cubicBezTo>
                  <a:cubicBezTo>
                    <a:pt x="0" y="28"/>
                    <a:pt x="25" y="0"/>
                    <a:pt x="58" y="0"/>
                  </a:cubicBezTo>
                  <a:cubicBezTo>
                    <a:pt x="58" y="0"/>
                    <a:pt x="58" y="0"/>
                    <a:pt x="58" y="0"/>
                  </a:cubicBezTo>
                  <a:cubicBezTo>
                    <a:pt x="90" y="0"/>
                    <a:pt x="116" y="28"/>
                    <a:pt x="116" y="62"/>
                  </a:cubicBezTo>
                  <a:cubicBezTo>
                    <a:pt x="116" y="62"/>
                    <a:pt x="116" y="62"/>
                    <a:pt x="116" y="62"/>
                  </a:cubicBezTo>
                  <a:cubicBezTo>
                    <a:pt x="116" y="95"/>
                    <a:pt x="90" y="123"/>
                    <a:pt x="58" y="123"/>
                  </a:cubicBezTo>
                  <a:cubicBezTo>
                    <a:pt x="58" y="123"/>
                    <a:pt x="58" y="123"/>
                    <a:pt x="58" y="123"/>
                  </a:cubicBezTo>
                  <a:cubicBezTo>
                    <a:pt x="25" y="123"/>
                    <a:pt x="0" y="95"/>
                    <a:pt x="0" y="62"/>
                  </a:cubicBezTo>
                  <a:close/>
                  <a:moveTo>
                    <a:pt x="58" y="119"/>
                  </a:moveTo>
                  <a:cubicBezTo>
                    <a:pt x="73" y="119"/>
                    <a:pt x="87" y="112"/>
                    <a:pt x="97" y="101"/>
                  </a:cubicBezTo>
                  <a:cubicBezTo>
                    <a:pt x="97" y="101"/>
                    <a:pt x="97" y="101"/>
                    <a:pt x="97" y="101"/>
                  </a:cubicBezTo>
                  <a:cubicBezTo>
                    <a:pt x="87" y="112"/>
                    <a:pt x="73" y="119"/>
                    <a:pt x="58" y="119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43" y="119"/>
                    <a:pt x="30" y="113"/>
                    <a:pt x="20" y="103"/>
                  </a:cubicBezTo>
                  <a:cubicBezTo>
                    <a:pt x="20" y="103"/>
                    <a:pt x="20" y="103"/>
                    <a:pt x="20" y="103"/>
                  </a:cubicBezTo>
                  <a:cubicBezTo>
                    <a:pt x="30" y="113"/>
                    <a:pt x="43" y="119"/>
                    <a:pt x="58" y="119"/>
                  </a:cubicBezTo>
                  <a:close/>
                  <a:moveTo>
                    <a:pt x="58" y="115"/>
                  </a:moveTo>
                  <a:cubicBezTo>
                    <a:pt x="85" y="115"/>
                    <a:pt x="108" y="91"/>
                    <a:pt x="108" y="62"/>
                  </a:cubicBezTo>
                  <a:cubicBezTo>
                    <a:pt x="108" y="62"/>
                    <a:pt x="108" y="62"/>
                    <a:pt x="108" y="62"/>
                  </a:cubicBezTo>
                  <a:cubicBezTo>
                    <a:pt x="108" y="32"/>
                    <a:pt x="85" y="8"/>
                    <a:pt x="58" y="8"/>
                  </a:cubicBezTo>
                  <a:cubicBezTo>
                    <a:pt x="58" y="8"/>
                    <a:pt x="58" y="8"/>
                    <a:pt x="58" y="8"/>
                  </a:cubicBezTo>
                  <a:cubicBezTo>
                    <a:pt x="30" y="8"/>
                    <a:pt x="8" y="32"/>
                    <a:pt x="8" y="62"/>
                  </a:cubicBezTo>
                  <a:cubicBezTo>
                    <a:pt x="8" y="62"/>
                    <a:pt x="8" y="62"/>
                    <a:pt x="8" y="62"/>
                  </a:cubicBezTo>
                  <a:cubicBezTo>
                    <a:pt x="8" y="91"/>
                    <a:pt x="30" y="115"/>
                    <a:pt x="58" y="115"/>
                  </a:cubicBezTo>
                  <a:close/>
                  <a:moveTo>
                    <a:pt x="98" y="23"/>
                  </a:moveTo>
                  <a:cubicBezTo>
                    <a:pt x="88" y="12"/>
                    <a:pt x="74" y="4"/>
                    <a:pt x="58" y="4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42" y="4"/>
                    <a:pt x="28" y="11"/>
                    <a:pt x="19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28" y="11"/>
                    <a:pt x="42" y="4"/>
                    <a:pt x="58" y="4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74" y="4"/>
                    <a:pt x="88" y="12"/>
                    <a:pt x="98" y="2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1" name="Freeform 8"/>
            <p:cNvSpPr/>
            <p:nvPr/>
          </p:nvSpPr>
          <p:spPr bwMode="auto">
            <a:xfrm>
              <a:off x="1501" y="1642"/>
              <a:ext cx="19" cy="12"/>
            </a:xfrm>
            <a:custGeom>
              <a:avLst/>
              <a:gdLst>
                <a:gd name="T0" fmla="*/ 0 w 19"/>
                <a:gd name="T1" fmla="*/ 12 h 12"/>
                <a:gd name="T2" fmla="*/ 0 w 19"/>
                <a:gd name="T3" fmla="*/ 0 h 12"/>
                <a:gd name="T4" fmla="*/ 19 w 19"/>
                <a:gd name="T5" fmla="*/ 0 h 12"/>
                <a:gd name="T6" fmla="*/ 19 w 19"/>
                <a:gd name="T7" fmla="*/ 12 h 12"/>
                <a:gd name="T8" fmla="*/ 0 w 19"/>
                <a:gd name="T9" fmla="*/ 12 h 12"/>
                <a:gd name="T10" fmla="*/ 0 w 19"/>
                <a:gd name="T11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" h="12">
                  <a:moveTo>
                    <a:pt x="0" y="12"/>
                  </a:moveTo>
                  <a:lnTo>
                    <a:pt x="0" y="0"/>
                  </a:lnTo>
                  <a:lnTo>
                    <a:pt x="19" y="0"/>
                  </a:lnTo>
                  <a:lnTo>
                    <a:pt x="19" y="12"/>
                  </a:lnTo>
                  <a:lnTo>
                    <a:pt x="0" y="12"/>
                  </a:lnTo>
                  <a:lnTo>
                    <a:pt x="0" y="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2" name="Freeform 9"/>
            <p:cNvSpPr/>
            <p:nvPr/>
          </p:nvSpPr>
          <p:spPr bwMode="auto">
            <a:xfrm>
              <a:off x="1495" y="1636"/>
              <a:ext cx="31" cy="24"/>
            </a:xfrm>
            <a:custGeom>
              <a:avLst/>
              <a:gdLst>
                <a:gd name="T0" fmla="*/ 25 w 31"/>
                <a:gd name="T1" fmla="*/ 24 h 24"/>
                <a:gd name="T2" fmla="*/ 6 w 31"/>
                <a:gd name="T3" fmla="*/ 24 h 24"/>
                <a:gd name="T4" fmla="*/ 6 w 31"/>
                <a:gd name="T5" fmla="*/ 18 h 24"/>
                <a:gd name="T6" fmla="*/ 12 w 31"/>
                <a:gd name="T7" fmla="*/ 18 h 24"/>
                <a:gd name="T8" fmla="*/ 6 w 31"/>
                <a:gd name="T9" fmla="*/ 18 h 24"/>
                <a:gd name="T10" fmla="*/ 6 w 31"/>
                <a:gd name="T11" fmla="*/ 24 h 24"/>
                <a:gd name="T12" fmla="*/ 0 w 31"/>
                <a:gd name="T13" fmla="*/ 24 h 24"/>
                <a:gd name="T14" fmla="*/ 0 w 31"/>
                <a:gd name="T15" fmla="*/ 0 h 24"/>
                <a:gd name="T16" fmla="*/ 31 w 31"/>
                <a:gd name="T17" fmla="*/ 0 h 24"/>
                <a:gd name="T18" fmla="*/ 31 w 31"/>
                <a:gd name="T19" fmla="*/ 24 h 24"/>
                <a:gd name="T20" fmla="*/ 25 w 31"/>
                <a:gd name="T21" fmla="*/ 24 h 24"/>
                <a:gd name="T22" fmla="*/ 25 w 31"/>
                <a:gd name="T23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1" h="24">
                  <a:moveTo>
                    <a:pt x="25" y="24"/>
                  </a:moveTo>
                  <a:lnTo>
                    <a:pt x="6" y="24"/>
                  </a:lnTo>
                  <a:lnTo>
                    <a:pt x="6" y="18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6" y="24"/>
                  </a:lnTo>
                  <a:lnTo>
                    <a:pt x="0" y="24"/>
                  </a:lnTo>
                  <a:lnTo>
                    <a:pt x="0" y="0"/>
                  </a:lnTo>
                  <a:lnTo>
                    <a:pt x="31" y="0"/>
                  </a:lnTo>
                  <a:lnTo>
                    <a:pt x="31" y="24"/>
                  </a:lnTo>
                  <a:lnTo>
                    <a:pt x="25" y="24"/>
                  </a:lnTo>
                  <a:lnTo>
                    <a:pt x="25" y="2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3" name="Freeform 10"/>
            <p:cNvSpPr/>
            <p:nvPr/>
          </p:nvSpPr>
          <p:spPr bwMode="auto">
            <a:xfrm>
              <a:off x="1683" y="1623"/>
              <a:ext cx="18" cy="13"/>
            </a:xfrm>
            <a:custGeom>
              <a:avLst/>
              <a:gdLst>
                <a:gd name="T0" fmla="*/ 0 w 18"/>
                <a:gd name="T1" fmla="*/ 13 h 13"/>
                <a:gd name="T2" fmla="*/ 0 w 18"/>
                <a:gd name="T3" fmla="*/ 0 h 13"/>
                <a:gd name="T4" fmla="*/ 18 w 18"/>
                <a:gd name="T5" fmla="*/ 0 h 13"/>
                <a:gd name="T6" fmla="*/ 18 w 18"/>
                <a:gd name="T7" fmla="*/ 13 h 13"/>
                <a:gd name="T8" fmla="*/ 0 w 18"/>
                <a:gd name="T9" fmla="*/ 13 h 13"/>
                <a:gd name="T10" fmla="*/ 0 w 18"/>
                <a:gd name="T11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8" h="13">
                  <a:moveTo>
                    <a:pt x="0" y="13"/>
                  </a:moveTo>
                  <a:lnTo>
                    <a:pt x="0" y="0"/>
                  </a:lnTo>
                  <a:lnTo>
                    <a:pt x="18" y="0"/>
                  </a:lnTo>
                  <a:lnTo>
                    <a:pt x="18" y="13"/>
                  </a:lnTo>
                  <a:lnTo>
                    <a:pt x="0" y="13"/>
                  </a:lnTo>
                  <a:lnTo>
                    <a:pt x="0" y="1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4" name="Freeform 11"/>
            <p:cNvSpPr>
              <a:spLocks noEditPoints="1"/>
            </p:cNvSpPr>
            <p:nvPr/>
          </p:nvSpPr>
          <p:spPr bwMode="auto">
            <a:xfrm>
              <a:off x="1676" y="1617"/>
              <a:ext cx="32" cy="25"/>
            </a:xfrm>
            <a:custGeom>
              <a:avLst/>
              <a:gdLst>
                <a:gd name="T0" fmla="*/ 25 w 32"/>
                <a:gd name="T1" fmla="*/ 25 h 25"/>
                <a:gd name="T2" fmla="*/ 7 w 32"/>
                <a:gd name="T3" fmla="*/ 25 h 25"/>
                <a:gd name="T4" fmla="*/ 7 w 32"/>
                <a:gd name="T5" fmla="*/ 19 h 25"/>
                <a:gd name="T6" fmla="*/ 13 w 32"/>
                <a:gd name="T7" fmla="*/ 19 h 25"/>
                <a:gd name="T8" fmla="*/ 7 w 32"/>
                <a:gd name="T9" fmla="*/ 19 h 25"/>
                <a:gd name="T10" fmla="*/ 7 w 32"/>
                <a:gd name="T11" fmla="*/ 25 h 25"/>
                <a:gd name="T12" fmla="*/ 0 w 32"/>
                <a:gd name="T13" fmla="*/ 25 h 25"/>
                <a:gd name="T14" fmla="*/ 0 w 32"/>
                <a:gd name="T15" fmla="*/ 0 h 25"/>
                <a:gd name="T16" fmla="*/ 32 w 32"/>
                <a:gd name="T17" fmla="*/ 0 h 25"/>
                <a:gd name="T18" fmla="*/ 32 w 32"/>
                <a:gd name="T19" fmla="*/ 25 h 25"/>
                <a:gd name="T20" fmla="*/ 25 w 32"/>
                <a:gd name="T21" fmla="*/ 25 h 25"/>
                <a:gd name="T22" fmla="*/ 25 w 32"/>
                <a:gd name="T23" fmla="*/ 25 h 25"/>
                <a:gd name="T24" fmla="*/ 19 w 32"/>
                <a:gd name="T25" fmla="*/ 12 h 25"/>
                <a:gd name="T26" fmla="*/ 19 w 32"/>
                <a:gd name="T27" fmla="*/ 12 h 25"/>
                <a:gd name="T28" fmla="*/ 13 w 32"/>
                <a:gd name="T29" fmla="*/ 12 h 25"/>
                <a:gd name="T30" fmla="*/ 13 w 32"/>
                <a:gd name="T31" fmla="*/ 12 h 25"/>
                <a:gd name="T32" fmla="*/ 19 w 32"/>
                <a:gd name="T33" fmla="*/ 12 h 25"/>
                <a:gd name="T34" fmla="*/ 19 w 32"/>
                <a:gd name="T35" fmla="*/ 12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2" h="25">
                  <a:moveTo>
                    <a:pt x="25" y="25"/>
                  </a:moveTo>
                  <a:lnTo>
                    <a:pt x="7" y="25"/>
                  </a:lnTo>
                  <a:lnTo>
                    <a:pt x="7" y="19"/>
                  </a:lnTo>
                  <a:lnTo>
                    <a:pt x="13" y="19"/>
                  </a:lnTo>
                  <a:lnTo>
                    <a:pt x="7" y="19"/>
                  </a:lnTo>
                  <a:lnTo>
                    <a:pt x="7" y="25"/>
                  </a:lnTo>
                  <a:lnTo>
                    <a:pt x="0" y="25"/>
                  </a:lnTo>
                  <a:lnTo>
                    <a:pt x="0" y="0"/>
                  </a:lnTo>
                  <a:lnTo>
                    <a:pt x="32" y="0"/>
                  </a:lnTo>
                  <a:lnTo>
                    <a:pt x="32" y="25"/>
                  </a:lnTo>
                  <a:lnTo>
                    <a:pt x="25" y="25"/>
                  </a:lnTo>
                  <a:lnTo>
                    <a:pt x="25" y="25"/>
                  </a:lnTo>
                  <a:close/>
                  <a:moveTo>
                    <a:pt x="19" y="12"/>
                  </a:moveTo>
                  <a:lnTo>
                    <a:pt x="19" y="12"/>
                  </a:lnTo>
                  <a:lnTo>
                    <a:pt x="13" y="12"/>
                  </a:lnTo>
                  <a:lnTo>
                    <a:pt x="13" y="12"/>
                  </a:lnTo>
                  <a:lnTo>
                    <a:pt x="19" y="12"/>
                  </a:lnTo>
                  <a:lnTo>
                    <a:pt x="19" y="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5" name="Freeform 12"/>
            <p:cNvSpPr>
              <a:spLocks noEditPoints="1"/>
            </p:cNvSpPr>
            <p:nvPr/>
          </p:nvSpPr>
          <p:spPr bwMode="auto">
            <a:xfrm>
              <a:off x="1514" y="1713"/>
              <a:ext cx="137" cy="109"/>
            </a:xfrm>
            <a:custGeom>
              <a:avLst/>
              <a:gdLst>
                <a:gd name="T0" fmla="*/ 4 w 44"/>
                <a:gd name="T1" fmla="*/ 33 h 35"/>
                <a:gd name="T2" fmla="*/ 0 w 44"/>
                <a:gd name="T3" fmla="*/ 25 h 35"/>
                <a:gd name="T4" fmla="*/ 0 w 44"/>
                <a:gd name="T5" fmla="*/ 25 h 35"/>
                <a:gd name="T6" fmla="*/ 3 w 44"/>
                <a:gd name="T7" fmla="*/ 11 h 35"/>
                <a:gd name="T8" fmla="*/ 3 w 44"/>
                <a:gd name="T9" fmla="*/ 11 h 35"/>
                <a:gd name="T10" fmla="*/ 12 w 44"/>
                <a:gd name="T11" fmla="*/ 2 h 35"/>
                <a:gd name="T12" fmla="*/ 12 w 44"/>
                <a:gd name="T13" fmla="*/ 2 h 35"/>
                <a:gd name="T14" fmla="*/ 22 w 44"/>
                <a:gd name="T15" fmla="*/ 0 h 35"/>
                <a:gd name="T16" fmla="*/ 22 w 44"/>
                <a:gd name="T17" fmla="*/ 0 h 35"/>
                <a:gd name="T18" fmla="*/ 44 w 44"/>
                <a:gd name="T19" fmla="*/ 7 h 35"/>
                <a:gd name="T20" fmla="*/ 44 w 44"/>
                <a:gd name="T21" fmla="*/ 7 h 35"/>
                <a:gd name="T22" fmla="*/ 44 w 44"/>
                <a:gd name="T23" fmla="*/ 7 h 35"/>
                <a:gd name="T24" fmla="*/ 42 w 44"/>
                <a:gd name="T25" fmla="*/ 10 h 35"/>
                <a:gd name="T26" fmla="*/ 36 w 44"/>
                <a:gd name="T27" fmla="*/ 7 h 35"/>
                <a:gd name="T28" fmla="*/ 36 w 44"/>
                <a:gd name="T29" fmla="*/ 7 h 35"/>
                <a:gd name="T30" fmla="*/ 37 w 44"/>
                <a:gd name="T31" fmla="*/ 10 h 35"/>
                <a:gd name="T32" fmla="*/ 37 w 44"/>
                <a:gd name="T33" fmla="*/ 10 h 35"/>
                <a:gd name="T34" fmla="*/ 37 w 44"/>
                <a:gd name="T35" fmla="*/ 10 h 35"/>
                <a:gd name="T36" fmla="*/ 37 w 44"/>
                <a:gd name="T37" fmla="*/ 11 h 35"/>
                <a:gd name="T38" fmla="*/ 37 w 44"/>
                <a:gd name="T39" fmla="*/ 11 h 35"/>
                <a:gd name="T40" fmla="*/ 36 w 44"/>
                <a:gd name="T41" fmla="*/ 11 h 35"/>
                <a:gd name="T42" fmla="*/ 36 w 44"/>
                <a:gd name="T43" fmla="*/ 11 h 35"/>
                <a:gd name="T44" fmla="*/ 34 w 44"/>
                <a:gd name="T45" fmla="*/ 13 h 35"/>
                <a:gd name="T46" fmla="*/ 34 w 44"/>
                <a:gd name="T47" fmla="*/ 13 h 35"/>
                <a:gd name="T48" fmla="*/ 27 w 44"/>
                <a:gd name="T49" fmla="*/ 20 h 35"/>
                <a:gd name="T50" fmla="*/ 27 w 44"/>
                <a:gd name="T51" fmla="*/ 20 h 35"/>
                <a:gd name="T52" fmla="*/ 14 w 44"/>
                <a:gd name="T53" fmla="*/ 33 h 35"/>
                <a:gd name="T54" fmla="*/ 14 w 44"/>
                <a:gd name="T55" fmla="*/ 33 h 35"/>
                <a:gd name="T56" fmla="*/ 9 w 44"/>
                <a:gd name="T57" fmla="*/ 35 h 35"/>
                <a:gd name="T58" fmla="*/ 9 w 44"/>
                <a:gd name="T59" fmla="*/ 35 h 35"/>
                <a:gd name="T60" fmla="*/ 4 w 44"/>
                <a:gd name="T61" fmla="*/ 33 h 35"/>
                <a:gd name="T62" fmla="*/ 22 w 44"/>
                <a:gd name="T63" fmla="*/ 4 h 35"/>
                <a:gd name="T64" fmla="*/ 14 w 44"/>
                <a:gd name="T65" fmla="*/ 6 h 35"/>
                <a:gd name="T66" fmla="*/ 14 w 44"/>
                <a:gd name="T67" fmla="*/ 6 h 35"/>
                <a:gd name="T68" fmla="*/ 10 w 44"/>
                <a:gd name="T69" fmla="*/ 8 h 35"/>
                <a:gd name="T70" fmla="*/ 10 w 44"/>
                <a:gd name="T71" fmla="*/ 8 h 35"/>
                <a:gd name="T72" fmla="*/ 7 w 44"/>
                <a:gd name="T73" fmla="*/ 12 h 35"/>
                <a:gd name="T74" fmla="*/ 7 w 44"/>
                <a:gd name="T75" fmla="*/ 12 h 35"/>
                <a:gd name="T76" fmla="*/ 4 w 44"/>
                <a:gd name="T77" fmla="*/ 25 h 35"/>
                <a:gd name="T78" fmla="*/ 4 w 44"/>
                <a:gd name="T79" fmla="*/ 25 h 35"/>
                <a:gd name="T80" fmla="*/ 5 w 44"/>
                <a:gd name="T81" fmla="*/ 29 h 35"/>
                <a:gd name="T82" fmla="*/ 5 w 44"/>
                <a:gd name="T83" fmla="*/ 29 h 35"/>
                <a:gd name="T84" fmla="*/ 5 w 44"/>
                <a:gd name="T85" fmla="*/ 29 h 35"/>
                <a:gd name="T86" fmla="*/ 5 w 44"/>
                <a:gd name="T87" fmla="*/ 29 h 35"/>
                <a:gd name="T88" fmla="*/ 9 w 44"/>
                <a:gd name="T89" fmla="*/ 31 h 35"/>
                <a:gd name="T90" fmla="*/ 9 w 44"/>
                <a:gd name="T91" fmla="*/ 31 h 35"/>
                <a:gd name="T92" fmla="*/ 9 w 44"/>
                <a:gd name="T93" fmla="*/ 31 h 35"/>
                <a:gd name="T94" fmla="*/ 9 w 44"/>
                <a:gd name="T95" fmla="*/ 31 h 35"/>
                <a:gd name="T96" fmla="*/ 11 w 44"/>
                <a:gd name="T97" fmla="*/ 30 h 35"/>
                <a:gd name="T98" fmla="*/ 11 w 44"/>
                <a:gd name="T99" fmla="*/ 30 h 35"/>
                <a:gd name="T100" fmla="*/ 31 w 44"/>
                <a:gd name="T101" fmla="*/ 10 h 35"/>
                <a:gd name="T102" fmla="*/ 31 w 44"/>
                <a:gd name="T103" fmla="*/ 10 h 35"/>
                <a:gd name="T104" fmla="*/ 36 w 44"/>
                <a:gd name="T105" fmla="*/ 7 h 35"/>
                <a:gd name="T106" fmla="*/ 36 w 44"/>
                <a:gd name="T107" fmla="*/ 7 h 35"/>
                <a:gd name="T108" fmla="*/ 22 w 44"/>
                <a:gd name="T109" fmla="*/ 4 h 35"/>
                <a:gd name="T110" fmla="*/ 22 w 44"/>
                <a:gd name="T111" fmla="*/ 4 h 35"/>
                <a:gd name="T112" fmla="*/ 22 w 44"/>
                <a:gd name="T113" fmla="*/ 4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44" h="35">
                  <a:moveTo>
                    <a:pt x="4" y="33"/>
                  </a:moveTo>
                  <a:cubicBezTo>
                    <a:pt x="1" y="32"/>
                    <a:pt x="1" y="28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0" y="20"/>
                    <a:pt x="2" y="13"/>
                    <a:pt x="3" y="11"/>
                  </a:cubicBezTo>
                  <a:cubicBezTo>
                    <a:pt x="3" y="11"/>
                    <a:pt x="3" y="11"/>
                    <a:pt x="3" y="11"/>
                  </a:cubicBezTo>
                  <a:cubicBezTo>
                    <a:pt x="5" y="5"/>
                    <a:pt x="12" y="2"/>
                    <a:pt x="12" y="2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15" y="1"/>
                    <a:pt x="19" y="0"/>
                    <a:pt x="22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34" y="0"/>
                    <a:pt x="44" y="7"/>
                    <a:pt x="44" y="7"/>
                  </a:cubicBezTo>
                  <a:cubicBezTo>
                    <a:pt x="44" y="7"/>
                    <a:pt x="44" y="7"/>
                    <a:pt x="44" y="7"/>
                  </a:cubicBezTo>
                  <a:cubicBezTo>
                    <a:pt x="44" y="7"/>
                    <a:pt x="44" y="7"/>
                    <a:pt x="44" y="7"/>
                  </a:cubicBezTo>
                  <a:cubicBezTo>
                    <a:pt x="42" y="10"/>
                    <a:pt x="42" y="10"/>
                    <a:pt x="42" y="10"/>
                  </a:cubicBezTo>
                  <a:cubicBezTo>
                    <a:pt x="42" y="10"/>
                    <a:pt x="40" y="9"/>
                    <a:pt x="36" y="7"/>
                  </a:cubicBezTo>
                  <a:cubicBezTo>
                    <a:pt x="36" y="7"/>
                    <a:pt x="36" y="7"/>
                    <a:pt x="36" y="7"/>
                  </a:cubicBezTo>
                  <a:cubicBezTo>
                    <a:pt x="37" y="10"/>
                    <a:pt x="37" y="10"/>
                    <a:pt x="37" y="10"/>
                  </a:cubicBezTo>
                  <a:cubicBezTo>
                    <a:pt x="37" y="10"/>
                    <a:pt x="37" y="10"/>
                    <a:pt x="37" y="10"/>
                  </a:cubicBezTo>
                  <a:cubicBezTo>
                    <a:pt x="37" y="10"/>
                    <a:pt x="37" y="10"/>
                    <a:pt x="37" y="10"/>
                  </a:cubicBezTo>
                  <a:cubicBezTo>
                    <a:pt x="37" y="10"/>
                    <a:pt x="37" y="10"/>
                    <a:pt x="37" y="11"/>
                  </a:cubicBezTo>
                  <a:cubicBezTo>
                    <a:pt x="37" y="11"/>
                    <a:pt x="37" y="11"/>
                    <a:pt x="37" y="11"/>
                  </a:cubicBezTo>
                  <a:cubicBezTo>
                    <a:pt x="37" y="11"/>
                    <a:pt x="37" y="11"/>
                    <a:pt x="36" y="11"/>
                  </a:cubicBezTo>
                  <a:cubicBezTo>
                    <a:pt x="36" y="11"/>
                    <a:pt x="36" y="11"/>
                    <a:pt x="36" y="11"/>
                  </a:cubicBezTo>
                  <a:cubicBezTo>
                    <a:pt x="36" y="12"/>
                    <a:pt x="35" y="12"/>
                    <a:pt x="34" y="13"/>
                  </a:cubicBezTo>
                  <a:cubicBezTo>
                    <a:pt x="34" y="13"/>
                    <a:pt x="34" y="13"/>
                    <a:pt x="34" y="13"/>
                  </a:cubicBezTo>
                  <a:cubicBezTo>
                    <a:pt x="32" y="15"/>
                    <a:pt x="30" y="18"/>
                    <a:pt x="27" y="20"/>
                  </a:cubicBezTo>
                  <a:cubicBezTo>
                    <a:pt x="27" y="20"/>
                    <a:pt x="27" y="20"/>
                    <a:pt x="27" y="20"/>
                  </a:cubicBezTo>
                  <a:cubicBezTo>
                    <a:pt x="22" y="25"/>
                    <a:pt x="17" y="31"/>
                    <a:pt x="14" y="33"/>
                  </a:cubicBezTo>
                  <a:cubicBezTo>
                    <a:pt x="14" y="33"/>
                    <a:pt x="14" y="33"/>
                    <a:pt x="14" y="33"/>
                  </a:cubicBezTo>
                  <a:cubicBezTo>
                    <a:pt x="12" y="34"/>
                    <a:pt x="11" y="35"/>
                    <a:pt x="9" y="35"/>
                  </a:cubicBezTo>
                  <a:cubicBezTo>
                    <a:pt x="9" y="35"/>
                    <a:pt x="9" y="35"/>
                    <a:pt x="9" y="35"/>
                  </a:cubicBezTo>
                  <a:cubicBezTo>
                    <a:pt x="6" y="35"/>
                    <a:pt x="7" y="34"/>
                    <a:pt x="4" y="33"/>
                  </a:cubicBezTo>
                  <a:close/>
                  <a:moveTo>
                    <a:pt x="22" y="4"/>
                  </a:moveTo>
                  <a:cubicBezTo>
                    <a:pt x="19" y="4"/>
                    <a:pt x="16" y="5"/>
                    <a:pt x="14" y="6"/>
                  </a:cubicBezTo>
                  <a:cubicBezTo>
                    <a:pt x="14" y="6"/>
                    <a:pt x="14" y="6"/>
                    <a:pt x="14" y="6"/>
                  </a:cubicBezTo>
                  <a:cubicBezTo>
                    <a:pt x="14" y="6"/>
                    <a:pt x="12" y="6"/>
                    <a:pt x="10" y="8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9" y="9"/>
                    <a:pt x="7" y="11"/>
                    <a:pt x="7" y="12"/>
                  </a:cubicBezTo>
                  <a:cubicBezTo>
                    <a:pt x="7" y="12"/>
                    <a:pt x="7" y="12"/>
                    <a:pt x="7" y="12"/>
                  </a:cubicBezTo>
                  <a:cubicBezTo>
                    <a:pt x="6" y="14"/>
                    <a:pt x="4" y="21"/>
                    <a:pt x="4" y="25"/>
                  </a:cubicBezTo>
                  <a:cubicBezTo>
                    <a:pt x="4" y="25"/>
                    <a:pt x="4" y="25"/>
                    <a:pt x="4" y="25"/>
                  </a:cubicBezTo>
                  <a:cubicBezTo>
                    <a:pt x="4" y="27"/>
                    <a:pt x="5" y="28"/>
                    <a:pt x="5" y="29"/>
                  </a:cubicBezTo>
                  <a:cubicBezTo>
                    <a:pt x="5" y="29"/>
                    <a:pt x="5" y="29"/>
                    <a:pt x="5" y="29"/>
                  </a:cubicBezTo>
                  <a:cubicBezTo>
                    <a:pt x="5" y="29"/>
                    <a:pt x="5" y="29"/>
                    <a:pt x="5" y="29"/>
                  </a:cubicBezTo>
                  <a:cubicBezTo>
                    <a:pt x="5" y="29"/>
                    <a:pt x="5" y="29"/>
                    <a:pt x="5" y="29"/>
                  </a:cubicBezTo>
                  <a:cubicBezTo>
                    <a:pt x="7" y="30"/>
                    <a:pt x="9" y="31"/>
                    <a:pt x="9" y="31"/>
                  </a:cubicBezTo>
                  <a:cubicBezTo>
                    <a:pt x="9" y="31"/>
                    <a:pt x="9" y="31"/>
                    <a:pt x="9" y="31"/>
                  </a:cubicBezTo>
                  <a:cubicBezTo>
                    <a:pt x="9" y="31"/>
                    <a:pt x="9" y="31"/>
                    <a:pt x="9" y="31"/>
                  </a:cubicBezTo>
                  <a:cubicBezTo>
                    <a:pt x="9" y="31"/>
                    <a:pt x="9" y="31"/>
                    <a:pt x="9" y="31"/>
                  </a:cubicBezTo>
                  <a:cubicBezTo>
                    <a:pt x="10" y="31"/>
                    <a:pt x="10" y="31"/>
                    <a:pt x="11" y="30"/>
                  </a:cubicBezTo>
                  <a:cubicBezTo>
                    <a:pt x="11" y="30"/>
                    <a:pt x="11" y="30"/>
                    <a:pt x="11" y="30"/>
                  </a:cubicBezTo>
                  <a:cubicBezTo>
                    <a:pt x="15" y="27"/>
                    <a:pt x="25" y="16"/>
                    <a:pt x="31" y="10"/>
                  </a:cubicBezTo>
                  <a:cubicBezTo>
                    <a:pt x="31" y="10"/>
                    <a:pt x="31" y="10"/>
                    <a:pt x="31" y="10"/>
                  </a:cubicBezTo>
                  <a:cubicBezTo>
                    <a:pt x="33" y="9"/>
                    <a:pt x="34" y="8"/>
                    <a:pt x="36" y="7"/>
                  </a:cubicBezTo>
                  <a:cubicBezTo>
                    <a:pt x="36" y="7"/>
                    <a:pt x="36" y="7"/>
                    <a:pt x="36" y="7"/>
                  </a:cubicBezTo>
                  <a:cubicBezTo>
                    <a:pt x="32" y="5"/>
                    <a:pt x="27" y="4"/>
                    <a:pt x="22" y="4"/>
                  </a:cubicBezTo>
                  <a:cubicBezTo>
                    <a:pt x="22" y="4"/>
                    <a:pt x="22" y="4"/>
                    <a:pt x="22" y="4"/>
                  </a:cubicBezTo>
                  <a:cubicBezTo>
                    <a:pt x="22" y="4"/>
                    <a:pt x="22" y="4"/>
                    <a:pt x="2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6" name="Freeform 13"/>
            <p:cNvSpPr>
              <a:spLocks noEditPoints="1"/>
            </p:cNvSpPr>
            <p:nvPr/>
          </p:nvSpPr>
          <p:spPr bwMode="auto">
            <a:xfrm>
              <a:off x="1507" y="1707"/>
              <a:ext cx="157" cy="121"/>
            </a:xfrm>
            <a:custGeom>
              <a:avLst/>
              <a:gdLst>
                <a:gd name="T0" fmla="*/ 7 w 50"/>
                <a:gd name="T1" fmla="*/ 38 h 39"/>
                <a:gd name="T2" fmla="*/ 6 w 50"/>
                <a:gd name="T3" fmla="*/ 35 h 39"/>
                <a:gd name="T4" fmla="*/ 6 w 50"/>
                <a:gd name="T5" fmla="*/ 37 h 39"/>
                <a:gd name="T6" fmla="*/ 0 w 50"/>
                <a:gd name="T7" fmla="*/ 27 h 39"/>
                <a:gd name="T8" fmla="*/ 3 w 50"/>
                <a:gd name="T9" fmla="*/ 12 h 39"/>
                <a:gd name="T10" fmla="*/ 13 w 50"/>
                <a:gd name="T11" fmla="*/ 2 h 39"/>
                <a:gd name="T12" fmla="*/ 24 w 50"/>
                <a:gd name="T13" fmla="*/ 0 h 39"/>
                <a:gd name="T14" fmla="*/ 25 w 50"/>
                <a:gd name="T15" fmla="*/ 0 h 39"/>
                <a:gd name="T16" fmla="*/ 47 w 50"/>
                <a:gd name="T17" fmla="*/ 7 h 39"/>
                <a:gd name="T18" fmla="*/ 44 w 50"/>
                <a:gd name="T19" fmla="*/ 14 h 39"/>
                <a:gd name="T20" fmla="*/ 44 w 50"/>
                <a:gd name="T21" fmla="*/ 14 h 39"/>
                <a:gd name="T22" fmla="*/ 43 w 50"/>
                <a:gd name="T23" fmla="*/ 14 h 39"/>
                <a:gd name="T24" fmla="*/ 43 w 50"/>
                <a:gd name="T25" fmla="*/ 14 h 39"/>
                <a:gd name="T26" fmla="*/ 43 w 50"/>
                <a:gd name="T27" fmla="*/ 14 h 39"/>
                <a:gd name="T28" fmla="*/ 43 w 50"/>
                <a:gd name="T29" fmla="*/ 14 h 39"/>
                <a:gd name="T30" fmla="*/ 42 w 50"/>
                <a:gd name="T31" fmla="*/ 13 h 39"/>
                <a:gd name="T32" fmla="*/ 40 w 50"/>
                <a:gd name="T33" fmla="*/ 15 h 39"/>
                <a:gd name="T34" fmla="*/ 31 w 50"/>
                <a:gd name="T35" fmla="*/ 24 h 39"/>
                <a:gd name="T36" fmla="*/ 17 w 50"/>
                <a:gd name="T37" fmla="*/ 37 h 39"/>
                <a:gd name="T38" fmla="*/ 11 w 50"/>
                <a:gd name="T39" fmla="*/ 39 h 39"/>
                <a:gd name="T40" fmla="*/ 12 w 50"/>
                <a:gd name="T41" fmla="*/ 35 h 39"/>
                <a:gd name="T42" fmla="*/ 13 w 50"/>
                <a:gd name="T43" fmla="*/ 35 h 39"/>
                <a:gd name="T44" fmla="*/ 10 w 50"/>
                <a:gd name="T45" fmla="*/ 35 h 39"/>
                <a:gd name="T46" fmla="*/ 10 w 50"/>
                <a:gd name="T47" fmla="*/ 35 h 39"/>
                <a:gd name="T48" fmla="*/ 10 w 50"/>
                <a:gd name="T49" fmla="*/ 35 h 39"/>
                <a:gd name="T50" fmla="*/ 15 w 50"/>
                <a:gd name="T51" fmla="*/ 33 h 39"/>
                <a:gd name="T52" fmla="*/ 25 w 50"/>
                <a:gd name="T53" fmla="*/ 24 h 39"/>
                <a:gd name="T54" fmla="*/ 6 w 50"/>
                <a:gd name="T55" fmla="*/ 33 h 39"/>
                <a:gd name="T56" fmla="*/ 5 w 50"/>
                <a:gd name="T57" fmla="*/ 30 h 39"/>
                <a:gd name="T58" fmla="*/ 11 w 50"/>
                <a:gd name="T59" fmla="*/ 31 h 39"/>
                <a:gd name="T60" fmla="*/ 32 w 50"/>
                <a:gd name="T61" fmla="*/ 11 h 39"/>
                <a:gd name="T62" fmla="*/ 33 w 50"/>
                <a:gd name="T63" fmla="*/ 10 h 39"/>
                <a:gd name="T64" fmla="*/ 24 w 50"/>
                <a:gd name="T65" fmla="*/ 8 h 39"/>
                <a:gd name="T66" fmla="*/ 24 w 50"/>
                <a:gd name="T67" fmla="*/ 6 h 39"/>
                <a:gd name="T68" fmla="*/ 16 w 50"/>
                <a:gd name="T69" fmla="*/ 10 h 39"/>
                <a:gd name="T70" fmla="*/ 16 w 50"/>
                <a:gd name="T71" fmla="*/ 10 h 39"/>
                <a:gd name="T72" fmla="*/ 14 w 50"/>
                <a:gd name="T73" fmla="*/ 11 h 39"/>
                <a:gd name="T74" fmla="*/ 8 w 50"/>
                <a:gd name="T75" fmla="*/ 27 h 39"/>
                <a:gd name="T76" fmla="*/ 8 w 50"/>
                <a:gd name="T77" fmla="*/ 27 h 39"/>
                <a:gd name="T78" fmla="*/ 11 w 50"/>
                <a:gd name="T79" fmla="*/ 31 h 39"/>
                <a:gd name="T80" fmla="*/ 5 w 50"/>
                <a:gd name="T81" fmla="*/ 22 h 39"/>
                <a:gd name="T82" fmla="*/ 28 w 50"/>
                <a:gd name="T83" fmla="*/ 20 h 39"/>
                <a:gd name="T84" fmla="*/ 35 w 50"/>
                <a:gd name="T85" fmla="*/ 14 h 39"/>
                <a:gd name="T86" fmla="*/ 35 w 50"/>
                <a:gd name="T87" fmla="*/ 14 h 39"/>
                <a:gd name="T88" fmla="*/ 37 w 50"/>
                <a:gd name="T89" fmla="*/ 12 h 39"/>
                <a:gd name="T90" fmla="*/ 11 w 50"/>
                <a:gd name="T91" fmla="*/ 8 h 39"/>
                <a:gd name="T92" fmla="*/ 11 w 50"/>
                <a:gd name="T93" fmla="*/ 8 h 39"/>
                <a:gd name="T94" fmla="*/ 12 w 50"/>
                <a:gd name="T95" fmla="*/ 7 h 39"/>
                <a:gd name="T96" fmla="*/ 44 w 50"/>
                <a:gd name="T97" fmla="*/ 10 h 39"/>
                <a:gd name="T98" fmla="*/ 42 w 50"/>
                <a:gd name="T99" fmla="*/ 9 h 39"/>
                <a:gd name="T100" fmla="*/ 38 w 50"/>
                <a:gd name="T101" fmla="*/ 7 h 39"/>
                <a:gd name="T102" fmla="*/ 39 w 50"/>
                <a:gd name="T103" fmla="*/ 7 h 39"/>
                <a:gd name="T104" fmla="*/ 14 w 50"/>
                <a:gd name="T105" fmla="*/ 6 h 39"/>
                <a:gd name="T106" fmla="*/ 16 w 50"/>
                <a:gd name="T107" fmla="*/ 6 h 39"/>
                <a:gd name="T108" fmla="*/ 21 w 50"/>
                <a:gd name="T109" fmla="*/ 4 h 39"/>
                <a:gd name="T110" fmla="*/ 24 w 50"/>
                <a:gd name="T111" fmla="*/ 4 h 39"/>
                <a:gd name="T112" fmla="*/ 21 w 50"/>
                <a:gd name="T113" fmla="*/ 4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50" h="39">
                  <a:moveTo>
                    <a:pt x="11" y="39"/>
                  </a:moveTo>
                  <a:cubicBezTo>
                    <a:pt x="9" y="39"/>
                    <a:pt x="8" y="38"/>
                    <a:pt x="7" y="38"/>
                  </a:cubicBezTo>
                  <a:cubicBezTo>
                    <a:pt x="7" y="38"/>
                    <a:pt x="7" y="38"/>
                    <a:pt x="7" y="38"/>
                  </a:cubicBezTo>
                  <a:cubicBezTo>
                    <a:pt x="6" y="37"/>
                    <a:pt x="7" y="37"/>
                    <a:pt x="6" y="37"/>
                  </a:cubicBezTo>
                  <a:cubicBezTo>
                    <a:pt x="6" y="37"/>
                    <a:pt x="6" y="37"/>
                    <a:pt x="6" y="37"/>
                  </a:cubicBezTo>
                  <a:cubicBezTo>
                    <a:pt x="6" y="35"/>
                    <a:pt x="6" y="35"/>
                    <a:pt x="6" y="35"/>
                  </a:cubicBezTo>
                  <a:cubicBezTo>
                    <a:pt x="7" y="33"/>
                    <a:pt x="7" y="33"/>
                    <a:pt x="7" y="33"/>
                  </a:cubicBezTo>
                  <a:cubicBezTo>
                    <a:pt x="6" y="35"/>
                    <a:pt x="6" y="35"/>
                    <a:pt x="6" y="35"/>
                  </a:cubicBezTo>
                  <a:cubicBezTo>
                    <a:pt x="6" y="37"/>
                    <a:pt x="6" y="37"/>
                    <a:pt x="6" y="37"/>
                  </a:cubicBezTo>
                  <a:cubicBezTo>
                    <a:pt x="6" y="37"/>
                    <a:pt x="6" y="37"/>
                    <a:pt x="6" y="37"/>
                  </a:cubicBezTo>
                  <a:cubicBezTo>
                    <a:pt x="6" y="37"/>
                    <a:pt x="6" y="37"/>
                    <a:pt x="6" y="37"/>
                  </a:cubicBezTo>
                  <a:cubicBezTo>
                    <a:pt x="1" y="35"/>
                    <a:pt x="0" y="30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0" y="21"/>
                    <a:pt x="2" y="15"/>
                    <a:pt x="3" y="12"/>
                  </a:cubicBezTo>
                  <a:cubicBezTo>
                    <a:pt x="3" y="12"/>
                    <a:pt x="3" y="12"/>
                    <a:pt x="3" y="12"/>
                  </a:cubicBezTo>
                  <a:cubicBezTo>
                    <a:pt x="5" y="6"/>
                    <a:pt x="11" y="3"/>
                    <a:pt x="13" y="3"/>
                  </a:cubicBezTo>
                  <a:cubicBezTo>
                    <a:pt x="13" y="3"/>
                    <a:pt x="13" y="3"/>
                    <a:pt x="13" y="3"/>
                  </a:cubicBezTo>
                  <a:cubicBezTo>
                    <a:pt x="13" y="2"/>
                    <a:pt x="13" y="2"/>
                    <a:pt x="13" y="2"/>
                  </a:cubicBezTo>
                  <a:cubicBezTo>
                    <a:pt x="13" y="2"/>
                    <a:pt x="13" y="2"/>
                    <a:pt x="13" y="2"/>
                  </a:cubicBezTo>
                  <a:cubicBezTo>
                    <a:pt x="17" y="1"/>
                    <a:pt x="21" y="0"/>
                    <a:pt x="24" y="0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4" y="0"/>
                    <a:pt x="24" y="0"/>
                    <a:pt x="25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36" y="0"/>
                    <a:pt x="45" y="6"/>
                    <a:pt x="47" y="7"/>
                  </a:cubicBezTo>
                  <a:cubicBezTo>
                    <a:pt x="47" y="7"/>
                    <a:pt x="47" y="7"/>
                    <a:pt x="47" y="7"/>
                  </a:cubicBezTo>
                  <a:cubicBezTo>
                    <a:pt x="50" y="7"/>
                    <a:pt x="50" y="7"/>
                    <a:pt x="50" y="7"/>
                  </a:cubicBezTo>
                  <a:cubicBezTo>
                    <a:pt x="45" y="14"/>
                    <a:pt x="45" y="14"/>
                    <a:pt x="45" y="14"/>
                  </a:cubicBezTo>
                  <a:cubicBezTo>
                    <a:pt x="44" y="14"/>
                    <a:pt x="44" y="14"/>
                    <a:pt x="44" y="14"/>
                  </a:cubicBezTo>
                  <a:cubicBezTo>
                    <a:pt x="44" y="14"/>
                    <a:pt x="44" y="14"/>
                    <a:pt x="44" y="14"/>
                  </a:cubicBezTo>
                  <a:cubicBezTo>
                    <a:pt x="44" y="14"/>
                    <a:pt x="44" y="14"/>
                    <a:pt x="44" y="14"/>
                  </a:cubicBezTo>
                  <a:cubicBezTo>
                    <a:pt x="44" y="14"/>
                    <a:pt x="44" y="14"/>
                    <a:pt x="44" y="14"/>
                  </a:cubicBezTo>
                  <a:cubicBezTo>
                    <a:pt x="44" y="14"/>
                    <a:pt x="44" y="14"/>
                    <a:pt x="44" y="14"/>
                  </a:cubicBezTo>
                  <a:cubicBezTo>
                    <a:pt x="44" y="14"/>
                    <a:pt x="44" y="14"/>
                    <a:pt x="44" y="14"/>
                  </a:cubicBezTo>
                  <a:cubicBezTo>
                    <a:pt x="44" y="14"/>
                    <a:pt x="44" y="14"/>
                    <a:pt x="43" y="14"/>
                  </a:cubicBezTo>
                  <a:cubicBezTo>
                    <a:pt x="43" y="14"/>
                    <a:pt x="43" y="14"/>
                    <a:pt x="43" y="14"/>
                  </a:cubicBezTo>
                  <a:cubicBezTo>
                    <a:pt x="43" y="14"/>
                    <a:pt x="43" y="14"/>
                    <a:pt x="43" y="14"/>
                  </a:cubicBezTo>
                  <a:cubicBezTo>
                    <a:pt x="43" y="14"/>
                    <a:pt x="43" y="14"/>
                    <a:pt x="43" y="14"/>
                  </a:cubicBezTo>
                  <a:cubicBezTo>
                    <a:pt x="43" y="14"/>
                    <a:pt x="43" y="14"/>
                    <a:pt x="43" y="14"/>
                  </a:cubicBezTo>
                  <a:cubicBezTo>
                    <a:pt x="43" y="14"/>
                    <a:pt x="43" y="14"/>
                    <a:pt x="43" y="14"/>
                  </a:cubicBezTo>
                  <a:cubicBezTo>
                    <a:pt x="43" y="14"/>
                    <a:pt x="43" y="14"/>
                    <a:pt x="43" y="14"/>
                  </a:cubicBezTo>
                  <a:cubicBezTo>
                    <a:pt x="43" y="14"/>
                    <a:pt x="43" y="14"/>
                    <a:pt x="43" y="14"/>
                  </a:cubicBezTo>
                  <a:cubicBezTo>
                    <a:pt x="43" y="14"/>
                    <a:pt x="43" y="14"/>
                    <a:pt x="43" y="14"/>
                  </a:cubicBezTo>
                  <a:cubicBezTo>
                    <a:pt x="43" y="14"/>
                    <a:pt x="43" y="14"/>
                    <a:pt x="43" y="14"/>
                  </a:cubicBezTo>
                  <a:cubicBezTo>
                    <a:pt x="43" y="14"/>
                    <a:pt x="42" y="13"/>
                    <a:pt x="42" y="13"/>
                  </a:cubicBezTo>
                  <a:cubicBezTo>
                    <a:pt x="42" y="13"/>
                    <a:pt x="42" y="13"/>
                    <a:pt x="42" y="13"/>
                  </a:cubicBezTo>
                  <a:cubicBezTo>
                    <a:pt x="42" y="13"/>
                    <a:pt x="42" y="13"/>
                    <a:pt x="42" y="13"/>
                  </a:cubicBezTo>
                  <a:cubicBezTo>
                    <a:pt x="40" y="14"/>
                    <a:pt x="40" y="14"/>
                    <a:pt x="40" y="14"/>
                  </a:cubicBezTo>
                  <a:cubicBezTo>
                    <a:pt x="40" y="14"/>
                    <a:pt x="40" y="14"/>
                    <a:pt x="40" y="15"/>
                  </a:cubicBezTo>
                  <a:cubicBezTo>
                    <a:pt x="40" y="15"/>
                    <a:pt x="40" y="15"/>
                    <a:pt x="40" y="15"/>
                  </a:cubicBezTo>
                  <a:cubicBezTo>
                    <a:pt x="39" y="15"/>
                    <a:pt x="38" y="16"/>
                    <a:pt x="37" y="17"/>
                  </a:cubicBezTo>
                  <a:cubicBezTo>
                    <a:pt x="37" y="17"/>
                    <a:pt x="37" y="17"/>
                    <a:pt x="37" y="17"/>
                  </a:cubicBezTo>
                  <a:cubicBezTo>
                    <a:pt x="35" y="19"/>
                    <a:pt x="33" y="21"/>
                    <a:pt x="31" y="24"/>
                  </a:cubicBezTo>
                  <a:cubicBezTo>
                    <a:pt x="31" y="24"/>
                    <a:pt x="31" y="24"/>
                    <a:pt x="31" y="24"/>
                  </a:cubicBezTo>
                  <a:cubicBezTo>
                    <a:pt x="25" y="29"/>
                    <a:pt x="20" y="34"/>
                    <a:pt x="17" y="37"/>
                  </a:cubicBezTo>
                  <a:cubicBezTo>
                    <a:pt x="17" y="37"/>
                    <a:pt x="17" y="37"/>
                    <a:pt x="17" y="37"/>
                  </a:cubicBezTo>
                  <a:cubicBezTo>
                    <a:pt x="15" y="38"/>
                    <a:pt x="14" y="39"/>
                    <a:pt x="11" y="39"/>
                  </a:cubicBezTo>
                  <a:cubicBezTo>
                    <a:pt x="11" y="39"/>
                    <a:pt x="11" y="39"/>
                    <a:pt x="11" y="39"/>
                  </a:cubicBezTo>
                  <a:cubicBezTo>
                    <a:pt x="11" y="39"/>
                    <a:pt x="11" y="39"/>
                    <a:pt x="11" y="39"/>
                  </a:cubicBezTo>
                  <a:cubicBezTo>
                    <a:pt x="11" y="39"/>
                    <a:pt x="11" y="39"/>
                    <a:pt x="11" y="39"/>
                  </a:cubicBezTo>
                  <a:close/>
                  <a:moveTo>
                    <a:pt x="12" y="35"/>
                  </a:moveTo>
                  <a:cubicBezTo>
                    <a:pt x="12" y="35"/>
                    <a:pt x="12" y="35"/>
                    <a:pt x="12" y="35"/>
                  </a:cubicBezTo>
                  <a:cubicBezTo>
                    <a:pt x="12" y="35"/>
                    <a:pt x="12" y="35"/>
                    <a:pt x="12" y="35"/>
                  </a:cubicBezTo>
                  <a:cubicBezTo>
                    <a:pt x="12" y="35"/>
                    <a:pt x="12" y="35"/>
                    <a:pt x="12" y="35"/>
                  </a:cubicBezTo>
                  <a:cubicBezTo>
                    <a:pt x="12" y="35"/>
                    <a:pt x="12" y="35"/>
                    <a:pt x="13" y="35"/>
                  </a:cubicBezTo>
                  <a:cubicBezTo>
                    <a:pt x="13" y="35"/>
                    <a:pt x="13" y="35"/>
                    <a:pt x="13" y="35"/>
                  </a:cubicBezTo>
                  <a:cubicBezTo>
                    <a:pt x="13" y="35"/>
                    <a:pt x="12" y="35"/>
                    <a:pt x="12" y="35"/>
                  </a:cubicBezTo>
                  <a:close/>
                  <a:moveTo>
                    <a:pt x="10" y="35"/>
                  </a:moveTo>
                  <a:cubicBezTo>
                    <a:pt x="10" y="35"/>
                    <a:pt x="10" y="35"/>
                    <a:pt x="10" y="35"/>
                  </a:cubicBezTo>
                  <a:cubicBezTo>
                    <a:pt x="10" y="35"/>
                    <a:pt x="10" y="35"/>
                    <a:pt x="10" y="35"/>
                  </a:cubicBezTo>
                  <a:cubicBezTo>
                    <a:pt x="10" y="35"/>
                    <a:pt x="10" y="35"/>
                    <a:pt x="10" y="35"/>
                  </a:cubicBezTo>
                  <a:cubicBezTo>
                    <a:pt x="10" y="35"/>
                    <a:pt x="9" y="35"/>
                    <a:pt x="9" y="34"/>
                  </a:cubicBezTo>
                  <a:cubicBezTo>
                    <a:pt x="9" y="34"/>
                    <a:pt x="9" y="34"/>
                    <a:pt x="9" y="34"/>
                  </a:cubicBezTo>
                  <a:cubicBezTo>
                    <a:pt x="9" y="35"/>
                    <a:pt x="9" y="35"/>
                    <a:pt x="10" y="35"/>
                  </a:cubicBezTo>
                  <a:close/>
                  <a:moveTo>
                    <a:pt x="15" y="33"/>
                  </a:moveTo>
                  <a:cubicBezTo>
                    <a:pt x="15" y="33"/>
                    <a:pt x="15" y="33"/>
                    <a:pt x="15" y="33"/>
                  </a:cubicBezTo>
                  <a:cubicBezTo>
                    <a:pt x="15" y="33"/>
                    <a:pt x="15" y="33"/>
                    <a:pt x="15" y="33"/>
                  </a:cubicBezTo>
                  <a:cubicBezTo>
                    <a:pt x="15" y="33"/>
                    <a:pt x="15" y="33"/>
                    <a:pt x="15" y="33"/>
                  </a:cubicBezTo>
                  <a:cubicBezTo>
                    <a:pt x="15" y="33"/>
                    <a:pt x="15" y="33"/>
                    <a:pt x="15" y="33"/>
                  </a:cubicBezTo>
                  <a:cubicBezTo>
                    <a:pt x="17" y="32"/>
                    <a:pt x="21" y="28"/>
                    <a:pt x="25" y="24"/>
                  </a:cubicBezTo>
                  <a:cubicBezTo>
                    <a:pt x="25" y="24"/>
                    <a:pt x="25" y="24"/>
                    <a:pt x="25" y="24"/>
                  </a:cubicBezTo>
                  <a:cubicBezTo>
                    <a:pt x="21" y="28"/>
                    <a:pt x="17" y="32"/>
                    <a:pt x="15" y="33"/>
                  </a:cubicBezTo>
                  <a:close/>
                  <a:moveTo>
                    <a:pt x="6" y="33"/>
                  </a:moveTo>
                  <a:cubicBezTo>
                    <a:pt x="5" y="32"/>
                    <a:pt x="5" y="32"/>
                    <a:pt x="5" y="31"/>
                  </a:cubicBezTo>
                  <a:cubicBezTo>
                    <a:pt x="5" y="31"/>
                    <a:pt x="5" y="31"/>
                    <a:pt x="5" y="31"/>
                  </a:cubicBezTo>
                  <a:cubicBezTo>
                    <a:pt x="5" y="31"/>
                    <a:pt x="5" y="31"/>
                    <a:pt x="5" y="30"/>
                  </a:cubicBezTo>
                  <a:cubicBezTo>
                    <a:pt x="5" y="30"/>
                    <a:pt x="5" y="30"/>
                    <a:pt x="5" y="30"/>
                  </a:cubicBezTo>
                  <a:cubicBezTo>
                    <a:pt x="5" y="31"/>
                    <a:pt x="5" y="32"/>
                    <a:pt x="6" y="33"/>
                  </a:cubicBezTo>
                  <a:close/>
                  <a:moveTo>
                    <a:pt x="11" y="31"/>
                  </a:moveTo>
                  <a:cubicBezTo>
                    <a:pt x="11" y="31"/>
                    <a:pt x="12" y="30"/>
                    <a:pt x="12" y="30"/>
                  </a:cubicBezTo>
                  <a:cubicBezTo>
                    <a:pt x="12" y="30"/>
                    <a:pt x="12" y="30"/>
                    <a:pt x="12" y="30"/>
                  </a:cubicBezTo>
                  <a:cubicBezTo>
                    <a:pt x="15" y="28"/>
                    <a:pt x="26" y="17"/>
                    <a:pt x="32" y="11"/>
                  </a:cubicBezTo>
                  <a:cubicBezTo>
                    <a:pt x="32" y="11"/>
                    <a:pt x="32" y="11"/>
                    <a:pt x="32" y="11"/>
                  </a:cubicBezTo>
                  <a:cubicBezTo>
                    <a:pt x="32" y="10"/>
                    <a:pt x="33" y="10"/>
                    <a:pt x="33" y="10"/>
                  </a:cubicBezTo>
                  <a:cubicBezTo>
                    <a:pt x="33" y="10"/>
                    <a:pt x="33" y="10"/>
                    <a:pt x="33" y="10"/>
                  </a:cubicBezTo>
                  <a:cubicBezTo>
                    <a:pt x="31" y="9"/>
                    <a:pt x="28" y="8"/>
                    <a:pt x="24" y="8"/>
                  </a:cubicBezTo>
                  <a:cubicBezTo>
                    <a:pt x="24" y="8"/>
                    <a:pt x="24" y="8"/>
                    <a:pt x="24" y="8"/>
                  </a:cubicBezTo>
                  <a:cubicBezTo>
                    <a:pt x="24" y="8"/>
                    <a:pt x="24" y="8"/>
                    <a:pt x="24" y="8"/>
                  </a:cubicBezTo>
                  <a:cubicBezTo>
                    <a:pt x="24" y="6"/>
                    <a:pt x="24" y="6"/>
                    <a:pt x="24" y="6"/>
                  </a:cubicBezTo>
                  <a:cubicBezTo>
                    <a:pt x="24" y="4"/>
                    <a:pt x="24" y="4"/>
                    <a:pt x="24" y="4"/>
                  </a:cubicBezTo>
                  <a:cubicBezTo>
                    <a:pt x="24" y="6"/>
                    <a:pt x="24" y="6"/>
                    <a:pt x="24" y="6"/>
                  </a:cubicBezTo>
                  <a:cubicBezTo>
                    <a:pt x="24" y="8"/>
                    <a:pt x="24" y="8"/>
                    <a:pt x="24" y="8"/>
                  </a:cubicBezTo>
                  <a:cubicBezTo>
                    <a:pt x="22" y="8"/>
                    <a:pt x="19" y="9"/>
                    <a:pt x="16" y="10"/>
                  </a:cubicBezTo>
                  <a:cubicBezTo>
                    <a:pt x="16" y="10"/>
                    <a:pt x="16" y="10"/>
                    <a:pt x="16" y="10"/>
                  </a:cubicBezTo>
                  <a:cubicBezTo>
                    <a:pt x="16" y="10"/>
                    <a:pt x="16" y="10"/>
                    <a:pt x="16" y="10"/>
                  </a:cubicBezTo>
                  <a:cubicBezTo>
                    <a:pt x="16" y="10"/>
                    <a:pt x="16" y="10"/>
                    <a:pt x="16" y="10"/>
                  </a:cubicBezTo>
                  <a:cubicBezTo>
                    <a:pt x="16" y="10"/>
                    <a:pt x="16" y="10"/>
                    <a:pt x="16" y="10"/>
                  </a:cubicBezTo>
                  <a:cubicBezTo>
                    <a:pt x="16" y="10"/>
                    <a:pt x="16" y="10"/>
                    <a:pt x="16" y="10"/>
                  </a:cubicBezTo>
                  <a:cubicBezTo>
                    <a:pt x="15" y="10"/>
                    <a:pt x="14" y="11"/>
                    <a:pt x="14" y="11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12" y="12"/>
                    <a:pt x="11" y="14"/>
                    <a:pt x="11" y="14"/>
                  </a:cubicBezTo>
                  <a:cubicBezTo>
                    <a:pt x="11" y="14"/>
                    <a:pt x="11" y="14"/>
                    <a:pt x="11" y="14"/>
                  </a:cubicBezTo>
                  <a:cubicBezTo>
                    <a:pt x="10" y="16"/>
                    <a:pt x="8" y="23"/>
                    <a:pt x="8" y="27"/>
                  </a:cubicBezTo>
                  <a:cubicBezTo>
                    <a:pt x="8" y="27"/>
                    <a:pt x="8" y="27"/>
                    <a:pt x="8" y="27"/>
                  </a:cubicBezTo>
                  <a:cubicBezTo>
                    <a:pt x="8" y="27"/>
                    <a:pt x="8" y="27"/>
                    <a:pt x="8" y="27"/>
                  </a:cubicBezTo>
                  <a:cubicBezTo>
                    <a:pt x="8" y="27"/>
                    <a:pt x="8" y="27"/>
                    <a:pt x="8" y="27"/>
                  </a:cubicBezTo>
                  <a:cubicBezTo>
                    <a:pt x="8" y="28"/>
                    <a:pt x="9" y="29"/>
                    <a:pt x="9" y="30"/>
                  </a:cubicBezTo>
                  <a:cubicBezTo>
                    <a:pt x="9" y="30"/>
                    <a:pt x="9" y="30"/>
                    <a:pt x="9" y="30"/>
                  </a:cubicBezTo>
                  <a:cubicBezTo>
                    <a:pt x="10" y="30"/>
                    <a:pt x="10" y="31"/>
                    <a:pt x="11" y="31"/>
                  </a:cubicBezTo>
                  <a:close/>
                  <a:moveTo>
                    <a:pt x="4" y="27"/>
                  </a:moveTo>
                  <a:cubicBezTo>
                    <a:pt x="4" y="26"/>
                    <a:pt x="5" y="24"/>
                    <a:pt x="5" y="22"/>
                  </a:cubicBezTo>
                  <a:cubicBezTo>
                    <a:pt x="5" y="22"/>
                    <a:pt x="5" y="22"/>
                    <a:pt x="5" y="22"/>
                  </a:cubicBezTo>
                  <a:cubicBezTo>
                    <a:pt x="5" y="24"/>
                    <a:pt x="4" y="26"/>
                    <a:pt x="4" y="27"/>
                  </a:cubicBezTo>
                  <a:close/>
                  <a:moveTo>
                    <a:pt x="35" y="14"/>
                  </a:moveTo>
                  <a:cubicBezTo>
                    <a:pt x="33" y="16"/>
                    <a:pt x="31" y="18"/>
                    <a:pt x="28" y="20"/>
                  </a:cubicBezTo>
                  <a:cubicBezTo>
                    <a:pt x="28" y="20"/>
                    <a:pt x="28" y="20"/>
                    <a:pt x="28" y="20"/>
                  </a:cubicBezTo>
                  <a:cubicBezTo>
                    <a:pt x="31" y="18"/>
                    <a:pt x="33" y="16"/>
                    <a:pt x="35" y="14"/>
                  </a:cubicBezTo>
                  <a:cubicBezTo>
                    <a:pt x="35" y="14"/>
                    <a:pt x="35" y="14"/>
                    <a:pt x="35" y="14"/>
                  </a:cubicBezTo>
                  <a:cubicBezTo>
                    <a:pt x="35" y="14"/>
                    <a:pt x="35" y="14"/>
                    <a:pt x="35" y="14"/>
                  </a:cubicBezTo>
                  <a:cubicBezTo>
                    <a:pt x="35" y="14"/>
                    <a:pt x="35" y="14"/>
                    <a:pt x="35" y="14"/>
                  </a:cubicBezTo>
                  <a:cubicBezTo>
                    <a:pt x="35" y="14"/>
                    <a:pt x="35" y="14"/>
                    <a:pt x="35" y="14"/>
                  </a:cubicBezTo>
                  <a:close/>
                  <a:moveTo>
                    <a:pt x="36" y="12"/>
                  </a:moveTo>
                  <a:cubicBezTo>
                    <a:pt x="37" y="12"/>
                    <a:pt x="37" y="12"/>
                    <a:pt x="37" y="12"/>
                  </a:cubicBezTo>
                  <a:cubicBezTo>
                    <a:pt x="37" y="12"/>
                    <a:pt x="37" y="12"/>
                    <a:pt x="37" y="12"/>
                  </a:cubicBezTo>
                  <a:cubicBezTo>
                    <a:pt x="37" y="12"/>
                    <a:pt x="37" y="12"/>
                    <a:pt x="37" y="12"/>
                  </a:cubicBezTo>
                  <a:cubicBezTo>
                    <a:pt x="37" y="12"/>
                    <a:pt x="37" y="12"/>
                    <a:pt x="36" y="12"/>
                  </a:cubicBezTo>
                  <a:close/>
                  <a:moveTo>
                    <a:pt x="11" y="8"/>
                  </a:moveTo>
                  <a:cubicBezTo>
                    <a:pt x="10" y="9"/>
                    <a:pt x="10" y="9"/>
                    <a:pt x="9" y="10"/>
                  </a:cubicBezTo>
                  <a:cubicBezTo>
                    <a:pt x="9" y="10"/>
                    <a:pt x="9" y="10"/>
                    <a:pt x="9" y="10"/>
                  </a:cubicBezTo>
                  <a:cubicBezTo>
                    <a:pt x="10" y="9"/>
                    <a:pt x="10" y="9"/>
                    <a:pt x="11" y="8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11" y="8"/>
                    <a:pt x="12" y="8"/>
                    <a:pt x="12" y="7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2" y="8"/>
                    <a:pt x="11" y="8"/>
                    <a:pt x="11" y="8"/>
                  </a:cubicBezTo>
                  <a:close/>
                  <a:moveTo>
                    <a:pt x="44" y="10"/>
                  </a:moveTo>
                  <a:cubicBezTo>
                    <a:pt x="44" y="10"/>
                    <a:pt x="44" y="10"/>
                    <a:pt x="44" y="10"/>
                  </a:cubicBezTo>
                  <a:cubicBezTo>
                    <a:pt x="43" y="9"/>
                    <a:pt x="43" y="9"/>
                    <a:pt x="42" y="9"/>
                  </a:cubicBezTo>
                  <a:cubicBezTo>
                    <a:pt x="42" y="9"/>
                    <a:pt x="42" y="9"/>
                    <a:pt x="42" y="9"/>
                  </a:cubicBezTo>
                  <a:cubicBezTo>
                    <a:pt x="42" y="9"/>
                    <a:pt x="42" y="9"/>
                    <a:pt x="42" y="9"/>
                  </a:cubicBezTo>
                  <a:cubicBezTo>
                    <a:pt x="43" y="9"/>
                    <a:pt x="43" y="9"/>
                    <a:pt x="44" y="10"/>
                  </a:cubicBezTo>
                  <a:close/>
                  <a:moveTo>
                    <a:pt x="39" y="7"/>
                  </a:moveTo>
                  <a:cubicBezTo>
                    <a:pt x="39" y="7"/>
                    <a:pt x="39" y="7"/>
                    <a:pt x="38" y="7"/>
                  </a:cubicBezTo>
                  <a:cubicBezTo>
                    <a:pt x="38" y="7"/>
                    <a:pt x="38" y="7"/>
                    <a:pt x="38" y="7"/>
                  </a:cubicBezTo>
                  <a:cubicBezTo>
                    <a:pt x="39" y="7"/>
                    <a:pt x="39" y="7"/>
                    <a:pt x="39" y="7"/>
                  </a:cubicBezTo>
                  <a:cubicBezTo>
                    <a:pt x="39" y="7"/>
                    <a:pt x="39" y="7"/>
                    <a:pt x="39" y="7"/>
                  </a:cubicBezTo>
                  <a:close/>
                  <a:moveTo>
                    <a:pt x="14" y="7"/>
                  </a:moveTo>
                  <a:cubicBezTo>
                    <a:pt x="14" y="7"/>
                    <a:pt x="14" y="7"/>
                    <a:pt x="14" y="6"/>
                  </a:cubicBezTo>
                  <a:cubicBezTo>
                    <a:pt x="14" y="6"/>
                    <a:pt x="14" y="6"/>
                    <a:pt x="14" y="6"/>
                  </a:cubicBezTo>
                  <a:cubicBezTo>
                    <a:pt x="14" y="6"/>
                    <a:pt x="14" y="7"/>
                    <a:pt x="14" y="7"/>
                  </a:cubicBezTo>
                  <a:close/>
                  <a:moveTo>
                    <a:pt x="17" y="6"/>
                  </a:moveTo>
                  <a:cubicBezTo>
                    <a:pt x="16" y="6"/>
                    <a:pt x="16" y="6"/>
                    <a:pt x="16" y="6"/>
                  </a:cubicBezTo>
                  <a:cubicBezTo>
                    <a:pt x="16" y="6"/>
                    <a:pt x="16" y="6"/>
                    <a:pt x="16" y="6"/>
                  </a:cubicBezTo>
                  <a:cubicBezTo>
                    <a:pt x="16" y="6"/>
                    <a:pt x="17" y="6"/>
                    <a:pt x="17" y="6"/>
                  </a:cubicBezTo>
                  <a:close/>
                  <a:moveTo>
                    <a:pt x="21" y="4"/>
                  </a:moveTo>
                  <a:cubicBezTo>
                    <a:pt x="22" y="4"/>
                    <a:pt x="23" y="4"/>
                    <a:pt x="24" y="4"/>
                  </a:cubicBezTo>
                  <a:cubicBezTo>
                    <a:pt x="24" y="4"/>
                    <a:pt x="24" y="4"/>
                    <a:pt x="24" y="4"/>
                  </a:cubicBezTo>
                  <a:cubicBezTo>
                    <a:pt x="24" y="4"/>
                    <a:pt x="24" y="4"/>
                    <a:pt x="24" y="4"/>
                  </a:cubicBezTo>
                  <a:cubicBezTo>
                    <a:pt x="24" y="4"/>
                    <a:pt x="24" y="4"/>
                    <a:pt x="24" y="4"/>
                  </a:cubicBezTo>
                  <a:cubicBezTo>
                    <a:pt x="24" y="4"/>
                    <a:pt x="24" y="4"/>
                    <a:pt x="24" y="4"/>
                  </a:cubicBezTo>
                  <a:cubicBezTo>
                    <a:pt x="23" y="4"/>
                    <a:pt x="22" y="4"/>
                    <a:pt x="2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7" name="Freeform 14"/>
            <p:cNvSpPr/>
            <p:nvPr/>
          </p:nvSpPr>
          <p:spPr bwMode="auto">
            <a:xfrm>
              <a:off x="1582" y="1868"/>
              <a:ext cx="13" cy="38"/>
            </a:xfrm>
            <a:custGeom>
              <a:avLst/>
              <a:gdLst>
                <a:gd name="T0" fmla="*/ 0 w 13"/>
                <a:gd name="T1" fmla="*/ 38 h 38"/>
                <a:gd name="T2" fmla="*/ 0 w 13"/>
                <a:gd name="T3" fmla="*/ 0 h 38"/>
                <a:gd name="T4" fmla="*/ 13 w 13"/>
                <a:gd name="T5" fmla="*/ 0 h 38"/>
                <a:gd name="T6" fmla="*/ 13 w 13"/>
                <a:gd name="T7" fmla="*/ 38 h 38"/>
                <a:gd name="T8" fmla="*/ 0 w 13"/>
                <a:gd name="T9" fmla="*/ 38 h 38"/>
                <a:gd name="T10" fmla="*/ 0 w 13"/>
                <a:gd name="T11" fmla="*/ 38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" h="38">
                  <a:moveTo>
                    <a:pt x="0" y="38"/>
                  </a:moveTo>
                  <a:lnTo>
                    <a:pt x="0" y="0"/>
                  </a:lnTo>
                  <a:lnTo>
                    <a:pt x="13" y="0"/>
                  </a:lnTo>
                  <a:lnTo>
                    <a:pt x="13" y="38"/>
                  </a:lnTo>
                  <a:lnTo>
                    <a:pt x="0" y="38"/>
                  </a:lnTo>
                  <a:lnTo>
                    <a:pt x="0" y="3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8" name="Freeform 15"/>
            <p:cNvSpPr>
              <a:spLocks noEditPoints="1"/>
            </p:cNvSpPr>
            <p:nvPr/>
          </p:nvSpPr>
          <p:spPr bwMode="auto">
            <a:xfrm>
              <a:off x="1576" y="1862"/>
              <a:ext cx="25" cy="50"/>
            </a:xfrm>
            <a:custGeom>
              <a:avLst/>
              <a:gdLst>
                <a:gd name="T0" fmla="*/ 19 w 25"/>
                <a:gd name="T1" fmla="*/ 50 h 50"/>
                <a:gd name="T2" fmla="*/ 6 w 25"/>
                <a:gd name="T3" fmla="*/ 50 h 50"/>
                <a:gd name="T4" fmla="*/ 6 w 25"/>
                <a:gd name="T5" fmla="*/ 44 h 50"/>
                <a:gd name="T6" fmla="*/ 13 w 25"/>
                <a:gd name="T7" fmla="*/ 44 h 50"/>
                <a:gd name="T8" fmla="*/ 6 w 25"/>
                <a:gd name="T9" fmla="*/ 44 h 50"/>
                <a:gd name="T10" fmla="*/ 6 w 25"/>
                <a:gd name="T11" fmla="*/ 50 h 50"/>
                <a:gd name="T12" fmla="*/ 0 w 25"/>
                <a:gd name="T13" fmla="*/ 50 h 50"/>
                <a:gd name="T14" fmla="*/ 0 w 25"/>
                <a:gd name="T15" fmla="*/ 0 h 50"/>
                <a:gd name="T16" fmla="*/ 25 w 25"/>
                <a:gd name="T17" fmla="*/ 0 h 50"/>
                <a:gd name="T18" fmla="*/ 25 w 25"/>
                <a:gd name="T19" fmla="*/ 50 h 50"/>
                <a:gd name="T20" fmla="*/ 19 w 25"/>
                <a:gd name="T21" fmla="*/ 50 h 50"/>
                <a:gd name="T22" fmla="*/ 19 w 25"/>
                <a:gd name="T23" fmla="*/ 50 h 50"/>
                <a:gd name="T24" fmla="*/ 13 w 25"/>
                <a:gd name="T25" fmla="*/ 38 h 50"/>
                <a:gd name="T26" fmla="*/ 13 w 25"/>
                <a:gd name="T27" fmla="*/ 13 h 50"/>
                <a:gd name="T28" fmla="*/ 13 w 25"/>
                <a:gd name="T29" fmla="*/ 38 h 50"/>
                <a:gd name="T30" fmla="*/ 13 w 25"/>
                <a:gd name="T31" fmla="*/ 38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5" h="50">
                  <a:moveTo>
                    <a:pt x="19" y="50"/>
                  </a:moveTo>
                  <a:lnTo>
                    <a:pt x="6" y="50"/>
                  </a:lnTo>
                  <a:lnTo>
                    <a:pt x="6" y="44"/>
                  </a:lnTo>
                  <a:lnTo>
                    <a:pt x="13" y="44"/>
                  </a:lnTo>
                  <a:lnTo>
                    <a:pt x="6" y="44"/>
                  </a:lnTo>
                  <a:lnTo>
                    <a:pt x="6" y="50"/>
                  </a:lnTo>
                  <a:lnTo>
                    <a:pt x="0" y="50"/>
                  </a:lnTo>
                  <a:lnTo>
                    <a:pt x="0" y="0"/>
                  </a:lnTo>
                  <a:lnTo>
                    <a:pt x="25" y="0"/>
                  </a:lnTo>
                  <a:lnTo>
                    <a:pt x="25" y="50"/>
                  </a:lnTo>
                  <a:lnTo>
                    <a:pt x="19" y="50"/>
                  </a:lnTo>
                  <a:lnTo>
                    <a:pt x="19" y="50"/>
                  </a:lnTo>
                  <a:close/>
                  <a:moveTo>
                    <a:pt x="13" y="38"/>
                  </a:moveTo>
                  <a:lnTo>
                    <a:pt x="13" y="13"/>
                  </a:lnTo>
                  <a:lnTo>
                    <a:pt x="13" y="38"/>
                  </a:lnTo>
                  <a:lnTo>
                    <a:pt x="13" y="3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9" name="Freeform 16"/>
            <p:cNvSpPr/>
            <p:nvPr/>
          </p:nvSpPr>
          <p:spPr bwMode="auto">
            <a:xfrm>
              <a:off x="1532" y="1903"/>
              <a:ext cx="113" cy="43"/>
            </a:xfrm>
            <a:custGeom>
              <a:avLst/>
              <a:gdLst>
                <a:gd name="T0" fmla="*/ 57 w 113"/>
                <a:gd name="T1" fmla="*/ 18 h 43"/>
                <a:gd name="T2" fmla="*/ 25 w 113"/>
                <a:gd name="T3" fmla="*/ 40 h 43"/>
                <a:gd name="T4" fmla="*/ 0 w 113"/>
                <a:gd name="T5" fmla="*/ 24 h 43"/>
                <a:gd name="T6" fmla="*/ 0 w 113"/>
                <a:gd name="T7" fmla="*/ 24 h 43"/>
                <a:gd name="T8" fmla="*/ 7 w 113"/>
                <a:gd name="T9" fmla="*/ 15 h 43"/>
                <a:gd name="T10" fmla="*/ 25 w 113"/>
                <a:gd name="T11" fmla="*/ 24 h 43"/>
                <a:gd name="T12" fmla="*/ 57 w 113"/>
                <a:gd name="T13" fmla="*/ 3 h 43"/>
                <a:gd name="T14" fmla="*/ 88 w 113"/>
                <a:gd name="T15" fmla="*/ 24 h 43"/>
                <a:gd name="T16" fmla="*/ 104 w 113"/>
                <a:gd name="T17" fmla="*/ 0 h 43"/>
                <a:gd name="T18" fmla="*/ 113 w 113"/>
                <a:gd name="T19" fmla="*/ 6 h 43"/>
                <a:gd name="T20" fmla="*/ 91 w 113"/>
                <a:gd name="T21" fmla="*/ 43 h 43"/>
                <a:gd name="T22" fmla="*/ 57 w 113"/>
                <a:gd name="T23" fmla="*/ 18 h 43"/>
                <a:gd name="T24" fmla="*/ 57 w 113"/>
                <a:gd name="T25" fmla="*/ 18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3" h="43">
                  <a:moveTo>
                    <a:pt x="57" y="18"/>
                  </a:moveTo>
                  <a:lnTo>
                    <a:pt x="25" y="40"/>
                  </a:lnTo>
                  <a:lnTo>
                    <a:pt x="0" y="24"/>
                  </a:lnTo>
                  <a:lnTo>
                    <a:pt x="0" y="24"/>
                  </a:lnTo>
                  <a:lnTo>
                    <a:pt x="7" y="15"/>
                  </a:lnTo>
                  <a:lnTo>
                    <a:pt x="25" y="24"/>
                  </a:lnTo>
                  <a:lnTo>
                    <a:pt x="57" y="3"/>
                  </a:lnTo>
                  <a:lnTo>
                    <a:pt x="88" y="24"/>
                  </a:lnTo>
                  <a:lnTo>
                    <a:pt x="104" y="0"/>
                  </a:lnTo>
                  <a:lnTo>
                    <a:pt x="113" y="6"/>
                  </a:lnTo>
                  <a:lnTo>
                    <a:pt x="91" y="43"/>
                  </a:lnTo>
                  <a:lnTo>
                    <a:pt x="57" y="18"/>
                  </a:lnTo>
                  <a:lnTo>
                    <a:pt x="57" y="1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0" name="Freeform 17"/>
            <p:cNvSpPr>
              <a:spLocks noEditPoints="1"/>
            </p:cNvSpPr>
            <p:nvPr/>
          </p:nvSpPr>
          <p:spPr bwMode="auto">
            <a:xfrm>
              <a:off x="1507" y="1893"/>
              <a:ext cx="147" cy="59"/>
            </a:xfrm>
            <a:custGeom>
              <a:avLst/>
              <a:gdLst>
                <a:gd name="T0" fmla="*/ 82 w 147"/>
                <a:gd name="T1" fmla="*/ 38 h 59"/>
                <a:gd name="T2" fmla="*/ 50 w 147"/>
                <a:gd name="T3" fmla="*/ 59 h 59"/>
                <a:gd name="T4" fmla="*/ 0 w 147"/>
                <a:gd name="T5" fmla="*/ 28 h 59"/>
                <a:gd name="T6" fmla="*/ 22 w 147"/>
                <a:gd name="T7" fmla="*/ 28 h 59"/>
                <a:gd name="T8" fmla="*/ 28 w 147"/>
                <a:gd name="T9" fmla="*/ 16 h 59"/>
                <a:gd name="T10" fmla="*/ 50 w 147"/>
                <a:gd name="T11" fmla="*/ 28 h 59"/>
                <a:gd name="T12" fmla="*/ 82 w 147"/>
                <a:gd name="T13" fmla="*/ 7 h 59"/>
                <a:gd name="T14" fmla="*/ 110 w 147"/>
                <a:gd name="T15" fmla="*/ 25 h 59"/>
                <a:gd name="T16" fmla="*/ 125 w 147"/>
                <a:gd name="T17" fmla="*/ 0 h 59"/>
                <a:gd name="T18" fmla="*/ 147 w 147"/>
                <a:gd name="T19" fmla="*/ 13 h 59"/>
                <a:gd name="T20" fmla="*/ 119 w 147"/>
                <a:gd name="T21" fmla="*/ 59 h 59"/>
                <a:gd name="T22" fmla="*/ 82 w 147"/>
                <a:gd name="T23" fmla="*/ 38 h 59"/>
                <a:gd name="T24" fmla="*/ 82 w 147"/>
                <a:gd name="T25" fmla="*/ 38 h 59"/>
                <a:gd name="T26" fmla="*/ 116 w 147"/>
                <a:gd name="T27" fmla="*/ 44 h 59"/>
                <a:gd name="T28" fmla="*/ 132 w 147"/>
                <a:gd name="T29" fmla="*/ 19 h 59"/>
                <a:gd name="T30" fmla="*/ 116 w 147"/>
                <a:gd name="T31" fmla="*/ 44 h 59"/>
                <a:gd name="T32" fmla="*/ 116 w 147"/>
                <a:gd name="T33" fmla="*/ 44 h 59"/>
                <a:gd name="T34" fmla="*/ 116 w 147"/>
                <a:gd name="T35" fmla="*/ 44 h 59"/>
                <a:gd name="T36" fmla="*/ 53 w 147"/>
                <a:gd name="T37" fmla="*/ 41 h 59"/>
                <a:gd name="T38" fmla="*/ 79 w 147"/>
                <a:gd name="T39" fmla="*/ 22 h 59"/>
                <a:gd name="T40" fmla="*/ 82 w 147"/>
                <a:gd name="T41" fmla="*/ 22 h 59"/>
                <a:gd name="T42" fmla="*/ 82 w 147"/>
                <a:gd name="T43" fmla="*/ 22 h 59"/>
                <a:gd name="T44" fmla="*/ 53 w 147"/>
                <a:gd name="T45" fmla="*/ 41 h 59"/>
                <a:gd name="T46" fmla="*/ 53 w 147"/>
                <a:gd name="T47" fmla="*/ 41 h 59"/>
                <a:gd name="T48" fmla="*/ 79 w 147"/>
                <a:gd name="T49" fmla="*/ 34 h 59"/>
                <a:gd name="T50" fmla="*/ 82 w 147"/>
                <a:gd name="T51" fmla="*/ 28 h 59"/>
                <a:gd name="T52" fmla="*/ 79 w 147"/>
                <a:gd name="T53" fmla="*/ 34 h 59"/>
                <a:gd name="T54" fmla="*/ 79 w 147"/>
                <a:gd name="T55" fmla="*/ 34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47" h="59">
                  <a:moveTo>
                    <a:pt x="82" y="38"/>
                  </a:moveTo>
                  <a:lnTo>
                    <a:pt x="50" y="59"/>
                  </a:lnTo>
                  <a:lnTo>
                    <a:pt x="0" y="28"/>
                  </a:lnTo>
                  <a:lnTo>
                    <a:pt x="22" y="28"/>
                  </a:lnTo>
                  <a:lnTo>
                    <a:pt x="28" y="16"/>
                  </a:lnTo>
                  <a:lnTo>
                    <a:pt x="50" y="28"/>
                  </a:lnTo>
                  <a:lnTo>
                    <a:pt x="82" y="7"/>
                  </a:lnTo>
                  <a:lnTo>
                    <a:pt x="110" y="25"/>
                  </a:lnTo>
                  <a:lnTo>
                    <a:pt x="125" y="0"/>
                  </a:lnTo>
                  <a:lnTo>
                    <a:pt x="147" y="13"/>
                  </a:lnTo>
                  <a:lnTo>
                    <a:pt x="119" y="59"/>
                  </a:lnTo>
                  <a:lnTo>
                    <a:pt x="82" y="38"/>
                  </a:lnTo>
                  <a:lnTo>
                    <a:pt x="82" y="38"/>
                  </a:lnTo>
                  <a:close/>
                  <a:moveTo>
                    <a:pt x="116" y="44"/>
                  </a:moveTo>
                  <a:lnTo>
                    <a:pt x="132" y="19"/>
                  </a:lnTo>
                  <a:lnTo>
                    <a:pt x="116" y="44"/>
                  </a:lnTo>
                  <a:lnTo>
                    <a:pt x="116" y="44"/>
                  </a:lnTo>
                  <a:lnTo>
                    <a:pt x="116" y="44"/>
                  </a:lnTo>
                  <a:close/>
                  <a:moveTo>
                    <a:pt x="53" y="41"/>
                  </a:moveTo>
                  <a:lnTo>
                    <a:pt x="79" y="22"/>
                  </a:lnTo>
                  <a:lnTo>
                    <a:pt x="82" y="22"/>
                  </a:lnTo>
                  <a:lnTo>
                    <a:pt x="82" y="22"/>
                  </a:lnTo>
                  <a:lnTo>
                    <a:pt x="53" y="41"/>
                  </a:lnTo>
                  <a:lnTo>
                    <a:pt x="53" y="41"/>
                  </a:lnTo>
                  <a:close/>
                  <a:moveTo>
                    <a:pt x="79" y="34"/>
                  </a:moveTo>
                  <a:lnTo>
                    <a:pt x="82" y="28"/>
                  </a:lnTo>
                  <a:lnTo>
                    <a:pt x="79" y="34"/>
                  </a:lnTo>
                  <a:lnTo>
                    <a:pt x="79" y="3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1" name="Freeform 18"/>
            <p:cNvSpPr>
              <a:spLocks noEditPoints="1"/>
            </p:cNvSpPr>
            <p:nvPr/>
          </p:nvSpPr>
          <p:spPr bwMode="auto">
            <a:xfrm>
              <a:off x="1579" y="1921"/>
              <a:ext cx="69" cy="267"/>
            </a:xfrm>
            <a:custGeom>
              <a:avLst/>
              <a:gdLst>
                <a:gd name="T0" fmla="*/ 0 w 69"/>
                <a:gd name="T1" fmla="*/ 214 h 267"/>
                <a:gd name="T2" fmla="*/ 0 w 69"/>
                <a:gd name="T3" fmla="*/ 214 h 267"/>
                <a:gd name="T4" fmla="*/ 3 w 69"/>
                <a:gd name="T5" fmla="*/ 3 h 267"/>
                <a:gd name="T6" fmla="*/ 16 w 69"/>
                <a:gd name="T7" fmla="*/ 0 h 267"/>
                <a:gd name="T8" fmla="*/ 69 w 69"/>
                <a:gd name="T9" fmla="*/ 214 h 267"/>
                <a:gd name="T10" fmla="*/ 25 w 69"/>
                <a:gd name="T11" fmla="*/ 267 h 267"/>
                <a:gd name="T12" fmla="*/ 0 w 69"/>
                <a:gd name="T13" fmla="*/ 214 h 267"/>
                <a:gd name="T14" fmla="*/ 0 w 69"/>
                <a:gd name="T15" fmla="*/ 214 h 267"/>
                <a:gd name="T16" fmla="*/ 28 w 69"/>
                <a:gd name="T17" fmla="*/ 242 h 267"/>
                <a:gd name="T18" fmla="*/ 53 w 69"/>
                <a:gd name="T19" fmla="*/ 211 h 267"/>
                <a:gd name="T20" fmla="*/ 16 w 69"/>
                <a:gd name="T21" fmla="*/ 50 h 267"/>
                <a:gd name="T22" fmla="*/ 13 w 69"/>
                <a:gd name="T23" fmla="*/ 211 h 267"/>
                <a:gd name="T24" fmla="*/ 28 w 69"/>
                <a:gd name="T25" fmla="*/ 242 h 267"/>
                <a:gd name="T26" fmla="*/ 28 w 69"/>
                <a:gd name="T27" fmla="*/ 242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9" h="267">
                  <a:moveTo>
                    <a:pt x="0" y="214"/>
                  </a:moveTo>
                  <a:lnTo>
                    <a:pt x="0" y="214"/>
                  </a:lnTo>
                  <a:lnTo>
                    <a:pt x="3" y="3"/>
                  </a:lnTo>
                  <a:lnTo>
                    <a:pt x="16" y="0"/>
                  </a:lnTo>
                  <a:lnTo>
                    <a:pt x="69" y="214"/>
                  </a:lnTo>
                  <a:lnTo>
                    <a:pt x="25" y="267"/>
                  </a:lnTo>
                  <a:lnTo>
                    <a:pt x="0" y="214"/>
                  </a:lnTo>
                  <a:lnTo>
                    <a:pt x="0" y="214"/>
                  </a:lnTo>
                  <a:close/>
                  <a:moveTo>
                    <a:pt x="28" y="242"/>
                  </a:moveTo>
                  <a:lnTo>
                    <a:pt x="53" y="211"/>
                  </a:lnTo>
                  <a:lnTo>
                    <a:pt x="16" y="50"/>
                  </a:lnTo>
                  <a:lnTo>
                    <a:pt x="13" y="211"/>
                  </a:lnTo>
                  <a:lnTo>
                    <a:pt x="28" y="242"/>
                  </a:lnTo>
                  <a:lnTo>
                    <a:pt x="28" y="24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2" name="Freeform 19"/>
            <p:cNvSpPr>
              <a:spLocks noEditPoints="1"/>
            </p:cNvSpPr>
            <p:nvPr/>
          </p:nvSpPr>
          <p:spPr bwMode="auto">
            <a:xfrm>
              <a:off x="1573" y="1915"/>
              <a:ext cx="81" cy="283"/>
            </a:xfrm>
            <a:custGeom>
              <a:avLst/>
              <a:gdLst>
                <a:gd name="T0" fmla="*/ 0 w 81"/>
                <a:gd name="T1" fmla="*/ 224 h 283"/>
                <a:gd name="T2" fmla="*/ 6 w 81"/>
                <a:gd name="T3" fmla="*/ 220 h 283"/>
                <a:gd name="T4" fmla="*/ 0 w 81"/>
                <a:gd name="T5" fmla="*/ 224 h 283"/>
                <a:gd name="T6" fmla="*/ 0 w 81"/>
                <a:gd name="T7" fmla="*/ 220 h 283"/>
                <a:gd name="T8" fmla="*/ 3 w 81"/>
                <a:gd name="T9" fmla="*/ 3 h 283"/>
                <a:gd name="T10" fmla="*/ 25 w 81"/>
                <a:gd name="T11" fmla="*/ 0 h 283"/>
                <a:gd name="T12" fmla="*/ 81 w 81"/>
                <a:gd name="T13" fmla="*/ 220 h 283"/>
                <a:gd name="T14" fmla="*/ 31 w 81"/>
                <a:gd name="T15" fmla="*/ 283 h 283"/>
                <a:gd name="T16" fmla="*/ 0 w 81"/>
                <a:gd name="T17" fmla="*/ 224 h 283"/>
                <a:gd name="T18" fmla="*/ 0 w 81"/>
                <a:gd name="T19" fmla="*/ 224 h 283"/>
                <a:gd name="T20" fmla="*/ 34 w 81"/>
                <a:gd name="T21" fmla="*/ 248 h 283"/>
                <a:gd name="T22" fmla="*/ 41 w 81"/>
                <a:gd name="T23" fmla="*/ 245 h 283"/>
                <a:gd name="T24" fmla="*/ 34 w 81"/>
                <a:gd name="T25" fmla="*/ 248 h 283"/>
                <a:gd name="T26" fmla="*/ 34 w 81"/>
                <a:gd name="T27" fmla="*/ 248 h 283"/>
                <a:gd name="T28" fmla="*/ 22 w 81"/>
                <a:gd name="T29" fmla="*/ 239 h 283"/>
                <a:gd name="T30" fmla="*/ 13 w 81"/>
                <a:gd name="T31" fmla="*/ 217 h 283"/>
                <a:gd name="T32" fmla="*/ 13 w 81"/>
                <a:gd name="T33" fmla="*/ 217 h 283"/>
                <a:gd name="T34" fmla="*/ 22 w 81"/>
                <a:gd name="T35" fmla="*/ 239 h 283"/>
                <a:gd name="T36" fmla="*/ 22 w 81"/>
                <a:gd name="T37" fmla="*/ 239 h 283"/>
                <a:gd name="T38" fmla="*/ 25 w 81"/>
                <a:gd name="T39" fmla="*/ 214 h 283"/>
                <a:gd name="T40" fmla="*/ 34 w 81"/>
                <a:gd name="T41" fmla="*/ 236 h 283"/>
                <a:gd name="T42" fmla="*/ 53 w 81"/>
                <a:gd name="T43" fmla="*/ 214 h 283"/>
                <a:gd name="T44" fmla="*/ 25 w 81"/>
                <a:gd name="T45" fmla="*/ 103 h 283"/>
                <a:gd name="T46" fmla="*/ 25 w 81"/>
                <a:gd name="T47" fmla="*/ 214 h 283"/>
                <a:gd name="T48" fmla="*/ 25 w 81"/>
                <a:gd name="T49" fmla="*/ 214 h 283"/>
                <a:gd name="T50" fmla="*/ 16 w 81"/>
                <a:gd name="T51" fmla="*/ 12 h 283"/>
                <a:gd name="T52" fmla="*/ 13 w 81"/>
                <a:gd name="T53" fmla="*/ 217 h 283"/>
                <a:gd name="T54" fmla="*/ 16 w 81"/>
                <a:gd name="T55" fmla="*/ 56 h 283"/>
                <a:gd name="T56" fmla="*/ 25 w 81"/>
                <a:gd name="T57" fmla="*/ 56 h 283"/>
                <a:gd name="T58" fmla="*/ 31 w 81"/>
                <a:gd name="T59" fmla="*/ 78 h 283"/>
                <a:gd name="T60" fmla="*/ 16 w 81"/>
                <a:gd name="T61" fmla="*/ 12 h 283"/>
                <a:gd name="T62" fmla="*/ 16 w 81"/>
                <a:gd name="T63" fmla="*/ 12 h 283"/>
                <a:gd name="T64" fmla="*/ 16 w 81"/>
                <a:gd name="T65" fmla="*/ 12 h 2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81" h="283">
                  <a:moveTo>
                    <a:pt x="0" y="224"/>
                  </a:moveTo>
                  <a:lnTo>
                    <a:pt x="6" y="220"/>
                  </a:lnTo>
                  <a:lnTo>
                    <a:pt x="0" y="224"/>
                  </a:lnTo>
                  <a:lnTo>
                    <a:pt x="0" y="220"/>
                  </a:lnTo>
                  <a:lnTo>
                    <a:pt x="3" y="3"/>
                  </a:lnTo>
                  <a:lnTo>
                    <a:pt x="25" y="0"/>
                  </a:lnTo>
                  <a:lnTo>
                    <a:pt x="81" y="220"/>
                  </a:lnTo>
                  <a:lnTo>
                    <a:pt x="31" y="283"/>
                  </a:lnTo>
                  <a:lnTo>
                    <a:pt x="0" y="224"/>
                  </a:lnTo>
                  <a:lnTo>
                    <a:pt x="0" y="224"/>
                  </a:lnTo>
                  <a:close/>
                  <a:moveTo>
                    <a:pt x="34" y="248"/>
                  </a:moveTo>
                  <a:lnTo>
                    <a:pt x="41" y="245"/>
                  </a:lnTo>
                  <a:lnTo>
                    <a:pt x="34" y="248"/>
                  </a:lnTo>
                  <a:lnTo>
                    <a:pt x="34" y="248"/>
                  </a:lnTo>
                  <a:close/>
                  <a:moveTo>
                    <a:pt x="22" y="239"/>
                  </a:moveTo>
                  <a:lnTo>
                    <a:pt x="13" y="217"/>
                  </a:lnTo>
                  <a:lnTo>
                    <a:pt x="13" y="217"/>
                  </a:lnTo>
                  <a:lnTo>
                    <a:pt x="22" y="239"/>
                  </a:lnTo>
                  <a:lnTo>
                    <a:pt x="22" y="239"/>
                  </a:lnTo>
                  <a:close/>
                  <a:moveTo>
                    <a:pt x="25" y="214"/>
                  </a:moveTo>
                  <a:lnTo>
                    <a:pt x="34" y="236"/>
                  </a:lnTo>
                  <a:lnTo>
                    <a:pt x="53" y="214"/>
                  </a:lnTo>
                  <a:lnTo>
                    <a:pt x="25" y="103"/>
                  </a:lnTo>
                  <a:lnTo>
                    <a:pt x="25" y="214"/>
                  </a:lnTo>
                  <a:lnTo>
                    <a:pt x="25" y="214"/>
                  </a:lnTo>
                  <a:close/>
                  <a:moveTo>
                    <a:pt x="16" y="12"/>
                  </a:moveTo>
                  <a:lnTo>
                    <a:pt x="13" y="217"/>
                  </a:lnTo>
                  <a:lnTo>
                    <a:pt x="16" y="56"/>
                  </a:lnTo>
                  <a:lnTo>
                    <a:pt x="25" y="56"/>
                  </a:lnTo>
                  <a:lnTo>
                    <a:pt x="31" y="78"/>
                  </a:lnTo>
                  <a:lnTo>
                    <a:pt x="16" y="12"/>
                  </a:lnTo>
                  <a:lnTo>
                    <a:pt x="16" y="12"/>
                  </a:lnTo>
                  <a:lnTo>
                    <a:pt x="16" y="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3" name="Freeform 20"/>
            <p:cNvSpPr>
              <a:spLocks noEditPoints="1"/>
            </p:cNvSpPr>
            <p:nvPr/>
          </p:nvSpPr>
          <p:spPr bwMode="auto">
            <a:xfrm>
              <a:off x="1451" y="1896"/>
              <a:ext cx="269" cy="379"/>
            </a:xfrm>
            <a:custGeom>
              <a:avLst/>
              <a:gdLst>
                <a:gd name="T0" fmla="*/ 14 w 86"/>
                <a:gd name="T1" fmla="*/ 98 h 122"/>
                <a:gd name="T2" fmla="*/ 0 w 86"/>
                <a:gd name="T3" fmla="*/ 49 h 122"/>
                <a:gd name="T4" fmla="*/ 0 w 86"/>
                <a:gd name="T5" fmla="*/ 49 h 122"/>
                <a:gd name="T6" fmla="*/ 14 w 86"/>
                <a:gd name="T7" fmla="*/ 12 h 122"/>
                <a:gd name="T8" fmla="*/ 14 w 86"/>
                <a:gd name="T9" fmla="*/ 12 h 122"/>
                <a:gd name="T10" fmla="*/ 44 w 86"/>
                <a:gd name="T11" fmla="*/ 0 h 122"/>
                <a:gd name="T12" fmla="*/ 44 w 86"/>
                <a:gd name="T13" fmla="*/ 0 h 122"/>
                <a:gd name="T14" fmla="*/ 72 w 86"/>
                <a:gd name="T15" fmla="*/ 10 h 122"/>
                <a:gd name="T16" fmla="*/ 72 w 86"/>
                <a:gd name="T17" fmla="*/ 10 h 122"/>
                <a:gd name="T18" fmla="*/ 86 w 86"/>
                <a:gd name="T19" fmla="*/ 45 h 122"/>
                <a:gd name="T20" fmla="*/ 86 w 86"/>
                <a:gd name="T21" fmla="*/ 45 h 122"/>
                <a:gd name="T22" fmla="*/ 73 w 86"/>
                <a:gd name="T23" fmla="*/ 95 h 122"/>
                <a:gd name="T24" fmla="*/ 73 w 86"/>
                <a:gd name="T25" fmla="*/ 95 h 122"/>
                <a:gd name="T26" fmla="*/ 44 w 86"/>
                <a:gd name="T27" fmla="*/ 122 h 122"/>
                <a:gd name="T28" fmla="*/ 44 w 86"/>
                <a:gd name="T29" fmla="*/ 122 h 122"/>
                <a:gd name="T30" fmla="*/ 14 w 86"/>
                <a:gd name="T31" fmla="*/ 98 h 122"/>
                <a:gd name="T32" fmla="*/ 69 w 86"/>
                <a:gd name="T33" fmla="*/ 94 h 122"/>
                <a:gd name="T34" fmla="*/ 82 w 86"/>
                <a:gd name="T35" fmla="*/ 45 h 122"/>
                <a:gd name="T36" fmla="*/ 82 w 86"/>
                <a:gd name="T37" fmla="*/ 45 h 122"/>
                <a:gd name="T38" fmla="*/ 44 w 86"/>
                <a:gd name="T39" fmla="*/ 4 h 122"/>
                <a:gd name="T40" fmla="*/ 44 w 86"/>
                <a:gd name="T41" fmla="*/ 4 h 122"/>
                <a:gd name="T42" fmla="*/ 4 w 86"/>
                <a:gd name="T43" fmla="*/ 49 h 122"/>
                <a:gd name="T44" fmla="*/ 4 w 86"/>
                <a:gd name="T45" fmla="*/ 49 h 122"/>
                <a:gd name="T46" fmla="*/ 17 w 86"/>
                <a:gd name="T47" fmla="*/ 96 h 122"/>
                <a:gd name="T48" fmla="*/ 17 w 86"/>
                <a:gd name="T49" fmla="*/ 96 h 122"/>
                <a:gd name="T50" fmla="*/ 44 w 86"/>
                <a:gd name="T51" fmla="*/ 118 h 122"/>
                <a:gd name="T52" fmla="*/ 44 w 86"/>
                <a:gd name="T53" fmla="*/ 118 h 122"/>
                <a:gd name="T54" fmla="*/ 69 w 86"/>
                <a:gd name="T55" fmla="*/ 94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86" h="122">
                  <a:moveTo>
                    <a:pt x="14" y="98"/>
                  </a:moveTo>
                  <a:cubicBezTo>
                    <a:pt x="6" y="84"/>
                    <a:pt x="0" y="66"/>
                    <a:pt x="0" y="49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33"/>
                    <a:pt x="6" y="20"/>
                    <a:pt x="14" y="12"/>
                  </a:cubicBezTo>
                  <a:cubicBezTo>
                    <a:pt x="14" y="12"/>
                    <a:pt x="14" y="12"/>
                    <a:pt x="14" y="12"/>
                  </a:cubicBezTo>
                  <a:cubicBezTo>
                    <a:pt x="22" y="4"/>
                    <a:pt x="33" y="0"/>
                    <a:pt x="44" y="0"/>
                  </a:cubicBezTo>
                  <a:cubicBezTo>
                    <a:pt x="44" y="0"/>
                    <a:pt x="44" y="0"/>
                    <a:pt x="44" y="0"/>
                  </a:cubicBezTo>
                  <a:cubicBezTo>
                    <a:pt x="54" y="0"/>
                    <a:pt x="64" y="3"/>
                    <a:pt x="72" y="10"/>
                  </a:cubicBezTo>
                  <a:cubicBezTo>
                    <a:pt x="72" y="10"/>
                    <a:pt x="72" y="10"/>
                    <a:pt x="72" y="10"/>
                  </a:cubicBezTo>
                  <a:cubicBezTo>
                    <a:pt x="80" y="17"/>
                    <a:pt x="86" y="28"/>
                    <a:pt x="86" y="45"/>
                  </a:cubicBezTo>
                  <a:cubicBezTo>
                    <a:pt x="86" y="45"/>
                    <a:pt x="86" y="45"/>
                    <a:pt x="86" y="45"/>
                  </a:cubicBezTo>
                  <a:cubicBezTo>
                    <a:pt x="86" y="61"/>
                    <a:pt x="80" y="80"/>
                    <a:pt x="73" y="95"/>
                  </a:cubicBezTo>
                  <a:cubicBezTo>
                    <a:pt x="73" y="95"/>
                    <a:pt x="73" y="95"/>
                    <a:pt x="73" y="95"/>
                  </a:cubicBezTo>
                  <a:cubicBezTo>
                    <a:pt x="65" y="110"/>
                    <a:pt x="55" y="122"/>
                    <a:pt x="44" y="122"/>
                  </a:cubicBezTo>
                  <a:cubicBezTo>
                    <a:pt x="44" y="122"/>
                    <a:pt x="44" y="122"/>
                    <a:pt x="44" y="122"/>
                  </a:cubicBezTo>
                  <a:cubicBezTo>
                    <a:pt x="32" y="122"/>
                    <a:pt x="22" y="112"/>
                    <a:pt x="14" y="98"/>
                  </a:cubicBezTo>
                  <a:close/>
                  <a:moveTo>
                    <a:pt x="69" y="94"/>
                  </a:moveTo>
                  <a:cubicBezTo>
                    <a:pt x="77" y="79"/>
                    <a:pt x="82" y="61"/>
                    <a:pt x="82" y="45"/>
                  </a:cubicBezTo>
                  <a:cubicBezTo>
                    <a:pt x="82" y="45"/>
                    <a:pt x="82" y="45"/>
                    <a:pt x="82" y="45"/>
                  </a:cubicBezTo>
                  <a:cubicBezTo>
                    <a:pt x="81" y="13"/>
                    <a:pt x="63" y="4"/>
                    <a:pt x="44" y="4"/>
                  </a:cubicBezTo>
                  <a:cubicBezTo>
                    <a:pt x="44" y="4"/>
                    <a:pt x="44" y="4"/>
                    <a:pt x="44" y="4"/>
                  </a:cubicBezTo>
                  <a:cubicBezTo>
                    <a:pt x="25" y="4"/>
                    <a:pt x="4" y="18"/>
                    <a:pt x="4" y="49"/>
                  </a:cubicBezTo>
                  <a:cubicBezTo>
                    <a:pt x="4" y="49"/>
                    <a:pt x="4" y="49"/>
                    <a:pt x="4" y="49"/>
                  </a:cubicBezTo>
                  <a:cubicBezTo>
                    <a:pt x="4" y="65"/>
                    <a:pt x="9" y="83"/>
                    <a:pt x="17" y="96"/>
                  </a:cubicBezTo>
                  <a:cubicBezTo>
                    <a:pt x="17" y="96"/>
                    <a:pt x="17" y="96"/>
                    <a:pt x="17" y="96"/>
                  </a:cubicBezTo>
                  <a:cubicBezTo>
                    <a:pt x="25" y="109"/>
                    <a:pt x="35" y="118"/>
                    <a:pt x="44" y="118"/>
                  </a:cubicBezTo>
                  <a:cubicBezTo>
                    <a:pt x="44" y="118"/>
                    <a:pt x="44" y="118"/>
                    <a:pt x="44" y="118"/>
                  </a:cubicBezTo>
                  <a:cubicBezTo>
                    <a:pt x="52" y="118"/>
                    <a:pt x="62" y="108"/>
                    <a:pt x="69" y="9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4" name="Freeform 21"/>
            <p:cNvSpPr>
              <a:spLocks noEditPoints="1"/>
            </p:cNvSpPr>
            <p:nvPr/>
          </p:nvSpPr>
          <p:spPr bwMode="auto">
            <a:xfrm>
              <a:off x="1445" y="1890"/>
              <a:ext cx="281" cy="391"/>
            </a:xfrm>
            <a:custGeom>
              <a:avLst/>
              <a:gdLst>
                <a:gd name="T0" fmla="*/ 16 w 90"/>
                <a:gd name="T1" fmla="*/ 100 h 126"/>
                <a:gd name="T2" fmla="*/ 0 w 90"/>
                <a:gd name="T3" fmla="*/ 51 h 126"/>
                <a:gd name="T4" fmla="*/ 0 w 90"/>
                <a:gd name="T5" fmla="*/ 51 h 126"/>
                <a:gd name="T6" fmla="*/ 15 w 90"/>
                <a:gd name="T7" fmla="*/ 13 h 126"/>
                <a:gd name="T8" fmla="*/ 46 w 90"/>
                <a:gd name="T9" fmla="*/ 0 h 126"/>
                <a:gd name="T10" fmla="*/ 76 w 90"/>
                <a:gd name="T11" fmla="*/ 10 h 126"/>
                <a:gd name="T12" fmla="*/ 90 w 90"/>
                <a:gd name="T13" fmla="*/ 46 h 126"/>
                <a:gd name="T14" fmla="*/ 90 w 90"/>
                <a:gd name="T15" fmla="*/ 46 h 126"/>
                <a:gd name="T16" fmla="*/ 77 w 90"/>
                <a:gd name="T17" fmla="*/ 98 h 126"/>
                <a:gd name="T18" fmla="*/ 46 w 90"/>
                <a:gd name="T19" fmla="*/ 126 h 126"/>
                <a:gd name="T20" fmla="*/ 14 w 90"/>
                <a:gd name="T21" fmla="*/ 101 h 126"/>
                <a:gd name="T22" fmla="*/ 45 w 90"/>
                <a:gd name="T23" fmla="*/ 122 h 126"/>
                <a:gd name="T24" fmla="*/ 45 w 90"/>
                <a:gd name="T25" fmla="*/ 122 h 126"/>
                <a:gd name="T26" fmla="*/ 17 w 90"/>
                <a:gd name="T27" fmla="*/ 99 h 126"/>
                <a:gd name="T28" fmla="*/ 13 w 90"/>
                <a:gd name="T29" fmla="*/ 90 h 126"/>
                <a:gd name="T30" fmla="*/ 17 w 90"/>
                <a:gd name="T31" fmla="*/ 99 h 126"/>
                <a:gd name="T32" fmla="*/ 17 w 90"/>
                <a:gd name="T33" fmla="*/ 99 h 126"/>
                <a:gd name="T34" fmla="*/ 47 w 90"/>
                <a:gd name="T35" fmla="*/ 122 h 126"/>
                <a:gd name="T36" fmla="*/ 47 w 90"/>
                <a:gd name="T37" fmla="*/ 122 h 126"/>
                <a:gd name="T38" fmla="*/ 73 w 90"/>
                <a:gd name="T39" fmla="*/ 97 h 126"/>
                <a:gd name="T40" fmla="*/ 47 w 90"/>
                <a:gd name="T41" fmla="*/ 122 h 126"/>
                <a:gd name="T42" fmla="*/ 73 w 90"/>
                <a:gd name="T43" fmla="*/ 97 h 126"/>
                <a:gd name="T44" fmla="*/ 86 w 90"/>
                <a:gd name="T45" fmla="*/ 48 h 126"/>
                <a:gd name="T46" fmla="*/ 73 w 90"/>
                <a:gd name="T47" fmla="*/ 97 h 126"/>
                <a:gd name="T48" fmla="*/ 73 w 90"/>
                <a:gd name="T49" fmla="*/ 97 h 126"/>
                <a:gd name="T50" fmla="*/ 46 w 90"/>
                <a:gd name="T51" fmla="*/ 118 h 126"/>
                <a:gd name="T52" fmla="*/ 69 w 90"/>
                <a:gd name="T53" fmla="*/ 95 h 126"/>
                <a:gd name="T54" fmla="*/ 71 w 90"/>
                <a:gd name="T55" fmla="*/ 96 h 126"/>
                <a:gd name="T56" fmla="*/ 82 w 90"/>
                <a:gd name="T57" fmla="*/ 47 h 126"/>
                <a:gd name="T58" fmla="*/ 82 w 90"/>
                <a:gd name="T59" fmla="*/ 47 h 126"/>
                <a:gd name="T60" fmla="*/ 46 w 90"/>
                <a:gd name="T61" fmla="*/ 8 h 126"/>
                <a:gd name="T62" fmla="*/ 8 w 90"/>
                <a:gd name="T63" fmla="*/ 51 h 126"/>
                <a:gd name="T64" fmla="*/ 8 w 90"/>
                <a:gd name="T65" fmla="*/ 51 h 126"/>
                <a:gd name="T66" fmla="*/ 21 w 90"/>
                <a:gd name="T67" fmla="*/ 97 h 126"/>
                <a:gd name="T68" fmla="*/ 46 w 90"/>
                <a:gd name="T69" fmla="*/ 118 h 126"/>
                <a:gd name="T70" fmla="*/ 46 w 90"/>
                <a:gd name="T71" fmla="*/ 118 h 126"/>
                <a:gd name="T72" fmla="*/ 46 w 90"/>
                <a:gd name="T73" fmla="*/ 118 h 126"/>
                <a:gd name="T74" fmla="*/ 13 w 90"/>
                <a:gd name="T75" fmla="*/ 90 h 126"/>
                <a:gd name="T76" fmla="*/ 13 w 90"/>
                <a:gd name="T77" fmla="*/ 90 h 126"/>
                <a:gd name="T78" fmla="*/ 4 w 90"/>
                <a:gd name="T79" fmla="*/ 51 h 126"/>
                <a:gd name="T80" fmla="*/ 4 w 90"/>
                <a:gd name="T81" fmla="*/ 51 h 126"/>
                <a:gd name="T82" fmla="*/ 4 w 90"/>
                <a:gd name="T83" fmla="*/ 51 h 126"/>
                <a:gd name="T84" fmla="*/ 17 w 90"/>
                <a:gd name="T85" fmla="*/ 16 h 126"/>
                <a:gd name="T86" fmla="*/ 4 w 90"/>
                <a:gd name="T87" fmla="*/ 51 h 126"/>
                <a:gd name="T88" fmla="*/ 4 w 90"/>
                <a:gd name="T89" fmla="*/ 51 h 126"/>
                <a:gd name="T90" fmla="*/ 86 w 90"/>
                <a:gd name="T91" fmla="*/ 47 h 126"/>
                <a:gd name="T92" fmla="*/ 86 w 90"/>
                <a:gd name="T93" fmla="*/ 47 h 126"/>
                <a:gd name="T94" fmla="*/ 86 w 90"/>
                <a:gd name="T95" fmla="*/ 47 h 126"/>
                <a:gd name="T96" fmla="*/ 73 w 90"/>
                <a:gd name="T97" fmla="*/ 13 h 126"/>
                <a:gd name="T98" fmla="*/ 62 w 90"/>
                <a:gd name="T99" fmla="*/ 7 h 126"/>
                <a:gd name="T100" fmla="*/ 81 w 90"/>
                <a:gd name="T101" fmla="*/ 23 h 126"/>
                <a:gd name="T102" fmla="*/ 30 w 90"/>
                <a:gd name="T103" fmla="*/ 7 h 126"/>
                <a:gd name="T104" fmla="*/ 18 w 90"/>
                <a:gd name="T105" fmla="*/ 15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90" h="126">
                  <a:moveTo>
                    <a:pt x="14" y="101"/>
                  </a:moveTo>
                  <a:cubicBezTo>
                    <a:pt x="16" y="100"/>
                    <a:pt x="16" y="100"/>
                    <a:pt x="16" y="100"/>
                  </a:cubicBezTo>
                  <a:cubicBezTo>
                    <a:pt x="14" y="101"/>
                    <a:pt x="14" y="101"/>
                    <a:pt x="14" y="101"/>
                  </a:cubicBezTo>
                  <a:cubicBezTo>
                    <a:pt x="6" y="87"/>
                    <a:pt x="0" y="69"/>
                    <a:pt x="0" y="51"/>
                  </a:cubicBezTo>
                  <a:cubicBezTo>
                    <a:pt x="0" y="51"/>
                    <a:pt x="0" y="51"/>
                    <a:pt x="0" y="51"/>
                  </a:cubicBezTo>
                  <a:cubicBezTo>
                    <a:pt x="0" y="51"/>
                    <a:pt x="0" y="51"/>
                    <a:pt x="0" y="51"/>
                  </a:cubicBezTo>
                  <a:cubicBezTo>
                    <a:pt x="0" y="51"/>
                    <a:pt x="0" y="51"/>
                    <a:pt x="0" y="51"/>
                  </a:cubicBezTo>
                  <a:cubicBezTo>
                    <a:pt x="0" y="34"/>
                    <a:pt x="6" y="21"/>
                    <a:pt x="15" y="13"/>
                  </a:cubicBezTo>
                  <a:cubicBezTo>
                    <a:pt x="15" y="13"/>
                    <a:pt x="15" y="13"/>
                    <a:pt x="15" y="13"/>
                  </a:cubicBezTo>
                  <a:cubicBezTo>
                    <a:pt x="23" y="4"/>
                    <a:pt x="35" y="0"/>
                    <a:pt x="46" y="0"/>
                  </a:cubicBezTo>
                  <a:cubicBezTo>
                    <a:pt x="46" y="0"/>
                    <a:pt x="46" y="0"/>
                    <a:pt x="46" y="0"/>
                  </a:cubicBezTo>
                  <a:cubicBezTo>
                    <a:pt x="56" y="0"/>
                    <a:pt x="67" y="3"/>
                    <a:pt x="76" y="10"/>
                  </a:cubicBezTo>
                  <a:cubicBezTo>
                    <a:pt x="76" y="10"/>
                    <a:pt x="76" y="10"/>
                    <a:pt x="76" y="10"/>
                  </a:cubicBezTo>
                  <a:cubicBezTo>
                    <a:pt x="84" y="18"/>
                    <a:pt x="89" y="30"/>
                    <a:pt x="90" y="46"/>
                  </a:cubicBezTo>
                  <a:cubicBezTo>
                    <a:pt x="90" y="46"/>
                    <a:pt x="90" y="46"/>
                    <a:pt x="90" y="46"/>
                  </a:cubicBezTo>
                  <a:cubicBezTo>
                    <a:pt x="90" y="46"/>
                    <a:pt x="90" y="46"/>
                    <a:pt x="90" y="46"/>
                  </a:cubicBezTo>
                  <a:cubicBezTo>
                    <a:pt x="90" y="47"/>
                    <a:pt x="90" y="47"/>
                    <a:pt x="90" y="47"/>
                  </a:cubicBezTo>
                  <a:cubicBezTo>
                    <a:pt x="90" y="64"/>
                    <a:pt x="84" y="83"/>
                    <a:pt x="77" y="98"/>
                  </a:cubicBezTo>
                  <a:cubicBezTo>
                    <a:pt x="77" y="98"/>
                    <a:pt x="77" y="98"/>
                    <a:pt x="77" y="98"/>
                  </a:cubicBezTo>
                  <a:cubicBezTo>
                    <a:pt x="69" y="113"/>
                    <a:pt x="59" y="126"/>
                    <a:pt x="46" y="126"/>
                  </a:cubicBezTo>
                  <a:cubicBezTo>
                    <a:pt x="46" y="126"/>
                    <a:pt x="46" y="126"/>
                    <a:pt x="46" y="126"/>
                  </a:cubicBezTo>
                  <a:cubicBezTo>
                    <a:pt x="33" y="126"/>
                    <a:pt x="22" y="115"/>
                    <a:pt x="14" y="101"/>
                  </a:cubicBezTo>
                  <a:close/>
                  <a:moveTo>
                    <a:pt x="45" y="122"/>
                  </a:moveTo>
                  <a:cubicBezTo>
                    <a:pt x="45" y="122"/>
                    <a:pt x="45" y="122"/>
                    <a:pt x="45" y="122"/>
                  </a:cubicBezTo>
                  <a:cubicBezTo>
                    <a:pt x="45" y="122"/>
                    <a:pt x="45" y="122"/>
                    <a:pt x="45" y="122"/>
                  </a:cubicBezTo>
                  <a:cubicBezTo>
                    <a:pt x="45" y="122"/>
                    <a:pt x="45" y="122"/>
                    <a:pt x="45" y="122"/>
                  </a:cubicBezTo>
                  <a:close/>
                  <a:moveTo>
                    <a:pt x="45" y="122"/>
                  </a:moveTo>
                  <a:cubicBezTo>
                    <a:pt x="35" y="122"/>
                    <a:pt x="25" y="112"/>
                    <a:pt x="17" y="99"/>
                  </a:cubicBezTo>
                  <a:cubicBezTo>
                    <a:pt x="17" y="99"/>
                    <a:pt x="17" y="99"/>
                    <a:pt x="17" y="99"/>
                  </a:cubicBezTo>
                  <a:cubicBezTo>
                    <a:pt x="16" y="96"/>
                    <a:pt x="14" y="93"/>
                    <a:pt x="13" y="90"/>
                  </a:cubicBezTo>
                  <a:cubicBezTo>
                    <a:pt x="13" y="90"/>
                    <a:pt x="13" y="90"/>
                    <a:pt x="13" y="90"/>
                  </a:cubicBezTo>
                  <a:cubicBezTo>
                    <a:pt x="14" y="93"/>
                    <a:pt x="16" y="96"/>
                    <a:pt x="17" y="99"/>
                  </a:cubicBezTo>
                  <a:cubicBezTo>
                    <a:pt x="17" y="99"/>
                    <a:pt x="17" y="99"/>
                    <a:pt x="17" y="99"/>
                  </a:cubicBezTo>
                  <a:cubicBezTo>
                    <a:pt x="17" y="99"/>
                    <a:pt x="17" y="99"/>
                    <a:pt x="17" y="99"/>
                  </a:cubicBezTo>
                  <a:cubicBezTo>
                    <a:pt x="25" y="112"/>
                    <a:pt x="35" y="122"/>
                    <a:pt x="45" y="122"/>
                  </a:cubicBezTo>
                  <a:close/>
                  <a:moveTo>
                    <a:pt x="47" y="122"/>
                  </a:moveTo>
                  <a:cubicBezTo>
                    <a:pt x="47" y="122"/>
                    <a:pt x="47" y="122"/>
                    <a:pt x="47" y="122"/>
                  </a:cubicBezTo>
                  <a:cubicBezTo>
                    <a:pt x="47" y="122"/>
                    <a:pt x="47" y="122"/>
                    <a:pt x="47" y="122"/>
                  </a:cubicBezTo>
                  <a:cubicBezTo>
                    <a:pt x="47" y="122"/>
                    <a:pt x="47" y="122"/>
                    <a:pt x="47" y="122"/>
                  </a:cubicBezTo>
                  <a:close/>
                  <a:moveTo>
                    <a:pt x="73" y="97"/>
                  </a:moveTo>
                  <a:cubicBezTo>
                    <a:pt x="66" y="111"/>
                    <a:pt x="57" y="121"/>
                    <a:pt x="47" y="122"/>
                  </a:cubicBezTo>
                  <a:cubicBezTo>
                    <a:pt x="47" y="122"/>
                    <a:pt x="47" y="122"/>
                    <a:pt x="47" y="122"/>
                  </a:cubicBezTo>
                  <a:cubicBezTo>
                    <a:pt x="57" y="121"/>
                    <a:pt x="66" y="111"/>
                    <a:pt x="73" y="97"/>
                  </a:cubicBezTo>
                  <a:cubicBezTo>
                    <a:pt x="73" y="97"/>
                    <a:pt x="73" y="97"/>
                    <a:pt x="73" y="97"/>
                  </a:cubicBezTo>
                  <a:cubicBezTo>
                    <a:pt x="80" y="82"/>
                    <a:pt x="85" y="64"/>
                    <a:pt x="86" y="48"/>
                  </a:cubicBezTo>
                  <a:cubicBezTo>
                    <a:pt x="86" y="48"/>
                    <a:pt x="86" y="48"/>
                    <a:pt x="86" y="48"/>
                  </a:cubicBezTo>
                  <a:cubicBezTo>
                    <a:pt x="86" y="48"/>
                    <a:pt x="86" y="48"/>
                    <a:pt x="86" y="48"/>
                  </a:cubicBezTo>
                  <a:cubicBezTo>
                    <a:pt x="85" y="64"/>
                    <a:pt x="80" y="82"/>
                    <a:pt x="73" y="97"/>
                  </a:cubicBezTo>
                  <a:cubicBezTo>
                    <a:pt x="73" y="97"/>
                    <a:pt x="73" y="97"/>
                    <a:pt x="73" y="97"/>
                  </a:cubicBezTo>
                  <a:cubicBezTo>
                    <a:pt x="73" y="97"/>
                    <a:pt x="73" y="97"/>
                    <a:pt x="73" y="97"/>
                  </a:cubicBezTo>
                  <a:close/>
                  <a:moveTo>
                    <a:pt x="46" y="118"/>
                  </a:moveTo>
                  <a:cubicBezTo>
                    <a:pt x="46" y="118"/>
                    <a:pt x="46" y="118"/>
                    <a:pt x="46" y="118"/>
                  </a:cubicBezTo>
                  <a:cubicBezTo>
                    <a:pt x="46" y="118"/>
                    <a:pt x="46" y="118"/>
                    <a:pt x="46" y="118"/>
                  </a:cubicBezTo>
                  <a:cubicBezTo>
                    <a:pt x="53" y="118"/>
                    <a:pt x="62" y="109"/>
                    <a:pt x="69" y="95"/>
                  </a:cubicBezTo>
                  <a:cubicBezTo>
                    <a:pt x="69" y="95"/>
                    <a:pt x="69" y="95"/>
                    <a:pt x="69" y="95"/>
                  </a:cubicBezTo>
                  <a:cubicBezTo>
                    <a:pt x="71" y="96"/>
                    <a:pt x="71" y="96"/>
                    <a:pt x="71" y="96"/>
                  </a:cubicBezTo>
                  <a:cubicBezTo>
                    <a:pt x="69" y="95"/>
                    <a:pt x="69" y="95"/>
                    <a:pt x="69" y="95"/>
                  </a:cubicBezTo>
                  <a:cubicBezTo>
                    <a:pt x="77" y="81"/>
                    <a:pt x="82" y="62"/>
                    <a:pt x="82" y="47"/>
                  </a:cubicBezTo>
                  <a:cubicBezTo>
                    <a:pt x="82" y="47"/>
                    <a:pt x="82" y="47"/>
                    <a:pt x="82" y="47"/>
                  </a:cubicBezTo>
                  <a:cubicBezTo>
                    <a:pt x="82" y="47"/>
                    <a:pt x="82" y="47"/>
                    <a:pt x="82" y="47"/>
                  </a:cubicBezTo>
                  <a:cubicBezTo>
                    <a:pt x="82" y="47"/>
                    <a:pt x="82" y="47"/>
                    <a:pt x="82" y="47"/>
                  </a:cubicBezTo>
                  <a:cubicBezTo>
                    <a:pt x="81" y="16"/>
                    <a:pt x="64" y="9"/>
                    <a:pt x="46" y="8"/>
                  </a:cubicBezTo>
                  <a:cubicBezTo>
                    <a:pt x="46" y="8"/>
                    <a:pt x="46" y="8"/>
                    <a:pt x="46" y="8"/>
                  </a:cubicBezTo>
                  <a:cubicBezTo>
                    <a:pt x="28" y="8"/>
                    <a:pt x="8" y="21"/>
                    <a:pt x="8" y="51"/>
                  </a:cubicBezTo>
                  <a:cubicBezTo>
                    <a:pt x="8" y="51"/>
                    <a:pt x="8" y="51"/>
                    <a:pt x="8" y="51"/>
                  </a:cubicBezTo>
                  <a:cubicBezTo>
                    <a:pt x="8" y="51"/>
                    <a:pt x="8" y="51"/>
                    <a:pt x="8" y="51"/>
                  </a:cubicBezTo>
                  <a:cubicBezTo>
                    <a:pt x="8" y="67"/>
                    <a:pt x="13" y="84"/>
                    <a:pt x="21" y="97"/>
                  </a:cubicBezTo>
                  <a:cubicBezTo>
                    <a:pt x="21" y="97"/>
                    <a:pt x="21" y="97"/>
                    <a:pt x="21" y="97"/>
                  </a:cubicBezTo>
                  <a:cubicBezTo>
                    <a:pt x="28" y="110"/>
                    <a:pt x="38" y="118"/>
                    <a:pt x="46" y="118"/>
                  </a:cubicBezTo>
                  <a:cubicBezTo>
                    <a:pt x="46" y="118"/>
                    <a:pt x="46" y="118"/>
                    <a:pt x="46" y="118"/>
                  </a:cubicBezTo>
                  <a:cubicBezTo>
                    <a:pt x="46" y="118"/>
                    <a:pt x="46" y="118"/>
                    <a:pt x="46" y="118"/>
                  </a:cubicBezTo>
                  <a:cubicBezTo>
                    <a:pt x="46" y="118"/>
                    <a:pt x="46" y="118"/>
                    <a:pt x="46" y="118"/>
                  </a:cubicBezTo>
                  <a:cubicBezTo>
                    <a:pt x="46" y="118"/>
                    <a:pt x="46" y="118"/>
                    <a:pt x="46" y="118"/>
                  </a:cubicBezTo>
                  <a:cubicBezTo>
                    <a:pt x="46" y="118"/>
                    <a:pt x="46" y="118"/>
                    <a:pt x="46" y="118"/>
                  </a:cubicBezTo>
                  <a:cubicBezTo>
                    <a:pt x="46" y="118"/>
                    <a:pt x="46" y="118"/>
                    <a:pt x="46" y="118"/>
                  </a:cubicBezTo>
                  <a:close/>
                  <a:moveTo>
                    <a:pt x="13" y="90"/>
                  </a:moveTo>
                  <a:cubicBezTo>
                    <a:pt x="13" y="90"/>
                    <a:pt x="13" y="90"/>
                    <a:pt x="13" y="90"/>
                  </a:cubicBezTo>
                  <a:cubicBezTo>
                    <a:pt x="13" y="90"/>
                    <a:pt x="13" y="90"/>
                    <a:pt x="13" y="90"/>
                  </a:cubicBezTo>
                  <a:cubicBezTo>
                    <a:pt x="13" y="90"/>
                    <a:pt x="13" y="90"/>
                    <a:pt x="13" y="90"/>
                  </a:cubicBezTo>
                  <a:close/>
                  <a:moveTo>
                    <a:pt x="4" y="51"/>
                  </a:moveTo>
                  <a:cubicBezTo>
                    <a:pt x="4" y="51"/>
                    <a:pt x="4" y="51"/>
                    <a:pt x="4" y="51"/>
                  </a:cubicBezTo>
                  <a:cubicBezTo>
                    <a:pt x="4" y="51"/>
                    <a:pt x="4" y="51"/>
                    <a:pt x="4" y="51"/>
                  </a:cubicBezTo>
                  <a:cubicBezTo>
                    <a:pt x="4" y="51"/>
                    <a:pt x="4" y="51"/>
                    <a:pt x="4" y="51"/>
                  </a:cubicBezTo>
                  <a:cubicBezTo>
                    <a:pt x="4" y="51"/>
                    <a:pt x="4" y="51"/>
                    <a:pt x="4" y="51"/>
                  </a:cubicBezTo>
                  <a:cubicBezTo>
                    <a:pt x="4" y="51"/>
                    <a:pt x="4" y="51"/>
                    <a:pt x="4" y="51"/>
                  </a:cubicBezTo>
                  <a:cubicBezTo>
                    <a:pt x="4" y="35"/>
                    <a:pt x="9" y="23"/>
                    <a:pt x="17" y="16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9" y="23"/>
                    <a:pt x="4" y="35"/>
                    <a:pt x="4" y="51"/>
                  </a:cubicBezTo>
                  <a:cubicBezTo>
                    <a:pt x="4" y="51"/>
                    <a:pt x="4" y="51"/>
                    <a:pt x="4" y="51"/>
                  </a:cubicBezTo>
                  <a:cubicBezTo>
                    <a:pt x="4" y="51"/>
                    <a:pt x="4" y="51"/>
                    <a:pt x="4" y="51"/>
                  </a:cubicBezTo>
                  <a:close/>
                  <a:moveTo>
                    <a:pt x="86" y="47"/>
                  </a:moveTo>
                  <a:cubicBezTo>
                    <a:pt x="86" y="47"/>
                    <a:pt x="86" y="47"/>
                    <a:pt x="86" y="47"/>
                  </a:cubicBezTo>
                  <a:cubicBezTo>
                    <a:pt x="86" y="47"/>
                    <a:pt x="86" y="47"/>
                    <a:pt x="86" y="47"/>
                  </a:cubicBezTo>
                  <a:cubicBezTo>
                    <a:pt x="86" y="47"/>
                    <a:pt x="86" y="47"/>
                    <a:pt x="86" y="47"/>
                  </a:cubicBezTo>
                  <a:cubicBezTo>
                    <a:pt x="86" y="47"/>
                    <a:pt x="86" y="47"/>
                    <a:pt x="86" y="47"/>
                  </a:cubicBezTo>
                  <a:cubicBezTo>
                    <a:pt x="86" y="47"/>
                    <a:pt x="86" y="47"/>
                    <a:pt x="86" y="47"/>
                  </a:cubicBezTo>
                  <a:close/>
                  <a:moveTo>
                    <a:pt x="81" y="23"/>
                  </a:moveTo>
                  <a:cubicBezTo>
                    <a:pt x="79" y="19"/>
                    <a:pt x="76" y="16"/>
                    <a:pt x="73" y="13"/>
                  </a:cubicBezTo>
                  <a:cubicBezTo>
                    <a:pt x="73" y="13"/>
                    <a:pt x="73" y="13"/>
                    <a:pt x="73" y="13"/>
                  </a:cubicBezTo>
                  <a:cubicBezTo>
                    <a:pt x="70" y="10"/>
                    <a:pt x="66" y="8"/>
                    <a:pt x="62" y="7"/>
                  </a:cubicBezTo>
                  <a:cubicBezTo>
                    <a:pt x="62" y="7"/>
                    <a:pt x="62" y="7"/>
                    <a:pt x="62" y="7"/>
                  </a:cubicBezTo>
                  <a:cubicBezTo>
                    <a:pt x="70" y="10"/>
                    <a:pt x="76" y="15"/>
                    <a:pt x="81" y="23"/>
                  </a:cubicBezTo>
                  <a:close/>
                  <a:moveTo>
                    <a:pt x="18" y="15"/>
                  </a:moveTo>
                  <a:cubicBezTo>
                    <a:pt x="21" y="12"/>
                    <a:pt x="26" y="9"/>
                    <a:pt x="30" y="7"/>
                  </a:cubicBezTo>
                  <a:cubicBezTo>
                    <a:pt x="30" y="7"/>
                    <a:pt x="30" y="7"/>
                    <a:pt x="30" y="7"/>
                  </a:cubicBezTo>
                  <a:cubicBezTo>
                    <a:pt x="26" y="9"/>
                    <a:pt x="21" y="12"/>
                    <a:pt x="18" y="1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5" name="Freeform 22"/>
            <p:cNvSpPr/>
            <p:nvPr/>
          </p:nvSpPr>
          <p:spPr bwMode="auto">
            <a:xfrm>
              <a:off x="1645" y="1676"/>
              <a:ext cx="425" cy="245"/>
            </a:xfrm>
            <a:custGeom>
              <a:avLst/>
              <a:gdLst>
                <a:gd name="T0" fmla="*/ 0 w 425"/>
                <a:gd name="T1" fmla="*/ 233 h 245"/>
                <a:gd name="T2" fmla="*/ 419 w 425"/>
                <a:gd name="T3" fmla="*/ 0 h 245"/>
                <a:gd name="T4" fmla="*/ 425 w 425"/>
                <a:gd name="T5" fmla="*/ 9 h 245"/>
                <a:gd name="T6" fmla="*/ 6 w 425"/>
                <a:gd name="T7" fmla="*/ 245 h 245"/>
                <a:gd name="T8" fmla="*/ 0 w 425"/>
                <a:gd name="T9" fmla="*/ 233 h 245"/>
                <a:gd name="T10" fmla="*/ 0 w 425"/>
                <a:gd name="T11" fmla="*/ 233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25" h="245">
                  <a:moveTo>
                    <a:pt x="0" y="233"/>
                  </a:moveTo>
                  <a:lnTo>
                    <a:pt x="419" y="0"/>
                  </a:lnTo>
                  <a:lnTo>
                    <a:pt x="425" y="9"/>
                  </a:lnTo>
                  <a:lnTo>
                    <a:pt x="6" y="245"/>
                  </a:lnTo>
                  <a:lnTo>
                    <a:pt x="0" y="233"/>
                  </a:lnTo>
                  <a:lnTo>
                    <a:pt x="0" y="23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6" name="Freeform 23"/>
            <p:cNvSpPr/>
            <p:nvPr/>
          </p:nvSpPr>
          <p:spPr bwMode="auto">
            <a:xfrm>
              <a:off x="1639" y="1667"/>
              <a:ext cx="441" cy="264"/>
            </a:xfrm>
            <a:custGeom>
              <a:avLst/>
              <a:gdLst>
                <a:gd name="T0" fmla="*/ 3 w 441"/>
                <a:gd name="T1" fmla="*/ 245 h 264"/>
                <a:gd name="T2" fmla="*/ 6 w 441"/>
                <a:gd name="T3" fmla="*/ 242 h 264"/>
                <a:gd name="T4" fmla="*/ 9 w 441"/>
                <a:gd name="T5" fmla="*/ 248 h 264"/>
                <a:gd name="T6" fmla="*/ 6 w 441"/>
                <a:gd name="T7" fmla="*/ 242 h 264"/>
                <a:gd name="T8" fmla="*/ 3 w 441"/>
                <a:gd name="T9" fmla="*/ 245 h 264"/>
                <a:gd name="T10" fmla="*/ 0 w 441"/>
                <a:gd name="T11" fmla="*/ 242 h 264"/>
                <a:gd name="T12" fmla="*/ 428 w 441"/>
                <a:gd name="T13" fmla="*/ 0 h 264"/>
                <a:gd name="T14" fmla="*/ 441 w 441"/>
                <a:gd name="T15" fmla="*/ 21 h 264"/>
                <a:gd name="T16" fmla="*/ 12 w 441"/>
                <a:gd name="T17" fmla="*/ 264 h 264"/>
                <a:gd name="T18" fmla="*/ 3 w 441"/>
                <a:gd name="T19" fmla="*/ 245 h 264"/>
                <a:gd name="T20" fmla="*/ 3 w 441"/>
                <a:gd name="T21" fmla="*/ 245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41" h="264">
                  <a:moveTo>
                    <a:pt x="3" y="245"/>
                  </a:moveTo>
                  <a:lnTo>
                    <a:pt x="6" y="242"/>
                  </a:lnTo>
                  <a:lnTo>
                    <a:pt x="9" y="248"/>
                  </a:lnTo>
                  <a:lnTo>
                    <a:pt x="6" y="242"/>
                  </a:lnTo>
                  <a:lnTo>
                    <a:pt x="3" y="245"/>
                  </a:lnTo>
                  <a:lnTo>
                    <a:pt x="0" y="242"/>
                  </a:lnTo>
                  <a:lnTo>
                    <a:pt x="428" y="0"/>
                  </a:lnTo>
                  <a:lnTo>
                    <a:pt x="441" y="21"/>
                  </a:lnTo>
                  <a:lnTo>
                    <a:pt x="12" y="264"/>
                  </a:lnTo>
                  <a:lnTo>
                    <a:pt x="3" y="245"/>
                  </a:lnTo>
                  <a:lnTo>
                    <a:pt x="3" y="24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7" name="Freeform 24"/>
            <p:cNvSpPr/>
            <p:nvPr/>
          </p:nvSpPr>
          <p:spPr bwMode="auto">
            <a:xfrm>
              <a:off x="2008" y="1657"/>
              <a:ext cx="31" cy="53"/>
            </a:xfrm>
            <a:custGeom>
              <a:avLst/>
              <a:gdLst>
                <a:gd name="T0" fmla="*/ 0 w 10"/>
                <a:gd name="T1" fmla="*/ 11 h 17"/>
                <a:gd name="T2" fmla="*/ 0 w 10"/>
                <a:gd name="T3" fmla="*/ 7 h 17"/>
                <a:gd name="T4" fmla="*/ 0 w 10"/>
                <a:gd name="T5" fmla="*/ 7 h 17"/>
                <a:gd name="T6" fmla="*/ 4 w 10"/>
                <a:gd name="T7" fmla="*/ 2 h 17"/>
                <a:gd name="T8" fmla="*/ 4 w 10"/>
                <a:gd name="T9" fmla="*/ 2 h 17"/>
                <a:gd name="T10" fmla="*/ 8 w 10"/>
                <a:gd name="T11" fmla="*/ 0 h 17"/>
                <a:gd name="T12" fmla="*/ 8 w 10"/>
                <a:gd name="T13" fmla="*/ 0 h 17"/>
                <a:gd name="T14" fmla="*/ 8 w 10"/>
                <a:gd name="T15" fmla="*/ 0 h 17"/>
                <a:gd name="T16" fmla="*/ 10 w 10"/>
                <a:gd name="T17" fmla="*/ 3 h 17"/>
                <a:gd name="T18" fmla="*/ 5 w 10"/>
                <a:gd name="T19" fmla="*/ 7 h 17"/>
                <a:gd name="T20" fmla="*/ 5 w 10"/>
                <a:gd name="T21" fmla="*/ 7 h 17"/>
                <a:gd name="T22" fmla="*/ 4 w 10"/>
                <a:gd name="T23" fmla="*/ 8 h 17"/>
                <a:gd name="T24" fmla="*/ 4 w 10"/>
                <a:gd name="T25" fmla="*/ 8 h 17"/>
                <a:gd name="T26" fmla="*/ 4 w 10"/>
                <a:gd name="T27" fmla="*/ 11 h 17"/>
                <a:gd name="T28" fmla="*/ 4 w 10"/>
                <a:gd name="T29" fmla="*/ 11 h 17"/>
                <a:gd name="T30" fmla="*/ 4 w 10"/>
                <a:gd name="T31" fmla="*/ 17 h 17"/>
                <a:gd name="T32" fmla="*/ 4 w 10"/>
                <a:gd name="T33" fmla="*/ 17 h 17"/>
                <a:gd name="T34" fmla="*/ 0 w 10"/>
                <a:gd name="T35" fmla="*/ 17 h 17"/>
                <a:gd name="T36" fmla="*/ 0 w 10"/>
                <a:gd name="T37" fmla="*/ 11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" h="17">
                  <a:moveTo>
                    <a:pt x="0" y="11"/>
                  </a:moveTo>
                  <a:cubicBezTo>
                    <a:pt x="0" y="9"/>
                    <a:pt x="0" y="8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1" y="5"/>
                    <a:pt x="3" y="4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6" y="1"/>
                    <a:pt x="8" y="0"/>
                    <a:pt x="8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10" y="4"/>
                    <a:pt x="6" y="6"/>
                    <a:pt x="5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10"/>
                    <a:pt x="4" y="11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14"/>
                    <a:pt x="4" y="17"/>
                    <a:pt x="4" y="17"/>
                  </a:cubicBezTo>
                  <a:cubicBezTo>
                    <a:pt x="4" y="17"/>
                    <a:pt x="4" y="17"/>
                    <a:pt x="4" y="17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4"/>
                    <a:pt x="0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8" name="Freeform 25"/>
            <p:cNvSpPr>
              <a:spLocks noEditPoints="1"/>
            </p:cNvSpPr>
            <p:nvPr/>
          </p:nvSpPr>
          <p:spPr bwMode="auto">
            <a:xfrm>
              <a:off x="2002" y="1642"/>
              <a:ext cx="43" cy="77"/>
            </a:xfrm>
            <a:custGeom>
              <a:avLst/>
              <a:gdLst>
                <a:gd name="T0" fmla="*/ 0 w 14"/>
                <a:gd name="T1" fmla="*/ 22 h 25"/>
                <a:gd name="T2" fmla="*/ 0 w 14"/>
                <a:gd name="T3" fmla="*/ 20 h 25"/>
                <a:gd name="T4" fmla="*/ 0 w 14"/>
                <a:gd name="T5" fmla="*/ 16 h 25"/>
                <a:gd name="T6" fmla="*/ 2 w 14"/>
                <a:gd name="T7" fmla="*/ 16 h 25"/>
                <a:gd name="T8" fmla="*/ 0 w 14"/>
                <a:gd name="T9" fmla="*/ 11 h 25"/>
                <a:gd name="T10" fmla="*/ 5 w 14"/>
                <a:gd name="T11" fmla="*/ 6 h 25"/>
                <a:gd name="T12" fmla="*/ 8 w 14"/>
                <a:gd name="T13" fmla="*/ 4 h 25"/>
                <a:gd name="T14" fmla="*/ 8 w 14"/>
                <a:gd name="T15" fmla="*/ 4 h 25"/>
                <a:gd name="T16" fmla="*/ 12 w 14"/>
                <a:gd name="T17" fmla="*/ 5 h 25"/>
                <a:gd name="T18" fmla="*/ 14 w 14"/>
                <a:gd name="T19" fmla="*/ 8 h 25"/>
                <a:gd name="T20" fmla="*/ 13 w 14"/>
                <a:gd name="T21" fmla="*/ 10 h 25"/>
                <a:gd name="T22" fmla="*/ 13 w 14"/>
                <a:gd name="T23" fmla="*/ 10 h 25"/>
                <a:gd name="T24" fmla="*/ 13 w 14"/>
                <a:gd name="T25" fmla="*/ 10 h 25"/>
                <a:gd name="T26" fmla="*/ 13 w 14"/>
                <a:gd name="T27" fmla="*/ 10 h 25"/>
                <a:gd name="T28" fmla="*/ 13 w 14"/>
                <a:gd name="T29" fmla="*/ 10 h 25"/>
                <a:gd name="T30" fmla="*/ 12 w 14"/>
                <a:gd name="T31" fmla="*/ 11 h 25"/>
                <a:gd name="T32" fmla="*/ 11 w 14"/>
                <a:gd name="T33" fmla="*/ 11 h 25"/>
                <a:gd name="T34" fmla="*/ 8 w 14"/>
                <a:gd name="T35" fmla="*/ 14 h 25"/>
                <a:gd name="T36" fmla="*/ 8 w 14"/>
                <a:gd name="T37" fmla="*/ 14 h 25"/>
                <a:gd name="T38" fmla="*/ 8 w 14"/>
                <a:gd name="T39" fmla="*/ 14 h 25"/>
                <a:gd name="T40" fmla="*/ 8 w 14"/>
                <a:gd name="T41" fmla="*/ 16 h 25"/>
                <a:gd name="T42" fmla="*/ 8 w 14"/>
                <a:gd name="T43" fmla="*/ 16 h 25"/>
                <a:gd name="T44" fmla="*/ 8 w 14"/>
                <a:gd name="T45" fmla="*/ 21 h 25"/>
                <a:gd name="T46" fmla="*/ 0 w 14"/>
                <a:gd name="T47" fmla="*/ 25 h 25"/>
                <a:gd name="T48" fmla="*/ 4 w 14"/>
                <a:gd name="T49" fmla="*/ 20 h 25"/>
                <a:gd name="T50" fmla="*/ 4 w 14"/>
                <a:gd name="T51" fmla="*/ 20 h 25"/>
                <a:gd name="T52" fmla="*/ 4 w 14"/>
                <a:gd name="T53" fmla="*/ 20 h 25"/>
                <a:gd name="T54" fmla="*/ 4 w 14"/>
                <a:gd name="T55" fmla="*/ 20 h 25"/>
                <a:gd name="T56" fmla="*/ 5 w 14"/>
                <a:gd name="T57" fmla="*/ 11 h 25"/>
                <a:gd name="T58" fmla="*/ 6 w 14"/>
                <a:gd name="T59" fmla="*/ 10 h 25"/>
                <a:gd name="T60" fmla="*/ 5 w 14"/>
                <a:gd name="T61" fmla="*/ 12 h 25"/>
                <a:gd name="T62" fmla="*/ 7 w 14"/>
                <a:gd name="T63" fmla="*/ 9 h 25"/>
                <a:gd name="T64" fmla="*/ 9 w 14"/>
                <a:gd name="T65" fmla="*/ 8 h 25"/>
                <a:gd name="T66" fmla="*/ 9 w 14"/>
                <a:gd name="T67" fmla="*/ 8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4" h="25"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1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19"/>
                    <a:pt x="0" y="18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2" y="16"/>
                    <a:pt x="2" y="16"/>
                    <a:pt x="2" y="16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4"/>
                    <a:pt x="0" y="13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1" y="8"/>
                    <a:pt x="4" y="7"/>
                    <a:pt x="5" y="6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6" y="5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3" y="10"/>
                    <a:pt x="13" y="10"/>
                    <a:pt x="13" y="10"/>
                  </a:cubicBezTo>
                  <a:cubicBezTo>
                    <a:pt x="13" y="10"/>
                    <a:pt x="13" y="10"/>
                    <a:pt x="13" y="10"/>
                  </a:cubicBezTo>
                  <a:cubicBezTo>
                    <a:pt x="13" y="10"/>
                    <a:pt x="13" y="10"/>
                    <a:pt x="13" y="10"/>
                  </a:cubicBezTo>
                  <a:cubicBezTo>
                    <a:pt x="13" y="10"/>
                    <a:pt x="13" y="10"/>
                    <a:pt x="13" y="10"/>
                  </a:cubicBezTo>
                  <a:cubicBezTo>
                    <a:pt x="13" y="10"/>
                    <a:pt x="13" y="10"/>
                    <a:pt x="13" y="10"/>
                  </a:cubicBezTo>
                  <a:cubicBezTo>
                    <a:pt x="13" y="10"/>
                    <a:pt x="13" y="10"/>
                    <a:pt x="13" y="10"/>
                  </a:cubicBezTo>
                  <a:cubicBezTo>
                    <a:pt x="13" y="10"/>
                    <a:pt x="13" y="10"/>
                    <a:pt x="13" y="10"/>
                  </a:cubicBezTo>
                  <a:cubicBezTo>
                    <a:pt x="13" y="10"/>
                    <a:pt x="13" y="10"/>
                    <a:pt x="13" y="10"/>
                  </a:cubicBezTo>
                  <a:cubicBezTo>
                    <a:pt x="13" y="10"/>
                    <a:pt x="13" y="10"/>
                    <a:pt x="13" y="10"/>
                  </a:cubicBezTo>
                  <a:cubicBezTo>
                    <a:pt x="13" y="10"/>
                    <a:pt x="13" y="10"/>
                    <a:pt x="13" y="10"/>
                  </a:cubicBezTo>
                  <a:cubicBezTo>
                    <a:pt x="13" y="10"/>
                    <a:pt x="12" y="10"/>
                    <a:pt x="12" y="11"/>
                  </a:cubicBezTo>
                  <a:cubicBezTo>
                    <a:pt x="12" y="11"/>
                    <a:pt x="12" y="11"/>
                    <a:pt x="12" y="11"/>
                  </a:cubicBezTo>
                  <a:cubicBezTo>
                    <a:pt x="12" y="11"/>
                    <a:pt x="12" y="11"/>
                    <a:pt x="11" y="11"/>
                  </a:cubicBezTo>
                  <a:cubicBezTo>
                    <a:pt x="11" y="11"/>
                    <a:pt x="11" y="11"/>
                    <a:pt x="11" y="11"/>
                  </a:cubicBezTo>
                  <a:cubicBezTo>
                    <a:pt x="10" y="12"/>
                    <a:pt x="9" y="13"/>
                    <a:pt x="8" y="14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8" y="15"/>
                    <a:pt x="8" y="15"/>
                    <a:pt x="8" y="16"/>
                  </a:cubicBezTo>
                  <a:cubicBezTo>
                    <a:pt x="8" y="16"/>
                    <a:pt x="8" y="16"/>
                    <a:pt x="8" y="16"/>
                  </a:cubicBezTo>
                  <a:cubicBezTo>
                    <a:pt x="8" y="16"/>
                    <a:pt x="8" y="16"/>
                    <a:pt x="8" y="16"/>
                  </a:cubicBezTo>
                  <a:cubicBezTo>
                    <a:pt x="8" y="16"/>
                    <a:pt x="8" y="16"/>
                    <a:pt x="8" y="16"/>
                  </a:cubicBezTo>
                  <a:cubicBezTo>
                    <a:pt x="8" y="18"/>
                    <a:pt x="8" y="20"/>
                    <a:pt x="8" y="21"/>
                  </a:cubicBezTo>
                  <a:cubicBezTo>
                    <a:pt x="8" y="21"/>
                    <a:pt x="8" y="21"/>
                    <a:pt x="8" y="21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0" y="22"/>
                    <a:pt x="0" y="22"/>
                    <a:pt x="0" y="22"/>
                  </a:cubicBezTo>
                  <a:close/>
                  <a:moveTo>
                    <a:pt x="4" y="20"/>
                  </a:moveTo>
                  <a:cubicBezTo>
                    <a:pt x="4" y="20"/>
                    <a:pt x="4" y="20"/>
                    <a:pt x="4" y="20"/>
                  </a:cubicBezTo>
                  <a:cubicBezTo>
                    <a:pt x="4" y="20"/>
                    <a:pt x="4" y="20"/>
                    <a:pt x="4" y="20"/>
                  </a:cubicBezTo>
                  <a:cubicBezTo>
                    <a:pt x="4" y="20"/>
                    <a:pt x="4" y="20"/>
                    <a:pt x="4" y="20"/>
                  </a:cubicBezTo>
                  <a:cubicBezTo>
                    <a:pt x="4" y="20"/>
                    <a:pt x="4" y="20"/>
                    <a:pt x="4" y="20"/>
                  </a:cubicBezTo>
                  <a:cubicBezTo>
                    <a:pt x="4" y="20"/>
                    <a:pt x="4" y="20"/>
                    <a:pt x="4" y="20"/>
                  </a:cubicBezTo>
                  <a:cubicBezTo>
                    <a:pt x="4" y="20"/>
                    <a:pt x="4" y="20"/>
                    <a:pt x="4" y="20"/>
                  </a:cubicBezTo>
                  <a:close/>
                  <a:moveTo>
                    <a:pt x="5" y="12"/>
                  </a:moveTo>
                  <a:cubicBezTo>
                    <a:pt x="5" y="11"/>
                    <a:pt x="5" y="11"/>
                    <a:pt x="5" y="11"/>
                  </a:cubicBezTo>
                  <a:cubicBezTo>
                    <a:pt x="5" y="11"/>
                    <a:pt x="5" y="11"/>
                    <a:pt x="5" y="11"/>
                  </a:cubicBezTo>
                  <a:cubicBezTo>
                    <a:pt x="6" y="11"/>
                    <a:pt x="6" y="10"/>
                    <a:pt x="6" y="10"/>
                  </a:cubicBezTo>
                  <a:cubicBezTo>
                    <a:pt x="6" y="10"/>
                    <a:pt x="6" y="10"/>
                    <a:pt x="6" y="10"/>
                  </a:cubicBezTo>
                  <a:cubicBezTo>
                    <a:pt x="6" y="11"/>
                    <a:pt x="5" y="11"/>
                    <a:pt x="5" y="12"/>
                  </a:cubicBezTo>
                  <a:close/>
                  <a:moveTo>
                    <a:pt x="8" y="9"/>
                  </a:moveTo>
                  <a:cubicBezTo>
                    <a:pt x="8" y="9"/>
                    <a:pt x="8" y="9"/>
                    <a:pt x="7" y="9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8" y="9"/>
                    <a:pt x="9" y="8"/>
                    <a:pt x="9" y="8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9" y="8"/>
                    <a:pt x="8" y="9"/>
                    <a:pt x="8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9" name="Freeform 26"/>
            <p:cNvSpPr/>
            <p:nvPr/>
          </p:nvSpPr>
          <p:spPr bwMode="auto">
            <a:xfrm>
              <a:off x="1357" y="1971"/>
              <a:ext cx="153" cy="286"/>
            </a:xfrm>
            <a:custGeom>
              <a:avLst/>
              <a:gdLst>
                <a:gd name="T0" fmla="*/ 30 w 49"/>
                <a:gd name="T1" fmla="*/ 89 h 92"/>
                <a:gd name="T2" fmla="*/ 43 w 49"/>
                <a:gd name="T3" fmla="*/ 74 h 92"/>
                <a:gd name="T4" fmla="*/ 7 w 49"/>
                <a:gd name="T5" fmla="*/ 53 h 92"/>
                <a:gd name="T6" fmla="*/ 7 w 49"/>
                <a:gd name="T7" fmla="*/ 53 h 92"/>
                <a:gd name="T8" fmla="*/ 0 w 49"/>
                <a:gd name="T9" fmla="*/ 44 h 92"/>
                <a:gd name="T10" fmla="*/ 0 w 49"/>
                <a:gd name="T11" fmla="*/ 44 h 92"/>
                <a:gd name="T12" fmla="*/ 1 w 49"/>
                <a:gd name="T13" fmla="*/ 40 h 92"/>
                <a:gd name="T14" fmla="*/ 1 w 49"/>
                <a:gd name="T15" fmla="*/ 40 h 92"/>
                <a:gd name="T16" fmla="*/ 35 w 49"/>
                <a:gd name="T17" fmla="*/ 0 h 92"/>
                <a:gd name="T18" fmla="*/ 38 w 49"/>
                <a:gd name="T19" fmla="*/ 3 h 92"/>
                <a:gd name="T20" fmla="*/ 4 w 49"/>
                <a:gd name="T21" fmla="*/ 43 h 92"/>
                <a:gd name="T22" fmla="*/ 4 w 49"/>
                <a:gd name="T23" fmla="*/ 43 h 92"/>
                <a:gd name="T24" fmla="*/ 4 w 49"/>
                <a:gd name="T25" fmla="*/ 43 h 92"/>
                <a:gd name="T26" fmla="*/ 4 w 49"/>
                <a:gd name="T27" fmla="*/ 43 h 92"/>
                <a:gd name="T28" fmla="*/ 4 w 49"/>
                <a:gd name="T29" fmla="*/ 43 h 92"/>
                <a:gd name="T30" fmla="*/ 3 w 49"/>
                <a:gd name="T31" fmla="*/ 44 h 92"/>
                <a:gd name="T32" fmla="*/ 3 w 49"/>
                <a:gd name="T33" fmla="*/ 44 h 92"/>
                <a:gd name="T34" fmla="*/ 9 w 49"/>
                <a:gd name="T35" fmla="*/ 50 h 92"/>
                <a:gd name="T36" fmla="*/ 9 w 49"/>
                <a:gd name="T37" fmla="*/ 50 h 92"/>
                <a:gd name="T38" fmla="*/ 47 w 49"/>
                <a:gd name="T39" fmla="*/ 71 h 92"/>
                <a:gd name="T40" fmla="*/ 47 w 49"/>
                <a:gd name="T41" fmla="*/ 71 h 92"/>
                <a:gd name="T42" fmla="*/ 49 w 49"/>
                <a:gd name="T43" fmla="*/ 73 h 92"/>
                <a:gd name="T44" fmla="*/ 34 w 49"/>
                <a:gd name="T45" fmla="*/ 92 h 92"/>
                <a:gd name="T46" fmla="*/ 30 w 49"/>
                <a:gd name="T47" fmla="*/ 89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9" h="92">
                  <a:moveTo>
                    <a:pt x="30" y="89"/>
                  </a:moveTo>
                  <a:cubicBezTo>
                    <a:pt x="43" y="74"/>
                    <a:pt x="43" y="74"/>
                    <a:pt x="43" y="74"/>
                  </a:cubicBezTo>
                  <a:cubicBezTo>
                    <a:pt x="36" y="70"/>
                    <a:pt x="15" y="59"/>
                    <a:pt x="7" y="53"/>
                  </a:cubicBezTo>
                  <a:cubicBezTo>
                    <a:pt x="7" y="53"/>
                    <a:pt x="7" y="53"/>
                    <a:pt x="7" y="53"/>
                  </a:cubicBezTo>
                  <a:cubicBezTo>
                    <a:pt x="1" y="50"/>
                    <a:pt x="0" y="47"/>
                    <a:pt x="0" y="44"/>
                  </a:cubicBezTo>
                  <a:cubicBezTo>
                    <a:pt x="0" y="44"/>
                    <a:pt x="0" y="44"/>
                    <a:pt x="0" y="44"/>
                  </a:cubicBezTo>
                  <a:cubicBezTo>
                    <a:pt x="0" y="42"/>
                    <a:pt x="1" y="41"/>
                    <a:pt x="1" y="40"/>
                  </a:cubicBezTo>
                  <a:cubicBezTo>
                    <a:pt x="1" y="40"/>
                    <a:pt x="1" y="40"/>
                    <a:pt x="1" y="4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38" y="3"/>
                    <a:pt x="38" y="3"/>
                    <a:pt x="38" y="3"/>
                  </a:cubicBezTo>
                  <a:cubicBezTo>
                    <a:pt x="4" y="43"/>
                    <a:pt x="4" y="43"/>
                    <a:pt x="4" y="43"/>
                  </a:cubicBezTo>
                  <a:cubicBezTo>
                    <a:pt x="4" y="43"/>
                    <a:pt x="4" y="43"/>
                    <a:pt x="4" y="43"/>
                  </a:cubicBezTo>
                  <a:cubicBezTo>
                    <a:pt x="4" y="43"/>
                    <a:pt x="4" y="43"/>
                    <a:pt x="4" y="43"/>
                  </a:cubicBezTo>
                  <a:cubicBezTo>
                    <a:pt x="4" y="43"/>
                    <a:pt x="4" y="43"/>
                    <a:pt x="4" y="43"/>
                  </a:cubicBezTo>
                  <a:cubicBezTo>
                    <a:pt x="4" y="43"/>
                    <a:pt x="4" y="43"/>
                    <a:pt x="4" y="43"/>
                  </a:cubicBezTo>
                  <a:cubicBezTo>
                    <a:pt x="4" y="44"/>
                    <a:pt x="4" y="44"/>
                    <a:pt x="3" y="44"/>
                  </a:cubicBezTo>
                  <a:cubicBezTo>
                    <a:pt x="3" y="44"/>
                    <a:pt x="3" y="44"/>
                    <a:pt x="3" y="44"/>
                  </a:cubicBezTo>
                  <a:cubicBezTo>
                    <a:pt x="3" y="45"/>
                    <a:pt x="4" y="47"/>
                    <a:pt x="9" y="50"/>
                  </a:cubicBezTo>
                  <a:cubicBezTo>
                    <a:pt x="9" y="50"/>
                    <a:pt x="9" y="50"/>
                    <a:pt x="9" y="50"/>
                  </a:cubicBezTo>
                  <a:cubicBezTo>
                    <a:pt x="19" y="56"/>
                    <a:pt x="47" y="71"/>
                    <a:pt x="47" y="71"/>
                  </a:cubicBezTo>
                  <a:cubicBezTo>
                    <a:pt x="47" y="71"/>
                    <a:pt x="47" y="71"/>
                    <a:pt x="47" y="71"/>
                  </a:cubicBezTo>
                  <a:cubicBezTo>
                    <a:pt x="49" y="73"/>
                    <a:pt x="49" y="73"/>
                    <a:pt x="49" y="73"/>
                  </a:cubicBezTo>
                  <a:cubicBezTo>
                    <a:pt x="34" y="92"/>
                    <a:pt x="34" y="92"/>
                    <a:pt x="34" y="92"/>
                  </a:cubicBezTo>
                  <a:cubicBezTo>
                    <a:pt x="30" y="89"/>
                    <a:pt x="30" y="89"/>
                    <a:pt x="30" y="8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0" name="Freeform 27"/>
            <p:cNvSpPr>
              <a:spLocks noEditPoints="1"/>
            </p:cNvSpPr>
            <p:nvPr/>
          </p:nvSpPr>
          <p:spPr bwMode="auto">
            <a:xfrm>
              <a:off x="1348" y="1962"/>
              <a:ext cx="172" cy="304"/>
            </a:xfrm>
            <a:custGeom>
              <a:avLst/>
              <a:gdLst>
                <a:gd name="T0" fmla="*/ 33 w 55"/>
                <a:gd name="T1" fmla="*/ 92 h 98"/>
                <a:gd name="T2" fmla="*/ 33 w 55"/>
                <a:gd name="T3" fmla="*/ 92 h 98"/>
                <a:gd name="T4" fmla="*/ 31 w 55"/>
                <a:gd name="T5" fmla="*/ 93 h 98"/>
                <a:gd name="T6" fmla="*/ 9 w 55"/>
                <a:gd name="T7" fmla="*/ 58 h 98"/>
                <a:gd name="T8" fmla="*/ 0 w 55"/>
                <a:gd name="T9" fmla="*/ 47 h 98"/>
                <a:gd name="T10" fmla="*/ 3 w 55"/>
                <a:gd name="T11" fmla="*/ 42 h 98"/>
                <a:gd name="T12" fmla="*/ 38 w 55"/>
                <a:gd name="T13" fmla="*/ 0 h 98"/>
                <a:gd name="T14" fmla="*/ 9 w 55"/>
                <a:gd name="T15" fmla="*/ 47 h 98"/>
                <a:gd name="T16" fmla="*/ 9 w 55"/>
                <a:gd name="T17" fmla="*/ 48 h 98"/>
                <a:gd name="T18" fmla="*/ 13 w 55"/>
                <a:gd name="T19" fmla="*/ 51 h 98"/>
                <a:gd name="T20" fmla="*/ 51 w 55"/>
                <a:gd name="T21" fmla="*/ 73 h 98"/>
                <a:gd name="T22" fmla="*/ 37 w 55"/>
                <a:gd name="T23" fmla="*/ 98 h 98"/>
                <a:gd name="T24" fmla="*/ 36 w 55"/>
                <a:gd name="T25" fmla="*/ 92 h 98"/>
                <a:gd name="T26" fmla="*/ 36 w 55"/>
                <a:gd name="T27" fmla="*/ 92 h 98"/>
                <a:gd name="T28" fmla="*/ 49 w 55"/>
                <a:gd name="T29" fmla="*/ 76 h 98"/>
                <a:gd name="T30" fmla="*/ 49 w 55"/>
                <a:gd name="T31" fmla="*/ 76 h 98"/>
                <a:gd name="T32" fmla="*/ 49 w 55"/>
                <a:gd name="T33" fmla="*/ 76 h 98"/>
                <a:gd name="T34" fmla="*/ 49 w 55"/>
                <a:gd name="T35" fmla="*/ 76 h 98"/>
                <a:gd name="T36" fmla="*/ 49 w 55"/>
                <a:gd name="T37" fmla="*/ 76 h 98"/>
                <a:gd name="T38" fmla="*/ 47 w 55"/>
                <a:gd name="T39" fmla="*/ 75 h 98"/>
                <a:gd name="T40" fmla="*/ 44 w 55"/>
                <a:gd name="T41" fmla="*/ 74 h 98"/>
                <a:gd name="T42" fmla="*/ 34 w 55"/>
                <a:gd name="T43" fmla="*/ 68 h 98"/>
                <a:gd name="T44" fmla="*/ 47 w 55"/>
                <a:gd name="T45" fmla="*/ 75 h 98"/>
                <a:gd name="T46" fmla="*/ 11 w 55"/>
                <a:gd name="T47" fmla="*/ 55 h 98"/>
                <a:gd name="T48" fmla="*/ 11 w 55"/>
                <a:gd name="T49" fmla="*/ 55 h 98"/>
                <a:gd name="T50" fmla="*/ 11 w 55"/>
                <a:gd name="T51" fmla="*/ 54 h 98"/>
                <a:gd name="T52" fmla="*/ 11 w 55"/>
                <a:gd name="T53" fmla="*/ 55 h 98"/>
                <a:gd name="T54" fmla="*/ 7 w 55"/>
                <a:gd name="T55" fmla="*/ 52 h 98"/>
                <a:gd name="T56" fmla="*/ 11 w 55"/>
                <a:gd name="T57" fmla="*/ 54 h 98"/>
                <a:gd name="T58" fmla="*/ 5 w 55"/>
                <a:gd name="T59" fmla="*/ 45 h 98"/>
                <a:gd name="T60" fmla="*/ 5 w 55"/>
                <a:gd name="T61" fmla="*/ 45 h 98"/>
                <a:gd name="T62" fmla="*/ 5 w 55"/>
                <a:gd name="T63" fmla="*/ 45 h 98"/>
                <a:gd name="T64" fmla="*/ 5 w 55"/>
                <a:gd name="T65" fmla="*/ 45 h 98"/>
                <a:gd name="T66" fmla="*/ 39 w 55"/>
                <a:gd name="T67" fmla="*/ 6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55" h="98">
                  <a:moveTo>
                    <a:pt x="32" y="94"/>
                  </a:moveTo>
                  <a:cubicBezTo>
                    <a:pt x="33" y="92"/>
                    <a:pt x="33" y="92"/>
                    <a:pt x="33" y="92"/>
                  </a:cubicBezTo>
                  <a:cubicBezTo>
                    <a:pt x="35" y="94"/>
                    <a:pt x="35" y="94"/>
                    <a:pt x="35" y="94"/>
                  </a:cubicBezTo>
                  <a:cubicBezTo>
                    <a:pt x="33" y="92"/>
                    <a:pt x="33" y="92"/>
                    <a:pt x="33" y="92"/>
                  </a:cubicBezTo>
                  <a:cubicBezTo>
                    <a:pt x="32" y="94"/>
                    <a:pt x="32" y="94"/>
                    <a:pt x="32" y="94"/>
                  </a:cubicBezTo>
                  <a:cubicBezTo>
                    <a:pt x="31" y="93"/>
                    <a:pt x="31" y="93"/>
                    <a:pt x="31" y="93"/>
                  </a:cubicBezTo>
                  <a:cubicBezTo>
                    <a:pt x="43" y="77"/>
                    <a:pt x="43" y="77"/>
                    <a:pt x="43" y="77"/>
                  </a:cubicBezTo>
                  <a:cubicBezTo>
                    <a:pt x="34" y="73"/>
                    <a:pt x="16" y="63"/>
                    <a:pt x="9" y="58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3" y="54"/>
                    <a:pt x="1" y="51"/>
                    <a:pt x="0" y="47"/>
                  </a:cubicBezTo>
                  <a:cubicBezTo>
                    <a:pt x="0" y="47"/>
                    <a:pt x="0" y="47"/>
                    <a:pt x="0" y="47"/>
                  </a:cubicBezTo>
                  <a:cubicBezTo>
                    <a:pt x="1" y="44"/>
                    <a:pt x="2" y="42"/>
                    <a:pt x="3" y="42"/>
                  </a:cubicBezTo>
                  <a:cubicBezTo>
                    <a:pt x="3" y="42"/>
                    <a:pt x="3" y="42"/>
                    <a:pt x="3" y="42"/>
                  </a:cubicBezTo>
                  <a:cubicBezTo>
                    <a:pt x="38" y="0"/>
                    <a:pt x="38" y="0"/>
                    <a:pt x="38" y="0"/>
                  </a:cubicBezTo>
                  <a:cubicBezTo>
                    <a:pt x="44" y="5"/>
                    <a:pt x="44" y="5"/>
                    <a:pt x="44" y="5"/>
                  </a:cubicBezTo>
                  <a:cubicBezTo>
                    <a:pt x="9" y="47"/>
                    <a:pt x="9" y="47"/>
                    <a:pt x="9" y="47"/>
                  </a:cubicBezTo>
                  <a:cubicBezTo>
                    <a:pt x="9" y="47"/>
                    <a:pt x="9" y="48"/>
                    <a:pt x="9" y="48"/>
                  </a:cubicBezTo>
                  <a:cubicBezTo>
                    <a:pt x="9" y="48"/>
                    <a:pt x="9" y="48"/>
                    <a:pt x="9" y="48"/>
                  </a:cubicBezTo>
                  <a:cubicBezTo>
                    <a:pt x="10" y="49"/>
                    <a:pt x="11" y="50"/>
                    <a:pt x="13" y="51"/>
                  </a:cubicBezTo>
                  <a:cubicBezTo>
                    <a:pt x="13" y="51"/>
                    <a:pt x="13" y="51"/>
                    <a:pt x="13" y="51"/>
                  </a:cubicBezTo>
                  <a:cubicBezTo>
                    <a:pt x="23" y="58"/>
                    <a:pt x="50" y="73"/>
                    <a:pt x="51" y="73"/>
                  </a:cubicBezTo>
                  <a:cubicBezTo>
                    <a:pt x="51" y="73"/>
                    <a:pt x="51" y="73"/>
                    <a:pt x="51" y="73"/>
                  </a:cubicBezTo>
                  <a:cubicBezTo>
                    <a:pt x="55" y="75"/>
                    <a:pt x="55" y="75"/>
                    <a:pt x="55" y="75"/>
                  </a:cubicBezTo>
                  <a:cubicBezTo>
                    <a:pt x="37" y="98"/>
                    <a:pt x="37" y="98"/>
                    <a:pt x="37" y="98"/>
                  </a:cubicBezTo>
                  <a:cubicBezTo>
                    <a:pt x="32" y="94"/>
                    <a:pt x="32" y="94"/>
                    <a:pt x="32" y="94"/>
                  </a:cubicBezTo>
                  <a:close/>
                  <a:moveTo>
                    <a:pt x="36" y="92"/>
                  </a:moveTo>
                  <a:cubicBezTo>
                    <a:pt x="40" y="87"/>
                    <a:pt x="40" y="87"/>
                    <a:pt x="40" y="87"/>
                  </a:cubicBezTo>
                  <a:cubicBezTo>
                    <a:pt x="36" y="92"/>
                    <a:pt x="36" y="92"/>
                    <a:pt x="36" y="92"/>
                  </a:cubicBezTo>
                  <a:cubicBezTo>
                    <a:pt x="36" y="92"/>
                    <a:pt x="36" y="92"/>
                    <a:pt x="36" y="92"/>
                  </a:cubicBezTo>
                  <a:close/>
                  <a:moveTo>
                    <a:pt x="49" y="76"/>
                  </a:moveTo>
                  <a:cubicBezTo>
                    <a:pt x="49" y="76"/>
                    <a:pt x="49" y="76"/>
                    <a:pt x="49" y="76"/>
                  </a:cubicBezTo>
                  <a:cubicBezTo>
                    <a:pt x="49" y="76"/>
                    <a:pt x="49" y="76"/>
                    <a:pt x="49" y="76"/>
                  </a:cubicBezTo>
                  <a:cubicBezTo>
                    <a:pt x="49" y="76"/>
                    <a:pt x="49" y="76"/>
                    <a:pt x="49" y="76"/>
                  </a:cubicBezTo>
                  <a:cubicBezTo>
                    <a:pt x="49" y="76"/>
                    <a:pt x="49" y="76"/>
                    <a:pt x="49" y="76"/>
                  </a:cubicBezTo>
                  <a:close/>
                  <a:moveTo>
                    <a:pt x="49" y="76"/>
                  </a:moveTo>
                  <a:cubicBezTo>
                    <a:pt x="49" y="76"/>
                    <a:pt x="49" y="76"/>
                    <a:pt x="49" y="76"/>
                  </a:cubicBezTo>
                  <a:cubicBezTo>
                    <a:pt x="49" y="76"/>
                    <a:pt x="49" y="76"/>
                    <a:pt x="49" y="76"/>
                  </a:cubicBezTo>
                  <a:cubicBezTo>
                    <a:pt x="49" y="76"/>
                    <a:pt x="49" y="76"/>
                    <a:pt x="49" y="76"/>
                  </a:cubicBezTo>
                  <a:cubicBezTo>
                    <a:pt x="49" y="76"/>
                    <a:pt x="49" y="76"/>
                    <a:pt x="49" y="76"/>
                  </a:cubicBezTo>
                  <a:close/>
                  <a:moveTo>
                    <a:pt x="47" y="75"/>
                  </a:moveTo>
                  <a:cubicBezTo>
                    <a:pt x="47" y="75"/>
                    <a:pt x="47" y="75"/>
                    <a:pt x="47" y="75"/>
                  </a:cubicBezTo>
                  <a:cubicBezTo>
                    <a:pt x="46" y="75"/>
                    <a:pt x="45" y="74"/>
                    <a:pt x="44" y="74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1" y="72"/>
                    <a:pt x="38" y="70"/>
                    <a:pt x="34" y="68"/>
                  </a:cubicBezTo>
                  <a:cubicBezTo>
                    <a:pt x="34" y="68"/>
                    <a:pt x="34" y="68"/>
                    <a:pt x="34" y="68"/>
                  </a:cubicBezTo>
                  <a:cubicBezTo>
                    <a:pt x="39" y="71"/>
                    <a:pt x="44" y="74"/>
                    <a:pt x="47" y="75"/>
                  </a:cubicBezTo>
                  <a:close/>
                  <a:moveTo>
                    <a:pt x="11" y="55"/>
                  </a:moveTo>
                  <a:cubicBezTo>
                    <a:pt x="11" y="55"/>
                    <a:pt x="11" y="55"/>
                    <a:pt x="11" y="55"/>
                  </a:cubicBezTo>
                  <a:cubicBezTo>
                    <a:pt x="11" y="55"/>
                    <a:pt x="11" y="55"/>
                    <a:pt x="11" y="55"/>
                  </a:cubicBezTo>
                  <a:cubicBezTo>
                    <a:pt x="11" y="55"/>
                    <a:pt x="11" y="55"/>
                    <a:pt x="11" y="55"/>
                  </a:cubicBezTo>
                  <a:close/>
                  <a:moveTo>
                    <a:pt x="11" y="55"/>
                  </a:moveTo>
                  <a:cubicBezTo>
                    <a:pt x="11" y="55"/>
                    <a:pt x="11" y="55"/>
                    <a:pt x="11" y="54"/>
                  </a:cubicBezTo>
                  <a:cubicBezTo>
                    <a:pt x="11" y="54"/>
                    <a:pt x="11" y="54"/>
                    <a:pt x="11" y="54"/>
                  </a:cubicBezTo>
                  <a:cubicBezTo>
                    <a:pt x="11" y="55"/>
                    <a:pt x="11" y="55"/>
                    <a:pt x="11" y="55"/>
                  </a:cubicBezTo>
                  <a:close/>
                  <a:moveTo>
                    <a:pt x="11" y="54"/>
                  </a:moveTo>
                  <a:cubicBezTo>
                    <a:pt x="9" y="53"/>
                    <a:pt x="8" y="53"/>
                    <a:pt x="7" y="52"/>
                  </a:cubicBezTo>
                  <a:cubicBezTo>
                    <a:pt x="7" y="52"/>
                    <a:pt x="7" y="52"/>
                    <a:pt x="7" y="52"/>
                  </a:cubicBezTo>
                  <a:cubicBezTo>
                    <a:pt x="8" y="53"/>
                    <a:pt x="9" y="53"/>
                    <a:pt x="11" y="54"/>
                  </a:cubicBezTo>
                  <a:close/>
                  <a:moveTo>
                    <a:pt x="5" y="46"/>
                  </a:moveTo>
                  <a:cubicBezTo>
                    <a:pt x="5" y="46"/>
                    <a:pt x="5" y="45"/>
                    <a:pt x="5" y="45"/>
                  </a:cubicBezTo>
                  <a:cubicBezTo>
                    <a:pt x="5" y="45"/>
                    <a:pt x="5" y="45"/>
                    <a:pt x="5" y="45"/>
                  </a:cubicBezTo>
                  <a:cubicBezTo>
                    <a:pt x="5" y="45"/>
                    <a:pt x="5" y="45"/>
                    <a:pt x="5" y="45"/>
                  </a:cubicBezTo>
                  <a:cubicBezTo>
                    <a:pt x="5" y="45"/>
                    <a:pt x="5" y="46"/>
                    <a:pt x="5" y="46"/>
                  </a:cubicBezTo>
                  <a:close/>
                  <a:moveTo>
                    <a:pt x="5" y="45"/>
                  </a:moveTo>
                  <a:cubicBezTo>
                    <a:pt x="5" y="45"/>
                    <a:pt x="5" y="45"/>
                    <a:pt x="5" y="45"/>
                  </a:cubicBezTo>
                  <a:cubicBezTo>
                    <a:pt x="5" y="45"/>
                    <a:pt x="5" y="45"/>
                    <a:pt x="5" y="45"/>
                  </a:cubicBezTo>
                  <a:cubicBezTo>
                    <a:pt x="6" y="45"/>
                    <a:pt x="6" y="45"/>
                    <a:pt x="6" y="45"/>
                  </a:cubicBezTo>
                  <a:cubicBezTo>
                    <a:pt x="39" y="6"/>
                    <a:pt x="39" y="6"/>
                    <a:pt x="39" y="6"/>
                  </a:cubicBezTo>
                  <a:cubicBezTo>
                    <a:pt x="5" y="45"/>
                    <a:pt x="5" y="45"/>
                    <a:pt x="5" y="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1" name="Freeform 28"/>
            <p:cNvSpPr>
              <a:spLocks noEditPoints="1"/>
            </p:cNvSpPr>
            <p:nvPr/>
          </p:nvSpPr>
          <p:spPr bwMode="auto">
            <a:xfrm>
              <a:off x="1523" y="2269"/>
              <a:ext cx="56" cy="416"/>
            </a:xfrm>
            <a:custGeom>
              <a:avLst/>
              <a:gdLst>
                <a:gd name="T0" fmla="*/ 0 w 56"/>
                <a:gd name="T1" fmla="*/ 404 h 416"/>
                <a:gd name="T2" fmla="*/ 41 w 56"/>
                <a:gd name="T3" fmla="*/ 404 h 416"/>
                <a:gd name="T4" fmla="*/ 25 w 56"/>
                <a:gd name="T5" fmla="*/ 0 h 416"/>
                <a:gd name="T6" fmla="*/ 37 w 56"/>
                <a:gd name="T7" fmla="*/ 0 h 416"/>
                <a:gd name="T8" fmla="*/ 56 w 56"/>
                <a:gd name="T9" fmla="*/ 416 h 416"/>
                <a:gd name="T10" fmla="*/ 0 w 56"/>
                <a:gd name="T11" fmla="*/ 416 h 416"/>
                <a:gd name="T12" fmla="*/ 0 w 56"/>
                <a:gd name="T13" fmla="*/ 404 h 416"/>
                <a:gd name="T14" fmla="*/ 0 w 56"/>
                <a:gd name="T15" fmla="*/ 404 h 416"/>
                <a:gd name="T16" fmla="*/ 25 w 56"/>
                <a:gd name="T17" fmla="*/ 0 h 416"/>
                <a:gd name="T18" fmla="*/ 25 w 56"/>
                <a:gd name="T19" fmla="*/ 0 h 416"/>
                <a:gd name="T20" fmla="*/ 25 w 56"/>
                <a:gd name="T21" fmla="*/ 0 h 416"/>
                <a:gd name="T22" fmla="*/ 25 w 56"/>
                <a:gd name="T23" fmla="*/ 0 h 416"/>
                <a:gd name="T24" fmla="*/ 25 w 56"/>
                <a:gd name="T25" fmla="*/ 0 h 4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6" h="416">
                  <a:moveTo>
                    <a:pt x="0" y="404"/>
                  </a:moveTo>
                  <a:lnTo>
                    <a:pt x="41" y="404"/>
                  </a:lnTo>
                  <a:lnTo>
                    <a:pt x="25" y="0"/>
                  </a:lnTo>
                  <a:lnTo>
                    <a:pt x="37" y="0"/>
                  </a:lnTo>
                  <a:lnTo>
                    <a:pt x="56" y="416"/>
                  </a:lnTo>
                  <a:lnTo>
                    <a:pt x="0" y="416"/>
                  </a:lnTo>
                  <a:lnTo>
                    <a:pt x="0" y="404"/>
                  </a:lnTo>
                  <a:lnTo>
                    <a:pt x="0" y="404"/>
                  </a:lnTo>
                  <a:close/>
                  <a:moveTo>
                    <a:pt x="25" y="0"/>
                  </a:moveTo>
                  <a:lnTo>
                    <a:pt x="25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2" name="Freeform 29"/>
            <p:cNvSpPr>
              <a:spLocks noEditPoints="1"/>
            </p:cNvSpPr>
            <p:nvPr/>
          </p:nvSpPr>
          <p:spPr bwMode="auto">
            <a:xfrm>
              <a:off x="1517" y="2263"/>
              <a:ext cx="69" cy="428"/>
            </a:xfrm>
            <a:custGeom>
              <a:avLst/>
              <a:gdLst>
                <a:gd name="T0" fmla="*/ 0 w 69"/>
                <a:gd name="T1" fmla="*/ 422 h 428"/>
                <a:gd name="T2" fmla="*/ 0 w 69"/>
                <a:gd name="T3" fmla="*/ 410 h 428"/>
                <a:gd name="T4" fmla="*/ 0 w 69"/>
                <a:gd name="T5" fmla="*/ 403 h 428"/>
                <a:gd name="T6" fmla="*/ 40 w 69"/>
                <a:gd name="T7" fmla="*/ 403 h 428"/>
                <a:gd name="T8" fmla="*/ 25 w 69"/>
                <a:gd name="T9" fmla="*/ 0 h 428"/>
                <a:gd name="T10" fmla="*/ 50 w 69"/>
                <a:gd name="T11" fmla="*/ 0 h 428"/>
                <a:gd name="T12" fmla="*/ 69 w 69"/>
                <a:gd name="T13" fmla="*/ 428 h 428"/>
                <a:gd name="T14" fmla="*/ 0 w 69"/>
                <a:gd name="T15" fmla="*/ 428 h 428"/>
                <a:gd name="T16" fmla="*/ 0 w 69"/>
                <a:gd name="T17" fmla="*/ 422 h 428"/>
                <a:gd name="T18" fmla="*/ 0 w 69"/>
                <a:gd name="T19" fmla="*/ 422 h 428"/>
                <a:gd name="T20" fmla="*/ 53 w 69"/>
                <a:gd name="T21" fmla="*/ 416 h 428"/>
                <a:gd name="T22" fmla="*/ 53 w 69"/>
                <a:gd name="T23" fmla="*/ 397 h 428"/>
                <a:gd name="T24" fmla="*/ 53 w 69"/>
                <a:gd name="T25" fmla="*/ 416 h 428"/>
                <a:gd name="T26" fmla="*/ 53 w 69"/>
                <a:gd name="T27" fmla="*/ 416 h 4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9" h="428">
                  <a:moveTo>
                    <a:pt x="0" y="422"/>
                  </a:moveTo>
                  <a:lnTo>
                    <a:pt x="0" y="410"/>
                  </a:lnTo>
                  <a:lnTo>
                    <a:pt x="0" y="403"/>
                  </a:lnTo>
                  <a:lnTo>
                    <a:pt x="40" y="403"/>
                  </a:lnTo>
                  <a:lnTo>
                    <a:pt x="25" y="0"/>
                  </a:lnTo>
                  <a:lnTo>
                    <a:pt x="50" y="0"/>
                  </a:lnTo>
                  <a:lnTo>
                    <a:pt x="69" y="428"/>
                  </a:lnTo>
                  <a:lnTo>
                    <a:pt x="0" y="428"/>
                  </a:lnTo>
                  <a:lnTo>
                    <a:pt x="0" y="422"/>
                  </a:lnTo>
                  <a:lnTo>
                    <a:pt x="0" y="422"/>
                  </a:lnTo>
                  <a:close/>
                  <a:moveTo>
                    <a:pt x="53" y="416"/>
                  </a:moveTo>
                  <a:lnTo>
                    <a:pt x="53" y="397"/>
                  </a:lnTo>
                  <a:lnTo>
                    <a:pt x="53" y="416"/>
                  </a:lnTo>
                  <a:lnTo>
                    <a:pt x="53" y="4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3" name="Freeform 30"/>
            <p:cNvSpPr>
              <a:spLocks noEditPoints="1"/>
            </p:cNvSpPr>
            <p:nvPr/>
          </p:nvSpPr>
          <p:spPr bwMode="auto">
            <a:xfrm>
              <a:off x="1636" y="2260"/>
              <a:ext cx="97" cy="437"/>
            </a:xfrm>
            <a:custGeom>
              <a:avLst/>
              <a:gdLst>
                <a:gd name="T0" fmla="*/ 0 w 97"/>
                <a:gd name="T1" fmla="*/ 0 h 437"/>
                <a:gd name="T2" fmla="*/ 12 w 97"/>
                <a:gd name="T3" fmla="*/ 0 h 437"/>
                <a:gd name="T4" fmla="*/ 34 w 97"/>
                <a:gd name="T5" fmla="*/ 422 h 437"/>
                <a:gd name="T6" fmla="*/ 97 w 97"/>
                <a:gd name="T7" fmla="*/ 413 h 437"/>
                <a:gd name="T8" fmla="*/ 97 w 97"/>
                <a:gd name="T9" fmla="*/ 425 h 437"/>
                <a:gd name="T10" fmla="*/ 25 w 97"/>
                <a:gd name="T11" fmla="*/ 437 h 437"/>
                <a:gd name="T12" fmla="*/ 0 w 97"/>
                <a:gd name="T13" fmla="*/ 0 h 437"/>
                <a:gd name="T14" fmla="*/ 0 w 97"/>
                <a:gd name="T15" fmla="*/ 0 h 437"/>
                <a:gd name="T16" fmla="*/ 0 w 97"/>
                <a:gd name="T17" fmla="*/ 0 h 437"/>
                <a:gd name="T18" fmla="*/ 0 w 97"/>
                <a:gd name="T19" fmla="*/ 0 h 437"/>
                <a:gd name="T20" fmla="*/ 0 w 97"/>
                <a:gd name="T21" fmla="*/ 0 h 437"/>
                <a:gd name="T22" fmla="*/ 0 w 97"/>
                <a:gd name="T23" fmla="*/ 0 h 437"/>
                <a:gd name="T24" fmla="*/ 0 w 97"/>
                <a:gd name="T25" fmla="*/ 0 h 4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7" h="437">
                  <a:moveTo>
                    <a:pt x="0" y="0"/>
                  </a:moveTo>
                  <a:lnTo>
                    <a:pt x="12" y="0"/>
                  </a:lnTo>
                  <a:lnTo>
                    <a:pt x="34" y="422"/>
                  </a:lnTo>
                  <a:lnTo>
                    <a:pt x="97" y="413"/>
                  </a:lnTo>
                  <a:lnTo>
                    <a:pt x="97" y="425"/>
                  </a:lnTo>
                  <a:lnTo>
                    <a:pt x="25" y="437"/>
                  </a:ln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4" name="Freeform 31"/>
            <p:cNvSpPr/>
            <p:nvPr/>
          </p:nvSpPr>
          <p:spPr bwMode="auto">
            <a:xfrm>
              <a:off x="1629" y="2253"/>
              <a:ext cx="113" cy="451"/>
            </a:xfrm>
            <a:custGeom>
              <a:avLst/>
              <a:gdLst>
                <a:gd name="T0" fmla="*/ 0 w 113"/>
                <a:gd name="T1" fmla="*/ 7 h 451"/>
                <a:gd name="T2" fmla="*/ 7 w 113"/>
                <a:gd name="T3" fmla="*/ 7 h 451"/>
                <a:gd name="T4" fmla="*/ 7 w 113"/>
                <a:gd name="T5" fmla="*/ 13 h 451"/>
                <a:gd name="T6" fmla="*/ 7 w 113"/>
                <a:gd name="T7" fmla="*/ 7 h 451"/>
                <a:gd name="T8" fmla="*/ 0 w 113"/>
                <a:gd name="T9" fmla="*/ 7 h 451"/>
                <a:gd name="T10" fmla="*/ 0 w 113"/>
                <a:gd name="T11" fmla="*/ 0 h 451"/>
                <a:gd name="T12" fmla="*/ 25 w 113"/>
                <a:gd name="T13" fmla="*/ 0 h 451"/>
                <a:gd name="T14" fmla="*/ 47 w 113"/>
                <a:gd name="T15" fmla="*/ 423 h 451"/>
                <a:gd name="T16" fmla="*/ 107 w 113"/>
                <a:gd name="T17" fmla="*/ 413 h 451"/>
                <a:gd name="T18" fmla="*/ 113 w 113"/>
                <a:gd name="T19" fmla="*/ 438 h 451"/>
                <a:gd name="T20" fmla="*/ 25 w 113"/>
                <a:gd name="T21" fmla="*/ 451 h 451"/>
                <a:gd name="T22" fmla="*/ 0 w 113"/>
                <a:gd name="T23" fmla="*/ 7 h 451"/>
                <a:gd name="T24" fmla="*/ 0 w 113"/>
                <a:gd name="T25" fmla="*/ 7 h 4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3" h="451">
                  <a:moveTo>
                    <a:pt x="0" y="7"/>
                  </a:moveTo>
                  <a:lnTo>
                    <a:pt x="7" y="7"/>
                  </a:lnTo>
                  <a:lnTo>
                    <a:pt x="7" y="13"/>
                  </a:lnTo>
                  <a:lnTo>
                    <a:pt x="7" y="7"/>
                  </a:lnTo>
                  <a:lnTo>
                    <a:pt x="0" y="7"/>
                  </a:lnTo>
                  <a:lnTo>
                    <a:pt x="0" y="0"/>
                  </a:lnTo>
                  <a:lnTo>
                    <a:pt x="25" y="0"/>
                  </a:lnTo>
                  <a:lnTo>
                    <a:pt x="47" y="423"/>
                  </a:lnTo>
                  <a:lnTo>
                    <a:pt x="107" y="413"/>
                  </a:lnTo>
                  <a:lnTo>
                    <a:pt x="113" y="438"/>
                  </a:lnTo>
                  <a:lnTo>
                    <a:pt x="25" y="451"/>
                  </a:lnTo>
                  <a:lnTo>
                    <a:pt x="0" y="7"/>
                  </a:lnTo>
                  <a:lnTo>
                    <a:pt x="0" y="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5" name="Freeform 32"/>
            <p:cNvSpPr/>
            <p:nvPr/>
          </p:nvSpPr>
          <p:spPr bwMode="auto">
            <a:xfrm>
              <a:off x="1570" y="1452"/>
              <a:ext cx="28" cy="63"/>
            </a:xfrm>
            <a:custGeom>
              <a:avLst/>
              <a:gdLst>
                <a:gd name="T0" fmla="*/ 4 w 9"/>
                <a:gd name="T1" fmla="*/ 19 h 20"/>
                <a:gd name="T2" fmla="*/ 5 w 9"/>
                <a:gd name="T3" fmla="*/ 8 h 20"/>
                <a:gd name="T4" fmla="*/ 5 w 9"/>
                <a:gd name="T5" fmla="*/ 8 h 20"/>
                <a:gd name="T6" fmla="*/ 4 w 9"/>
                <a:gd name="T7" fmla="*/ 4 h 20"/>
                <a:gd name="T8" fmla="*/ 4 w 9"/>
                <a:gd name="T9" fmla="*/ 4 h 20"/>
                <a:gd name="T10" fmla="*/ 2 w 9"/>
                <a:gd name="T11" fmla="*/ 4 h 20"/>
                <a:gd name="T12" fmla="*/ 2 w 9"/>
                <a:gd name="T13" fmla="*/ 4 h 20"/>
                <a:gd name="T14" fmla="*/ 0 w 9"/>
                <a:gd name="T15" fmla="*/ 4 h 20"/>
                <a:gd name="T16" fmla="*/ 0 w 9"/>
                <a:gd name="T17" fmla="*/ 4 h 20"/>
                <a:gd name="T18" fmla="*/ 1 w 9"/>
                <a:gd name="T19" fmla="*/ 0 h 20"/>
                <a:gd name="T20" fmla="*/ 2 w 9"/>
                <a:gd name="T21" fmla="*/ 0 h 20"/>
                <a:gd name="T22" fmla="*/ 2 w 9"/>
                <a:gd name="T23" fmla="*/ 0 h 20"/>
                <a:gd name="T24" fmla="*/ 5 w 9"/>
                <a:gd name="T25" fmla="*/ 0 h 20"/>
                <a:gd name="T26" fmla="*/ 5 w 9"/>
                <a:gd name="T27" fmla="*/ 0 h 20"/>
                <a:gd name="T28" fmla="*/ 5 w 9"/>
                <a:gd name="T29" fmla="*/ 0 h 20"/>
                <a:gd name="T30" fmla="*/ 5 w 9"/>
                <a:gd name="T31" fmla="*/ 0 h 20"/>
                <a:gd name="T32" fmla="*/ 8 w 9"/>
                <a:gd name="T33" fmla="*/ 3 h 20"/>
                <a:gd name="T34" fmla="*/ 8 w 9"/>
                <a:gd name="T35" fmla="*/ 3 h 20"/>
                <a:gd name="T36" fmla="*/ 9 w 9"/>
                <a:gd name="T37" fmla="*/ 8 h 20"/>
                <a:gd name="T38" fmla="*/ 9 w 9"/>
                <a:gd name="T39" fmla="*/ 8 h 20"/>
                <a:gd name="T40" fmla="*/ 8 w 9"/>
                <a:gd name="T41" fmla="*/ 20 h 20"/>
                <a:gd name="T42" fmla="*/ 8 w 9"/>
                <a:gd name="T43" fmla="*/ 20 h 20"/>
                <a:gd name="T44" fmla="*/ 4 w 9"/>
                <a:gd name="T45" fmla="*/ 19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9" h="20">
                  <a:moveTo>
                    <a:pt x="4" y="19"/>
                  </a:moveTo>
                  <a:cubicBezTo>
                    <a:pt x="4" y="19"/>
                    <a:pt x="5" y="13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6"/>
                    <a:pt x="4" y="5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1" y="4"/>
                    <a:pt x="0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0"/>
                    <a:pt x="3" y="0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7" y="0"/>
                    <a:pt x="8" y="2"/>
                    <a:pt x="8" y="3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9" y="5"/>
                    <a:pt x="9" y="6"/>
                    <a:pt x="9" y="8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9" y="13"/>
                    <a:pt x="8" y="20"/>
                    <a:pt x="8" y="20"/>
                  </a:cubicBezTo>
                  <a:cubicBezTo>
                    <a:pt x="8" y="20"/>
                    <a:pt x="8" y="20"/>
                    <a:pt x="8" y="20"/>
                  </a:cubicBezTo>
                  <a:cubicBezTo>
                    <a:pt x="4" y="19"/>
                    <a:pt x="4" y="19"/>
                    <a:pt x="4" y="1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6" name="Freeform 33"/>
            <p:cNvSpPr>
              <a:spLocks noEditPoints="1"/>
            </p:cNvSpPr>
            <p:nvPr/>
          </p:nvSpPr>
          <p:spPr bwMode="auto">
            <a:xfrm>
              <a:off x="1564" y="1446"/>
              <a:ext cx="40" cy="75"/>
            </a:xfrm>
            <a:custGeom>
              <a:avLst/>
              <a:gdLst>
                <a:gd name="T0" fmla="*/ 9 w 13"/>
                <a:gd name="T1" fmla="*/ 24 h 24"/>
                <a:gd name="T2" fmla="*/ 5 w 13"/>
                <a:gd name="T3" fmla="*/ 23 h 24"/>
                <a:gd name="T4" fmla="*/ 6 w 13"/>
                <a:gd name="T5" fmla="*/ 21 h 24"/>
                <a:gd name="T6" fmla="*/ 8 w 13"/>
                <a:gd name="T7" fmla="*/ 21 h 24"/>
                <a:gd name="T8" fmla="*/ 6 w 13"/>
                <a:gd name="T9" fmla="*/ 21 h 24"/>
                <a:gd name="T10" fmla="*/ 5 w 13"/>
                <a:gd name="T11" fmla="*/ 23 h 24"/>
                <a:gd name="T12" fmla="*/ 4 w 13"/>
                <a:gd name="T13" fmla="*/ 23 h 24"/>
                <a:gd name="T14" fmla="*/ 4 w 13"/>
                <a:gd name="T15" fmla="*/ 21 h 24"/>
                <a:gd name="T16" fmla="*/ 5 w 13"/>
                <a:gd name="T17" fmla="*/ 10 h 24"/>
                <a:gd name="T18" fmla="*/ 5 w 13"/>
                <a:gd name="T19" fmla="*/ 10 h 24"/>
                <a:gd name="T20" fmla="*/ 5 w 13"/>
                <a:gd name="T21" fmla="*/ 10 h 24"/>
                <a:gd name="T22" fmla="*/ 5 w 13"/>
                <a:gd name="T23" fmla="*/ 10 h 24"/>
                <a:gd name="T24" fmla="*/ 5 w 13"/>
                <a:gd name="T25" fmla="*/ 10 h 24"/>
                <a:gd name="T26" fmla="*/ 5 w 13"/>
                <a:gd name="T27" fmla="*/ 10 h 24"/>
                <a:gd name="T28" fmla="*/ 5 w 13"/>
                <a:gd name="T29" fmla="*/ 10 h 24"/>
                <a:gd name="T30" fmla="*/ 5 w 13"/>
                <a:gd name="T31" fmla="*/ 8 h 24"/>
                <a:gd name="T32" fmla="*/ 5 w 13"/>
                <a:gd name="T33" fmla="*/ 8 h 24"/>
                <a:gd name="T34" fmla="*/ 4 w 13"/>
                <a:gd name="T35" fmla="*/ 8 h 24"/>
                <a:gd name="T36" fmla="*/ 4 w 13"/>
                <a:gd name="T37" fmla="*/ 8 h 24"/>
                <a:gd name="T38" fmla="*/ 2 w 13"/>
                <a:gd name="T39" fmla="*/ 8 h 24"/>
                <a:gd name="T40" fmla="*/ 2 w 13"/>
                <a:gd name="T41" fmla="*/ 8 h 24"/>
                <a:gd name="T42" fmla="*/ 0 w 13"/>
                <a:gd name="T43" fmla="*/ 8 h 24"/>
                <a:gd name="T44" fmla="*/ 0 w 13"/>
                <a:gd name="T45" fmla="*/ 6 h 24"/>
                <a:gd name="T46" fmla="*/ 1 w 13"/>
                <a:gd name="T47" fmla="*/ 2 h 24"/>
                <a:gd name="T48" fmla="*/ 3 w 13"/>
                <a:gd name="T49" fmla="*/ 0 h 24"/>
                <a:gd name="T50" fmla="*/ 3 w 13"/>
                <a:gd name="T51" fmla="*/ 0 h 24"/>
                <a:gd name="T52" fmla="*/ 4 w 13"/>
                <a:gd name="T53" fmla="*/ 0 h 24"/>
                <a:gd name="T54" fmla="*/ 4 w 13"/>
                <a:gd name="T55" fmla="*/ 0 h 24"/>
                <a:gd name="T56" fmla="*/ 6 w 13"/>
                <a:gd name="T57" fmla="*/ 0 h 24"/>
                <a:gd name="T58" fmla="*/ 6 w 13"/>
                <a:gd name="T59" fmla="*/ 0 h 24"/>
                <a:gd name="T60" fmla="*/ 7 w 13"/>
                <a:gd name="T61" fmla="*/ 0 h 24"/>
                <a:gd name="T62" fmla="*/ 7 w 13"/>
                <a:gd name="T63" fmla="*/ 0 h 24"/>
                <a:gd name="T64" fmla="*/ 12 w 13"/>
                <a:gd name="T65" fmla="*/ 5 h 24"/>
                <a:gd name="T66" fmla="*/ 12 w 13"/>
                <a:gd name="T67" fmla="*/ 5 h 24"/>
                <a:gd name="T68" fmla="*/ 13 w 13"/>
                <a:gd name="T69" fmla="*/ 10 h 24"/>
                <a:gd name="T70" fmla="*/ 13 w 13"/>
                <a:gd name="T71" fmla="*/ 10 h 24"/>
                <a:gd name="T72" fmla="*/ 12 w 13"/>
                <a:gd name="T73" fmla="*/ 22 h 24"/>
                <a:gd name="T74" fmla="*/ 12 w 13"/>
                <a:gd name="T75" fmla="*/ 22 h 24"/>
                <a:gd name="T76" fmla="*/ 12 w 13"/>
                <a:gd name="T77" fmla="*/ 22 h 24"/>
                <a:gd name="T78" fmla="*/ 12 w 13"/>
                <a:gd name="T79" fmla="*/ 24 h 24"/>
                <a:gd name="T80" fmla="*/ 9 w 13"/>
                <a:gd name="T81" fmla="*/ 24 h 24"/>
                <a:gd name="T82" fmla="*/ 9 w 13"/>
                <a:gd name="T83" fmla="*/ 8 h 24"/>
                <a:gd name="T84" fmla="*/ 8 w 13"/>
                <a:gd name="T85" fmla="*/ 6 h 24"/>
                <a:gd name="T86" fmla="*/ 8 w 13"/>
                <a:gd name="T87" fmla="*/ 6 h 24"/>
                <a:gd name="T88" fmla="*/ 8 w 13"/>
                <a:gd name="T89" fmla="*/ 6 h 24"/>
                <a:gd name="T90" fmla="*/ 8 w 13"/>
                <a:gd name="T91" fmla="*/ 6 h 24"/>
                <a:gd name="T92" fmla="*/ 9 w 13"/>
                <a:gd name="T93" fmla="*/ 8 h 24"/>
                <a:gd name="T94" fmla="*/ 7 w 13"/>
                <a:gd name="T95" fmla="*/ 4 h 24"/>
                <a:gd name="T96" fmla="*/ 7 w 13"/>
                <a:gd name="T97" fmla="*/ 4 h 24"/>
                <a:gd name="T98" fmla="*/ 7 w 13"/>
                <a:gd name="T99" fmla="*/ 4 h 24"/>
                <a:gd name="T100" fmla="*/ 7 w 13"/>
                <a:gd name="T101" fmla="*/ 4 h 24"/>
                <a:gd name="T102" fmla="*/ 7 w 13"/>
                <a:gd name="T103" fmla="*/ 4 h 24"/>
                <a:gd name="T104" fmla="*/ 7 w 13"/>
                <a:gd name="T105" fmla="*/ 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3" h="24">
                  <a:moveTo>
                    <a:pt x="9" y="24"/>
                  </a:moveTo>
                  <a:cubicBezTo>
                    <a:pt x="5" y="23"/>
                    <a:pt x="5" y="23"/>
                    <a:pt x="5" y="23"/>
                  </a:cubicBezTo>
                  <a:cubicBezTo>
                    <a:pt x="6" y="21"/>
                    <a:pt x="6" y="21"/>
                    <a:pt x="6" y="21"/>
                  </a:cubicBezTo>
                  <a:cubicBezTo>
                    <a:pt x="8" y="21"/>
                    <a:pt x="8" y="21"/>
                    <a:pt x="8" y="21"/>
                  </a:cubicBezTo>
                  <a:cubicBezTo>
                    <a:pt x="6" y="21"/>
                    <a:pt x="6" y="21"/>
                    <a:pt x="6" y="21"/>
                  </a:cubicBezTo>
                  <a:cubicBezTo>
                    <a:pt x="5" y="23"/>
                    <a:pt x="5" y="23"/>
                    <a:pt x="5" y="23"/>
                  </a:cubicBezTo>
                  <a:cubicBezTo>
                    <a:pt x="4" y="23"/>
                    <a:pt x="4" y="23"/>
                    <a:pt x="4" y="23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4" y="21"/>
                    <a:pt x="5" y="15"/>
                    <a:pt x="5" y="10"/>
                  </a:cubicBezTo>
                  <a:cubicBezTo>
                    <a:pt x="5" y="10"/>
                    <a:pt x="5" y="10"/>
                    <a:pt x="5" y="10"/>
                  </a:cubicBezTo>
                  <a:cubicBezTo>
                    <a:pt x="5" y="10"/>
                    <a:pt x="5" y="10"/>
                    <a:pt x="5" y="10"/>
                  </a:cubicBezTo>
                  <a:cubicBezTo>
                    <a:pt x="5" y="10"/>
                    <a:pt x="5" y="10"/>
                    <a:pt x="5" y="10"/>
                  </a:cubicBezTo>
                  <a:cubicBezTo>
                    <a:pt x="5" y="10"/>
                    <a:pt x="5" y="10"/>
                    <a:pt x="5" y="10"/>
                  </a:cubicBezTo>
                  <a:cubicBezTo>
                    <a:pt x="5" y="10"/>
                    <a:pt x="5" y="10"/>
                    <a:pt x="5" y="10"/>
                  </a:cubicBezTo>
                  <a:cubicBezTo>
                    <a:pt x="5" y="10"/>
                    <a:pt x="5" y="10"/>
                    <a:pt x="5" y="10"/>
                  </a:cubicBezTo>
                  <a:cubicBezTo>
                    <a:pt x="5" y="9"/>
                    <a:pt x="5" y="8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3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0"/>
                    <a:pt x="2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5" y="0"/>
                    <a:pt x="5" y="0"/>
                    <a:pt x="6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11" y="0"/>
                    <a:pt x="12" y="3"/>
                    <a:pt x="12" y="5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3" y="6"/>
                    <a:pt x="13" y="8"/>
                    <a:pt x="13" y="10"/>
                  </a:cubicBezTo>
                  <a:cubicBezTo>
                    <a:pt x="13" y="10"/>
                    <a:pt x="13" y="10"/>
                    <a:pt x="13" y="10"/>
                  </a:cubicBezTo>
                  <a:cubicBezTo>
                    <a:pt x="13" y="15"/>
                    <a:pt x="12" y="20"/>
                    <a:pt x="12" y="22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4"/>
                    <a:pt x="12" y="24"/>
                    <a:pt x="12" y="24"/>
                  </a:cubicBezTo>
                  <a:cubicBezTo>
                    <a:pt x="9" y="24"/>
                    <a:pt x="9" y="24"/>
                    <a:pt x="9" y="24"/>
                  </a:cubicBezTo>
                  <a:close/>
                  <a:moveTo>
                    <a:pt x="9" y="8"/>
                  </a:moveTo>
                  <a:cubicBezTo>
                    <a:pt x="8" y="7"/>
                    <a:pt x="8" y="6"/>
                    <a:pt x="8" y="6"/>
                  </a:cubicBezTo>
                  <a:cubicBezTo>
                    <a:pt x="8" y="6"/>
                    <a:pt x="8" y="6"/>
                    <a:pt x="8" y="6"/>
                  </a:cubicBezTo>
                  <a:cubicBezTo>
                    <a:pt x="8" y="6"/>
                    <a:pt x="8" y="6"/>
                    <a:pt x="8" y="6"/>
                  </a:cubicBezTo>
                  <a:cubicBezTo>
                    <a:pt x="8" y="6"/>
                    <a:pt x="8" y="6"/>
                    <a:pt x="8" y="6"/>
                  </a:cubicBezTo>
                  <a:cubicBezTo>
                    <a:pt x="8" y="6"/>
                    <a:pt x="8" y="7"/>
                    <a:pt x="9" y="8"/>
                  </a:cubicBezTo>
                  <a:close/>
                  <a:moveTo>
                    <a:pt x="7" y="4"/>
                  </a:moveTo>
                  <a:cubicBezTo>
                    <a:pt x="7" y="4"/>
                    <a:pt x="7" y="4"/>
                    <a:pt x="7" y="4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7" y="4"/>
                    <a:pt x="7" y="4"/>
                    <a:pt x="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7" name="Freeform 34"/>
            <p:cNvSpPr/>
            <p:nvPr/>
          </p:nvSpPr>
          <p:spPr bwMode="auto">
            <a:xfrm>
              <a:off x="1607" y="1366"/>
              <a:ext cx="82" cy="152"/>
            </a:xfrm>
            <a:custGeom>
              <a:avLst/>
              <a:gdLst>
                <a:gd name="T0" fmla="*/ 0 w 26"/>
                <a:gd name="T1" fmla="*/ 46 h 49"/>
                <a:gd name="T2" fmla="*/ 18 w 26"/>
                <a:gd name="T3" fmla="*/ 29 h 49"/>
                <a:gd name="T4" fmla="*/ 18 w 26"/>
                <a:gd name="T5" fmla="*/ 29 h 49"/>
                <a:gd name="T6" fmla="*/ 22 w 26"/>
                <a:gd name="T7" fmla="*/ 17 h 49"/>
                <a:gd name="T8" fmla="*/ 22 w 26"/>
                <a:gd name="T9" fmla="*/ 17 h 49"/>
                <a:gd name="T10" fmla="*/ 14 w 26"/>
                <a:gd name="T11" fmla="*/ 5 h 49"/>
                <a:gd name="T12" fmla="*/ 14 w 26"/>
                <a:gd name="T13" fmla="*/ 5 h 49"/>
                <a:gd name="T14" fmla="*/ 11 w 26"/>
                <a:gd name="T15" fmla="*/ 4 h 49"/>
                <a:gd name="T16" fmla="*/ 11 w 26"/>
                <a:gd name="T17" fmla="*/ 4 h 49"/>
                <a:gd name="T18" fmla="*/ 9 w 26"/>
                <a:gd name="T19" fmla="*/ 5 h 49"/>
                <a:gd name="T20" fmla="*/ 9 w 26"/>
                <a:gd name="T21" fmla="*/ 5 h 49"/>
                <a:gd name="T22" fmla="*/ 9 w 26"/>
                <a:gd name="T23" fmla="*/ 9 h 49"/>
                <a:gd name="T24" fmla="*/ 9 w 26"/>
                <a:gd name="T25" fmla="*/ 9 h 49"/>
                <a:gd name="T26" fmla="*/ 9 w 26"/>
                <a:gd name="T27" fmla="*/ 16 h 49"/>
                <a:gd name="T28" fmla="*/ 9 w 26"/>
                <a:gd name="T29" fmla="*/ 16 h 49"/>
                <a:gd name="T30" fmla="*/ 9 w 26"/>
                <a:gd name="T31" fmla="*/ 16 h 49"/>
                <a:gd name="T32" fmla="*/ 5 w 26"/>
                <a:gd name="T33" fmla="*/ 17 h 49"/>
                <a:gd name="T34" fmla="*/ 5 w 26"/>
                <a:gd name="T35" fmla="*/ 9 h 49"/>
                <a:gd name="T36" fmla="*/ 5 w 26"/>
                <a:gd name="T37" fmla="*/ 9 h 49"/>
                <a:gd name="T38" fmla="*/ 6 w 26"/>
                <a:gd name="T39" fmla="*/ 3 h 49"/>
                <a:gd name="T40" fmla="*/ 6 w 26"/>
                <a:gd name="T41" fmla="*/ 3 h 49"/>
                <a:gd name="T42" fmla="*/ 11 w 26"/>
                <a:gd name="T43" fmla="*/ 0 h 49"/>
                <a:gd name="T44" fmla="*/ 11 w 26"/>
                <a:gd name="T45" fmla="*/ 0 h 49"/>
                <a:gd name="T46" fmla="*/ 15 w 26"/>
                <a:gd name="T47" fmla="*/ 1 h 49"/>
                <a:gd name="T48" fmla="*/ 15 w 26"/>
                <a:gd name="T49" fmla="*/ 1 h 49"/>
                <a:gd name="T50" fmla="*/ 26 w 26"/>
                <a:gd name="T51" fmla="*/ 17 h 49"/>
                <a:gd name="T52" fmla="*/ 26 w 26"/>
                <a:gd name="T53" fmla="*/ 17 h 49"/>
                <a:gd name="T54" fmla="*/ 21 w 26"/>
                <a:gd name="T55" fmla="*/ 31 h 49"/>
                <a:gd name="T56" fmla="*/ 21 w 26"/>
                <a:gd name="T57" fmla="*/ 31 h 49"/>
                <a:gd name="T58" fmla="*/ 3 w 26"/>
                <a:gd name="T59" fmla="*/ 49 h 49"/>
                <a:gd name="T60" fmla="*/ 3 w 26"/>
                <a:gd name="T61" fmla="*/ 49 h 49"/>
                <a:gd name="T62" fmla="*/ 0 w 26"/>
                <a:gd name="T63" fmla="*/ 46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6" h="49">
                  <a:moveTo>
                    <a:pt x="0" y="46"/>
                  </a:moveTo>
                  <a:cubicBezTo>
                    <a:pt x="0" y="46"/>
                    <a:pt x="13" y="35"/>
                    <a:pt x="18" y="29"/>
                  </a:cubicBezTo>
                  <a:cubicBezTo>
                    <a:pt x="18" y="29"/>
                    <a:pt x="18" y="29"/>
                    <a:pt x="18" y="29"/>
                  </a:cubicBezTo>
                  <a:cubicBezTo>
                    <a:pt x="20" y="26"/>
                    <a:pt x="22" y="22"/>
                    <a:pt x="22" y="17"/>
                  </a:cubicBezTo>
                  <a:cubicBezTo>
                    <a:pt x="22" y="17"/>
                    <a:pt x="22" y="17"/>
                    <a:pt x="22" y="17"/>
                  </a:cubicBezTo>
                  <a:cubicBezTo>
                    <a:pt x="22" y="12"/>
                    <a:pt x="19" y="7"/>
                    <a:pt x="14" y="5"/>
                  </a:cubicBezTo>
                  <a:cubicBezTo>
                    <a:pt x="14" y="5"/>
                    <a:pt x="14" y="5"/>
                    <a:pt x="14" y="5"/>
                  </a:cubicBezTo>
                  <a:cubicBezTo>
                    <a:pt x="13" y="4"/>
                    <a:pt x="12" y="4"/>
                    <a:pt x="11" y="4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0" y="4"/>
                    <a:pt x="10" y="4"/>
                    <a:pt x="9" y="5"/>
                  </a:cubicBezTo>
                  <a:cubicBezTo>
                    <a:pt x="9" y="5"/>
                    <a:pt x="9" y="5"/>
                    <a:pt x="9" y="5"/>
                  </a:cubicBezTo>
                  <a:cubicBezTo>
                    <a:pt x="9" y="6"/>
                    <a:pt x="9" y="8"/>
                    <a:pt x="9" y="9"/>
                  </a:cubicBezTo>
                  <a:cubicBezTo>
                    <a:pt x="9" y="9"/>
                    <a:pt x="9" y="9"/>
                    <a:pt x="9" y="9"/>
                  </a:cubicBezTo>
                  <a:cubicBezTo>
                    <a:pt x="9" y="12"/>
                    <a:pt x="9" y="16"/>
                    <a:pt x="9" y="16"/>
                  </a:cubicBezTo>
                  <a:cubicBezTo>
                    <a:pt x="9" y="16"/>
                    <a:pt x="9" y="16"/>
                    <a:pt x="9" y="16"/>
                  </a:cubicBezTo>
                  <a:cubicBezTo>
                    <a:pt x="9" y="16"/>
                    <a:pt x="9" y="16"/>
                    <a:pt x="9" y="16"/>
                  </a:cubicBezTo>
                  <a:cubicBezTo>
                    <a:pt x="5" y="17"/>
                    <a:pt x="5" y="17"/>
                    <a:pt x="5" y="17"/>
                  </a:cubicBezTo>
                  <a:cubicBezTo>
                    <a:pt x="5" y="17"/>
                    <a:pt x="5" y="13"/>
                    <a:pt x="5" y="9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5" y="7"/>
                    <a:pt x="5" y="5"/>
                    <a:pt x="6" y="3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7" y="2"/>
                    <a:pt x="9" y="0"/>
                    <a:pt x="11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3" y="0"/>
                    <a:pt x="14" y="0"/>
                    <a:pt x="15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23" y="4"/>
                    <a:pt x="26" y="11"/>
                    <a:pt x="26" y="17"/>
                  </a:cubicBezTo>
                  <a:cubicBezTo>
                    <a:pt x="26" y="17"/>
                    <a:pt x="26" y="17"/>
                    <a:pt x="26" y="17"/>
                  </a:cubicBezTo>
                  <a:cubicBezTo>
                    <a:pt x="26" y="23"/>
                    <a:pt x="24" y="28"/>
                    <a:pt x="21" y="31"/>
                  </a:cubicBezTo>
                  <a:cubicBezTo>
                    <a:pt x="21" y="31"/>
                    <a:pt x="21" y="31"/>
                    <a:pt x="21" y="31"/>
                  </a:cubicBezTo>
                  <a:cubicBezTo>
                    <a:pt x="16" y="38"/>
                    <a:pt x="3" y="49"/>
                    <a:pt x="3" y="49"/>
                  </a:cubicBezTo>
                  <a:cubicBezTo>
                    <a:pt x="3" y="49"/>
                    <a:pt x="3" y="49"/>
                    <a:pt x="3" y="49"/>
                  </a:cubicBezTo>
                  <a:cubicBezTo>
                    <a:pt x="0" y="46"/>
                    <a:pt x="0" y="46"/>
                    <a:pt x="0" y="4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8" name="Freeform 35"/>
            <p:cNvSpPr>
              <a:spLocks noEditPoints="1"/>
            </p:cNvSpPr>
            <p:nvPr/>
          </p:nvSpPr>
          <p:spPr bwMode="auto">
            <a:xfrm>
              <a:off x="1601" y="1359"/>
              <a:ext cx="94" cy="168"/>
            </a:xfrm>
            <a:custGeom>
              <a:avLst/>
              <a:gdLst>
                <a:gd name="T0" fmla="*/ 2 w 30"/>
                <a:gd name="T1" fmla="*/ 48 h 54"/>
                <a:gd name="T2" fmla="*/ 2 w 30"/>
                <a:gd name="T3" fmla="*/ 48 h 54"/>
                <a:gd name="T4" fmla="*/ 0 w 30"/>
                <a:gd name="T5" fmla="*/ 48 h 54"/>
                <a:gd name="T6" fmla="*/ 1 w 30"/>
                <a:gd name="T7" fmla="*/ 46 h 54"/>
                <a:gd name="T8" fmla="*/ 1 w 30"/>
                <a:gd name="T9" fmla="*/ 46 h 54"/>
                <a:gd name="T10" fmla="*/ 1 w 30"/>
                <a:gd name="T11" fmla="*/ 46 h 54"/>
                <a:gd name="T12" fmla="*/ 1 w 30"/>
                <a:gd name="T13" fmla="*/ 46 h 54"/>
                <a:gd name="T14" fmla="*/ 1 w 30"/>
                <a:gd name="T15" fmla="*/ 46 h 54"/>
                <a:gd name="T16" fmla="*/ 2 w 30"/>
                <a:gd name="T17" fmla="*/ 46 h 54"/>
                <a:gd name="T18" fmla="*/ 3 w 30"/>
                <a:gd name="T19" fmla="*/ 45 h 54"/>
                <a:gd name="T20" fmla="*/ 8 w 30"/>
                <a:gd name="T21" fmla="*/ 40 h 54"/>
                <a:gd name="T22" fmla="*/ 19 w 30"/>
                <a:gd name="T23" fmla="*/ 29 h 54"/>
                <a:gd name="T24" fmla="*/ 22 w 30"/>
                <a:gd name="T25" fmla="*/ 19 h 54"/>
                <a:gd name="T26" fmla="*/ 22 w 30"/>
                <a:gd name="T27" fmla="*/ 19 h 54"/>
                <a:gd name="T28" fmla="*/ 22 w 30"/>
                <a:gd name="T29" fmla="*/ 19 h 54"/>
                <a:gd name="T30" fmla="*/ 22 w 30"/>
                <a:gd name="T31" fmla="*/ 19 h 54"/>
                <a:gd name="T32" fmla="*/ 15 w 30"/>
                <a:gd name="T33" fmla="*/ 9 h 54"/>
                <a:gd name="T34" fmla="*/ 13 w 30"/>
                <a:gd name="T35" fmla="*/ 8 h 54"/>
                <a:gd name="T36" fmla="*/ 13 w 30"/>
                <a:gd name="T37" fmla="*/ 8 h 54"/>
                <a:gd name="T38" fmla="*/ 13 w 30"/>
                <a:gd name="T39" fmla="*/ 8 h 54"/>
                <a:gd name="T40" fmla="*/ 13 w 30"/>
                <a:gd name="T41" fmla="*/ 11 h 54"/>
                <a:gd name="T42" fmla="*/ 13 w 30"/>
                <a:gd name="T43" fmla="*/ 11 h 54"/>
                <a:gd name="T44" fmla="*/ 13 w 30"/>
                <a:gd name="T45" fmla="*/ 16 h 54"/>
                <a:gd name="T46" fmla="*/ 13 w 30"/>
                <a:gd name="T47" fmla="*/ 17 h 54"/>
                <a:gd name="T48" fmla="*/ 13 w 30"/>
                <a:gd name="T49" fmla="*/ 19 h 54"/>
                <a:gd name="T50" fmla="*/ 6 w 30"/>
                <a:gd name="T51" fmla="*/ 19 h 54"/>
                <a:gd name="T52" fmla="*/ 5 w 30"/>
                <a:gd name="T53" fmla="*/ 11 h 54"/>
                <a:gd name="T54" fmla="*/ 6 w 30"/>
                <a:gd name="T55" fmla="*/ 5 h 54"/>
                <a:gd name="T56" fmla="*/ 13 w 30"/>
                <a:gd name="T57" fmla="*/ 0 h 54"/>
                <a:gd name="T58" fmla="*/ 13 w 30"/>
                <a:gd name="T59" fmla="*/ 0 h 54"/>
                <a:gd name="T60" fmla="*/ 18 w 30"/>
                <a:gd name="T61" fmla="*/ 1 h 54"/>
                <a:gd name="T62" fmla="*/ 30 w 30"/>
                <a:gd name="T63" fmla="*/ 19 h 54"/>
                <a:gd name="T64" fmla="*/ 30 w 30"/>
                <a:gd name="T65" fmla="*/ 19 h 54"/>
                <a:gd name="T66" fmla="*/ 25 w 30"/>
                <a:gd name="T67" fmla="*/ 34 h 54"/>
                <a:gd name="T68" fmla="*/ 7 w 30"/>
                <a:gd name="T69" fmla="*/ 52 h 54"/>
                <a:gd name="T70" fmla="*/ 1 w 30"/>
                <a:gd name="T71" fmla="*/ 49 h 54"/>
                <a:gd name="T72" fmla="*/ 6 w 30"/>
                <a:gd name="T73" fmla="*/ 48 h 54"/>
                <a:gd name="T74" fmla="*/ 11 w 30"/>
                <a:gd name="T75" fmla="*/ 43 h 54"/>
                <a:gd name="T76" fmla="*/ 22 w 30"/>
                <a:gd name="T77" fmla="*/ 32 h 54"/>
                <a:gd name="T78" fmla="*/ 26 w 30"/>
                <a:gd name="T79" fmla="*/ 20 h 54"/>
                <a:gd name="T80" fmla="*/ 26 w 30"/>
                <a:gd name="T81" fmla="*/ 20 h 54"/>
                <a:gd name="T82" fmla="*/ 22 w 30"/>
                <a:gd name="T83" fmla="*/ 32 h 54"/>
                <a:gd name="T84" fmla="*/ 5 w 30"/>
                <a:gd name="T85" fmla="*/ 48 h 54"/>
                <a:gd name="T86" fmla="*/ 24 w 30"/>
                <a:gd name="T87" fmla="*/ 12 h 54"/>
                <a:gd name="T88" fmla="*/ 24 w 30"/>
                <a:gd name="T89" fmla="*/ 12 h 54"/>
                <a:gd name="T90" fmla="*/ 24 w 30"/>
                <a:gd name="T91" fmla="*/ 11 h 54"/>
                <a:gd name="T92" fmla="*/ 24 w 30"/>
                <a:gd name="T93" fmla="*/ 11 h 54"/>
                <a:gd name="T94" fmla="*/ 10 w 30"/>
                <a:gd name="T95" fmla="*/ 6 h 54"/>
                <a:gd name="T96" fmla="*/ 9 w 30"/>
                <a:gd name="T97" fmla="*/ 11 h 54"/>
                <a:gd name="T98" fmla="*/ 10 w 30"/>
                <a:gd name="T99" fmla="*/ 6 h 54"/>
                <a:gd name="T100" fmla="*/ 10 w 30"/>
                <a:gd name="T101" fmla="*/ 6 h 54"/>
                <a:gd name="T102" fmla="*/ 24 w 30"/>
                <a:gd name="T103" fmla="*/ 11 h 54"/>
                <a:gd name="T104" fmla="*/ 24 w 30"/>
                <a:gd name="T105" fmla="*/ 11 h 54"/>
                <a:gd name="T106" fmla="*/ 17 w 30"/>
                <a:gd name="T107" fmla="*/ 5 h 54"/>
                <a:gd name="T108" fmla="*/ 24 w 30"/>
                <a:gd name="T109" fmla="*/ 11 h 54"/>
                <a:gd name="T110" fmla="*/ 17 w 30"/>
                <a:gd name="T111" fmla="*/ 5 h 54"/>
                <a:gd name="T112" fmla="*/ 16 w 30"/>
                <a:gd name="T113" fmla="*/ 4 h 54"/>
                <a:gd name="T114" fmla="*/ 10 w 30"/>
                <a:gd name="T115" fmla="*/ 5 h 54"/>
                <a:gd name="T116" fmla="*/ 12 w 30"/>
                <a:gd name="T117" fmla="*/ 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30" h="54">
                  <a:moveTo>
                    <a:pt x="1" y="49"/>
                  </a:moveTo>
                  <a:cubicBezTo>
                    <a:pt x="2" y="48"/>
                    <a:pt x="2" y="48"/>
                    <a:pt x="2" y="48"/>
                  </a:cubicBezTo>
                  <a:cubicBezTo>
                    <a:pt x="4" y="49"/>
                    <a:pt x="4" y="49"/>
                    <a:pt x="4" y="49"/>
                  </a:cubicBezTo>
                  <a:cubicBezTo>
                    <a:pt x="2" y="48"/>
                    <a:pt x="2" y="48"/>
                    <a:pt x="2" y="48"/>
                  </a:cubicBezTo>
                  <a:cubicBezTo>
                    <a:pt x="1" y="49"/>
                    <a:pt x="1" y="49"/>
                    <a:pt x="1" y="49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1" y="47"/>
                    <a:pt x="1" y="47"/>
                    <a:pt x="1" y="47"/>
                  </a:cubicBezTo>
                  <a:cubicBezTo>
                    <a:pt x="1" y="46"/>
                    <a:pt x="1" y="46"/>
                    <a:pt x="1" y="46"/>
                  </a:cubicBezTo>
                  <a:cubicBezTo>
                    <a:pt x="1" y="46"/>
                    <a:pt x="1" y="46"/>
                    <a:pt x="1" y="46"/>
                  </a:cubicBezTo>
                  <a:cubicBezTo>
                    <a:pt x="1" y="46"/>
                    <a:pt x="1" y="46"/>
                    <a:pt x="1" y="46"/>
                  </a:cubicBezTo>
                  <a:cubicBezTo>
                    <a:pt x="1" y="46"/>
                    <a:pt x="1" y="46"/>
                    <a:pt x="1" y="46"/>
                  </a:cubicBezTo>
                  <a:cubicBezTo>
                    <a:pt x="1" y="46"/>
                    <a:pt x="1" y="46"/>
                    <a:pt x="1" y="46"/>
                  </a:cubicBezTo>
                  <a:cubicBezTo>
                    <a:pt x="1" y="46"/>
                    <a:pt x="1" y="46"/>
                    <a:pt x="1" y="46"/>
                  </a:cubicBezTo>
                  <a:cubicBezTo>
                    <a:pt x="1" y="46"/>
                    <a:pt x="1" y="46"/>
                    <a:pt x="1" y="46"/>
                  </a:cubicBezTo>
                  <a:cubicBezTo>
                    <a:pt x="1" y="46"/>
                    <a:pt x="1" y="46"/>
                    <a:pt x="1" y="46"/>
                  </a:cubicBezTo>
                  <a:cubicBezTo>
                    <a:pt x="1" y="46"/>
                    <a:pt x="1" y="46"/>
                    <a:pt x="1" y="46"/>
                  </a:cubicBezTo>
                  <a:cubicBezTo>
                    <a:pt x="1" y="46"/>
                    <a:pt x="2" y="46"/>
                    <a:pt x="2" y="46"/>
                  </a:cubicBezTo>
                  <a:cubicBezTo>
                    <a:pt x="2" y="46"/>
                    <a:pt x="2" y="46"/>
                    <a:pt x="2" y="46"/>
                  </a:cubicBezTo>
                  <a:cubicBezTo>
                    <a:pt x="2" y="46"/>
                    <a:pt x="3" y="45"/>
                    <a:pt x="3" y="45"/>
                  </a:cubicBezTo>
                  <a:cubicBezTo>
                    <a:pt x="3" y="45"/>
                    <a:pt x="3" y="45"/>
                    <a:pt x="3" y="45"/>
                  </a:cubicBezTo>
                  <a:cubicBezTo>
                    <a:pt x="4" y="43"/>
                    <a:pt x="6" y="42"/>
                    <a:pt x="8" y="40"/>
                  </a:cubicBezTo>
                  <a:cubicBezTo>
                    <a:pt x="8" y="40"/>
                    <a:pt x="8" y="40"/>
                    <a:pt x="8" y="40"/>
                  </a:cubicBezTo>
                  <a:cubicBezTo>
                    <a:pt x="12" y="37"/>
                    <a:pt x="16" y="32"/>
                    <a:pt x="19" y="29"/>
                  </a:cubicBezTo>
                  <a:cubicBezTo>
                    <a:pt x="19" y="29"/>
                    <a:pt x="19" y="29"/>
                    <a:pt x="19" y="29"/>
                  </a:cubicBezTo>
                  <a:cubicBezTo>
                    <a:pt x="20" y="28"/>
                    <a:pt x="22" y="23"/>
                    <a:pt x="22" y="19"/>
                  </a:cubicBezTo>
                  <a:cubicBezTo>
                    <a:pt x="22" y="19"/>
                    <a:pt x="22" y="19"/>
                    <a:pt x="22" y="19"/>
                  </a:cubicBezTo>
                  <a:cubicBezTo>
                    <a:pt x="22" y="19"/>
                    <a:pt x="22" y="19"/>
                    <a:pt x="22" y="19"/>
                  </a:cubicBezTo>
                  <a:cubicBezTo>
                    <a:pt x="22" y="19"/>
                    <a:pt x="22" y="19"/>
                    <a:pt x="22" y="19"/>
                  </a:cubicBezTo>
                  <a:cubicBezTo>
                    <a:pt x="22" y="19"/>
                    <a:pt x="22" y="19"/>
                    <a:pt x="22" y="19"/>
                  </a:cubicBezTo>
                  <a:cubicBezTo>
                    <a:pt x="22" y="19"/>
                    <a:pt x="22" y="19"/>
                    <a:pt x="22" y="19"/>
                  </a:cubicBezTo>
                  <a:cubicBezTo>
                    <a:pt x="22" y="19"/>
                    <a:pt x="22" y="19"/>
                    <a:pt x="22" y="19"/>
                  </a:cubicBezTo>
                  <a:cubicBezTo>
                    <a:pt x="22" y="19"/>
                    <a:pt x="22" y="19"/>
                    <a:pt x="22" y="19"/>
                  </a:cubicBezTo>
                  <a:cubicBezTo>
                    <a:pt x="22" y="19"/>
                    <a:pt x="22" y="19"/>
                    <a:pt x="22" y="19"/>
                  </a:cubicBezTo>
                  <a:cubicBezTo>
                    <a:pt x="22" y="14"/>
                    <a:pt x="20" y="10"/>
                    <a:pt x="15" y="9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4" y="8"/>
                    <a:pt x="14" y="8"/>
                    <a:pt x="13" y="8"/>
                  </a:cubicBezTo>
                  <a:cubicBezTo>
                    <a:pt x="13" y="8"/>
                    <a:pt x="13" y="8"/>
                    <a:pt x="13" y="8"/>
                  </a:cubicBezTo>
                  <a:cubicBezTo>
                    <a:pt x="13" y="8"/>
                    <a:pt x="13" y="8"/>
                    <a:pt x="13" y="8"/>
                  </a:cubicBezTo>
                  <a:cubicBezTo>
                    <a:pt x="13" y="8"/>
                    <a:pt x="13" y="8"/>
                    <a:pt x="13" y="8"/>
                  </a:cubicBezTo>
                  <a:cubicBezTo>
                    <a:pt x="13" y="8"/>
                    <a:pt x="13" y="8"/>
                    <a:pt x="13" y="8"/>
                  </a:cubicBezTo>
                  <a:cubicBezTo>
                    <a:pt x="13" y="8"/>
                    <a:pt x="13" y="8"/>
                    <a:pt x="13" y="8"/>
                  </a:cubicBezTo>
                  <a:cubicBezTo>
                    <a:pt x="13" y="9"/>
                    <a:pt x="13" y="10"/>
                    <a:pt x="13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4"/>
                    <a:pt x="13" y="15"/>
                    <a:pt x="13" y="16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17"/>
                    <a:pt x="13" y="17"/>
                    <a:pt x="13" y="17"/>
                  </a:cubicBezTo>
                  <a:cubicBezTo>
                    <a:pt x="13" y="18"/>
                    <a:pt x="13" y="18"/>
                    <a:pt x="13" y="18"/>
                  </a:cubicBezTo>
                  <a:cubicBezTo>
                    <a:pt x="13" y="19"/>
                    <a:pt x="13" y="19"/>
                    <a:pt x="13" y="19"/>
                  </a:cubicBezTo>
                  <a:cubicBezTo>
                    <a:pt x="6" y="21"/>
                    <a:pt x="6" y="21"/>
                    <a:pt x="6" y="21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6" y="19"/>
                    <a:pt x="5" y="15"/>
                    <a:pt x="5" y="11"/>
                  </a:cubicBezTo>
                  <a:cubicBezTo>
                    <a:pt x="5" y="11"/>
                    <a:pt x="5" y="11"/>
                    <a:pt x="5" y="11"/>
                  </a:cubicBezTo>
                  <a:cubicBezTo>
                    <a:pt x="5" y="9"/>
                    <a:pt x="5" y="7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7" y="2"/>
                    <a:pt x="10" y="0"/>
                    <a:pt x="13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5" y="0"/>
                    <a:pt x="16" y="0"/>
                    <a:pt x="18" y="1"/>
                  </a:cubicBezTo>
                  <a:cubicBezTo>
                    <a:pt x="18" y="1"/>
                    <a:pt x="18" y="1"/>
                    <a:pt x="18" y="1"/>
                  </a:cubicBezTo>
                  <a:cubicBezTo>
                    <a:pt x="26" y="4"/>
                    <a:pt x="30" y="12"/>
                    <a:pt x="30" y="19"/>
                  </a:cubicBezTo>
                  <a:cubicBezTo>
                    <a:pt x="30" y="19"/>
                    <a:pt x="30" y="19"/>
                    <a:pt x="30" y="19"/>
                  </a:cubicBezTo>
                  <a:cubicBezTo>
                    <a:pt x="30" y="19"/>
                    <a:pt x="30" y="19"/>
                    <a:pt x="30" y="19"/>
                  </a:cubicBezTo>
                  <a:cubicBezTo>
                    <a:pt x="30" y="19"/>
                    <a:pt x="30" y="19"/>
                    <a:pt x="30" y="19"/>
                  </a:cubicBezTo>
                  <a:cubicBezTo>
                    <a:pt x="30" y="25"/>
                    <a:pt x="28" y="30"/>
                    <a:pt x="25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0" y="41"/>
                    <a:pt x="8" y="51"/>
                    <a:pt x="7" y="52"/>
                  </a:cubicBezTo>
                  <a:cubicBezTo>
                    <a:pt x="7" y="52"/>
                    <a:pt x="7" y="52"/>
                    <a:pt x="7" y="52"/>
                  </a:cubicBezTo>
                  <a:cubicBezTo>
                    <a:pt x="5" y="54"/>
                    <a:pt x="5" y="54"/>
                    <a:pt x="5" y="54"/>
                  </a:cubicBezTo>
                  <a:cubicBezTo>
                    <a:pt x="1" y="49"/>
                    <a:pt x="1" y="49"/>
                    <a:pt x="1" y="49"/>
                  </a:cubicBezTo>
                  <a:close/>
                  <a:moveTo>
                    <a:pt x="5" y="48"/>
                  </a:moveTo>
                  <a:cubicBezTo>
                    <a:pt x="5" y="48"/>
                    <a:pt x="6" y="48"/>
                    <a:pt x="6" y="48"/>
                  </a:cubicBezTo>
                  <a:cubicBezTo>
                    <a:pt x="6" y="48"/>
                    <a:pt x="6" y="48"/>
                    <a:pt x="6" y="48"/>
                  </a:cubicBezTo>
                  <a:cubicBezTo>
                    <a:pt x="7" y="46"/>
                    <a:pt x="9" y="45"/>
                    <a:pt x="11" y="43"/>
                  </a:cubicBezTo>
                  <a:cubicBezTo>
                    <a:pt x="11" y="43"/>
                    <a:pt x="11" y="43"/>
                    <a:pt x="11" y="43"/>
                  </a:cubicBezTo>
                  <a:cubicBezTo>
                    <a:pt x="15" y="40"/>
                    <a:pt x="19" y="35"/>
                    <a:pt x="22" y="32"/>
                  </a:cubicBezTo>
                  <a:cubicBezTo>
                    <a:pt x="22" y="32"/>
                    <a:pt x="22" y="32"/>
                    <a:pt x="22" y="32"/>
                  </a:cubicBezTo>
                  <a:cubicBezTo>
                    <a:pt x="24" y="29"/>
                    <a:pt x="26" y="24"/>
                    <a:pt x="26" y="20"/>
                  </a:cubicBezTo>
                  <a:cubicBezTo>
                    <a:pt x="26" y="20"/>
                    <a:pt x="26" y="20"/>
                    <a:pt x="26" y="20"/>
                  </a:cubicBezTo>
                  <a:cubicBezTo>
                    <a:pt x="26" y="20"/>
                    <a:pt x="26" y="20"/>
                    <a:pt x="26" y="20"/>
                  </a:cubicBezTo>
                  <a:cubicBezTo>
                    <a:pt x="26" y="25"/>
                    <a:pt x="24" y="29"/>
                    <a:pt x="22" y="32"/>
                  </a:cubicBezTo>
                  <a:cubicBezTo>
                    <a:pt x="22" y="32"/>
                    <a:pt x="22" y="32"/>
                    <a:pt x="22" y="32"/>
                  </a:cubicBezTo>
                  <a:cubicBezTo>
                    <a:pt x="18" y="37"/>
                    <a:pt x="9" y="45"/>
                    <a:pt x="5" y="48"/>
                  </a:cubicBezTo>
                  <a:cubicBezTo>
                    <a:pt x="5" y="48"/>
                    <a:pt x="5" y="48"/>
                    <a:pt x="5" y="48"/>
                  </a:cubicBezTo>
                  <a:cubicBezTo>
                    <a:pt x="5" y="48"/>
                    <a:pt x="5" y="48"/>
                    <a:pt x="5" y="48"/>
                  </a:cubicBezTo>
                  <a:close/>
                  <a:moveTo>
                    <a:pt x="24" y="12"/>
                  </a:moveTo>
                  <a:cubicBezTo>
                    <a:pt x="24" y="12"/>
                    <a:pt x="24" y="12"/>
                    <a:pt x="24" y="12"/>
                  </a:cubicBezTo>
                  <a:cubicBezTo>
                    <a:pt x="24" y="12"/>
                    <a:pt x="24" y="12"/>
                    <a:pt x="24" y="12"/>
                  </a:cubicBezTo>
                  <a:cubicBezTo>
                    <a:pt x="24" y="12"/>
                    <a:pt x="24" y="12"/>
                    <a:pt x="24" y="12"/>
                  </a:cubicBezTo>
                  <a:close/>
                  <a:moveTo>
                    <a:pt x="24" y="11"/>
                  </a:moveTo>
                  <a:cubicBezTo>
                    <a:pt x="24" y="11"/>
                    <a:pt x="24" y="11"/>
                    <a:pt x="24" y="11"/>
                  </a:cubicBezTo>
                  <a:cubicBezTo>
                    <a:pt x="24" y="11"/>
                    <a:pt x="24" y="11"/>
                    <a:pt x="24" y="11"/>
                  </a:cubicBezTo>
                  <a:cubicBezTo>
                    <a:pt x="24" y="11"/>
                    <a:pt x="24" y="11"/>
                    <a:pt x="24" y="11"/>
                  </a:cubicBezTo>
                  <a:close/>
                  <a:moveTo>
                    <a:pt x="10" y="6"/>
                  </a:moveTo>
                  <a:cubicBezTo>
                    <a:pt x="9" y="8"/>
                    <a:pt x="9" y="9"/>
                    <a:pt x="9" y="11"/>
                  </a:cubicBezTo>
                  <a:cubicBezTo>
                    <a:pt x="9" y="11"/>
                    <a:pt x="9" y="11"/>
                    <a:pt x="9" y="11"/>
                  </a:cubicBezTo>
                  <a:cubicBezTo>
                    <a:pt x="9" y="9"/>
                    <a:pt x="9" y="8"/>
                    <a:pt x="10" y="6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0" y="6"/>
                    <a:pt x="10" y="6"/>
                    <a:pt x="10" y="6"/>
                  </a:cubicBezTo>
                  <a:close/>
                  <a:moveTo>
                    <a:pt x="24" y="11"/>
                  </a:moveTo>
                  <a:cubicBezTo>
                    <a:pt x="24" y="11"/>
                    <a:pt x="24" y="11"/>
                    <a:pt x="24" y="11"/>
                  </a:cubicBezTo>
                  <a:cubicBezTo>
                    <a:pt x="24" y="11"/>
                    <a:pt x="24" y="11"/>
                    <a:pt x="24" y="11"/>
                  </a:cubicBezTo>
                  <a:cubicBezTo>
                    <a:pt x="24" y="11"/>
                    <a:pt x="24" y="11"/>
                    <a:pt x="24" y="11"/>
                  </a:cubicBezTo>
                  <a:close/>
                  <a:moveTo>
                    <a:pt x="17" y="5"/>
                  </a:moveTo>
                  <a:cubicBezTo>
                    <a:pt x="20" y="6"/>
                    <a:pt x="22" y="8"/>
                    <a:pt x="24" y="11"/>
                  </a:cubicBezTo>
                  <a:cubicBezTo>
                    <a:pt x="24" y="11"/>
                    <a:pt x="24" y="11"/>
                    <a:pt x="24" y="11"/>
                  </a:cubicBezTo>
                  <a:cubicBezTo>
                    <a:pt x="22" y="8"/>
                    <a:pt x="20" y="6"/>
                    <a:pt x="17" y="5"/>
                  </a:cubicBezTo>
                  <a:cubicBezTo>
                    <a:pt x="17" y="5"/>
                    <a:pt x="17" y="5"/>
                    <a:pt x="17" y="5"/>
                  </a:cubicBezTo>
                  <a:cubicBezTo>
                    <a:pt x="16" y="5"/>
                    <a:pt x="16" y="5"/>
                    <a:pt x="16" y="4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16" y="5"/>
                    <a:pt x="16" y="5"/>
                    <a:pt x="17" y="5"/>
                  </a:cubicBezTo>
                  <a:close/>
                  <a:moveTo>
                    <a:pt x="10" y="5"/>
                  </a:moveTo>
                  <a:cubicBezTo>
                    <a:pt x="11" y="5"/>
                    <a:pt x="11" y="4"/>
                    <a:pt x="12" y="4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1" y="4"/>
                    <a:pt x="11" y="5"/>
                    <a:pt x="10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pic>
        <p:nvPicPr>
          <p:cNvPr id="2" name="圖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6114" y="3842998"/>
            <a:ext cx="4407719" cy="2376711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4900" y="4614861"/>
            <a:ext cx="4450596" cy="2047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7452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6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animBg="1"/>
      <p:bldP spid="50" grpId="0" animBg="1"/>
      <p:bldP spid="51" grpId="0" animBg="1"/>
      <p:bldP spid="16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" name="组合 51"/>
          <p:cNvGrpSpPr/>
          <p:nvPr/>
        </p:nvGrpSpPr>
        <p:grpSpPr>
          <a:xfrm rot="1192981">
            <a:off x="400243" y="127158"/>
            <a:ext cx="909196" cy="921005"/>
            <a:chOff x="2118580" y="4342651"/>
            <a:chExt cx="672245" cy="680977"/>
          </a:xfrm>
        </p:grpSpPr>
        <p:grpSp>
          <p:nvGrpSpPr>
            <p:cNvPr id="53" name="组合 52"/>
            <p:cNvGrpSpPr/>
            <p:nvPr/>
          </p:nvGrpSpPr>
          <p:grpSpPr>
            <a:xfrm>
              <a:off x="2124539" y="4342651"/>
              <a:ext cx="641611" cy="680977"/>
              <a:chOff x="2124539" y="4342651"/>
              <a:chExt cx="641611" cy="680977"/>
            </a:xfrm>
          </p:grpSpPr>
          <p:sp>
            <p:nvSpPr>
              <p:cNvPr id="71" name="任意多边形 70"/>
              <p:cNvSpPr/>
              <p:nvPr/>
            </p:nvSpPr>
            <p:spPr>
              <a:xfrm>
                <a:off x="2124539" y="4342651"/>
                <a:ext cx="641611" cy="680977"/>
              </a:xfrm>
              <a:custGeom>
                <a:avLst/>
                <a:gdLst>
                  <a:gd name="connsiteX0" fmla="*/ 63 w 140138"/>
                  <a:gd name="connsiteY0" fmla="*/ 65738 h 154344"/>
                  <a:gd name="connsiteX1" fmla="*/ 62928 w 140138"/>
                  <a:gd name="connsiteY1" fmla="*/ 16 h 154344"/>
                  <a:gd name="connsiteX2" fmla="*/ 140080 w 140138"/>
                  <a:gd name="connsiteY2" fmla="*/ 71453 h 154344"/>
                  <a:gd name="connsiteX3" fmla="*/ 74358 w 140138"/>
                  <a:gd name="connsiteY3" fmla="*/ 154321 h 154344"/>
                  <a:gd name="connsiteX4" fmla="*/ 63 w 140138"/>
                  <a:gd name="connsiteY4" fmla="*/ 65738 h 154344"/>
                  <a:gd name="connsiteX0-1" fmla="*/ 63 w 140227"/>
                  <a:gd name="connsiteY0-2" fmla="*/ 65738 h 154534"/>
                  <a:gd name="connsiteX1-3" fmla="*/ 62928 w 140227"/>
                  <a:gd name="connsiteY1-4" fmla="*/ 16 h 154534"/>
                  <a:gd name="connsiteX2-5" fmla="*/ 140080 w 140227"/>
                  <a:gd name="connsiteY2-6" fmla="*/ 71453 h 154534"/>
                  <a:gd name="connsiteX3-7" fmla="*/ 74358 w 140227"/>
                  <a:gd name="connsiteY3-8" fmla="*/ 154321 h 154534"/>
                  <a:gd name="connsiteX4-9" fmla="*/ 63 w 140227"/>
                  <a:gd name="connsiteY4-10" fmla="*/ 65738 h 154534"/>
                  <a:gd name="connsiteX0-11" fmla="*/ 63 w 140227"/>
                  <a:gd name="connsiteY0-12" fmla="*/ 65738 h 154534"/>
                  <a:gd name="connsiteX1-13" fmla="*/ 62928 w 140227"/>
                  <a:gd name="connsiteY1-14" fmla="*/ 16 h 154534"/>
                  <a:gd name="connsiteX2-15" fmla="*/ 140080 w 140227"/>
                  <a:gd name="connsiteY2-16" fmla="*/ 71453 h 154534"/>
                  <a:gd name="connsiteX3-17" fmla="*/ 74358 w 140227"/>
                  <a:gd name="connsiteY3-18" fmla="*/ 154321 h 154534"/>
                  <a:gd name="connsiteX4-19" fmla="*/ 63 w 140227"/>
                  <a:gd name="connsiteY4-20" fmla="*/ 65738 h 154534"/>
                  <a:gd name="connsiteX0-21" fmla="*/ 178 w 140342"/>
                  <a:gd name="connsiteY0-22" fmla="*/ 65738 h 154534"/>
                  <a:gd name="connsiteX1-23" fmla="*/ 63043 w 140342"/>
                  <a:gd name="connsiteY1-24" fmla="*/ 16 h 154534"/>
                  <a:gd name="connsiteX2-25" fmla="*/ 140195 w 140342"/>
                  <a:gd name="connsiteY2-26" fmla="*/ 71453 h 154534"/>
                  <a:gd name="connsiteX3-27" fmla="*/ 74473 w 140342"/>
                  <a:gd name="connsiteY3-28" fmla="*/ 154321 h 154534"/>
                  <a:gd name="connsiteX4-29" fmla="*/ 178 w 140342"/>
                  <a:gd name="connsiteY4-30" fmla="*/ 65738 h 154534"/>
                  <a:gd name="connsiteX0-31" fmla="*/ 178 w 140342"/>
                  <a:gd name="connsiteY0-32" fmla="*/ 65740 h 154536"/>
                  <a:gd name="connsiteX1-33" fmla="*/ 63043 w 140342"/>
                  <a:gd name="connsiteY1-34" fmla="*/ 18 h 154536"/>
                  <a:gd name="connsiteX2-35" fmla="*/ 140195 w 140342"/>
                  <a:gd name="connsiteY2-36" fmla="*/ 71455 h 154536"/>
                  <a:gd name="connsiteX3-37" fmla="*/ 74473 w 140342"/>
                  <a:gd name="connsiteY3-38" fmla="*/ 154323 h 154536"/>
                  <a:gd name="connsiteX4-39" fmla="*/ 178 w 140342"/>
                  <a:gd name="connsiteY4-40" fmla="*/ 65740 h 154536"/>
                  <a:gd name="connsiteX0-41" fmla="*/ 9 w 140173"/>
                  <a:gd name="connsiteY0-42" fmla="*/ 71451 h 160247"/>
                  <a:gd name="connsiteX1-43" fmla="*/ 71446 w 140173"/>
                  <a:gd name="connsiteY1-44" fmla="*/ 14 h 160247"/>
                  <a:gd name="connsiteX2-45" fmla="*/ 140026 w 140173"/>
                  <a:gd name="connsiteY2-46" fmla="*/ 77166 h 160247"/>
                  <a:gd name="connsiteX3-47" fmla="*/ 74304 w 140173"/>
                  <a:gd name="connsiteY3-48" fmla="*/ 160034 h 160247"/>
                  <a:gd name="connsiteX4-49" fmla="*/ 9 w 140173"/>
                  <a:gd name="connsiteY4-50" fmla="*/ 71451 h 160247"/>
                  <a:gd name="connsiteX0-51" fmla="*/ 9 w 140173"/>
                  <a:gd name="connsiteY0-52" fmla="*/ 71451 h 148862"/>
                  <a:gd name="connsiteX1-53" fmla="*/ 71446 w 140173"/>
                  <a:gd name="connsiteY1-54" fmla="*/ 14 h 148862"/>
                  <a:gd name="connsiteX2-55" fmla="*/ 140026 w 140173"/>
                  <a:gd name="connsiteY2-56" fmla="*/ 77166 h 148862"/>
                  <a:gd name="connsiteX3-57" fmla="*/ 74304 w 140173"/>
                  <a:gd name="connsiteY3-58" fmla="*/ 148604 h 148862"/>
                  <a:gd name="connsiteX4-59" fmla="*/ 9 w 140173"/>
                  <a:gd name="connsiteY4-60" fmla="*/ 71451 h 148862"/>
                  <a:gd name="connsiteX0-61" fmla="*/ 9 w 141024"/>
                  <a:gd name="connsiteY0-62" fmla="*/ 71451 h 148862"/>
                  <a:gd name="connsiteX1-63" fmla="*/ 71446 w 141024"/>
                  <a:gd name="connsiteY1-64" fmla="*/ 14 h 148862"/>
                  <a:gd name="connsiteX2-65" fmla="*/ 140026 w 141024"/>
                  <a:gd name="connsiteY2-66" fmla="*/ 77166 h 148862"/>
                  <a:gd name="connsiteX3-67" fmla="*/ 74304 w 141024"/>
                  <a:gd name="connsiteY3-68" fmla="*/ 148604 h 148862"/>
                  <a:gd name="connsiteX4-69" fmla="*/ 9 w 141024"/>
                  <a:gd name="connsiteY4-70" fmla="*/ 71451 h 148862"/>
                  <a:gd name="connsiteX0-71" fmla="*/ 9 w 140173"/>
                  <a:gd name="connsiteY0-72" fmla="*/ 71451 h 148862"/>
                  <a:gd name="connsiteX1-73" fmla="*/ 71446 w 140173"/>
                  <a:gd name="connsiteY1-74" fmla="*/ 14 h 148862"/>
                  <a:gd name="connsiteX2-75" fmla="*/ 140026 w 140173"/>
                  <a:gd name="connsiteY2-76" fmla="*/ 77166 h 148862"/>
                  <a:gd name="connsiteX3-77" fmla="*/ 74304 w 140173"/>
                  <a:gd name="connsiteY3-78" fmla="*/ 148604 h 148862"/>
                  <a:gd name="connsiteX4-79" fmla="*/ 9 w 140173"/>
                  <a:gd name="connsiteY4-80" fmla="*/ 71451 h 148862"/>
                  <a:gd name="connsiteX0-81" fmla="*/ 9 w 140257"/>
                  <a:gd name="connsiteY0-82" fmla="*/ 71451 h 148862"/>
                  <a:gd name="connsiteX1-83" fmla="*/ 71446 w 140257"/>
                  <a:gd name="connsiteY1-84" fmla="*/ 14 h 148862"/>
                  <a:gd name="connsiteX2-85" fmla="*/ 140026 w 140257"/>
                  <a:gd name="connsiteY2-86" fmla="*/ 77166 h 148862"/>
                  <a:gd name="connsiteX3-87" fmla="*/ 74304 w 140257"/>
                  <a:gd name="connsiteY3-88" fmla="*/ 148604 h 148862"/>
                  <a:gd name="connsiteX4-89" fmla="*/ 9 w 140257"/>
                  <a:gd name="connsiteY4-90" fmla="*/ 71451 h 148862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</a:cxnLst>
                <a:rect l="l" t="t" r="r" b="b"/>
                <a:pathLst>
                  <a:path w="140257" h="148862">
                    <a:moveTo>
                      <a:pt x="9" y="71451"/>
                    </a:moveTo>
                    <a:cubicBezTo>
                      <a:pt x="-467" y="46686"/>
                      <a:pt x="19535" y="-938"/>
                      <a:pt x="71446" y="14"/>
                    </a:cubicBezTo>
                    <a:cubicBezTo>
                      <a:pt x="123357" y="966"/>
                      <a:pt x="142638" y="44242"/>
                      <a:pt x="140026" y="77166"/>
                    </a:cubicBezTo>
                    <a:cubicBezTo>
                      <a:pt x="141931" y="102883"/>
                      <a:pt x="125739" y="152890"/>
                      <a:pt x="74304" y="148604"/>
                    </a:cubicBezTo>
                    <a:cubicBezTo>
                      <a:pt x="22869" y="144318"/>
                      <a:pt x="485" y="96216"/>
                      <a:pt x="9" y="71451"/>
                    </a:cubicBezTo>
                    <a:close/>
                  </a:path>
                </a:pathLst>
              </a:custGeom>
              <a:noFill/>
              <a:ln w="25400" cap="rnd">
                <a:solidFill>
                  <a:schemeClr val="tx1">
                    <a:lumMod val="85000"/>
                    <a:lumOff val="15000"/>
                  </a:scheme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2" name="任意多边形 71"/>
              <p:cNvSpPr/>
              <p:nvPr/>
            </p:nvSpPr>
            <p:spPr>
              <a:xfrm>
                <a:off x="2176934" y="4495047"/>
                <a:ext cx="227805" cy="371040"/>
              </a:xfrm>
              <a:custGeom>
                <a:avLst/>
                <a:gdLst>
                  <a:gd name="connsiteX0" fmla="*/ 131483 w 768692"/>
                  <a:gd name="connsiteY0" fmla="*/ 0 h 962212"/>
                  <a:gd name="connsiteX1" fmla="*/ 394448 w 768692"/>
                  <a:gd name="connsiteY1" fmla="*/ 197223 h 962212"/>
                  <a:gd name="connsiteX2" fmla="*/ 621553 w 768692"/>
                  <a:gd name="connsiteY2" fmla="*/ 137459 h 962212"/>
                  <a:gd name="connsiteX3" fmla="*/ 764989 w 768692"/>
                  <a:gd name="connsiteY3" fmla="*/ 472141 h 962212"/>
                  <a:gd name="connsiteX4" fmla="*/ 472142 w 768692"/>
                  <a:gd name="connsiteY4" fmla="*/ 531906 h 962212"/>
                  <a:gd name="connsiteX5" fmla="*/ 591671 w 768692"/>
                  <a:gd name="connsiteY5" fmla="*/ 770965 h 962212"/>
                  <a:gd name="connsiteX6" fmla="*/ 442259 w 768692"/>
                  <a:gd name="connsiteY6" fmla="*/ 806823 h 962212"/>
                  <a:gd name="connsiteX7" fmla="*/ 352612 w 768692"/>
                  <a:gd name="connsiteY7" fmla="*/ 693271 h 962212"/>
                  <a:gd name="connsiteX8" fmla="*/ 197224 w 768692"/>
                  <a:gd name="connsiteY8" fmla="*/ 878541 h 962212"/>
                  <a:gd name="connsiteX9" fmla="*/ 0 w 768692"/>
                  <a:gd name="connsiteY9" fmla="*/ 962212 h 962212"/>
                  <a:gd name="connsiteX0-1" fmla="*/ 61103 w 698312"/>
                  <a:gd name="connsiteY0-2" fmla="*/ 0 h 1082820"/>
                  <a:gd name="connsiteX1-3" fmla="*/ 324068 w 698312"/>
                  <a:gd name="connsiteY1-4" fmla="*/ 197223 h 1082820"/>
                  <a:gd name="connsiteX2-5" fmla="*/ 551173 w 698312"/>
                  <a:gd name="connsiteY2-6" fmla="*/ 137459 h 1082820"/>
                  <a:gd name="connsiteX3-7" fmla="*/ 694609 w 698312"/>
                  <a:gd name="connsiteY3-8" fmla="*/ 472141 h 1082820"/>
                  <a:gd name="connsiteX4-9" fmla="*/ 401762 w 698312"/>
                  <a:gd name="connsiteY4-10" fmla="*/ 531906 h 1082820"/>
                  <a:gd name="connsiteX5-11" fmla="*/ 521291 w 698312"/>
                  <a:gd name="connsiteY5-12" fmla="*/ 770965 h 1082820"/>
                  <a:gd name="connsiteX6-13" fmla="*/ 371879 w 698312"/>
                  <a:gd name="connsiteY6-14" fmla="*/ 806823 h 1082820"/>
                  <a:gd name="connsiteX7-15" fmla="*/ 282232 w 698312"/>
                  <a:gd name="connsiteY7-16" fmla="*/ 693271 h 1082820"/>
                  <a:gd name="connsiteX8-17" fmla="*/ 126844 w 698312"/>
                  <a:gd name="connsiteY8-18" fmla="*/ 878541 h 1082820"/>
                  <a:gd name="connsiteX9-19" fmla="*/ 0 w 698312"/>
                  <a:gd name="connsiteY9-20" fmla="*/ 1082820 h 1082820"/>
                  <a:gd name="connsiteX0-21" fmla="*/ 61103 w 698312"/>
                  <a:gd name="connsiteY0-22" fmla="*/ 0 h 1082820"/>
                  <a:gd name="connsiteX1-23" fmla="*/ 324068 w 698312"/>
                  <a:gd name="connsiteY1-24" fmla="*/ 197223 h 1082820"/>
                  <a:gd name="connsiteX2-25" fmla="*/ 551173 w 698312"/>
                  <a:gd name="connsiteY2-26" fmla="*/ 137459 h 1082820"/>
                  <a:gd name="connsiteX3-27" fmla="*/ 694609 w 698312"/>
                  <a:gd name="connsiteY3-28" fmla="*/ 472141 h 1082820"/>
                  <a:gd name="connsiteX4-29" fmla="*/ 401762 w 698312"/>
                  <a:gd name="connsiteY4-30" fmla="*/ 531906 h 1082820"/>
                  <a:gd name="connsiteX5-31" fmla="*/ 521291 w 698312"/>
                  <a:gd name="connsiteY5-32" fmla="*/ 770965 h 1082820"/>
                  <a:gd name="connsiteX6-33" fmla="*/ 371879 w 698312"/>
                  <a:gd name="connsiteY6-34" fmla="*/ 806823 h 1082820"/>
                  <a:gd name="connsiteX7-35" fmla="*/ 282232 w 698312"/>
                  <a:gd name="connsiteY7-36" fmla="*/ 693271 h 1082820"/>
                  <a:gd name="connsiteX8-37" fmla="*/ 176111 w 698312"/>
                  <a:gd name="connsiteY8-38" fmla="*/ 905342 h 1082820"/>
                  <a:gd name="connsiteX9-39" fmla="*/ 0 w 698312"/>
                  <a:gd name="connsiteY9-40" fmla="*/ 1082820 h 1082820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  <a:cxn ang="0">
                    <a:pos x="connsiteX6-13" y="connsiteY6-14"/>
                  </a:cxn>
                  <a:cxn ang="0">
                    <a:pos x="connsiteX7-15" y="connsiteY7-16"/>
                  </a:cxn>
                  <a:cxn ang="0">
                    <a:pos x="connsiteX8-17" y="connsiteY8-18"/>
                  </a:cxn>
                  <a:cxn ang="0">
                    <a:pos x="connsiteX9-19" y="connsiteY9-20"/>
                  </a:cxn>
                </a:cxnLst>
                <a:rect l="l" t="t" r="r" b="b"/>
                <a:pathLst>
                  <a:path w="698312" h="1082820">
                    <a:moveTo>
                      <a:pt x="61103" y="0"/>
                    </a:moveTo>
                    <a:cubicBezTo>
                      <a:pt x="151746" y="87156"/>
                      <a:pt x="242390" y="174313"/>
                      <a:pt x="324068" y="197223"/>
                    </a:cubicBezTo>
                    <a:cubicBezTo>
                      <a:pt x="405746" y="220133"/>
                      <a:pt x="489416" y="91639"/>
                      <a:pt x="551173" y="137459"/>
                    </a:cubicBezTo>
                    <a:cubicBezTo>
                      <a:pt x="612930" y="183279"/>
                      <a:pt x="719511" y="406400"/>
                      <a:pt x="694609" y="472141"/>
                    </a:cubicBezTo>
                    <a:cubicBezTo>
                      <a:pt x="669707" y="537882"/>
                      <a:pt x="430648" y="482102"/>
                      <a:pt x="401762" y="531906"/>
                    </a:cubicBezTo>
                    <a:cubicBezTo>
                      <a:pt x="372876" y="581710"/>
                      <a:pt x="526272" y="725146"/>
                      <a:pt x="521291" y="770965"/>
                    </a:cubicBezTo>
                    <a:cubicBezTo>
                      <a:pt x="516311" y="816785"/>
                      <a:pt x="411722" y="819772"/>
                      <a:pt x="371879" y="806823"/>
                    </a:cubicBezTo>
                    <a:cubicBezTo>
                      <a:pt x="332036" y="793874"/>
                      <a:pt x="314860" y="676851"/>
                      <a:pt x="282232" y="693271"/>
                    </a:cubicBezTo>
                    <a:cubicBezTo>
                      <a:pt x="249604" y="709691"/>
                      <a:pt x="223150" y="840417"/>
                      <a:pt x="176111" y="905342"/>
                    </a:cubicBezTo>
                    <a:cubicBezTo>
                      <a:pt x="129072" y="970267"/>
                      <a:pt x="69227" y="1063396"/>
                      <a:pt x="0" y="1082820"/>
                    </a:cubicBezTo>
                  </a:path>
                </a:pathLst>
              </a:custGeom>
              <a:noFill/>
              <a:ln w="25400" cap="rnd">
                <a:solidFill>
                  <a:schemeClr val="tx1">
                    <a:lumMod val="85000"/>
                    <a:lumOff val="15000"/>
                  </a:scheme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3" name="任意多边形 72"/>
              <p:cNvSpPr/>
              <p:nvPr/>
            </p:nvSpPr>
            <p:spPr>
              <a:xfrm>
                <a:off x="2353279" y="4809159"/>
                <a:ext cx="49757" cy="61548"/>
              </a:xfrm>
              <a:custGeom>
                <a:avLst/>
                <a:gdLst>
                  <a:gd name="connsiteX0" fmla="*/ 6763 w 126447"/>
                  <a:gd name="connsiteY0" fmla="*/ 18499 h 191822"/>
                  <a:gd name="connsiteX1" fmla="*/ 126292 w 126447"/>
                  <a:gd name="connsiteY1" fmla="*/ 24476 h 191822"/>
                  <a:gd name="connsiteX2" fmla="*/ 30669 w 126447"/>
                  <a:gd name="connsiteY2" fmla="*/ 191817 h 191822"/>
                  <a:gd name="connsiteX3" fmla="*/ 6763 w 126447"/>
                  <a:gd name="connsiteY3" fmla="*/ 18499 h 191822"/>
                  <a:gd name="connsiteX0-1" fmla="*/ 394 w 120595"/>
                  <a:gd name="connsiteY0-2" fmla="*/ 16500 h 159942"/>
                  <a:gd name="connsiteX1-3" fmla="*/ 119923 w 120595"/>
                  <a:gd name="connsiteY1-4" fmla="*/ 22477 h 159942"/>
                  <a:gd name="connsiteX2-5" fmla="*/ 84065 w 120595"/>
                  <a:gd name="connsiteY2-6" fmla="*/ 159936 h 159942"/>
                  <a:gd name="connsiteX3-7" fmla="*/ 394 w 120595"/>
                  <a:gd name="connsiteY3-8" fmla="*/ 16500 h 159942"/>
                  <a:gd name="connsiteX0-9" fmla="*/ 939 w 129518"/>
                  <a:gd name="connsiteY0-10" fmla="*/ 16500 h 160211"/>
                  <a:gd name="connsiteX1-11" fmla="*/ 120468 w 129518"/>
                  <a:gd name="connsiteY1-12" fmla="*/ 22477 h 160211"/>
                  <a:gd name="connsiteX2-13" fmla="*/ 84610 w 129518"/>
                  <a:gd name="connsiteY2-14" fmla="*/ 159936 h 160211"/>
                  <a:gd name="connsiteX3-15" fmla="*/ 939 w 129518"/>
                  <a:gd name="connsiteY3-16" fmla="*/ 16500 h 160211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129518" h="160211">
                    <a:moveTo>
                      <a:pt x="939" y="16500"/>
                    </a:moveTo>
                    <a:cubicBezTo>
                      <a:pt x="6915" y="-6410"/>
                      <a:pt x="116484" y="-6409"/>
                      <a:pt x="120468" y="22477"/>
                    </a:cubicBezTo>
                    <a:cubicBezTo>
                      <a:pt x="124452" y="51363"/>
                      <a:pt x="152344" y="152964"/>
                      <a:pt x="84610" y="159936"/>
                    </a:cubicBezTo>
                    <a:cubicBezTo>
                      <a:pt x="16876" y="166908"/>
                      <a:pt x="-5037" y="39410"/>
                      <a:pt x="939" y="16500"/>
                    </a:cubicBezTo>
                    <a:close/>
                  </a:path>
                </a:pathLst>
              </a:custGeom>
              <a:noFill/>
              <a:ln w="25400" cap="rnd">
                <a:solidFill>
                  <a:schemeClr val="tx1">
                    <a:lumMod val="85000"/>
                    <a:lumOff val="15000"/>
                  </a:scheme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4" name="任意多边形 73"/>
              <p:cNvSpPr/>
              <p:nvPr/>
            </p:nvSpPr>
            <p:spPr>
              <a:xfrm>
                <a:off x="2500518" y="4409062"/>
                <a:ext cx="255640" cy="461540"/>
              </a:xfrm>
              <a:custGeom>
                <a:avLst/>
                <a:gdLst>
                  <a:gd name="connsiteX0" fmla="*/ 420402 w 665437"/>
                  <a:gd name="connsiteY0" fmla="*/ 0 h 1201399"/>
                  <a:gd name="connsiteX1" fmla="*/ 181343 w 665437"/>
                  <a:gd name="connsiteY1" fmla="*/ 161365 h 1201399"/>
                  <a:gd name="connsiteX2" fmla="*/ 37908 w 665437"/>
                  <a:gd name="connsiteY2" fmla="*/ 173318 h 1201399"/>
                  <a:gd name="connsiteX3" fmla="*/ 2049 w 665437"/>
                  <a:gd name="connsiteY3" fmla="*/ 239059 h 1201399"/>
                  <a:gd name="connsiteX4" fmla="*/ 37908 w 665437"/>
                  <a:gd name="connsiteY4" fmla="*/ 579718 h 1201399"/>
                  <a:gd name="connsiteX5" fmla="*/ 306849 w 665437"/>
                  <a:gd name="connsiteY5" fmla="*/ 753036 h 1201399"/>
                  <a:gd name="connsiteX6" fmla="*/ 282943 w 665437"/>
                  <a:gd name="connsiteY6" fmla="*/ 926353 h 1201399"/>
                  <a:gd name="connsiteX7" fmla="*/ 336731 w 665437"/>
                  <a:gd name="connsiteY7" fmla="*/ 1093695 h 1201399"/>
                  <a:gd name="connsiteX8" fmla="*/ 306849 w 665437"/>
                  <a:gd name="connsiteY8" fmla="*/ 1201271 h 1201399"/>
                  <a:gd name="connsiteX9" fmla="*/ 408449 w 665437"/>
                  <a:gd name="connsiteY9" fmla="*/ 1111624 h 1201399"/>
                  <a:gd name="connsiteX10" fmla="*/ 444308 w 665437"/>
                  <a:gd name="connsiteY10" fmla="*/ 944283 h 1201399"/>
                  <a:gd name="connsiteX11" fmla="*/ 516025 w 665437"/>
                  <a:gd name="connsiteY11" fmla="*/ 818777 h 1201399"/>
                  <a:gd name="connsiteX12" fmla="*/ 665437 w 665437"/>
                  <a:gd name="connsiteY12" fmla="*/ 753036 h 12013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665437" h="1201399">
                    <a:moveTo>
                      <a:pt x="420402" y="0"/>
                    </a:moveTo>
                    <a:cubicBezTo>
                      <a:pt x="332747" y="66239"/>
                      <a:pt x="245092" y="132479"/>
                      <a:pt x="181343" y="161365"/>
                    </a:cubicBezTo>
                    <a:cubicBezTo>
                      <a:pt x="117594" y="190251"/>
                      <a:pt x="67790" y="160369"/>
                      <a:pt x="37908" y="173318"/>
                    </a:cubicBezTo>
                    <a:cubicBezTo>
                      <a:pt x="8026" y="186267"/>
                      <a:pt x="2049" y="171326"/>
                      <a:pt x="2049" y="239059"/>
                    </a:cubicBezTo>
                    <a:cubicBezTo>
                      <a:pt x="2049" y="306792"/>
                      <a:pt x="-12892" y="494055"/>
                      <a:pt x="37908" y="579718"/>
                    </a:cubicBezTo>
                    <a:cubicBezTo>
                      <a:pt x="88708" y="665381"/>
                      <a:pt x="266010" y="695264"/>
                      <a:pt x="306849" y="753036"/>
                    </a:cubicBezTo>
                    <a:cubicBezTo>
                      <a:pt x="347688" y="810808"/>
                      <a:pt x="277963" y="869577"/>
                      <a:pt x="282943" y="926353"/>
                    </a:cubicBezTo>
                    <a:cubicBezTo>
                      <a:pt x="287923" y="983129"/>
                      <a:pt x="332747" y="1047875"/>
                      <a:pt x="336731" y="1093695"/>
                    </a:cubicBezTo>
                    <a:cubicBezTo>
                      <a:pt x="340715" y="1139515"/>
                      <a:pt x="294896" y="1198283"/>
                      <a:pt x="306849" y="1201271"/>
                    </a:cubicBezTo>
                    <a:cubicBezTo>
                      <a:pt x="318802" y="1204259"/>
                      <a:pt x="385539" y="1154455"/>
                      <a:pt x="408449" y="1111624"/>
                    </a:cubicBezTo>
                    <a:cubicBezTo>
                      <a:pt x="431359" y="1068793"/>
                      <a:pt x="426379" y="993091"/>
                      <a:pt x="444308" y="944283"/>
                    </a:cubicBezTo>
                    <a:cubicBezTo>
                      <a:pt x="462237" y="895475"/>
                      <a:pt x="479170" y="850651"/>
                      <a:pt x="516025" y="818777"/>
                    </a:cubicBezTo>
                    <a:cubicBezTo>
                      <a:pt x="552880" y="786903"/>
                      <a:pt x="609158" y="769969"/>
                      <a:pt x="665437" y="753036"/>
                    </a:cubicBezTo>
                  </a:path>
                </a:pathLst>
              </a:custGeom>
              <a:noFill/>
              <a:ln w="25400" cap="rnd">
                <a:solidFill>
                  <a:schemeClr val="tx1">
                    <a:lumMod val="85000"/>
                    <a:lumOff val="15000"/>
                  </a:scheme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5" name="任意多边形 74"/>
              <p:cNvSpPr/>
              <p:nvPr/>
            </p:nvSpPr>
            <p:spPr>
              <a:xfrm>
                <a:off x="2693191" y="4801426"/>
                <a:ext cx="48215" cy="91839"/>
              </a:xfrm>
              <a:custGeom>
                <a:avLst/>
                <a:gdLst>
                  <a:gd name="connsiteX0" fmla="*/ 125506 w 125506"/>
                  <a:gd name="connsiteY0" fmla="*/ 0 h 239059"/>
                  <a:gd name="connsiteX1" fmla="*/ 59765 w 125506"/>
                  <a:gd name="connsiteY1" fmla="*/ 23906 h 239059"/>
                  <a:gd name="connsiteX2" fmla="*/ 0 w 125506"/>
                  <a:gd name="connsiteY2" fmla="*/ 143435 h 239059"/>
                  <a:gd name="connsiteX3" fmla="*/ 59765 w 125506"/>
                  <a:gd name="connsiteY3" fmla="*/ 239059 h 2390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5506" h="239059">
                    <a:moveTo>
                      <a:pt x="125506" y="0"/>
                    </a:moveTo>
                    <a:cubicBezTo>
                      <a:pt x="103094" y="0"/>
                      <a:pt x="80683" y="0"/>
                      <a:pt x="59765" y="23906"/>
                    </a:cubicBezTo>
                    <a:cubicBezTo>
                      <a:pt x="38847" y="47812"/>
                      <a:pt x="0" y="107576"/>
                      <a:pt x="0" y="143435"/>
                    </a:cubicBezTo>
                    <a:cubicBezTo>
                      <a:pt x="0" y="179294"/>
                      <a:pt x="29882" y="209176"/>
                      <a:pt x="59765" y="239059"/>
                    </a:cubicBezTo>
                  </a:path>
                </a:pathLst>
              </a:custGeom>
              <a:noFill/>
              <a:ln w="25400" cap="rnd">
                <a:solidFill>
                  <a:schemeClr val="tx1">
                    <a:lumMod val="85000"/>
                    <a:lumOff val="15000"/>
                  </a:scheme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54" name="任意多边形 53"/>
            <p:cNvSpPr/>
            <p:nvPr/>
          </p:nvSpPr>
          <p:spPr>
            <a:xfrm rot="20279529">
              <a:off x="2598988" y="4623569"/>
              <a:ext cx="174702" cy="83215"/>
            </a:xfrm>
            <a:custGeom>
              <a:avLst/>
              <a:gdLst>
                <a:gd name="connsiteX0" fmla="*/ 0 w 145605"/>
                <a:gd name="connsiteY0" fmla="*/ 221320 h 221320"/>
                <a:gd name="connsiteX1" fmla="*/ 66978 w 145605"/>
                <a:gd name="connsiteY1" fmla="*/ 107748 h 221320"/>
                <a:gd name="connsiteX2" fmla="*/ 145605 w 145605"/>
                <a:gd name="connsiteY2" fmla="*/ 0 h 221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5605" h="221320">
                  <a:moveTo>
                    <a:pt x="0" y="221320"/>
                  </a:moveTo>
                  <a:cubicBezTo>
                    <a:pt x="21355" y="182977"/>
                    <a:pt x="42711" y="144635"/>
                    <a:pt x="66978" y="107748"/>
                  </a:cubicBezTo>
                  <a:cubicBezTo>
                    <a:pt x="91245" y="70861"/>
                    <a:pt x="118425" y="35430"/>
                    <a:pt x="145605" y="0"/>
                  </a:cubicBezTo>
                </a:path>
              </a:pathLst>
            </a:custGeom>
            <a:noFill/>
            <a:ln w="6350" cap="rnd">
              <a:solidFill>
                <a:schemeClr val="tx1">
                  <a:lumMod val="85000"/>
                  <a:lumOff val="15000"/>
                </a:scheme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5" name="任意多边形 54"/>
            <p:cNvSpPr/>
            <p:nvPr/>
          </p:nvSpPr>
          <p:spPr>
            <a:xfrm rot="20279529">
              <a:off x="2479596" y="4480372"/>
              <a:ext cx="223342" cy="118799"/>
            </a:xfrm>
            <a:custGeom>
              <a:avLst/>
              <a:gdLst>
                <a:gd name="connsiteX0" fmla="*/ 0 w 145605"/>
                <a:gd name="connsiteY0" fmla="*/ 221320 h 221320"/>
                <a:gd name="connsiteX1" fmla="*/ 66978 w 145605"/>
                <a:gd name="connsiteY1" fmla="*/ 107748 h 221320"/>
                <a:gd name="connsiteX2" fmla="*/ 145605 w 145605"/>
                <a:gd name="connsiteY2" fmla="*/ 0 h 221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5605" h="221320">
                  <a:moveTo>
                    <a:pt x="0" y="221320"/>
                  </a:moveTo>
                  <a:cubicBezTo>
                    <a:pt x="21355" y="182977"/>
                    <a:pt x="42711" y="144635"/>
                    <a:pt x="66978" y="107748"/>
                  </a:cubicBezTo>
                  <a:cubicBezTo>
                    <a:pt x="91245" y="70861"/>
                    <a:pt x="118425" y="35430"/>
                    <a:pt x="145605" y="0"/>
                  </a:cubicBezTo>
                </a:path>
              </a:pathLst>
            </a:custGeom>
            <a:noFill/>
            <a:ln w="6350" cap="rnd">
              <a:solidFill>
                <a:schemeClr val="tx1">
                  <a:lumMod val="85000"/>
                  <a:lumOff val="15000"/>
                </a:scheme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6" name="任意多边形 55"/>
            <p:cNvSpPr/>
            <p:nvPr/>
          </p:nvSpPr>
          <p:spPr>
            <a:xfrm rot="20279529">
              <a:off x="2127434" y="4559064"/>
              <a:ext cx="113703" cy="55204"/>
            </a:xfrm>
            <a:custGeom>
              <a:avLst/>
              <a:gdLst>
                <a:gd name="connsiteX0" fmla="*/ 0 w 145605"/>
                <a:gd name="connsiteY0" fmla="*/ 221320 h 221320"/>
                <a:gd name="connsiteX1" fmla="*/ 66978 w 145605"/>
                <a:gd name="connsiteY1" fmla="*/ 107748 h 221320"/>
                <a:gd name="connsiteX2" fmla="*/ 145605 w 145605"/>
                <a:gd name="connsiteY2" fmla="*/ 0 h 221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5605" h="221320">
                  <a:moveTo>
                    <a:pt x="0" y="221320"/>
                  </a:moveTo>
                  <a:cubicBezTo>
                    <a:pt x="21355" y="182977"/>
                    <a:pt x="42711" y="144635"/>
                    <a:pt x="66978" y="107748"/>
                  </a:cubicBezTo>
                  <a:cubicBezTo>
                    <a:pt x="91245" y="70861"/>
                    <a:pt x="118425" y="35430"/>
                    <a:pt x="145605" y="0"/>
                  </a:cubicBezTo>
                </a:path>
              </a:pathLst>
            </a:custGeom>
            <a:noFill/>
            <a:ln w="6350" cap="rnd">
              <a:solidFill>
                <a:schemeClr val="tx1">
                  <a:lumMod val="85000"/>
                  <a:lumOff val="15000"/>
                </a:scheme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7" name="任意多边形 56"/>
            <p:cNvSpPr/>
            <p:nvPr/>
          </p:nvSpPr>
          <p:spPr>
            <a:xfrm rot="20279529">
              <a:off x="2594342" y="4571927"/>
              <a:ext cx="163589" cy="96477"/>
            </a:xfrm>
            <a:custGeom>
              <a:avLst/>
              <a:gdLst>
                <a:gd name="connsiteX0" fmla="*/ 0 w 145605"/>
                <a:gd name="connsiteY0" fmla="*/ 221320 h 221320"/>
                <a:gd name="connsiteX1" fmla="*/ 66978 w 145605"/>
                <a:gd name="connsiteY1" fmla="*/ 107748 h 221320"/>
                <a:gd name="connsiteX2" fmla="*/ 145605 w 145605"/>
                <a:gd name="connsiteY2" fmla="*/ 0 h 221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5605" h="221320">
                  <a:moveTo>
                    <a:pt x="0" y="221320"/>
                  </a:moveTo>
                  <a:cubicBezTo>
                    <a:pt x="21355" y="182977"/>
                    <a:pt x="42711" y="144635"/>
                    <a:pt x="66978" y="107748"/>
                  </a:cubicBezTo>
                  <a:cubicBezTo>
                    <a:pt x="91245" y="70861"/>
                    <a:pt x="118425" y="35430"/>
                    <a:pt x="145605" y="0"/>
                  </a:cubicBezTo>
                </a:path>
              </a:pathLst>
            </a:custGeom>
            <a:noFill/>
            <a:ln w="6350" cap="rnd">
              <a:solidFill>
                <a:schemeClr val="tx1">
                  <a:lumMod val="85000"/>
                  <a:lumOff val="15000"/>
                </a:scheme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8" name="任意多边形 57"/>
            <p:cNvSpPr/>
            <p:nvPr/>
          </p:nvSpPr>
          <p:spPr>
            <a:xfrm rot="20279529">
              <a:off x="2135496" y="4638952"/>
              <a:ext cx="269481" cy="148399"/>
            </a:xfrm>
            <a:custGeom>
              <a:avLst/>
              <a:gdLst>
                <a:gd name="connsiteX0" fmla="*/ 0 w 145605"/>
                <a:gd name="connsiteY0" fmla="*/ 221320 h 221320"/>
                <a:gd name="connsiteX1" fmla="*/ 66978 w 145605"/>
                <a:gd name="connsiteY1" fmla="*/ 107748 h 221320"/>
                <a:gd name="connsiteX2" fmla="*/ 145605 w 145605"/>
                <a:gd name="connsiteY2" fmla="*/ 0 h 221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5605" h="221320">
                  <a:moveTo>
                    <a:pt x="0" y="221320"/>
                  </a:moveTo>
                  <a:cubicBezTo>
                    <a:pt x="21355" y="182977"/>
                    <a:pt x="42711" y="144635"/>
                    <a:pt x="66978" y="107748"/>
                  </a:cubicBezTo>
                  <a:cubicBezTo>
                    <a:pt x="91245" y="70861"/>
                    <a:pt x="118425" y="35430"/>
                    <a:pt x="145605" y="0"/>
                  </a:cubicBezTo>
                </a:path>
              </a:pathLst>
            </a:custGeom>
            <a:noFill/>
            <a:ln w="6350" cap="rnd">
              <a:solidFill>
                <a:schemeClr val="tx1">
                  <a:lumMod val="85000"/>
                  <a:lumOff val="15000"/>
                </a:scheme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9" name="任意多边形 58"/>
            <p:cNvSpPr/>
            <p:nvPr/>
          </p:nvSpPr>
          <p:spPr>
            <a:xfrm rot="20279529">
              <a:off x="2551872" y="4532481"/>
              <a:ext cx="202631" cy="103393"/>
            </a:xfrm>
            <a:custGeom>
              <a:avLst/>
              <a:gdLst>
                <a:gd name="connsiteX0" fmla="*/ 0 w 145605"/>
                <a:gd name="connsiteY0" fmla="*/ 221320 h 221320"/>
                <a:gd name="connsiteX1" fmla="*/ 66978 w 145605"/>
                <a:gd name="connsiteY1" fmla="*/ 107748 h 221320"/>
                <a:gd name="connsiteX2" fmla="*/ 145605 w 145605"/>
                <a:gd name="connsiteY2" fmla="*/ 0 h 221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5605" h="221320">
                  <a:moveTo>
                    <a:pt x="0" y="221320"/>
                  </a:moveTo>
                  <a:cubicBezTo>
                    <a:pt x="21355" y="182977"/>
                    <a:pt x="42711" y="144635"/>
                    <a:pt x="66978" y="107748"/>
                  </a:cubicBezTo>
                  <a:cubicBezTo>
                    <a:pt x="91245" y="70861"/>
                    <a:pt x="118425" y="35430"/>
                    <a:pt x="145605" y="0"/>
                  </a:cubicBezTo>
                </a:path>
              </a:pathLst>
            </a:custGeom>
            <a:noFill/>
            <a:ln w="6350" cap="rnd">
              <a:solidFill>
                <a:schemeClr val="tx1">
                  <a:lumMod val="85000"/>
                  <a:lumOff val="15000"/>
                </a:scheme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0" name="任意多边形 59"/>
            <p:cNvSpPr/>
            <p:nvPr/>
          </p:nvSpPr>
          <p:spPr>
            <a:xfrm rot="20279529">
              <a:off x="2524326" y="4506288"/>
              <a:ext cx="197416" cy="96522"/>
            </a:xfrm>
            <a:custGeom>
              <a:avLst/>
              <a:gdLst>
                <a:gd name="connsiteX0" fmla="*/ 0 w 145605"/>
                <a:gd name="connsiteY0" fmla="*/ 221320 h 221320"/>
                <a:gd name="connsiteX1" fmla="*/ 66978 w 145605"/>
                <a:gd name="connsiteY1" fmla="*/ 107748 h 221320"/>
                <a:gd name="connsiteX2" fmla="*/ 145605 w 145605"/>
                <a:gd name="connsiteY2" fmla="*/ 0 h 221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5605" h="221320">
                  <a:moveTo>
                    <a:pt x="0" y="221320"/>
                  </a:moveTo>
                  <a:cubicBezTo>
                    <a:pt x="21355" y="182977"/>
                    <a:pt x="42711" y="144635"/>
                    <a:pt x="66978" y="107748"/>
                  </a:cubicBezTo>
                  <a:cubicBezTo>
                    <a:pt x="91245" y="70861"/>
                    <a:pt x="118425" y="35430"/>
                    <a:pt x="145605" y="0"/>
                  </a:cubicBezTo>
                </a:path>
              </a:pathLst>
            </a:custGeom>
            <a:noFill/>
            <a:ln w="6350" cap="rnd">
              <a:solidFill>
                <a:schemeClr val="tx1">
                  <a:lumMod val="85000"/>
                  <a:lumOff val="15000"/>
                </a:scheme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1" name="任意多边形 60"/>
            <p:cNvSpPr/>
            <p:nvPr/>
          </p:nvSpPr>
          <p:spPr>
            <a:xfrm rot="20279529">
              <a:off x="2501282" y="4464098"/>
              <a:ext cx="153497" cy="79925"/>
            </a:xfrm>
            <a:custGeom>
              <a:avLst/>
              <a:gdLst>
                <a:gd name="connsiteX0" fmla="*/ 0 w 145605"/>
                <a:gd name="connsiteY0" fmla="*/ 221320 h 221320"/>
                <a:gd name="connsiteX1" fmla="*/ 66978 w 145605"/>
                <a:gd name="connsiteY1" fmla="*/ 107748 h 221320"/>
                <a:gd name="connsiteX2" fmla="*/ 145605 w 145605"/>
                <a:gd name="connsiteY2" fmla="*/ 0 h 221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5605" h="221320">
                  <a:moveTo>
                    <a:pt x="0" y="221320"/>
                  </a:moveTo>
                  <a:cubicBezTo>
                    <a:pt x="21355" y="182977"/>
                    <a:pt x="42711" y="144635"/>
                    <a:pt x="66978" y="107748"/>
                  </a:cubicBezTo>
                  <a:cubicBezTo>
                    <a:pt x="91245" y="70861"/>
                    <a:pt x="118425" y="35430"/>
                    <a:pt x="145605" y="0"/>
                  </a:cubicBezTo>
                </a:path>
              </a:pathLst>
            </a:custGeom>
            <a:noFill/>
            <a:ln w="6350" cap="rnd">
              <a:solidFill>
                <a:schemeClr val="tx1">
                  <a:lumMod val="85000"/>
                  <a:lumOff val="15000"/>
                </a:scheme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2" name="任意多边形 61"/>
            <p:cNvSpPr/>
            <p:nvPr/>
          </p:nvSpPr>
          <p:spPr>
            <a:xfrm rot="20279529">
              <a:off x="2328701" y="4625707"/>
              <a:ext cx="74052" cy="28249"/>
            </a:xfrm>
            <a:custGeom>
              <a:avLst/>
              <a:gdLst>
                <a:gd name="connsiteX0" fmla="*/ 0 w 145605"/>
                <a:gd name="connsiteY0" fmla="*/ 221320 h 221320"/>
                <a:gd name="connsiteX1" fmla="*/ 66978 w 145605"/>
                <a:gd name="connsiteY1" fmla="*/ 107748 h 221320"/>
                <a:gd name="connsiteX2" fmla="*/ 145605 w 145605"/>
                <a:gd name="connsiteY2" fmla="*/ 0 h 221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5605" h="221320">
                  <a:moveTo>
                    <a:pt x="0" y="221320"/>
                  </a:moveTo>
                  <a:cubicBezTo>
                    <a:pt x="21355" y="182977"/>
                    <a:pt x="42711" y="144635"/>
                    <a:pt x="66978" y="107748"/>
                  </a:cubicBezTo>
                  <a:cubicBezTo>
                    <a:pt x="91245" y="70861"/>
                    <a:pt x="118425" y="35430"/>
                    <a:pt x="145605" y="0"/>
                  </a:cubicBezTo>
                </a:path>
              </a:pathLst>
            </a:custGeom>
            <a:noFill/>
            <a:ln w="6350" cap="rnd">
              <a:solidFill>
                <a:schemeClr val="tx1">
                  <a:lumMod val="85000"/>
                  <a:lumOff val="15000"/>
                </a:scheme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3" name="任意多边形 62"/>
            <p:cNvSpPr/>
            <p:nvPr/>
          </p:nvSpPr>
          <p:spPr>
            <a:xfrm rot="20279529">
              <a:off x="2130538" y="4603506"/>
              <a:ext cx="189693" cy="97507"/>
            </a:xfrm>
            <a:custGeom>
              <a:avLst/>
              <a:gdLst>
                <a:gd name="connsiteX0" fmla="*/ 0 w 145605"/>
                <a:gd name="connsiteY0" fmla="*/ 221320 h 221320"/>
                <a:gd name="connsiteX1" fmla="*/ 66978 w 145605"/>
                <a:gd name="connsiteY1" fmla="*/ 107748 h 221320"/>
                <a:gd name="connsiteX2" fmla="*/ 145605 w 145605"/>
                <a:gd name="connsiteY2" fmla="*/ 0 h 221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5605" h="221320">
                  <a:moveTo>
                    <a:pt x="0" y="221320"/>
                  </a:moveTo>
                  <a:cubicBezTo>
                    <a:pt x="21355" y="182977"/>
                    <a:pt x="42711" y="144635"/>
                    <a:pt x="66978" y="107748"/>
                  </a:cubicBezTo>
                  <a:cubicBezTo>
                    <a:pt x="91245" y="70861"/>
                    <a:pt x="118425" y="35430"/>
                    <a:pt x="145605" y="0"/>
                  </a:cubicBezTo>
                </a:path>
              </a:pathLst>
            </a:custGeom>
            <a:noFill/>
            <a:ln w="6350" cap="rnd">
              <a:solidFill>
                <a:schemeClr val="tx1">
                  <a:lumMod val="85000"/>
                  <a:lumOff val="15000"/>
                </a:scheme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4" name="任意多边形 63"/>
            <p:cNvSpPr/>
            <p:nvPr/>
          </p:nvSpPr>
          <p:spPr>
            <a:xfrm rot="20279529">
              <a:off x="2599025" y="4660637"/>
              <a:ext cx="191800" cy="92351"/>
            </a:xfrm>
            <a:custGeom>
              <a:avLst/>
              <a:gdLst>
                <a:gd name="connsiteX0" fmla="*/ 0 w 145605"/>
                <a:gd name="connsiteY0" fmla="*/ 221320 h 221320"/>
                <a:gd name="connsiteX1" fmla="*/ 66978 w 145605"/>
                <a:gd name="connsiteY1" fmla="*/ 107748 h 221320"/>
                <a:gd name="connsiteX2" fmla="*/ 145605 w 145605"/>
                <a:gd name="connsiteY2" fmla="*/ 0 h 221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5605" h="221320">
                  <a:moveTo>
                    <a:pt x="0" y="221320"/>
                  </a:moveTo>
                  <a:cubicBezTo>
                    <a:pt x="21355" y="182977"/>
                    <a:pt x="42711" y="144635"/>
                    <a:pt x="66978" y="107748"/>
                  </a:cubicBezTo>
                  <a:cubicBezTo>
                    <a:pt x="91245" y="70861"/>
                    <a:pt x="118425" y="35430"/>
                    <a:pt x="145605" y="0"/>
                  </a:cubicBezTo>
                </a:path>
              </a:pathLst>
            </a:custGeom>
            <a:noFill/>
            <a:ln w="6350" cap="rnd">
              <a:solidFill>
                <a:schemeClr val="tx1">
                  <a:lumMod val="85000"/>
                  <a:lumOff val="15000"/>
                </a:scheme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5" name="任意多边形 64"/>
            <p:cNvSpPr/>
            <p:nvPr/>
          </p:nvSpPr>
          <p:spPr>
            <a:xfrm rot="20279529">
              <a:off x="2611278" y="4795372"/>
              <a:ext cx="62292" cy="38099"/>
            </a:xfrm>
            <a:custGeom>
              <a:avLst/>
              <a:gdLst>
                <a:gd name="connsiteX0" fmla="*/ 0 w 145605"/>
                <a:gd name="connsiteY0" fmla="*/ 221320 h 221320"/>
                <a:gd name="connsiteX1" fmla="*/ 66978 w 145605"/>
                <a:gd name="connsiteY1" fmla="*/ 107748 h 221320"/>
                <a:gd name="connsiteX2" fmla="*/ 145605 w 145605"/>
                <a:gd name="connsiteY2" fmla="*/ 0 h 221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5605" h="221320">
                  <a:moveTo>
                    <a:pt x="0" y="221320"/>
                  </a:moveTo>
                  <a:cubicBezTo>
                    <a:pt x="21355" y="182977"/>
                    <a:pt x="42711" y="144635"/>
                    <a:pt x="66978" y="107748"/>
                  </a:cubicBezTo>
                  <a:cubicBezTo>
                    <a:pt x="91245" y="70861"/>
                    <a:pt x="118425" y="35430"/>
                    <a:pt x="145605" y="0"/>
                  </a:cubicBezTo>
                </a:path>
              </a:pathLst>
            </a:custGeom>
            <a:noFill/>
            <a:ln w="6350" cap="rnd">
              <a:solidFill>
                <a:schemeClr val="tx1">
                  <a:lumMod val="85000"/>
                  <a:lumOff val="15000"/>
                </a:scheme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6" name="任意多边形 65"/>
            <p:cNvSpPr/>
            <p:nvPr/>
          </p:nvSpPr>
          <p:spPr>
            <a:xfrm rot="20279529">
              <a:off x="2492800" y="4489548"/>
              <a:ext cx="71293" cy="50292"/>
            </a:xfrm>
            <a:custGeom>
              <a:avLst/>
              <a:gdLst>
                <a:gd name="connsiteX0" fmla="*/ 0 w 145605"/>
                <a:gd name="connsiteY0" fmla="*/ 221320 h 221320"/>
                <a:gd name="connsiteX1" fmla="*/ 66978 w 145605"/>
                <a:gd name="connsiteY1" fmla="*/ 107748 h 221320"/>
                <a:gd name="connsiteX2" fmla="*/ 145605 w 145605"/>
                <a:gd name="connsiteY2" fmla="*/ 0 h 221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5605" h="221320">
                  <a:moveTo>
                    <a:pt x="0" y="221320"/>
                  </a:moveTo>
                  <a:cubicBezTo>
                    <a:pt x="21355" y="182977"/>
                    <a:pt x="42711" y="144635"/>
                    <a:pt x="66978" y="107748"/>
                  </a:cubicBezTo>
                  <a:cubicBezTo>
                    <a:pt x="91245" y="70861"/>
                    <a:pt x="118425" y="35430"/>
                    <a:pt x="145605" y="0"/>
                  </a:cubicBezTo>
                </a:path>
              </a:pathLst>
            </a:custGeom>
            <a:noFill/>
            <a:ln w="6350" cap="rnd">
              <a:solidFill>
                <a:schemeClr val="tx1">
                  <a:lumMod val="85000"/>
                  <a:lumOff val="15000"/>
                </a:scheme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7" name="任意多边形 66"/>
            <p:cNvSpPr/>
            <p:nvPr/>
          </p:nvSpPr>
          <p:spPr>
            <a:xfrm rot="20279529">
              <a:off x="2118580" y="4584223"/>
              <a:ext cx="149665" cy="78198"/>
            </a:xfrm>
            <a:custGeom>
              <a:avLst/>
              <a:gdLst>
                <a:gd name="connsiteX0" fmla="*/ 0 w 145605"/>
                <a:gd name="connsiteY0" fmla="*/ 221320 h 221320"/>
                <a:gd name="connsiteX1" fmla="*/ 66978 w 145605"/>
                <a:gd name="connsiteY1" fmla="*/ 107748 h 221320"/>
                <a:gd name="connsiteX2" fmla="*/ 145605 w 145605"/>
                <a:gd name="connsiteY2" fmla="*/ 0 h 221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5605" h="221320">
                  <a:moveTo>
                    <a:pt x="0" y="221320"/>
                  </a:moveTo>
                  <a:cubicBezTo>
                    <a:pt x="21355" y="182977"/>
                    <a:pt x="42711" y="144635"/>
                    <a:pt x="66978" y="107748"/>
                  </a:cubicBezTo>
                  <a:cubicBezTo>
                    <a:pt x="91245" y="70861"/>
                    <a:pt x="118425" y="35430"/>
                    <a:pt x="145605" y="0"/>
                  </a:cubicBezTo>
                </a:path>
              </a:pathLst>
            </a:custGeom>
            <a:noFill/>
            <a:ln w="6350" cap="rnd">
              <a:solidFill>
                <a:schemeClr val="tx1">
                  <a:lumMod val="85000"/>
                  <a:lumOff val="15000"/>
                </a:scheme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8" name="任意多边形 67"/>
            <p:cNvSpPr/>
            <p:nvPr/>
          </p:nvSpPr>
          <p:spPr>
            <a:xfrm rot="20279529">
              <a:off x="2127493" y="4608630"/>
              <a:ext cx="255388" cy="139141"/>
            </a:xfrm>
            <a:custGeom>
              <a:avLst/>
              <a:gdLst>
                <a:gd name="connsiteX0" fmla="*/ 0 w 145605"/>
                <a:gd name="connsiteY0" fmla="*/ 221320 h 221320"/>
                <a:gd name="connsiteX1" fmla="*/ 66978 w 145605"/>
                <a:gd name="connsiteY1" fmla="*/ 107748 h 221320"/>
                <a:gd name="connsiteX2" fmla="*/ 145605 w 145605"/>
                <a:gd name="connsiteY2" fmla="*/ 0 h 221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5605" h="221320">
                  <a:moveTo>
                    <a:pt x="0" y="221320"/>
                  </a:moveTo>
                  <a:cubicBezTo>
                    <a:pt x="21355" y="182977"/>
                    <a:pt x="42711" y="144635"/>
                    <a:pt x="66978" y="107748"/>
                  </a:cubicBezTo>
                  <a:cubicBezTo>
                    <a:pt x="91245" y="70861"/>
                    <a:pt x="118425" y="35430"/>
                    <a:pt x="145605" y="0"/>
                  </a:cubicBezTo>
                </a:path>
              </a:pathLst>
            </a:custGeom>
            <a:noFill/>
            <a:ln w="6350" cap="rnd">
              <a:solidFill>
                <a:schemeClr val="tx1">
                  <a:lumMod val="85000"/>
                  <a:lumOff val="15000"/>
                </a:scheme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9" name="任意多边形 68"/>
            <p:cNvSpPr/>
            <p:nvPr/>
          </p:nvSpPr>
          <p:spPr>
            <a:xfrm rot="20279529">
              <a:off x="2284592" y="4709098"/>
              <a:ext cx="38604" cy="23656"/>
            </a:xfrm>
            <a:custGeom>
              <a:avLst/>
              <a:gdLst>
                <a:gd name="connsiteX0" fmla="*/ 0 w 145605"/>
                <a:gd name="connsiteY0" fmla="*/ 221320 h 221320"/>
                <a:gd name="connsiteX1" fmla="*/ 66978 w 145605"/>
                <a:gd name="connsiteY1" fmla="*/ 107748 h 221320"/>
                <a:gd name="connsiteX2" fmla="*/ 145605 w 145605"/>
                <a:gd name="connsiteY2" fmla="*/ 0 h 221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5605" h="221320">
                  <a:moveTo>
                    <a:pt x="0" y="221320"/>
                  </a:moveTo>
                  <a:cubicBezTo>
                    <a:pt x="21355" y="182977"/>
                    <a:pt x="42711" y="144635"/>
                    <a:pt x="66978" y="107748"/>
                  </a:cubicBezTo>
                  <a:cubicBezTo>
                    <a:pt x="91245" y="70861"/>
                    <a:pt x="118425" y="35430"/>
                    <a:pt x="145605" y="0"/>
                  </a:cubicBezTo>
                </a:path>
              </a:pathLst>
            </a:custGeom>
            <a:noFill/>
            <a:ln w="6350" cap="rnd">
              <a:solidFill>
                <a:schemeClr val="tx1">
                  <a:lumMod val="85000"/>
                  <a:lumOff val="15000"/>
                </a:scheme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0" name="任意多边形 69"/>
            <p:cNvSpPr/>
            <p:nvPr/>
          </p:nvSpPr>
          <p:spPr>
            <a:xfrm rot="20279529">
              <a:off x="2302799" y="4734812"/>
              <a:ext cx="38604" cy="23656"/>
            </a:xfrm>
            <a:custGeom>
              <a:avLst/>
              <a:gdLst>
                <a:gd name="connsiteX0" fmla="*/ 0 w 145605"/>
                <a:gd name="connsiteY0" fmla="*/ 221320 h 221320"/>
                <a:gd name="connsiteX1" fmla="*/ 66978 w 145605"/>
                <a:gd name="connsiteY1" fmla="*/ 107748 h 221320"/>
                <a:gd name="connsiteX2" fmla="*/ 145605 w 145605"/>
                <a:gd name="connsiteY2" fmla="*/ 0 h 221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5605" h="221320">
                  <a:moveTo>
                    <a:pt x="0" y="221320"/>
                  </a:moveTo>
                  <a:cubicBezTo>
                    <a:pt x="21355" y="182977"/>
                    <a:pt x="42711" y="144635"/>
                    <a:pt x="66978" y="107748"/>
                  </a:cubicBezTo>
                  <a:cubicBezTo>
                    <a:pt x="91245" y="70861"/>
                    <a:pt x="118425" y="35430"/>
                    <a:pt x="145605" y="0"/>
                  </a:cubicBezTo>
                </a:path>
              </a:pathLst>
            </a:custGeom>
            <a:noFill/>
            <a:ln w="6350" cap="rnd">
              <a:solidFill>
                <a:schemeClr val="tx1">
                  <a:lumMod val="85000"/>
                  <a:lumOff val="15000"/>
                </a:scheme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77" name="文本框 76"/>
          <p:cNvSpPr txBox="1"/>
          <p:nvPr/>
        </p:nvSpPr>
        <p:spPr>
          <a:xfrm>
            <a:off x="1659242" y="122261"/>
            <a:ext cx="10189858" cy="83099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zh-TW" altLang="en-US" sz="4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我們查詢有關菊池氏細鯽的資料</a:t>
            </a:r>
            <a:endParaRPr lang="zh-CN" altLang="en-US" sz="4800" b="1" dirty="0">
              <a:solidFill>
                <a:schemeClr val="tx1">
                  <a:lumMod val="75000"/>
                  <a:lumOff val="2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78" name="椭圆 77"/>
          <p:cNvSpPr/>
          <p:nvPr/>
        </p:nvSpPr>
        <p:spPr>
          <a:xfrm>
            <a:off x="-894918" y="3954141"/>
            <a:ext cx="765646" cy="765646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9" name="椭圆 78"/>
          <p:cNvSpPr/>
          <p:nvPr/>
        </p:nvSpPr>
        <p:spPr>
          <a:xfrm>
            <a:off x="-894918" y="3195132"/>
            <a:ext cx="765646" cy="765646"/>
          </a:xfrm>
          <a:prstGeom prst="ellipse">
            <a:avLst/>
          </a:prstGeom>
          <a:solidFill>
            <a:srgbClr val="76AA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6" name="椭圆 85"/>
          <p:cNvSpPr/>
          <p:nvPr/>
        </p:nvSpPr>
        <p:spPr>
          <a:xfrm>
            <a:off x="-894918" y="2432805"/>
            <a:ext cx="765646" cy="765646"/>
          </a:xfrm>
          <a:prstGeom prst="ellipse">
            <a:avLst/>
          </a:prstGeom>
          <a:solidFill>
            <a:srgbClr val="FF3E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7" name="椭圆 86"/>
          <p:cNvSpPr/>
          <p:nvPr/>
        </p:nvSpPr>
        <p:spPr>
          <a:xfrm>
            <a:off x="-874228" y="1670696"/>
            <a:ext cx="765646" cy="765646"/>
          </a:xfrm>
          <a:prstGeom prst="ellipse">
            <a:avLst/>
          </a:prstGeom>
          <a:solidFill>
            <a:srgbClr val="F7B6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4549" y="1163972"/>
            <a:ext cx="7620001" cy="4792579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1163972"/>
            <a:ext cx="8882734" cy="4996538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1076579"/>
            <a:ext cx="4441367" cy="5083932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0166" y="1076580"/>
            <a:ext cx="4588333" cy="5145592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1103944"/>
            <a:ext cx="3581400" cy="5171005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200" y="1031683"/>
            <a:ext cx="3154132" cy="5173723"/>
          </a:xfrm>
          <a:prstGeom prst="rect">
            <a:avLst/>
          </a:prstGeom>
        </p:spPr>
      </p:pic>
      <p:pic>
        <p:nvPicPr>
          <p:cNvPr id="12" name="圖片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3925" y="1044304"/>
            <a:ext cx="3305176" cy="5230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99571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" name="组合 51"/>
          <p:cNvGrpSpPr/>
          <p:nvPr/>
        </p:nvGrpSpPr>
        <p:grpSpPr>
          <a:xfrm rot="1192981">
            <a:off x="400243" y="127158"/>
            <a:ext cx="909196" cy="921005"/>
            <a:chOff x="2118580" y="4342651"/>
            <a:chExt cx="672245" cy="680977"/>
          </a:xfrm>
        </p:grpSpPr>
        <p:grpSp>
          <p:nvGrpSpPr>
            <p:cNvPr id="53" name="组合 52"/>
            <p:cNvGrpSpPr/>
            <p:nvPr/>
          </p:nvGrpSpPr>
          <p:grpSpPr>
            <a:xfrm>
              <a:off x="2124539" y="4342651"/>
              <a:ext cx="641611" cy="680977"/>
              <a:chOff x="2124539" y="4342651"/>
              <a:chExt cx="641611" cy="680977"/>
            </a:xfrm>
          </p:grpSpPr>
          <p:sp>
            <p:nvSpPr>
              <p:cNvPr id="71" name="任意多边形 70"/>
              <p:cNvSpPr/>
              <p:nvPr/>
            </p:nvSpPr>
            <p:spPr>
              <a:xfrm>
                <a:off x="2124539" y="4342651"/>
                <a:ext cx="641611" cy="680977"/>
              </a:xfrm>
              <a:custGeom>
                <a:avLst/>
                <a:gdLst>
                  <a:gd name="connsiteX0" fmla="*/ 63 w 140138"/>
                  <a:gd name="connsiteY0" fmla="*/ 65738 h 154344"/>
                  <a:gd name="connsiteX1" fmla="*/ 62928 w 140138"/>
                  <a:gd name="connsiteY1" fmla="*/ 16 h 154344"/>
                  <a:gd name="connsiteX2" fmla="*/ 140080 w 140138"/>
                  <a:gd name="connsiteY2" fmla="*/ 71453 h 154344"/>
                  <a:gd name="connsiteX3" fmla="*/ 74358 w 140138"/>
                  <a:gd name="connsiteY3" fmla="*/ 154321 h 154344"/>
                  <a:gd name="connsiteX4" fmla="*/ 63 w 140138"/>
                  <a:gd name="connsiteY4" fmla="*/ 65738 h 154344"/>
                  <a:gd name="connsiteX0-1" fmla="*/ 63 w 140227"/>
                  <a:gd name="connsiteY0-2" fmla="*/ 65738 h 154534"/>
                  <a:gd name="connsiteX1-3" fmla="*/ 62928 w 140227"/>
                  <a:gd name="connsiteY1-4" fmla="*/ 16 h 154534"/>
                  <a:gd name="connsiteX2-5" fmla="*/ 140080 w 140227"/>
                  <a:gd name="connsiteY2-6" fmla="*/ 71453 h 154534"/>
                  <a:gd name="connsiteX3-7" fmla="*/ 74358 w 140227"/>
                  <a:gd name="connsiteY3-8" fmla="*/ 154321 h 154534"/>
                  <a:gd name="connsiteX4-9" fmla="*/ 63 w 140227"/>
                  <a:gd name="connsiteY4-10" fmla="*/ 65738 h 154534"/>
                  <a:gd name="connsiteX0-11" fmla="*/ 63 w 140227"/>
                  <a:gd name="connsiteY0-12" fmla="*/ 65738 h 154534"/>
                  <a:gd name="connsiteX1-13" fmla="*/ 62928 w 140227"/>
                  <a:gd name="connsiteY1-14" fmla="*/ 16 h 154534"/>
                  <a:gd name="connsiteX2-15" fmla="*/ 140080 w 140227"/>
                  <a:gd name="connsiteY2-16" fmla="*/ 71453 h 154534"/>
                  <a:gd name="connsiteX3-17" fmla="*/ 74358 w 140227"/>
                  <a:gd name="connsiteY3-18" fmla="*/ 154321 h 154534"/>
                  <a:gd name="connsiteX4-19" fmla="*/ 63 w 140227"/>
                  <a:gd name="connsiteY4-20" fmla="*/ 65738 h 154534"/>
                  <a:gd name="connsiteX0-21" fmla="*/ 178 w 140342"/>
                  <a:gd name="connsiteY0-22" fmla="*/ 65738 h 154534"/>
                  <a:gd name="connsiteX1-23" fmla="*/ 63043 w 140342"/>
                  <a:gd name="connsiteY1-24" fmla="*/ 16 h 154534"/>
                  <a:gd name="connsiteX2-25" fmla="*/ 140195 w 140342"/>
                  <a:gd name="connsiteY2-26" fmla="*/ 71453 h 154534"/>
                  <a:gd name="connsiteX3-27" fmla="*/ 74473 w 140342"/>
                  <a:gd name="connsiteY3-28" fmla="*/ 154321 h 154534"/>
                  <a:gd name="connsiteX4-29" fmla="*/ 178 w 140342"/>
                  <a:gd name="connsiteY4-30" fmla="*/ 65738 h 154534"/>
                  <a:gd name="connsiteX0-31" fmla="*/ 178 w 140342"/>
                  <a:gd name="connsiteY0-32" fmla="*/ 65740 h 154536"/>
                  <a:gd name="connsiteX1-33" fmla="*/ 63043 w 140342"/>
                  <a:gd name="connsiteY1-34" fmla="*/ 18 h 154536"/>
                  <a:gd name="connsiteX2-35" fmla="*/ 140195 w 140342"/>
                  <a:gd name="connsiteY2-36" fmla="*/ 71455 h 154536"/>
                  <a:gd name="connsiteX3-37" fmla="*/ 74473 w 140342"/>
                  <a:gd name="connsiteY3-38" fmla="*/ 154323 h 154536"/>
                  <a:gd name="connsiteX4-39" fmla="*/ 178 w 140342"/>
                  <a:gd name="connsiteY4-40" fmla="*/ 65740 h 154536"/>
                  <a:gd name="connsiteX0-41" fmla="*/ 9 w 140173"/>
                  <a:gd name="connsiteY0-42" fmla="*/ 71451 h 160247"/>
                  <a:gd name="connsiteX1-43" fmla="*/ 71446 w 140173"/>
                  <a:gd name="connsiteY1-44" fmla="*/ 14 h 160247"/>
                  <a:gd name="connsiteX2-45" fmla="*/ 140026 w 140173"/>
                  <a:gd name="connsiteY2-46" fmla="*/ 77166 h 160247"/>
                  <a:gd name="connsiteX3-47" fmla="*/ 74304 w 140173"/>
                  <a:gd name="connsiteY3-48" fmla="*/ 160034 h 160247"/>
                  <a:gd name="connsiteX4-49" fmla="*/ 9 w 140173"/>
                  <a:gd name="connsiteY4-50" fmla="*/ 71451 h 160247"/>
                  <a:gd name="connsiteX0-51" fmla="*/ 9 w 140173"/>
                  <a:gd name="connsiteY0-52" fmla="*/ 71451 h 148862"/>
                  <a:gd name="connsiteX1-53" fmla="*/ 71446 w 140173"/>
                  <a:gd name="connsiteY1-54" fmla="*/ 14 h 148862"/>
                  <a:gd name="connsiteX2-55" fmla="*/ 140026 w 140173"/>
                  <a:gd name="connsiteY2-56" fmla="*/ 77166 h 148862"/>
                  <a:gd name="connsiteX3-57" fmla="*/ 74304 w 140173"/>
                  <a:gd name="connsiteY3-58" fmla="*/ 148604 h 148862"/>
                  <a:gd name="connsiteX4-59" fmla="*/ 9 w 140173"/>
                  <a:gd name="connsiteY4-60" fmla="*/ 71451 h 148862"/>
                  <a:gd name="connsiteX0-61" fmla="*/ 9 w 141024"/>
                  <a:gd name="connsiteY0-62" fmla="*/ 71451 h 148862"/>
                  <a:gd name="connsiteX1-63" fmla="*/ 71446 w 141024"/>
                  <a:gd name="connsiteY1-64" fmla="*/ 14 h 148862"/>
                  <a:gd name="connsiteX2-65" fmla="*/ 140026 w 141024"/>
                  <a:gd name="connsiteY2-66" fmla="*/ 77166 h 148862"/>
                  <a:gd name="connsiteX3-67" fmla="*/ 74304 w 141024"/>
                  <a:gd name="connsiteY3-68" fmla="*/ 148604 h 148862"/>
                  <a:gd name="connsiteX4-69" fmla="*/ 9 w 141024"/>
                  <a:gd name="connsiteY4-70" fmla="*/ 71451 h 148862"/>
                  <a:gd name="connsiteX0-71" fmla="*/ 9 w 140173"/>
                  <a:gd name="connsiteY0-72" fmla="*/ 71451 h 148862"/>
                  <a:gd name="connsiteX1-73" fmla="*/ 71446 w 140173"/>
                  <a:gd name="connsiteY1-74" fmla="*/ 14 h 148862"/>
                  <a:gd name="connsiteX2-75" fmla="*/ 140026 w 140173"/>
                  <a:gd name="connsiteY2-76" fmla="*/ 77166 h 148862"/>
                  <a:gd name="connsiteX3-77" fmla="*/ 74304 w 140173"/>
                  <a:gd name="connsiteY3-78" fmla="*/ 148604 h 148862"/>
                  <a:gd name="connsiteX4-79" fmla="*/ 9 w 140173"/>
                  <a:gd name="connsiteY4-80" fmla="*/ 71451 h 148862"/>
                  <a:gd name="connsiteX0-81" fmla="*/ 9 w 140257"/>
                  <a:gd name="connsiteY0-82" fmla="*/ 71451 h 148862"/>
                  <a:gd name="connsiteX1-83" fmla="*/ 71446 w 140257"/>
                  <a:gd name="connsiteY1-84" fmla="*/ 14 h 148862"/>
                  <a:gd name="connsiteX2-85" fmla="*/ 140026 w 140257"/>
                  <a:gd name="connsiteY2-86" fmla="*/ 77166 h 148862"/>
                  <a:gd name="connsiteX3-87" fmla="*/ 74304 w 140257"/>
                  <a:gd name="connsiteY3-88" fmla="*/ 148604 h 148862"/>
                  <a:gd name="connsiteX4-89" fmla="*/ 9 w 140257"/>
                  <a:gd name="connsiteY4-90" fmla="*/ 71451 h 148862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</a:cxnLst>
                <a:rect l="l" t="t" r="r" b="b"/>
                <a:pathLst>
                  <a:path w="140257" h="148862">
                    <a:moveTo>
                      <a:pt x="9" y="71451"/>
                    </a:moveTo>
                    <a:cubicBezTo>
                      <a:pt x="-467" y="46686"/>
                      <a:pt x="19535" y="-938"/>
                      <a:pt x="71446" y="14"/>
                    </a:cubicBezTo>
                    <a:cubicBezTo>
                      <a:pt x="123357" y="966"/>
                      <a:pt x="142638" y="44242"/>
                      <a:pt x="140026" y="77166"/>
                    </a:cubicBezTo>
                    <a:cubicBezTo>
                      <a:pt x="141931" y="102883"/>
                      <a:pt x="125739" y="152890"/>
                      <a:pt x="74304" y="148604"/>
                    </a:cubicBezTo>
                    <a:cubicBezTo>
                      <a:pt x="22869" y="144318"/>
                      <a:pt x="485" y="96216"/>
                      <a:pt x="9" y="71451"/>
                    </a:cubicBezTo>
                    <a:close/>
                  </a:path>
                </a:pathLst>
              </a:custGeom>
              <a:noFill/>
              <a:ln w="25400" cap="rnd">
                <a:solidFill>
                  <a:schemeClr val="tx1">
                    <a:lumMod val="85000"/>
                    <a:lumOff val="15000"/>
                  </a:scheme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2" name="任意多边形 71"/>
              <p:cNvSpPr/>
              <p:nvPr/>
            </p:nvSpPr>
            <p:spPr>
              <a:xfrm>
                <a:off x="2176934" y="4495047"/>
                <a:ext cx="227805" cy="371040"/>
              </a:xfrm>
              <a:custGeom>
                <a:avLst/>
                <a:gdLst>
                  <a:gd name="connsiteX0" fmla="*/ 131483 w 768692"/>
                  <a:gd name="connsiteY0" fmla="*/ 0 h 962212"/>
                  <a:gd name="connsiteX1" fmla="*/ 394448 w 768692"/>
                  <a:gd name="connsiteY1" fmla="*/ 197223 h 962212"/>
                  <a:gd name="connsiteX2" fmla="*/ 621553 w 768692"/>
                  <a:gd name="connsiteY2" fmla="*/ 137459 h 962212"/>
                  <a:gd name="connsiteX3" fmla="*/ 764989 w 768692"/>
                  <a:gd name="connsiteY3" fmla="*/ 472141 h 962212"/>
                  <a:gd name="connsiteX4" fmla="*/ 472142 w 768692"/>
                  <a:gd name="connsiteY4" fmla="*/ 531906 h 962212"/>
                  <a:gd name="connsiteX5" fmla="*/ 591671 w 768692"/>
                  <a:gd name="connsiteY5" fmla="*/ 770965 h 962212"/>
                  <a:gd name="connsiteX6" fmla="*/ 442259 w 768692"/>
                  <a:gd name="connsiteY6" fmla="*/ 806823 h 962212"/>
                  <a:gd name="connsiteX7" fmla="*/ 352612 w 768692"/>
                  <a:gd name="connsiteY7" fmla="*/ 693271 h 962212"/>
                  <a:gd name="connsiteX8" fmla="*/ 197224 w 768692"/>
                  <a:gd name="connsiteY8" fmla="*/ 878541 h 962212"/>
                  <a:gd name="connsiteX9" fmla="*/ 0 w 768692"/>
                  <a:gd name="connsiteY9" fmla="*/ 962212 h 962212"/>
                  <a:gd name="connsiteX0-1" fmla="*/ 61103 w 698312"/>
                  <a:gd name="connsiteY0-2" fmla="*/ 0 h 1082820"/>
                  <a:gd name="connsiteX1-3" fmla="*/ 324068 w 698312"/>
                  <a:gd name="connsiteY1-4" fmla="*/ 197223 h 1082820"/>
                  <a:gd name="connsiteX2-5" fmla="*/ 551173 w 698312"/>
                  <a:gd name="connsiteY2-6" fmla="*/ 137459 h 1082820"/>
                  <a:gd name="connsiteX3-7" fmla="*/ 694609 w 698312"/>
                  <a:gd name="connsiteY3-8" fmla="*/ 472141 h 1082820"/>
                  <a:gd name="connsiteX4-9" fmla="*/ 401762 w 698312"/>
                  <a:gd name="connsiteY4-10" fmla="*/ 531906 h 1082820"/>
                  <a:gd name="connsiteX5-11" fmla="*/ 521291 w 698312"/>
                  <a:gd name="connsiteY5-12" fmla="*/ 770965 h 1082820"/>
                  <a:gd name="connsiteX6-13" fmla="*/ 371879 w 698312"/>
                  <a:gd name="connsiteY6-14" fmla="*/ 806823 h 1082820"/>
                  <a:gd name="connsiteX7-15" fmla="*/ 282232 w 698312"/>
                  <a:gd name="connsiteY7-16" fmla="*/ 693271 h 1082820"/>
                  <a:gd name="connsiteX8-17" fmla="*/ 126844 w 698312"/>
                  <a:gd name="connsiteY8-18" fmla="*/ 878541 h 1082820"/>
                  <a:gd name="connsiteX9-19" fmla="*/ 0 w 698312"/>
                  <a:gd name="connsiteY9-20" fmla="*/ 1082820 h 1082820"/>
                  <a:gd name="connsiteX0-21" fmla="*/ 61103 w 698312"/>
                  <a:gd name="connsiteY0-22" fmla="*/ 0 h 1082820"/>
                  <a:gd name="connsiteX1-23" fmla="*/ 324068 w 698312"/>
                  <a:gd name="connsiteY1-24" fmla="*/ 197223 h 1082820"/>
                  <a:gd name="connsiteX2-25" fmla="*/ 551173 w 698312"/>
                  <a:gd name="connsiteY2-26" fmla="*/ 137459 h 1082820"/>
                  <a:gd name="connsiteX3-27" fmla="*/ 694609 w 698312"/>
                  <a:gd name="connsiteY3-28" fmla="*/ 472141 h 1082820"/>
                  <a:gd name="connsiteX4-29" fmla="*/ 401762 w 698312"/>
                  <a:gd name="connsiteY4-30" fmla="*/ 531906 h 1082820"/>
                  <a:gd name="connsiteX5-31" fmla="*/ 521291 w 698312"/>
                  <a:gd name="connsiteY5-32" fmla="*/ 770965 h 1082820"/>
                  <a:gd name="connsiteX6-33" fmla="*/ 371879 w 698312"/>
                  <a:gd name="connsiteY6-34" fmla="*/ 806823 h 1082820"/>
                  <a:gd name="connsiteX7-35" fmla="*/ 282232 w 698312"/>
                  <a:gd name="connsiteY7-36" fmla="*/ 693271 h 1082820"/>
                  <a:gd name="connsiteX8-37" fmla="*/ 176111 w 698312"/>
                  <a:gd name="connsiteY8-38" fmla="*/ 905342 h 1082820"/>
                  <a:gd name="connsiteX9-39" fmla="*/ 0 w 698312"/>
                  <a:gd name="connsiteY9-40" fmla="*/ 1082820 h 1082820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  <a:cxn ang="0">
                    <a:pos x="connsiteX6-13" y="connsiteY6-14"/>
                  </a:cxn>
                  <a:cxn ang="0">
                    <a:pos x="connsiteX7-15" y="connsiteY7-16"/>
                  </a:cxn>
                  <a:cxn ang="0">
                    <a:pos x="connsiteX8-17" y="connsiteY8-18"/>
                  </a:cxn>
                  <a:cxn ang="0">
                    <a:pos x="connsiteX9-19" y="connsiteY9-20"/>
                  </a:cxn>
                </a:cxnLst>
                <a:rect l="l" t="t" r="r" b="b"/>
                <a:pathLst>
                  <a:path w="698312" h="1082820">
                    <a:moveTo>
                      <a:pt x="61103" y="0"/>
                    </a:moveTo>
                    <a:cubicBezTo>
                      <a:pt x="151746" y="87156"/>
                      <a:pt x="242390" y="174313"/>
                      <a:pt x="324068" y="197223"/>
                    </a:cubicBezTo>
                    <a:cubicBezTo>
                      <a:pt x="405746" y="220133"/>
                      <a:pt x="489416" y="91639"/>
                      <a:pt x="551173" y="137459"/>
                    </a:cubicBezTo>
                    <a:cubicBezTo>
                      <a:pt x="612930" y="183279"/>
                      <a:pt x="719511" y="406400"/>
                      <a:pt x="694609" y="472141"/>
                    </a:cubicBezTo>
                    <a:cubicBezTo>
                      <a:pt x="669707" y="537882"/>
                      <a:pt x="430648" y="482102"/>
                      <a:pt x="401762" y="531906"/>
                    </a:cubicBezTo>
                    <a:cubicBezTo>
                      <a:pt x="372876" y="581710"/>
                      <a:pt x="526272" y="725146"/>
                      <a:pt x="521291" y="770965"/>
                    </a:cubicBezTo>
                    <a:cubicBezTo>
                      <a:pt x="516311" y="816785"/>
                      <a:pt x="411722" y="819772"/>
                      <a:pt x="371879" y="806823"/>
                    </a:cubicBezTo>
                    <a:cubicBezTo>
                      <a:pt x="332036" y="793874"/>
                      <a:pt x="314860" y="676851"/>
                      <a:pt x="282232" y="693271"/>
                    </a:cubicBezTo>
                    <a:cubicBezTo>
                      <a:pt x="249604" y="709691"/>
                      <a:pt x="223150" y="840417"/>
                      <a:pt x="176111" y="905342"/>
                    </a:cubicBezTo>
                    <a:cubicBezTo>
                      <a:pt x="129072" y="970267"/>
                      <a:pt x="69227" y="1063396"/>
                      <a:pt x="0" y="1082820"/>
                    </a:cubicBezTo>
                  </a:path>
                </a:pathLst>
              </a:custGeom>
              <a:noFill/>
              <a:ln w="25400" cap="rnd">
                <a:solidFill>
                  <a:schemeClr val="tx1">
                    <a:lumMod val="85000"/>
                    <a:lumOff val="15000"/>
                  </a:scheme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3" name="任意多边形 72"/>
              <p:cNvSpPr/>
              <p:nvPr/>
            </p:nvSpPr>
            <p:spPr>
              <a:xfrm>
                <a:off x="2353279" y="4809159"/>
                <a:ext cx="49757" cy="61548"/>
              </a:xfrm>
              <a:custGeom>
                <a:avLst/>
                <a:gdLst>
                  <a:gd name="connsiteX0" fmla="*/ 6763 w 126447"/>
                  <a:gd name="connsiteY0" fmla="*/ 18499 h 191822"/>
                  <a:gd name="connsiteX1" fmla="*/ 126292 w 126447"/>
                  <a:gd name="connsiteY1" fmla="*/ 24476 h 191822"/>
                  <a:gd name="connsiteX2" fmla="*/ 30669 w 126447"/>
                  <a:gd name="connsiteY2" fmla="*/ 191817 h 191822"/>
                  <a:gd name="connsiteX3" fmla="*/ 6763 w 126447"/>
                  <a:gd name="connsiteY3" fmla="*/ 18499 h 191822"/>
                  <a:gd name="connsiteX0-1" fmla="*/ 394 w 120595"/>
                  <a:gd name="connsiteY0-2" fmla="*/ 16500 h 159942"/>
                  <a:gd name="connsiteX1-3" fmla="*/ 119923 w 120595"/>
                  <a:gd name="connsiteY1-4" fmla="*/ 22477 h 159942"/>
                  <a:gd name="connsiteX2-5" fmla="*/ 84065 w 120595"/>
                  <a:gd name="connsiteY2-6" fmla="*/ 159936 h 159942"/>
                  <a:gd name="connsiteX3-7" fmla="*/ 394 w 120595"/>
                  <a:gd name="connsiteY3-8" fmla="*/ 16500 h 159942"/>
                  <a:gd name="connsiteX0-9" fmla="*/ 939 w 129518"/>
                  <a:gd name="connsiteY0-10" fmla="*/ 16500 h 160211"/>
                  <a:gd name="connsiteX1-11" fmla="*/ 120468 w 129518"/>
                  <a:gd name="connsiteY1-12" fmla="*/ 22477 h 160211"/>
                  <a:gd name="connsiteX2-13" fmla="*/ 84610 w 129518"/>
                  <a:gd name="connsiteY2-14" fmla="*/ 159936 h 160211"/>
                  <a:gd name="connsiteX3-15" fmla="*/ 939 w 129518"/>
                  <a:gd name="connsiteY3-16" fmla="*/ 16500 h 160211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129518" h="160211">
                    <a:moveTo>
                      <a:pt x="939" y="16500"/>
                    </a:moveTo>
                    <a:cubicBezTo>
                      <a:pt x="6915" y="-6410"/>
                      <a:pt x="116484" y="-6409"/>
                      <a:pt x="120468" y="22477"/>
                    </a:cubicBezTo>
                    <a:cubicBezTo>
                      <a:pt x="124452" y="51363"/>
                      <a:pt x="152344" y="152964"/>
                      <a:pt x="84610" y="159936"/>
                    </a:cubicBezTo>
                    <a:cubicBezTo>
                      <a:pt x="16876" y="166908"/>
                      <a:pt x="-5037" y="39410"/>
                      <a:pt x="939" y="16500"/>
                    </a:cubicBezTo>
                    <a:close/>
                  </a:path>
                </a:pathLst>
              </a:custGeom>
              <a:noFill/>
              <a:ln w="25400" cap="rnd">
                <a:solidFill>
                  <a:schemeClr val="tx1">
                    <a:lumMod val="85000"/>
                    <a:lumOff val="15000"/>
                  </a:scheme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4" name="任意多边形 73"/>
              <p:cNvSpPr/>
              <p:nvPr/>
            </p:nvSpPr>
            <p:spPr>
              <a:xfrm>
                <a:off x="2500518" y="4409062"/>
                <a:ext cx="255640" cy="461540"/>
              </a:xfrm>
              <a:custGeom>
                <a:avLst/>
                <a:gdLst>
                  <a:gd name="connsiteX0" fmla="*/ 420402 w 665437"/>
                  <a:gd name="connsiteY0" fmla="*/ 0 h 1201399"/>
                  <a:gd name="connsiteX1" fmla="*/ 181343 w 665437"/>
                  <a:gd name="connsiteY1" fmla="*/ 161365 h 1201399"/>
                  <a:gd name="connsiteX2" fmla="*/ 37908 w 665437"/>
                  <a:gd name="connsiteY2" fmla="*/ 173318 h 1201399"/>
                  <a:gd name="connsiteX3" fmla="*/ 2049 w 665437"/>
                  <a:gd name="connsiteY3" fmla="*/ 239059 h 1201399"/>
                  <a:gd name="connsiteX4" fmla="*/ 37908 w 665437"/>
                  <a:gd name="connsiteY4" fmla="*/ 579718 h 1201399"/>
                  <a:gd name="connsiteX5" fmla="*/ 306849 w 665437"/>
                  <a:gd name="connsiteY5" fmla="*/ 753036 h 1201399"/>
                  <a:gd name="connsiteX6" fmla="*/ 282943 w 665437"/>
                  <a:gd name="connsiteY6" fmla="*/ 926353 h 1201399"/>
                  <a:gd name="connsiteX7" fmla="*/ 336731 w 665437"/>
                  <a:gd name="connsiteY7" fmla="*/ 1093695 h 1201399"/>
                  <a:gd name="connsiteX8" fmla="*/ 306849 w 665437"/>
                  <a:gd name="connsiteY8" fmla="*/ 1201271 h 1201399"/>
                  <a:gd name="connsiteX9" fmla="*/ 408449 w 665437"/>
                  <a:gd name="connsiteY9" fmla="*/ 1111624 h 1201399"/>
                  <a:gd name="connsiteX10" fmla="*/ 444308 w 665437"/>
                  <a:gd name="connsiteY10" fmla="*/ 944283 h 1201399"/>
                  <a:gd name="connsiteX11" fmla="*/ 516025 w 665437"/>
                  <a:gd name="connsiteY11" fmla="*/ 818777 h 1201399"/>
                  <a:gd name="connsiteX12" fmla="*/ 665437 w 665437"/>
                  <a:gd name="connsiteY12" fmla="*/ 753036 h 12013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665437" h="1201399">
                    <a:moveTo>
                      <a:pt x="420402" y="0"/>
                    </a:moveTo>
                    <a:cubicBezTo>
                      <a:pt x="332747" y="66239"/>
                      <a:pt x="245092" y="132479"/>
                      <a:pt x="181343" y="161365"/>
                    </a:cubicBezTo>
                    <a:cubicBezTo>
                      <a:pt x="117594" y="190251"/>
                      <a:pt x="67790" y="160369"/>
                      <a:pt x="37908" y="173318"/>
                    </a:cubicBezTo>
                    <a:cubicBezTo>
                      <a:pt x="8026" y="186267"/>
                      <a:pt x="2049" y="171326"/>
                      <a:pt x="2049" y="239059"/>
                    </a:cubicBezTo>
                    <a:cubicBezTo>
                      <a:pt x="2049" y="306792"/>
                      <a:pt x="-12892" y="494055"/>
                      <a:pt x="37908" y="579718"/>
                    </a:cubicBezTo>
                    <a:cubicBezTo>
                      <a:pt x="88708" y="665381"/>
                      <a:pt x="266010" y="695264"/>
                      <a:pt x="306849" y="753036"/>
                    </a:cubicBezTo>
                    <a:cubicBezTo>
                      <a:pt x="347688" y="810808"/>
                      <a:pt x="277963" y="869577"/>
                      <a:pt x="282943" y="926353"/>
                    </a:cubicBezTo>
                    <a:cubicBezTo>
                      <a:pt x="287923" y="983129"/>
                      <a:pt x="332747" y="1047875"/>
                      <a:pt x="336731" y="1093695"/>
                    </a:cubicBezTo>
                    <a:cubicBezTo>
                      <a:pt x="340715" y="1139515"/>
                      <a:pt x="294896" y="1198283"/>
                      <a:pt x="306849" y="1201271"/>
                    </a:cubicBezTo>
                    <a:cubicBezTo>
                      <a:pt x="318802" y="1204259"/>
                      <a:pt x="385539" y="1154455"/>
                      <a:pt x="408449" y="1111624"/>
                    </a:cubicBezTo>
                    <a:cubicBezTo>
                      <a:pt x="431359" y="1068793"/>
                      <a:pt x="426379" y="993091"/>
                      <a:pt x="444308" y="944283"/>
                    </a:cubicBezTo>
                    <a:cubicBezTo>
                      <a:pt x="462237" y="895475"/>
                      <a:pt x="479170" y="850651"/>
                      <a:pt x="516025" y="818777"/>
                    </a:cubicBezTo>
                    <a:cubicBezTo>
                      <a:pt x="552880" y="786903"/>
                      <a:pt x="609158" y="769969"/>
                      <a:pt x="665437" y="753036"/>
                    </a:cubicBezTo>
                  </a:path>
                </a:pathLst>
              </a:custGeom>
              <a:noFill/>
              <a:ln w="25400" cap="rnd">
                <a:solidFill>
                  <a:schemeClr val="tx1">
                    <a:lumMod val="85000"/>
                    <a:lumOff val="15000"/>
                  </a:scheme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5" name="任意多边形 74"/>
              <p:cNvSpPr/>
              <p:nvPr/>
            </p:nvSpPr>
            <p:spPr>
              <a:xfrm>
                <a:off x="2693191" y="4801426"/>
                <a:ext cx="48215" cy="91839"/>
              </a:xfrm>
              <a:custGeom>
                <a:avLst/>
                <a:gdLst>
                  <a:gd name="connsiteX0" fmla="*/ 125506 w 125506"/>
                  <a:gd name="connsiteY0" fmla="*/ 0 h 239059"/>
                  <a:gd name="connsiteX1" fmla="*/ 59765 w 125506"/>
                  <a:gd name="connsiteY1" fmla="*/ 23906 h 239059"/>
                  <a:gd name="connsiteX2" fmla="*/ 0 w 125506"/>
                  <a:gd name="connsiteY2" fmla="*/ 143435 h 239059"/>
                  <a:gd name="connsiteX3" fmla="*/ 59765 w 125506"/>
                  <a:gd name="connsiteY3" fmla="*/ 239059 h 2390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5506" h="239059">
                    <a:moveTo>
                      <a:pt x="125506" y="0"/>
                    </a:moveTo>
                    <a:cubicBezTo>
                      <a:pt x="103094" y="0"/>
                      <a:pt x="80683" y="0"/>
                      <a:pt x="59765" y="23906"/>
                    </a:cubicBezTo>
                    <a:cubicBezTo>
                      <a:pt x="38847" y="47812"/>
                      <a:pt x="0" y="107576"/>
                      <a:pt x="0" y="143435"/>
                    </a:cubicBezTo>
                    <a:cubicBezTo>
                      <a:pt x="0" y="179294"/>
                      <a:pt x="29882" y="209176"/>
                      <a:pt x="59765" y="239059"/>
                    </a:cubicBezTo>
                  </a:path>
                </a:pathLst>
              </a:custGeom>
              <a:noFill/>
              <a:ln w="25400" cap="rnd">
                <a:solidFill>
                  <a:schemeClr val="tx1">
                    <a:lumMod val="85000"/>
                    <a:lumOff val="15000"/>
                  </a:scheme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54" name="任意多边形 53"/>
            <p:cNvSpPr/>
            <p:nvPr/>
          </p:nvSpPr>
          <p:spPr>
            <a:xfrm rot="20279529">
              <a:off x="2598988" y="4623569"/>
              <a:ext cx="174702" cy="83215"/>
            </a:xfrm>
            <a:custGeom>
              <a:avLst/>
              <a:gdLst>
                <a:gd name="connsiteX0" fmla="*/ 0 w 145605"/>
                <a:gd name="connsiteY0" fmla="*/ 221320 h 221320"/>
                <a:gd name="connsiteX1" fmla="*/ 66978 w 145605"/>
                <a:gd name="connsiteY1" fmla="*/ 107748 h 221320"/>
                <a:gd name="connsiteX2" fmla="*/ 145605 w 145605"/>
                <a:gd name="connsiteY2" fmla="*/ 0 h 221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5605" h="221320">
                  <a:moveTo>
                    <a:pt x="0" y="221320"/>
                  </a:moveTo>
                  <a:cubicBezTo>
                    <a:pt x="21355" y="182977"/>
                    <a:pt x="42711" y="144635"/>
                    <a:pt x="66978" y="107748"/>
                  </a:cubicBezTo>
                  <a:cubicBezTo>
                    <a:pt x="91245" y="70861"/>
                    <a:pt x="118425" y="35430"/>
                    <a:pt x="145605" y="0"/>
                  </a:cubicBezTo>
                </a:path>
              </a:pathLst>
            </a:custGeom>
            <a:noFill/>
            <a:ln w="6350" cap="rnd">
              <a:solidFill>
                <a:schemeClr val="tx1">
                  <a:lumMod val="85000"/>
                  <a:lumOff val="15000"/>
                </a:scheme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5" name="任意多边形 54"/>
            <p:cNvSpPr/>
            <p:nvPr/>
          </p:nvSpPr>
          <p:spPr>
            <a:xfrm rot="20279529">
              <a:off x="2479596" y="4480372"/>
              <a:ext cx="223342" cy="118799"/>
            </a:xfrm>
            <a:custGeom>
              <a:avLst/>
              <a:gdLst>
                <a:gd name="connsiteX0" fmla="*/ 0 w 145605"/>
                <a:gd name="connsiteY0" fmla="*/ 221320 h 221320"/>
                <a:gd name="connsiteX1" fmla="*/ 66978 w 145605"/>
                <a:gd name="connsiteY1" fmla="*/ 107748 h 221320"/>
                <a:gd name="connsiteX2" fmla="*/ 145605 w 145605"/>
                <a:gd name="connsiteY2" fmla="*/ 0 h 221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5605" h="221320">
                  <a:moveTo>
                    <a:pt x="0" y="221320"/>
                  </a:moveTo>
                  <a:cubicBezTo>
                    <a:pt x="21355" y="182977"/>
                    <a:pt x="42711" y="144635"/>
                    <a:pt x="66978" y="107748"/>
                  </a:cubicBezTo>
                  <a:cubicBezTo>
                    <a:pt x="91245" y="70861"/>
                    <a:pt x="118425" y="35430"/>
                    <a:pt x="145605" y="0"/>
                  </a:cubicBezTo>
                </a:path>
              </a:pathLst>
            </a:custGeom>
            <a:noFill/>
            <a:ln w="6350" cap="rnd">
              <a:solidFill>
                <a:schemeClr val="tx1">
                  <a:lumMod val="85000"/>
                  <a:lumOff val="15000"/>
                </a:scheme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6" name="任意多边形 55"/>
            <p:cNvSpPr/>
            <p:nvPr/>
          </p:nvSpPr>
          <p:spPr>
            <a:xfrm rot="20279529">
              <a:off x="2127434" y="4559064"/>
              <a:ext cx="113703" cy="55204"/>
            </a:xfrm>
            <a:custGeom>
              <a:avLst/>
              <a:gdLst>
                <a:gd name="connsiteX0" fmla="*/ 0 w 145605"/>
                <a:gd name="connsiteY0" fmla="*/ 221320 h 221320"/>
                <a:gd name="connsiteX1" fmla="*/ 66978 w 145605"/>
                <a:gd name="connsiteY1" fmla="*/ 107748 h 221320"/>
                <a:gd name="connsiteX2" fmla="*/ 145605 w 145605"/>
                <a:gd name="connsiteY2" fmla="*/ 0 h 221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5605" h="221320">
                  <a:moveTo>
                    <a:pt x="0" y="221320"/>
                  </a:moveTo>
                  <a:cubicBezTo>
                    <a:pt x="21355" y="182977"/>
                    <a:pt x="42711" y="144635"/>
                    <a:pt x="66978" y="107748"/>
                  </a:cubicBezTo>
                  <a:cubicBezTo>
                    <a:pt x="91245" y="70861"/>
                    <a:pt x="118425" y="35430"/>
                    <a:pt x="145605" y="0"/>
                  </a:cubicBezTo>
                </a:path>
              </a:pathLst>
            </a:custGeom>
            <a:noFill/>
            <a:ln w="6350" cap="rnd">
              <a:solidFill>
                <a:schemeClr val="tx1">
                  <a:lumMod val="85000"/>
                  <a:lumOff val="15000"/>
                </a:scheme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7" name="任意多边形 56"/>
            <p:cNvSpPr/>
            <p:nvPr/>
          </p:nvSpPr>
          <p:spPr>
            <a:xfrm rot="20279529">
              <a:off x="2594342" y="4571927"/>
              <a:ext cx="163589" cy="96477"/>
            </a:xfrm>
            <a:custGeom>
              <a:avLst/>
              <a:gdLst>
                <a:gd name="connsiteX0" fmla="*/ 0 w 145605"/>
                <a:gd name="connsiteY0" fmla="*/ 221320 h 221320"/>
                <a:gd name="connsiteX1" fmla="*/ 66978 w 145605"/>
                <a:gd name="connsiteY1" fmla="*/ 107748 h 221320"/>
                <a:gd name="connsiteX2" fmla="*/ 145605 w 145605"/>
                <a:gd name="connsiteY2" fmla="*/ 0 h 221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5605" h="221320">
                  <a:moveTo>
                    <a:pt x="0" y="221320"/>
                  </a:moveTo>
                  <a:cubicBezTo>
                    <a:pt x="21355" y="182977"/>
                    <a:pt x="42711" y="144635"/>
                    <a:pt x="66978" y="107748"/>
                  </a:cubicBezTo>
                  <a:cubicBezTo>
                    <a:pt x="91245" y="70861"/>
                    <a:pt x="118425" y="35430"/>
                    <a:pt x="145605" y="0"/>
                  </a:cubicBezTo>
                </a:path>
              </a:pathLst>
            </a:custGeom>
            <a:noFill/>
            <a:ln w="6350" cap="rnd">
              <a:solidFill>
                <a:schemeClr val="tx1">
                  <a:lumMod val="85000"/>
                  <a:lumOff val="15000"/>
                </a:scheme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8" name="任意多边形 57"/>
            <p:cNvSpPr/>
            <p:nvPr/>
          </p:nvSpPr>
          <p:spPr>
            <a:xfrm rot="20279529">
              <a:off x="2135496" y="4638952"/>
              <a:ext cx="269481" cy="148399"/>
            </a:xfrm>
            <a:custGeom>
              <a:avLst/>
              <a:gdLst>
                <a:gd name="connsiteX0" fmla="*/ 0 w 145605"/>
                <a:gd name="connsiteY0" fmla="*/ 221320 h 221320"/>
                <a:gd name="connsiteX1" fmla="*/ 66978 w 145605"/>
                <a:gd name="connsiteY1" fmla="*/ 107748 h 221320"/>
                <a:gd name="connsiteX2" fmla="*/ 145605 w 145605"/>
                <a:gd name="connsiteY2" fmla="*/ 0 h 221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5605" h="221320">
                  <a:moveTo>
                    <a:pt x="0" y="221320"/>
                  </a:moveTo>
                  <a:cubicBezTo>
                    <a:pt x="21355" y="182977"/>
                    <a:pt x="42711" y="144635"/>
                    <a:pt x="66978" y="107748"/>
                  </a:cubicBezTo>
                  <a:cubicBezTo>
                    <a:pt x="91245" y="70861"/>
                    <a:pt x="118425" y="35430"/>
                    <a:pt x="145605" y="0"/>
                  </a:cubicBezTo>
                </a:path>
              </a:pathLst>
            </a:custGeom>
            <a:noFill/>
            <a:ln w="6350" cap="rnd">
              <a:solidFill>
                <a:schemeClr val="tx1">
                  <a:lumMod val="85000"/>
                  <a:lumOff val="15000"/>
                </a:scheme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9" name="任意多边形 58"/>
            <p:cNvSpPr/>
            <p:nvPr/>
          </p:nvSpPr>
          <p:spPr>
            <a:xfrm rot="20279529">
              <a:off x="2551872" y="4532481"/>
              <a:ext cx="202631" cy="103393"/>
            </a:xfrm>
            <a:custGeom>
              <a:avLst/>
              <a:gdLst>
                <a:gd name="connsiteX0" fmla="*/ 0 w 145605"/>
                <a:gd name="connsiteY0" fmla="*/ 221320 h 221320"/>
                <a:gd name="connsiteX1" fmla="*/ 66978 w 145605"/>
                <a:gd name="connsiteY1" fmla="*/ 107748 h 221320"/>
                <a:gd name="connsiteX2" fmla="*/ 145605 w 145605"/>
                <a:gd name="connsiteY2" fmla="*/ 0 h 221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5605" h="221320">
                  <a:moveTo>
                    <a:pt x="0" y="221320"/>
                  </a:moveTo>
                  <a:cubicBezTo>
                    <a:pt x="21355" y="182977"/>
                    <a:pt x="42711" y="144635"/>
                    <a:pt x="66978" y="107748"/>
                  </a:cubicBezTo>
                  <a:cubicBezTo>
                    <a:pt x="91245" y="70861"/>
                    <a:pt x="118425" y="35430"/>
                    <a:pt x="145605" y="0"/>
                  </a:cubicBezTo>
                </a:path>
              </a:pathLst>
            </a:custGeom>
            <a:noFill/>
            <a:ln w="6350" cap="rnd">
              <a:solidFill>
                <a:schemeClr val="tx1">
                  <a:lumMod val="85000"/>
                  <a:lumOff val="15000"/>
                </a:scheme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0" name="任意多边形 59"/>
            <p:cNvSpPr/>
            <p:nvPr/>
          </p:nvSpPr>
          <p:spPr>
            <a:xfrm rot="20279529">
              <a:off x="2524326" y="4506288"/>
              <a:ext cx="197416" cy="96522"/>
            </a:xfrm>
            <a:custGeom>
              <a:avLst/>
              <a:gdLst>
                <a:gd name="connsiteX0" fmla="*/ 0 w 145605"/>
                <a:gd name="connsiteY0" fmla="*/ 221320 h 221320"/>
                <a:gd name="connsiteX1" fmla="*/ 66978 w 145605"/>
                <a:gd name="connsiteY1" fmla="*/ 107748 h 221320"/>
                <a:gd name="connsiteX2" fmla="*/ 145605 w 145605"/>
                <a:gd name="connsiteY2" fmla="*/ 0 h 221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5605" h="221320">
                  <a:moveTo>
                    <a:pt x="0" y="221320"/>
                  </a:moveTo>
                  <a:cubicBezTo>
                    <a:pt x="21355" y="182977"/>
                    <a:pt x="42711" y="144635"/>
                    <a:pt x="66978" y="107748"/>
                  </a:cubicBezTo>
                  <a:cubicBezTo>
                    <a:pt x="91245" y="70861"/>
                    <a:pt x="118425" y="35430"/>
                    <a:pt x="145605" y="0"/>
                  </a:cubicBezTo>
                </a:path>
              </a:pathLst>
            </a:custGeom>
            <a:noFill/>
            <a:ln w="6350" cap="rnd">
              <a:solidFill>
                <a:schemeClr val="tx1">
                  <a:lumMod val="85000"/>
                  <a:lumOff val="15000"/>
                </a:scheme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1" name="任意多边形 60"/>
            <p:cNvSpPr/>
            <p:nvPr/>
          </p:nvSpPr>
          <p:spPr>
            <a:xfrm rot="20279529">
              <a:off x="2501282" y="4464098"/>
              <a:ext cx="153497" cy="79925"/>
            </a:xfrm>
            <a:custGeom>
              <a:avLst/>
              <a:gdLst>
                <a:gd name="connsiteX0" fmla="*/ 0 w 145605"/>
                <a:gd name="connsiteY0" fmla="*/ 221320 h 221320"/>
                <a:gd name="connsiteX1" fmla="*/ 66978 w 145605"/>
                <a:gd name="connsiteY1" fmla="*/ 107748 h 221320"/>
                <a:gd name="connsiteX2" fmla="*/ 145605 w 145605"/>
                <a:gd name="connsiteY2" fmla="*/ 0 h 221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5605" h="221320">
                  <a:moveTo>
                    <a:pt x="0" y="221320"/>
                  </a:moveTo>
                  <a:cubicBezTo>
                    <a:pt x="21355" y="182977"/>
                    <a:pt x="42711" y="144635"/>
                    <a:pt x="66978" y="107748"/>
                  </a:cubicBezTo>
                  <a:cubicBezTo>
                    <a:pt x="91245" y="70861"/>
                    <a:pt x="118425" y="35430"/>
                    <a:pt x="145605" y="0"/>
                  </a:cubicBezTo>
                </a:path>
              </a:pathLst>
            </a:custGeom>
            <a:noFill/>
            <a:ln w="6350" cap="rnd">
              <a:solidFill>
                <a:schemeClr val="tx1">
                  <a:lumMod val="85000"/>
                  <a:lumOff val="15000"/>
                </a:scheme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2" name="任意多边形 61"/>
            <p:cNvSpPr/>
            <p:nvPr/>
          </p:nvSpPr>
          <p:spPr>
            <a:xfrm rot="20279529">
              <a:off x="2328701" y="4625707"/>
              <a:ext cx="74052" cy="28249"/>
            </a:xfrm>
            <a:custGeom>
              <a:avLst/>
              <a:gdLst>
                <a:gd name="connsiteX0" fmla="*/ 0 w 145605"/>
                <a:gd name="connsiteY0" fmla="*/ 221320 h 221320"/>
                <a:gd name="connsiteX1" fmla="*/ 66978 w 145605"/>
                <a:gd name="connsiteY1" fmla="*/ 107748 h 221320"/>
                <a:gd name="connsiteX2" fmla="*/ 145605 w 145605"/>
                <a:gd name="connsiteY2" fmla="*/ 0 h 221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5605" h="221320">
                  <a:moveTo>
                    <a:pt x="0" y="221320"/>
                  </a:moveTo>
                  <a:cubicBezTo>
                    <a:pt x="21355" y="182977"/>
                    <a:pt x="42711" y="144635"/>
                    <a:pt x="66978" y="107748"/>
                  </a:cubicBezTo>
                  <a:cubicBezTo>
                    <a:pt x="91245" y="70861"/>
                    <a:pt x="118425" y="35430"/>
                    <a:pt x="145605" y="0"/>
                  </a:cubicBezTo>
                </a:path>
              </a:pathLst>
            </a:custGeom>
            <a:noFill/>
            <a:ln w="6350" cap="rnd">
              <a:solidFill>
                <a:schemeClr val="tx1">
                  <a:lumMod val="85000"/>
                  <a:lumOff val="15000"/>
                </a:scheme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3" name="任意多边形 62"/>
            <p:cNvSpPr/>
            <p:nvPr/>
          </p:nvSpPr>
          <p:spPr>
            <a:xfrm rot="20279529">
              <a:off x="2130538" y="4603506"/>
              <a:ext cx="189693" cy="97507"/>
            </a:xfrm>
            <a:custGeom>
              <a:avLst/>
              <a:gdLst>
                <a:gd name="connsiteX0" fmla="*/ 0 w 145605"/>
                <a:gd name="connsiteY0" fmla="*/ 221320 h 221320"/>
                <a:gd name="connsiteX1" fmla="*/ 66978 w 145605"/>
                <a:gd name="connsiteY1" fmla="*/ 107748 h 221320"/>
                <a:gd name="connsiteX2" fmla="*/ 145605 w 145605"/>
                <a:gd name="connsiteY2" fmla="*/ 0 h 221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5605" h="221320">
                  <a:moveTo>
                    <a:pt x="0" y="221320"/>
                  </a:moveTo>
                  <a:cubicBezTo>
                    <a:pt x="21355" y="182977"/>
                    <a:pt x="42711" y="144635"/>
                    <a:pt x="66978" y="107748"/>
                  </a:cubicBezTo>
                  <a:cubicBezTo>
                    <a:pt x="91245" y="70861"/>
                    <a:pt x="118425" y="35430"/>
                    <a:pt x="145605" y="0"/>
                  </a:cubicBezTo>
                </a:path>
              </a:pathLst>
            </a:custGeom>
            <a:noFill/>
            <a:ln w="6350" cap="rnd">
              <a:solidFill>
                <a:schemeClr val="tx1">
                  <a:lumMod val="85000"/>
                  <a:lumOff val="15000"/>
                </a:scheme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4" name="任意多边形 63"/>
            <p:cNvSpPr/>
            <p:nvPr/>
          </p:nvSpPr>
          <p:spPr>
            <a:xfrm rot="20279529">
              <a:off x="2599025" y="4660637"/>
              <a:ext cx="191800" cy="92351"/>
            </a:xfrm>
            <a:custGeom>
              <a:avLst/>
              <a:gdLst>
                <a:gd name="connsiteX0" fmla="*/ 0 w 145605"/>
                <a:gd name="connsiteY0" fmla="*/ 221320 h 221320"/>
                <a:gd name="connsiteX1" fmla="*/ 66978 w 145605"/>
                <a:gd name="connsiteY1" fmla="*/ 107748 h 221320"/>
                <a:gd name="connsiteX2" fmla="*/ 145605 w 145605"/>
                <a:gd name="connsiteY2" fmla="*/ 0 h 221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5605" h="221320">
                  <a:moveTo>
                    <a:pt x="0" y="221320"/>
                  </a:moveTo>
                  <a:cubicBezTo>
                    <a:pt x="21355" y="182977"/>
                    <a:pt x="42711" y="144635"/>
                    <a:pt x="66978" y="107748"/>
                  </a:cubicBezTo>
                  <a:cubicBezTo>
                    <a:pt x="91245" y="70861"/>
                    <a:pt x="118425" y="35430"/>
                    <a:pt x="145605" y="0"/>
                  </a:cubicBezTo>
                </a:path>
              </a:pathLst>
            </a:custGeom>
            <a:noFill/>
            <a:ln w="6350" cap="rnd">
              <a:solidFill>
                <a:schemeClr val="tx1">
                  <a:lumMod val="85000"/>
                  <a:lumOff val="15000"/>
                </a:scheme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5" name="任意多边形 64"/>
            <p:cNvSpPr/>
            <p:nvPr/>
          </p:nvSpPr>
          <p:spPr>
            <a:xfrm rot="20279529">
              <a:off x="2611278" y="4795372"/>
              <a:ext cx="62292" cy="38099"/>
            </a:xfrm>
            <a:custGeom>
              <a:avLst/>
              <a:gdLst>
                <a:gd name="connsiteX0" fmla="*/ 0 w 145605"/>
                <a:gd name="connsiteY0" fmla="*/ 221320 h 221320"/>
                <a:gd name="connsiteX1" fmla="*/ 66978 w 145605"/>
                <a:gd name="connsiteY1" fmla="*/ 107748 h 221320"/>
                <a:gd name="connsiteX2" fmla="*/ 145605 w 145605"/>
                <a:gd name="connsiteY2" fmla="*/ 0 h 221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5605" h="221320">
                  <a:moveTo>
                    <a:pt x="0" y="221320"/>
                  </a:moveTo>
                  <a:cubicBezTo>
                    <a:pt x="21355" y="182977"/>
                    <a:pt x="42711" y="144635"/>
                    <a:pt x="66978" y="107748"/>
                  </a:cubicBezTo>
                  <a:cubicBezTo>
                    <a:pt x="91245" y="70861"/>
                    <a:pt x="118425" y="35430"/>
                    <a:pt x="145605" y="0"/>
                  </a:cubicBezTo>
                </a:path>
              </a:pathLst>
            </a:custGeom>
            <a:noFill/>
            <a:ln w="6350" cap="rnd">
              <a:solidFill>
                <a:schemeClr val="tx1">
                  <a:lumMod val="85000"/>
                  <a:lumOff val="15000"/>
                </a:scheme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6" name="任意多边形 65"/>
            <p:cNvSpPr/>
            <p:nvPr/>
          </p:nvSpPr>
          <p:spPr>
            <a:xfrm rot="20279529">
              <a:off x="2492800" y="4489548"/>
              <a:ext cx="71293" cy="50292"/>
            </a:xfrm>
            <a:custGeom>
              <a:avLst/>
              <a:gdLst>
                <a:gd name="connsiteX0" fmla="*/ 0 w 145605"/>
                <a:gd name="connsiteY0" fmla="*/ 221320 h 221320"/>
                <a:gd name="connsiteX1" fmla="*/ 66978 w 145605"/>
                <a:gd name="connsiteY1" fmla="*/ 107748 h 221320"/>
                <a:gd name="connsiteX2" fmla="*/ 145605 w 145605"/>
                <a:gd name="connsiteY2" fmla="*/ 0 h 221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5605" h="221320">
                  <a:moveTo>
                    <a:pt x="0" y="221320"/>
                  </a:moveTo>
                  <a:cubicBezTo>
                    <a:pt x="21355" y="182977"/>
                    <a:pt x="42711" y="144635"/>
                    <a:pt x="66978" y="107748"/>
                  </a:cubicBezTo>
                  <a:cubicBezTo>
                    <a:pt x="91245" y="70861"/>
                    <a:pt x="118425" y="35430"/>
                    <a:pt x="145605" y="0"/>
                  </a:cubicBezTo>
                </a:path>
              </a:pathLst>
            </a:custGeom>
            <a:noFill/>
            <a:ln w="6350" cap="rnd">
              <a:solidFill>
                <a:schemeClr val="tx1">
                  <a:lumMod val="85000"/>
                  <a:lumOff val="15000"/>
                </a:scheme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7" name="任意多边形 66"/>
            <p:cNvSpPr/>
            <p:nvPr/>
          </p:nvSpPr>
          <p:spPr>
            <a:xfrm rot="20279529">
              <a:off x="2118580" y="4584223"/>
              <a:ext cx="149665" cy="78198"/>
            </a:xfrm>
            <a:custGeom>
              <a:avLst/>
              <a:gdLst>
                <a:gd name="connsiteX0" fmla="*/ 0 w 145605"/>
                <a:gd name="connsiteY0" fmla="*/ 221320 h 221320"/>
                <a:gd name="connsiteX1" fmla="*/ 66978 w 145605"/>
                <a:gd name="connsiteY1" fmla="*/ 107748 h 221320"/>
                <a:gd name="connsiteX2" fmla="*/ 145605 w 145605"/>
                <a:gd name="connsiteY2" fmla="*/ 0 h 221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5605" h="221320">
                  <a:moveTo>
                    <a:pt x="0" y="221320"/>
                  </a:moveTo>
                  <a:cubicBezTo>
                    <a:pt x="21355" y="182977"/>
                    <a:pt x="42711" y="144635"/>
                    <a:pt x="66978" y="107748"/>
                  </a:cubicBezTo>
                  <a:cubicBezTo>
                    <a:pt x="91245" y="70861"/>
                    <a:pt x="118425" y="35430"/>
                    <a:pt x="145605" y="0"/>
                  </a:cubicBezTo>
                </a:path>
              </a:pathLst>
            </a:custGeom>
            <a:noFill/>
            <a:ln w="6350" cap="rnd">
              <a:solidFill>
                <a:schemeClr val="tx1">
                  <a:lumMod val="85000"/>
                  <a:lumOff val="15000"/>
                </a:scheme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8" name="任意多边形 67"/>
            <p:cNvSpPr/>
            <p:nvPr/>
          </p:nvSpPr>
          <p:spPr>
            <a:xfrm rot="20279529">
              <a:off x="2127493" y="4608630"/>
              <a:ext cx="255388" cy="139141"/>
            </a:xfrm>
            <a:custGeom>
              <a:avLst/>
              <a:gdLst>
                <a:gd name="connsiteX0" fmla="*/ 0 w 145605"/>
                <a:gd name="connsiteY0" fmla="*/ 221320 h 221320"/>
                <a:gd name="connsiteX1" fmla="*/ 66978 w 145605"/>
                <a:gd name="connsiteY1" fmla="*/ 107748 h 221320"/>
                <a:gd name="connsiteX2" fmla="*/ 145605 w 145605"/>
                <a:gd name="connsiteY2" fmla="*/ 0 h 221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5605" h="221320">
                  <a:moveTo>
                    <a:pt x="0" y="221320"/>
                  </a:moveTo>
                  <a:cubicBezTo>
                    <a:pt x="21355" y="182977"/>
                    <a:pt x="42711" y="144635"/>
                    <a:pt x="66978" y="107748"/>
                  </a:cubicBezTo>
                  <a:cubicBezTo>
                    <a:pt x="91245" y="70861"/>
                    <a:pt x="118425" y="35430"/>
                    <a:pt x="145605" y="0"/>
                  </a:cubicBezTo>
                </a:path>
              </a:pathLst>
            </a:custGeom>
            <a:noFill/>
            <a:ln w="6350" cap="rnd">
              <a:solidFill>
                <a:schemeClr val="tx1">
                  <a:lumMod val="85000"/>
                  <a:lumOff val="15000"/>
                </a:scheme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9" name="任意多边形 68"/>
            <p:cNvSpPr/>
            <p:nvPr/>
          </p:nvSpPr>
          <p:spPr>
            <a:xfrm rot="20279529">
              <a:off x="2284592" y="4709098"/>
              <a:ext cx="38604" cy="23656"/>
            </a:xfrm>
            <a:custGeom>
              <a:avLst/>
              <a:gdLst>
                <a:gd name="connsiteX0" fmla="*/ 0 w 145605"/>
                <a:gd name="connsiteY0" fmla="*/ 221320 h 221320"/>
                <a:gd name="connsiteX1" fmla="*/ 66978 w 145605"/>
                <a:gd name="connsiteY1" fmla="*/ 107748 h 221320"/>
                <a:gd name="connsiteX2" fmla="*/ 145605 w 145605"/>
                <a:gd name="connsiteY2" fmla="*/ 0 h 221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5605" h="221320">
                  <a:moveTo>
                    <a:pt x="0" y="221320"/>
                  </a:moveTo>
                  <a:cubicBezTo>
                    <a:pt x="21355" y="182977"/>
                    <a:pt x="42711" y="144635"/>
                    <a:pt x="66978" y="107748"/>
                  </a:cubicBezTo>
                  <a:cubicBezTo>
                    <a:pt x="91245" y="70861"/>
                    <a:pt x="118425" y="35430"/>
                    <a:pt x="145605" y="0"/>
                  </a:cubicBezTo>
                </a:path>
              </a:pathLst>
            </a:custGeom>
            <a:noFill/>
            <a:ln w="6350" cap="rnd">
              <a:solidFill>
                <a:schemeClr val="tx1">
                  <a:lumMod val="85000"/>
                  <a:lumOff val="15000"/>
                </a:scheme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0" name="任意多边形 69"/>
            <p:cNvSpPr/>
            <p:nvPr/>
          </p:nvSpPr>
          <p:spPr>
            <a:xfrm rot="20279529">
              <a:off x="2302799" y="4734812"/>
              <a:ext cx="38604" cy="23656"/>
            </a:xfrm>
            <a:custGeom>
              <a:avLst/>
              <a:gdLst>
                <a:gd name="connsiteX0" fmla="*/ 0 w 145605"/>
                <a:gd name="connsiteY0" fmla="*/ 221320 h 221320"/>
                <a:gd name="connsiteX1" fmla="*/ 66978 w 145605"/>
                <a:gd name="connsiteY1" fmla="*/ 107748 h 221320"/>
                <a:gd name="connsiteX2" fmla="*/ 145605 w 145605"/>
                <a:gd name="connsiteY2" fmla="*/ 0 h 221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5605" h="221320">
                  <a:moveTo>
                    <a:pt x="0" y="221320"/>
                  </a:moveTo>
                  <a:cubicBezTo>
                    <a:pt x="21355" y="182977"/>
                    <a:pt x="42711" y="144635"/>
                    <a:pt x="66978" y="107748"/>
                  </a:cubicBezTo>
                  <a:cubicBezTo>
                    <a:pt x="91245" y="70861"/>
                    <a:pt x="118425" y="35430"/>
                    <a:pt x="145605" y="0"/>
                  </a:cubicBezTo>
                </a:path>
              </a:pathLst>
            </a:custGeom>
            <a:noFill/>
            <a:ln w="6350" cap="rnd">
              <a:solidFill>
                <a:schemeClr val="tx1">
                  <a:lumMod val="85000"/>
                  <a:lumOff val="15000"/>
                </a:scheme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77" name="文本框 76"/>
          <p:cNvSpPr txBox="1"/>
          <p:nvPr/>
        </p:nvSpPr>
        <p:spPr>
          <a:xfrm>
            <a:off x="2266950" y="122261"/>
            <a:ext cx="9660736" cy="1938992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zh-TW" altLang="en-US" sz="6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搶救菊池氏細鯽的原因</a:t>
            </a:r>
            <a:r>
              <a:rPr lang="en-US" altLang="zh-TW" sz="6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:</a:t>
            </a:r>
          </a:p>
          <a:p>
            <a:r>
              <a:rPr lang="zh-TW" altLang="en-US" sz="6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endParaRPr lang="zh-CN" altLang="en-US" sz="6000" b="1" dirty="0">
              <a:solidFill>
                <a:schemeClr val="tx1">
                  <a:lumMod val="75000"/>
                  <a:lumOff val="2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78" name="椭圆 77"/>
          <p:cNvSpPr/>
          <p:nvPr/>
        </p:nvSpPr>
        <p:spPr>
          <a:xfrm>
            <a:off x="-894918" y="3954141"/>
            <a:ext cx="765646" cy="765646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9" name="椭圆 78"/>
          <p:cNvSpPr/>
          <p:nvPr/>
        </p:nvSpPr>
        <p:spPr>
          <a:xfrm>
            <a:off x="-894918" y="3195132"/>
            <a:ext cx="765646" cy="765646"/>
          </a:xfrm>
          <a:prstGeom prst="ellipse">
            <a:avLst/>
          </a:prstGeom>
          <a:solidFill>
            <a:srgbClr val="76AA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6" name="椭圆 85"/>
          <p:cNvSpPr/>
          <p:nvPr/>
        </p:nvSpPr>
        <p:spPr>
          <a:xfrm>
            <a:off x="-894918" y="2432805"/>
            <a:ext cx="765646" cy="765646"/>
          </a:xfrm>
          <a:prstGeom prst="ellipse">
            <a:avLst/>
          </a:prstGeom>
          <a:solidFill>
            <a:srgbClr val="FF3E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7" name="椭圆 86"/>
          <p:cNvSpPr/>
          <p:nvPr/>
        </p:nvSpPr>
        <p:spPr>
          <a:xfrm>
            <a:off x="-874228" y="1670696"/>
            <a:ext cx="765646" cy="765646"/>
          </a:xfrm>
          <a:prstGeom prst="ellipse">
            <a:avLst/>
          </a:prstGeom>
          <a:solidFill>
            <a:srgbClr val="F7B6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1" name="组合 30"/>
          <p:cNvGrpSpPr/>
          <p:nvPr/>
        </p:nvGrpSpPr>
        <p:grpSpPr>
          <a:xfrm>
            <a:off x="431237" y="2478309"/>
            <a:ext cx="2700381" cy="3841198"/>
            <a:chOff x="1289955" y="1628061"/>
            <a:chExt cx="3941631" cy="5174701"/>
          </a:xfrm>
        </p:grpSpPr>
        <p:sp>
          <p:nvSpPr>
            <p:cNvPr id="32" name="Shape 209"/>
            <p:cNvSpPr/>
            <p:nvPr/>
          </p:nvSpPr>
          <p:spPr>
            <a:xfrm rot="3758493">
              <a:off x="2721879" y="4293055"/>
              <a:ext cx="2954498" cy="20649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014" extrusionOk="0">
                  <a:moveTo>
                    <a:pt x="0" y="11730"/>
                  </a:moveTo>
                  <a:cubicBezTo>
                    <a:pt x="550" y="11385"/>
                    <a:pt x="818" y="11200"/>
                    <a:pt x="1446" y="10869"/>
                  </a:cubicBezTo>
                  <a:cubicBezTo>
                    <a:pt x="3278" y="9905"/>
                    <a:pt x="4075" y="10600"/>
                    <a:pt x="4893" y="12949"/>
                  </a:cubicBezTo>
                  <a:cubicBezTo>
                    <a:pt x="5476" y="14623"/>
                    <a:pt x="6411" y="21325"/>
                    <a:pt x="8440" y="21003"/>
                  </a:cubicBezTo>
                  <a:cubicBezTo>
                    <a:pt x="10807" y="20628"/>
                    <a:pt x="9528" y="13017"/>
                    <a:pt x="9431" y="11082"/>
                  </a:cubicBezTo>
                  <a:cubicBezTo>
                    <a:pt x="9316" y="8800"/>
                    <a:pt x="8806" y="3250"/>
                    <a:pt x="11582" y="4352"/>
                  </a:cubicBezTo>
                  <a:cubicBezTo>
                    <a:pt x="13589" y="5149"/>
                    <a:pt x="14535" y="10567"/>
                    <a:pt x="16445" y="10863"/>
                  </a:cubicBezTo>
                  <a:cubicBezTo>
                    <a:pt x="18644" y="11204"/>
                    <a:pt x="17737" y="6638"/>
                    <a:pt x="17704" y="4600"/>
                  </a:cubicBezTo>
                  <a:cubicBezTo>
                    <a:pt x="17639" y="584"/>
                    <a:pt x="18794" y="-275"/>
                    <a:pt x="21600" y="69"/>
                  </a:cubicBezTo>
                </a:path>
              </a:pathLst>
            </a:custGeom>
            <a:noFill/>
            <a:ln w="38100" cap="flat">
              <a:solidFill>
                <a:schemeClr val="tx1">
                  <a:lumMod val="65000"/>
                  <a:lumOff val="35000"/>
                </a:schemeClr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grpSp>
          <p:nvGrpSpPr>
            <p:cNvPr id="33" name="组 13"/>
            <p:cNvGrpSpPr/>
            <p:nvPr/>
          </p:nvGrpSpPr>
          <p:grpSpPr>
            <a:xfrm>
              <a:off x="1289955" y="1628061"/>
              <a:ext cx="2187025" cy="2569107"/>
              <a:chOff x="5943842" y="1013911"/>
              <a:chExt cx="2187025" cy="2569107"/>
            </a:xfrm>
          </p:grpSpPr>
          <p:sp>
            <p:nvSpPr>
              <p:cNvPr id="34" name="Shape 202"/>
              <p:cNvSpPr/>
              <p:nvPr/>
            </p:nvSpPr>
            <p:spPr>
              <a:xfrm rot="3758493">
                <a:off x="6440283" y="1924630"/>
                <a:ext cx="1816414" cy="5104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0522" extrusionOk="0">
                    <a:moveTo>
                      <a:pt x="21600" y="743"/>
                    </a:moveTo>
                    <a:cubicBezTo>
                      <a:pt x="19799" y="-786"/>
                      <a:pt x="18140" y="461"/>
                      <a:pt x="16279" y="823"/>
                    </a:cubicBezTo>
                    <a:cubicBezTo>
                      <a:pt x="10853" y="1876"/>
                      <a:pt x="5372" y="1461"/>
                      <a:pt x="0" y="4698"/>
                    </a:cubicBezTo>
                    <a:lnTo>
                      <a:pt x="0" y="20521"/>
                    </a:lnTo>
                    <a:lnTo>
                      <a:pt x="1843" y="19747"/>
                    </a:lnTo>
                    <a:cubicBezTo>
                      <a:pt x="4727" y="19759"/>
                      <a:pt x="13025" y="19305"/>
                      <a:pt x="15903" y="19016"/>
                    </a:cubicBezTo>
                    <a:cubicBezTo>
                      <a:pt x="17715" y="18834"/>
                      <a:pt x="19629" y="20814"/>
                      <a:pt x="21376" y="20485"/>
                    </a:cubicBezTo>
                  </a:path>
                </a:pathLst>
              </a:custGeom>
              <a:solidFill>
                <a:schemeClr val="bg1"/>
              </a:solidFill>
              <a:ln w="38100" cap="flat">
                <a:solidFill>
                  <a:schemeClr val="tx1">
                    <a:lumMod val="65000"/>
                    <a:lumOff val="3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35" name="Shape 203"/>
              <p:cNvSpPr/>
              <p:nvPr/>
            </p:nvSpPr>
            <p:spPr>
              <a:xfrm rot="3758493">
                <a:off x="7743128" y="2715926"/>
                <a:ext cx="42879" cy="48862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274" h="21600" extrusionOk="0">
                    <a:moveTo>
                      <a:pt x="0" y="0"/>
                    </a:moveTo>
                    <a:cubicBezTo>
                      <a:pt x="21600" y="2677"/>
                      <a:pt x="19974" y="16418"/>
                      <a:pt x="11161" y="21600"/>
                    </a:cubicBezTo>
                  </a:path>
                </a:pathLst>
              </a:custGeom>
              <a:noFill/>
              <a:ln w="38100" cap="flat">
                <a:solidFill>
                  <a:schemeClr val="tx1">
                    <a:lumMod val="65000"/>
                    <a:lumOff val="3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36" name="Shape 204"/>
              <p:cNvSpPr/>
              <p:nvPr/>
            </p:nvSpPr>
            <p:spPr>
              <a:xfrm rot="3758493">
                <a:off x="6688919" y="1820269"/>
                <a:ext cx="124286" cy="3417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21600"/>
                    </a:moveTo>
                    <a:cubicBezTo>
                      <a:pt x="9761" y="15753"/>
                      <a:pt x="1840" y="7112"/>
                      <a:pt x="0" y="0"/>
                    </a:cubicBezTo>
                  </a:path>
                </a:pathLst>
              </a:custGeom>
              <a:noFill/>
              <a:ln w="38100" cap="flat">
                <a:solidFill>
                  <a:schemeClr val="tx1">
                    <a:lumMod val="65000"/>
                    <a:lumOff val="3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37" name="Shape 205"/>
              <p:cNvSpPr/>
              <p:nvPr/>
            </p:nvSpPr>
            <p:spPr>
              <a:xfrm rot="3758493">
                <a:off x="6847335" y="1900060"/>
                <a:ext cx="869668" cy="10315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469" h="16954" extrusionOk="0">
                    <a:moveTo>
                      <a:pt x="0" y="11121"/>
                    </a:moveTo>
                    <a:cubicBezTo>
                      <a:pt x="167" y="10786"/>
                      <a:pt x="-956" y="-4646"/>
                      <a:pt x="4852" y="2248"/>
                    </a:cubicBezTo>
                    <a:cubicBezTo>
                      <a:pt x="5261" y="461"/>
                      <a:pt x="6192" y="-121"/>
                      <a:pt x="7478" y="78"/>
                    </a:cubicBezTo>
                    <a:cubicBezTo>
                      <a:pt x="8279" y="78"/>
                      <a:pt x="9110" y="711"/>
                      <a:pt x="9174" y="2178"/>
                    </a:cubicBezTo>
                    <a:cubicBezTo>
                      <a:pt x="10318" y="734"/>
                      <a:pt x="10808" y="-213"/>
                      <a:pt x="12478" y="41"/>
                    </a:cubicBezTo>
                    <a:cubicBezTo>
                      <a:pt x="13434" y="0"/>
                      <a:pt x="13608" y="1386"/>
                      <a:pt x="13442" y="1960"/>
                    </a:cubicBezTo>
                    <a:cubicBezTo>
                      <a:pt x="19959" y="-3583"/>
                      <a:pt x="20644" y="13929"/>
                      <a:pt x="18086" y="16954"/>
                    </a:cubicBezTo>
                  </a:path>
                </a:pathLst>
              </a:custGeom>
              <a:solidFill>
                <a:schemeClr val="bg1"/>
              </a:solidFill>
              <a:ln w="38100" cap="flat">
                <a:solidFill>
                  <a:schemeClr val="tx1">
                    <a:lumMod val="65000"/>
                    <a:lumOff val="3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38" name="Shape 206"/>
              <p:cNvSpPr/>
              <p:nvPr/>
            </p:nvSpPr>
            <p:spPr>
              <a:xfrm rot="3758493">
                <a:off x="6164716" y="2541971"/>
                <a:ext cx="1046419" cy="2818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574" extrusionOk="0">
                    <a:moveTo>
                      <a:pt x="1076" y="12061"/>
                    </a:moveTo>
                    <a:cubicBezTo>
                      <a:pt x="497" y="8498"/>
                      <a:pt x="228" y="3669"/>
                      <a:pt x="0" y="0"/>
                    </a:cubicBezTo>
                    <a:cubicBezTo>
                      <a:pt x="6860" y="545"/>
                      <a:pt x="13608" y="-26"/>
                      <a:pt x="20206" y="3388"/>
                    </a:cubicBezTo>
                    <a:cubicBezTo>
                      <a:pt x="20298" y="9884"/>
                      <a:pt x="21430" y="15807"/>
                      <a:pt x="21600" y="21574"/>
                    </a:cubicBezTo>
                  </a:path>
                </a:pathLst>
              </a:custGeom>
              <a:solidFill>
                <a:srgbClr val="E7E4EA"/>
              </a:solidFill>
              <a:ln w="38100" cap="flat">
                <a:solidFill>
                  <a:schemeClr val="tx1">
                    <a:lumMod val="65000"/>
                    <a:lumOff val="3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39" name="Shape 207"/>
              <p:cNvSpPr/>
              <p:nvPr/>
            </p:nvSpPr>
            <p:spPr>
              <a:xfrm rot="3758493">
                <a:off x="5742745" y="2584036"/>
                <a:ext cx="1200079" cy="79788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0676" extrusionOk="0">
                    <a:moveTo>
                      <a:pt x="1467" y="19871"/>
                    </a:moveTo>
                    <a:cubicBezTo>
                      <a:pt x="2596" y="15187"/>
                      <a:pt x="1342" y="5194"/>
                      <a:pt x="0" y="486"/>
                    </a:cubicBezTo>
                    <a:cubicBezTo>
                      <a:pt x="6032" y="-924"/>
                      <a:pt x="11979" y="1155"/>
                      <a:pt x="18133" y="1422"/>
                    </a:cubicBezTo>
                    <a:cubicBezTo>
                      <a:pt x="19277" y="7634"/>
                      <a:pt x="21219" y="14259"/>
                      <a:pt x="21600" y="20676"/>
                    </a:cubicBezTo>
                  </a:path>
                </a:pathLst>
              </a:custGeom>
              <a:noFill/>
              <a:ln w="38100" cap="flat">
                <a:solidFill>
                  <a:schemeClr val="tx1">
                    <a:lumMod val="65000"/>
                    <a:lumOff val="3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40" name="Shape 208"/>
              <p:cNvSpPr/>
              <p:nvPr/>
            </p:nvSpPr>
            <p:spPr>
              <a:xfrm rot="3758493">
                <a:off x="6601321" y="998391"/>
                <a:ext cx="383966" cy="4150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99" h="21600" extrusionOk="0">
                    <a:moveTo>
                      <a:pt x="21399" y="0"/>
                    </a:moveTo>
                    <a:cubicBezTo>
                      <a:pt x="14641" y="0"/>
                      <a:pt x="6540" y="886"/>
                      <a:pt x="325" y="1003"/>
                    </a:cubicBezTo>
                    <a:cubicBezTo>
                      <a:pt x="-42" y="7726"/>
                      <a:pt x="-201" y="14997"/>
                      <a:pt x="411" y="21600"/>
                    </a:cubicBezTo>
                    <a:cubicBezTo>
                      <a:pt x="6724" y="20829"/>
                      <a:pt x="13779" y="19988"/>
                      <a:pt x="20126" y="20284"/>
                    </a:cubicBezTo>
                  </a:path>
                </a:pathLst>
              </a:custGeom>
              <a:noFill/>
              <a:ln w="38100" cap="flat">
                <a:solidFill>
                  <a:schemeClr val="tx1">
                    <a:lumMod val="65000"/>
                    <a:lumOff val="3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41" name="Shape 210"/>
              <p:cNvSpPr/>
              <p:nvPr/>
            </p:nvSpPr>
            <p:spPr>
              <a:xfrm rot="3758493">
                <a:off x="7598750" y="2950768"/>
                <a:ext cx="573187" cy="4910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cubicBezTo>
                      <a:pt x="7302" y="21128"/>
                      <a:pt x="15635" y="15045"/>
                      <a:pt x="21600" y="9996"/>
                    </a:cubicBezTo>
                    <a:cubicBezTo>
                      <a:pt x="14594" y="7013"/>
                      <a:pt x="7961" y="2130"/>
                      <a:pt x="709" y="0"/>
                    </a:cubicBezTo>
                  </a:path>
                </a:pathLst>
              </a:custGeom>
              <a:noFill/>
              <a:ln w="38100" cap="flat">
                <a:solidFill>
                  <a:schemeClr val="tx1">
                    <a:lumMod val="65000"/>
                    <a:lumOff val="3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</p:grpSp>
      </p:grpSp>
      <p:sp>
        <p:nvSpPr>
          <p:cNvPr id="42" name="任意多边形 41"/>
          <p:cNvSpPr/>
          <p:nvPr/>
        </p:nvSpPr>
        <p:spPr>
          <a:xfrm flipV="1">
            <a:off x="5102167" y="1633302"/>
            <a:ext cx="6731867" cy="45719"/>
          </a:xfrm>
          <a:custGeom>
            <a:avLst/>
            <a:gdLst>
              <a:gd name="connsiteX0" fmla="*/ 0 w 3513221"/>
              <a:gd name="connsiteY0" fmla="*/ 32084 h 64281"/>
              <a:gd name="connsiteX1" fmla="*/ 930442 w 3513221"/>
              <a:gd name="connsiteY1" fmla="*/ 16042 h 64281"/>
              <a:gd name="connsiteX2" fmla="*/ 1892968 w 3513221"/>
              <a:gd name="connsiteY2" fmla="*/ 64168 h 64281"/>
              <a:gd name="connsiteX3" fmla="*/ 3513221 w 3513221"/>
              <a:gd name="connsiteY3" fmla="*/ 0 h 64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13221" h="64281">
                <a:moveTo>
                  <a:pt x="0" y="32084"/>
                </a:moveTo>
                <a:cubicBezTo>
                  <a:pt x="307473" y="21389"/>
                  <a:pt x="614947" y="10695"/>
                  <a:pt x="930442" y="16042"/>
                </a:cubicBezTo>
                <a:cubicBezTo>
                  <a:pt x="1245937" y="21389"/>
                  <a:pt x="1462505" y="66842"/>
                  <a:pt x="1892968" y="64168"/>
                </a:cubicBezTo>
                <a:cubicBezTo>
                  <a:pt x="2323431" y="61494"/>
                  <a:pt x="2918326" y="30747"/>
                  <a:pt x="3513221" y="0"/>
                </a:cubicBezTo>
              </a:path>
            </a:pathLst>
          </a:custGeom>
          <a:noFill/>
          <a:ln w="22225" cap="rnd">
            <a:solidFill>
              <a:schemeClr val="tx1">
                <a:lumMod val="75000"/>
                <a:lumOff val="25000"/>
              </a:schemeClr>
            </a:solidFill>
            <a:prstDash val="lg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3" name="椭圆 31"/>
          <p:cNvSpPr/>
          <p:nvPr/>
        </p:nvSpPr>
        <p:spPr>
          <a:xfrm>
            <a:off x="3738456" y="1056222"/>
            <a:ext cx="1112698" cy="622799"/>
          </a:xfrm>
          <a:custGeom>
            <a:avLst/>
            <a:gdLst>
              <a:gd name="connsiteX0" fmla="*/ 0 w 656493"/>
              <a:gd name="connsiteY0" fmla="*/ 316523 h 633046"/>
              <a:gd name="connsiteX1" fmla="*/ 328247 w 656493"/>
              <a:gd name="connsiteY1" fmla="*/ 0 h 633046"/>
              <a:gd name="connsiteX2" fmla="*/ 656494 w 656493"/>
              <a:gd name="connsiteY2" fmla="*/ 316523 h 633046"/>
              <a:gd name="connsiteX3" fmla="*/ 328247 w 656493"/>
              <a:gd name="connsiteY3" fmla="*/ 633046 h 633046"/>
              <a:gd name="connsiteX4" fmla="*/ 0 w 656493"/>
              <a:gd name="connsiteY4" fmla="*/ 316523 h 633046"/>
              <a:gd name="connsiteX0-1" fmla="*/ 328247 w 656494"/>
              <a:gd name="connsiteY0-2" fmla="*/ 0 h 633046"/>
              <a:gd name="connsiteX1-3" fmla="*/ 656494 w 656494"/>
              <a:gd name="connsiteY1-4" fmla="*/ 316523 h 633046"/>
              <a:gd name="connsiteX2-5" fmla="*/ 328247 w 656494"/>
              <a:gd name="connsiteY2-6" fmla="*/ 633046 h 633046"/>
              <a:gd name="connsiteX3-7" fmla="*/ 0 w 656494"/>
              <a:gd name="connsiteY3-8" fmla="*/ 316523 h 633046"/>
              <a:gd name="connsiteX4-9" fmla="*/ 419687 w 656494"/>
              <a:gd name="connsiteY4-10" fmla="*/ 91440 h 633046"/>
              <a:gd name="connsiteX0-11" fmla="*/ 402964 w 731211"/>
              <a:gd name="connsiteY0-12" fmla="*/ 0 h 633046"/>
              <a:gd name="connsiteX1-13" fmla="*/ 731211 w 731211"/>
              <a:gd name="connsiteY1-14" fmla="*/ 316523 h 633046"/>
              <a:gd name="connsiteX2-15" fmla="*/ 402964 w 731211"/>
              <a:gd name="connsiteY2-16" fmla="*/ 633046 h 633046"/>
              <a:gd name="connsiteX3-17" fmla="*/ 74717 w 731211"/>
              <a:gd name="connsiteY3-18" fmla="*/ 316523 h 633046"/>
              <a:gd name="connsiteX4-19" fmla="*/ 161895 w 731211"/>
              <a:gd name="connsiteY4-20" fmla="*/ 152400 h 633046"/>
              <a:gd name="connsiteX0-21" fmla="*/ 353700 w 681947"/>
              <a:gd name="connsiteY0-22" fmla="*/ 0 h 633046"/>
              <a:gd name="connsiteX1-23" fmla="*/ 681947 w 681947"/>
              <a:gd name="connsiteY1-24" fmla="*/ 316523 h 633046"/>
              <a:gd name="connsiteX2-25" fmla="*/ 353700 w 681947"/>
              <a:gd name="connsiteY2-26" fmla="*/ 633046 h 633046"/>
              <a:gd name="connsiteX3-27" fmla="*/ 25453 w 681947"/>
              <a:gd name="connsiteY3-28" fmla="*/ 316523 h 633046"/>
              <a:gd name="connsiteX4-29" fmla="*/ 112631 w 681947"/>
              <a:gd name="connsiteY4-30" fmla="*/ 152400 h 633046"/>
              <a:gd name="connsiteX0-31" fmla="*/ 341249 w 669496"/>
              <a:gd name="connsiteY0-32" fmla="*/ 0 h 633046"/>
              <a:gd name="connsiteX1-33" fmla="*/ 669496 w 669496"/>
              <a:gd name="connsiteY1-34" fmla="*/ 316523 h 633046"/>
              <a:gd name="connsiteX2-35" fmla="*/ 341249 w 669496"/>
              <a:gd name="connsiteY2-36" fmla="*/ 633046 h 633046"/>
              <a:gd name="connsiteX3-37" fmla="*/ 13002 w 669496"/>
              <a:gd name="connsiteY3-38" fmla="*/ 316523 h 633046"/>
              <a:gd name="connsiteX4-39" fmla="*/ 100180 w 669496"/>
              <a:gd name="connsiteY4-40" fmla="*/ 152400 h 633046"/>
              <a:gd name="connsiteX0-41" fmla="*/ 347951 w 676198"/>
              <a:gd name="connsiteY0-42" fmla="*/ 0 h 633046"/>
              <a:gd name="connsiteX1-43" fmla="*/ 676198 w 676198"/>
              <a:gd name="connsiteY1-44" fmla="*/ 316523 h 633046"/>
              <a:gd name="connsiteX2-45" fmla="*/ 347951 w 676198"/>
              <a:gd name="connsiteY2-46" fmla="*/ 633046 h 633046"/>
              <a:gd name="connsiteX3-47" fmla="*/ 19704 w 676198"/>
              <a:gd name="connsiteY3-48" fmla="*/ 316523 h 633046"/>
              <a:gd name="connsiteX4-49" fmla="*/ 79173 w 676198"/>
              <a:gd name="connsiteY4-50" fmla="*/ 113607 h 633046"/>
              <a:gd name="connsiteX0-51" fmla="*/ 333371 w 661618"/>
              <a:gd name="connsiteY0-52" fmla="*/ 0 h 633046"/>
              <a:gd name="connsiteX1-53" fmla="*/ 661618 w 661618"/>
              <a:gd name="connsiteY1-54" fmla="*/ 316523 h 633046"/>
              <a:gd name="connsiteX2-55" fmla="*/ 333371 w 661618"/>
              <a:gd name="connsiteY2-56" fmla="*/ 633046 h 633046"/>
              <a:gd name="connsiteX3-57" fmla="*/ 5124 w 661618"/>
              <a:gd name="connsiteY3-58" fmla="*/ 316523 h 633046"/>
              <a:gd name="connsiteX4-59" fmla="*/ 64593 w 661618"/>
              <a:gd name="connsiteY4-60" fmla="*/ 113607 h 633046"/>
              <a:gd name="connsiteX0-61" fmla="*/ 178200 w 661618"/>
              <a:gd name="connsiteY0-62" fmla="*/ 0 h 583170"/>
              <a:gd name="connsiteX1-63" fmla="*/ 661618 w 661618"/>
              <a:gd name="connsiteY1-64" fmla="*/ 266647 h 583170"/>
              <a:gd name="connsiteX2-65" fmla="*/ 333371 w 661618"/>
              <a:gd name="connsiteY2-66" fmla="*/ 583170 h 583170"/>
              <a:gd name="connsiteX3-67" fmla="*/ 5124 w 661618"/>
              <a:gd name="connsiteY3-68" fmla="*/ 266647 h 583170"/>
              <a:gd name="connsiteX4-69" fmla="*/ 64593 w 661618"/>
              <a:gd name="connsiteY4-70" fmla="*/ 63731 h 583170"/>
              <a:gd name="connsiteX0-71" fmla="*/ 178200 w 662133"/>
              <a:gd name="connsiteY0-72" fmla="*/ 66578 h 649748"/>
              <a:gd name="connsiteX1-73" fmla="*/ 412660 w 662133"/>
              <a:gd name="connsiteY1-74" fmla="*/ 10947 h 649748"/>
              <a:gd name="connsiteX2-75" fmla="*/ 661618 w 662133"/>
              <a:gd name="connsiteY2-76" fmla="*/ 333225 h 649748"/>
              <a:gd name="connsiteX3-77" fmla="*/ 333371 w 662133"/>
              <a:gd name="connsiteY3-78" fmla="*/ 649748 h 649748"/>
              <a:gd name="connsiteX4-79" fmla="*/ 5124 w 662133"/>
              <a:gd name="connsiteY4-80" fmla="*/ 333225 h 649748"/>
              <a:gd name="connsiteX5" fmla="*/ 64593 w 662133"/>
              <a:gd name="connsiteY5" fmla="*/ 130309 h 649748"/>
              <a:gd name="connsiteX0-81" fmla="*/ 178200 w 662148"/>
              <a:gd name="connsiteY0-82" fmla="*/ 66578 h 649748"/>
              <a:gd name="connsiteX1-83" fmla="*/ 412660 w 662148"/>
              <a:gd name="connsiteY1-84" fmla="*/ 10947 h 649748"/>
              <a:gd name="connsiteX2-85" fmla="*/ 661618 w 662148"/>
              <a:gd name="connsiteY2-86" fmla="*/ 333225 h 649748"/>
              <a:gd name="connsiteX3-87" fmla="*/ 333371 w 662148"/>
              <a:gd name="connsiteY3-88" fmla="*/ 649748 h 649748"/>
              <a:gd name="connsiteX4-89" fmla="*/ 5124 w 662148"/>
              <a:gd name="connsiteY4-90" fmla="*/ 333225 h 649748"/>
              <a:gd name="connsiteX5-91" fmla="*/ 64593 w 662148"/>
              <a:gd name="connsiteY5-92" fmla="*/ 130309 h 649748"/>
              <a:gd name="connsiteX0-93" fmla="*/ 178200 w 662148"/>
              <a:gd name="connsiteY0-94" fmla="*/ 61032 h 644202"/>
              <a:gd name="connsiteX1-95" fmla="*/ 412660 w 662148"/>
              <a:gd name="connsiteY1-96" fmla="*/ 5401 h 644202"/>
              <a:gd name="connsiteX2-97" fmla="*/ 661618 w 662148"/>
              <a:gd name="connsiteY2-98" fmla="*/ 327679 h 644202"/>
              <a:gd name="connsiteX3-99" fmla="*/ 333371 w 662148"/>
              <a:gd name="connsiteY3-100" fmla="*/ 644202 h 644202"/>
              <a:gd name="connsiteX4-101" fmla="*/ 5124 w 662148"/>
              <a:gd name="connsiteY4-102" fmla="*/ 327679 h 644202"/>
              <a:gd name="connsiteX5-103" fmla="*/ 64593 w 662148"/>
              <a:gd name="connsiteY5-104" fmla="*/ 124763 h 644202"/>
              <a:gd name="connsiteX0-105" fmla="*/ 178200 w 662148"/>
              <a:gd name="connsiteY0-106" fmla="*/ 75865 h 659035"/>
              <a:gd name="connsiteX1-107" fmla="*/ 168819 w 662148"/>
              <a:gd name="connsiteY1-108" fmla="*/ 31317 h 659035"/>
              <a:gd name="connsiteX2-109" fmla="*/ 412660 w 662148"/>
              <a:gd name="connsiteY2-110" fmla="*/ 20234 h 659035"/>
              <a:gd name="connsiteX3-111" fmla="*/ 661618 w 662148"/>
              <a:gd name="connsiteY3-112" fmla="*/ 342512 h 659035"/>
              <a:gd name="connsiteX4-113" fmla="*/ 333371 w 662148"/>
              <a:gd name="connsiteY4-114" fmla="*/ 659035 h 659035"/>
              <a:gd name="connsiteX5-115" fmla="*/ 5124 w 662148"/>
              <a:gd name="connsiteY5-116" fmla="*/ 342512 h 659035"/>
              <a:gd name="connsiteX6" fmla="*/ 64593 w 662148"/>
              <a:gd name="connsiteY6" fmla="*/ 139596 h 659035"/>
              <a:gd name="connsiteX0-117" fmla="*/ 178200 w 662148"/>
              <a:gd name="connsiteY0-118" fmla="*/ 68901 h 652071"/>
              <a:gd name="connsiteX1-119" fmla="*/ 130026 w 662148"/>
              <a:gd name="connsiteY1-120" fmla="*/ 68688 h 652071"/>
              <a:gd name="connsiteX2-121" fmla="*/ 412660 w 662148"/>
              <a:gd name="connsiteY2-122" fmla="*/ 13270 h 652071"/>
              <a:gd name="connsiteX3-123" fmla="*/ 661618 w 662148"/>
              <a:gd name="connsiteY3-124" fmla="*/ 335548 h 652071"/>
              <a:gd name="connsiteX4-125" fmla="*/ 333371 w 662148"/>
              <a:gd name="connsiteY4-126" fmla="*/ 652071 h 652071"/>
              <a:gd name="connsiteX5-127" fmla="*/ 5124 w 662148"/>
              <a:gd name="connsiteY5-128" fmla="*/ 335548 h 652071"/>
              <a:gd name="connsiteX6-129" fmla="*/ 64593 w 662148"/>
              <a:gd name="connsiteY6-130" fmla="*/ 132632 h 652071"/>
              <a:gd name="connsiteX0-131" fmla="*/ 178200 w 662220"/>
              <a:gd name="connsiteY0-132" fmla="*/ 68901 h 652071"/>
              <a:gd name="connsiteX1-133" fmla="*/ 130026 w 662220"/>
              <a:gd name="connsiteY1-134" fmla="*/ 68688 h 652071"/>
              <a:gd name="connsiteX2-135" fmla="*/ 412660 w 662220"/>
              <a:gd name="connsiteY2-136" fmla="*/ 13270 h 652071"/>
              <a:gd name="connsiteX3-137" fmla="*/ 661618 w 662220"/>
              <a:gd name="connsiteY3-138" fmla="*/ 335548 h 652071"/>
              <a:gd name="connsiteX4-139" fmla="*/ 333371 w 662220"/>
              <a:gd name="connsiteY4-140" fmla="*/ 652071 h 652071"/>
              <a:gd name="connsiteX5-141" fmla="*/ 5124 w 662220"/>
              <a:gd name="connsiteY5-142" fmla="*/ 335548 h 652071"/>
              <a:gd name="connsiteX6-143" fmla="*/ 64593 w 662220"/>
              <a:gd name="connsiteY6-144" fmla="*/ 132632 h 652071"/>
              <a:gd name="connsiteX0-145" fmla="*/ 178200 w 662220"/>
              <a:gd name="connsiteY0-146" fmla="*/ 58449 h 641619"/>
              <a:gd name="connsiteX1-147" fmla="*/ 130026 w 662220"/>
              <a:gd name="connsiteY1-148" fmla="*/ 58236 h 641619"/>
              <a:gd name="connsiteX2-149" fmla="*/ 412660 w 662220"/>
              <a:gd name="connsiteY2-150" fmla="*/ 2818 h 641619"/>
              <a:gd name="connsiteX3-151" fmla="*/ 661618 w 662220"/>
              <a:gd name="connsiteY3-152" fmla="*/ 325096 h 641619"/>
              <a:gd name="connsiteX4-153" fmla="*/ 333371 w 662220"/>
              <a:gd name="connsiteY4-154" fmla="*/ 641619 h 641619"/>
              <a:gd name="connsiteX5-155" fmla="*/ 5124 w 662220"/>
              <a:gd name="connsiteY5-156" fmla="*/ 325096 h 641619"/>
              <a:gd name="connsiteX6-157" fmla="*/ 64593 w 662220"/>
              <a:gd name="connsiteY6-158" fmla="*/ 122180 h 641619"/>
              <a:gd name="connsiteX0-159" fmla="*/ 178200 w 662220"/>
              <a:gd name="connsiteY0-160" fmla="*/ 58449 h 641619"/>
              <a:gd name="connsiteX1-161" fmla="*/ 130026 w 662220"/>
              <a:gd name="connsiteY1-162" fmla="*/ 58236 h 641619"/>
              <a:gd name="connsiteX2-163" fmla="*/ 412660 w 662220"/>
              <a:gd name="connsiteY2-164" fmla="*/ 2818 h 641619"/>
              <a:gd name="connsiteX3-165" fmla="*/ 661618 w 662220"/>
              <a:gd name="connsiteY3-166" fmla="*/ 325096 h 641619"/>
              <a:gd name="connsiteX4-167" fmla="*/ 333371 w 662220"/>
              <a:gd name="connsiteY4-168" fmla="*/ 641619 h 641619"/>
              <a:gd name="connsiteX5-169" fmla="*/ 5124 w 662220"/>
              <a:gd name="connsiteY5-170" fmla="*/ 325096 h 641619"/>
              <a:gd name="connsiteX6-171" fmla="*/ 64593 w 662220"/>
              <a:gd name="connsiteY6-172" fmla="*/ 122180 h 641619"/>
              <a:gd name="connsiteX0-173" fmla="*/ 178200 w 662220"/>
              <a:gd name="connsiteY0-174" fmla="*/ 58449 h 641619"/>
              <a:gd name="connsiteX1-175" fmla="*/ 130026 w 662220"/>
              <a:gd name="connsiteY1-176" fmla="*/ 58236 h 641619"/>
              <a:gd name="connsiteX2-177" fmla="*/ 412660 w 662220"/>
              <a:gd name="connsiteY2-178" fmla="*/ 2818 h 641619"/>
              <a:gd name="connsiteX3-179" fmla="*/ 661618 w 662220"/>
              <a:gd name="connsiteY3-180" fmla="*/ 325096 h 641619"/>
              <a:gd name="connsiteX4-181" fmla="*/ 333371 w 662220"/>
              <a:gd name="connsiteY4-182" fmla="*/ 641619 h 641619"/>
              <a:gd name="connsiteX5-183" fmla="*/ 5124 w 662220"/>
              <a:gd name="connsiteY5-184" fmla="*/ 325096 h 641619"/>
              <a:gd name="connsiteX6-185" fmla="*/ 64593 w 662220"/>
              <a:gd name="connsiteY6-186" fmla="*/ 122180 h 641619"/>
              <a:gd name="connsiteX0-187" fmla="*/ 178200 w 662220"/>
              <a:gd name="connsiteY0-188" fmla="*/ 58449 h 641619"/>
              <a:gd name="connsiteX1-189" fmla="*/ 130026 w 662220"/>
              <a:gd name="connsiteY1-190" fmla="*/ 58236 h 641619"/>
              <a:gd name="connsiteX2-191" fmla="*/ 412660 w 662220"/>
              <a:gd name="connsiteY2-192" fmla="*/ 2818 h 641619"/>
              <a:gd name="connsiteX3-193" fmla="*/ 661618 w 662220"/>
              <a:gd name="connsiteY3-194" fmla="*/ 325096 h 641619"/>
              <a:gd name="connsiteX4-195" fmla="*/ 333371 w 662220"/>
              <a:gd name="connsiteY4-196" fmla="*/ 641619 h 641619"/>
              <a:gd name="connsiteX5-197" fmla="*/ 5124 w 662220"/>
              <a:gd name="connsiteY5-198" fmla="*/ 325096 h 641619"/>
              <a:gd name="connsiteX6-199" fmla="*/ 64593 w 662220"/>
              <a:gd name="connsiteY6-200" fmla="*/ 122180 h 641619"/>
              <a:gd name="connsiteX0-201" fmla="*/ 178200 w 662220"/>
              <a:gd name="connsiteY0-202" fmla="*/ 58449 h 641619"/>
              <a:gd name="connsiteX1-203" fmla="*/ 130026 w 662220"/>
              <a:gd name="connsiteY1-204" fmla="*/ 58236 h 641619"/>
              <a:gd name="connsiteX2-205" fmla="*/ 412660 w 662220"/>
              <a:gd name="connsiteY2-206" fmla="*/ 2818 h 641619"/>
              <a:gd name="connsiteX3-207" fmla="*/ 661618 w 662220"/>
              <a:gd name="connsiteY3-208" fmla="*/ 325096 h 641619"/>
              <a:gd name="connsiteX4-209" fmla="*/ 333371 w 662220"/>
              <a:gd name="connsiteY4-210" fmla="*/ 641619 h 641619"/>
              <a:gd name="connsiteX5-211" fmla="*/ 5124 w 662220"/>
              <a:gd name="connsiteY5-212" fmla="*/ 325096 h 641619"/>
              <a:gd name="connsiteX6-213" fmla="*/ 64593 w 662220"/>
              <a:gd name="connsiteY6-214" fmla="*/ 122180 h 641619"/>
              <a:gd name="connsiteX0-215" fmla="*/ 176252 w 660272"/>
              <a:gd name="connsiteY0-216" fmla="*/ 58449 h 641619"/>
              <a:gd name="connsiteX1-217" fmla="*/ 128078 w 660272"/>
              <a:gd name="connsiteY1-218" fmla="*/ 58236 h 641619"/>
              <a:gd name="connsiteX2-219" fmla="*/ 410712 w 660272"/>
              <a:gd name="connsiteY2-220" fmla="*/ 2818 h 641619"/>
              <a:gd name="connsiteX3-221" fmla="*/ 659670 w 660272"/>
              <a:gd name="connsiteY3-222" fmla="*/ 325096 h 641619"/>
              <a:gd name="connsiteX4-223" fmla="*/ 331423 w 660272"/>
              <a:gd name="connsiteY4-224" fmla="*/ 641619 h 641619"/>
              <a:gd name="connsiteX5-225" fmla="*/ 3176 w 660272"/>
              <a:gd name="connsiteY5-226" fmla="*/ 325096 h 641619"/>
              <a:gd name="connsiteX6-227" fmla="*/ 62645 w 660272"/>
              <a:gd name="connsiteY6-228" fmla="*/ 122180 h 641619"/>
              <a:gd name="connsiteX0-229" fmla="*/ 253837 w 660272"/>
              <a:gd name="connsiteY0-230" fmla="*/ 30740 h 641619"/>
              <a:gd name="connsiteX1-231" fmla="*/ 128078 w 660272"/>
              <a:gd name="connsiteY1-232" fmla="*/ 58236 h 641619"/>
              <a:gd name="connsiteX2-233" fmla="*/ 410712 w 660272"/>
              <a:gd name="connsiteY2-234" fmla="*/ 2818 h 641619"/>
              <a:gd name="connsiteX3-235" fmla="*/ 659670 w 660272"/>
              <a:gd name="connsiteY3-236" fmla="*/ 325096 h 641619"/>
              <a:gd name="connsiteX4-237" fmla="*/ 331423 w 660272"/>
              <a:gd name="connsiteY4-238" fmla="*/ 641619 h 641619"/>
              <a:gd name="connsiteX5-239" fmla="*/ 3176 w 660272"/>
              <a:gd name="connsiteY5-240" fmla="*/ 325096 h 641619"/>
              <a:gd name="connsiteX6-241" fmla="*/ 62645 w 660272"/>
              <a:gd name="connsiteY6-242" fmla="*/ 122180 h 641619"/>
              <a:gd name="connsiteX0-243" fmla="*/ 253837 w 660191"/>
              <a:gd name="connsiteY0-244" fmla="*/ 41069 h 651948"/>
              <a:gd name="connsiteX1-245" fmla="*/ 161329 w 660191"/>
              <a:gd name="connsiteY1-246" fmla="*/ 63023 h 651948"/>
              <a:gd name="connsiteX2-247" fmla="*/ 410712 w 660191"/>
              <a:gd name="connsiteY2-248" fmla="*/ 13147 h 651948"/>
              <a:gd name="connsiteX3-249" fmla="*/ 659670 w 660191"/>
              <a:gd name="connsiteY3-250" fmla="*/ 335425 h 651948"/>
              <a:gd name="connsiteX4-251" fmla="*/ 331423 w 660191"/>
              <a:gd name="connsiteY4-252" fmla="*/ 651948 h 651948"/>
              <a:gd name="connsiteX5-253" fmla="*/ 3176 w 660191"/>
              <a:gd name="connsiteY5-254" fmla="*/ 335425 h 651948"/>
              <a:gd name="connsiteX6-255" fmla="*/ 62645 w 660191"/>
              <a:gd name="connsiteY6-256" fmla="*/ 132509 h 651948"/>
              <a:gd name="connsiteX0-257" fmla="*/ 253837 w 660897"/>
              <a:gd name="connsiteY0-258" fmla="*/ 45475 h 656354"/>
              <a:gd name="connsiteX1-259" fmla="*/ 161329 w 660897"/>
              <a:gd name="connsiteY1-260" fmla="*/ 67429 h 656354"/>
              <a:gd name="connsiteX2-261" fmla="*/ 410712 w 660897"/>
              <a:gd name="connsiteY2-262" fmla="*/ 17553 h 656354"/>
              <a:gd name="connsiteX3-263" fmla="*/ 659670 w 660897"/>
              <a:gd name="connsiteY3-264" fmla="*/ 339831 h 656354"/>
              <a:gd name="connsiteX4-265" fmla="*/ 331423 w 660897"/>
              <a:gd name="connsiteY4-266" fmla="*/ 656354 h 656354"/>
              <a:gd name="connsiteX5-267" fmla="*/ 3176 w 660897"/>
              <a:gd name="connsiteY5-268" fmla="*/ 339831 h 656354"/>
              <a:gd name="connsiteX6-269" fmla="*/ 62645 w 660897"/>
              <a:gd name="connsiteY6-270" fmla="*/ 136915 h 656354"/>
              <a:gd name="connsiteX0-271" fmla="*/ 253837 w 660406"/>
              <a:gd name="connsiteY0-272" fmla="*/ 41070 h 651949"/>
              <a:gd name="connsiteX1-273" fmla="*/ 161329 w 660406"/>
              <a:gd name="connsiteY1-274" fmla="*/ 63024 h 651949"/>
              <a:gd name="connsiteX2-275" fmla="*/ 410712 w 660406"/>
              <a:gd name="connsiteY2-276" fmla="*/ 13148 h 651949"/>
              <a:gd name="connsiteX3-277" fmla="*/ 659670 w 660406"/>
              <a:gd name="connsiteY3-278" fmla="*/ 335426 h 651949"/>
              <a:gd name="connsiteX4-279" fmla="*/ 331423 w 660406"/>
              <a:gd name="connsiteY4-280" fmla="*/ 651949 h 651949"/>
              <a:gd name="connsiteX5-281" fmla="*/ 3176 w 660406"/>
              <a:gd name="connsiteY5-282" fmla="*/ 335426 h 651949"/>
              <a:gd name="connsiteX6-283" fmla="*/ 62645 w 660406"/>
              <a:gd name="connsiteY6-284" fmla="*/ 132510 h 651949"/>
              <a:gd name="connsiteX0-285" fmla="*/ 161329 w 660406"/>
              <a:gd name="connsiteY0-286" fmla="*/ 63024 h 651949"/>
              <a:gd name="connsiteX1-287" fmla="*/ 410712 w 660406"/>
              <a:gd name="connsiteY1-288" fmla="*/ 13148 h 651949"/>
              <a:gd name="connsiteX2-289" fmla="*/ 659670 w 660406"/>
              <a:gd name="connsiteY2-290" fmla="*/ 335426 h 651949"/>
              <a:gd name="connsiteX3-291" fmla="*/ 331423 w 660406"/>
              <a:gd name="connsiteY3-292" fmla="*/ 651949 h 651949"/>
              <a:gd name="connsiteX4-293" fmla="*/ 3176 w 660406"/>
              <a:gd name="connsiteY4-294" fmla="*/ 335426 h 651949"/>
              <a:gd name="connsiteX5-295" fmla="*/ 62645 w 660406"/>
              <a:gd name="connsiteY5-296" fmla="*/ 132510 h 651949"/>
              <a:gd name="connsiteX0-297" fmla="*/ 128078 w 660207"/>
              <a:gd name="connsiteY0-298" fmla="*/ 63024 h 651949"/>
              <a:gd name="connsiteX1-299" fmla="*/ 410712 w 660207"/>
              <a:gd name="connsiteY1-300" fmla="*/ 13148 h 651949"/>
              <a:gd name="connsiteX2-301" fmla="*/ 659670 w 660207"/>
              <a:gd name="connsiteY2-302" fmla="*/ 335426 h 651949"/>
              <a:gd name="connsiteX3-303" fmla="*/ 331423 w 660207"/>
              <a:gd name="connsiteY3-304" fmla="*/ 651949 h 651949"/>
              <a:gd name="connsiteX4-305" fmla="*/ 3176 w 660207"/>
              <a:gd name="connsiteY4-306" fmla="*/ 335426 h 651949"/>
              <a:gd name="connsiteX5-307" fmla="*/ 62645 w 660207"/>
              <a:gd name="connsiteY5-308" fmla="*/ 132510 h 651949"/>
              <a:gd name="connsiteX0-309" fmla="*/ 128078 w 660438"/>
              <a:gd name="connsiteY0-310" fmla="*/ 60888 h 649813"/>
              <a:gd name="connsiteX1-311" fmla="*/ 410712 w 660438"/>
              <a:gd name="connsiteY1-312" fmla="*/ 11012 h 649813"/>
              <a:gd name="connsiteX2-313" fmla="*/ 659670 w 660438"/>
              <a:gd name="connsiteY2-314" fmla="*/ 333290 h 649813"/>
              <a:gd name="connsiteX3-315" fmla="*/ 331423 w 660438"/>
              <a:gd name="connsiteY3-316" fmla="*/ 649813 h 649813"/>
              <a:gd name="connsiteX4-317" fmla="*/ 3176 w 660438"/>
              <a:gd name="connsiteY4-318" fmla="*/ 333290 h 649813"/>
              <a:gd name="connsiteX5-319" fmla="*/ 62645 w 660438"/>
              <a:gd name="connsiteY5-320" fmla="*/ 130374 h 649813"/>
              <a:gd name="connsiteX0-321" fmla="*/ 128078 w 660438"/>
              <a:gd name="connsiteY0-322" fmla="*/ 64927 h 653852"/>
              <a:gd name="connsiteX1-323" fmla="*/ 410712 w 660438"/>
              <a:gd name="connsiteY1-324" fmla="*/ 15051 h 653852"/>
              <a:gd name="connsiteX2-325" fmla="*/ 659670 w 660438"/>
              <a:gd name="connsiteY2-326" fmla="*/ 337329 h 653852"/>
              <a:gd name="connsiteX3-327" fmla="*/ 331423 w 660438"/>
              <a:gd name="connsiteY3-328" fmla="*/ 653852 h 653852"/>
              <a:gd name="connsiteX4-329" fmla="*/ 3176 w 660438"/>
              <a:gd name="connsiteY4-330" fmla="*/ 337329 h 653852"/>
              <a:gd name="connsiteX5-331" fmla="*/ 62645 w 660438"/>
              <a:gd name="connsiteY5-332" fmla="*/ 134413 h 653852"/>
              <a:gd name="connsiteX0-333" fmla="*/ 128078 w 687378"/>
              <a:gd name="connsiteY0-334" fmla="*/ 58090 h 647015"/>
              <a:gd name="connsiteX1-335" fmla="*/ 571432 w 687378"/>
              <a:gd name="connsiteY1-336" fmla="*/ 16673 h 647015"/>
              <a:gd name="connsiteX2-337" fmla="*/ 659670 w 687378"/>
              <a:gd name="connsiteY2-338" fmla="*/ 330492 h 647015"/>
              <a:gd name="connsiteX3-339" fmla="*/ 331423 w 687378"/>
              <a:gd name="connsiteY3-340" fmla="*/ 647015 h 647015"/>
              <a:gd name="connsiteX4-341" fmla="*/ 3176 w 687378"/>
              <a:gd name="connsiteY4-342" fmla="*/ 330492 h 647015"/>
              <a:gd name="connsiteX5-343" fmla="*/ 62645 w 687378"/>
              <a:gd name="connsiteY5-344" fmla="*/ 127576 h 647015"/>
              <a:gd name="connsiteX0-345" fmla="*/ 128078 w 677145"/>
              <a:gd name="connsiteY0-346" fmla="*/ 58090 h 663933"/>
              <a:gd name="connsiteX1-347" fmla="*/ 571432 w 677145"/>
              <a:gd name="connsiteY1-348" fmla="*/ 16673 h 663933"/>
              <a:gd name="connsiteX2-349" fmla="*/ 659670 w 677145"/>
              <a:gd name="connsiteY2-350" fmla="*/ 330492 h 663933"/>
              <a:gd name="connsiteX3-351" fmla="*/ 559815 w 677145"/>
              <a:gd name="connsiteY3-352" fmla="*/ 663933 h 663933"/>
              <a:gd name="connsiteX4-353" fmla="*/ 3176 w 677145"/>
              <a:gd name="connsiteY4-354" fmla="*/ 330492 h 663933"/>
              <a:gd name="connsiteX5-355" fmla="*/ 62645 w 677145"/>
              <a:gd name="connsiteY5-356" fmla="*/ 127576 h 663933"/>
              <a:gd name="connsiteX0-357" fmla="*/ 101940 w 644966"/>
              <a:gd name="connsiteY0-358" fmla="*/ 58090 h 685888"/>
              <a:gd name="connsiteX1-359" fmla="*/ 545294 w 644966"/>
              <a:gd name="connsiteY1-360" fmla="*/ 16673 h 685888"/>
              <a:gd name="connsiteX2-361" fmla="*/ 633532 w 644966"/>
              <a:gd name="connsiteY2-362" fmla="*/ 330492 h 685888"/>
              <a:gd name="connsiteX3-363" fmla="*/ 533677 w 644966"/>
              <a:gd name="connsiteY3-364" fmla="*/ 663933 h 685888"/>
              <a:gd name="connsiteX4-365" fmla="*/ 10874 w 644966"/>
              <a:gd name="connsiteY4-366" fmla="*/ 575801 h 685888"/>
              <a:gd name="connsiteX5-367" fmla="*/ 36507 w 644966"/>
              <a:gd name="connsiteY5-368" fmla="*/ 127576 h 685888"/>
              <a:gd name="connsiteX0-369" fmla="*/ 101940 w 642626"/>
              <a:gd name="connsiteY0-370" fmla="*/ 58090 h 654766"/>
              <a:gd name="connsiteX1-371" fmla="*/ 545294 w 642626"/>
              <a:gd name="connsiteY1-372" fmla="*/ 16673 h 654766"/>
              <a:gd name="connsiteX2-373" fmla="*/ 633532 w 642626"/>
              <a:gd name="connsiteY2-374" fmla="*/ 330492 h 654766"/>
              <a:gd name="connsiteX3-375" fmla="*/ 567513 w 642626"/>
              <a:gd name="connsiteY3-376" fmla="*/ 613179 h 654766"/>
              <a:gd name="connsiteX4-377" fmla="*/ 10874 w 642626"/>
              <a:gd name="connsiteY4-378" fmla="*/ 575801 h 654766"/>
              <a:gd name="connsiteX5-379" fmla="*/ 36507 w 642626"/>
              <a:gd name="connsiteY5-380" fmla="*/ 127576 h 654766"/>
              <a:gd name="connsiteX0-381" fmla="*/ 101940 w 642626"/>
              <a:gd name="connsiteY0-382" fmla="*/ 30477 h 627153"/>
              <a:gd name="connsiteX1-383" fmla="*/ 545294 w 642626"/>
              <a:gd name="connsiteY1-384" fmla="*/ 31354 h 627153"/>
              <a:gd name="connsiteX2-385" fmla="*/ 633532 w 642626"/>
              <a:gd name="connsiteY2-386" fmla="*/ 302879 h 627153"/>
              <a:gd name="connsiteX3-387" fmla="*/ 567513 w 642626"/>
              <a:gd name="connsiteY3-388" fmla="*/ 585566 h 627153"/>
              <a:gd name="connsiteX4-389" fmla="*/ 10874 w 642626"/>
              <a:gd name="connsiteY4-390" fmla="*/ 548188 h 627153"/>
              <a:gd name="connsiteX5-391" fmla="*/ 36507 w 642626"/>
              <a:gd name="connsiteY5-392" fmla="*/ 99963 h 627153"/>
              <a:gd name="connsiteX0-393" fmla="*/ 101940 w 641803"/>
              <a:gd name="connsiteY0-394" fmla="*/ 32533 h 629209"/>
              <a:gd name="connsiteX1-395" fmla="*/ 545294 w 641803"/>
              <a:gd name="connsiteY1-396" fmla="*/ 33410 h 629209"/>
              <a:gd name="connsiteX2-397" fmla="*/ 633532 w 641803"/>
              <a:gd name="connsiteY2-398" fmla="*/ 304935 h 629209"/>
              <a:gd name="connsiteX3-399" fmla="*/ 567513 w 641803"/>
              <a:gd name="connsiteY3-400" fmla="*/ 587622 h 629209"/>
              <a:gd name="connsiteX4-401" fmla="*/ 10874 w 641803"/>
              <a:gd name="connsiteY4-402" fmla="*/ 550244 h 629209"/>
              <a:gd name="connsiteX5-403" fmla="*/ 36507 w 641803"/>
              <a:gd name="connsiteY5-404" fmla="*/ 102019 h 629209"/>
              <a:gd name="connsiteX0-405" fmla="*/ 93785 w 633648"/>
              <a:gd name="connsiteY0-406" fmla="*/ 32533 h 629209"/>
              <a:gd name="connsiteX1-407" fmla="*/ 537139 w 633648"/>
              <a:gd name="connsiteY1-408" fmla="*/ 33410 h 629209"/>
              <a:gd name="connsiteX2-409" fmla="*/ 625377 w 633648"/>
              <a:gd name="connsiteY2-410" fmla="*/ 304935 h 629209"/>
              <a:gd name="connsiteX3-411" fmla="*/ 559358 w 633648"/>
              <a:gd name="connsiteY3-412" fmla="*/ 587622 h 629209"/>
              <a:gd name="connsiteX4-413" fmla="*/ 2719 w 633648"/>
              <a:gd name="connsiteY4-414" fmla="*/ 550244 h 629209"/>
              <a:gd name="connsiteX5-415" fmla="*/ 28352 w 633648"/>
              <a:gd name="connsiteY5-416" fmla="*/ 102019 h 629209"/>
              <a:gd name="connsiteX0-417" fmla="*/ 103603 w 643466"/>
              <a:gd name="connsiteY0-418" fmla="*/ 32533 h 629209"/>
              <a:gd name="connsiteX1-419" fmla="*/ 546957 w 643466"/>
              <a:gd name="connsiteY1-420" fmla="*/ 33410 h 629209"/>
              <a:gd name="connsiteX2-421" fmla="*/ 635195 w 643466"/>
              <a:gd name="connsiteY2-422" fmla="*/ 304935 h 629209"/>
              <a:gd name="connsiteX3-423" fmla="*/ 569176 w 643466"/>
              <a:gd name="connsiteY3-424" fmla="*/ 587622 h 629209"/>
              <a:gd name="connsiteX4-425" fmla="*/ 12537 w 643466"/>
              <a:gd name="connsiteY4-426" fmla="*/ 550244 h 629209"/>
              <a:gd name="connsiteX5-427" fmla="*/ 4334 w 643466"/>
              <a:gd name="connsiteY5-428" fmla="*/ 102019 h 629209"/>
              <a:gd name="connsiteX0-429" fmla="*/ 103603 w 643466"/>
              <a:gd name="connsiteY0-430" fmla="*/ 32533 h 613248"/>
              <a:gd name="connsiteX1-431" fmla="*/ 546957 w 643466"/>
              <a:gd name="connsiteY1-432" fmla="*/ 33410 h 613248"/>
              <a:gd name="connsiteX2-433" fmla="*/ 635195 w 643466"/>
              <a:gd name="connsiteY2-434" fmla="*/ 304935 h 613248"/>
              <a:gd name="connsiteX3-435" fmla="*/ 569176 w 643466"/>
              <a:gd name="connsiteY3-436" fmla="*/ 587622 h 613248"/>
              <a:gd name="connsiteX4-437" fmla="*/ 12537 w 643466"/>
              <a:gd name="connsiteY4-438" fmla="*/ 518643 h 613248"/>
              <a:gd name="connsiteX5-439" fmla="*/ 4334 w 643466"/>
              <a:gd name="connsiteY5-440" fmla="*/ 102019 h 613248"/>
              <a:gd name="connsiteX0-441" fmla="*/ 103603 w 622280"/>
              <a:gd name="connsiteY0-442" fmla="*/ 51723 h 632438"/>
              <a:gd name="connsiteX1-443" fmla="*/ 546957 w 622280"/>
              <a:gd name="connsiteY1-444" fmla="*/ 52600 h 632438"/>
              <a:gd name="connsiteX2-445" fmla="*/ 569176 w 622280"/>
              <a:gd name="connsiteY2-446" fmla="*/ 606812 h 632438"/>
              <a:gd name="connsiteX3-447" fmla="*/ 12537 w 622280"/>
              <a:gd name="connsiteY3-448" fmla="*/ 537833 h 632438"/>
              <a:gd name="connsiteX4-449" fmla="*/ 4334 w 622280"/>
              <a:gd name="connsiteY4-450" fmla="*/ 121209 h 632438"/>
              <a:gd name="connsiteX0-451" fmla="*/ 103603 w 640916"/>
              <a:gd name="connsiteY0-452" fmla="*/ 51277 h 628066"/>
              <a:gd name="connsiteX1-453" fmla="*/ 546957 w 640916"/>
              <a:gd name="connsiteY1-454" fmla="*/ 52154 h 628066"/>
              <a:gd name="connsiteX2-455" fmla="*/ 595444 w 640916"/>
              <a:gd name="connsiteY2-456" fmla="*/ 600046 h 628066"/>
              <a:gd name="connsiteX3-457" fmla="*/ 12537 w 640916"/>
              <a:gd name="connsiteY3-458" fmla="*/ 537387 h 628066"/>
              <a:gd name="connsiteX4-459" fmla="*/ 4334 w 640916"/>
              <a:gd name="connsiteY4-460" fmla="*/ 120763 h 628066"/>
              <a:gd name="connsiteX0-461" fmla="*/ 103603 w 629940"/>
              <a:gd name="connsiteY0-462" fmla="*/ 26437 h 603226"/>
              <a:gd name="connsiteX1-463" fmla="*/ 546957 w 629940"/>
              <a:gd name="connsiteY1-464" fmla="*/ 27314 h 603226"/>
              <a:gd name="connsiteX2-465" fmla="*/ 595444 w 629940"/>
              <a:gd name="connsiteY2-466" fmla="*/ 575206 h 603226"/>
              <a:gd name="connsiteX3-467" fmla="*/ 12537 w 629940"/>
              <a:gd name="connsiteY3-468" fmla="*/ 512547 h 603226"/>
              <a:gd name="connsiteX4-469" fmla="*/ 4334 w 629940"/>
              <a:gd name="connsiteY4-470" fmla="*/ 95923 h 603226"/>
              <a:gd name="connsiteX0-471" fmla="*/ 103603 w 651443"/>
              <a:gd name="connsiteY0-472" fmla="*/ 20041 h 614843"/>
              <a:gd name="connsiteX1-473" fmla="*/ 608249 w 651443"/>
              <a:gd name="connsiteY1-474" fmla="*/ 39879 h 614843"/>
              <a:gd name="connsiteX2-475" fmla="*/ 595444 w 651443"/>
              <a:gd name="connsiteY2-476" fmla="*/ 568810 h 614843"/>
              <a:gd name="connsiteX3-477" fmla="*/ 12537 w 651443"/>
              <a:gd name="connsiteY3-478" fmla="*/ 506151 h 614843"/>
              <a:gd name="connsiteX4-479" fmla="*/ 4334 w 651443"/>
              <a:gd name="connsiteY4-480" fmla="*/ 89527 h 614843"/>
              <a:gd name="connsiteX0-481" fmla="*/ 103603 w 640788"/>
              <a:gd name="connsiteY0-482" fmla="*/ 20041 h 614843"/>
              <a:gd name="connsiteX1-483" fmla="*/ 581981 w 640788"/>
              <a:gd name="connsiteY1-484" fmla="*/ 39879 h 614843"/>
              <a:gd name="connsiteX2-485" fmla="*/ 595444 w 640788"/>
              <a:gd name="connsiteY2-486" fmla="*/ 568810 h 614843"/>
              <a:gd name="connsiteX3-487" fmla="*/ 12537 w 640788"/>
              <a:gd name="connsiteY3-488" fmla="*/ 506151 h 614843"/>
              <a:gd name="connsiteX4-489" fmla="*/ 4334 w 640788"/>
              <a:gd name="connsiteY4-490" fmla="*/ 89527 h 614843"/>
              <a:gd name="connsiteX0-491" fmla="*/ 103603 w 673655"/>
              <a:gd name="connsiteY0-492" fmla="*/ 38763 h 618146"/>
              <a:gd name="connsiteX1-493" fmla="*/ 581981 w 673655"/>
              <a:gd name="connsiteY1-494" fmla="*/ 58601 h 618146"/>
              <a:gd name="connsiteX2-495" fmla="*/ 621713 w 673655"/>
              <a:gd name="connsiteY2-496" fmla="*/ 562250 h 618146"/>
              <a:gd name="connsiteX3-497" fmla="*/ 12537 w 673655"/>
              <a:gd name="connsiteY3-498" fmla="*/ 524873 h 618146"/>
              <a:gd name="connsiteX4-499" fmla="*/ 4334 w 673655"/>
              <a:gd name="connsiteY4-500" fmla="*/ 108249 h 618146"/>
              <a:gd name="connsiteX0-501" fmla="*/ 103603 w 654750"/>
              <a:gd name="connsiteY0-502" fmla="*/ 38763 h 605787"/>
              <a:gd name="connsiteX1-503" fmla="*/ 581981 w 654750"/>
              <a:gd name="connsiteY1-504" fmla="*/ 58601 h 605787"/>
              <a:gd name="connsiteX2-505" fmla="*/ 621713 w 654750"/>
              <a:gd name="connsiteY2-506" fmla="*/ 562250 h 605787"/>
              <a:gd name="connsiteX3-507" fmla="*/ 12537 w 654750"/>
              <a:gd name="connsiteY3-508" fmla="*/ 524873 h 605787"/>
              <a:gd name="connsiteX4-509" fmla="*/ 4334 w 654750"/>
              <a:gd name="connsiteY4-510" fmla="*/ 108249 h 605787"/>
              <a:gd name="connsiteX0-511" fmla="*/ 103603 w 643734"/>
              <a:gd name="connsiteY0-512" fmla="*/ 31800 h 598824"/>
              <a:gd name="connsiteX1-513" fmla="*/ 581981 w 643734"/>
              <a:gd name="connsiteY1-514" fmla="*/ 51638 h 598824"/>
              <a:gd name="connsiteX2-515" fmla="*/ 621713 w 643734"/>
              <a:gd name="connsiteY2-516" fmla="*/ 555287 h 598824"/>
              <a:gd name="connsiteX3-517" fmla="*/ 12537 w 643734"/>
              <a:gd name="connsiteY3-518" fmla="*/ 517910 h 598824"/>
              <a:gd name="connsiteX4-519" fmla="*/ 4334 w 643734"/>
              <a:gd name="connsiteY4-520" fmla="*/ 101286 h 598824"/>
              <a:gd name="connsiteX0-521" fmla="*/ 103603 w 643734"/>
              <a:gd name="connsiteY0-522" fmla="*/ 24551 h 591575"/>
              <a:gd name="connsiteX1-523" fmla="*/ 581981 w 643734"/>
              <a:gd name="connsiteY1-524" fmla="*/ 44389 h 591575"/>
              <a:gd name="connsiteX2-525" fmla="*/ 621713 w 643734"/>
              <a:gd name="connsiteY2-526" fmla="*/ 548038 h 591575"/>
              <a:gd name="connsiteX3-527" fmla="*/ 12537 w 643734"/>
              <a:gd name="connsiteY3-528" fmla="*/ 510661 h 591575"/>
              <a:gd name="connsiteX4-529" fmla="*/ 4334 w 643734"/>
              <a:gd name="connsiteY4-530" fmla="*/ 94037 h 591575"/>
              <a:gd name="connsiteX0-531" fmla="*/ 103603 w 643734"/>
              <a:gd name="connsiteY0-532" fmla="*/ 20135 h 587159"/>
              <a:gd name="connsiteX1-533" fmla="*/ 581981 w 643734"/>
              <a:gd name="connsiteY1-534" fmla="*/ 39973 h 587159"/>
              <a:gd name="connsiteX2-535" fmla="*/ 621713 w 643734"/>
              <a:gd name="connsiteY2-536" fmla="*/ 543622 h 587159"/>
              <a:gd name="connsiteX3-537" fmla="*/ 12537 w 643734"/>
              <a:gd name="connsiteY3-538" fmla="*/ 506245 h 587159"/>
              <a:gd name="connsiteX4-539" fmla="*/ 4334 w 643734"/>
              <a:gd name="connsiteY4-540" fmla="*/ 89621 h 587159"/>
              <a:gd name="connsiteX0-541" fmla="*/ 51067 w 657504"/>
              <a:gd name="connsiteY0-542" fmla="*/ 31623 h 592327"/>
              <a:gd name="connsiteX1-543" fmla="*/ 581981 w 657504"/>
              <a:gd name="connsiteY1-544" fmla="*/ 45141 h 592327"/>
              <a:gd name="connsiteX2-545" fmla="*/ 621713 w 657504"/>
              <a:gd name="connsiteY2-546" fmla="*/ 548790 h 592327"/>
              <a:gd name="connsiteX3-547" fmla="*/ 12537 w 657504"/>
              <a:gd name="connsiteY3-548" fmla="*/ 511413 h 592327"/>
              <a:gd name="connsiteX4-549" fmla="*/ 4334 w 657504"/>
              <a:gd name="connsiteY4-550" fmla="*/ 94789 h 592327"/>
              <a:gd name="connsiteX0-551" fmla="*/ 51067 w 676118"/>
              <a:gd name="connsiteY0-552" fmla="*/ 31623 h 604686"/>
              <a:gd name="connsiteX1-553" fmla="*/ 581981 w 676118"/>
              <a:gd name="connsiteY1-554" fmla="*/ 45141 h 604686"/>
              <a:gd name="connsiteX2-555" fmla="*/ 621713 w 676118"/>
              <a:gd name="connsiteY2-556" fmla="*/ 548790 h 604686"/>
              <a:gd name="connsiteX3-557" fmla="*/ 12537 w 676118"/>
              <a:gd name="connsiteY3-558" fmla="*/ 511413 h 604686"/>
              <a:gd name="connsiteX4-559" fmla="*/ 4334 w 676118"/>
              <a:gd name="connsiteY4-560" fmla="*/ 94789 h 604686"/>
              <a:gd name="connsiteX0-561" fmla="*/ 51067 w 659741"/>
              <a:gd name="connsiteY0-562" fmla="*/ 18182 h 591245"/>
              <a:gd name="connsiteX1-563" fmla="*/ 581981 w 659741"/>
              <a:gd name="connsiteY1-564" fmla="*/ 31700 h 591245"/>
              <a:gd name="connsiteX2-565" fmla="*/ 621713 w 659741"/>
              <a:gd name="connsiteY2-566" fmla="*/ 535349 h 591245"/>
              <a:gd name="connsiteX3-567" fmla="*/ 12537 w 659741"/>
              <a:gd name="connsiteY3-568" fmla="*/ 497972 h 591245"/>
              <a:gd name="connsiteX4-569" fmla="*/ 4334 w 659741"/>
              <a:gd name="connsiteY4-570" fmla="*/ 81348 h 591245"/>
              <a:gd name="connsiteX0-571" fmla="*/ 51067 w 671131"/>
              <a:gd name="connsiteY0-572" fmla="*/ 18182 h 591245"/>
              <a:gd name="connsiteX1-573" fmla="*/ 617005 w 671131"/>
              <a:gd name="connsiteY1-574" fmla="*/ 31700 h 591245"/>
              <a:gd name="connsiteX2-575" fmla="*/ 621713 w 671131"/>
              <a:gd name="connsiteY2-576" fmla="*/ 535349 h 591245"/>
              <a:gd name="connsiteX3-577" fmla="*/ 12537 w 671131"/>
              <a:gd name="connsiteY3-578" fmla="*/ 497972 h 591245"/>
              <a:gd name="connsiteX4-579" fmla="*/ 4334 w 671131"/>
              <a:gd name="connsiteY4-580" fmla="*/ 81348 h 591245"/>
              <a:gd name="connsiteX0-581" fmla="*/ 51067 w 648099"/>
              <a:gd name="connsiteY0-582" fmla="*/ 18182 h 578886"/>
              <a:gd name="connsiteX1-583" fmla="*/ 617005 w 648099"/>
              <a:gd name="connsiteY1-584" fmla="*/ 31700 h 578886"/>
              <a:gd name="connsiteX2-585" fmla="*/ 621713 w 648099"/>
              <a:gd name="connsiteY2-586" fmla="*/ 535349 h 578886"/>
              <a:gd name="connsiteX3-587" fmla="*/ 12537 w 648099"/>
              <a:gd name="connsiteY3-588" fmla="*/ 497972 h 578886"/>
              <a:gd name="connsiteX4-589" fmla="*/ 4334 w 648099"/>
              <a:gd name="connsiteY4-590" fmla="*/ 81348 h 578886"/>
              <a:gd name="connsiteX0-591" fmla="*/ 51067 w 648099"/>
              <a:gd name="connsiteY0-592" fmla="*/ 18182 h 565791"/>
              <a:gd name="connsiteX1-593" fmla="*/ 617005 w 648099"/>
              <a:gd name="connsiteY1-594" fmla="*/ 31700 h 565791"/>
              <a:gd name="connsiteX2-595" fmla="*/ 621713 w 648099"/>
              <a:gd name="connsiteY2-596" fmla="*/ 535349 h 565791"/>
              <a:gd name="connsiteX3-597" fmla="*/ 12537 w 648099"/>
              <a:gd name="connsiteY3-598" fmla="*/ 497972 h 565791"/>
              <a:gd name="connsiteX4-599" fmla="*/ 4334 w 648099"/>
              <a:gd name="connsiteY4-600" fmla="*/ 81348 h 56579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648099" h="565791">
                <a:moveTo>
                  <a:pt x="51067" y="18182"/>
                </a:moveTo>
                <a:cubicBezTo>
                  <a:pt x="281003" y="7261"/>
                  <a:pt x="591945" y="-22893"/>
                  <a:pt x="617005" y="31700"/>
                </a:cubicBezTo>
                <a:cubicBezTo>
                  <a:pt x="642065" y="86293"/>
                  <a:pt x="669922" y="489239"/>
                  <a:pt x="621713" y="535349"/>
                </a:cubicBezTo>
                <a:cubicBezTo>
                  <a:pt x="573504" y="581459"/>
                  <a:pt x="32838" y="579874"/>
                  <a:pt x="12537" y="497972"/>
                </a:cubicBezTo>
                <a:cubicBezTo>
                  <a:pt x="992" y="378148"/>
                  <a:pt x="-4426" y="189998"/>
                  <a:pt x="4334" y="81348"/>
                </a:cubicBezTo>
              </a:path>
            </a:pathLst>
          </a:custGeom>
          <a:solidFill>
            <a:schemeClr val="bg1"/>
          </a:solidFill>
          <a:ln w="22225" cap="rnd">
            <a:solidFill>
              <a:srgbClr val="7030A0"/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zh-TW" altLang="en-US" sz="2400" b="1" spc="-300" dirty="0" smtClean="0">
                <a:solidFill>
                  <a:srgbClr val="7030A0"/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rPr>
              <a:t>分布</a:t>
            </a:r>
            <a:endParaRPr lang="zh-CN" altLang="en-US" sz="2400" b="1" spc="-300" dirty="0">
              <a:solidFill>
                <a:srgbClr val="7030A0"/>
              </a:solidFill>
              <a:latin typeface="方正静蕾简体" panose="02000000000000000000" pitchFamily="2" charset="-122"/>
              <a:ea typeface="方正静蕾简体" panose="02000000000000000000" pitchFamily="2" charset="-122"/>
            </a:endParaRPr>
          </a:p>
        </p:txBody>
      </p:sp>
      <p:sp>
        <p:nvSpPr>
          <p:cNvPr id="44" name="任意多边形 43"/>
          <p:cNvSpPr/>
          <p:nvPr/>
        </p:nvSpPr>
        <p:spPr>
          <a:xfrm>
            <a:off x="5102168" y="2341366"/>
            <a:ext cx="6880723" cy="45719"/>
          </a:xfrm>
          <a:custGeom>
            <a:avLst/>
            <a:gdLst>
              <a:gd name="connsiteX0" fmla="*/ 0 w 3513221"/>
              <a:gd name="connsiteY0" fmla="*/ 32084 h 64281"/>
              <a:gd name="connsiteX1" fmla="*/ 930442 w 3513221"/>
              <a:gd name="connsiteY1" fmla="*/ 16042 h 64281"/>
              <a:gd name="connsiteX2" fmla="*/ 1892968 w 3513221"/>
              <a:gd name="connsiteY2" fmla="*/ 64168 h 64281"/>
              <a:gd name="connsiteX3" fmla="*/ 3513221 w 3513221"/>
              <a:gd name="connsiteY3" fmla="*/ 0 h 64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13221" h="64281">
                <a:moveTo>
                  <a:pt x="0" y="32084"/>
                </a:moveTo>
                <a:cubicBezTo>
                  <a:pt x="307473" y="21389"/>
                  <a:pt x="614947" y="10695"/>
                  <a:pt x="930442" y="16042"/>
                </a:cubicBezTo>
                <a:cubicBezTo>
                  <a:pt x="1245937" y="21389"/>
                  <a:pt x="1462505" y="66842"/>
                  <a:pt x="1892968" y="64168"/>
                </a:cubicBezTo>
                <a:cubicBezTo>
                  <a:pt x="2323431" y="61494"/>
                  <a:pt x="2918326" y="30747"/>
                  <a:pt x="3513221" y="0"/>
                </a:cubicBezTo>
              </a:path>
            </a:pathLst>
          </a:custGeom>
          <a:noFill/>
          <a:ln w="22225" cap="rnd">
            <a:solidFill>
              <a:schemeClr val="tx1">
                <a:lumMod val="75000"/>
                <a:lumOff val="25000"/>
              </a:schemeClr>
            </a:solidFill>
            <a:prstDash val="lg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5" name="椭圆 31"/>
          <p:cNvSpPr/>
          <p:nvPr/>
        </p:nvSpPr>
        <p:spPr>
          <a:xfrm>
            <a:off x="3757074" y="1813542"/>
            <a:ext cx="1112400" cy="622800"/>
          </a:xfrm>
          <a:custGeom>
            <a:avLst/>
            <a:gdLst>
              <a:gd name="connsiteX0" fmla="*/ 0 w 656493"/>
              <a:gd name="connsiteY0" fmla="*/ 316523 h 633046"/>
              <a:gd name="connsiteX1" fmla="*/ 328247 w 656493"/>
              <a:gd name="connsiteY1" fmla="*/ 0 h 633046"/>
              <a:gd name="connsiteX2" fmla="*/ 656494 w 656493"/>
              <a:gd name="connsiteY2" fmla="*/ 316523 h 633046"/>
              <a:gd name="connsiteX3" fmla="*/ 328247 w 656493"/>
              <a:gd name="connsiteY3" fmla="*/ 633046 h 633046"/>
              <a:gd name="connsiteX4" fmla="*/ 0 w 656493"/>
              <a:gd name="connsiteY4" fmla="*/ 316523 h 633046"/>
              <a:gd name="connsiteX0-1" fmla="*/ 328247 w 656494"/>
              <a:gd name="connsiteY0-2" fmla="*/ 0 h 633046"/>
              <a:gd name="connsiteX1-3" fmla="*/ 656494 w 656494"/>
              <a:gd name="connsiteY1-4" fmla="*/ 316523 h 633046"/>
              <a:gd name="connsiteX2-5" fmla="*/ 328247 w 656494"/>
              <a:gd name="connsiteY2-6" fmla="*/ 633046 h 633046"/>
              <a:gd name="connsiteX3-7" fmla="*/ 0 w 656494"/>
              <a:gd name="connsiteY3-8" fmla="*/ 316523 h 633046"/>
              <a:gd name="connsiteX4-9" fmla="*/ 419687 w 656494"/>
              <a:gd name="connsiteY4-10" fmla="*/ 91440 h 633046"/>
              <a:gd name="connsiteX0-11" fmla="*/ 402964 w 731211"/>
              <a:gd name="connsiteY0-12" fmla="*/ 0 h 633046"/>
              <a:gd name="connsiteX1-13" fmla="*/ 731211 w 731211"/>
              <a:gd name="connsiteY1-14" fmla="*/ 316523 h 633046"/>
              <a:gd name="connsiteX2-15" fmla="*/ 402964 w 731211"/>
              <a:gd name="connsiteY2-16" fmla="*/ 633046 h 633046"/>
              <a:gd name="connsiteX3-17" fmla="*/ 74717 w 731211"/>
              <a:gd name="connsiteY3-18" fmla="*/ 316523 h 633046"/>
              <a:gd name="connsiteX4-19" fmla="*/ 161895 w 731211"/>
              <a:gd name="connsiteY4-20" fmla="*/ 152400 h 633046"/>
              <a:gd name="connsiteX0-21" fmla="*/ 353700 w 681947"/>
              <a:gd name="connsiteY0-22" fmla="*/ 0 h 633046"/>
              <a:gd name="connsiteX1-23" fmla="*/ 681947 w 681947"/>
              <a:gd name="connsiteY1-24" fmla="*/ 316523 h 633046"/>
              <a:gd name="connsiteX2-25" fmla="*/ 353700 w 681947"/>
              <a:gd name="connsiteY2-26" fmla="*/ 633046 h 633046"/>
              <a:gd name="connsiteX3-27" fmla="*/ 25453 w 681947"/>
              <a:gd name="connsiteY3-28" fmla="*/ 316523 h 633046"/>
              <a:gd name="connsiteX4-29" fmla="*/ 112631 w 681947"/>
              <a:gd name="connsiteY4-30" fmla="*/ 152400 h 633046"/>
              <a:gd name="connsiteX0-31" fmla="*/ 341249 w 669496"/>
              <a:gd name="connsiteY0-32" fmla="*/ 0 h 633046"/>
              <a:gd name="connsiteX1-33" fmla="*/ 669496 w 669496"/>
              <a:gd name="connsiteY1-34" fmla="*/ 316523 h 633046"/>
              <a:gd name="connsiteX2-35" fmla="*/ 341249 w 669496"/>
              <a:gd name="connsiteY2-36" fmla="*/ 633046 h 633046"/>
              <a:gd name="connsiteX3-37" fmla="*/ 13002 w 669496"/>
              <a:gd name="connsiteY3-38" fmla="*/ 316523 h 633046"/>
              <a:gd name="connsiteX4-39" fmla="*/ 100180 w 669496"/>
              <a:gd name="connsiteY4-40" fmla="*/ 152400 h 633046"/>
              <a:gd name="connsiteX0-41" fmla="*/ 347951 w 676198"/>
              <a:gd name="connsiteY0-42" fmla="*/ 0 h 633046"/>
              <a:gd name="connsiteX1-43" fmla="*/ 676198 w 676198"/>
              <a:gd name="connsiteY1-44" fmla="*/ 316523 h 633046"/>
              <a:gd name="connsiteX2-45" fmla="*/ 347951 w 676198"/>
              <a:gd name="connsiteY2-46" fmla="*/ 633046 h 633046"/>
              <a:gd name="connsiteX3-47" fmla="*/ 19704 w 676198"/>
              <a:gd name="connsiteY3-48" fmla="*/ 316523 h 633046"/>
              <a:gd name="connsiteX4-49" fmla="*/ 79173 w 676198"/>
              <a:gd name="connsiteY4-50" fmla="*/ 113607 h 633046"/>
              <a:gd name="connsiteX0-51" fmla="*/ 333371 w 661618"/>
              <a:gd name="connsiteY0-52" fmla="*/ 0 h 633046"/>
              <a:gd name="connsiteX1-53" fmla="*/ 661618 w 661618"/>
              <a:gd name="connsiteY1-54" fmla="*/ 316523 h 633046"/>
              <a:gd name="connsiteX2-55" fmla="*/ 333371 w 661618"/>
              <a:gd name="connsiteY2-56" fmla="*/ 633046 h 633046"/>
              <a:gd name="connsiteX3-57" fmla="*/ 5124 w 661618"/>
              <a:gd name="connsiteY3-58" fmla="*/ 316523 h 633046"/>
              <a:gd name="connsiteX4-59" fmla="*/ 64593 w 661618"/>
              <a:gd name="connsiteY4-60" fmla="*/ 113607 h 633046"/>
              <a:gd name="connsiteX0-61" fmla="*/ 178200 w 661618"/>
              <a:gd name="connsiteY0-62" fmla="*/ 0 h 583170"/>
              <a:gd name="connsiteX1-63" fmla="*/ 661618 w 661618"/>
              <a:gd name="connsiteY1-64" fmla="*/ 266647 h 583170"/>
              <a:gd name="connsiteX2-65" fmla="*/ 333371 w 661618"/>
              <a:gd name="connsiteY2-66" fmla="*/ 583170 h 583170"/>
              <a:gd name="connsiteX3-67" fmla="*/ 5124 w 661618"/>
              <a:gd name="connsiteY3-68" fmla="*/ 266647 h 583170"/>
              <a:gd name="connsiteX4-69" fmla="*/ 64593 w 661618"/>
              <a:gd name="connsiteY4-70" fmla="*/ 63731 h 583170"/>
              <a:gd name="connsiteX0-71" fmla="*/ 178200 w 662133"/>
              <a:gd name="connsiteY0-72" fmla="*/ 66578 h 649748"/>
              <a:gd name="connsiteX1-73" fmla="*/ 412660 w 662133"/>
              <a:gd name="connsiteY1-74" fmla="*/ 10947 h 649748"/>
              <a:gd name="connsiteX2-75" fmla="*/ 661618 w 662133"/>
              <a:gd name="connsiteY2-76" fmla="*/ 333225 h 649748"/>
              <a:gd name="connsiteX3-77" fmla="*/ 333371 w 662133"/>
              <a:gd name="connsiteY3-78" fmla="*/ 649748 h 649748"/>
              <a:gd name="connsiteX4-79" fmla="*/ 5124 w 662133"/>
              <a:gd name="connsiteY4-80" fmla="*/ 333225 h 649748"/>
              <a:gd name="connsiteX5" fmla="*/ 64593 w 662133"/>
              <a:gd name="connsiteY5" fmla="*/ 130309 h 649748"/>
              <a:gd name="connsiteX0-81" fmla="*/ 178200 w 662148"/>
              <a:gd name="connsiteY0-82" fmla="*/ 66578 h 649748"/>
              <a:gd name="connsiteX1-83" fmla="*/ 412660 w 662148"/>
              <a:gd name="connsiteY1-84" fmla="*/ 10947 h 649748"/>
              <a:gd name="connsiteX2-85" fmla="*/ 661618 w 662148"/>
              <a:gd name="connsiteY2-86" fmla="*/ 333225 h 649748"/>
              <a:gd name="connsiteX3-87" fmla="*/ 333371 w 662148"/>
              <a:gd name="connsiteY3-88" fmla="*/ 649748 h 649748"/>
              <a:gd name="connsiteX4-89" fmla="*/ 5124 w 662148"/>
              <a:gd name="connsiteY4-90" fmla="*/ 333225 h 649748"/>
              <a:gd name="connsiteX5-91" fmla="*/ 64593 w 662148"/>
              <a:gd name="connsiteY5-92" fmla="*/ 130309 h 649748"/>
              <a:gd name="connsiteX0-93" fmla="*/ 178200 w 662148"/>
              <a:gd name="connsiteY0-94" fmla="*/ 61032 h 644202"/>
              <a:gd name="connsiteX1-95" fmla="*/ 412660 w 662148"/>
              <a:gd name="connsiteY1-96" fmla="*/ 5401 h 644202"/>
              <a:gd name="connsiteX2-97" fmla="*/ 661618 w 662148"/>
              <a:gd name="connsiteY2-98" fmla="*/ 327679 h 644202"/>
              <a:gd name="connsiteX3-99" fmla="*/ 333371 w 662148"/>
              <a:gd name="connsiteY3-100" fmla="*/ 644202 h 644202"/>
              <a:gd name="connsiteX4-101" fmla="*/ 5124 w 662148"/>
              <a:gd name="connsiteY4-102" fmla="*/ 327679 h 644202"/>
              <a:gd name="connsiteX5-103" fmla="*/ 64593 w 662148"/>
              <a:gd name="connsiteY5-104" fmla="*/ 124763 h 644202"/>
              <a:gd name="connsiteX0-105" fmla="*/ 178200 w 662148"/>
              <a:gd name="connsiteY0-106" fmla="*/ 75865 h 659035"/>
              <a:gd name="connsiteX1-107" fmla="*/ 168819 w 662148"/>
              <a:gd name="connsiteY1-108" fmla="*/ 31317 h 659035"/>
              <a:gd name="connsiteX2-109" fmla="*/ 412660 w 662148"/>
              <a:gd name="connsiteY2-110" fmla="*/ 20234 h 659035"/>
              <a:gd name="connsiteX3-111" fmla="*/ 661618 w 662148"/>
              <a:gd name="connsiteY3-112" fmla="*/ 342512 h 659035"/>
              <a:gd name="connsiteX4-113" fmla="*/ 333371 w 662148"/>
              <a:gd name="connsiteY4-114" fmla="*/ 659035 h 659035"/>
              <a:gd name="connsiteX5-115" fmla="*/ 5124 w 662148"/>
              <a:gd name="connsiteY5-116" fmla="*/ 342512 h 659035"/>
              <a:gd name="connsiteX6" fmla="*/ 64593 w 662148"/>
              <a:gd name="connsiteY6" fmla="*/ 139596 h 659035"/>
              <a:gd name="connsiteX0-117" fmla="*/ 178200 w 662148"/>
              <a:gd name="connsiteY0-118" fmla="*/ 68901 h 652071"/>
              <a:gd name="connsiteX1-119" fmla="*/ 130026 w 662148"/>
              <a:gd name="connsiteY1-120" fmla="*/ 68688 h 652071"/>
              <a:gd name="connsiteX2-121" fmla="*/ 412660 w 662148"/>
              <a:gd name="connsiteY2-122" fmla="*/ 13270 h 652071"/>
              <a:gd name="connsiteX3-123" fmla="*/ 661618 w 662148"/>
              <a:gd name="connsiteY3-124" fmla="*/ 335548 h 652071"/>
              <a:gd name="connsiteX4-125" fmla="*/ 333371 w 662148"/>
              <a:gd name="connsiteY4-126" fmla="*/ 652071 h 652071"/>
              <a:gd name="connsiteX5-127" fmla="*/ 5124 w 662148"/>
              <a:gd name="connsiteY5-128" fmla="*/ 335548 h 652071"/>
              <a:gd name="connsiteX6-129" fmla="*/ 64593 w 662148"/>
              <a:gd name="connsiteY6-130" fmla="*/ 132632 h 652071"/>
              <a:gd name="connsiteX0-131" fmla="*/ 178200 w 662220"/>
              <a:gd name="connsiteY0-132" fmla="*/ 68901 h 652071"/>
              <a:gd name="connsiteX1-133" fmla="*/ 130026 w 662220"/>
              <a:gd name="connsiteY1-134" fmla="*/ 68688 h 652071"/>
              <a:gd name="connsiteX2-135" fmla="*/ 412660 w 662220"/>
              <a:gd name="connsiteY2-136" fmla="*/ 13270 h 652071"/>
              <a:gd name="connsiteX3-137" fmla="*/ 661618 w 662220"/>
              <a:gd name="connsiteY3-138" fmla="*/ 335548 h 652071"/>
              <a:gd name="connsiteX4-139" fmla="*/ 333371 w 662220"/>
              <a:gd name="connsiteY4-140" fmla="*/ 652071 h 652071"/>
              <a:gd name="connsiteX5-141" fmla="*/ 5124 w 662220"/>
              <a:gd name="connsiteY5-142" fmla="*/ 335548 h 652071"/>
              <a:gd name="connsiteX6-143" fmla="*/ 64593 w 662220"/>
              <a:gd name="connsiteY6-144" fmla="*/ 132632 h 652071"/>
              <a:gd name="connsiteX0-145" fmla="*/ 178200 w 662220"/>
              <a:gd name="connsiteY0-146" fmla="*/ 58449 h 641619"/>
              <a:gd name="connsiteX1-147" fmla="*/ 130026 w 662220"/>
              <a:gd name="connsiteY1-148" fmla="*/ 58236 h 641619"/>
              <a:gd name="connsiteX2-149" fmla="*/ 412660 w 662220"/>
              <a:gd name="connsiteY2-150" fmla="*/ 2818 h 641619"/>
              <a:gd name="connsiteX3-151" fmla="*/ 661618 w 662220"/>
              <a:gd name="connsiteY3-152" fmla="*/ 325096 h 641619"/>
              <a:gd name="connsiteX4-153" fmla="*/ 333371 w 662220"/>
              <a:gd name="connsiteY4-154" fmla="*/ 641619 h 641619"/>
              <a:gd name="connsiteX5-155" fmla="*/ 5124 w 662220"/>
              <a:gd name="connsiteY5-156" fmla="*/ 325096 h 641619"/>
              <a:gd name="connsiteX6-157" fmla="*/ 64593 w 662220"/>
              <a:gd name="connsiteY6-158" fmla="*/ 122180 h 641619"/>
              <a:gd name="connsiteX0-159" fmla="*/ 178200 w 662220"/>
              <a:gd name="connsiteY0-160" fmla="*/ 58449 h 641619"/>
              <a:gd name="connsiteX1-161" fmla="*/ 130026 w 662220"/>
              <a:gd name="connsiteY1-162" fmla="*/ 58236 h 641619"/>
              <a:gd name="connsiteX2-163" fmla="*/ 412660 w 662220"/>
              <a:gd name="connsiteY2-164" fmla="*/ 2818 h 641619"/>
              <a:gd name="connsiteX3-165" fmla="*/ 661618 w 662220"/>
              <a:gd name="connsiteY3-166" fmla="*/ 325096 h 641619"/>
              <a:gd name="connsiteX4-167" fmla="*/ 333371 w 662220"/>
              <a:gd name="connsiteY4-168" fmla="*/ 641619 h 641619"/>
              <a:gd name="connsiteX5-169" fmla="*/ 5124 w 662220"/>
              <a:gd name="connsiteY5-170" fmla="*/ 325096 h 641619"/>
              <a:gd name="connsiteX6-171" fmla="*/ 64593 w 662220"/>
              <a:gd name="connsiteY6-172" fmla="*/ 122180 h 641619"/>
              <a:gd name="connsiteX0-173" fmla="*/ 178200 w 662220"/>
              <a:gd name="connsiteY0-174" fmla="*/ 58449 h 641619"/>
              <a:gd name="connsiteX1-175" fmla="*/ 130026 w 662220"/>
              <a:gd name="connsiteY1-176" fmla="*/ 58236 h 641619"/>
              <a:gd name="connsiteX2-177" fmla="*/ 412660 w 662220"/>
              <a:gd name="connsiteY2-178" fmla="*/ 2818 h 641619"/>
              <a:gd name="connsiteX3-179" fmla="*/ 661618 w 662220"/>
              <a:gd name="connsiteY3-180" fmla="*/ 325096 h 641619"/>
              <a:gd name="connsiteX4-181" fmla="*/ 333371 w 662220"/>
              <a:gd name="connsiteY4-182" fmla="*/ 641619 h 641619"/>
              <a:gd name="connsiteX5-183" fmla="*/ 5124 w 662220"/>
              <a:gd name="connsiteY5-184" fmla="*/ 325096 h 641619"/>
              <a:gd name="connsiteX6-185" fmla="*/ 64593 w 662220"/>
              <a:gd name="connsiteY6-186" fmla="*/ 122180 h 641619"/>
              <a:gd name="connsiteX0-187" fmla="*/ 178200 w 662220"/>
              <a:gd name="connsiteY0-188" fmla="*/ 58449 h 641619"/>
              <a:gd name="connsiteX1-189" fmla="*/ 130026 w 662220"/>
              <a:gd name="connsiteY1-190" fmla="*/ 58236 h 641619"/>
              <a:gd name="connsiteX2-191" fmla="*/ 412660 w 662220"/>
              <a:gd name="connsiteY2-192" fmla="*/ 2818 h 641619"/>
              <a:gd name="connsiteX3-193" fmla="*/ 661618 w 662220"/>
              <a:gd name="connsiteY3-194" fmla="*/ 325096 h 641619"/>
              <a:gd name="connsiteX4-195" fmla="*/ 333371 w 662220"/>
              <a:gd name="connsiteY4-196" fmla="*/ 641619 h 641619"/>
              <a:gd name="connsiteX5-197" fmla="*/ 5124 w 662220"/>
              <a:gd name="connsiteY5-198" fmla="*/ 325096 h 641619"/>
              <a:gd name="connsiteX6-199" fmla="*/ 64593 w 662220"/>
              <a:gd name="connsiteY6-200" fmla="*/ 122180 h 641619"/>
              <a:gd name="connsiteX0-201" fmla="*/ 178200 w 662220"/>
              <a:gd name="connsiteY0-202" fmla="*/ 58449 h 641619"/>
              <a:gd name="connsiteX1-203" fmla="*/ 130026 w 662220"/>
              <a:gd name="connsiteY1-204" fmla="*/ 58236 h 641619"/>
              <a:gd name="connsiteX2-205" fmla="*/ 412660 w 662220"/>
              <a:gd name="connsiteY2-206" fmla="*/ 2818 h 641619"/>
              <a:gd name="connsiteX3-207" fmla="*/ 661618 w 662220"/>
              <a:gd name="connsiteY3-208" fmla="*/ 325096 h 641619"/>
              <a:gd name="connsiteX4-209" fmla="*/ 333371 w 662220"/>
              <a:gd name="connsiteY4-210" fmla="*/ 641619 h 641619"/>
              <a:gd name="connsiteX5-211" fmla="*/ 5124 w 662220"/>
              <a:gd name="connsiteY5-212" fmla="*/ 325096 h 641619"/>
              <a:gd name="connsiteX6-213" fmla="*/ 64593 w 662220"/>
              <a:gd name="connsiteY6-214" fmla="*/ 122180 h 641619"/>
              <a:gd name="connsiteX0-215" fmla="*/ 176252 w 660272"/>
              <a:gd name="connsiteY0-216" fmla="*/ 58449 h 641619"/>
              <a:gd name="connsiteX1-217" fmla="*/ 128078 w 660272"/>
              <a:gd name="connsiteY1-218" fmla="*/ 58236 h 641619"/>
              <a:gd name="connsiteX2-219" fmla="*/ 410712 w 660272"/>
              <a:gd name="connsiteY2-220" fmla="*/ 2818 h 641619"/>
              <a:gd name="connsiteX3-221" fmla="*/ 659670 w 660272"/>
              <a:gd name="connsiteY3-222" fmla="*/ 325096 h 641619"/>
              <a:gd name="connsiteX4-223" fmla="*/ 331423 w 660272"/>
              <a:gd name="connsiteY4-224" fmla="*/ 641619 h 641619"/>
              <a:gd name="connsiteX5-225" fmla="*/ 3176 w 660272"/>
              <a:gd name="connsiteY5-226" fmla="*/ 325096 h 641619"/>
              <a:gd name="connsiteX6-227" fmla="*/ 62645 w 660272"/>
              <a:gd name="connsiteY6-228" fmla="*/ 122180 h 641619"/>
              <a:gd name="connsiteX0-229" fmla="*/ 253837 w 660272"/>
              <a:gd name="connsiteY0-230" fmla="*/ 30740 h 641619"/>
              <a:gd name="connsiteX1-231" fmla="*/ 128078 w 660272"/>
              <a:gd name="connsiteY1-232" fmla="*/ 58236 h 641619"/>
              <a:gd name="connsiteX2-233" fmla="*/ 410712 w 660272"/>
              <a:gd name="connsiteY2-234" fmla="*/ 2818 h 641619"/>
              <a:gd name="connsiteX3-235" fmla="*/ 659670 w 660272"/>
              <a:gd name="connsiteY3-236" fmla="*/ 325096 h 641619"/>
              <a:gd name="connsiteX4-237" fmla="*/ 331423 w 660272"/>
              <a:gd name="connsiteY4-238" fmla="*/ 641619 h 641619"/>
              <a:gd name="connsiteX5-239" fmla="*/ 3176 w 660272"/>
              <a:gd name="connsiteY5-240" fmla="*/ 325096 h 641619"/>
              <a:gd name="connsiteX6-241" fmla="*/ 62645 w 660272"/>
              <a:gd name="connsiteY6-242" fmla="*/ 122180 h 641619"/>
              <a:gd name="connsiteX0-243" fmla="*/ 253837 w 660191"/>
              <a:gd name="connsiteY0-244" fmla="*/ 41069 h 651948"/>
              <a:gd name="connsiteX1-245" fmla="*/ 161329 w 660191"/>
              <a:gd name="connsiteY1-246" fmla="*/ 63023 h 651948"/>
              <a:gd name="connsiteX2-247" fmla="*/ 410712 w 660191"/>
              <a:gd name="connsiteY2-248" fmla="*/ 13147 h 651948"/>
              <a:gd name="connsiteX3-249" fmla="*/ 659670 w 660191"/>
              <a:gd name="connsiteY3-250" fmla="*/ 335425 h 651948"/>
              <a:gd name="connsiteX4-251" fmla="*/ 331423 w 660191"/>
              <a:gd name="connsiteY4-252" fmla="*/ 651948 h 651948"/>
              <a:gd name="connsiteX5-253" fmla="*/ 3176 w 660191"/>
              <a:gd name="connsiteY5-254" fmla="*/ 335425 h 651948"/>
              <a:gd name="connsiteX6-255" fmla="*/ 62645 w 660191"/>
              <a:gd name="connsiteY6-256" fmla="*/ 132509 h 651948"/>
              <a:gd name="connsiteX0-257" fmla="*/ 253837 w 660897"/>
              <a:gd name="connsiteY0-258" fmla="*/ 45475 h 656354"/>
              <a:gd name="connsiteX1-259" fmla="*/ 161329 w 660897"/>
              <a:gd name="connsiteY1-260" fmla="*/ 67429 h 656354"/>
              <a:gd name="connsiteX2-261" fmla="*/ 410712 w 660897"/>
              <a:gd name="connsiteY2-262" fmla="*/ 17553 h 656354"/>
              <a:gd name="connsiteX3-263" fmla="*/ 659670 w 660897"/>
              <a:gd name="connsiteY3-264" fmla="*/ 339831 h 656354"/>
              <a:gd name="connsiteX4-265" fmla="*/ 331423 w 660897"/>
              <a:gd name="connsiteY4-266" fmla="*/ 656354 h 656354"/>
              <a:gd name="connsiteX5-267" fmla="*/ 3176 w 660897"/>
              <a:gd name="connsiteY5-268" fmla="*/ 339831 h 656354"/>
              <a:gd name="connsiteX6-269" fmla="*/ 62645 w 660897"/>
              <a:gd name="connsiteY6-270" fmla="*/ 136915 h 656354"/>
              <a:gd name="connsiteX0-271" fmla="*/ 253837 w 660406"/>
              <a:gd name="connsiteY0-272" fmla="*/ 41070 h 651949"/>
              <a:gd name="connsiteX1-273" fmla="*/ 161329 w 660406"/>
              <a:gd name="connsiteY1-274" fmla="*/ 63024 h 651949"/>
              <a:gd name="connsiteX2-275" fmla="*/ 410712 w 660406"/>
              <a:gd name="connsiteY2-276" fmla="*/ 13148 h 651949"/>
              <a:gd name="connsiteX3-277" fmla="*/ 659670 w 660406"/>
              <a:gd name="connsiteY3-278" fmla="*/ 335426 h 651949"/>
              <a:gd name="connsiteX4-279" fmla="*/ 331423 w 660406"/>
              <a:gd name="connsiteY4-280" fmla="*/ 651949 h 651949"/>
              <a:gd name="connsiteX5-281" fmla="*/ 3176 w 660406"/>
              <a:gd name="connsiteY5-282" fmla="*/ 335426 h 651949"/>
              <a:gd name="connsiteX6-283" fmla="*/ 62645 w 660406"/>
              <a:gd name="connsiteY6-284" fmla="*/ 132510 h 651949"/>
              <a:gd name="connsiteX0-285" fmla="*/ 161329 w 660406"/>
              <a:gd name="connsiteY0-286" fmla="*/ 63024 h 651949"/>
              <a:gd name="connsiteX1-287" fmla="*/ 410712 w 660406"/>
              <a:gd name="connsiteY1-288" fmla="*/ 13148 h 651949"/>
              <a:gd name="connsiteX2-289" fmla="*/ 659670 w 660406"/>
              <a:gd name="connsiteY2-290" fmla="*/ 335426 h 651949"/>
              <a:gd name="connsiteX3-291" fmla="*/ 331423 w 660406"/>
              <a:gd name="connsiteY3-292" fmla="*/ 651949 h 651949"/>
              <a:gd name="connsiteX4-293" fmla="*/ 3176 w 660406"/>
              <a:gd name="connsiteY4-294" fmla="*/ 335426 h 651949"/>
              <a:gd name="connsiteX5-295" fmla="*/ 62645 w 660406"/>
              <a:gd name="connsiteY5-296" fmla="*/ 132510 h 651949"/>
              <a:gd name="connsiteX0-297" fmla="*/ 128078 w 660207"/>
              <a:gd name="connsiteY0-298" fmla="*/ 63024 h 651949"/>
              <a:gd name="connsiteX1-299" fmla="*/ 410712 w 660207"/>
              <a:gd name="connsiteY1-300" fmla="*/ 13148 h 651949"/>
              <a:gd name="connsiteX2-301" fmla="*/ 659670 w 660207"/>
              <a:gd name="connsiteY2-302" fmla="*/ 335426 h 651949"/>
              <a:gd name="connsiteX3-303" fmla="*/ 331423 w 660207"/>
              <a:gd name="connsiteY3-304" fmla="*/ 651949 h 651949"/>
              <a:gd name="connsiteX4-305" fmla="*/ 3176 w 660207"/>
              <a:gd name="connsiteY4-306" fmla="*/ 335426 h 651949"/>
              <a:gd name="connsiteX5-307" fmla="*/ 62645 w 660207"/>
              <a:gd name="connsiteY5-308" fmla="*/ 132510 h 651949"/>
              <a:gd name="connsiteX0-309" fmla="*/ 128078 w 660438"/>
              <a:gd name="connsiteY0-310" fmla="*/ 60888 h 649813"/>
              <a:gd name="connsiteX1-311" fmla="*/ 410712 w 660438"/>
              <a:gd name="connsiteY1-312" fmla="*/ 11012 h 649813"/>
              <a:gd name="connsiteX2-313" fmla="*/ 659670 w 660438"/>
              <a:gd name="connsiteY2-314" fmla="*/ 333290 h 649813"/>
              <a:gd name="connsiteX3-315" fmla="*/ 331423 w 660438"/>
              <a:gd name="connsiteY3-316" fmla="*/ 649813 h 649813"/>
              <a:gd name="connsiteX4-317" fmla="*/ 3176 w 660438"/>
              <a:gd name="connsiteY4-318" fmla="*/ 333290 h 649813"/>
              <a:gd name="connsiteX5-319" fmla="*/ 62645 w 660438"/>
              <a:gd name="connsiteY5-320" fmla="*/ 130374 h 649813"/>
              <a:gd name="connsiteX0-321" fmla="*/ 128078 w 660438"/>
              <a:gd name="connsiteY0-322" fmla="*/ 64927 h 653852"/>
              <a:gd name="connsiteX1-323" fmla="*/ 410712 w 660438"/>
              <a:gd name="connsiteY1-324" fmla="*/ 15051 h 653852"/>
              <a:gd name="connsiteX2-325" fmla="*/ 659670 w 660438"/>
              <a:gd name="connsiteY2-326" fmla="*/ 337329 h 653852"/>
              <a:gd name="connsiteX3-327" fmla="*/ 331423 w 660438"/>
              <a:gd name="connsiteY3-328" fmla="*/ 653852 h 653852"/>
              <a:gd name="connsiteX4-329" fmla="*/ 3176 w 660438"/>
              <a:gd name="connsiteY4-330" fmla="*/ 337329 h 653852"/>
              <a:gd name="connsiteX5-331" fmla="*/ 62645 w 660438"/>
              <a:gd name="connsiteY5-332" fmla="*/ 134413 h 653852"/>
              <a:gd name="connsiteX0-333" fmla="*/ 128078 w 687378"/>
              <a:gd name="connsiteY0-334" fmla="*/ 58090 h 647015"/>
              <a:gd name="connsiteX1-335" fmla="*/ 571432 w 687378"/>
              <a:gd name="connsiteY1-336" fmla="*/ 16673 h 647015"/>
              <a:gd name="connsiteX2-337" fmla="*/ 659670 w 687378"/>
              <a:gd name="connsiteY2-338" fmla="*/ 330492 h 647015"/>
              <a:gd name="connsiteX3-339" fmla="*/ 331423 w 687378"/>
              <a:gd name="connsiteY3-340" fmla="*/ 647015 h 647015"/>
              <a:gd name="connsiteX4-341" fmla="*/ 3176 w 687378"/>
              <a:gd name="connsiteY4-342" fmla="*/ 330492 h 647015"/>
              <a:gd name="connsiteX5-343" fmla="*/ 62645 w 687378"/>
              <a:gd name="connsiteY5-344" fmla="*/ 127576 h 647015"/>
              <a:gd name="connsiteX0-345" fmla="*/ 128078 w 677145"/>
              <a:gd name="connsiteY0-346" fmla="*/ 58090 h 663933"/>
              <a:gd name="connsiteX1-347" fmla="*/ 571432 w 677145"/>
              <a:gd name="connsiteY1-348" fmla="*/ 16673 h 663933"/>
              <a:gd name="connsiteX2-349" fmla="*/ 659670 w 677145"/>
              <a:gd name="connsiteY2-350" fmla="*/ 330492 h 663933"/>
              <a:gd name="connsiteX3-351" fmla="*/ 559815 w 677145"/>
              <a:gd name="connsiteY3-352" fmla="*/ 663933 h 663933"/>
              <a:gd name="connsiteX4-353" fmla="*/ 3176 w 677145"/>
              <a:gd name="connsiteY4-354" fmla="*/ 330492 h 663933"/>
              <a:gd name="connsiteX5-355" fmla="*/ 62645 w 677145"/>
              <a:gd name="connsiteY5-356" fmla="*/ 127576 h 663933"/>
              <a:gd name="connsiteX0-357" fmla="*/ 101940 w 644966"/>
              <a:gd name="connsiteY0-358" fmla="*/ 58090 h 685888"/>
              <a:gd name="connsiteX1-359" fmla="*/ 545294 w 644966"/>
              <a:gd name="connsiteY1-360" fmla="*/ 16673 h 685888"/>
              <a:gd name="connsiteX2-361" fmla="*/ 633532 w 644966"/>
              <a:gd name="connsiteY2-362" fmla="*/ 330492 h 685888"/>
              <a:gd name="connsiteX3-363" fmla="*/ 533677 w 644966"/>
              <a:gd name="connsiteY3-364" fmla="*/ 663933 h 685888"/>
              <a:gd name="connsiteX4-365" fmla="*/ 10874 w 644966"/>
              <a:gd name="connsiteY4-366" fmla="*/ 575801 h 685888"/>
              <a:gd name="connsiteX5-367" fmla="*/ 36507 w 644966"/>
              <a:gd name="connsiteY5-368" fmla="*/ 127576 h 685888"/>
              <a:gd name="connsiteX0-369" fmla="*/ 101940 w 642626"/>
              <a:gd name="connsiteY0-370" fmla="*/ 58090 h 654766"/>
              <a:gd name="connsiteX1-371" fmla="*/ 545294 w 642626"/>
              <a:gd name="connsiteY1-372" fmla="*/ 16673 h 654766"/>
              <a:gd name="connsiteX2-373" fmla="*/ 633532 w 642626"/>
              <a:gd name="connsiteY2-374" fmla="*/ 330492 h 654766"/>
              <a:gd name="connsiteX3-375" fmla="*/ 567513 w 642626"/>
              <a:gd name="connsiteY3-376" fmla="*/ 613179 h 654766"/>
              <a:gd name="connsiteX4-377" fmla="*/ 10874 w 642626"/>
              <a:gd name="connsiteY4-378" fmla="*/ 575801 h 654766"/>
              <a:gd name="connsiteX5-379" fmla="*/ 36507 w 642626"/>
              <a:gd name="connsiteY5-380" fmla="*/ 127576 h 654766"/>
              <a:gd name="connsiteX0-381" fmla="*/ 101940 w 642626"/>
              <a:gd name="connsiteY0-382" fmla="*/ 30477 h 627153"/>
              <a:gd name="connsiteX1-383" fmla="*/ 545294 w 642626"/>
              <a:gd name="connsiteY1-384" fmla="*/ 31354 h 627153"/>
              <a:gd name="connsiteX2-385" fmla="*/ 633532 w 642626"/>
              <a:gd name="connsiteY2-386" fmla="*/ 302879 h 627153"/>
              <a:gd name="connsiteX3-387" fmla="*/ 567513 w 642626"/>
              <a:gd name="connsiteY3-388" fmla="*/ 585566 h 627153"/>
              <a:gd name="connsiteX4-389" fmla="*/ 10874 w 642626"/>
              <a:gd name="connsiteY4-390" fmla="*/ 548188 h 627153"/>
              <a:gd name="connsiteX5-391" fmla="*/ 36507 w 642626"/>
              <a:gd name="connsiteY5-392" fmla="*/ 99963 h 627153"/>
              <a:gd name="connsiteX0-393" fmla="*/ 101940 w 641803"/>
              <a:gd name="connsiteY0-394" fmla="*/ 32533 h 629209"/>
              <a:gd name="connsiteX1-395" fmla="*/ 545294 w 641803"/>
              <a:gd name="connsiteY1-396" fmla="*/ 33410 h 629209"/>
              <a:gd name="connsiteX2-397" fmla="*/ 633532 w 641803"/>
              <a:gd name="connsiteY2-398" fmla="*/ 304935 h 629209"/>
              <a:gd name="connsiteX3-399" fmla="*/ 567513 w 641803"/>
              <a:gd name="connsiteY3-400" fmla="*/ 587622 h 629209"/>
              <a:gd name="connsiteX4-401" fmla="*/ 10874 w 641803"/>
              <a:gd name="connsiteY4-402" fmla="*/ 550244 h 629209"/>
              <a:gd name="connsiteX5-403" fmla="*/ 36507 w 641803"/>
              <a:gd name="connsiteY5-404" fmla="*/ 102019 h 629209"/>
              <a:gd name="connsiteX0-405" fmla="*/ 93785 w 633648"/>
              <a:gd name="connsiteY0-406" fmla="*/ 32533 h 629209"/>
              <a:gd name="connsiteX1-407" fmla="*/ 537139 w 633648"/>
              <a:gd name="connsiteY1-408" fmla="*/ 33410 h 629209"/>
              <a:gd name="connsiteX2-409" fmla="*/ 625377 w 633648"/>
              <a:gd name="connsiteY2-410" fmla="*/ 304935 h 629209"/>
              <a:gd name="connsiteX3-411" fmla="*/ 559358 w 633648"/>
              <a:gd name="connsiteY3-412" fmla="*/ 587622 h 629209"/>
              <a:gd name="connsiteX4-413" fmla="*/ 2719 w 633648"/>
              <a:gd name="connsiteY4-414" fmla="*/ 550244 h 629209"/>
              <a:gd name="connsiteX5-415" fmla="*/ 28352 w 633648"/>
              <a:gd name="connsiteY5-416" fmla="*/ 102019 h 629209"/>
              <a:gd name="connsiteX0-417" fmla="*/ 103603 w 643466"/>
              <a:gd name="connsiteY0-418" fmla="*/ 32533 h 629209"/>
              <a:gd name="connsiteX1-419" fmla="*/ 546957 w 643466"/>
              <a:gd name="connsiteY1-420" fmla="*/ 33410 h 629209"/>
              <a:gd name="connsiteX2-421" fmla="*/ 635195 w 643466"/>
              <a:gd name="connsiteY2-422" fmla="*/ 304935 h 629209"/>
              <a:gd name="connsiteX3-423" fmla="*/ 569176 w 643466"/>
              <a:gd name="connsiteY3-424" fmla="*/ 587622 h 629209"/>
              <a:gd name="connsiteX4-425" fmla="*/ 12537 w 643466"/>
              <a:gd name="connsiteY4-426" fmla="*/ 550244 h 629209"/>
              <a:gd name="connsiteX5-427" fmla="*/ 4334 w 643466"/>
              <a:gd name="connsiteY5-428" fmla="*/ 102019 h 629209"/>
              <a:gd name="connsiteX0-429" fmla="*/ 103603 w 643466"/>
              <a:gd name="connsiteY0-430" fmla="*/ 32533 h 613248"/>
              <a:gd name="connsiteX1-431" fmla="*/ 546957 w 643466"/>
              <a:gd name="connsiteY1-432" fmla="*/ 33410 h 613248"/>
              <a:gd name="connsiteX2-433" fmla="*/ 635195 w 643466"/>
              <a:gd name="connsiteY2-434" fmla="*/ 304935 h 613248"/>
              <a:gd name="connsiteX3-435" fmla="*/ 569176 w 643466"/>
              <a:gd name="connsiteY3-436" fmla="*/ 587622 h 613248"/>
              <a:gd name="connsiteX4-437" fmla="*/ 12537 w 643466"/>
              <a:gd name="connsiteY4-438" fmla="*/ 518643 h 613248"/>
              <a:gd name="connsiteX5-439" fmla="*/ 4334 w 643466"/>
              <a:gd name="connsiteY5-440" fmla="*/ 102019 h 613248"/>
              <a:gd name="connsiteX0-441" fmla="*/ 103603 w 622280"/>
              <a:gd name="connsiteY0-442" fmla="*/ 51723 h 632438"/>
              <a:gd name="connsiteX1-443" fmla="*/ 546957 w 622280"/>
              <a:gd name="connsiteY1-444" fmla="*/ 52600 h 632438"/>
              <a:gd name="connsiteX2-445" fmla="*/ 569176 w 622280"/>
              <a:gd name="connsiteY2-446" fmla="*/ 606812 h 632438"/>
              <a:gd name="connsiteX3-447" fmla="*/ 12537 w 622280"/>
              <a:gd name="connsiteY3-448" fmla="*/ 537833 h 632438"/>
              <a:gd name="connsiteX4-449" fmla="*/ 4334 w 622280"/>
              <a:gd name="connsiteY4-450" fmla="*/ 121209 h 632438"/>
              <a:gd name="connsiteX0-451" fmla="*/ 103603 w 640916"/>
              <a:gd name="connsiteY0-452" fmla="*/ 51277 h 628066"/>
              <a:gd name="connsiteX1-453" fmla="*/ 546957 w 640916"/>
              <a:gd name="connsiteY1-454" fmla="*/ 52154 h 628066"/>
              <a:gd name="connsiteX2-455" fmla="*/ 595444 w 640916"/>
              <a:gd name="connsiteY2-456" fmla="*/ 600046 h 628066"/>
              <a:gd name="connsiteX3-457" fmla="*/ 12537 w 640916"/>
              <a:gd name="connsiteY3-458" fmla="*/ 537387 h 628066"/>
              <a:gd name="connsiteX4-459" fmla="*/ 4334 w 640916"/>
              <a:gd name="connsiteY4-460" fmla="*/ 120763 h 628066"/>
              <a:gd name="connsiteX0-461" fmla="*/ 103603 w 629940"/>
              <a:gd name="connsiteY0-462" fmla="*/ 26437 h 603226"/>
              <a:gd name="connsiteX1-463" fmla="*/ 546957 w 629940"/>
              <a:gd name="connsiteY1-464" fmla="*/ 27314 h 603226"/>
              <a:gd name="connsiteX2-465" fmla="*/ 595444 w 629940"/>
              <a:gd name="connsiteY2-466" fmla="*/ 575206 h 603226"/>
              <a:gd name="connsiteX3-467" fmla="*/ 12537 w 629940"/>
              <a:gd name="connsiteY3-468" fmla="*/ 512547 h 603226"/>
              <a:gd name="connsiteX4-469" fmla="*/ 4334 w 629940"/>
              <a:gd name="connsiteY4-470" fmla="*/ 95923 h 603226"/>
              <a:gd name="connsiteX0-471" fmla="*/ 103603 w 651443"/>
              <a:gd name="connsiteY0-472" fmla="*/ 20041 h 614843"/>
              <a:gd name="connsiteX1-473" fmla="*/ 608249 w 651443"/>
              <a:gd name="connsiteY1-474" fmla="*/ 39879 h 614843"/>
              <a:gd name="connsiteX2-475" fmla="*/ 595444 w 651443"/>
              <a:gd name="connsiteY2-476" fmla="*/ 568810 h 614843"/>
              <a:gd name="connsiteX3-477" fmla="*/ 12537 w 651443"/>
              <a:gd name="connsiteY3-478" fmla="*/ 506151 h 614843"/>
              <a:gd name="connsiteX4-479" fmla="*/ 4334 w 651443"/>
              <a:gd name="connsiteY4-480" fmla="*/ 89527 h 614843"/>
              <a:gd name="connsiteX0-481" fmla="*/ 103603 w 640788"/>
              <a:gd name="connsiteY0-482" fmla="*/ 20041 h 614843"/>
              <a:gd name="connsiteX1-483" fmla="*/ 581981 w 640788"/>
              <a:gd name="connsiteY1-484" fmla="*/ 39879 h 614843"/>
              <a:gd name="connsiteX2-485" fmla="*/ 595444 w 640788"/>
              <a:gd name="connsiteY2-486" fmla="*/ 568810 h 614843"/>
              <a:gd name="connsiteX3-487" fmla="*/ 12537 w 640788"/>
              <a:gd name="connsiteY3-488" fmla="*/ 506151 h 614843"/>
              <a:gd name="connsiteX4-489" fmla="*/ 4334 w 640788"/>
              <a:gd name="connsiteY4-490" fmla="*/ 89527 h 614843"/>
              <a:gd name="connsiteX0-491" fmla="*/ 103603 w 673655"/>
              <a:gd name="connsiteY0-492" fmla="*/ 38763 h 618146"/>
              <a:gd name="connsiteX1-493" fmla="*/ 581981 w 673655"/>
              <a:gd name="connsiteY1-494" fmla="*/ 58601 h 618146"/>
              <a:gd name="connsiteX2-495" fmla="*/ 621713 w 673655"/>
              <a:gd name="connsiteY2-496" fmla="*/ 562250 h 618146"/>
              <a:gd name="connsiteX3-497" fmla="*/ 12537 w 673655"/>
              <a:gd name="connsiteY3-498" fmla="*/ 524873 h 618146"/>
              <a:gd name="connsiteX4-499" fmla="*/ 4334 w 673655"/>
              <a:gd name="connsiteY4-500" fmla="*/ 108249 h 618146"/>
              <a:gd name="connsiteX0-501" fmla="*/ 103603 w 654750"/>
              <a:gd name="connsiteY0-502" fmla="*/ 38763 h 605787"/>
              <a:gd name="connsiteX1-503" fmla="*/ 581981 w 654750"/>
              <a:gd name="connsiteY1-504" fmla="*/ 58601 h 605787"/>
              <a:gd name="connsiteX2-505" fmla="*/ 621713 w 654750"/>
              <a:gd name="connsiteY2-506" fmla="*/ 562250 h 605787"/>
              <a:gd name="connsiteX3-507" fmla="*/ 12537 w 654750"/>
              <a:gd name="connsiteY3-508" fmla="*/ 524873 h 605787"/>
              <a:gd name="connsiteX4-509" fmla="*/ 4334 w 654750"/>
              <a:gd name="connsiteY4-510" fmla="*/ 108249 h 605787"/>
              <a:gd name="connsiteX0-511" fmla="*/ 103603 w 643734"/>
              <a:gd name="connsiteY0-512" fmla="*/ 31800 h 598824"/>
              <a:gd name="connsiteX1-513" fmla="*/ 581981 w 643734"/>
              <a:gd name="connsiteY1-514" fmla="*/ 51638 h 598824"/>
              <a:gd name="connsiteX2-515" fmla="*/ 621713 w 643734"/>
              <a:gd name="connsiteY2-516" fmla="*/ 555287 h 598824"/>
              <a:gd name="connsiteX3-517" fmla="*/ 12537 w 643734"/>
              <a:gd name="connsiteY3-518" fmla="*/ 517910 h 598824"/>
              <a:gd name="connsiteX4-519" fmla="*/ 4334 w 643734"/>
              <a:gd name="connsiteY4-520" fmla="*/ 101286 h 598824"/>
              <a:gd name="connsiteX0-521" fmla="*/ 103603 w 643734"/>
              <a:gd name="connsiteY0-522" fmla="*/ 24551 h 591575"/>
              <a:gd name="connsiteX1-523" fmla="*/ 581981 w 643734"/>
              <a:gd name="connsiteY1-524" fmla="*/ 44389 h 591575"/>
              <a:gd name="connsiteX2-525" fmla="*/ 621713 w 643734"/>
              <a:gd name="connsiteY2-526" fmla="*/ 548038 h 591575"/>
              <a:gd name="connsiteX3-527" fmla="*/ 12537 w 643734"/>
              <a:gd name="connsiteY3-528" fmla="*/ 510661 h 591575"/>
              <a:gd name="connsiteX4-529" fmla="*/ 4334 w 643734"/>
              <a:gd name="connsiteY4-530" fmla="*/ 94037 h 591575"/>
              <a:gd name="connsiteX0-531" fmla="*/ 103603 w 643734"/>
              <a:gd name="connsiteY0-532" fmla="*/ 20135 h 587159"/>
              <a:gd name="connsiteX1-533" fmla="*/ 581981 w 643734"/>
              <a:gd name="connsiteY1-534" fmla="*/ 39973 h 587159"/>
              <a:gd name="connsiteX2-535" fmla="*/ 621713 w 643734"/>
              <a:gd name="connsiteY2-536" fmla="*/ 543622 h 587159"/>
              <a:gd name="connsiteX3-537" fmla="*/ 12537 w 643734"/>
              <a:gd name="connsiteY3-538" fmla="*/ 506245 h 587159"/>
              <a:gd name="connsiteX4-539" fmla="*/ 4334 w 643734"/>
              <a:gd name="connsiteY4-540" fmla="*/ 89621 h 587159"/>
              <a:gd name="connsiteX0-541" fmla="*/ 51067 w 657504"/>
              <a:gd name="connsiteY0-542" fmla="*/ 31623 h 592327"/>
              <a:gd name="connsiteX1-543" fmla="*/ 581981 w 657504"/>
              <a:gd name="connsiteY1-544" fmla="*/ 45141 h 592327"/>
              <a:gd name="connsiteX2-545" fmla="*/ 621713 w 657504"/>
              <a:gd name="connsiteY2-546" fmla="*/ 548790 h 592327"/>
              <a:gd name="connsiteX3-547" fmla="*/ 12537 w 657504"/>
              <a:gd name="connsiteY3-548" fmla="*/ 511413 h 592327"/>
              <a:gd name="connsiteX4-549" fmla="*/ 4334 w 657504"/>
              <a:gd name="connsiteY4-550" fmla="*/ 94789 h 592327"/>
              <a:gd name="connsiteX0-551" fmla="*/ 51067 w 676118"/>
              <a:gd name="connsiteY0-552" fmla="*/ 31623 h 604686"/>
              <a:gd name="connsiteX1-553" fmla="*/ 581981 w 676118"/>
              <a:gd name="connsiteY1-554" fmla="*/ 45141 h 604686"/>
              <a:gd name="connsiteX2-555" fmla="*/ 621713 w 676118"/>
              <a:gd name="connsiteY2-556" fmla="*/ 548790 h 604686"/>
              <a:gd name="connsiteX3-557" fmla="*/ 12537 w 676118"/>
              <a:gd name="connsiteY3-558" fmla="*/ 511413 h 604686"/>
              <a:gd name="connsiteX4-559" fmla="*/ 4334 w 676118"/>
              <a:gd name="connsiteY4-560" fmla="*/ 94789 h 604686"/>
              <a:gd name="connsiteX0-561" fmla="*/ 51067 w 659741"/>
              <a:gd name="connsiteY0-562" fmla="*/ 18182 h 591245"/>
              <a:gd name="connsiteX1-563" fmla="*/ 581981 w 659741"/>
              <a:gd name="connsiteY1-564" fmla="*/ 31700 h 591245"/>
              <a:gd name="connsiteX2-565" fmla="*/ 621713 w 659741"/>
              <a:gd name="connsiteY2-566" fmla="*/ 535349 h 591245"/>
              <a:gd name="connsiteX3-567" fmla="*/ 12537 w 659741"/>
              <a:gd name="connsiteY3-568" fmla="*/ 497972 h 591245"/>
              <a:gd name="connsiteX4-569" fmla="*/ 4334 w 659741"/>
              <a:gd name="connsiteY4-570" fmla="*/ 81348 h 591245"/>
              <a:gd name="connsiteX0-571" fmla="*/ 51067 w 671131"/>
              <a:gd name="connsiteY0-572" fmla="*/ 18182 h 591245"/>
              <a:gd name="connsiteX1-573" fmla="*/ 617005 w 671131"/>
              <a:gd name="connsiteY1-574" fmla="*/ 31700 h 591245"/>
              <a:gd name="connsiteX2-575" fmla="*/ 621713 w 671131"/>
              <a:gd name="connsiteY2-576" fmla="*/ 535349 h 591245"/>
              <a:gd name="connsiteX3-577" fmla="*/ 12537 w 671131"/>
              <a:gd name="connsiteY3-578" fmla="*/ 497972 h 591245"/>
              <a:gd name="connsiteX4-579" fmla="*/ 4334 w 671131"/>
              <a:gd name="connsiteY4-580" fmla="*/ 81348 h 591245"/>
              <a:gd name="connsiteX0-581" fmla="*/ 51067 w 648099"/>
              <a:gd name="connsiteY0-582" fmla="*/ 18182 h 578886"/>
              <a:gd name="connsiteX1-583" fmla="*/ 617005 w 648099"/>
              <a:gd name="connsiteY1-584" fmla="*/ 31700 h 578886"/>
              <a:gd name="connsiteX2-585" fmla="*/ 621713 w 648099"/>
              <a:gd name="connsiteY2-586" fmla="*/ 535349 h 578886"/>
              <a:gd name="connsiteX3-587" fmla="*/ 12537 w 648099"/>
              <a:gd name="connsiteY3-588" fmla="*/ 497972 h 578886"/>
              <a:gd name="connsiteX4-589" fmla="*/ 4334 w 648099"/>
              <a:gd name="connsiteY4-590" fmla="*/ 81348 h 578886"/>
              <a:gd name="connsiteX0-591" fmla="*/ 51067 w 648099"/>
              <a:gd name="connsiteY0-592" fmla="*/ 18182 h 565791"/>
              <a:gd name="connsiteX1-593" fmla="*/ 617005 w 648099"/>
              <a:gd name="connsiteY1-594" fmla="*/ 31700 h 565791"/>
              <a:gd name="connsiteX2-595" fmla="*/ 621713 w 648099"/>
              <a:gd name="connsiteY2-596" fmla="*/ 535349 h 565791"/>
              <a:gd name="connsiteX3-597" fmla="*/ 12537 w 648099"/>
              <a:gd name="connsiteY3-598" fmla="*/ 497972 h 565791"/>
              <a:gd name="connsiteX4-599" fmla="*/ 4334 w 648099"/>
              <a:gd name="connsiteY4-600" fmla="*/ 81348 h 56579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648099" h="565791">
                <a:moveTo>
                  <a:pt x="51067" y="18182"/>
                </a:moveTo>
                <a:cubicBezTo>
                  <a:pt x="281003" y="7261"/>
                  <a:pt x="591945" y="-22893"/>
                  <a:pt x="617005" y="31700"/>
                </a:cubicBezTo>
                <a:cubicBezTo>
                  <a:pt x="642065" y="86293"/>
                  <a:pt x="669922" y="489239"/>
                  <a:pt x="621713" y="535349"/>
                </a:cubicBezTo>
                <a:cubicBezTo>
                  <a:pt x="573504" y="581459"/>
                  <a:pt x="32838" y="579874"/>
                  <a:pt x="12537" y="497972"/>
                </a:cubicBezTo>
                <a:cubicBezTo>
                  <a:pt x="992" y="378148"/>
                  <a:pt x="-4426" y="189998"/>
                  <a:pt x="4334" y="81348"/>
                </a:cubicBezTo>
              </a:path>
            </a:pathLst>
          </a:custGeom>
          <a:solidFill>
            <a:schemeClr val="bg1"/>
          </a:solidFill>
          <a:ln w="22225" cap="rnd">
            <a:solidFill>
              <a:srgbClr val="FF3E3E"/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zh-TW" altLang="en-US" sz="2400" b="1" spc="-300" dirty="0" smtClean="0">
                <a:solidFill>
                  <a:srgbClr val="FF3E3E"/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rPr>
              <a:t>特色</a:t>
            </a:r>
            <a:endParaRPr lang="zh-CN" altLang="en-US" sz="2400" b="1" spc="-300" dirty="0">
              <a:solidFill>
                <a:srgbClr val="FF3E3E"/>
              </a:solidFill>
              <a:latin typeface="方正静蕾简体" panose="02000000000000000000" pitchFamily="2" charset="-122"/>
              <a:ea typeface="方正静蕾简体" panose="02000000000000000000" pitchFamily="2" charset="-122"/>
            </a:endParaRPr>
          </a:p>
        </p:txBody>
      </p:sp>
      <p:sp>
        <p:nvSpPr>
          <p:cNvPr id="46" name="任意多边形 45"/>
          <p:cNvSpPr/>
          <p:nvPr/>
        </p:nvSpPr>
        <p:spPr>
          <a:xfrm>
            <a:off x="5013718" y="3203726"/>
            <a:ext cx="6876589" cy="45719"/>
          </a:xfrm>
          <a:custGeom>
            <a:avLst/>
            <a:gdLst>
              <a:gd name="connsiteX0" fmla="*/ 0 w 3513221"/>
              <a:gd name="connsiteY0" fmla="*/ 32084 h 64281"/>
              <a:gd name="connsiteX1" fmla="*/ 930442 w 3513221"/>
              <a:gd name="connsiteY1" fmla="*/ 16042 h 64281"/>
              <a:gd name="connsiteX2" fmla="*/ 1892968 w 3513221"/>
              <a:gd name="connsiteY2" fmla="*/ 64168 h 64281"/>
              <a:gd name="connsiteX3" fmla="*/ 3513221 w 3513221"/>
              <a:gd name="connsiteY3" fmla="*/ 0 h 64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13221" h="64281">
                <a:moveTo>
                  <a:pt x="0" y="32084"/>
                </a:moveTo>
                <a:cubicBezTo>
                  <a:pt x="307473" y="21389"/>
                  <a:pt x="614947" y="10695"/>
                  <a:pt x="930442" y="16042"/>
                </a:cubicBezTo>
                <a:cubicBezTo>
                  <a:pt x="1245937" y="21389"/>
                  <a:pt x="1462505" y="66842"/>
                  <a:pt x="1892968" y="64168"/>
                </a:cubicBezTo>
                <a:cubicBezTo>
                  <a:pt x="2323431" y="61494"/>
                  <a:pt x="2918326" y="30747"/>
                  <a:pt x="3513221" y="0"/>
                </a:cubicBezTo>
              </a:path>
            </a:pathLst>
          </a:custGeom>
          <a:noFill/>
          <a:ln w="22225" cap="rnd">
            <a:solidFill>
              <a:schemeClr val="tx1">
                <a:lumMod val="75000"/>
                <a:lumOff val="25000"/>
              </a:schemeClr>
            </a:solidFill>
            <a:prstDash val="lg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7" name="椭圆 31"/>
          <p:cNvSpPr/>
          <p:nvPr/>
        </p:nvSpPr>
        <p:spPr>
          <a:xfrm>
            <a:off x="3757372" y="2659663"/>
            <a:ext cx="1112400" cy="622800"/>
          </a:xfrm>
          <a:custGeom>
            <a:avLst/>
            <a:gdLst>
              <a:gd name="connsiteX0" fmla="*/ 0 w 656493"/>
              <a:gd name="connsiteY0" fmla="*/ 316523 h 633046"/>
              <a:gd name="connsiteX1" fmla="*/ 328247 w 656493"/>
              <a:gd name="connsiteY1" fmla="*/ 0 h 633046"/>
              <a:gd name="connsiteX2" fmla="*/ 656494 w 656493"/>
              <a:gd name="connsiteY2" fmla="*/ 316523 h 633046"/>
              <a:gd name="connsiteX3" fmla="*/ 328247 w 656493"/>
              <a:gd name="connsiteY3" fmla="*/ 633046 h 633046"/>
              <a:gd name="connsiteX4" fmla="*/ 0 w 656493"/>
              <a:gd name="connsiteY4" fmla="*/ 316523 h 633046"/>
              <a:gd name="connsiteX0-1" fmla="*/ 328247 w 656494"/>
              <a:gd name="connsiteY0-2" fmla="*/ 0 h 633046"/>
              <a:gd name="connsiteX1-3" fmla="*/ 656494 w 656494"/>
              <a:gd name="connsiteY1-4" fmla="*/ 316523 h 633046"/>
              <a:gd name="connsiteX2-5" fmla="*/ 328247 w 656494"/>
              <a:gd name="connsiteY2-6" fmla="*/ 633046 h 633046"/>
              <a:gd name="connsiteX3-7" fmla="*/ 0 w 656494"/>
              <a:gd name="connsiteY3-8" fmla="*/ 316523 h 633046"/>
              <a:gd name="connsiteX4-9" fmla="*/ 419687 w 656494"/>
              <a:gd name="connsiteY4-10" fmla="*/ 91440 h 633046"/>
              <a:gd name="connsiteX0-11" fmla="*/ 402964 w 731211"/>
              <a:gd name="connsiteY0-12" fmla="*/ 0 h 633046"/>
              <a:gd name="connsiteX1-13" fmla="*/ 731211 w 731211"/>
              <a:gd name="connsiteY1-14" fmla="*/ 316523 h 633046"/>
              <a:gd name="connsiteX2-15" fmla="*/ 402964 w 731211"/>
              <a:gd name="connsiteY2-16" fmla="*/ 633046 h 633046"/>
              <a:gd name="connsiteX3-17" fmla="*/ 74717 w 731211"/>
              <a:gd name="connsiteY3-18" fmla="*/ 316523 h 633046"/>
              <a:gd name="connsiteX4-19" fmla="*/ 161895 w 731211"/>
              <a:gd name="connsiteY4-20" fmla="*/ 152400 h 633046"/>
              <a:gd name="connsiteX0-21" fmla="*/ 353700 w 681947"/>
              <a:gd name="connsiteY0-22" fmla="*/ 0 h 633046"/>
              <a:gd name="connsiteX1-23" fmla="*/ 681947 w 681947"/>
              <a:gd name="connsiteY1-24" fmla="*/ 316523 h 633046"/>
              <a:gd name="connsiteX2-25" fmla="*/ 353700 w 681947"/>
              <a:gd name="connsiteY2-26" fmla="*/ 633046 h 633046"/>
              <a:gd name="connsiteX3-27" fmla="*/ 25453 w 681947"/>
              <a:gd name="connsiteY3-28" fmla="*/ 316523 h 633046"/>
              <a:gd name="connsiteX4-29" fmla="*/ 112631 w 681947"/>
              <a:gd name="connsiteY4-30" fmla="*/ 152400 h 633046"/>
              <a:gd name="connsiteX0-31" fmla="*/ 341249 w 669496"/>
              <a:gd name="connsiteY0-32" fmla="*/ 0 h 633046"/>
              <a:gd name="connsiteX1-33" fmla="*/ 669496 w 669496"/>
              <a:gd name="connsiteY1-34" fmla="*/ 316523 h 633046"/>
              <a:gd name="connsiteX2-35" fmla="*/ 341249 w 669496"/>
              <a:gd name="connsiteY2-36" fmla="*/ 633046 h 633046"/>
              <a:gd name="connsiteX3-37" fmla="*/ 13002 w 669496"/>
              <a:gd name="connsiteY3-38" fmla="*/ 316523 h 633046"/>
              <a:gd name="connsiteX4-39" fmla="*/ 100180 w 669496"/>
              <a:gd name="connsiteY4-40" fmla="*/ 152400 h 633046"/>
              <a:gd name="connsiteX0-41" fmla="*/ 347951 w 676198"/>
              <a:gd name="connsiteY0-42" fmla="*/ 0 h 633046"/>
              <a:gd name="connsiteX1-43" fmla="*/ 676198 w 676198"/>
              <a:gd name="connsiteY1-44" fmla="*/ 316523 h 633046"/>
              <a:gd name="connsiteX2-45" fmla="*/ 347951 w 676198"/>
              <a:gd name="connsiteY2-46" fmla="*/ 633046 h 633046"/>
              <a:gd name="connsiteX3-47" fmla="*/ 19704 w 676198"/>
              <a:gd name="connsiteY3-48" fmla="*/ 316523 h 633046"/>
              <a:gd name="connsiteX4-49" fmla="*/ 79173 w 676198"/>
              <a:gd name="connsiteY4-50" fmla="*/ 113607 h 633046"/>
              <a:gd name="connsiteX0-51" fmla="*/ 333371 w 661618"/>
              <a:gd name="connsiteY0-52" fmla="*/ 0 h 633046"/>
              <a:gd name="connsiteX1-53" fmla="*/ 661618 w 661618"/>
              <a:gd name="connsiteY1-54" fmla="*/ 316523 h 633046"/>
              <a:gd name="connsiteX2-55" fmla="*/ 333371 w 661618"/>
              <a:gd name="connsiteY2-56" fmla="*/ 633046 h 633046"/>
              <a:gd name="connsiteX3-57" fmla="*/ 5124 w 661618"/>
              <a:gd name="connsiteY3-58" fmla="*/ 316523 h 633046"/>
              <a:gd name="connsiteX4-59" fmla="*/ 64593 w 661618"/>
              <a:gd name="connsiteY4-60" fmla="*/ 113607 h 633046"/>
              <a:gd name="connsiteX0-61" fmla="*/ 178200 w 661618"/>
              <a:gd name="connsiteY0-62" fmla="*/ 0 h 583170"/>
              <a:gd name="connsiteX1-63" fmla="*/ 661618 w 661618"/>
              <a:gd name="connsiteY1-64" fmla="*/ 266647 h 583170"/>
              <a:gd name="connsiteX2-65" fmla="*/ 333371 w 661618"/>
              <a:gd name="connsiteY2-66" fmla="*/ 583170 h 583170"/>
              <a:gd name="connsiteX3-67" fmla="*/ 5124 w 661618"/>
              <a:gd name="connsiteY3-68" fmla="*/ 266647 h 583170"/>
              <a:gd name="connsiteX4-69" fmla="*/ 64593 w 661618"/>
              <a:gd name="connsiteY4-70" fmla="*/ 63731 h 583170"/>
              <a:gd name="connsiteX0-71" fmla="*/ 178200 w 662133"/>
              <a:gd name="connsiteY0-72" fmla="*/ 66578 h 649748"/>
              <a:gd name="connsiteX1-73" fmla="*/ 412660 w 662133"/>
              <a:gd name="connsiteY1-74" fmla="*/ 10947 h 649748"/>
              <a:gd name="connsiteX2-75" fmla="*/ 661618 w 662133"/>
              <a:gd name="connsiteY2-76" fmla="*/ 333225 h 649748"/>
              <a:gd name="connsiteX3-77" fmla="*/ 333371 w 662133"/>
              <a:gd name="connsiteY3-78" fmla="*/ 649748 h 649748"/>
              <a:gd name="connsiteX4-79" fmla="*/ 5124 w 662133"/>
              <a:gd name="connsiteY4-80" fmla="*/ 333225 h 649748"/>
              <a:gd name="connsiteX5" fmla="*/ 64593 w 662133"/>
              <a:gd name="connsiteY5" fmla="*/ 130309 h 649748"/>
              <a:gd name="connsiteX0-81" fmla="*/ 178200 w 662148"/>
              <a:gd name="connsiteY0-82" fmla="*/ 66578 h 649748"/>
              <a:gd name="connsiteX1-83" fmla="*/ 412660 w 662148"/>
              <a:gd name="connsiteY1-84" fmla="*/ 10947 h 649748"/>
              <a:gd name="connsiteX2-85" fmla="*/ 661618 w 662148"/>
              <a:gd name="connsiteY2-86" fmla="*/ 333225 h 649748"/>
              <a:gd name="connsiteX3-87" fmla="*/ 333371 w 662148"/>
              <a:gd name="connsiteY3-88" fmla="*/ 649748 h 649748"/>
              <a:gd name="connsiteX4-89" fmla="*/ 5124 w 662148"/>
              <a:gd name="connsiteY4-90" fmla="*/ 333225 h 649748"/>
              <a:gd name="connsiteX5-91" fmla="*/ 64593 w 662148"/>
              <a:gd name="connsiteY5-92" fmla="*/ 130309 h 649748"/>
              <a:gd name="connsiteX0-93" fmla="*/ 178200 w 662148"/>
              <a:gd name="connsiteY0-94" fmla="*/ 61032 h 644202"/>
              <a:gd name="connsiteX1-95" fmla="*/ 412660 w 662148"/>
              <a:gd name="connsiteY1-96" fmla="*/ 5401 h 644202"/>
              <a:gd name="connsiteX2-97" fmla="*/ 661618 w 662148"/>
              <a:gd name="connsiteY2-98" fmla="*/ 327679 h 644202"/>
              <a:gd name="connsiteX3-99" fmla="*/ 333371 w 662148"/>
              <a:gd name="connsiteY3-100" fmla="*/ 644202 h 644202"/>
              <a:gd name="connsiteX4-101" fmla="*/ 5124 w 662148"/>
              <a:gd name="connsiteY4-102" fmla="*/ 327679 h 644202"/>
              <a:gd name="connsiteX5-103" fmla="*/ 64593 w 662148"/>
              <a:gd name="connsiteY5-104" fmla="*/ 124763 h 644202"/>
              <a:gd name="connsiteX0-105" fmla="*/ 178200 w 662148"/>
              <a:gd name="connsiteY0-106" fmla="*/ 75865 h 659035"/>
              <a:gd name="connsiteX1-107" fmla="*/ 168819 w 662148"/>
              <a:gd name="connsiteY1-108" fmla="*/ 31317 h 659035"/>
              <a:gd name="connsiteX2-109" fmla="*/ 412660 w 662148"/>
              <a:gd name="connsiteY2-110" fmla="*/ 20234 h 659035"/>
              <a:gd name="connsiteX3-111" fmla="*/ 661618 w 662148"/>
              <a:gd name="connsiteY3-112" fmla="*/ 342512 h 659035"/>
              <a:gd name="connsiteX4-113" fmla="*/ 333371 w 662148"/>
              <a:gd name="connsiteY4-114" fmla="*/ 659035 h 659035"/>
              <a:gd name="connsiteX5-115" fmla="*/ 5124 w 662148"/>
              <a:gd name="connsiteY5-116" fmla="*/ 342512 h 659035"/>
              <a:gd name="connsiteX6" fmla="*/ 64593 w 662148"/>
              <a:gd name="connsiteY6" fmla="*/ 139596 h 659035"/>
              <a:gd name="connsiteX0-117" fmla="*/ 178200 w 662148"/>
              <a:gd name="connsiteY0-118" fmla="*/ 68901 h 652071"/>
              <a:gd name="connsiteX1-119" fmla="*/ 130026 w 662148"/>
              <a:gd name="connsiteY1-120" fmla="*/ 68688 h 652071"/>
              <a:gd name="connsiteX2-121" fmla="*/ 412660 w 662148"/>
              <a:gd name="connsiteY2-122" fmla="*/ 13270 h 652071"/>
              <a:gd name="connsiteX3-123" fmla="*/ 661618 w 662148"/>
              <a:gd name="connsiteY3-124" fmla="*/ 335548 h 652071"/>
              <a:gd name="connsiteX4-125" fmla="*/ 333371 w 662148"/>
              <a:gd name="connsiteY4-126" fmla="*/ 652071 h 652071"/>
              <a:gd name="connsiteX5-127" fmla="*/ 5124 w 662148"/>
              <a:gd name="connsiteY5-128" fmla="*/ 335548 h 652071"/>
              <a:gd name="connsiteX6-129" fmla="*/ 64593 w 662148"/>
              <a:gd name="connsiteY6-130" fmla="*/ 132632 h 652071"/>
              <a:gd name="connsiteX0-131" fmla="*/ 178200 w 662220"/>
              <a:gd name="connsiteY0-132" fmla="*/ 68901 h 652071"/>
              <a:gd name="connsiteX1-133" fmla="*/ 130026 w 662220"/>
              <a:gd name="connsiteY1-134" fmla="*/ 68688 h 652071"/>
              <a:gd name="connsiteX2-135" fmla="*/ 412660 w 662220"/>
              <a:gd name="connsiteY2-136" fmla="*/ 13270 h 652071"/>
              <a:gd name="connsiteX3-137" fmla="*/ 661618 w 662220"/>
              <a:gd name="connsiteY3-138" fmla="*/ 335548 h 652071"/>
              <a:gd name="connsiteX4-139" fmla="*/ 333371 w 662220"/>
              <a:gd name="connsiteY4-140" fmla="*/ 652071 h 652071"/>
              <a:gd name="connsiteX5-141" fmla="*/ 5124 w 662220"/>
              <a:gd name="connsiteY5-142" fmla="*/ 335548 h 652071"/>
              <a:gd name="connsiteX6-143" fmla="*/ 64593 w 662220"/>
              <a:gd name="connsiteY6-144" fmla="*/ 132632 h 652071"/>
              <a:gd name="connsiteX0-145" fmla="*/ 178200 w 662220"/>
              <a:gd name="connsiteY0-146" fmla="*/ 58449 h 641619"/>
              <a:gd name="connsiteX1-147" fmla="*/ 130026 w 662220"/>
              <a:gd name="connsiteY1-148" fmla="*/ 58236 h 641619"/>
              <a:gd name="connsiteX2-149" fmla="*/ 412660 w 662220"/>
              <a:gd name="connsiteY2-150" fmla="*/ 2818 h 641619"/>
              <a:gd name="connsiteX3-151" fmla="*/ 661618 w 662220"/>
              <a:gd name="connsiteY3-152" fmla="*/ 325096 h 641619"/>
              <a:gd name="connsiteX4-153" fmla="*/ 333371 w 662220"/>
              <a:gd name="connsiteY4-154" fmla="*/ 641619 h 641619"/>
              <a:gd name="connsiteX5-155" fmla="*/ 5124 w 662220"/>
              <a:gd name="connsiteY5-156" fmla="*/ 325096 h 641619"/>
              <a:gd name="connsiteX6-157" fmla="*/ 64593 w 662220"/>
              <a:gd name="connsiteY6-158" fmla="*/ 122180 h 641619"/>
              <a:gd name="connsiteX0-159" fmla="*/ 178200 w 662220"/>
              <a:gd name="connsiteY0-160" fmla="*/ 58449 h 641619"/>
              <a:gd name="connsiteX1-161" fmla="*/ 130026 w 662220"/>
              <a:gd name="connsiteY1-162" fmla="*/ 58236 h 641619"/>
              <a:gd name="connsiteX2-163" fmla="*/ 412660 w 662220"/>
              <a:gd name="connsiteY2-164" fmla="*/ 2818 h 641619"/>
              <a:gd name="connsiteX3-165" fmla="*/ 661618 w 662220"/>
              <a:gd name="connsiteY3-166" fmla="*/ 325096 h 641619"/>
              <a:gd name="connsiteX4-167" fmla="*/ 333371 w 662220"/>
              <a:gd name="connsiteY4-168" fmla="*/ 641619 h 641619"/>
              <a:gd name="connsiteX5-169" fmla="*/ 5124 w 662220"/>
              <a:gd name="connsiteY5-170" fmla="*/ 325096 h 641619"/>
              <a:gd name="connsiteX6-171" fmla="*/ 64593 w 662220"/>
              <a:gd name="connsiteY6-172" fmla="*/ 122180 h 641619"/>
              <a:gd name="connsiteX0-173" fmla="*/ 178200 w 662220"/>
              <a:gd name="connsiteY0-174" fmla="*/ 58449 h 641619"/>
              <a:gd name="connsiteX1-175" fmla="*/ 130026 w 662220"/>
              <a:gd name="connsiteY1-176" fmla="*/ 58236 h 641619"/>
              <a:gd name="connsiteX2-177" fmla="*/ 412660 w 662220"/>
              <a:gd name="connsiteY2-178" fmla="*/ 2818 h 641619"/>
              <a:gd name="connsiteX3-179" fmla="*/ 661618 w 662220"/>
              <a:gd name="connsiteY3-180" fmla="*/ 325096 h 641619"/>
              <a:gd name="connsiteX4-181" fmla="*/ 333371 w 662220"/>
              <a:gd name="connsiteY4-182" fmla="*/ 641619 h 641619"/>
              <a:gd name="connsiteX5-183" fmla="*/ 5124 w 662220"/>
              <a:gd name="connsiteY5-184" fmla="*/ 325096 h 641619"/>
              <a:gd name="connsiteX6-185" fmla="*/ 64593 w 662220"/>
              <a:gd name="connsiteY6-186" fmla="*/ 122180 h 641619"/>
              <a:gd name="connsiteX0-187" fmla="*/ 178200 w 662220"/>
              <a:gd name="connsiteY0-188" fmla="*/ 58449 h 641619"/>
              <a:gd name="connsiteX1-189" fmla="*/ 130026 w 662220"/>
              <a:gd name="connsiteY1-190" fmla="*/ 58236 h 641619"/>
              <a:gd name="connsiteX2-191" fmla="*/ 412660 w 662220"/>
              <a:gd name="connsiteY2-192" fmla="*/ 2818 h 641619"/>
              <a:gd name="connsiteX3-193" fmla="*/ 661618 w 662220"/>
              <a:gd name="connsiteY3-194" fmla="*/ 325096 h 641619"/>
              <a:gd name="connsiteX4-195" fmla="*/ 333371 w 662220"/>
              <a:gd name="connsiteY4-196" fmla="*/ 641619 h 641619"/>
              <a:gd name="connsiteX5-197" fmla="*/ 5124 w 662220"/>
              <a:gd name="connsiteY5-198" fmla="*/ 325096 h 641619"/>
              <a:gd name="connsiteX6-199" fmla="*/ 64593 w 662220"/>
              <a:gd name="connsiteY6-200" fmla="*/ 122180 h 641619"/>
              <a:gd name="connsiteX0-201" fmla="*/ 178200 w 662220"/>
              <a:gd name="connsiteY0-202" fmla="*/ 58449 h 641619"/>
              <a:gd name="connsiteX1-203" fmla="*/ 130026 w 662220"/>
              <a:gd name="connsiteY1-204" fmla="*/ 58236 h 641619"/>
              <a:gd name="connsiteX2-205" fmla="*/ 412660 w 662220"/>
              <a:gd name="connsiteY2-206" fmla="*/ 2818 h 641619"/>
              <a:gd name="connsiteX3-207" fmla="*/ 661618 w 662220"/>
              <a:gd name="connsiteY3-208" fmla="*/ 325096 h 641619"/>
              <a:gd name="connsiteX4-209" fmla="*/ 333371 w 662220"/>
              <a:gd name="connsiteY4-210" fmla="*/ 641619 h 641619"/>
              <a:gd name="connsiteX5-211" fmla="*/ 5124 w 662220"/>
              <a:gd name="connsiteY5-212" fmla="*/ 325096 h 641619"/>
              <a:gd name="connsiteX6-213" fmla="*/ 64593 w 662220"/>
              <a:gd name="connsiteY6-214" fmla="*/ 122180 h 641619"/>
              <a:gd name="connsiteX0-215" fmla="*/ 176252 w 660272"/>
              <a:gd name="connsiteY0-216" fmla="*/ 58449 h 641619"/>
              <a:gd name="connsiteX1-217" fmla="*/ 128078 w 660272"/>
              <a:gd name="connsiteY1-218" fmla="*/ 58236 h 641619"/>
              <a:gd name="connsiteX2-219" fmla="*/ 410712 w 660272"/>
              <a:gd name="connsiteY2-220" fmla="*/ 2818 h 641619"/>
              <a:gd name="connsiteX3-221" fmla="*/ 659670 w 660272"/>
              <a:gd name="connsiteY3-222" fmla="*/ 325096 h 641619"/>
              <a:gd name="connsiteX4-223" fmla="*/ 331423 w 660272"/>
              <a:gd name="connsiteY4-224" fmla="*/ 641619 h 641619"/>
              <a:gd name="connsiteX5-225" fmla="*/ 3176 w 660272"/>
              <a:gd name="connsiteY5-226" fmla="*/ 325096 h 641619"/>
              <a:gd name="connsiteX6-227" fmla="*/ 62645 w 660272"/>
              <a:gd name="connsiteY6-228" fmla="*/ 122180 h 641619"/>
              <a:gd name="connsiteX0-229" fmla="*/ 253837 w 660272"/>
              <a:gd name="connsiteY0-230" fmla="*/ 30740 h 641619"/>
              <a:gd name="connsiteX1-231" fmla="*/ 128078 w 660272"/>
              <a:gd name="connsiteY1-232" fmla="*/ 58236 h 641619"/>
              <a:gd name="connsiteX2-233" fmla="*/ 410712 w 660272"/>
              <a:gd name="connsiteY2-234" fmla="*/ 2818 h 641619"/>
              <a:gd name="connsiteX3-235" fmla="*/ 659670 w 660272"/>
              <a:gd name="connsiteY3-236" fmla="*/ 325096 h 641619"/>
              <a:gd name="connsiteX4-237" fmla="*/ 331423 w 660272"/>
              <a:gd name="connsiteY4-238" fmla="*/ 641619 h 641619"/>
              <a:gd name="connsiteX5-239" fmla="*/ 3176 w 660272"/>
              <a:gd name="connsiteY5-240" fmla="*/ 325096 h 641619"/>
              <a:gd name="connsiteX6-241" fmla="*/ 62645 w 660272"/>
              <a:gd name="connsiteY6-242" fmla="*/ 122180 h 641619"/>
              <a:gd name="connsiteX0-243" fmla="*/ 253837 w 660191"/>
              <a:gd name="connsiteY0-244" fmla="*/ 41069 h 651948"/>
              <a:gd name="connsiteX1-245" fmla="*/ 161329 w 660191"/>
              <a:gd name="connsiteY1-246" fmla="*/ 63023 h 651948"/>
              <a:gd name="connsiteX2-247" fmla="*/ 410712 w 660191"/>
              <a:gd name="connsiteY2-248" fmla="*/ 13147 h 651948"/>
              <a:gd name="connsiteX3-249" fmla="*/ 659670 w 660191"/>
              <a:gd name="connsiteY3-250" fmla="*/ 335425 h 651948"/>
              <a:gd name="connsiteX4-251" fmla="*/ 331423 w 660191"/>
              <a:gd name="connsiteY4-252" fmla="*/ 651948 h 651948"/>
              <a:gd name="connsiteX5-253" fmla="*/ 3176 w 660191"/>
              <a:gd name="connsiteY5-254" fmla="*/ 335425 h 651948"/>
              <a:gd name="connsiteX6-255" fmla="*/ 62645 w 660191"/>
              <a:gd name="connsiteY6-256" fmla="*/ 132509 h 651948"/>
              <a:gd name="connsiteX0-257" fmla="*/ 253837 w 660897"/>
              <a:gd name="connsiteY0-258" fmla="*/ 45475 h 656354"/>
              <a:gd name="connsiteX1-259" fmla="*/ 161329 w 660897"/>
              <a:gd name="connsiteY1-260" fmla="*/ 67429 h 656354"/>
              <a:gd name="connsiteX2-261" fmla="*/ 410712 w 660897"/>
              <a:gd name="connsiteY2-262" fmla="*/ 17553 h 656354"/>
              <a:gd name="connsiteX3-263" fmla="*/ 659670 w 660897"/>
              <a:gd name="connsiteY3-264" fmla="*/ 339831 h 656354"/>
              <a:gd name="connsiteX4-265" fmla="*/ 331423 w 660897"/>
              <a:gd name="connsiteY4-266" fmla="*/ 656354 h 656354"/>
              <a:gd name="connsiteX5-267" fmla="*/ 3176 w 660897"/>
              <a:gd name="connsiteY5-268" fmla="*/ 339831 h 656354"/>
              <a:gd name="connsiteX6-269" fmla="*/ 62645 w 660897"/>
              <a:gd name="connsiteY6-270" fmla="*/ 136915 h 656354"/>
              <a:gd name="connsiteX0-271" fmla="*/ 253837 w 660406"/>
              <a:gd name="connsiteY0-272" fmla="*/ 41070 h 651949"/>
              <a:gd name="connsiteX1-273" fmla="*/ 161329 w 660406"/>
              <a:gd name="connsiteY1-274" fmla="*/ 63024 h 651949"/>
              <a:gd name="connsiteX2-275" fmla="*/ 410712 w 660406"/>
              <a:gd name="connsiteY2-276" fmla="*/ 13148 h 651949"/>
              <a:gd name="connsiteX3-277" fmla="*/ 659670 w 660406"/>
              <a:gd name="connsiteY3-278" fmla="*/ 335426 h 651949"/>
              <a:gd name="connsiteX4-279" fmla="*/ 331423 w 660406"/>
              <a:gd name="connsiteY4-280" fmla="*/ 651949 h 651949"/>
              <a:gd name="connsiteX5-281" fmla="*/ 3176 w 660406"/>
              <a:gd name="connsiteY5-282" fmla="*/ 335426 h 651949"/>
              <a:gd name="connsiteX6-283" fmla="*/ 62645 w 660406"/>
              <a:gd name="connsiteY6-284" fmla="*/ 132510 h 651949"/>
              <a:gd name="connsiteX0-285" fmla="*/ 161329 w 660406"/>
              <a:gd name="connsiteY0-286" fmla="*/ 63024 h 651949"/>
              <a:gd name="connsiteX1-287" fmla="*/ 410712 w 660406"/>
              <a:gd name="connsiteY1-288" fmla="*/ 13148 h 651949"/>
              <a:gd name="connsiteX2-289" fmla="*/ 659670 w 660406"/>
              <a:gd name="connsiteY2-290" fmla="*/ 335426 h 651949"/>
              <a:gd name="connsiteX3-291" fmla="*/ 331423 w 660406"/>
              <a:gd name="connsiteY3-292" fmla="*/ 651949 h 651949"/>
              <a:gd name="connsiteX4-293" fmla="*/ 3176 w 660406"/>
              <a:gd name="connsiteY4-294" fmla="*/ 335426 h 651949"/>
              <a:gd name="connsiteX5-295" fmla="*/ 62645 w 660406"/>
              <a:gd name="connsiteY5-296" fmla="*/ 132510 h 651949"/>
              <a:gd name="connsiteX0-297" fmla="*/ 128078 w 660207"/>
              <a:gd name="connsiteY0-298" fmla="*/ 63024 h 651949"/>
              <a:gd name="connsiteX1-299" fmla="*/ 410712 w 660207"/>
              <a:gd name="connsiteY1-300" fmla="*/ 13148 h 651949"/>
              <a:gd name="connsiteX2-301" fmla="*/ 659670 w 660207"/>
              <a:gd name="connsiteY2-302" fmla="*/ 335426 h 651949"/>
              <a:gd name="connsiteX3-303" fmla="*/ 331423 w 660207"/>
              <a:gd name="connsiteY3-304" fmla="*/ 651949 h 651949"/>
              <a:gd name="connsiteX4-305" fmla="*/ 3176 w 660207"/>
              <a:gd name="connsiteY4-306" fmla="*/ 335426 h 651949"/>
              <a:gd name="connsiteX5-307" fmla="*/ 62645 w 660207"/>
              <a:gd name="connsiteY5-308" fmla="*/ 132510 h 651949"/>
              <a:gd name="connsiteX0-309" fmla="*/ 128078 w 660438"/>
              <a:gd name="connsiteY0-310" fmla="*/ 60888 h 649813"/>
              <a:gd name="connsiteX1-311" fmla="*/ 410712 w 660438"/>
              <a:gd name="connsiteY1-312" fmla="*/ 11012 h 649813"/>
              <a:gd name="connsiteX2-313" fmla="*/ 659670 w 660438"/>
              <a:gd name="connsiteY2-314" fmla="*/ 333290 h 649813"/>
              <a:gd name="connsiteX3-315" fmla="*/ 331423 w 660438"/>
              <a:gd name="connsiteY3-316" fmla="*/ 649813 h 649813"/>
              <a:gd name="connsiteX4-317" fmla="*/ 3176 w 660438"/>
              <a:gd name="connsiteY4-318" fmla="*/ 333290 h 649813"/>
              <a:gd name="connsiteX5-319" fmla="*/ 62645 w 660438"/>
              <a:gd name="connsiteY5-320" fmla="*/ 130374 h 649813"/>
              <a:gd name="connsiteX0-321" fmla="*/ 128078 w 660438"/>
              <a:gd name="connsiteY0-322" fmla="*/ 64927 h 653852"/>
              <a:gd name="connsiteX1-323" fmla="*/ 410712 w 660438"/>
              <a:gd name="connsiteY1-324" fmla="*/ 15051 h 653852"/>
              <a:gd name="connsiteX2-325" fmla="*/ 659670 w 660438"/>
              <a:gd name="connsiteY2-326" fmla="*/ 337329 h 653852"/>
              <a:gd name="connsiteX3-327" fmla="*/ 331423 w 660438"/>
              <a:gd name="connsiteY3-328" fmla="*/ 653852 h 653852"/>
              <a:gd name="connsiteX4-329" fmla="*/ 3176 w 660438"/>
              <a:gd name="connsiteY4-330" fmla="*/ 337329 h 653852"/>
              <a:gd name="connsiteX5-331" fmla="*/ 62645 w 660438"/>
              <a:gd name="connsiteY5-332" fmla="*/ 134413 h 653852"/>
              <a:gd name="connsiteX0-333" fmla="*/ 128078 w 687378"/>
              <a:gd name="connsiteY0-334" fmla="*/ 58090 h 647015"/>
              <a:gd name="connsiteX1-335" fmla="*/ 571432 w 687378"/>
              <a:gd name="connsiteY1-336" fmla="*/ 16673 h 647015"/>
              <a:gd name="connsiteX2-337" fmla="*/ 659670 w 687378"/>
              <a:gd name="connsiteY2-338" fmla="*/ 330492 h 647015"/>
              <a:gd name="connsiteX3-339" fmla="*/ 331423 w 687378"/>
              <a:gd name="connsiteY3-340" fmla="*/ 647015 h 647015"/>
              <a:gd name="connsiteX4-341" fmla="*/ 3176 w 687378"/>
              <a:gd name="connsiteY4-342" fmla="*/ 330492 h 647015"/>
              <a:gd name="connsiteX5-343" fmla="*/ 62645 w 687378"/>
              <a:gd name="connsiteY5-344" fmla="*/ 127576 h 647015"/>
              <a:gd name="connsiteX0-345" fmla="*/ 128078 w 677145"/>
              <a:gd name="connsiteY0-346" fmla="*/ 58090 h 663933"/>
              <a:gd name="connsiteX1-347" fmla="*/ 571432 w 677145"/>
              <a:gd name="connsiteY1-348" fmla="*/ 16673 h 663933"/>
              <a:gd name="connsiteX2-349" fmla="*/ 659670 w 677145"/>
              <a:gd name="connsiteY2-350" fmla="*/ 330492 h 663933"/>
              <a:gd name="connsiteX3-351" fmla="*/ 559815 w 677145"/>
              <a:gd name="connsiteY3-352" fmla="*/ 663933 h 663933"/>
              <a:gd name="connsiteX4-353" fmla="*/ 3176 w 677145"/>
              <a:gd name="connsiteY4-354" fmla="*/ 330492 h 663933"/>
              <a:gd name="connsiteX5-355" fmla="*/ 62645 w 677145"/>
              <a:gd name="connsiteY5-356" fmla="*/ 127576 h 663933"/>
              <a:gd name="connsiteX0-357" fmla="*/ 101940 w 644966"/>
              <a:gd name="connsiteY0-358" fmla="*/ 58090 h 685888"/>
              <a:gd name="connsiteX1-359" fmla="*/ 545294 w 644966"/>
              <a:gd name="connsiteY1-360" fmla="*/ 16673 h 685888"/>
              <a:gd name="connsiteX2-361" fmla="*/ 633532 w 644966"/>
              <a:gd name="connsiteY2-362" fmla="*/ 330492 h 685888"/>
              <a:gd name="connsiteX3-363" fmla="*/ 533677 w 644966"/>
              <a:gd name="connsiteY3-364" fmla="*/ 663933 h 685888"/>
              <a:gd name="connsiteX4-365" fmla="*/ 10874 w 644966"/>
              <a:gd name="connsiteY4-366" fmla="*/ 575801 h 685888"/>
              <a:gd name="connsiteX5-367" fmla="*/ 36507 w 644966"/>
              <a:gd name="connsiteY5-368" fmla="*/ 127576 h 685888"/>
              <a:gd name="connsiteX0-369" fmla="*/ 101940 w 642626"/>
              <a:gd name="connsiteY0-370" fmla="*/ 58090 h 654766"/>
              <a:gd name="connsiteX1-371" fmla="*/ 545294 w 642626"/>
              <a:gd name="connsiteY1-372" fmla="*/ 16673 h 654766"/>
              <a:gd name="connsiteX2-373" fmla="*/ 633532 w 642626"/>
              <a:gd name="connsiteY2-374" fmla="*/ 330492 h 654766"/>
              <a:gd name="connsiteX3-375" fmla="*/ 567513 w 642626"/>
              <a:gd name="connsiteY3-376" fmla="*/ 613179 h 654766"/>
              <a:gd name="connsiteX4-377" fmla="*/ 10874 w 642626"/>
              <a:gd name="connsiteY4-378" fmla="*/ 575801 h 654766"/>
              <a:gd name="connsiteX5-379" fmla="*/ 36507 w 642626"/>
              <a:gd name="connsiteY5-380" fmla="*/ 127576 h 654766"/>
              <a:gd name="connsiteX0-381" fmla="*/ 101940 w 642626"/>
              <a:gd name="connsiteY0-382" fmla="*/ 30477 h 627153"/>
              <a:gd name="connsiteX1-383" fmla="*/ 545294 w 642626"/>
              <a:gd name="connsiteY1-384" fmla="*/ 31354 h 627153"/>
              <a:gd name="connsiteX2-385" fmla="*/ 633532 w 642626"/>
              <a:gd name="connsiteY2-386" fmla="*/ 302879 h 627153"/>
              <a:gd name="connsiteX3-387" fmla="*/ 567513 w 642626"/>
              <a:gd name="connsiteY3-388" fmla="*/ 585566 h 627153"/>
              <a:gd name="connsiteX4-389" fmla="*/ 10874 w 642626"/>
              <a:gd name="connsiteY4-390" fmla="*/ 548188 h 627153"/>
              <a:gd name="connsiteX5-391" fmla="*/ 36507 w 642626"/>
              <a:gd name="connsiteY5-392" fmla="*/ 99963 h 627153"/>
              <a:gd name="connsiteX0-393" fmla="*/ 101940 w 641803"/>
              <a:gd name="connsiteY0-394" fmla="*/ 32533 h 629209"/>
              <a:gd name="connsiteX1-395" fmla="*/ 545294 w 641803"/>
              <a:gd name="connsiteY1-396" fmla="*/ 33410 h 629209"/>
              <a:gd name="connsiteX2-397" fmla="*/ 633532 w 641803"/>
              <a:gd name="connsiteY2-398" fmla="*/ 304935 h 629209"/>
              <a:gd name="connsiteX3-399" fmla="*/ 567513 w 641803"/>
              <a:gd name="connsiteY3-400" fmla="*/ 587622 h 629209"/>
              <a:gd name="connsiteX4-401" fmla="*/ 10874 w 641803"/>
              <a:gd name="connsiteY4-402" fmla="*/ 550244 h 629209"/>
              <a:gd name="connsiteX5-403" fmla="*/ 36507 w 641803"/>
              <a:gd name="connsiteY5-404" fmla="*/ 102019 h 629209"/>
              <a:gd name="connsiteX0-405" fmla="*/ 93785 w 633648"/>
              <a:gd name="connsiteY0-406" fmla="*/ 32533 h 629209"/>
              <a:gd name="connsiteX1-407" fmla="*/ 537139 w 633648"/>
              <a:gd name="connsiteY1-408" fmla="*/ 33410 h 629209"/>
              <a:gd name="connsiteX2-409" fmla="*/ 625377 w 633648"/>
              <a:gd name="connsiteY2-410" fmla="*/ 304935 h 629209"/>
              <a:gd name="connsiteX3-411" fmla="*/ 559358 w 633648"/>
              <a:gd name="connsiteY3-412" fmla="*/ 587622 h 629209"/>
              <a:gd name="connsiteX4-413" fmla="*/ 2719 w 633648"/>
              <a:gd name="connsiteY4-414" fmla="*/ 550244 h 629209"/>
              <a:gd name="connsiteX5-415" fmla="*/ 28352 w 633648"/>
              <a:gd name="connsiteY5-416" fmla="*/ 102019 h 629209"/>
              <a:gd name="connsiteX0-417" fmla="*/ 103603 w 643466"/>
              <a:gd name="connsiteY0-418" fmla="*/ 32533 h 629209"/>
              <a:gd name="connsiteX1-419" fmla="*/ 546957 w 643466"/>
              <a:gd name="connsiteY1-420" fmla="*/ 33410 h 629209"/>
              <a:gd name="connsiteX2-421" fmla="*/ 635195 w 643466"/>
              <a:gd name="connsiteY2-422" fmla="*/ 304935 h 629209"/>
              <a:gd name="connsiteX3-423" fmla="*/ 569176 w 643466"/>
              <a:gd name="connsiteY3-424" fmla="*/ 587622 h 629209"/>
              <a:gd name="connsiteX4-425" fmla="*/ 12537 w 643466"/>
              <a:gd name="connsiteY4-426" fmla="*/ 550244 h 629209"/>
              <a:gd name="connsiteX5-427" fmla="*/ 4334 w 643466"/>
              <a:gd name="connsiteY5-428" fmla="*/ 102019 h 629209"/>
              <a:gd name="connsiteX0-429" fmla="*/ 103603 w 643466"/>
              <a:gd name="connsiteY0-430" fmla="*/ 32533 h 613248"/>
              <a:gd name="connsiteX1-431" fmla="*/ 546957 w 643466"/>
              <a:gd name="connsiteY1-432" fmla="*/ 33410 h 613248"/>
              <a:gd name="connsiteX2-433" fmla="*/ 635195 w 643466"/>
              <a:gd name="connsiteY2-434" fmla="*/ 304935 h 613248"/>
              <a:gd name="connsiteX3-435" fmla="*/ 569176 w 643466"/>
              <a:gd name="connsiteY3-436" fmla="*/ 587622 h 613248"/>
              <a:gd name="connsiteX4-437" fmla="*/ 12537 w 643466"/>
              <a:gd name="connsiteY4-438" fmla="*/ 518643 h 613248"/>
              <a:gd name="connsiteX5-439" fmla="*/ 4334 w 643466"/>
              <a:gd name="connsiteY5-440" fmla="*/ 102019 h 613248"/>
              <a:gd name="connsiteX0-441" fmla="*/ 103603 w 622280"/>
              <a:gd name="connsiteY0-442" fmla="*/ 51723 h 632438"/>
              <a:gd name="connsiteX1-443" fmla="*/ 546957 w 622280"/>
              <a:gd name="connsiteY1-444" fmla="*/ 52600 h 632438"/>
              <a:gd name="connsiteX2-445" fmla="*/ 569176 w 622280"/>
              <a:gd name="connsiteY2-446" fmla="*/ 606812 h 632438"/>
              <a:gd name="connsiteX3-447" fmla="*/ 12537 w 622280"/>
              <a:gd name="connsiteY3-448" fmla="*/ 537833 h 632438"/>
              <a:gd name="connsiteX4-449" fmla="*/ 4334 w 622280"/>
              <a:gd name="connsiteY4-450" fmla="*/ 121209 h 632438"/>
              <a:gd name="connsiteX0-451" fmla="*/ 103603 w 640916"/>
              <a:gd name="connsiteY0-452" fmla="*/ 51277 h 628066"/>
              <a:gd name="connsiteX1-453" fmla="*/ 546957 w 640916"/>
              <a:gd name="connsiteY1-454" fmla="*/ 52154 h 628066"/>
              <a:gd name="connsiteX2-455" fmla="*/ 595444 w 640916"/>
              <a:gd name="connsiteY2-456" fmla="*/ 600046 h 628066"/>
              <a:gd name="connsiteX3-457" fmla="*/ 12537 w 640916"/>
              <a:gd name="connsiteY3-458" fmla="*/ 537387 h 628066"/>
              <a:gd name="connsiteX4-459" fmla="*/ 4334 w 640916"/>
              <a:gd name="connsiteY4-460" fmla="*/ 120763 h 628066"/>
              <a:gd name="connsiteX0-461" fmla="*/ 103603 w 629940"/>
              <a:gd name="connsiteY0-462" fmla="*/ 26437 h 603226"/>
              <a:gd name="connsiteX1-463" fmla="*/ 546957 w 629940"/>
              <a:gd name="connsiteY1-464" fmla="*/ 27314 h 603226"/>
              <a:gd name="connsiteX2-465" fmla="*/ 595444 w 629940"/>
              <a:gd name="connsiteY2-466" fmla="*/ 575206 h 603226"/>
              <a:gd name="connsiteX3-467" fmla="*/ 12537 w 629940"/>
              <a:gd name="connsiteY3-468" fmla="*/ 512547 h 603226"/>
              <a:gd name="connsiteX4-469" fmla="*/ 4334 w 629940"/>
              <a:gd name="connsiteY4-470" fmla="*/ 95923 h 603226"/>
              <a:gd name="connsiteX0-471" fmla="*/ 103603 w 651443"/>
              <a:gd name="connsiteY0-472" fmla="*/ 20041 h 614843"/>
              <a:gd name="connsiteX1-473" fmla="*/ 608249 w 651443"/>
              <a:gd name="connsiteY1-474" fmla="*/ 39879 h 614843"/>
              <a:gd name="connsiteX2-475" fmla="*/ 595444 w 651443"/>
              <a:gd name="connsiteY2-476" fmla="*/ 568810 h 614843"/>
              <a:gd name="connsiteX3-477" fmla="*/ 12537 w 651443"/>
              <a:gd name="connsiteY3-478" fmla="*/ 506151 h 614843"/>
              <a:gd name="connsiteX4-479" fmla="*/ 4334 w 651443"/>
              <a:gd name="connsiteY4-480" fmla="*/ 89527 h 614843"/>
              <a:gd name="connsiteX0-481" fmla="*/ 103603 w 640788"/>
              <a:gd name="connsiteY0-482" fmla="*/ 20041 h 614843"/>
              <a:gd name="connsiteX1-483" fmla="*/ 581981 w 640788"/>
              <a:gd name="connsiteY1-484" fmla="*/ 39879 h 614843"/>
              <a:gd name="connsiteX2-485" fmla="*/ 595444 w 640788"/>
              <a:gd name="connsiteY2-486" fmla="*/ 568810 h 614843"/>
              <a:gd name="connsiteX3-487" fmla="*/ 12537 w 640788"/>
              <a:gd name="connsiteY3-488" fmla="*/ 506151 h 614843"/>
              <a:gd name="connsiteX4-489" fmla="*/ 4334 w 640788"/>
              <a:gd name="connsiteY4-490" fmla="*/ 89527 h 614843"/>
              <a:gd name="connsiteX0-491" fmla="*/ 103603 w 673655"/>
              <a:gd name="connsiteY0-492" fmla="*/ 38763 h 618146"/>
              <a:gd name="connsiteX1-493" fmla="*/ 581981 w 673655"/>
              <a:gd name="connsiteY1-494" fmla="*/ 58601 h 618146"/>
              <a:gd name="connsiteX2-495" fmla="*/ 621713 w 673655"/>
              <a:gd name="connsiteY2-496" fmla="*/ 562250 h 618146"/>
              <a:gd name="connsiteX3-497" fmla="*/ 12537 w 673655"/>
              <a:gd name="connsiteY3-498" fmla="*/ 524873 h 618146"/>
              <a:gd name="connsiteX4-499" fmla="*/ 4334 w 673655"/>
              <a:gd name="connsiteY4-500" fmla="*/ 108249 h 618146"/>
              <a:gd name="connsiteX0-501" fmla="*/ 103603 w 654750"/>
              <a:gd name="connsiteY0-502" fmla="*/ 38763 h 605787"/>
              <a:gd name="connsiteX1-503" fmla="*/ 581981 w 654750"/>
              <a:gd name="connsiteY1-504" fmla="*/ 58601 h 605787"/>
              <a:gd name="connsiteX2-505" fmla="*/ 621713 w 654750"/>
              <a:gd name="connsiteY2-506" fmla="*/ 562250 h 605787"/>
              <a:gd name="connsiteX3-507" fmla="*/ 12537 w 654750"/>
              <a:gd name="connsiteY3-508" fmla="*/ 524873 h 605787"/>
              <a:gd name="connsiteX4-509" fmla="*/ 4334 w 654750"/>
              <a:gd name="connsiteY4-510" fmla="*/ 108249 h 605787"/>
              <a:gd name="connsiteX0-511" fmla="*/ 103603 w 643734"/>
              <a:gd name="connsiteY0-512" fmla="*/ 31800 h 598824"/>
              <a:gd name="connsiteX1-513" fmla="*/ 581981 w 643734"/>
              <a:gd name="connsiteY1-514" fmla="*/ 51638 h 598824"/>
              <a:gd name="connsiteX2-515" fmla="*/ 621713 w 643734"/>
              <a:gd name="connsiteY2-516" fmla="*/ 555287 h 598824"/>
              <a:gd name="connsiteX3-517" fmla="*/ 12537 w 643734"/>
              <a:gd name="connsiteY3-518" fmla="*/ 517910 h 598824"/>
              <a:gd name="connsiteX4-519" fmla="*/ 4334 w 643734"/>
              <a:gd name="connsiteY4-520" fmla="*/ 101286 h 598824"/>
              <a:gd name="connsiteX0-521" fmla="*/ 103603 w 643734"/>
              <a:gd name="connsiteY0-522" fmla="*/ 24551 h 591575"/>
              <a:gd name="connsiteX1-523" fmla="*/ 581981 w 643734"/>
              <a:gd name="connsiteY1-524" fmla="*/ 44389 h 591575"/>
              <a:gd name="connsiteX2-525" fmla="*/ 621713 w 643734"/>
              <a:gd name="connsiteY2-526" fmla="*/ 548038 h 591575"/>
              <a:gd name="connsiteX3-527" fmla="*/ 12537 w 643734"/>
              <a:gd name="connsiteY3-528" fmla="*/ 510661 h 591575"/>
              <a:gd name="connsiteX4-529" fmla="*/ 4334 w 643734"/>
              <a:gd name="connsiteY4-530" fmla="*/ 94037 h 591575"/>
              <a:gd name="connsiteX0-531" fmla="*/ 103603 w 643734"/>
              <a:gd name="connsiteY0-532" fmla="*/ 20135 h 587159"/>
              <a:gd name="connsiteX1-533" fmla="*/ 581981 w 643734"/>
              <a:gd name="connsiteY1-534" fmla="*/ 39973 h 587159"/>
              <a:gd name="connsiteX2-535" fmla="*/ 621713 w 643734"/>
              <a:gd name="connsiteY2-536" fmla="*/ 543622 h 587159"/>
              <a:gd name="connsiteX3-537" fmla="*/ 12537 w 643734"/>
              <a:gd name="connsiteY3-538" fmla="*/ 506245 h 587159"/>
              <a:gd name="connsiteX4-539" fmla="*/ 4334 w 643734"/>
              <a:gd name="connsiteY4-540" fmla="*/ 89621 h 587159"/>
              <a:gd name="connsiteX0-541" fmla="*/ 51067 w 657504"/>
              <a:gd name="connsiteY0-542" fmla="*/ 31623 h 592327"/>
              <a:gd name="connsiteX1-543" fmla="*/ 581981 w 657504"/>
              <a:gd name="connsiteY1-544" fmla="*/ 45141 h 592327"/>
              <a:gd name="connsiteX2-545" fmla="*/ 621713 w 657504"/>
              <a:gd name="connsiteY2-546" fmla="*/ 548790 h 592327"/>
              <a:gd name="connsiteX3-547" fmla="*/ 12537 w 657504"/>
              <a:gd name="connsiteY3-548" fmla="*/ 511413 h 592327"/>
              <a:gd name="connsiteX4-549" fmla="*/ 4334 w 657504"/>
              <a:gd name="connsiteY4-550" fmla="*/ 94789 h 592327"/>
              <a:gd name="connsiteX0-551" fmla="*/ 51067 w 676118"/>
              <a:gd name="connsiteY0-552" fmla="*/ 31623 h 604686"/>
              <a:gd name="connsiteX1-553" fmla="*/ 581981 w 676118"/>
              <a:gd name="connsiteY1-554" fmla="*/ 45141 h 604686"/>
              <a:gd name="connsiteX2-555" fmla="*/ 621713 w 676118"/>
              <a:gd name="connsiteY2-556" fmla="*/ 548790 h 604686"/>
              <a:gd name="connsiteX3-557" fmla="*/ 12537 w 676118"/>
              <a:gd name="connsiteY3-558" fmla="*/ 511413 h 604686"/>
              <a:gd name="connsiteX4-559" fmla="*/ 4334 w 676118"/>
              <a:gd name="connsiteY4-560" fmla="*/ 94789 h 604686"/>
              <a:gd name="connsiteX0-561" fmla="*/ 51067 w 659741"/>
              <a:gd name="connsiteY0-562" fmla="*/ 18182 h 591245"/>
              <a:gd name="connsiteX1-563" fmla="*/ 581981 w 659741"/>
              <a:gd name="connsiteY1-564" fmla="*/ 31700 h 591245"/>
              <a:gd name="connsiteX2-565" fmla="*/ 621713 w 659741"/>
              <a:gd name="connsiteY2-566" fmla="*/ 535349 h 591245"/>
              <a:gd name="connsiteX3-567" fmla="*/ 12537 w 659741"/>
              <a:gd name="connsiteY3-568" fmla="*/ 497972 h 591245"/>
              <a:gd name="connsiteX4-569" fmla="*/ 4334 w 659741"/>
              <a:gd name="connsiteY4-570" fmla="*/ 81348 h 591245"/>
              <a:gd name="connsiteX0-571" fmla="*/ 51067 w 671131"/>
              <a:gd name="connsiteY0-572" fmla="*/ 18182 h 591245"/>
              <a:gd name="connsiteX1-573" fmla="*/ 617005 w 671131"/>
              <a:gd name="connsiteY1-574" fmla="*/ 31700 h 591245"/>
              <a:gd name="connsiteX2-575" fmla="*/ 621713 w 671131"/>
              <a:gd name="connsiteY2-576" fmla="*/ 535349 h 591245"/>
              <a:gd name="connsiteX3-577" fmla="*/ 12537 w 671131"/>
              <a:gd name="connsiteY3-578" fmla="*/ 497972 h 591245"/>
              <a:gd name="connsiteX4-579" fmla="*/ 4334 w 671131"/>
              <a:gd name="connsiteY4-580" fmla="*/ 81348 h 591245"/>
              <a:gd name="connsiteX0-581" fmla="*/ 51067 w 648099"/>
              <a:gd name="connsiteY0-582" fmla="*/ 18182 h 578886"/>
              <a:gd name="connsiteX1-583" fmla="*/ 617005 w 648099"/>
              <a:gd name="connsiteY1-584" fmla="*/ 31700 h 578886"/>
              <a:gd name="connsiteX2-585" fmla="*/ 621713 w 648099"/>
              <a:gd name="connsiteY2-586" fmla="*/ 535349 h 578886"/>
              <a:gd name="connsiteX3-587" fmla="*/ 12537 w 648099"/>
              <a:gd name="connsiteY3-588" fmla="*/ 497972 h 578886"/>
              <a:gd name="connsiteX4-589" fmla="*/ 4334 w 648099"/>
              <a:gd name="connsiteY4-590" fmla="*/ 81348 h 578886"/>
              <a:gd name="connsiteX0-591" fmla="*/ 51067 w 648099"/>
              <a:gd name="connsiteY0-592" fmla="*/ 18182 h 565791"/>
              <a:gd name="connsiteX1-593" fmla="*/ 617005 w 648099"/>
              <a:gd name="connsiteY1-594" fmla="*/ 31700 h 565791"/>
              <a:gd name="connsiteX2-595" fmla="*/ 621713 w 648099"/>
              <a:gd name="connsiteY2-596" fmla="*/ 535349 h 565791"/>
              <a:gd name="connsiteX3-597" fmla="*/ 12537 w 648099"/>
              <a:gd name="connsiteY3-598" fmla="*/ 497972 h 565791"/>
              <a:gd name="connsiteX4-599" fmla="*/ 4334 w 648099"/>
              <a:gd name="connsiteY4-600" fmla="*/ 81348 h 56579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648099" h="565791">
                <a:moveTo>
                  <a:pt x="51067" y="18182"/>
                </a:moveTo>
                <a:cubicBezTo>
                  <a:pt x="281003" y="7261"/>
                  <a:pt x="591945" y="-22893"/>
                  <a:pt x="617005" y="31700"/>
                </a:cubicBezTo>
                <a:cubicBezTo>
                  <a:pt x="642065" y="86293"/>
                  <a:pt x="669922" y="489239"/>
                  <a:pt x="621713" y="535349"/>
                </a:cubicBezTo>
                <a:cubicBezTo>
                  <a:pt x="573504" y="581459"/>
                  <a:pt x="32838" y="579874"/>
                  <a:pt x="12537" y="497972"/>
                </a:cubicBezTo>
                <a:cubicBezTo>
                  <a:pt x="992" y="378148"/>
                  <a:pt x="-4426" y="189998"/>
                  <a:pt x="4334" y="81348"/>
                </a:cubicBezTo>
              </a:path>
            </a:pathLst>
          </a:custGeom>
          <a:solidFill>
            <a:schemeClr val="bg1"/>
          </a:solidFill>
          <a:ln w="22225" cap="rnd">
            <a:solidFill>
              <a:srgbClr val="76AADB"/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zh-TW" altLang="en-US" sz="2400" b="1" spc="-300" dirty="0" smtClean="0">
                <a:solidFill>
                  <a:srgbClr val="76AADB"/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rPr>
              <a:t>危機</a:t>
            </a:r>
            <a:endParaRPr lang="zh-CN" altLang="en-US" sz="2400" b="1" spc="-300" dirty="0">
              <a:solidFill>
                <a:srgbClr val="76AADB"/>
              </a:solidFill>
              <a:latin typeface="方正静蕾简体" panose="02000000000000000000" pitchFamily="2" charset="-122"/>
              <a:ea typeface="方正静蕾简体" panose="02000000000000000000" pitchFamily="2" charset="-122"/>
            </a:endParaRPr>
          </a:p>
        </p:txBody>
      </p:sp>
      <p:sp>
        <p:nvSpPr>
          <p:cNvPr id="48" name="任意多边形 47"/>
          <p:cNvSpPr/>
          <p:nvPr/>
        </p:nvSpPr>
        <p:spPr>
          <a:xfrm>
            <a:off x="5111322" y="4195035"/>
            <a:ext cx="6731866" cy="45719"/>
          </a:xfrm>
          <a:custGeom>
            <a:avLst/>
            <a:gdLst>
              <a:gd name="connsiteX0" fmla="*/ 0 w 3513221"/>
              <a:gd name="connsiteY0" fmla="*/ 32084 h 64281"/>
              <a:gd name="connsiteX1" fmla="*/ 930442 w 3513221"/>
              <a:gd name="connsiteY1" fmla="*/ 16042 h 64281"/>
              <a:gd name="connsiteX2" fmla="*/ 1892968 w 3513221"/>
              <a:gd name="connsiteY2" fmla="*/ 64168 h 64281"/>
              <a:gd name="connsiteX3" fmla="*/ 3513221 w 3513221"/>
              <a:gd name="connsiteY3" fmla="*/ 0 h 64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13221" h="64281">
                <a:moveTo>
                  <a:pt x="0" y="32084"/>
                </a:moveTo>
                <a:cubicBezTo>
                  <a:pt x="307473" y="21389"/>
                  <a:pt x="614947" y="10695"/>
                  <a:pt x="930442" y="16042"/>
                </a:cubicBezTo>
                <a:cubicBezTo>
                  <a:pt x="1245937" y="21389"/>
                  <a:pt x="1462505" y="66842"/>
                  <a:pt x="1892968" y="64168"/>
                </a:cubicBezTo>
                <a:cubicBezTo>
                  <a:pt x="2323431" y="61494"/>
                  <a:pt x="2918326" y="30747"/>
                  <a:pt x="3513221" y="0"/>
                </a:cubicBezTo>
              </a:path>
            </a:pathLst>
          </a:custGeom>
          <a:noFill/>
          <a:ln w="22225" cap="rnd">
            <a:solidFill>
              <a:schemeClr val="tx1">
                <a:lumMod val="75000"/>
                <a:lumOff val="25000"/>
              </a:schemeClr>
            </a:solidFill>
            <a:prstDash val="lg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9" name="椭圆 31"/>
          <p:cNvSpPr/>
          <p:nvPr/>
        </p:nvSpPr>
        <p:spPr>
          <a:xfrm>
            <a:off x="3757372" y="3497343"/>
            <a:ext cx="1112400" cy="622800"/>
          </a:xfrm>
          <a:custGeom>
            <a:avLst/>
            <a:gdLst>
              <a:gd name="connsiteX0" fmla="*/ 0 w 656493"/>
              <a:gd name="connsiteY0" fmla="*/ 316523 h 633046"/>
              <a:gd name="connsiteX1" fmla="*/ 328247 w 656493"/>
              <a:gd name="connsiteY1" fmla="*/ 0 h 633046"/>
              <a:gd name="connsiteX2" fmla="*/ 656494 w 656493"/>
              <a:gd name="connsiteY2" fmla="*/ 316523 h 633046"/>
              <a:gd name="connsiteX3" fmla="*/ 328247 w 656493"/>
              <a:gd name="connsiteY3" fmla="*/ 633046 h 633046"/>
              <a:gd name="connsiteX4" fmla="*/ 0 w 656493"/>
              <a:gd name="connsiteY4" fmla="*/ 316523 h 633046"/>
              <a:gd name="connsiteX0-1" fmla="*/ 328247 w 656494"/>
              <a:gd name="connsiteY0-2" fmla="*/ 0 h 633046"/>
              <a:gd name="connsiteX1-3" fmla="*/ 656494 w 656494"/>
              <a:gd name="connsiteY1-4" fmla="*/ 316523 h 633046"/>
              <a:gd name="connsiteX2-5" fmla="*/ 328247 w 656494"/>
              <a:gd name="connsiteY2-6" fmla="*/ 633046 h 633046"/>
              <a:gd name="connsiteX3-7" fmla="*/ 0 w 656494"/>
              <a:gd name="connsiteY3-8" fmla="*/ 316523 h 633046"/>
              <a:gd name="connsiteX4-9" fmla="*/ 419687 w 656494"/>
              <a:gd name="connsiteY4-10" fmla="*/ 91440 h 633046"/>
              <a:gd name="connsiteX0-11" fmla="*/ 402964 w 731211"/>
              <a:gd name="connsiteY0-12" fmla="*/ 0 h 633046"/>
              <a:gd name="connsiteX1-13" fmla="*/ 731211 w 731211"/>
              <a:gd name="connsiteY1-14" fmla="*/ 316523 h 633046"/>
              <a:gd name="connsiteX2-15" fmla="*/ 402964 w 731211"/>
              <a:gd name="connsiteY2-16" fmla="*/ 633046 h 633046"/>
              <a:gd name="connsiteX3-17" fmla="*/ 74717 w 731211"/>
              <a:gd name="connsiteY3-18" fmla="*/ 316523 h 633046"/>
              <a:gd name="connsiteX4-19" fmla="*/ 161895 w 731211"/>
              <a:gd name="connsiteY4-20" fmla="*/ 152400 h 633046"/>
              <a:gd name="connsiteX0-21" fmla="*/ 353700 w 681947"/>
              <a:gd name="connsiteY0-22" fmla="*/ 0 h 633046"/>
              <a:gd name="connsiteX1-23" fmla="*/ 681947 w 681947"/>
              <a:gd name="connsiteY1-24" fmla="*/ 316523 h 633046"/>
              <a:gd name="connsiteX2-25" fmla="*/ 353700 w 681947"/>
              <a:gd name="connsiteY2-26" fmla="*/ 633046 h 633046"/>
              <a:gd name="connsiteX3-27" fmla="*/ 25453 w 681947"/>
              <a:gd name="connsiteY3-28" fmla="*/ 316523 h 633046"/>
              <a:gd name="connsiteX4-29" fmla="*/ 112631 w 681947"/>
              <a:gd name="connsiteY4-30" fmla="*/ 152400 h 633046"/>
              <a:gd name="connsiteX0-31" fmla="*/ 341249 w 669496"/>
              <a:gd name="connsiteY0-32" fmla="*/ 0 h 633046"/>
              <a:gd name="connsiteX1-33" fmla="*/ 669496 w 669496"/>
              <a:gd name="connsiteY1-34" fmla="*/ 316523 h 633046"/>
              <a:gd name="connsiteX2-35" fmla="*/ 341249 w 669496"/>
              <a:gd name="connsiteY2-36" fmla="*/ 633046 h 633046"/>
              <a:gd name="connsiteX3-37" fmla="*/ 13002 w 669496"/>
              <a:gd name="connsiteY3-38" fmla="*/ 316523 h 633046"/>
              <a:gd name="connsiteX4-39" fmla="*/ 100180 w 669496"/>
              <a:gd name="connsiteY4-40" fmla="*/ 152400 h 633046"/>
              <a:gd name="connsiteX0-41" fmla="*/ 347951 w 676198"/>
              <a:gd name="connsiteY0-42" fmla="*/ 0 h 633046"/>
              <a:gd name="connsiteX1-43" fmla="*/ 676198 w 676198"/>
              <a:gd name="connsiteY1-44" fmla="*/ 316523 h 633046"/>
              <a:gd name="connsiteX2-45" fmla="*/ 347951 w 676198"/>
              <a:gd name="connsiteY2-46" fmla="*/ 633046 h 633046"/>
              <a:gd name="connsiteX3-47" fmla="*/ 19704 w 676198"/>
              <a:gd name="connsiteY3-48" fmla="*/ 316523 h 633046"/>
              <a:gd name="connsiteX4-49" fmla="*/ 79173 w 676198"/>
              <a:gd name="connsiteY4-50" fmla="*/ 113607 h 633046"/>
              <a:gd name="connsiteX0-51" fmla="*/ 333371 w 661618"/>
              <a:gd name="connsiteY0-52" fmla="*/ 0 h 633046"/>
              <a:gd name="connsiteX1-53" fmla="*/ 661618 w 661618"/>
              <a:gd name="connsiteY1-54" fmla="*/ 316523 h 633046"/>
              <a:gd name="connsiteX2-55" fmla="*/ 333371 w 661618"/>
              <a:gd name="connsiteY2-56" fmla="*/ 633046 h 633046"/>
              <a:gd name="connsiteX3-57" fmla="*/ 5124 w 661618"/>
              <a:gd name="connsiteY3-58" fmla="*/ 316523 h 633046"/>
              <a:gd name="connsiteX4-59" fmla="*/ 64593 w 661618"/>
              <a:gd name="connsiteY4-60" fmla="*/ 113607 h 633046"/>
              <a:gd name="connsiteX0-61" fmla="*/ 178200 w 661618"/>
              <a:gd name="connsiteY0-62" fmla="*/ 0 h 583170"/>
              <a:gd name="connsiteX1-63" fmla="*/ 661618 w 661618"/>
              <a:gd name="connsiteY1-64" fmla="*/ 266647 h 583170"/>
              <a:gd name="connsiteX2-65" fmla="*/ 333371 w 661618"/>
              <a:gd name="connsiteY2-66" fmla="*/ 583170 h 583170"/>
              <a:gd name="connsiteX3-67" fmla="*/ 5124 w 661618"/>
              <a:gd name="connsiteY3-68" fmla="*/ 266647 h 583170"/>
              <a:gd name="connsiteX4-69" fmla="*/ 64593 w 661618"/>
              <a:gd name="connsiteY4-70" fmla="*/ 63731 h 583170"/>
              <a:gd name="connsiteX0-71" fmla="*/ 178200 w 662133"/>
              <a:gd name="connsiteY0-72" fmla="*/ 66578 h 649748"/>
              <a:gd name="connsiteX1-73" fmla="*/ 412660 w 662133"/>
              <a:gd name="connsiteY1-74" fmla="*/ 10947 h 649748"/>
              <a:gd name="connsiteX2-75" fmla="*/ 661618 w 662133"/>
              <a:gd name="connsiteY2-76" fmla="*/ 333225 h 649748"/>
              <a:gd name="connsiteX3-77" fmla="*/ 333371 w 662133"/>
              <a:gd name="connsiteY3-78" fmla="*/ 649748 h 649748"/>
              <a:gd name="connsiteX4-79" fmla="*/ 5124 w 662133"/>
              <a:gd name="connsiteY4-80" fmla="*/ 333225 h 649748"/>
              <a:gd name="connsiteX5" fmla="*/ 64593 w 662133"/>
              <a:gd name="connsiteY5" fmla="*/ 130309 h 649748"/>
              <a:gd name="connsiteX0-81" fmla="*/ 178200 w 662148"/>
              <a:gd name="connsiteY0-82" fmla="*/ 66578 h 649748"/>
              <a:gd name="connsiteX1-83" fmla="*/ 412660 w 662148"/>
              <a:gd name="connsiteY1-84" fmla="*/ 10947 h 649748"/>
              <a:gd name="connsiteX2-85" fmla="*/ 661618 w 662148"/>
              <a:gd name="connsiteY2-86" fmla="*/ 333225 h 649748"/>
              <a:gd name="connsiteX3-87" fmla="*/ 333371 w 662148"/>
              <a:gd name="connsiteY3-88" fmla="*/ 649748 h 649748"/>
              <a:gd name="connsiteX4-89" fmla="*/ 5124 w 662148"/>
              <a:gd name="connsiteY4-90" fmla="*/ 333225 h 649748"/>
              <a:gd name="connsiteX5-91" fmla="*/ 64593 w 662148"/>
              <a:gd name="connsiteY5-92" fmla="*/ 130309 h 649748"/>
              <a:gd name="connsiteX0-93" fmla="*/ 178200 w 662148"/>
              <a:gd name="connsiteY0-94" fmla="*/ 61032 h 644202"/>
              <a:gd name="connsiteX1-95" fmla="*/ 412660 w 662148"/>
              <a:gd name="connsiteY1-96" fmla="*/ 5401 h 644202"/>
              <a:gd name="connsiteX2-97" fmla="*/ 661618 w 662148"/>
              <a:gd name="connsiteY2-98" fmla="*/ 327679 h 644202"/>
              <a:gd name="connsiteX3-99" fmla="*/ 333371 w 662148"/>
              <a:gd name="connsiteY3-100" fmla="*/ 644202 h 644202"/>
              <a:gd name="connsiteX4-101" fmla="*/ 5124 w 662148"/>
              <a:gd name="connsiteY4-102" fmla="*/ 327679 h 644202"/>
              <a:gd name="connsiteX5-103" fmla="*/ 64593 w 662148"/>
              <a:gd name="connsiteY5-104" fmla="*/ 124763 h 644202"/>
              <a:gd name="connsiteX0-105" fmla="*/ 178200 w 662148"/>
              <a:gd name="connsiteY0-106" fmla="*/ 75865 h 659035"/>
              <a:gd name="connsiteX1-107" fmla="*/ 168819 w 662148"/>
              <a:gd name="connsiteY1-108" fmla="*/ 31317 h 659035"/>
              <a:gd name="connsiteX2-109" fmla="*/ 412660 w 662148"/>
              <a:gd name="connsiteY2-110" fmla="*/ 20234 h 659035"/>
              <a:gd name="connsiteX3-111" fmla="*/ 661618 w 662148"/>
              <a:gd name="connsiteY3-112" fmla="*/ 342512 h 659035"/>
              <a:gd name="connsiteX4-113" fmla="*/ 333371 w 662148"/>
              <a:gd name="connsiteY4-114" fmla="*/ 659035 h 659035"/>
              <a:gd name="connsiteX5-115" fmla="*/ 5124 w 662148"/>
              <a:gd name="connsiteY5-116" fmla="*/ 342512 h 659035"/>
              <a:gd name="connsiteX6" fmla="*/ 64593 w 662148"/>
              <a:gd name="connsiteY6" fmla="*/ 139596 h 659035"/>
              <a:gd name="connsiteX0-117" fmla="*/ 178200 w 662148"/>
              <a:gd name="connsiteY0-118" fmla="*/ 68901 h 652071"/>
              <a:gd name="connsiteX1-119" fmla="*/ 130026 w 662148"/>
              <a:gd name="connsiteY1-120" fmla="*/ 68688 h 652071"/>
              <a:gd name="connsiteX2-121" fmla="*/ 412660 w 662148"/>
              <a:gd name="connsiteY2-122" fmla="*/ 13270 h 652071"/>
              <a:gd name="connsiteX3-123" fmla="*/ 661618 w 662148"/>
              <a:gd name="connsiteY3-124" fmla="*/ 335548 h 652071"/>
              <a:gd name="connsiteX4-125" fmla="*/ 333371 w 662148"/>
              <a:gd name="connsiteY4-126" fmla="*/ 652071 h 652071"/>
              <a:gd name="connsiteX5-127" fmla="*/ 5124 w 662148"/>
              <a:gd name="connsiteY5-128" fmla="*/ 335548 h 652071"/>
              <a:gd name="connsiteX6-129" fmla="*/ 64593 w 662148"/>
              <a:gd name="connsiteY6-130" fmla="*/ 132632 h 652071"/>
              <a:gd name="connsiteX0-131" fmla="*/ 178200 w 662220"/>
              <a:gd name="connsiteY0-132" fmla="*/ 68901 h 652071"/>
              <a:gd name="connsiteX1-133" fmla="*/ 130026 w 662220"/>
              <a:gd name="connsiteY1-134" fmla="*/ 68688 h 652071"/>
              <a:gd name="connsiteX2-135" fmla="*/ 412660 w 662220"/>
              <a:gd name="connsiteY2-136" fmla="*/ 13270 h 652071"/>
              <a:gd name="connsiteX3-137" fmla="*/ 661618 w 662220"/>
              <a:gd name="connsiteY3-138" fmla="*/ 335548 h 652071"/>
              <a:gd name="connsiteX4-139" fmla="*/ 333371 w 662220"/>
              <a:gd name="connsiteY4-140" fmla="*/ 652071 h 652071"/>
              <a:gd name="connsiteX5-141" fmla="*/ 5124 w 662220"/>
              <a:gd name="connsiteY5-142" fmla="*/ 335548 h 652071"/>
              <a:gd name="connsiteX6-143" fmla="*/ 64593 w 662220"/>
              <a:gd name="connsiteY6-144" fmla="*/ 132632 h 652071"/>
              <a:gd name="connsiteX0-145" fmla="*/ 178200 w 662220"/>
              <a:gd name="connsiteY0-146" fmla="*/ 58449 h 641619"/>
              <a:gd name="connsiteX1-147" fmla="*/ 130026 w 662220"/>
              <a:gd name="connsiteY1-148" fmla="*/ 58236 h 641619"/>
              <a:gd name="connsiteX2-149" fmla="*/ 412660 w 662220"/>
              <a:gd name="connsiteY2-150" fmla="*/ 2818 h 641619"/>
              <a:gd name="connsiteX3-151" fmla="*/ 661618 w 662220"/>
              <a:gd name="connsiteY3-152" fmla="*/ 325096 h 641619"/>
              <a:gd name="connsiteX4-153" fmla="*/ 333371 w 662220"/>
              <a:gd name="connsiteY4-154" fmla="*/ 641619 h 641619"/>
              <a:gd name="connsiteX5-155" fmla="*/ 5124 w 662220"/>
              <a:gd name="connsiteY5-156" fmla="*/ 325096 h 641619"/>
              <a:gd name="connsiteX6-157" fmla="*/ 64593 w 662220"/>
              <a:gd name="connsiteY6-158" fmla="*/ 122180 h 641619"/>
              <a:gd name="connsiteX0-159" fmla="*/ 178200 w 662220"/>
              <a:gd name="connsiteY0-160" fmla="*/ 58449 h 641619"/>
              <a:gd name="connsiteX1-161" fmla="*/ 130026 w 662220"/>
              <a:gd name="connsiteY1-162" fmla="*/ 58236 h 641619"/>
              <a:gd name="connsiteX2-163" fmla="*/ 412660 w 662220"/>
              <a:gd name="connsiteY2-164" fmla="*/ 2818 h 641619"/>
              <a:gd name="connsiteX3-165" fmla="*/ 661618 w 662220"/>
              <a:gd name="connsiteY3-166" fmla="*/ 325096 h 641619"/>
              <a:gd name="connsiteX4-167" fmla="*/ 333371 w 662220"/>
              <a:gd name="connsiteY4-168" fmla="*/ 641619 h 641619"/>
              <a:gd name="connsiteX5-169" fmla="*/ 5124 w 662220"/>
              <a:gd name="connsiteY5-170" fmla="*/ 325096 h 641619"/>
              <a:gd name="connsiteX6-171" fmla="*/ 64593 w 662220"/>
              <a:gd name="connsiteY6-172" fmla="*/ 122180 h 641619"/>
              <a:gd name="connsiteX0-173" fmla="*/ 178200 w 662220"/>
              <a:gd name="connsiteY0-174" fmla="*/ 58449 h 641619"/>
              <a:gd name="connsiteX1-175" fmla="*/ 130026 w 662220"/>
              <a:gd name="connsiteY1-176" fmla="*/ 58236 h 641619"/>
              <a:gd name="connsiteX2-177" fmla="*/ 412660 w 662220"/>
              <a:gd name="connsiteY2-178" fmla="*/ 2818 h 641619"/>
              <a:gd name="connsiteX3-179" fmla="*/ 661618 w 662220"/>
              <a:gd name="connsiteY3-180" fmla="*/ 325096 h 641619"/>
              <a:gd name="connsiteX4-181" fmla="*/ 333371 w 662220"/>
              <a:gd name="connsiteY4-182" fmla="*/ 641619 h 641619"/>
              <a:gd name="connsiteX5-183" fmla="*/ 5124 w 662220"/>
              <a:gd name="connsiteY5-184" fmla="*/ 325096 h 641619"/>
              <a:gd name="connsiteX6-185" fmla="*/ 64593 w 662220"/>
              <a:gd name="connsiteY6-186" fmla="*/ 122180 h 641619"/>
              <a:gd name="connsiteX0-187" fmla="*/ 178200 w 662220"/>
              <a:gd name="connsiteY0-188" fmla="*/ 58449 h 641619"/>
              <a:gd name="connsiteX1-189" fmla="*/ 130026 w 662220"/>
              <a:gd name="connsiteY1-190" fmla="*/ 58236 h 641619"/>
              <a:gd name="connsiteX2-191" fmla="*/ 412660 w 662220"/>
              <a:gd name="connsiteY2-192" fmla="*/ 2818 h 641619"/>
              <a:gd name="connsiteX3-193" fmla="*/ 661618 w 662220"/>
              <a:gd name="connsiteY3-194" fmla="*/ 325096 h 641619"/>
              <a:gd name="connsiteX4-195" fmla="*/ 333371 w 662220"/>
              <a:gd name="connsiteY4-196" fmla="*/ 641619 h 641619"/>
              <a:gd name="connsiteX5-197" fmla="*/ 5124 w 662220"/>
              <a:gd name="connsiteY5-198" fmla="*/ 325096 h 641619"/>
              <a:gd name="connsiteX6-199" fmla="*/ 64593 w 662220"/>
              <a:gd name="connsiteY6-200" fmla="*/ 122180 h 641619"/>
              <a:gd name="connsiteX0-201" fmla="*/ 178200 w 662220"/>
              <a:gd name="connsiteY0-202" fmla="*/ 58449 h 641619"/>
              <a:gd name="connsiteX1-203" fmla="*/ 130026 w 662220"/>
              <a:gd name="connsiteY1-204" fmla="*/ 58236 h 641619"/>
              <a:gd name="connsiteX2-205" fmla="*/ 412660 w 662220"/>
              <a:gd name="connsiteY2-206" fmla="*/ 2818 h 641619"/>
              <a:gd name="connsiteX3-207" fmla="*/ 661618 w 662220"/>
              <a:gd name="connsiteY3-208" fmla="*/ 325096 h 641619"/>
              <a:gd name="connsiteX4-209" fmla="*/ 333371 w 662220"/>
              <a:gd name="connsiteY4-210" fmla="*/ 641619 h 641619"/>
              <a:gd name="connsiteX5-211" fmla="*/ 5124 w 662220"/>
              <a:gd name="connsiteY5-212" fmla="*/ 325096 h 641619"/>
              <a:gd name="connsiteX6-213" fmla="*/ 64593 w 662220"/>
              <a:gd name="connsiteY6-214" fmla="*/ 122180 h 641619"/>
              <a:gd name="connsiteX0-215" fmla="*/ 176252 w 660272"/>
              <a:gd name="connsiteY0-216" fmla="*/ 58449 h 641619"/>
              <a:gd name="connsiteX1-217" fmla="*/ 128078 w 660272"/>
              <a:gd name="connsiteY1-218" fmla="*/ 58236 h 641619"/>
              <a:gd name="connsiteX2-219" fmla="*/ 410712 w 660272"/>
              <a:gd name="connsiteY2-220" fmla="*/ 2818 h 641619"/>
              <a:gd name="connsiteX3-221" fmla="*/ 659670 w 660272"/>
              <a:gd name="connsiteY3-222" fmla="*/ 325096 h 641619"/>
              <a:gd name="connsiteX4-223" fmla="*/ 331423 w 660272"/>
              <a:gd name="connsiteY4-224" fmla="*/ 641619 h 641619"/>
              <a:gd name="connsiteX5-225" fmla="*/ 3176 w 660272"/>
              <a:gd name="connsiteY5-226" fmla="*/ 325096 h 641619"/>
              <a:gd name="connsiteX6-227" fmla="*/ 62645 w 660272"/>
              <a:gd name="connsiteY6-228" fmla="*/ 122180 h 641619"/>
              <a:gd name="connsiteX0-229" fmla="*/ 253837 w 660272"/>
              <a:gd name="connsiteY0-230" fmla="*/ 30740 h 641619"/>
              <a:gd name="connsiteX1-231" fmla="*/ 128078 w 660272"/>
              <a:gd name="connsiteY1-232" fmla="*/ 58236 h 641619"/>
              <a:gd name="connsiteX2-233" fmla="*/ 410712 w 660272"/>
              <a:gd name="connsiteY2-234" fmla="*/ 2818 h 641619"/>
              <a:gd name="connsiteX3-235" fmla="*/ 659670 w 660272"/>
              <a:gd name="connsiteY3-236" fmla="*/ 325096 h 641619"/>
              <a:gd name="connsiteX4-237" fmla="*/ 331423 w 660272"/>
              <a:gd name="connsiteY4-238" fmla="*/ 641619 h 641619"/>
              <a:gd name="connsiteX5-239" fmla="*/ 3176 w 660272"/>
              <a:gd name="connsiteY5-240" fmla="*/ 325096 h 641619"/>
              <a:gd name="connsiteX6-241" fmla="*/ 62645 w 660272"/>
              <a:gd name="connsiteY6-242" fmla="*/ 122180 h 641619"/>
              <a:gd name="connsiteX0-243" fmla="*/ 253837 w 660191"/>
              <a:gd name="connsiteY0-244" fmla="*/ 41069 h 651948"/>
              <a:gd name="connsiteX1-245" fmla="*/ 161329 w 660191"/>
              <a:gd name="connsiteY1-246" fmla="*/ 63023 h 651948"/>
              <a:gd name="connsiteX2-247" fmla="*/ 410712 w 660191"/>
              <a:gd name="connsiteY2-248" fmla="*/ 13147 h 651948"/>
              <a:gd name="connsiteX3-249" fmla="*/ 659670 w 660191"/>
              <a:gd name="connsiteY3-250" fmla="*/ 335425 h 651948"/>
              <a:gd name="connsiteX4-251" fmla="*/ 331423 w 660191"/>
              <a:gd name="connsiteY4-252" fmla="*/ 651948 h 651948"/>
              <a:gd name="connsiteX5-253" fmla="*/ 3176 w 660191"/>
              <a:gd name="connsiteY5-254" fmla="*/ 335425 h 651948"/>
              <a:gd name="connsiteX6-255" fmla="*/ 62645 w 660191"/>
              <a:gd name="connsiteY6-256" fmla="*/ 132509 h 651948"/>
              <a:gd name="connsiteX0-257" fmla="*/ 253837 w 660897"/>
              <a:gd name="connsiteY0-258" fmla="*/ 45475 h 656354"/>
              <a:gd name="connsiteX1-259" fmla="*/ 161329 w 660897"/>
              <a:gd name="connsiteY1-260" fmla="*/ 67429 h 656354"/>
              <a:gd name="connsiteX2-261" fmla="*/ 410712 w 660897"/>
              <a:gd name="connsiteY2-262" fmla="*/ 17553 h 656354"/>
              <a:gd name="connsiteX3-263" fmla="*/ 659670 w 660897"/>
              <a:gd name="connsiteY3-264" fmla="*/ 339831 h 656354"/>
              <a:gd name="connsiteX4-265" fmla="*/ 331423 w 660897"/>
              <a:gd name="connsiteY4-266" fmla="*/ 656354 h 656354"/>
              <a:gd name="connsiteX5-267" fmla="*/ 3176 w 660897"/>
              <a:gd name="connsiteY5-268" fmla="*/ 339831 h 656354"/>
              <a:gd name="connsiteX6-269" fmla="*/ 62645 w 660897"/>
              <a:gd name="connsiteY6-270" fmla="*/ 136915 h 656354"/>
              <a:gd name="connsiteX0-271" fmla="*/ 253837 w 660406"/>
              <a:gd name="connsiteY0-272" fmla="*/ 41070 h 651949"/>
              <a:gd name="connsiteX1-273" fmla="*/ 161329 w 660406"/>
              <a:gd name="connsiteY1-274" fmla="*/ 63024 h 651949"/>
              <a:gd name="connsiteX2-275" fmla="*/ 410712 w 660406"/>
              <a:gd name="connsiteY2-276" fmla="*/ 13148 h 651949"/>
              <a:gd name="connsiteX3-277" fmla="*/ 659670 w 660406"/>
              <a:gd name="connsiteY3-278" fmla="*/ 335426 h 651949"/>
              <a:gd name="connsiteX4-279" fmla="*/ 331423 w 660406"/>
              <a:gd name="connsiteY4-280" fmla="*/ 651949 h 651949"/>
              <a:gd name="connsiteX5-281" fmla="*/ 3176 w 660406"/>
              <a:gd name="connsiteY5-282" fmla="*/ 335426 h 651949"/>
              <a:gd name="connsiteX6-283" fmla="*/ 62645 w 660406"/>
              <a:gd name="connsiteY6-284" fmla="*/ 132510 h 651949"/>
              <a:gd name="connsiteX0-285" fmla="*/ 161329 w 660406"/>
              <a:gd name="connsiteY0-286" fmla="*/ 63024 h 651949"/>
              <a:gd name="connsiteX1-287" fmla="*/ 410712 w 660406"/>
              <a:gd name="connsiteY1-288" fmla="*/ 13148 h 651949"/>
              <a:gd name="connsiteX2-289" fmla="*/ 659670 w 660406"/>
              <a:gd name="connsiteY2-290" fmla="*/ 335426 h 651949"/>
              <a:gd name="connsiteX3-291" fmla="*/ 331423 w 660406"/>
              <a:gd name="connsiteY3-292" fmla="*/ 651949 h 651949"/>
              <a:gd name="connsiteX4-293" fmla="*/ 3176 w 660406"/>
              <a:gd name="connsiteY4-294" fmla="*/ 335426 h 651949"/>
              <a:gd name="connsiteX5-295" fmla="*/ 62645 w 660406"/>
              <a:gd name="connsiteY5-296" fmla="*/ 132510 h 651949"/>
              <a:gd name="connsiteX0-297" fmla="*/ 128078 w 660207"/>
              <a:gd name="connsiteY0-298" fmla="*/ 63024 h 651949"/>
              <a:gd name="connsiteX1-299" fmla="*/ 410712 w 660207"/>
              <a:gd name="connsiteY1-300" fmla="*/ 13148 h 651949"/>
              <a:gd name="connsiteX2-301" fmla="*/ 659670 w 660207"/>
              <a:gd name="connsiteY2-302" fmla="*/ 335426 h 651949"/>
              <a:gd name="connsiteX3-303" fmla="*/ 331423 w 660207"/>
              <a:gd name="connsiteY3-304" fmla="*/ 651949 h 651949"/>
              <a:gd name="connsiteX4-305" fmla="*/ 3176 w 660207"/>
              <a:gd name="connsiteY4-306" fmla="*/ 335426 h 651949"/>
              <a:gd name="connsiteX5-307" fmla="*/ 62645 w 660207"/>
              <a:gd name="connsiteY5-308" fmla="*/ 132510 h 651949"/>
              <a:gd name="connsiteX0-309" fmla="*/ 128078 w 660438"/>
              <a:gd name="connsiteY0-310" fmla="*/ 60888 h 649813"/>
              <a:gd name="connsiteX1-311" fmla="*/ 410712 w 660438"/>
              <a:gd name="connsiteY1-312" fmla="*/ 11012 h 649813"/>
              <a:gd name="connsiteX2-313" fmla="*/ 659670 w 660438"/>
              <a:gd name="connsiteY2-314" fmla="*/ 333290 h 649813"/>
              <a:gd name="connsiteX3-315" fmla="*/ 331423 w 660438"/>
              <a:gd name="connsiteY3-316" fmla="*/ 649813 h 649813"/>
              <a:gd name="connsiteX4-317" fmla="*/ 3176 w 660438"/>
              <a:gd name="connsiteY4-318" fmla="*/ 333290 h 649813"/>
              <a:gd name="connsiteX5-319" fmla="*/ 62645 w 660438"/>
              <a:gd name="connsiteY5-320" fmla="*/ 130374 h 649813"/>
              <a:gd name="connsiteX0-321" fmla="*/ 128078 w 660438"/>
              <a:gd name="connsiteY0-322" fmla="*/ 64927 h 653852"/>
              <a:gd name="connsiteX1-323" fmla="*/ 410712 w 660438"/>
              <a:gd name="connsiteY1-324" fmla="*/ 15051 h 653852"/>
              <a:gd name="connsiteX2-325" fmla="*/ 659670 w 660438"/>
              <a:gd name="connsiteY2-326" fmla="*/ 337329 h 653852"/>
              <a:gd name="connsiteX3-327" fmla="*/ 331423 w 660438"/>
              <a:gd name="connsiteY3-328" fmla="*/ 653852 h 653852"/>
              <a:gd name="connsiteX4-329" fmla="*/ 3176 w 660438"/>
              <a:gd name="connsiteY4-330" fmla="*/ 337329 h 653852"/>
              <a:gd name="connsiteX5-331" fmla="*/ 62645 w 660438"/>
              <a:gd name="connsiteY5-332" fmla="*/ 134413 h 653852"/>
              <a:gd name="connsiteX0-333" fmla="*/ 128078 w 687378"/>
              <a:gd name="connsiteY0-334" fmla="*/ 58090 h 647015"/>
              <a:gd name="connsiteX1-335" fmla="*/ 571432 w 687378"/>
              <a:gd name="connsiteY1-336" fmla="*/ 16673 h 647015"/>
              <a:gd name="connsiteX2-337" fmla="*/ 659670 w 687378"/>
              <a:gd name="connsiteY2-338" fmla="*/ 330492 h 647015"/>
              <a:gd name="connsiteX3-339" fmla="*/ 331423 w 687378"/>
              <a:gd name="connsiteY3-340" fmla="*/ 647015 h 647015"/>
              <a:gd name="connsiteX4-341" fmla="*/ 3176 w 687378"/>
              <a:gd name="connsiteY4-342" fmla="*/ 330492 h 647015"/>
              <a:gd name="connsiteX5-343" fmla="*/ 62645 w 687378"/>
              <a:gd name="connsiteY5-344" fmla="*/ 127576 h 647015"/>
              <a:gd name="connsiteX0-345" fmla="*/ 128078 w 677145"/>
              <a:gd name="connsiteY0-346" fmla="*/ 58090 h 663933"/>
              <a:gd name="connsiteX1-347" fmla="*/ 571432 w 677145"/>
              <a:gd name="connsiteY1-348" fmla="*/ 16673 h 663933"/>
              <a:gd name="connsiteX2-349" fmla="*/ 659670 w 677145"/>
              <a:gd name="connsiteY2-350" fmla="*/ 330492 h 663933"/>
              <a:gd name="connsiteX3-351" fmla="*/ 559815 w 677145"/>
              <a:gd name="connsiteY3-352" fmla="*/ 663933 h 663933"/>
              <a:gd name="connsiteX4-353" fmla="*/ 3176 w 677145"/>
              <a:gd name="connsiteY4-354" fmla="*/ 330492 h 663933"/>
              <a:gd name="connsiteX5-355" fmla="*/ 62645 w 677145"/>
              <a:gd name="connsiteY5-356" fmla="*/ 127576 h 663933"/>
              <a:gd name="connsiteX0-357" fmla="*/ 101940 w 644966"/>
              <a:gd name="connsiteY0-358" fmla="*/ 58090 h 685888"/>
              <a:gd name="connsiteX1-359" fmla="*/ 545294 w 644966"/>
              <a:gd name="connsiteY1-360" fmla="*/ 16673 h 685888"/>
              <a:gd name="connsiteX2-361" fmla="*/ 633532 w 644966"/>
              <a:gd name="connsiteY2-362" fmla="*/ 330492 h 685888"/>
              <a:gd name="connsiteX3-363" fmla="*/ 533677 w 644966"/>
              <a:gd name="connsiteY3-364" fmla="*/ 663933 h 685888"/>
              <a:gd name="connsiteX4-365" fmla="*/ 10874 w 644966"/>
              <a:gd name="connsiteY4-366" fmla="*/ 575801 h 685888"/>
              <a:gd name="connsiteX5-367" fmla="*/ 36507 w 644966"/>
              <a:gd name="connsiteY5-368" fmla="*/ 127576 h 685888"/>
              <a:gd name="connsiteX0-369" fmla="*/ 101940 w 642626"/>
              <a:gd name="connsiteY0-370" fmla="*/ 58090 h 654766"/>
              <a:gd name="connsiteX1-371" fmla="*/ 545294 w 642626"/>
              <a:gd name="connsiteY1-372" fmla="*/ 16673 h 654766"/>
              <a:gd name="connsiteX2-373" fmla="*/ 633532 w 642626"/>
              <a:gd name="connsiteY2-374" fmla="*/ 330492 h 654766"/>
              <a:gd name="connsiteX3-375" fmla="*/ 567513 w 642626"/>
              <a:gd name="connsiteY3-376" fmla="*/ 613179 h 654766"/>
              <a:gd name="connsiteX4-377" fmla="*/ 10874 w 642626"/>
              <a:gd name="connsiteY4-378" fmla="*/ 575801 h 654766"/>
              <a:gd name="connsiteX5-379" fmla="*/ 36507 w 642626"/>
              <a:gd name="connsiteY5-380" fmla="*/ 127576 h 654766"/>
              <a:gd name="connsiteX0-381" fmla="*/ 101940 w 642626"/>
              <a:gd name="connsiteY0-382" fmla="*/ 30477 h 627153"/>
              <a:gd name="connsiteX1-383" fmla="*/ 545294 w 642626"/>
              <a:gd name="connsiteY1-384" fmla="*/ 31354 h 627153"/>
              <a:gd name="connsiteX2-385" fmla="*/ 633532 w 642626"/>
              <a:gd name="connsiteY2-386" fmla="*/ 302879 h 627153"/>
              <a:gd name="connsiteX3-387" fmla="*/ 567513 w 642626"/>
              <a:gd name="connsiteY3-388" fmla="*/ 585566 h 627153"/>
              <a:gd name="connsiteX4-389" fmla="*/ 10874 w 642626"/>
              <a:gd name="connsiteY4-390" fmla="*/ 548188 h 627153"/>
              <a:gd name="connsiteX5-391" fmla="*/ 36507 w 642626"/>
              <a:gd name="connsiteY5-392" fmla="*/ 99963 h 627153"/>
              <a:gd name="connsiteX0-393" fmla="*/ 101940 w 641803"/>
              <a:gd name="connsiteY0-394" fmla="*/ 32533 h 629209"/>
              <a:gd name="connsiteX1-395" fmla="*/ 545294 w 641803"/>
              <a:gd name="connsiteY1-396" fmla="*/ 33410 h 629209"/>
              <a:gd name="connsiteX2-397" fmla="*/ 633532 w 641803"/>
              <a:gd name="connsiteY2-398" fmla="*/ 304935 h 629209"/>
              <a:gd name="connsiteX3-399" fmla="*/ 567513 w 641803"/>
              <a:gd name="connsiteY3-400" fmla="*/ 587622 h 629209"/>
              <a:gd name="connsiteX4-401" fmla="*/ 10874 w 641803"/>
              <a:gd name="connsiteY4-402" fmla="*/ 550244 h 629209"/>
              <a:gd name="connsiteX5-403" fmla="*/ 36507 w 641803"/>
              <a:gd name="connsiteY5-404" fmla="*/ 102019 h 629209"/>
              <a:gd name="connsiteX0-405" fmla="*/ 93785 w 633648"/>
              <a:gd name="connsiteY0-406" fmla="*/ 32533 h 629209"/>
              <a:gd name="connsiteX1-407" fmla="*/ 537139 w 633648"/>
              <a:gd name="connsiteY1-408" fmla="*/ 33410 h 629209"/>
              <a:gd name="connsiteX2-409" fmla="*/ 625377 w 633648"/>
              <a:gd name="connsiteY2-410" fmla="*/ 304935 h 629209"/>
              <a:gd name="connsiteX3-411" fmla="*/ 559358 w 633648"/>
              <a:gd name="connsiteY3-412" fmla="*/ 587622 h 629209"/>
              <a:gd name="connsiteX4-413" fmla="*/ 2719 w 633648"/>
              <a:gd name="connsiteY4-414" fmla="*/ 550244 h 629209"/>
              <a:gd name="connsiteX5-415" fmla="*/ 28352 w 633648"/>
              <a:gd name="connsiteY5-416" fmla="*/ 102019 h 629209"/>
              <a:gd name="connsiteX0-417" fmla="*/ 103603 w 643466"/>
              <a:gd name="connsiteY0-418" fmla="*/ 32533 h 629209"/>
              <a:gd name="connsiteX1-419" fmla="*/ 546957 w 643466"/>
              <a:gd name="connsiteY1-420" fmla="*/ 33410 h 629209"/>
              <a:gd name="connsiteX2-421" fmla="*/ 635195 w 643466"/>
              <a:gd name="connsiteY2-422" fmla="*/ 304935 h 629209"/>
              <a:gd name="connsiteX3-423" fmla="*/ 569176 w 643466"/>
              <a:gd name="connsiteY3-424" fmla="*/ 587622 h 629209"/>
              <a:gd name="connsiteX4-425" fmla="*/ 12537 w 643466"/>
              <a:gd name="connsiteY4-426" fmla="*/ 550244 h 629209"/>
              <a:gd name="connsiteX5-427" fmla="*/ 4334 w 643466"/>
              <a:gd name="connsiteY5-428" fmla="*/ 102019 h 629209"/>
              <a:gd name="connsiteX0-429" fmla="*/ 103603 w 643466"/>
              <a:gd name="connsiteY0-430" fmla="*/ 32533 h 613248"/>
              <a:gd name="connsiteX1-431" fmla="*/ 546957 w 643466"/>
              <a:gd name="connsiteY1-432" fmla="*/ 33410 h 613248"/>
              <a:gd name="connsiteX2-433" fmla="*/ 635195 w 643466"/>
              <a:gd name="connsiteY2-434" fmla="*/ 304935 h 613248"/>
              <a:gd name="connsiteX3-435" fmla="*/ 569176 w 643466"/>
              <a:gd name="connsiteY3-436" fmla="*/ 587622 h 613248"/>
              <a:gd name="connsiteX4-437" fmla="*/ 12537 w 643466"/>
              <a:gd name="connsiteY4-438" fmla="*/ 518643 h 613248"/>
              <a:gd name="connsiteX5-439" fmla="*/ 4334 w 643466"/>
              <a:gd name="connsiteY5-440" fmla="*/ 102019 h 613248"/>
              <a:gd name="connsiteX0-441" fmla="*/ 103603 w 622280"/>
              <a:gd name="connsiteY0-442" fmla="*/ 51723 h 632438"/>
              <a:gd name="connsiteX1-443" fmla="*/ 546957 w 622280"/>
              <a:gd name="connsiteY1-444" fmla="*/ 52600 h 632438"/>
              <a:gd name="connsiteX2-445" fmla="*/ 569176 w 622280"/>
              <a:gd name="connsiteY2-446" fmla="*/ 606812 h 632438"/>
              <a:gd name="connsiteX3-447" fmla="*/ 12537 w 622280"/>
              <a:gd name="connsiteY3-448" fmla="*/ 537833 h 632438"/>
              <a:gd name="connsiteX4-449" fmla="*/ 4334 w 622280"/>
              <a:gd name="connsiteY4-450" fmla="*/ 121209 h 632438"/>
              <a:gd name="connsiteX0-451" fmla="*/ 103603 w 640916"/>
              <a:gd name="connsiteY0-452" fmla="*/ 51277 h 628066"/>
              <a:gd name="connsiteX1-453" fmla="*/ 546957 w 640916"/>
              <a:gd name="connsiteY1-454" fmla="*/ 52154 h 628066"/>
              <a:gd name="connsiteX2-455" fmla="*/ 595444 w 640916"/>
              <a:gd name="connsiteY2-456" fmla="*/ 600046 h 628066"/>
              <a:gd name="connsiteX3-457" fmla="*/ 12537 w 640916"/>
              <a:gd name="connsiteY3-458" fmla="*/ 537387 h 628066"/>
              <a:gd name="connsiteX4-459" fmla="*/ 4334 w 640916"/>
              <a:gd name="connsiteY4-460" fmla="*/ 120763 h 628066"/>
              <a:gd name="connsiteX0-461" fmla="*/ 103603 w 629940"/>
              <a:gd name="connsiteY0-462" fmla="*/ 26437 h 603226"/>
              <a:gd name="connsiteX1-463" fmla="*/ 546957 w 629940"/>
              <a:gd name="connsiteY1-464" fmla="*/ 27314 h 603226"/>
              <a:gd name="connsiteX2-465" fmla="*/ 595444 w 629940"/>
              <a:gd name="connsiteY2-466" fmla="*/ 575206 h 603226"/>
              <a:gd name="connsiteX3-467" fmla="*/ 12537 w 629940"/>
              <a:gd name="connsiteY3-468" fmla="*/ 512547 h 603226"/>
              <a:gd name="connsiteX4-469" fmla="*/ 4334 w 629940"/>
              <a:gd name="connsiteY4-470" fmla="*/ 95923 h 603226"/>
              <a:gd name="connsiteX0-471" fmla="*/ 103603 w 651443"/>
              <a:gd name="connsiteY0-472" fmla="*/ 20041 h 614843"/>
              <a:gd name="connsiteX1-473" fmla="*/ 608249 w 651443"/>
              <a:gd name="connsiteY1-474" fmla="*/ 39879 h 614843"/>
              <a:gd name="connsiteX2-475" fmla="*/ 595444 w 651443"/>
              <a:gd name="connsiteY2-476" fmla="*/ 568810 h 614843"/>
              <a:gd name="connsiteX3-477" fmla="*/ 12537 w 651443"/>
              <a:gd name="connsiteY3-478" fmla="*/ 506151 h 614843"/>
              <a:gd name="connsiteX4-479" fmla="*/ 4334 w 651443"/>
              <a:gd name="connsiteY4-480" fmla="*/ 89527 h 614843"/>
              <a:gd name="connsiteX0-481" fmla="*/ 103603 w 640788"/>
              <a:gd name="connsiteY0-482" fmla="*/ 20041 h 614843"/>
              <a:gd name="connsiteX1-483" fmla="*/ 581981 w 640788"/>
              <a:gd name="connsiteY1-484" fmla="*/ 39879 h 614843"/>
              <a:gd name="connsiteX2-485" fmla="*/ 595444 w 640788"/>
              <a:gd name="connsiteY2-486" fmla="*/ 568810 h 614843"/>
              <a:gd name="connsiteX3-487" fmla="*/ 12537 w 640788"/>
              <a:gd name="connsiteY3-488" fmla="*/ 506151 h 614843"/>
              <a:gd name="connsiteX4-489" fmla="*/ 4334 w 640788"/>
              <a:gd name="connsiteY4-490" fmla="*/ 89527 h 614843"/>
              <a:gd name="connsiteX0-491" fmla="*/ 103603 w 673655"/>
              <a:gd name="connsiteY0-492" fmla="*/ 38763 h 618146"/>
              <a:gd name="connsiteX1-493" fmla="*/ 581981 w 673655"/>
              <a:gd name="connsiteY1-494" fmla="*/ 58601 h 618146"/>
              <a:gd name="connsiteX2-495" fmla="*/ 621713 w 673655"/>
              <a:gd name="connsiteY2-496" fmla="*/ 562250 h 618146"/>
              <a:gd name="connsiteX3-497" fmla="*/ 12537 w 673655"/>
              <a:gd name="connsiteY3-498" fmla="*/ 524873 h 618146"/>
              <a:gd name="connsiteX4-499" fmla="*/ 4334 w 673655"/>
              <a:gd name="connsiteY4-500" fmla="*/ 108249 h 618146"/>
              <a:gd name="connsiteX0-501" fmla="*/ 103603 w 654750"/>
              <a:gd name="connsiteY0-502" fmla="*/ 38763 h 605787"/>
              <a:gd name="connsiteX1-503" fmla="*/ 581981 w 654750"/>
              <a:gd name="connsiteY1-504" fmla="*/ 58601 h 605787"/>
              <a:gd name="connsiteX2-505" fmla="*/ 621713 w 654750"/>
              <a:gd name="connsiteY2-506" fmla="*/ 562250 h 605787"/>
              <a:gd name="connsiteX3-507" fmla="*/ 12537 w 654750"/>
              <a:gd name="connsiteY3-508" fmla="*/ 524873 h 605787"/>
              <a:gd name="connsiteX4-509" fmla="*/ 4334 w 654750"/>
              <a:gd name="connsiteY4-510" fmla="*/ 108249 h 605787"/>
              <a:gd name="connsiteX0-511" fmla="*/ 103603 w 643734"/>
              <a:gd name="connsiteY0-512" fmla="*/ 31800 h 598824"/>
              <a:gd name="connsiteX1-513" fmla="*/ 581981 w 643734"/>
              <a:gd name="connsiteY1-514" fmla="*/ 51638 h 598824"/>
              <a:gd name="connsiteX2-515" fmla="*/ 621713 w 643734"/>
              <a:gd name="connsiteY2-516" fmla="*/ 555287 h 598824"/>
              <a:gd name="connsiteX3-517" fmla="*/ 12537 w 643734"/>
              <a:gd name="connsiteY3-518" fmla="*/ 517910 h 598824"/>
              <a:gd name="connsiteX4-519" fmla="*/ 4334 w 643734"/>
              <a:gd name="connsiteY4-520" fmla="*/ 101286 h 598824"/>
              <a:gd name="connsiteX0-521" fmla="*/ 103603 w 643734"/>
              <a:gd name="connsiteY0-522" fmla="*/ 24551 h 591575"/>
              <a:gd name="connsiteX1-523" fmla="*/ 581981 w 643734"/>
              <a:gd name="connsiteY1-524" fmla="*/ 44389 h 591575"/>
              <a:gd name="connsiteX2-525" fmla="*/ 621713 w 643734"/>
              <a:gd name="connsiteY2-526" fmla="*/ 548038 h 591575"/>
              <a:gd name="connsiteX3-527" fmla="*/ 12537 w 643734"/>
              <a:gd name="connsiteY3-528" fmla="*/ 510661 h 591575"/>
              <a:gd name="connsiteX4-529" fmla="*/ 4334 w 643734"/>
              <a:gd name="connsiteY4-530" fmla="*/ 94037 h 591575"/>
              <a:gd name="connsiteX0-531" fmla="*/ 103603 w 643734"/>
              <a:gd name="connsiteY0-532" fmla="*/ 20135 h 587159"/>
              <a:gd name="connsiteX1-533" fmla="*/ 581981 w 643734"/>
              <a:gd name="connsiteY1-534" fmla="*/ 39973 h 587159"/>
              <a:gd name="connsiteX2-535" fmla="*/ 621713 w 643734"/>
              <a:gd name="connsiteY2-536" fmla="*/ 543622 h 587159"/>
              <a:gd name="connsiteX3-537" fmla="*/ 12537 w 643734"/>
              <a:gd name="connsiteY3-538" fmla="*/ 506245 h 587159"/>
              <a:gd name="connsiteX4-539" fmla="*/ 4334 w 643734"/>
              <a:gd name="connsiteY4-540" fmla="*/ 89621 h 587159"/>
              <a:gd name="connsiteX0-541" fmla="*/ 51067 w 657504"/>
              <a:gd name="connsiteY0-542" fmla="*/ 31623 h 592327"/>
              <a:gd name="connsiteX1-543" fmla="*/ 581981 w 657504"/>
              <a:gd name="connsiteY1-544" fmla="*/ 45141 h 592327"/>
              <a:gd name="connsiteX2-545" fmla="*/ 621713 w 657504"/>
              <a:gd name="connsiteY2-546" fmla="*/ 548790 h 592327"/>
              <a:gd name="connsiteX3-547" fmla="*/ 12537 w 657504"/>
              <a:gd name="connsiteY3-548" fmla="*/ 511413 h 592327"/>
              <a:gd name="connsiteX4-549" fmla="*/ 4334 w 657504"/>
              <a:gd name="connsiteY4-550" fmla="*/ 94789 h 592327"/>
              <a:gd name="connsiteX0-551" fmla="*/ 51067 w 676118"/>
              <a:gd name="connsiteY0-552" fmla="*/ 31623 h 604686"/>
              <a:gd name="connsiteX1-553" fmla="*/ 581981 w 676118"/>
              <a:gd name="connsiteY1-554" fmla="*/ 45141 h 604686"/>
              <a:gd name="connsiteX2-555" fmla="*/ 621713 w 676118"/>
              <a:gd name="connsiteY2-556" fmla="*/ 548790 h 604686"/>
              <a:gd name="connsiteX3-557" fmla="*/ 12537 w 676118"/>
              <a:gd name="connsiteY3-558" fmla="*/ 511413 h 604686"/>
              <a:gd name="connsiteX4-559" fmla="*/ 4334 w 676118"/>
              <a:gd name="connsiteY4-560" fmla="*/ 94789 h 604686"/>
              <a:gd name="connsiteX0-561" fmla="*/ 51067 w 659741"/>
              <a:gd name="connsiteY0-562" fmla="*/ 18182 h 591245"/>
              <a:gd name="connsiteX1-563" fmla="*/ 581981 w 659741"/>
              <a:gd name="connsiteY1-564" fmla="*/ 31700 h 591245"/>
              <a:gd name="connsiteX2-565" fmla="*/ 621713 w 659741"/>
              <a:gd name="connsiteY2-566" fmla="*/ 535349 h 591245"/>
              <a:gd name="connsiteX3-567" fmla="*/ 12537 w 659741"/>
              <a:gd name="connsiteY3-568" fmla="*/ 497972 h 591245"/>
              <a:gd name="connsiteX4-569" fmla="*/ 4334 w 659741"/>
              <a:gd name="connsiteY4-570" fmla="*/ 81348 h 591245"/>
              <a:gd name="connsiteX0-571" fmla="*/ 51067 w 671131"/>
              <a:gd name="connsiteY0-572" fmla="*/ 18182 h 591245"/>
              <a:gd name="connsiteX1-573" fmla="*/ 617005 w 671131"/>
              <a:gd name="connsiteY1-574" fmla="*/ 31700 h 591245"/>
              <a:gd name="connsiteX2-575" fmla="*/ 621713 w 671131"/>
              <a:gd name="connsiteY2-576" fmla="*/ 535349 h 591245"/>
              <a:gd name="connsiteX3-577" fmla="*/ 12537 w 671131"/>
              <a:gd name="connsiteY3-578" fmla="*/ 497972 h 591245"/>
              <a:gd name="connsiteX4-579" fmla="*/ 4334 w 671131"/>
              <a:gd name="connsiteY4-580" fmla="*/ 81348 h 591245"/>
              <a:gd name="connsiteX0-581" fmla="*/ 51067 w 648099"/>
              <a:gd name="connsiteY0-582" fmla="*/ 18182 h 578886"/>
              <a:gd name="connsiteX1-583" fmla="*/ 617005 w 648099"/>
              <a:gd name="connsiteY1-584" fmla="*/ 31700 h 578886"/>
              <a:gd name="connsiteX2-585" fmla="*/ 621713 w 648099"/>
              <a:gd name="connsiteY2-586" fmla="*/ 535349 h 578886"/>
              <a:gd name="connsiteX3-587" fmla="*/ 12537 w 648099"/>
              <a:gd name="connsiteY3-588" fmla="*/ 497972 h 578886"/>
              <a:gd name="connsiteX4-589" fmla="*/ 4334 w 648099"/>
              <a:gd name="connsiteY4-590" fmla="*/ 81348 h 578886"/>
              <a:gd name="connsiteX0-591" fmla="*/ 51067 w 648099"/>
              <a:gd name="connsiteY0-592" fmla="*/ 18182 h 565791"/>
              <a:gd name="connsiteX1-593" fmla="*/ 617005 w 648099"/>
              <a:gd name="connsiteY1-594" fmla="*/ 31700 h 565791"/>
              <a:gd name="connsiteX2-595" fmla="*/ 621713 w 648099"/>
              <a:gd name="connsiteY2-596" fmla="*/ 535349 h 565791"/>
              <a:gd name="connsiteX3-597" fmla="*/ 12537 w 648099"/>
              <a:gd name="connsiteY3-598" fmla="*/ 497972 h 565791"/>
              <a:gd name="connsiteX4-599" fmla="*/ 4334 w 648099"/>
              <a:gd name="connsiteY4-600" fmla="*/ 81348 h 56579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648099" h="565791">
                <a:moveTo>
                  <a:pt x="51067" y="18182"/>
                </a:moveTo>
                <a:cubicBezTo>
                  <a:pt x="281003" y="7261"/>
                  <a:pt x="591945" y="-22893"/>
                  <a:pt x="617005" y="31700"/>
                </a:cubicBezTo>
                <a:cubicBezTo>
                  <a:pt x="642065" y="86293"/>
                  <a:pt x="669922" y="489239"/>
                  <a:pt x="621713" y="535349"/>
                </a:cubicBezTo>
                <a:cubicBezTo>
                  <a:pt x="573504" y="581459"/>
                  <a:pt x="32838" y="579874"/>
                  <a:pt x="12537" y="497972"/>
                </a:cubicBezTo>
                <a:cubicBezTo>
                  <a:pt x="992" y="378148"/>
                  <a:pt x="-4426" y="189998"/>
                  <a:pt x="4334" y="81348"/>
                </a:cubicBezTo>
              </a:path>
            </a:pathLst>
          </a:custGeom>
          <a:solidFill>
            <a:schemeClr val="bg1"/>
          </a:solidFill>
          <a:ln w="22225" cap="rnd">
            <a:solidFill>
              <a:srgbClr val="70AD47"/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zh-TW" altLang="en-US" sz="2400" b="1" spc="-300" dirty="0" smtClean="0">
                <a:solidFill>
                  <a:srgbClr val="70AD47"/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rPr>
              <a:t>復育</a:t>
            </a:r>
            <a:endParaRPr lang="zh-CN" altLang="en-US" sz="2400" b="1" spc="-300" dirty="0">
              <a:solidFill>
                <a:srgbClr val="70AD47"/>
              </a:solidFill>
              <a:latin typeface="方正静蕾简体" panose="02000000000000000000" pitchFamily="2" charset="-122"/>
              <a:ea typeface="方正静蕾简体" panose="02000000000000000000" pitchFamily="2" charset="-122"/>
            </a:endParaRPr>
          </a:p>
        </p:txBody>
      </p:sp>
      <p:sp>
        <p:nvSpPr>
          <p:cNvPr id="51" name="文本框 50"/>
          <p:cNvSpPr txBox="1"/>
          <p:nvPr/>
        </p:nvSpPr>
        <p:spPr>
          <a:xfrm>
            <a:off x="4936182" y="1137096"/>
            <a:ext cx="7046709" cy="4067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5000"/>
              </a:lnSpc>
            </a:pPr>
            <a:r>
              <a:rPr lang="zh-TW" altLang="en-US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rPr>
              <a:t>菊池氏細鯽是花東特有種，主要分布於台灣的北部及東部。</a:t>
            </a:r>
            <a:endParaRPr lang="zh-CN" altLang="en-US" b="1" dirty="0">
              <a:solidFill>
                <a:schemeClr val="tx1">
                  <a:lumMod val="85000"/>
                  <a:lumOff val="15000"/>
                </a:schemeClr>
              </a:solidFill>
              <a:latin typeface="方正静蕾简体" panose="02000000000000000000" pitchFamily="2" charset="-122"/>
              <a:ea typeface="方正静蕾简体" panose="02000000000000000000" pitchFamily="2" charset="-122"/>
            </a:endParaRPr>
          </a:p>
        </p:txBody>
      </p:sp>
      <p:sp>
        <p:nvSpPr>
          <p:cNvPr id="76" name="文本框 75"/>
          <p:cNvSpPr txBox="1"/>
          <p:nvPr/>
        </p:nvSpPr>
        <p:spPr>
          <a:xfrm>
            <a:off x="5038960" y="2670370"/>
            <a:ext cx="6876589" cy="4067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5000"/>
              </a:lnSpc>
            </a:pPr>
            <a:r>
              <a:rPr lang="zh-TW" altLang="en-US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rPr>
              <a:t>牠因主要棲地被破壞，外來魚種入侵及環境汙染，使數量減少。</a:t>
            </a:r>
            <a:endParaRPr lang="zh-CN" altLang="en-US" b="1" dirty="0">
              <a:solidFill>
                <a:schemeClr val="tx1">
                  <a:lumMod val="85000"/>
                  <a:lumOff val="15000"/>
                </a:schemeClr>
              </a:solidFill>
              <a:latin typeface="方正静蕾简体" panose="02000000000000000000" pitchFamily="2" charset="-122"/>
              <a:ea typeface="方正静蕾简体" panose="02000000000000000000" pitchFamily="2" charset="-122"/>
            </a:endParaRPr>
          </a:p>
        </p:txBody>
      </p:sp>
      <p:sp>
        <p:nvSpPr>
          <p:cNvPr id="80" name="文本框 79"/>
          <p:cNvSpPr txBox="1"/>
          <p:nvPr/>
        </p:nvSpPr>
        <p:spPr>
          <a:xfrm>
            <a:off x="4964697" y="3629745"/>
            <a:ext cx="7018195" cy="4067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5000"/>
              </a:lnSpc>
            </a:pPr>
            <a:r>
              <a:rPr lang="zh-TW" altLang="en-US" b="1" dirty="0" smtClean="0"/>
              <a:t>我們想學習營造菊池氏細鯽的生長環境，了解復育過程。</a:t>
            </a:r>
            <a:endParaRPr lang="zh-CN" altLang="en-US" b="1" dirty="0">
              <a:solidFill>
                <a:schemeClr val="tx1">
                  <a:lumMod val="85000"/>
                  <a:lumOff val="15000"/>
                </a:schemeClr>
              </a:solidFill>
              <a:latin typeface="方正静蕾简体" panose="02000000000000000000" pitchFamily="2" charset="-122"/>
              <a:ea typeface="方正静蕾简体" panose="02000000000000000000" pitchFamily="2" charset="-122"/>
            </a:endParaRPr>
          </a:p>
        </p:txBody>
      </p:sp>
      <p:sp>
        <p:nvSpPr>
          <p:cNvPr id="81" name="文本框 50"/>
          <p:cNvSpPr txBox="1"/>
          <p:nvPr/>
        </p:nvSpPr>
        <p:spPr>
          <a:xfrm>
            <a:off x="4971618" y="1834228"/>
            <a:ext cx="7011274" cy="4067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5000"/>
              </a:lnSpc>
            </a:pPr>
            <a:r>
              <a:rPr lang="zh-TW" altLang="en-US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rPr>
              <a:t>牠是小型的淡水魚類，生性活潑善於跳躍。</a:t>
            </a:r>
            <a:endParaRPr lang="zh-CN" altLang="en-US" b="1" dirty="0">
              <a:solidFill>
                <a:schemeClr val="tx1">
                  <a:lumMod val="85000"/>
                  <a:lumOff val="15000"/>
                </a:schemeClr>
              </a:solidFill>
              <a:latin typeface="方正静蕾简体" panose="02000000000000000000" pitchFamily="2" charset="-122"/>
              <a:ea typeface="方正静蕾简体" panose="02000000000000000000" pitchFamily="2" charset="-122"/>
            </a:endParaRPr>
          </a:p>
        </p:txBody>
      </p:sp>
      <p:sp>
        <p:nvSpPr>
          <p:cNvPr id="6" name="圓角矩形 5"/>
          <p:cNvSpPr/>
          <p:nvPr/>
        </p:nvSpPr>
        <p:spPr>
          <a:xfrm>
            <a:off x="3740514" y="4364542"/>
            <a:ext cx="1112400" cy="671363"/>
          </a:xfrm>
          <a:prstGeom prst="roundRect">
            <a:avLst/>
          </a:prstGeom>
          <a:solidFill>
            <a:schemeClr val="bg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zh-TW" altLang="en-US" sz="2400" b="1" spc="-300" dirty="0" smtClean="0">
                <a:solidFill>
                  <a:schemeClr val="accent2">
                    <a:lumMod val="75000"/>
                  </a:schemeClr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rPr>
              <a:t>料理</a:t>
            </a:r>
            <a:endParaRPr lang="zh-CN" altLang="en-US" sz="2400" b="1" spc="-300" dirty="0">
              <a:solidFill>
                <a:schemeClr val="accent2">
                  <a:lumMod val="75000"/>
                </a:schemeClr>
              </a:solidFill>
              <a:latin typeface="方正静蕾简体" panose="02000000000000000000" pitchFamily="2" charset="-122"/>
              <a:ea typeface="方正静蕾简体" panose="02000000000000000000" pitchFamily="2" charset="-122"/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5111321" y="4454308"/>
            <a:ext cx="68715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 smtClean="0"/>
              <a:t>牠曾經是客家人重要的蛋白質來源，被炸成金黃色做池上便當菜色</a:t>
            </a:r>
            <a:r>
              <a:rPr lang="zh-TW" altLang="en-US" dirty="0" smtClean="0"/>
              <a:t>。</a:t>
            </a:r>
            <a:endParaRPr lang="zh-TW" altLang="en-US" dirty="0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6523" y="4999392"/>
            <a:ext cx="6761163" cy="73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圓角矩形 9"/>
          <p:cNvSpPr/>
          <p:nvPr/>
        </p:nvSpPr>
        <p:spPr>
          <a:xfrm>
            <a:off x="3738456" y="5372101"/>
            <a:ext cx="1149636" cy="628650"/>
          </a:xfrm>
          <a:prstGeom prst="roundRect">
            <a:avLst/>
          </a:prstGeom>
          <a:solidFill>
            <a:schemeClr val="bg2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zh-TW" altLang="en-US" dirty="0" smtClean="0"/>
              <a:t>搶救搶</a:t>
            </a:r>
            <a:r>
              <a:rPr lang="zh-TW" altLang="en-US" sz="2400" dirty="0" smtClean="0"/>
              <a:t>搶救</a:t>
            </a:r>
            <a:r>
              <a:rPr lang="zh-TW" altLang="en-US" sz="2400" dirty="0" smtClean="0">
                <a:solidFill>
                  <a:schemeClr val="tx1"/>
                </a:solidFill>
              </a:rPr>
              <a:t>搶救</a:t>
            </a:r>
            <a:r>
              <a:rPr lang="zh-TW" altLang="en-US" sz="2400" dirty="0" smtClean="0"/>
              <a:t>搶救救</a:t>
            </a:r>
            <a:endParaRPr lang="zh-CN" altLang="en-US" sz="2400" b="1" spc="-300" dirty="0" smtClean="0">
              <a:solidFill>
                <a:srgbClr val="ED7D31">
                  <a:lumMod val="75000"/>
                </a:srgbClr>
              </a:solidFill>
              <a:latin typeface="方正静蕾简体" panose="02000000000000000000" pitchFamily="2" charset="-122"/>
              <a:ea typeface="方正静蕾简体" panose="02000000000000000000" pitchFamily="2" charset="-122"/>
            </a:endParaRPr>
          </a:p>
          <a:p>
            <a:pPr algn="ctr"/>
            <a:r>
              <a:rPr lang="zh-TW" altLang="en-US" dirty="0" smtClean="0"/>
              <a:t>救救</a:t>
            </a:r>
            <a:endParaRPr lang="zh-TW" altLang="en-US" dirty="0"/>
          </a:p>
        </p:txBody>
      </p:sp>
      <p:sp>
        <p:nvSpPr>
          <p:cNvPr id="15" name="文字方塊 14"/>
          <p:cNvSpPr txBox="1"/>
          <p:nvPr/>
        </p:nvSpPr>
        <p:spPr>
          <a:xfrm>
            <a:off x="5111321" y="5372101"/>
            <a:ext cx="70254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>
                <a:solidFill>
                  <a:prstClr val="black"/>
                </a:solidFill>
              </a:rPr>
              <a:t>本土原</a:t>
            </a:r>
            <a:r>
              <a:rPr lang="zh-TW" altLang="en-US" b="1" dirty="0" smtClean="0">
                <a:solidFill>
                  <a:prstClr val="black"/>
                </a:solidFill>
              </a:rPr>
              <a:t>生魚種因</a:t>
            </a:r>
            <a:r>
              <a:rPr lang="zh-TW" altLang="en-US" b="1" dirty="0" smtClean="0"/>
              <a:t>外來魚種入侵而瀕臨絕種，我們要趕快搶救。</a:t>
            </a:r>
            <a:endParaRPr lang="zh-TW" altLang="en-US" b="1" dirty="0"/>
          </a:p>
        </p:txBody>
      </p:sp>
    </p:spTree>
    <p:extLst>
      <p:ext uri="{BB962C8B-B14F-4D97-AF65-F5344CB8AC3E}">
        <p14:creationId xmlns:p14="http://schemas.microsoft.com/office/powerpoint/2010/main" val="231685891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1220450" cy="1177925"/>
          </a:xfrm>
        </p:spPr>
        <p:txBody>
          <a:bodyPr>
            <a:normAutofit fontScale="90000"/>
          </a:bodyPr>
          <a:lstStyle/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zh-TW" altLang="en-US" sz="48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幼圆" panose="02010509060101010101" pitchFamily="49" charset="-122"/>
                <a:ea typeface="幼圆" panose="02010509060101010101" pitchFamily="49" charset="-122"/>
                <a:cs typeface="+mn-cs"/>
              </a:rPr>
              <a:t> </a:t>
            </a:r>
            <a:r>
              <a:rPr lang="zh-TW" altLang="en-US" sz="60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我們參觀</a:t>
            </a:r>
            <a:r>
              <a:rPr lang="zh-TW" altLang="en-US" sz="60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花蓮水產培育所</a:t>
            </a:r>
            <a:r>
              <a:rPr lang="en-US" altLang="zh-TW" sz="60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-</a:t>
            </a:r>
            <a:r>
              <a:rPr lang="zh-TW" altLang="en-US" sz="60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請教專家</a:t>
            </a:r>
            <a:r>
              <a:rPr lang="zh-TW" altLang="en-US" sz="60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endParaRPr lang="zh-TW" altLang="en-US" sz="60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0750" y="1539875"/>
            <a:ext cx="8001706" cy="4500960"/>
          </a:xfr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50" y="292893"/>
            <a:ext cx="901700" cy="969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2150" y="1569244"/>
            <a:ext cx="8691031" cy="4888705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2150" y="1489471"/>
            <a:ext cx="8691031" cy="4968478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2150" y="1489471"/>
            <a:ext cx="8909050" cy="5011341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2150" y="1538287"/>
            <a:ext cx="8928100" cy="5022056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2150" y="1527570"/>
            <a:ext cx="8970435" cy="4957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6082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手绘小人答辩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1342</TotalTime>
  <Words>1458</Words>
  <Application>Microsoft Office PowerPoint</Application>
  <PresentationFormat>自訂</PresentationFormat>
  <Paragraphs>150</Paragraphs>
  <Slides>19</Slides>
  <Notes>19</Notes>
  <HiddenSlides>0</HiddenSlides>
  <MMClips>0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19</vt:i4>
      </vt:variant>
    </vt:vector>
  </HeadingPairs>
  <TitlesOfParts>
    <vt:vector size="20" baseType="lpstr">
      <vt:lpstr>Office 主题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 我們參觀花蓮水產培育所-請教專家 </vt:lpstr>
      <vt:lpstr>PowerPoint 簡報</vt:lpstr>
      <vt:lpstr>PowerPoint 簡報</vt:lpstr>
      <vt:lpstr>PowerPoint 簡報</vt:lpstr>
      <vt:lpstr>學校有趣的養魚課程-蟲魚菜共生 </vt:lpstr>
      <vt:lpstr>我們學習復育菊池氏細鯽的過程: </vt:lpstr>
      <vt:lpstr>PowerPoint 簡報</vt:lpstr>
      <vt:lpstr>PowerPoint 簡報</vt:lpstr>
      <vt:lpstr>PowerPoint 簡報</vt:lpstr>
      <vt:lpstr>          </vt:lpstr>
      <vt:lpstr>PowerPoint 簡報</vt:lpstr>
    </vt:vector>
  </TitlesOfParts>
  <Company>http://www.ypppt.com/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优品PPT</dc:creator>
  <cp:keywords>http:/www.ypppt.com</cp:keywords>
  <dc:description>http://www.ypppt.com/</dc:description>
  <cp:lastModifiedBy>tjw</cp:lastModifiedBy>
  <cp:revision>380</cp:revision>
  <dcterms:created xsi:type="dcterms:W3CDTF">2017-04-05T03:07:45Z</dcterms:created>
  <dcterms:modified xsi:type="dcterms:W3CDTF">2020-11-09T05:55:56Z</dcterms:modified>
</cp:coreProperties>
</file>