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61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605"/>
    <a:srgbClr val="F88410"/>
    <a:srgbClr val="F89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BBEAD13-0566-4C6C-97E7-55F17F24B09F}" type="datetimeFigureOut">
              <a:rPr lang="zh-TW" altLang="en-US" smtClean="0"/>
              <a:t>2020/11/8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ChBrbRVsW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560840" cy="3672408"/>
          </a:xfrm>
        </p:spPr>
        <p:txBody>
          <a:bodyPr/>
          <a:lstStyle/>
          <a:p>
            <a:r>
              <a:rPr lang="zh-TW" altLang="en-US" sz="2000" dirty="0">
                <a:solidFill>
                  <a:schemeClr val="bg2"/>
                </a:solidFill>
              </a:rPr>
              <a:t>      </a:t>
            </a:r>
            <a:br>
              <a:rPr lang="en-US" altLang="zh-TW" sz="2000" dirty="0">
                <a:solidFill>
                  <a:schemeClr val="bg2"/>
                </a:solidFill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</a:t>
            </a: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 </a:t>
            </a: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</a:t>
            </a: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br>
              <a:rPr lang="en-US" altLang="zh-TW" sz="2000" dirty="0">
                <a:solidFill>
                  <a:schemeClr val="bg2"/>
                </a:solidFill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       報告的開始，先讓我們一起來觀看一段影片</a:t>
            </a:r>
            <a:r>
              <a:rPr lang="en-US" altLang="zh-TW" sz="2000" dirty="0">
                <a:solidFill>
                  <a:schemeClr val="bg2"/>
                </a:solidFill>
              </a:rPr>
              <a:t>:</a:t>
            </a:r>
            <a:br>
              <a:rPr lang="en-US" altLang="zh-TW" sz="2000" dirty="0">
                <a:solidFill>
                  <a:schemeClr val="bg2"/>
                </a:solidFill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        </a:t>
            </a:r>
            <a:r>
              <a:rPr lang="en-US" altLang="zh-TW" sz="2000" dirty="0">
                <a:solidFill>
                  <a:schemeClr val="bg2"/>
                </a:solidFill>
                <a:hlinkClick r:id="rId2"/>
              </a:rPr>
              <a:t>https://youtu.be/yChBrbRVsWY</a:t>
            </a:r>
            <a:br>
              <a:rPr lang="en-US" altLang="zh-TW" sz="2000" dirty="0">
                <a:solidFill>
                  <a:schemeClr val="bg2"/>
                </a:solidFill>
                <a:hlinkClick r:id="rId2"/>
              </a:rPr>
            </a:br>
            <a:br>
              <a:rPr lang="en-US" altLang="zh-TW" sz="2000" dirty="0">
                <a:solidFill>
                  <a:schemeClr val="bg2"/>
                </a:solidFill>
                <a:hlinkClick r:id="rId2"/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        </a:t>
            </a:r>
            <a:r>
              <a:rPr lang="zh-TW" altLang="en-US" sz="2000" dirty="0"/>
              <a:t>亂入拍照、共舞 小心觸犯豐年祭禁忌！</a:t>
            </a:r>
            <a:br>
              <a:rPr lang="en-US" altLang="zh-TW" sz="2000" dirty="0"/>
            </a:br>
            <a:r>
              <a:rPr lang="zh-TW" altLang="en-US" sz="2000" dirty="0"/>
              <a:t>                                                                        </a:t>
            </a:r>
            <a:br>
              <a:rPr lang="en-US" altLang="zh-TW" sz="2000" dirty="0"/>
            </a:br>
            <a:r>
              <a:rPr lang="zh-TW" altLang="en-US" sz="2000" dirty="0"/>
              <a:t>                                                                                       </a:t>
            </a:r>
            <a:r>
              <a:rPr lang="zh-TW" altLang="en-US" sz="2000" b="1" dirty="0"/>
              <a:t>影片來自民視新聞</a:t>
            </a:r>
            <a:r>
              <a:rPr lang="en-US" altLang="zh-TW" sz="2000" b="1" dirty="0"/>
              <a:t>2017/07/10</a:t>
            </a:r>
            <a:br>
              <a:rPr lang="zh-TW" altLang="en-US" sz="2000" dirty="0"/>
            </a:br>
            <a:br>
              <a:rPr lang="en-US" altLang="zh-TW" sz="2000" dirty="0">
                <a:solidFill>
                  <a:schemeClr val="bg2"/>
                </a:solidFill>
                <a:hlinkClick r:id="rId2"/>
              </a:rPr>
            </a:br>
            <a:r>
              <a:rPr lang="zh-TW" altLang="en-US" sz="2000" dirty="0">
                <a:solidFill>
                  <a:schemeClr val="bg2"/>
                </a:solidFill>
                <a:hlinkClick r:id="rId2"/>
              </a:rPr>
              <a:t>                                                                                                    </a:t>
            </a:r>
            <a:br>
              <a:rPr lang="zh-TW" altLang="en-US" sz="2000" dirty="0">
                <a:solidFill>
                  <a:schemeClr val="bg2"/>
                </a:solidFill>
                <a:hlinkClick r:id="rId2"/>
              </a:rPr>
            </a:br>
            <a:r>
              <a:rPr lang="zh-TW" altLang="en-US" sz="2000" dirty="0">
                <a:solidFill>
                  <a:schemeClr val="bg2"/>
                </a:solidFill>
              </a:rPr>
              <a:t>                                                                                     </a:t>
            </a:r>
            <a:endParaRPr lang="zh-TW" altLang="en-US" sz="2000" b="1" dirty="0">
              <a:solidFill>
                <a:schemeClr val="bg2"/>
              </a:solidFill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5616" y="3140968"/>
            <a:ext cx="7200800" cy="2934816"/>
          </a:xfrm>
        </p:spPr>
        <p:txBody>
          <a:bodyPr>
            <a:normAutofit/>
          </a:bodyPr>
          <a:lstStyle/>
          <a:p>
            <a:endParaRPr lang="en-US" altLang="zh-TW" sz="1800" dirty="0"/>
          </a:p>
          <a:p>
            <a:endParaRPr lang="en-US" altLang="zh-TW" sz="1800" dirty="0"/>
          </a:p>
          <a:p>
            <a:r>
              <a:rPr lang="en-US" altLang="zh-TW" b="1" dirty="0">
                <a:latin typeface="+mj-ea"/>
                <a:ea typeface="+mj-ea"/>
              </a:rPr>
              <a:t>            </a:t>
            </a:r>
          </a:p>
          <a:p>
            <a:endParaRPr lang="en-US" altLang="zh-TW" sz="1800" dirty="0"/>
          </a:p>
          <a:p>
            <a:r>
              <a:rPr lang="zh-TW" altLang="en-US" sz="2200" b="1" dirty="0">
                <a:latin typeface="+mj-ea"/>
                <a:ea typeface="+mj-ea"/>
              </a:rPr>
              <a:t>                                                            </a:t>
            </a:r>
            <a:endParaRPr lang="en-US" altLang="zh-TW" sz="2200" b="1" dirty="0">
              <a:latin typeface="+mj-ea"/>
              <a:ea typeface="+mj-ea"/>
            </a:endParaRPr>
          </a:p>
          <a:p>
            <a:r>
              <a:rPr lang="en-US" altLang="zh-TW" sz="2200" b="1" dirty="0">
                <a:latin typeface="+mj-ea"/>
                <a:ea typeface="+mj-ea"/>
              </a:rPr>
              <a:t>                                    </a:t>
            </a:r>
          </a:p>
          <a:p>
            <a:r>
              <a:rPr lang="en-US" altLang="zh-TW" sz="2200" b="1" dirty="0">
                <a:latin typeface="+mj-ea"/>
                <a:ea typeface="+mj-ea"/>
              </a:rPr>
              <a:t>                                     </a:t>
            </a:r>
            <a:r>
              <a:rPr lang="zh-TW" altLang="en-US" sz="2000" b="1" dirty="0">
                <a:latin typeface="+mj-ea"/>
                <a:ea typeface="+mj-ea"/>
              </a:rPr>
              <a:t>鳳凰中隊   網路小論文競賽研究團隊</a:t>
            </a:r>
          </a:p>
        </p:txBody>
      </p:sp>
    </p:spTree>
    <p:extLst>
      <p:ext uri="{BB962C8B-B14F-4D97-AF65-F5344CB8AC3E}">
        <p14:creationId xmlns:p14="http://schemas.microsoft.com/office/powerpoint/2010/main" val="3052065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755</TotalTime>
  <Words>85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Impact</vt:lpstr>
      <vt:lpstr>Times New Roman</vt:lpstr>
      <vt:lpstr>NewsPrint</vt:lpstr>
      <vt:lpstr>                                                     報告的開始，先讓我們一起來觀看一段影片:               https://youtu.be/yChBrbRVsWY                亂入拍照、共舞 小心觸犯豐年祭禁忌！                                                                                                                                                                 影片來自民視新聞2017/07/10                                                     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田野調查技巧與倫理實務</dc:title>
  <dc:creator>USER</dc:creator>
  <cp:lastModifiedBy>孟浩 黃</cp:lastModifiedBy>
  <cp:revision>25</cp:revision>
  <cp:lastPrinted>2020-10-12T04:38:35Z</cp:lastPrinted>
  <dcterms:created xsi:type="dcterms:W3CDTF">2020-10-12T04:24:27Z</dcterms:created>
  <dcterms:modified xsi:type="dcterms:W3CDTF">2020-11-08T11:54:29Z</dcterms:modified>
</cp:coreProperties>
</file>