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19"/>
  </p:notesMasterIdLst>
  <p:sldIdLst>
    <p:sldId id="256" r:id="rId2"/>
    <p:sldId id="258" r:id="rId3"/>
    <p:sldId id="257" r:id="rId4"/>
    <p:sldId id="259" r:id="rId5"/>
    <p:sldId id="260" r:id="rId6"/>
    <p:sldId id="264" r:id="rId7"/>
    <p:sldId id="265" r:id="rId8"/>
    <p:sldId id="261" r:id="rId9"/>
    <p:sldId id="263" r:id="rId10"/>
    <p:sldId id="277" r:id="rId11"/>
    <p:sldId id="278" r:id="rId12"/>
    <p:sldId id="279" r:id="rId13"/>
    <p:sldId id="266" r:id="rId14"/>
    <p:sldId id="280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標楷體" pitchFamily="65" charset="-120"/>
      <p:regular r:id="rId20"/>
    </p:embeddedFont>
    <p:embeddedFont>
      <p:font typeface="Denk One" charset="0"/>
      <p:regular r:id="rId21"/>
    </p:embeddedFont>
    <p:embeddedFont>
      <p:font typeface="Abel" charset="0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Fira Sans Extra Condensed Medium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pos="2880">
          <p15:clr>
            <a:srgbClr val="9AA0A6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658" y="-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80C8F0-4392-418C-A175-8232650274D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006ADC3-865B-4FE9-A201-8FF72171E8FA}">
      <dgm:prSet phldrT="[文字]"/>
      <dgm:spPr/>
      <dgm:t>
        <a:bodyPr/>
        <a:lstStyle/>
        <a:p>
          <a:r>
            <a:rPr lang="zh-TW" altLang="en-US" dirty="0" smtClean="0"/>
            <a:t>快樂的暑假</a:t>
          </a:r>
          <a:endParaRPr lang="zh-TW" altLang="en-US" dirty="0"/>
        </a:p>
      </dgm:t>
    </dgm:pt>
    <dgm:pt modelId="{3043CE1A-2A94-479A-925A-50F1E304CDE3}" type="parTrans" cxnId="{8375E789-5D3A-4110-83A0-4A1E7F2EDDD2}">
      <dgm:prSet/>
      <dgm:spPr/>
      <dgm:t>
        <a:bodyPr/>
        <a:lstStyle/>
        <a:p>
          <a:endParaRPr lang="zh-TW" altLang="en-US"/>
        </a:p>
      </dgm:t>
    </dgm:pt>
    <dgm:pt modelId="{A9BBAB8C-9AEC-49BB-B6CE-9C9975891C4B}" type="sibTrans" cxnId="{8375E789-5D3A-4110-83A0-4A1E7F2EDDD2}">
      <dgm:prSet/>
      <dgm:spPr/>
      <dgm:t>
        <a:bodyPr/>
        <a:lstStyle/>
        <a:p>
          <a:endParaRPr lang="zh-TW" altLang="en-US"/>
        </a:p>
      </dgm:t>
    </dgm:pt>
    <dgm:pt modelId="{483F0287-7E05-4DF6-8B68-23F169E0CE00}">
      <dgm:prSet phldrT="[文字]" phldr="1"/>
      <dgm:spPr/>
      <dgm:t>
        <a:bodyPr/>
        <a:lstStyle/>
        <a:p>
          <a:endParaRPr lang="zh-TW" altLang="en-US"/>
        </a:p>
      </dgm:t>
    </dgm:pt>
    <dgm:pt modelId="{5F5EF5AF-E856-4CD5-8F23-C51B67BA7ECA}" type="parTrans" cxnId="{96CA90A5-2387-48AD-87DB-DB90C7B3BE8F}">
      <dgm:prSet/>
      <dgm:spPr/>
      <dgm:t>
        <a:bodyPr/>
        <a:lstStyle/>
        <a:p>
          <a:endParaRPr lang="zh-TW" altLang="en-US"/>
        </a:p>
      </dgm:t>
    </dgm:pt>
    <dgm:pt modelId="{06591D30-1D45-467E-AD7C-56EFF551DD3D}" type="sibTrans" cxnId="{96CA90A5-2387-48AD-87DB-DB90C7B3BE8F}">
      <dgm:prSet/>
      <dgm:spPr/>
      <dgm:t>
        <a:bodyPr/>
        <a:lstStyle/>
        <a:p>
          <a:endParaRPr lang="zh-TW" altLang="en-US"/>
        </a:p>
      </dgm:t>
    </dgm:pt>
    <dgm:pt modelId="{F136F6BC-0457-4E6C-A4D5-97BF6821017E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/>
              </a:solidFill>
            </a:rPr>
            <a:t>神奇的魚</a:t>
          </a:r>
          <a:r>
            <a:rPr lang="zh-TW" altLang="zh-TW" dirty="0" smtClean="0">
              <a:solidFill>
                <a:schemeClr val="tx1"/>
              </a:solidFill>
            </a:rPr>
            <a:t>筌</a:t>
          </a:r>
          <a:endParaRPr lang="zh-TW" altLang="en-US" dirty="0">
            <a:solidFill>
              <a:schemeClr val="tx1"/>
            </a:solidFill>
          </a:endParaRPr>
        </a:p>
      </dgm:t>
    </dgm:pt>
    <dgm:pt modelId="{49E44CDF-C0EA-4D9C-A1EF-6363D0C77DE7}" type="parTrans" cxnId="{67DADD61-F19A-4B90-89AA-910C5367AD8A}">
      <dgm:prSet/>
      <dgm:spPr/>
      <dgm:t>
        <a:bodyPr/>
        <a:lstStyle/>
        <a:p>
          <a:endParaRPr lang="zh-TW" altLang="en-US"/>
        </a:p>
      </dgm:t>
    </dgm:pt>
    <dgm:pt modelId="{F8C72C74-9312-49C0-BFC3-5AFD892EE298}" type="sibTrans" cxnId="{67DADD61-F19A-4B90-89AA-910C5367AD8A}">
      <dgm:prSet/>
      <dgm:spPr/>
      <dgm:t>
        <a:bodyPr/>
        <a:lstStyle/>
        <a:p>
          <a:endParaRPr lang="zh-TW" altLang="en-US"/>
        </a:p>
      </dgm:t>
    </dgm:pt>
    <dgm:pt modelId="{2A847E4A-9846-4988-92E0-C4BECD9695E0}">
      <dgm:prSet phldrT="[文字]" phldr="1"/>
      <dgm:spPr/>
      <dgm:t>
        <a:bodyPr/>
        <a:lstStyle/>
        <a:p>
          <a:endParaRPr lang="zh-TW" altLang="en-US"/>
        </a:p>
      </dgm:t>
    </dgm:pt>
    <dgm:pt modelId="{ED8225F5-372C-4D7E-98FB-925999D8D746}" type="parTrans" cxnId="{EE053D52-4E06-4784-AE40-9200ADDFE149}">
      <dgm:prSet/>
      <dgm:spPr/>
      <dgm:t>
        <a:bodyPr/>
        <a:lstStyle/>
        <a:p>
          <a:endParaRPr lang="zh-TW" altLang="en-US"/>
        </a:p>
      </dgm:t>
    </dgm:pt>
    <dgm:pt modelId="{85DF4E75-5F3F-4507-A11E-3B8CBD872809}" type="sibTrans" cxnId="{EE053D52-4E06-4784-AE40-9200ADDFE149}">
      <dgm:prSet/>
      <dgm:spPr/>
      <dgm:t>
        <a:bodyPr/>
        <a:lstStyle/>
        <a:p>
          <a:endParaRPr lang="zh-TW" altLang="en-US"/>
        </a:p>
      </dgm:t>
    </dgm:pt>
    <dgm:pt modelId="{C762279D-7E16-44D7-AF54-632AF9ABAC3E}">
      <dgm:prSet phldrT="[文字]"/>
      <dgm:spPr/>
      <dgm:t>
        <a:bodyPr/>
        <a:lstStyle/>
        <a:p>
          <a:r>
            <a:rPr lang="zh-TW" altLang="en-US" dirty="0" smtClean="0"/>
            <a:t>爸爸的分享</a:t>
          </a:r>
          <a:endParaRPr lang="zh-TW" altLang="en-US" dirty="0"/>
        </a:p>
      </dgm:t>
    </dgm:pt>
    <dgm:pt modelId="{F13900BC-B909-4269-95B2-4F9C1426421F}" type="parTrans" cxnId="{FDA615B6-9C2B-463D-BA78-727F42008933}">
      <dgm:prSet/>
      <dgm:spPr/>
      <dgm:t>
        <a:bodyPr/>
        <a:lstStyle/>
        <a:p>
          <a:endParaRPr lang="zh-TW" altLang="en-US"/>
        </a:p>
      </dgm:t>
    </dgm:pt>
    <dgm:pt modelId="{BB177387-B051-49CF-A906-70123D5FF27F}" type="sibTrans" cxnId="{FDA615B6-9C2B-463D-BA78-727F42008933}">
      <dgm:prSet/>
      <dgm:spPr/>
      <dgm:t>
        <a:bodyPr/>
        <a:lstStyle/>
        <a:p>
          <a:endParaRPr lang="zh-TW" altLang="en-US"/>
        </a:p>
      </dgm:t>
    </dgm:pt>
    <dgm:pt modelId="{0E401225-3A07-423C-B200-0D8D12BC6479}">
      <dgm:prSet phldrT="[文字]" phldr="1"/>
      <dgm:spPr/>
      <dgm:t>
        <a:bodyPr/>
        <a:lstStyle/>
        <a:p>
          <a:endParaRPr lang="zh-TW" altLang="en-US" dirty="0"/>
        </a:p>
      </dgm:t>
    </dgm:pt>
    <dgm:pt modelId="{CAA14AD6-5443-4DD1-90FF-07D3F3EE7BEE}" type="sibTrans" cxnId="{F0E9CE71-40CA-4B6F-9F5C-13D6CD918B47}">
      <dgm:prSet/>
      <dgm:spPr/>
      <dgm:t>
        <a:bodyPr/>
        <a:lstStyle/>
        <a:p>
          <a:endParaRPr lang="zh-TW" altLang="en-US"/>
        </a:p>
      </dgm:t>
    </dgm:pt>
    <dgm:pt modelId="{A1807FFD-195C-4BF6-BCAF-72F765B096CC}" type="parTrans" cxnId="{F0E9CE71-40CA-4B6F-9F5C-13D6CD918B47}">
      <dgm:prSet/>
      <dgm:spPr/>
      <dgm:t>
        <a:bodyPr/>
        <a:lstStyle/>
        <a:p>
          <a:endParaRPr lang="zh-TW" altLang="en-US"/>
        </a:p>
      </dgm:t>
    </dgm:pt>
    <dgm:pt modelId="{C9E5CD2C-4906-406A-97B4-62D680F66A6A}" type="pres">
      <dgm:prSet presAssocID="{1E80C8F0-4392-418C-A175-8232650274DA}" presName="linearFlow" presStyleCnt="0">
        <dgm:presLayoutVars>
          <dgm:dir/>
          <dgm:animLvl val="lvl"/>
          <dgm:resizeHandles val="exact"/>
        </dgm:presLayoutVars>
      </dgm:prSet>
      <dgm:spPr/>
    </dgm:pt>
    <dgm:pt modelId="{F20E5E14-C037-4ADB-9151-F50BE3B3D728}" type="pres">
      <dgm:prSet presAssocID="{0E401225-3A07-423C-B200-0D8D12BC6479}" presName="composite" presStyleCnt="0"/>
      <dgm:spPr/>
    </dgm:pt>
    <dgm:pt modelId="{FEB8A8DB-3787-4E23-AC55-2721C17A33FE}" type="pres">
      <dgm:prSet presAssocID="{0E401225-3A07-423C-B200-0D8D12BC647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61C6581-3E94-42FF-8E1E-C877C45BC4A0}" type="pres">
      <dgm:prSet presAssocID="{0E401225-3A07-423C-B200-0D8D12BC6479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D84B71-9CED-40E4-96AA-A58AB12EFD75}" type="pres">
      <dgm:prSet presAssocID="{CAA14AD6-5443-4DD1-90FF-07D3F3EE7BEE}" presName="sp" presStyleCnt="0"/>
      <dgm:spPr/>
    </dgm:pt>
    <dgm:pt modelId="{827B83F3-0631-45C2-B917-B4F96F51F948}" type="pres">
      <dgm:prSet presAssocID="{483F0287-7E05-4DF6-8B68-23F169E0CE00}" presName="composite" presStyleCnt="0"/>
      <dgm:spPr/>
    </dgm:pt>
    <dgm:pt modelId="{58376BC0-52FE-4F30-AD75-719079608FF1}" type="pres">
      <dgm:prSet presAssocID="{483F0287-7E05-4DF6-8B68-23F169E0CE00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A7EB6670-5D4F-4C52-A9DF-E84A907142E5}" type="pres">
      <dgm:prSet presAssocID="{483F0287-7E05-4DF6-8B68-23F169E0CE00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D5DCB7D-5459-489F-BC83-B878AA807933}" type="pres">
      <dgm:prSet presAssocID="{06591D30-1D45-467E-AD7C-56EFF551DD3D}" presName="sp" presStyleCnt="0"/>
      <dgm:spPr/>
    </dgm:pt>
    <dgm:pt modelId="{1C32250B-F8BF-43C3-8F63-57E5E25C397F}" type="pres">
      <dgm:prSet presAssocID="{2A847E4A-9846-4988-92E0-C4BECD9695E0}" presName="composite" presStyleCnt="0"/>
      <dgm:spPr/>
    </dgm:pt>
    <dgm:pt modelId="{E491700D-FA26-487E-9719-976E56B857C1}" type="pres">
      <dgm:prSet presAssocID="{2A847E4A-9846-4988-92E0-C4BECD9695E0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7FFE23CC-28B9-4D2B-ABDE-C2A9184EAB03}" type="pres">
      <dgm:prSet presAssocID="{2A847E4A-9846-4988-92E0-C4BECD9695E0}" presName="descendantText" presStyleLbl="alignAcc1" presStyleIdx="2" presStyleCnt="3" custLinFactNeighborX="255" custLinFactNeighborY="54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2BE550C-B063-4ACC-BA7E-971FDAFB511C}" type="presOf" srcId="{D006ADC3-865B-4FE9-A201-8FF72171E8FA}" destId="{961C6581-3E94-42FF-8E1E-C877C45BC4A0}" srcOrd="0" destOrd="0" presId="urn:microsoft.com/office/officeart/2005/8/layout/chevron2"/>
    <dgm:cxn modelId="{8375E789-5D3A-4110-83A0-4A1E7F2EDDD2}" srcId="{0E401225-3A07-423C-B200-0D8D12BC6479}" destId="{D006ADC3-865B-4FE9-A201-8FF72171E8FA}" srcOrd="0" destOrd="0" parTransId="{3043CE1A-2A94-479A-925A-50F1E304CDE3}" sibTransId="{A9BBAB8C-9AEC-49BB-B6CE-9C9975891C4B}"/>
    <dgm:cxn modelId="{67DADD61-F19A-4B90-89AA-910C5367AD8A}" srcId="{483F0287-7E05-4DF6-8B68-23F169E0CE00}" destId="{F136F6BC-0457-4E6C-A4D5-97BF6821017E}" srcOrd="0" destOrd="0" parTransId="{49E44CDF-C0EA-4D9C-A1EF-6363D0C77DE7}" sibTransId="{F8C72C74-9312-49C0-BFC3-5AFD892EE298}"/>
    <dgm:cxn modelId="{FDA615B6-9C2B-463D-BA78-727F42008933}" srcId="{2A847E4A-9846-4988-92E0-C4BECD9695E0}" destId="{C762279D-7E16-44D7-AF54-632AF9ABAC3E}" srcOrd="0" destOrd="0" parTransId="{F13900BC-B909-4269-95B2-4F9C1426421F}" sibTransId="{BB177387-B051-49CF-A906-70123D5FF27F}"/>
    <dgm:cxn modelId="{29F75BA7-2B95-4B9A-9BFA-1241C9F27090}" type="presOf" srcId="{C762279D-7E16-44D7-AF54-632AF9ABAC3E}" destId="{7FFE23CC-28B9-4D2B-ABDE-C2A9184EAB03}" srcOrd="0" destOrd="0" presId="urn:microsoft.com/office/officeart/2005/8/layout/chevron2"/>
    <dgm:cxn modelId="{7AE41BF2-3F0F-4C9E-8375-2312ADB4B31C}" type="presOf" srcId="{F136F6BC-0457-4E6C-A4D5-97BF6821017E}" destId="{A7EB6670-5D4F-4C52-A9DF-E84A907142E5}" srcOrd="0" destOrd="0" presId="urn:microsoft.com/office/officeart/2005/8/layout/chevron2"/>
    <dgm:cxn modelId="{96CA90A5-2387-48AD-87DB-DB90C7B3BE8F}" srcId="{1E80C8F0-4392-418C-A175-8232650274DA}" destId="{483F0287-7E05-4DF6-8B68-23F169E0CE00}" srcOrd="1" destOrd="0" parTransId="{5F5EF5AF-E856-4CD5-8F23-C51B67BA7ECA}" sibTransId="{06591D30-1D45-467E-AD7C-56EFF551DD3D}"/>
    <dgm:cxn modelId="{1A416246-671C-49E6-AE1B-A027A9A0D1E3}" type="presOf" srcId="{1E80C8F0-4392-418C-A175-8232650274DA}" destId="{C9E5CD2C-4906-406A-97B4-62D680F66A6A}" srcOrd="0" destOrd="0" presId="urn:microsoft.com/office/officeart/2005/8/layout/chevron2"/>
    <dgm:cxn modelId="{EE053D52-4E06-4784-AE40-9200ADDFE149}" srcId="{1E80C8F0-4392-418C-A175-8232650274DA}" destId="{2A847E4A-9846-4988-92E0-C4BECD9695E0}" srcOrd="2" destOrd="0" parTransId="{ED8225F5-372C-4D7E-98FB-925999D8D746}" sibTransId="{85DF4E75-5F3F-4507-A11E-3B8CBD872809}"/>
    <dgm:cxn modelId="{0034E546-A48D-4FF2-BAE2-7F845486DD58}" type="presOf" srcId="{0E401225-3A07-423C-B200-0D8D12BC6479}" destId="{FEB8A8DB-3787-4E23-AC55-2721C17A33FE}" srcOrd="0" destOrd="0" presId="urn:microsoft.com/office/officeart/2005/8/layout/chevron2"/>
    <dgm:cxn modelId="{F0E9CE71-40CA-4B6F-9F5C-13D6CD918B47}" srcId="{1E80C8F0-4392-418C-A175-8232650274DA}" destId="{0E401225-3A07-423C-B200-0D8D12BC6479}" srcOrd="0" destOrd="0" parTransId="{A1807FFD-195C-4BF6-BCAF-72F765B096CC}" sibTransId="{CAA14AD6-5443-4DD1-90FF-07D3F3EE7BEE}"/>
    <dgm:cxn modelId="{6CB502FB-F427-417B-A084-C74BF0B92D73}" type="presOf" srcId="{483F0287-7E05-4DF6-8B68-23F169E0CE00}" destId="{58376BC0-52FE-4F30-AD75-719079608FF1}" srcOrd="0" destOrd="0" presId="urn:microsoft.com/office/officeart/2005/8/layout/chevron2"/>
    <dgm:cxn modelId="{C2632C44-B4A6-41CA-AB07-E9E31ED2A091}" type="presOf" srcId="{2A847E4A-9846-4988-92E0-C4BECD9695E0}" destId="{E491700D-FA26-487E-9719-976E56B857C1}" srcOrd="0" destOrd="0" presId="urn:microsoft.com/office/officeart/2005/8/layout/chevron2"/>
    <dgm:cxn modelId="{01B11896-4895-4AEC-BF0B-95794E574986}" type="presParOf" srcId="{C9E5CD2C-4906-406A-97B4-62D680F66A6A}" destId="{F20E5E14-C037-4ADB-9151-F50BE3B3D728}" srcOrd="0" destOrd="0" presId="urn:microsoft.com/office/officeart/2005/8/layout/chevron2"/>
    <dgm:cxn modelId="{56C01FB5-67AA-401D-808F-5A452CC939C5}" type="presParOf" srcId="{F20E5E14-C037-4ADB-9151-F50BE3B3D728}" destId="{FEB8A8DB-3787-4E23-AC55-2721C17A33FE}" srcOrd="0" destOrd="0" presId="urn:microsoft.com/office/officeart/2005/8/layout/chevron2"/>
    <dgm:cxn modelId="{BE7950FD-0825-4382-95D4-23218F129A8F}" type="presParOf" srcId="{F20E5E14-C037-4ADB-9151-F50BE3B3D728}" destId="{961C6581-3E94-42FF-8E1E-C877C45BC4A0}" srcOrd="1" destOrd="0" presId="urn:microsoft.com/office/officeart/2005/8/layout/chevron2"/>
    <dgm:cxn modelId="{03EE00A5-BCC8-4494-8D63-CF3FAFC1EB90}" type="presParOf" srcId="{C9E5CD2C-4906-406A-97B4-62D680F66A6A}" destId="{6DD84B71-9CED-40E4-96AA-A58AB12EFD75}" srcOrd="1" destOrd="0" presId="urn:microsoft.com/office/officeart/2005/8/layout/chevron2"/>
    <dgm:cxn modelId="{AAB5742C-7246-4D5D-9FB7-014F166B8B61}" type="presParOf" srcId="{C9E5CD2C-4906-406A-97B4-62D680F66A6A}" destId="{827B83F3-0631-45C2-B917-B4F96F51F948}" srcOrd="2" destOrd="0" presId="urn:microsoft.com/office/officeart/2005/8/layout/chevron2"/>
    <dgm:cxn modelId="{FF316674-9612-4720-8BD8-F394BD654B8B}" type="presParOf" srcId="{827B83F3-0631-45C2-B917-B4F96F51F948}" destId="{58376BC0-52FE-4F30-AD75-719079608FF1}" srcOrd="0" destOrd="0" presId="urn:microsoft.com/office/officeart/2005/8/layout/chevron2"/>
    <dgm:cxn modelId="{630EB5C0-02D9-4730-AD93-9A608BACED18}" type="presParOf" srcId="{827B83F3-0631-45C2-B917-B4F96F51F948}" destId="{A7EB6670-5D4F-4C52-A9DF-E84A907142E5}" srcOrd="1" destOrd="0" presId="urn:microsoft.com/office/officeart/2005/8/layout/chevron2"/>
    <dgm:cxn modelId="{4F861DAC-8048-4129-8BFA-9428734477C6}" type="presParOf" srcId="{C9E5CD2C-4906-406A-97B4-62D680F66A6A}" destId="{DD5DCB7D-5459-489F-BC83-B878AA807933}" srcOrd="3" destOrd="0" presId="urn:microsoft.com/office/officeart/2005/8/layout/chevron2"/>
    <dgm:cxn modelId="{50687116-BC39-4473-9907-1C572B235651}" type="presParOf" srcId="{C9E5CD2C-4906-406A-97B4-62D680F66A6A}" destId="{1C32250B-F8BF-43C3-8F63-57E5E25C397F}" srcOrd="4" destOrd="0" presId="urn:microsoft.com/office/officeart/2005/8/layout/chevron2"/>
    <dgm:cxn modelId="{4B4F1BE6-0746-4669-A072-BC2A74907646}" type="presParOf" srcId="{1C32250B-F8BF-43C3-8F63-57E5E25C397F}" destId="{E491700D-FA26-487E-9719-976E56B857C1}" srcOrd="0" destOrd="0" presId="urn:microsoft.com/office/officeart/2005/8/layout/chevron2"/>
    <dgm:cxn modelId="{86544B43-6123-4F05-8F73-41429BE84ADC}" type="presParOf" srcId="{1C32250B-F8BF-43C3-8F63-57E5E25C397F}" destId="{7FFE23CC-28B9-4D2B-ABDE-C2A9184EAB03}" srcOrd="1" destOrd="0" presId="urn:microsoft.com/office/officeart/2005/8/layout/chevron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4FB4BB-E81D-4BDA-B247-72EC7F9D7969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C74A8B-4599-41B3-9285-B722715D6D9D}">
      <dgm:prSet phldrT="[文字]"/>
      <dgm:spPr/>
      <dgm:t>
        <a:bodyPr/>
        <a:lstStyle/>
        <a:p>
          <a:r>
            <a:rPr lang="zh-TW" altLang="zh-TW" dirty="0" smtClean="0"/>
            <a:t>毒魚藤</a:t>
          </a:r>
          <a:endParaRPr lang="zh-TW" altLang="en-US" dirty="0"/>
        </a:p>
      </dgm:t>
    </dgm:pt>
    <dgm:pt modelId="{56849047-3CA7-4844-9B5A-0FBAF9B5EC72}" type="parTrans" cxnId="{B3C3AEC7-D227-4549-AA5C-5E370CCB6C0A}">
      <dgm:prSet/>
      <dgm:spPr/>
      <dgm:t>
        <a:bodyPr/>
        <a:lstStyle/>
        <a:p>
          <a:endParaRPr lang="zh-TW" altLang="en-US"/>
        </a:p>
      </dgm:t>
    </dgm:pt>
    <dgm:pt modelId="{F97AA7F1-36F0-429A-864F-10D753E6530E}" type="sibTrans" cxnId="{B3C3AEC7-D227-4549-AA5C-5E370CCB6C0A}">
      <dgm:prSet/>
      <dgm:spPr/>
      <dgm:t>
        <a:bodyPr/>
        <a:lstStyle/>
        <a:p>
          <a:endParaRPr lang="zh-TW" altLang="en-US"/>
        </a:p>
      </dgm:t>
    </dgm:pt>
    <dgm:pt modelId="{077FC9B9-B346-4A39-A65B-472129D0722E}">
      <dgm:prSet phldrT="[文字]"/>
      <dgm:spPr/>
      <dgm:t>
        <a:bodyPr/>
        <a:lstStyle/>
        <a:p>
          <a:r>
            <a:rPr lang="zh-TW" altLang="en-US" dirty="0" smtClean="0"/>
            <a:t>歷史悠久</a:t>
          </a:r>
          <a:endParaRPr lang="zh-TW" altLang="en-US" dirty="0"/>
        </a:p>
      </dgm:t>
    </dgm:pt>
    <dgm:pt modelId="{FDE89DAF-3B3E-4DD4-87DF-1CB1E3285A6E}" type="parTrans" cxnId="{1650C613-F23C-49CA-BD8B-975E846B12B2}">
      <dgm:prSet/>
      <dgm:spPr/>
      <dgm:t>
        <a:bodyPr/>
        <a:lstStyle/>
        <a:p>
          <a:endParaRPr lang="zh-TW" altLang="en-US"/>
        </a:p>
      </dgm:t>
    </dgm:pt>
    <dgm:pt modelId="{46ABF0DC-0BAC-4EDD-8B67-A84F0E3DB34E}" type="sibTrans" cxnId="{1650C613-F23C-49CA-BD8B-975E846B12B2}">
      <dgm:prSet/>
      <dgm:spPr/>
      <dgm:t>
        <a:bodyPr/>
        <a:lstStyle/>
        <a:p>
          <a:endParaRPr lang="zh-TW" altLang="en-US"/>
        </a:p>
      </dgm:t>
    </dgm:pt>
    <dgm:pt modelId="{12C0FC95-92E4-49D4-84ED-A6CF5F9A4AF0}">
      <dgm:prSet phldrT="[文字]"/>
      <dgm:spPr/>
      <dgm:t>
        <a:bodyPr/>
        <a:lstStyle/>
        <a:p>
          <a:r>
            <a:rPr lang="zh-TW" altLang="zh-TW" dirty="0" smtClean="0"/>
            <a:t>竹條有空隙，容易沉到水底</a:t>
          </a:r>
          <a:endParaRPr lang="zh-TW" altLang="en-US" dirty="0"/>
        </a:p>
      </dgm:t>
    </dgm:pt>
    <dgm:pt modelId="{2A08A288-E1E6-4D54-93BC-624086C4B51D}" type="parTrans" cxnId="{EF10EC35-58BF-4341-925C-85F843EEA566}">
      <dgm:prSet/>
      <dgm:spPr/>
      <dgm:t>
        <a:bodyPr/>
        <a:lstStyle/>
        <a:p>
          <a:endParaRPr lang="zh-TW" altLang="en-US"/>
        </a:p>
      </dgm:t>
    </dgm:pt>
    <dgm:pt modelId="{07278E10-D3BD-4810-9EFD-E18F63815B96}" type="sibTrans" cxnId="{EF10EC35-58BF-4341-925C-85F843EEA566}">
      <dgm:prSet/>
      <dgm:spPr/>
      <dgm:t>
        <a:bodyPr/>
        <a:lstStyle/>
        <a:p>
          <a:endParaRPr lang="zh-TW" altLang="en-US"/>
        </a:p>
      </dgm:t>
    </dgm:pt>
    <dgm:pt modelId="{A7A5F16D-7182-446B-A853-FB0F0667923F}">
      <dgm:prSet phldrT="[文字]"/>
      <dgm:spPr/>
      <dgm:t>
        <a:bodyPr/>
        <a:lstStyle/>
        <a:p>
          <a:r>
            <a:rPr lang="zh-TW" altLang="zh-TW" b="1" dirty="0" smtClean="0"/>
            <a:t>魚叉</a:t>
          </a:r>
          <a:endParaRPr lang="zh-TW" altLang="en-US" dirty="0"/>
        </a:p>
      </dgm:t>
    </dgm:pt>
    <dgm:pt modelId="{00D8D50C-5181-4EF2-840F-263E1B666AFE}" type="parTrans" cxnId="{DB4160A2-FC82-489B-9955-9303F2750307}">
      <dgm:prSet/>
      <dgm:spPr/>
      <dgm:t>
        <a:bodyPr/>
        <a:lstStyle/>
        <a:p>
          <a:endParaRPr lang="zh-TW" altLang="en-US"/>
        </a:p>
      </dgm:t>
    </dgm:pt>
    <dgm:pt modelId="{0B16EB76-DB00-49C3-8B4B-0D058F72E88E}" type="sibTrans" cxnId="{DB4160A2-FC82-489B-9955-9303F2750307}">
      <dgm:prSet/>
      <dgm:spPr/>
      <dgm:t>
        <a:bodyPr/>
        <a:lstStyle/>
        <a:p>
          <a:endParaRPr lang="zh-TW" altLang="en-US"/>
        </a:p>
      </dgm:t>
    </dgm:pt>
    <dgm:pt modelId="{BF0730F1-BD2B-4C92-90BB-4EAC9390FAE1}">
      <dgm:prSet phldrT="[文字]"/>
      <dgm:spPr/>
      <dgm:t>
        <a:bodyPr/>
        <a:lstStyle/>
        <a:p>
          <a:r>
            <a:rPr lang="zh-TW" altLang="zh-TW" dirty="0" smtClean="0"/>
            <a:t>配合魚鏡</a:t>
          </a:r>
          <a:endParaRPr lang="zh-TW" altLang="en-US" dirty="0"/>
        </a:p>
      </dgm:t>
    </dgm:pt>
    <dgm:pt modelId="{7FC6EB20-36E9-4B35-95B2-72B8CB85C65D}" type="parTrans" cxnId="{60262BE2-033E-4DD8-95C1-01C4A80C4B66}">
      <dgm:prSet/>
      <dgm:spPr/>
      <dgm:t>
        <a:bodyPr/>
        <a:lstStyle/>
        <a:p>
          <a:endParaRPr lang="zh-TW" altLang="en-US"/>
        </a:p>
      </dgm:t>
    </dgm:pt>
    <dgm:pt modelId="{8B2BC033-A814-42F8-B040-95B5809CCFF9}" type="sibTrans" cxnId="{60262BE2-033E-4DD8-95C1-01C4A80C4B66}">
      <dgm:prSet/>
      <dgm:spPr/>
      <dgm:t>
        <a:bodyPr/>
        <a:lstStyle/>
        <a:p>
          <a:endParaRPr lang="zh-TW" altLang="en-US"/>
        </a:p>
      </dgm:t>
    </dgm:pt>
    <dgm:pt modelId="{DE44A15B-69B7-4A2D-9A46-52B75FE42D5C}">
      <dgm:prSet phldrT="[文字]"/>
      <dgm:spPr/>
      <dgm:t>
        <a:bodyPr/>
        <a:lstStyle/>
        <a:p>
          <a:r>
            <a:rPr lang="zh-TW" altLang="zh-TW" dirty="0" smtClean="0"/>
            <a:t>頂端有箭頭，箭頭有倒鉤</a:t>
          </a:r>
          <a:endParaRPr lang="zh-TW" altLang="en-US" dirty="0"/>
        </a:p>
      </dgm:t>
    </dgm:pt>
    <dgm:pt modelId="{D1CCEE01-E37C-4C82-A225-5199635791B7}" type="parTrans" cxnId="{F4A9D68C-7C1D-46B5-8715-D0BE9DF7F332}">
      <dgm:prSet/>
      <dgm:spPr/>
      <dgm:t>
        <a:bodyPr/>
        <a:lstStyle/>
        <a:p>
          <a:endParaRPr lang="zh-TW" altLang="en-US"/>
        </a:p>
      </dgm:t>
    </dgm:pt>
    <dgm:pt modelId="{4A21EED0-F14D-4252-9523-FE206D3B1719}" type="sibTrans" cxnId="{F4A9D68C-7C1D-46B5-8715-D0BE9DF7F332}">
      <dgm:prSet/>
      <dgm:spPr/>
      <dgm:t>
        <a:bodyPr/>
        <a:lstStyle/>
        <a:p>
          <a:endParaRPr lang="zh-TW" altLang="en-US"/>
        </a:p>
      </dgm:t>
    </dgm:pt>
    <dgm:pt modelId="{0D50E2B8-3CE2-4EE1-BF18-14858FDED5B5}">
      <dgm:prSet phldrT="[文字]"/>
      <dgm:spPr/>
      <dgm:t>
        <a:bodyPr/>
        <a:lstStyle/>
        <a:p>
          <a:r>
            <a:rPr lang="zh-TW" altLang="zh-TW" b="1" dirty="0" smtClean="0"/>
            <a:t>魚筌</a:t>
          </a:r>
          <a:endParaRPr lang="zh-TW" altLang="en-US" dirty="0"/>
        </a:p>
      </dgm:t>
    </dgm:pt>
    <dgm:pt modelId="{2C609F22-FD03-4AED-B415-0A7CB34AB3D2}" type="parTrans" cxnId="{F4CDF5EA-71AB-4E94-B68E-B5857C0495EF}">
      <dgm:prSet/>
      <dgm:spPr/>
      <dgm:t>
        <a:bodyPr/>
        <a:lstStyle/>
        <a:p>
          <a:endParaRPr lang="zh-TW" altLang="en-US"/>
        </a:p>
      </dgm:t>
    </dgm:pt>
    <dgm:pt modelId="{87FC69C7-E423-4D05-A13F-F685E956CE89}" type="sibTrans" cxnId="{F4CDF5EA-71AB-4E94-B68E-B5857C0495EF}">
      <dgm:prSet/>
      <dgm:spPr/>
      <dgm:t>
        <a:bodyPr/>
        <a:lstStyle/>
        <a:p>
          <a:endParaRPr lang="zh-TW" altLang="en-US"/>
        </a:p>
      </dgm:t>
    </dgm:pt>
    <dgm:pt modelId="{62846470-DAA4-4186-9304-F4C50EC8E36E}">
      <dgm:prSet/>
      <dgm:spPr/>
      <dgm:t>
        <a:bodyPr/>
        <a:lstStyle/>
        <a:p>
          <a:r>
            <a:rPr lang="zh-TW" altLang="zh-TW" dirty="0" smtClean="0">
              <a:solidFill>
                <a:schemeClr val="tx1"/>
              </a:solidFill>
            </a:rPr>
            <a:t>魚藤酮，產生暫時性的麻痺狀態</a:t>
          </a:r>
          <a:endParaRPr lang="zh-TW" altLang="en-US" dirty="0">
            <a:solidFill>
              <a:schemeClr val="tx1"/>
            </a:solidFill>
          </a:endParaRPr>
        </a:p>
      </dgm:t>
    </dgm:pt>
    <dgm:pt modelId="{CAC5AC85-5797-4A94-A25C-903158F9E8D5}" type="parTrans" cxnId="{864C0590-501A-4156-8FDD-60F09EC3E93F}">
      <dgm:prSet/>
      <dgm:spPr/>
      <dgm:t>
        <a:bodyPr/>
        <a:lstStyle/>
        <a:p>
          <a:endParaRPr lang="zh-TW" altLang="en-US"/>
        </a:p>
      </dgm:t>
    </dgm:pt>
    <dgm:pt modelId="{00CEDF28-D79E-43BD-8719-4D08591EA4F5}" type="sibTrans" cxnId="{864C0590-501A-4156-8FDD-60F09EC3E93F}">
      <dgm:prSet/>
      <dgm:spPr/>
      <dgm:t>
        <a:bodyPr/>
        <a:lstStyle/>
        <a:p>
          <a:endParaRPr lang="zh-TW" altLang="en-US"/>
        </a:p>
      </dgm:t>
    </dgm:pt>
    <dgm:pt modelId="{4AEE5CB5-1F22-4E70-9B69-2BD58A2E0499}">
      <dgm:prSet/>
      <dgm:spPr/>
      <dgm:t>
        <a:bodyPr/>
        <a:lstStyle/>
        <a:p>
          <a:r>
            <a:rPr lang="zh-TW" altLang="zh-TW" dirty="0" smtClean="0"/>
            <a:t>配合祭典，用完後放解毒劑</a:t>
          </a:r>
          <a:endParaRPr lang="zh-TW" altLang="en-US" dirty="0"/>
        </a:p>
      </dgm:t>
    </dgm:pt>
    <dgm:pt modelId="{11A3DC47-A16C-4DE1-A986-476914262CF2}" type="parTrans" cxnId="{6EC914F6-006B-4E46-B0D6-39DFA57CC8BA}">
      <dgm:prSet/>
      <dgm:spPr/>
      <dgm:t>
        <a:bodyPr/>
        <a:lstStyle/>
        <a:p>
          <a:endParaRPr lang="zh-TW" altLang="en-US"/>
        </a:p>
      </dgm:t>
    </dgm:pt>
    <dgm:pt modelId="{6FA8E849-7BA8-44A6-9A82-364E9DCC6912}" type="sibTrans" cxnId="{6EC914F6-006B-4E46-B0D6-39DFA57CC8BA}">
      <dgm:prSet/>
      <dgm:spPr/>
      <dgm:t>
        <a:bodyPr/>
        <a:lstStyle/>
        <a:p>
          <a:endParaRPr lang="zh-TW" altLang="en-US"/>
        </a:p>
      </dgm:t>
    </dgm:pt>
    <dgm:pt modelId="{92E48DBA-1A9E-48CC-BE2D-557B5AEBF4A7}">
      <dgm:prSet/>
      <dgm:spPr/>
      <dgm:t>
        <a:bodyPr/>
        <a:lstStyle/>
        <a:p>
          <a:r>
            <a:rPr lang="zh-TW" altLang="zh-TW" dirty="0" smtClean="0"/>
            <a:t>可治皮膚病</a:t>
          </a:r>
          <a:endParaRPr lang="zh-TW" altLang="en-US" dirty="0"/>
        </a:p>
      </dgm:t>
    </dgm:pt>
    <dgm:pt modelId="{5EECAAC6-170A-49D4-ACC0-E860D37AB0D0}" type="parTrans" cxnId="{03CEBE24-6ED3-4B4C-93BC-29448E302718}">
      <dgm:prSet/>
      <dgm:spPr/>
      <dgm:t>
        <a:bodyPr/>
        <a:lstStyle/>
        <a:p>
          <a:endParaRPr lang="zh-TW" altLang="en-US"/>
        </a:p>
      </dgm:t>
    </dgm:pt>
    <dgm:pt modelId="{92290E7E-EE19-46B4-B871-C9689E07C461}" type="sibTrans" cxnId="{03CEBE24-6ED3-4B4C-93BC-29448E302718}">
      <dgm:prSet/>
      <dgm:spPr/>
      <dgm:t>
        <a:bodyPr/>
        <a:lstStyle/>
        <a:p>
          <a:endParaRPr lang="zh-TW" altLang="en-US"/>
        </a:p>
      </dgm:t>
    </dgm:pt>
    <dgm:pt modelId="{51B36D89-9FD6-47CB-B34A-585A71D0A3B3}">
      <dgm:prSet phldrT="[文字]"/>
      <dgm:spPr/>
      <dgm:t>
        <a:bodyPr/>
        <a:lstStyle/>
        <a:p>
          <a:r>
            <a:rPr lang="zh-TW" altLang="zh-TW" dirty="0" smtClean="0"/>
            <a:t>有倒竹刺，魚蝦就出不來</a:t>
          </a:r>
          <a:endParaRPr lang="zh-TW" altLang="en-US" dirty="0"/>
        </a:p>
      </dgm:t>
    </dgm:pt>
    <dgm:pt modelId="{C04EB392-DF0D-4D99-9DF2-CA6C930A5A5C}" type="parTrans" cxnId="{10389044-F698-4ED2-9F98-5B5C656FDB55}">
      <dgm:prSet/>
      <dgm:spPr/>
      <dgm:t>
        <a:bodyPr/>
        <a:lstStyle/>
        <a:p>
          <a:endParaRPr lang="zh-TW" altLang="en-US"/>
        </a:p>
      </dgm:t>
    </dgm:pt>
    <dgm:pt modelId="{C1632CD9-9F14-47D4-8879-2CB0822B16C9}" type="sibTrans" cxnId="{10389044-F698-4ED2-9F98-5B5C656FDB55}">
      <dgm:prSet/>
      <dgm:spPr/>
      <dgm:t>
        <a:bodyPr/>
        <a:lstStyle/>
        <a:p>
          <a:endParaRPr lang="zh-TW" altLang="en-US"/>
        </a:p>
      </dgm:t>
    </dgm:pt>
    <dgm:pt modelId="{51EE573F-EF30-4B9E-8631-5EA3C58B8943}">
      <dgm:prSet phldrT="[文字]"/>
      <dgm:spPr/>
      <dgm:t>
        <a:bodyPr/>
        <a:lstStyle/>
        <a:p>
          <a:r>
            <a:rPr lang="zh-TW" altLang="zh-TW" dirty="0" smtClean="0"/>
            <a:t>主體、橡膠帶、箭頭</a:t>
          </a:r>
          <a:endParaRPr lang="zh-TW" altLang="en-US" dirty="0"/>
        </a:p>
      </dgm:t>
    </dgm:pt>
    <dgm:pt modelId="{82BAA592-BEAC-4669-9AA5-8427AE5E6EA3}" type="parTrans" cxnId="{AABADD0C-6BDD-489B-853A-A7F77BA59A4B}">
      <dgm:prSet/>
      <dgm:spPr/>
      <dgm:t>
        <a:bodyPr/>
        <a:lstStyle/>
        <a:p>
          <a:endParaRPr lang="zh-TW" altLang="en-US"/>
        </a:p>
      </dgm:t>
    </dgm:pt>
    <dgm:pt modelId="{38509CC0-FBDA-4D48-8656-B19C9677EF2C}" type="sibTrans" cxnId="{AABADD0C-6BDD-489B-853A-A7F77BA59A4B}">
      <dgm:prSet/>
      <dgm:spPr/>
      <dgm:t>
        <a:bodyPr/>
        <a:lstStyle/>
        <a:p>
          <a:endParaRPr lang="zh-TW" altLang="en-US"/>
        </a:p>
      </dgm:t>
    </dgm:pt>
    <dgm:pt modelId="{49A9D499-3435-4CB7-ABCA-FAA3A8251A89}" type="pres">
      <dgm:prSet presAssocID="{BF4FB4BB-E81D-4BDA-B247-72EC7F9D7969}" presName="Name0" presStyleCnt="0">
        <dgm:presLayoutVars>
          <dgm:dir/>
          <dgm:animLvl val="lvl"/>
          <dgm:resizeHandles/>
        </dgm:presLayoutVars>
      </dgm:prSet>
      <dgm:spPr/>
    </dgm:pt>
    <dgm:pt modelId="{3AF2A87F-7864-410C-AB78-355478488337}" type="pres">
      <dgm:prSet presAssocID="{E0C74A8B-4599-41B3-9285-B722715D6D9D}" presName="linNode" presStyleCnt="0"/>
      <dgm:spPr/>
    </dgm:pt>
    <dgm:pt modelId="{009FB968-80E9-42B1-89F5-3F326B1CAC6B}" type="pres">
      <dgm:prSet presAssocID="{E0C74A8B-4599-41B3-9285-B722715D6D9D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FD0407-8811-4D7A-AD34-047BFE8DD7AD}" type="pres">
      <dgm:prSet presAssocID="{E0C74A8B-4599-41B3-9285-B722715D6D9D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037667-D556-4D50-A3C2-F5CEFBB214E4}" type="pres">
      <dgm:prSet presAssocID="{F97AA7F1-36F0-429A-864F-10D753E6530E}" presName="spacing" presStyleCnt="0"/>
      <dgm:spPr/>
    </dgm:pt>
    <dgm:pt modelId="{7F1ACFC8-D5D4-4F2A-AC4F-EF3D0B3B0100}" type="pres">
      <dgm:prSet presAssocID="{0D50E2B8-3CE2-4EE1-BF18-14858FDED5B5}" presName="linNode" presStyleCnt="0"/>
      <dgm:spPr/>
    </dgm:pt>
    <dgm:pt modelId="{947D2867-B918-4619-B8E3-6504F78C29CE}" type="pres">
      <dgm:prSet presAssocID="{0D50E2B8-3CE2-4EE1-BF18-14858FDED5B5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824936B-F4CE-48B3-A2B2-5755DCD8DB86}" type="pres">
      <dgm:prSet presAssocID="{0D50E2B8-3CE2-4EE1-BF18-14858FDED5B5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10CBE4-802C-4825-8B4B-1D6E31189B13}" type="pres">
      <dgm:prSet presAssocID="{87FC69C7-E423-4D05-A13F-F685E956CE89}" presName="spacing" presStyleCnt="0"/>
      <dgm:spPr/>
    </dgm:pt>
    <dgm:pt modelId="{1B2DE106-C1CB-4ECB-91F0-F5317D228333}" type="pres">
      <dgm:prSet presAssocID="{A7A5F16D-7182-446B-A853-FB0F0667923F}" presName="linNode" presStyleCnt="0"/>
      <dgm:spPr/>
    </dgm:pt>
    <dgm:pt modelId="{CC657CAC-70FF-4461-8BA9-A1D788AF7A5A}" type="pres">
      <dgm:prSet presAssocID="{A7A5F16D-7182-446B-A853-FB0F0667923F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B16C935-243F-4151-9BEC-B2552A4FD4CA}" type="pres">
      <dgm:prSet presAssocID="{A7A5F16D-7182-446B-A853-FB0F0667923F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012F5A4-F3FD-452A-B68F-817296440F3B}" type="presOf" srcId="{0D50E2B8-3CE2-4EE1-BF18-14858FDED5B5}" destId="{947D2867-B918-4619-B8E3-6504F78C29CE}" srcOrd="0" destOrd="0" presId="urn:microsoft.com/office/officeart/2005/8/layout/vList6"/>
    <dgm:cxn modelId="{864C0590-501A-4156-8FDD-60F09EC3E93F}" srcId="{E0C74A8B-4599-41B3-9285-B722715D6D9D}" destId="{62846470-DAA4-4186-9304-F4C50EC8E36E}" srcOrd="0" destOrd="0" parTransId="{CAC5AC85-5797-4A94-A25C-903158F9E8D5}" sibTransId="{00CEDF28-D79E-43BD-8719-4D08591EA4F5}"/>
    <dgm:cxn modelId="{12733DC0-87F4-4CB9-BBB7-0F30B32CB20F}" type="presOf" srcId="{51EE573F-EF30-4B9E-8631-5EA3C58B8943}" destId="{AB16C935-243F-4151-9BEC-B2552A4FD4CA}" srcOrd="0" destOrd="2" presId="urn:microsoft.com/office/officeart/2005/8/layout/vList6"/>
    <dgm:cxn modelId="{534CAB36-4EA7-414C-9E27-BD37D97B6874}" type="presOf" srcId="{A7A5F16D-7182-446B-A853-FB0F0667923F}" destId="{CC657CAC-70FF-4461-8BA9-A1D788AF7A5A}" srcOrd="0" destOrd="0" presId="urn:microsoft.com/office/officeart/2005/8/layout/vList6"/>
    <dgm:cxn modelId="{B3C3AEC7-D227-4549-AA5C-5E370CCB6C0A}" srcId="{BF4FB4BB-E81D-4BDA-B247-72EC7F9D7969}" destId="{E0C74A8B-4599-41B3-9285-B722715D6D9D}" srcOrd="0" destOrd="0" parTransId="{56849047-3CA7-4844-9B5A-0FBAF9B5EC72}" sibTransId="{F97AA7F1-36F0-429A-864F-10D753E6530E}"/>
    <dgm:cxn modelId="{08CFD6EE-4094-4ADF-BBD5-2DEBE9E6A0AB}" type="presOf" srcId="{BF4FB4BB-E81D-4BDA-B247-72EC7F9D7969}" destId="{49A9D499-3435-4CB7-ABCA-FAA3A8251A89}" srcOrd="0" destOrd="0" presId="urn:microsoft.com/office/officeart/2005/8/layout/vList6"/>
    <dgm:cxn modelId="{F4CDF5EA-71AB-4E94-B68E-B5857C0495EF}" srcId="{BF4FB4BB-E81D-4BDA-B247-72EC7F9D7969}" destId="{0D50E2B8-3CE2-4EE1-BF18-14858FDED5B5}" srcOrd="1" destOrd="0" parTransId="{2C609F22-FD03-4AED-B415-0A7CB34AB3D2}" sibTransId="{87FC69C7-E423-4D05-A13F-F685E956CE89}"/>
    <dgm:cxn modelId="{EA4A5E05-A18C-41BB-AE9D-25EAEE90EA28}" type="presOf" srcId="{12C0FC95-92E4-49D4-84ED-A6CF5F9A4AF0}" destId="{6824936B-F4CE-48B3-A2B2-5755DCD8DB86}" srcOrd="0" destOrd="1" presId="urn:microsoft.com/office/officeart/2005/8/layout/vList6"/>
    <dgm:cxn modelId="{044DAE5E-52D3-4657-9A28-5CD35C994FE5}" type="presOf" srcId="{DE44A15B-69B7-4A2D-9A46-52B75FE42D5C}" destId="{AB16C935-243F-4151-9BEC-B2552A4FD4CA}" srcOrd="0" destOrd="1" presId="urn:microsoft.com/office/officeart/2005/8/layout/vList6"/>
    <dgm:cxn modelId="{C7DD6B77-2950-4DF2-9C00-832793DFACF5}" type="presOf" srcId="{62846470-DAA4-4186-9304-F4C50EC8E36E}" destId="{4BFD0407-8811-4D7A-AD34-047BFE8DD7AD}" srcOrd="0" destOrd="0" presId="urn:microsoft.com/office/officeart/2005/8/layout/vList6"/>
    <dgm:cxn modelId="{1650C613-F23C-49CA-BD8B-975E846B12B2}" srcId="{0D50E2B8-3CE2-4EE1-BF18-14858FDED5B5}" destId="{077FC9B9-B346-4A39-A65B-472129D0722E}" srcOrd="0" destOrd="0" parTransId="{FDE89DAF-3B3E-4DD4-87DF-1CB1E3285A6E}" sibTransId="{46ABF0DC-0BAC-4EDD-8B67-A84F0E3DB34E}"/>
    <dgm:cxn modelId="{AABADD0C-6BDD-489B-853A-A7F77BA59A4B}" srcId="{A7A5F16D-7182-446B-A853-FB0F0667923F}" destId="{51EE573F-EF30-4B9E-8631-5EA3C58B8943}" srcOrd="2" destOrd="0" parTransId="{82BAA592-BEAC-4669-9AA5-8427AE5E6EA3}" sibTransId="{38509CC0-FBDA-4D48-8656-B19C9677EF2C}"/>
    <dgm:cxn modelId="{3EB01F4A-3B52-436C-B599-91F37A05226C}" type="presOf" srcId="{51B36D89-9FD6-47CB-B34A-585A71D0A3B3}" destId="{6824936B-F4CE-48B3-A2B2-5755DCD8DB86}" srcOrd="0" destOrd="2" presId="urn:microsoft.com/office/officeart/2005/8/layout/vList6"/>
    <dgm:cxn modelId="{DB4160A2-FC82-489B-9955-9303F2750307}" srcId="{BF4FB4BB-E81D-4BDA-B247-72EC7F9D7969}" destId="{A7A5F16D-7182-446B-A853-FB0F0667923F}" srcOrd="2" destOrd="0" parTransId="{00D8D50C-5181-4EF2-840F-263E1B666AFE}" sibTransId="{0B16EB76-DB00-49C3-8B4B-0D058F72E88E}"/>
    <dgm:cxn modelId="{36DBE9F8-78FE-4468-B213-1E64F6008DB3}" type="presOf" srcId="{92E48DBA-1A9E-48CC-BE2D-557B5AEBF4A7}" destId="{4BFD0407-8811-4D7A-AD34-047BFE8DD7AD}" srcOrd="0" destOrd="2" presId="urn:microsoft.com/office/officeart/2005/8/layout/vList6"/>
    <dgm:cxn modelId="{60262BE2-033E-4DD8-95C1-01C4A80C4B66}" srcId="{A7A5F16D-7182-446B-A853-FB0F0667923F}" destId="{BF0730F1-BD2B-4C92-90BB-4EAC9390FAE1}" srcOrd="0" destOrd="0" parTransId="{7FC6EB20-36E9-4B35-95B2-72B8CB85C65D}" sibTransId="{8B2BC033-A814-42F8-B040-95B5809CCFF9}"/>
    <dgm:cxn modelId="{03CEBE24-6ED3-4B4C-93BC-29448E302718}" srcId="{E0C74A8B-4599-41B3-9285-B722715D6D9D}" destId="{92E48DBA-1A9E-48CC-BE2D-557B5AEBF4A7}" srcOrd="2" destOrd="0" parTransId="{5EECAAC6-170A-49D4-ACC0-E860D37AB0D0}" sibTransId="{92290E7E-EE19-46B4-B871-C9689E07C461}"/>
    <dgm:cxn modelId="{F4A9D68C-7C1D-46B5-8715-D0BE9DF7F332}" srcId="{A7A5F16D-7182-446B-A853-FB0F0667923F}" destId="{DE44A15B-69B7-4A2D-9A46-52B75FE42D5C}" srcOrd="1" destOrd="0" parTransId="{D1CCEE01-E37C-4C82-A225-5199635791B7}" sibTransId="{4A21EED0-F14D-4252-9523-FE206D3B1719}"/>
    <dgm:cxn modelId="{6EC914F6-006B-4E46-B0D6-39DFA57CC8BA}" srcId="{E0C74A8B-4599-41B3-9285-B722715D6D9D}" destId="{4AEE5CB5-1F22-4E70-9B69-2BD58A2E0499}" srcOrd="1" destOrd="0" parTransId="{11A3DC47-A16C-4DE1-A986-476914262CF2}" sibTransId="{6FA8E849-7BA8-44A6-9A82-364E9DCC6912}"/>
    <dgm:cxn modelId="{226E04D3-AB97-4A58-B39A-0BC1D5AE73C0}" type="presOf" srcId="{4AEE5CB5-1F22-4E70-9B69-2BD58A2E0499}" destId="{4BFD0407-8811-4D7A-AD34-047BFE8DD7AD}" srcOrd="0" destOrd="1" presId="urn:microsoft.com/office/officeart/2005/8/layout/vList6"/>
    <dgm:cxn modelId="{EF10EC35-58BF-4341-925C-85F843EEA566}" srcId="{0D50E2B8-3CE2-4EE1-BF18-14858FDED5B5}" destId="{12C0FC95-92E4-49D4-84ED-A6CF5F9A4AF0}" srcOrd="1" destOrd="0" parTransId="{2A08A288-E1E6-4D54-93BC-624086C4B51D}" sibTransId="{07278E10-D3BD-4810-9EFD-E18F63815B96}"/>
    <dgm:cxn modelId="{0115B52C-B474-471C-B875-B0592EF42D33}" type="presOf" srcId="{E0C74A8B-4599-41B3-9285-B722715D6D9D}" destId="{009FB968-80E9-42B1-89F5-3F326B1CAC6B}" srcOrd="0" destOrd="0" presId="urn:microsoft.com/office/officeart/2005/8/layout/vList6"/>
    <dgm:cxn modelId="{4B747210-64AC-4493-96F9-5A8E31CA70AE}" type="presOf" srcId="{077FC9B9-B346-4A39-A65B-472129D0722E}" destId="{6824936B-F4CE-48B3-A2B2-5755DCD8DB86}" srcOrd="0" destOrd="0" presId="urn:microsoft.com/office/officeart/2005/8/layout/vList6"/>
    <dgm:cxn modelId="{B0258EE1-AD0D-4B6D-B351-3F13DCE5AADA}" type="presOf" srcId="{BF0730F1-BD2B-4C92-90BB-4EAC9390FAE1}" destId="{AB16C935-243F-4151-9BEC-B2552A4FD4CA}" srcOrd="0" destOrd="0" presId="urn:microsoft.com/office/officeart/2005/8/layout/vList6"/>
    <dgm:cxn modelId="{10389044-F698-4ED2-9F98-5B5C656FDB55}" srcId="{0D50E2B8-3CE2-4EE1-BF18-14858FDED5B5}" destId="{51B36D89-9FD6-47CB-B34A-585A71D0A3B3}" srcOrd="2" destOrd="0" parTransId="{C04EB392-DF0D-4D99-9DF2-CA6C930A5A5C}" sibTransId="{C1632CD9-9F14-47D4-8879-2CB0822B16C9}"/>
    <dgm:cxn modelId="{0D09D4EC-4CB9-4EBF-90BC-CCC45E493E95}" type="presParOf" srcId="{49A9D499-3435-4CB7-ABCA-FAA3A8251A89}" destId="{3AF2A87F-7864-410C-AB78-355478488337}" srcOrd="0" destOrd="0" presId="urn:microsoft.com/office/officeart/2005/8/layout/vList6"/>
    <dgm:cxn modelId="{A5D24D70-67A7-46D2-8DD2-1A8C4F301049}" type="presParOf" srcId="{3AF2A87F-7864-410C-AB78-355478488337}" destId="{009FB968-80E9-42B1-89F5-3F326B1CAC6B}" srcOrd="0" destOrd="0" presId="urn:microsoft.com/office/officeart/2005/8/layout/vList6"/>
    <dgm:cxn modelId="{00AE717F-73BA-47F4-9C57-57738DC35897}" type="presParOf" srcId="{3AF2A87F-7864-410C-AB78-355478488337}" destId="{4BFD0407-8811-4D7A-AD34-047BFE8DD7AD}" srcOrd="1" destOrd="0" presId="urn:microsoft.com/office/officeart/2005/8/layout/vList6"/>
    <dgm:cxn modelId="{6116C3FE-2599-466A-9BE5-2E8E841AFC06}" type="presParOf" srcId="{49A9D499-3435-4CB7-ABCA-FAA3A8251A89}" destId="{6D037667-D556-4D50-A3C2-F5CEFBB214E4}" srcOrd="1" destOrd="0" presId="urn:microsoft.com/office/officeart/2005/8/layout/vList6"/>
    <dgm:cxn modelId="{8E50F3C2-EA55-423C-B70A-CC9E1178FD97}" type="presParOf" srcId="{49A9D499-3435-4CB7-ABCA-FAA3A8251A89}" destId="{7F1ACFC8-D5D4-4F2A-AC4F-EF3D0B3B0100}" srcOrd="2" destOrd="0" presId="urn:microsoft.com/office/officeart/2005/8/layout/vList6"/>
    <dgm:cxn modelId="{2D69A533-B183-4FD0-A5F3-B6024BDAC403}" type="presParOf" srcId="{7F1ACFC8-D5D4-4F2A-AC4F-EF3D0B3B0100}" destId="{947D2867-B918-4619-B8E3-6504F78C29CE}" srcOrd="0" destOrd="0" presId="urn:microsoft.com/office/officeart/2005/8/layout/vList6"/>
    <dgm:cxn modelId="{51AC5FE7-2765-4B38-8943-8514622E5312}" type="presParOf" srcId="{7F1ACFC8-D5D4-4F2A-AC4F-EF3D0B3B0100}" destId="{6824936B-F4CE-48B3-A2B2-5755DCD8DB86}" srcOrd="1" destOrd="0" presId="urn:microsoft.com/office/officeart/2005/8/layout/vList6"/>
    <dgm:cxn modelId="{C4C83DA0-2716-46C0-9BF9-A4AE14981C12}" type="presParOf" srcId="{49A9D499-3435-4CB7-ABCA-FAA3A8251A89}" destId="{7810CBE4-802C-4825-8B4B-1D6E31189B13}" srcOrd="3" destOrd="0" presId="urn:microsoft.com/office/officeart/2005/8/layout/vList6"/>
    <dgm:cxn modelId="{2E93B075-BAA8-4A74-B924-9158A5C8C19A}" type="presParOf" srcId="{49A9D499-3435-4CB7-ABCA-FAA3A8251A89}" destId="{1B2DE106-C1CB-4ECB-91F0-F5317D228333}" srcOrd="4" destOrd="0" presId="urn:microsoft.com/office/officeart/2005/8/layout/vList6"/>
    <dgm:cxn modelId="{619D4FE7-9387-4D9E-8967-A57C122A4BEA}" type="presParOf" srcId="{1B2DE106-C1CB-4ECB-91F0-F5317D228333}" destId="{CC657CAC-70FF-4461-8BA9-A1D788AF7A5A}" srcOrd="0" destOrd="0" presId="urn:microsoft.com/office/officeart/2005/8/layout/vList6"/>
    <dgm:cxn modelId="{1DC5281F-7113-411E-9F6E-5088EC32D4EB}" type="presParOf" srcId="{1B2DE106-C1CB-4ECB-91F0-F5317D228333}" destId="{AB16C935-243F-4151-9BEC-B2552A4FD4CA}" srcOrd="1" destOrd="0" presId="urn:microsoft.com/office/officeart/2005/8/layout/vList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653825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51129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17abcd53c_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17abcd53c_4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56036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17abcd53c_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17abcd53c_4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84967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17abcd53c_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17abcd53c_4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01891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5a15755a3a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5a15755a3a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951055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5a15755a3a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5a15755a3a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2302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57c365f9a0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57c365f9a0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92220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57c365f9a0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57c365f9a0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896057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57c365f9a0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57c365f9a0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725288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7b68ffdf2_2_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7b68ffdf2_2_8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9273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7b68ffdf2_2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7b68ffdf2_2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83476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7b68ffdf2_2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7b68ffdf2_2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77612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7b68ffdf2_2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7b68ffdf2_2_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70390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7c365f9a0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7c365f9a0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07769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57c365f9a0_1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57c365f9a0_1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59885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7b68ffdf2_2_8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7b68ffdf2_2_8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25352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17abcd53c_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17abcd53c_4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4106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TITLE_2">
    <p:bg>
      <p:bgPr>
        <a:noFill/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1661275" y="2853688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2150" y="1712025"/>
            <a:ext cx="5888700" cy="11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_1_1_1_2_1_1_1_1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subTitle" idx="1"/>
          </p:nvPr>
        </p:nvSpPr>
        <p:spPr>
          <a:xfrm>
            <a:off x="1316638" y="2361225"/>
            <a:ext cx="1959600" cy="75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ctrTitle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DESIGN">
  <p:cSld name="TITLE_1_1_1_1_1_1_2_1">
    <p:bg>
      <p:bgPr>
        <a:noFill/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ctrTitle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1957050" y="1231875"/>
            <a:ext cx="5229900" cy="1027200"/>
          </a:xfrm>
          <a:prstGeom prst="rect">
            <a:avLst/>
          </a:prstGeom>
          <a:solidFill>
            <a:srgbClr val="FF87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"/>
          </p:nvPr>
        </p:nvSpPr>
        <p:spPr>
          <a:xfrm>
            <a:off x="2181450" y="1456573"/>
            <a:ext cx="4781100" cy="577800"/>
          </a:xfrm>
          <a:prstGeom prst="rect">
            <a:avLst/>
          </a:prstGeom>
        </p:spPr>
        <p:txBody>
          <a:bodyPr spcFirstLastPara="1" wrap="square" lIns="91425" tIns="198000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body" idx="2"/>
          </p:nvPr>
        </p:nvSpPr>
        <p:spPr>
          <a:xfrm>
            <a:off x="2934600" y="2406175"/>
            <a:ext cx="3274800" cy="1393800"/>
          </a:xfrm>
          <a:prstGeom prst="rect">
            <a:avLst/>
          </a:prstGeom>
        </p:spPr>
        <p:txBody>
          <a:bodyPr spcFirstLastPara="1" wrap="square" lIns="91425" tIns="91425" rIns="91425" bIns="0" anchor="ctr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Char char="●"/>
              <a:defRPr sz="1200">
                <a:solidFill>
                  <a:srgbClr val="466269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Char char="○"/>
              <a:defRPr sz="1200">
                <a:solidFill>
                  <a:srgbClr val="466269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Char char="■"/>
              <a:defRPr sz="1200">
                <a:solidFill>
                  <a:srgbClr val="466269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Char char="●"/>
              <a:defRPr sz="1200">
                <a:solidFill>
                  <a:srgbClr val="466269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Char char="○"/>
              <a:defRPr sz="1200">
                <a:solidFill>
                  <a:srgbClr val="466269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Char char="■"/>
              <a:defRPr sz="1200">
                <a:solidFill>
                  <a:srgbClr val="466269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Char char="●"/>
              <a:defRPr sz="1200">
                <a:solidFill>
                  <a:srgbClr val="466269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Char char="○"/>
              <a:defRPr sz="1200">
                <a:solidFill>
                  <a:srgbClr val="466269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66269"/>
              </a:buClr>
              <a:buSzPts val="1200"/>
              <a:buChar char="■"/>
              <a:defRPr sz="12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_1_1_1_1_1_1_4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ctrTitle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5330756" y="1444125"/>
            <a:ext cx="2989500" cy="577800"/>
          </a:xfrm>
          <a:prstGeom prst="rect">
            <a:avLst/>
          </a:prstGeom>
        </p:spPr>
        <p:txBody>
          <a:bodyPr spcFirstLastPara="1" wrap="square" lIns="91425" tIns="19800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2"/>
          </p:nvPr>
        </p:nvSpPr>
        <p:spPr>
          <a:xfrm>
            <a:off x="5330756" y="2282850"/>
            <a:ext cx="2989500" cy="577800"/>
          </a:xfrm>
          <a:prstGeom prst="rect">
            <a:avLst/>
          </a:prstGeom>
        </p:spPr>
        <p:txBody>
          <a:bodyPr spcFirstLastPara="1" wrap="square" lIns="91425" tIns="19800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3"/>
          </p:nvPr>
        </p:nvSpPr>
        <p:spPr>
          <a:xfrm>
            <a:off x="5330756" y="3121575"/>
            <a:ext cx="2989500" cy="577800"/>
          </a:xfrm>
          <a:prstGeom prst="rect">
            <a:avLst/>
          </a:prstGeom>
        </p:spPr>
        <p:txBody>
          <a:bodyPr spcFirstLastPara="1" wrap="square" lIns="91425" tIns="19800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_1_1_1_1_1_1_1">
    <p:bg>
      <p:bgPr>
        <a:noFill/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subTitle" idx="1"/>
          </p:nvPr>
        </p:nvSpPr>
        <p:spPr>
          <a:xfrm>
            <a:off x="1648900" y="2853688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ctrTitle"/>
          </p:nvPr>
        </p:nvSpPr>
        <p:spPr>
          <a:xfrm>
            <a:off x="109775" y="1712025"/>
            <a:ext cx="5888700" cy="11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4">
  <p:cSld name="CUSTOM">
    <p:bg>
      <p:bgPr>
        <a:noFill/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subTitle" idx="1"/>
          </p:nvPr>
        </p:nvSpPr>
        <p:spPr>
          <a:xfrm>
            <a:off x="3978050" y="2438625"/>
            <a:ext cx="3097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">
    <p:bg>
      <p:bgPr>
        <a:noFill/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ITLE_1">
    <p:bg>
      <p:bgPr>
        <a:noFill/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2315388" y="2072050"/>
            <a:ext cx="234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924688" y="1590625"/>
            <a:ext cx="1123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3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 idx="3"/>
          </p:nvPr>
        </p:nvSpPr>
        <p:spPr>
          <a:xfrm>
            <a:off x="4486813" y="2072050"/>
            <a:ext cx="234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4" hasCustomPrompt="1"/>
          </p:nvPr>
        </p:nvSpPr>
        <p:spPr>
          <a:xfrm>
            <a:off x="5096113" y="1590625"/>
            <a:ext cx="1123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3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5"/>
          </p:nvPr>
        </p:nvSpPr>
        <p:spPr>
          <a:xfrm>
            <a:off x="2315388" y="2975075"/>
            <a:ext cx="234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6" hasCustomPrompt="1"/>
          </p:nvPr>
        </p:nvSpPr>
        <p:spPr>
          <a:xfrm>
            <a:off x="2924688" y="2493650"/>
            <a:ext cx="1123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3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7"/>
          </p:nvPr>
        </p:nvSpPr>
        <p:spPr>
          <a:xfrm>
            <a:off x="4486813" y="2975075"/>
            <a:ext cx="234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8" hasCustomPrompt="1"/>
          </p:nvPr>
        </p:nvSpPr>
        <p:spPr>
          <a:xfrm>
            <a:off x="5096113" y="2493650"/>
            <a:ext cx="1123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3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009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">
  <p:cSld name="TITLE_1_1">
    <p:bg>
      <p:bgPr>
        <a:noFill/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 flipH="1">
            <a:off x="2848475" y="2263275"/>
            <a:ext cx="3447000" cy="8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420950" y="1603325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381">
          <p15:clr>
            <a:srgbClr val="FA7B17"/>
          </p15:clr>
        </p15:guide>
        <p15:guide id="2" orient="horz" pos="1448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_1">
    <p:bg>
      <p:bgPr>
        <a:noFill/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ctrTitle"/>
          </p:nvPr>
        </p:nvSpPr>
        <p:spPr>
          <a:xfrm>
            <a:off x="3541876" y="3069075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2515950" y="2698125"/>
            <a:ext cx="411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">
  <p:cSld name="TITLE_1_1_1_2">
    <p:bg>
      <p:bgPr>
        <a:noFill/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ctrTitle"/>
          </p:nvPr>
        </p:nvSpPr>
        <p:spPr>
          <a:xfrm>
            <a:off x="5516950" y="1882850"/>
            <a:ext cx="2660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3000">
                <a:solidFill>
                  <a:srgbClr val="46626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1"/>
          </p:nvPr>
        </p:nvSpPr>
        <p:spPr>
          <a:xfrm>
            <a:off x="4313975" y="2539125"/>
            <a:ext cx="3862800" cy="20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TITLE_1_1_1_2_1">
    <p:bg>
      <p:bgPr>
        <a:noFill/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ctrTitle"/>
          </p:nvPr>
        </p:nvSpPr>
        <p:spPr>
          <a:xfrm>
            <a:off x="4780212" y="1600200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4780212" y="2042500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ctrTitle" idx="2"/>
          </p:nvPr>
        </p:nvSpPr>
        <p:spPr>
          <a:xfrm>
            <a:off x="4780212" y="3359578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3"/>
          </p:nvPr>
        </p:nvSpPr>
        <p:spPr>
          <a:xfrm>
            <a:off x="4780212" y="3801878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ctrTitle" idx="4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ctrTitle" idx="5"/>
          </p:nvPr>
        </p:nvSpPr>
        <p:spPr>
          <a:xfrm>
            <a:off x="1172100" y="1600200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ubTitle" idx="6"/>
          </p:nvPr>
        </p:nvSpPr>
        <p:spPr>
          <a:xfrm>
            <a:off x="1172149" y="2042500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ctrTitle" idx="7"/>
          </p:nvPr>
        </p:nvSpPr>
        <p:spPr>
          <a:xfrm>
            <a:off x="1172100" y="3359578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ubTitle" idx="8"/>
          </p:nvPr>
        </p:nvSpPr>
        <p:spPr>
          <a:xfrm>
            <a:off x="1172149" y="3801878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40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CUSTOM_2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ctrTitle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+ TEXT ">
  <p:cSld name="TITLE_1_1_1_1_1_2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 hasCustomPrompt="1"/>
          </p:nvPr>
        </p:nvSpPr>
        <p:spPr>
          <a:xfrm>
            <a:off x="2939475" y="2199650"/>
            <a:ext cx="3265200" cy="61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3" name="Google Shape;43;p9"/>
          <p:cNvSpPr txBox="1">
            <a:spLocks noGrp="1"/>
          </p:cNvSpPr>
          <p:nvPr>
            <p:ph type="title" idx="2" hasCustomPrompt="1"/>
          </p:nvPr>
        </p:nvSpPr>
        <p:spPr>
          <a:xfrm>
            <a:off x="2939475" y="3194300"/>
            <a:ext cx="3265200" cy="61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4" name="Google Shape;44;p9"/>
          <p:cNvSpPr txBox="1">
            <a:spLocks noGrp="1"/>
          </p:cNvSpPr>
          <p:nvPr>
            <p:ph type="title" idx="3" hasCustomPrompt="1"/>
          </p:nvPr>
        </p:nvSpPr>
        <p:spPr>
          <a:xfrm>
            <a:off x="2939475" y="1158875"/>
            <a:ext cx="3265200" cy="61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389050" y="1665438"/>
            <a:ext cx="4365900" cy="2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4"/>
          </p:nvPr>
        </p:nvSpPr>
        <p:spPr>
          <a:xfrm>
            <a:off x="2389050" y="2660038"/>
            <a:ext cx="4365900" cy="2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5"/>
          </p:nvPr>
        </p:nvSpPr>
        <p:spPr>
          <a:xfrm>
            <a:off x="2389050" y="3654638"/>
            <a:ext cx="4365900" cy="2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">
  <p:cSld name="TITLE_1_1_1_2_1_1_1">
    <p:bg>
      <p:bgPr>
        <a:noFill/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ctrTitle"/>
          </p:nvPr>
        </p:nvSpPr>
        <p:spPr>
          <a:xfrm>
            <a:off x="1041275" y="2841338"/>
            <a:ext cx="2445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ubTitle" idx="1"/>
          </p:nvPr>
        </p:nvSpPr>
        <p:spPr>
          <a:xfrm>
            <a:off x="1284275" y="3262563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ctrTitle" idx="2"/>
          </p:nvPr>
        </p:nvSpPr>
        <p:spPr>
          <a:xfrm>
            <a:off x="3247389" y="2841338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ubTitle" idx="3"/>
          </p:nvPr>
        </p:nvSpPr>
        <p:spPr>
          <a:xfrm>
            <a:off x="3580989" y="3262563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ctrTitle" idx="4"/>
          </p:nvPr>
        </p:nvSpPr>
        <p:spPr>
          <a:xfrm>
            <a:off x="5521877" y="2841338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ubTitle" idx="5"/>
          </p:nvPr>
        </p:nvSpPr>
        <p:spPr>
          <a:xfrm>
            <a:off x="5855477" y="3262563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ctrTitle" idx="6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  <p:sldLayoutId id="2147483660" r:id="rId12"/>
    <p:sldLayoutId id="2147483661" r:id="rId13"/>
    <p:sldLayoutId id="2147483664" r:id="rId14"/>
    <p:sldLayoutId id="2147483665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0.jpeg"/><Relationship Id="rId3" Type="http://schemas.openxmlformats.org/officeDocument/2006/relationships/image" Target="../media/image30.png"/><Relationship Id="rId7" Type="http://schemas.openxmlformats.org/officeDocument/2006/relationships/image" Target="../media/image7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38.jpeg"/><Relationship Id="rId5" Type="http://schemas.openxmlformats.org/officeDocument/2006/relationships/image" Target="../media/image9.pn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27.png"/><Relationship Id="rId1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3.jpeg"/><Relationship Id="rId18" Type="http://schemas.openxmlformats.org/officeDocument/2006/relationships/image" Target="../media/image48.jpe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32.png"/><Relationship Id="rId5" Type="http://schemas.openxmlformats.org/officeDocument/2006/relationships/image" Target="../media/image9.png"/><Relationship Id="rId15" Type="http://schemas.openxmlformats.org/officeDocument/2006/relationships/image" Target="../media/image45.jpeg"/><Relationship Id="rId10" Type="http://schemas.openxmlformats.org/officeDocument/2006/relationships/image" Target="../media/image27.png"/><Relationship Id="rId19" Type="http://schemas.openxmlformats.org/officeDocument/2006/relationships/image" Target="../media/image49.jpeg"/><Relationship Id="rId4" Type="http://schemas.openxmlformats.org/officeDocument/2006/relationships/image" Target="../media/image4.png"/><Relationship Id="rId9" Type="http://schemas.openxmlformats.org/officeDocument/2006/relationships/image" Target="../media/image17.png"/><Relationship Id="rId1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1.jpe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32.png"/><Relationship Id="rId5" Type="http://schemas.openxmlformats.org/officeDocument/2006/relationships/image" Target="../media/image9.png"/><Relationship Id="rId15" Type="http://schemas.openxmlformats.org/officeDocument/2006/relationships/image" Target="../media/image53.jpe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17.png"/><Relationship Id="rId1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4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9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e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12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diagramData" Target="../diagrams/data1.xml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jpeg"/><Relationship Id="rId14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10" Type="http://schemas.openxmlformats.org/officeDocument/2006/relationships/image" Target="../media/image26.jpeg"/><Relationship Id="rId4" Type="http://schemas.openxmlformats.org/officeDocument/2006/relationships/image" Target="../media/image22.pn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diagramData" Target="../diagrams/data2.xml"/><Relationship Id="rId5" Type="http://schemas.openxmlformats.org/officeDocument/2006/relationships/image" Target="../media/image27.png"/><Relationship Id="rId10" Type="http://schemas.openxmlformats.org/officeDocument/2006/relationships/image" Target="../media/image28.jpeg"/><Relationship Id="rId4" Type="http://schemas.openxmlformats.org/officeDocument/2006/relationships/image" Target="../media/image3.png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4.jpe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32.png"/><Relationship Id="rId5" Type="http://schemas.openxmlformats.org/officeDocument/2006/relationships/image" Target="../media/image9.png"/><Relationship Id="rId15" Type="http://schemas.openxmlformats.org/officeDocument/2006/relationships/image" Target="../media/image36.jpe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17.png"/><Relationship Id="rId1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2"/>
          <p:cNvPicPr preferRelativeResize="0"/>
          <p:nvPr/>
        </p:nvPicPr>
        <p:blipFill rotWithShape="1">
          <a:blip r:embed="rId3">
            <a:alphaModFix/>
          </a:blip>
          <a:srcRect l="8270" r="8270" b="30206"/>
          <a:stretch/>
        </p:blipFill>
        <p:spPr>
          <a:xfrm rot="-2336284">
            <a:off x="-305633" y="259816"/>
            <a:ext cx="5433711" cy="340481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2"/>
          <p:cNvSpPr txBox="1">
            <a:spLocks noGrp="1"/>
          </p:cNvSpPr>
          <p:nvPr>
            <p:ph type="ctrTitle"/>
          </p:nvPr>
        </p:nvSpPr>
        <p:spPr>
          <a:xfrm>
            <a:off x="733424" y="1087474"/>
            <a:ext cx="4468219" cy="12789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zh-TW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魚</a:t>
            </a:r>
            <a:r>
              <a:rPr lang="zh-TW" altLang="zh-TW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滅之刃</a:t>
            </a:r>
            <a:r>
              <a:rPr lang="zh-TW" altLang="zh-TW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－</a:t>
            </a:r>
            <a:r>
              <a:rPr lang="en-US" altLang="zh-TW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lang="zh-TW" altLang="zh-TW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智慧的捕魚老手</a:t>
            </a:r>
            <a:endParaRPr lang="zh-TW" alt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733424" y="2627794"/>
            <a:ext cx="422566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花蓮縣中正國小  </a:t>
            </a:r>
            <a:r>
              <a:rPr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程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睿宇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張淳淇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6" name="Google Shape;10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970117" y="3683475"/>
            <a:ext cx="590575" cy="13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9274" y="4291775"/>
            <a:ext cx="437100" cy="2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2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-8100000">
            <a:off x="3493537" y="1865630"/>
            <a:ext cx="528576" cy="107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2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-5946971">
            <a:off x="684936" y="112405"/>
            <a:ext cx="528576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2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6035288">
            <a:off x="7743112" y="259155"/>
            <a:ext cx="528575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31868">
            <a:off x="6869810" y="1401185"/>
            <a:ext cx="1825008" cy="3535226"/>
          </a:xfrm>
          <a:prstGeom prst="rect">
            <a:avLst/>
          </a:prstGeom>
        </p:spPr>
      </p:pic>
      <p:pic>
        <p:nvPicPr>
          <p:cNvPr id="103" name="Google Shape;103;p22"/>
          <p:cNvPicPr preferRelativeResize="0"/>
          <p:nvPr/>
        </p:nvPicPr>
        <p:blipFill rotWithShape="1">
          <a:blip r:embed="rId8">
            <a:alphaModFix/>
          </a:blip>
          <a:srcRect r="11323" b="10402"/>
          <a:stretch/>
        </p:blipFill>
        <p:spPr>
          <a:xfrm>
            <a:off x="4150037" y="2360364"/>
            <a:ext cx="3583535" cy="2783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0476" y="3961407"/>
            <a:ext cx="610860" cy="40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 rotWithShape="1">
          <a:blip r:embed="rId4">
            <a:alphaModFix/>
          </a:blip>
          <a:srcRect b="41410"/>
          <a:stretch/>
        </p:blipFill>
        <p:spPr>
          <a:xfrm flipH="1">
            <a:off x="3473726" y="677775"/>
            <a:ext cx="1687300" cy="114535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9"/>
          <p:cNvSpPr txBox="1">
            <a:spLocks noGrp="1"/>
          </p:cNvSpPr>
          <p:nvPr>
            <p:ph type="title"/>
          </p:nvPr>
        </p:nvSpPr>
        <p:spPr>
          <a:xfrm>
            <a:off x="2181176" y="1146586"/>
            <a:ext cx="4573774" cy="61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(</a:t>
            </a:r>
            <a:r>
              <a:rPr lang="zh-TW" altLang="en-US" sz="2800" dirty="0" smtClean="0"/>
              <a:t>二</a:t>
            </a:r>
            <a:r>
              <a:rPr lang="en-US" altLang="zh-TW" sz="2800" dirty="0" smtClean="0"/>
              <a:t>)</a:t>
            </a:r>
            <a:r>
              <a:rPr lang="zh-TW" altLang="zh-TW" sz="2800" b="1" dirty="0" smtClean="0"/>
              <a:t>第</a:t>
            </a:r>
            <a:r>
              <a:rPr lang="zh-TW" altLang="en-US" sz="2800" b="1" dirty="0" smtClean="0"/>
              <a:t>二</a:t>
            </a:r>
            <a:r>
              <a:rPr lang="zh-TW" altLang="zh-TW" sz="2800" b="1" dirty="0" smtClean="0"/>
              <a:t>代</a:t>
            </a:r>
            <a:r>
              <a:rPr lang="zh-TW" altLang="zh-TW" sz="2800" b="1" dirty="0"/>
              <a:t>魚叉</a:t>
            </a:r>
            <a:endParaRPr lang="en-US" altLang="zh-TW" sz="2800" b="1" dirty="0"/>
          </a:p>
        </p:txBody>
      </p:sp>
      <p:pic>
        <p:nvPicPr>
          <p:cNvPr id="244" name="Google Shape;244;p29"/>
          <p:cNvPicPr preferRelativeResize="0"/>
          <p:nvPr/>
        </p:nvPicPr>
        <p:blipFill rotWithShape="1">
          <a:blip r:embed="rId5">
            <a:alphaModFix/>
          </a:blip>
          <a:srcRect l="35769" t="-15946" b="32717"/>
          <a:stretch/>
        </p:blipFill>
        <p:spPr>
          <a:xfrm flipH="1">
            <a:off x="7513249" y="4741100"/>
            <a:ext cx="1630751" cy="4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9"/>
          <p:cNvPicPr preferRelativeResize="0"/>
          <p:nvPr/>
        </p:nvPicPr>
        <p:blipFill rotWithShape="1">
          <a:blip r:embed="rId6">
            <a:alphaModFix/>
          </a:blip>
          <a:srcRect l="-7603" t="-8044" r="-7603" b="-8032"/>
          <a:stretch/>
        </p:blipFill>
        <p:spPr>
          <a:xfrm>
            <a:off x="1089245" y="1859299"/>
            <a:ext cx="1007150" cy="83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814374" y="1243250"/>
            <a:ext cx="620951" cy="7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7796075" y="1158875"/>
            <a:ext cx="934425" cy="10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4144537" y="4497425"/>
            <a:ext cx="490676" cy="29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54021" y="2008231"/>
            <a:ext cx="1092700" cy="45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34906" y="488628"/>
            <a:ext cx="712842" cy="40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23475" y="3626675"/>
            <a:ext cx="559499" cy="5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4426851" y="4315504"/>
            <a:ext cx="349302" cy="20992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矩形 19"/>
          <p:cNvSpPr/>
          <p:nvPr/>
        </p:nvSpPr>
        <p:spPr>
          <a:xfrm>
            <a:off x="732475" y="440279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/>
              <a:t>三</a:t>
            </a:r>
            <a:r>
              <a:rPr lang="zh-TW" altLang="zh-TW" sz="2800" b="1" dirty="0" smtClean="0"/>
              <a:t>、</a:t>
            </a:r>
            <a:r>
              <a:rPr lang="zh-TW" altLang="en-US" sz="2800" b="1" dirty="0" smtClean="0"/>
              <a:t>製作魚叉</a:t>
            </a:r>
            <a:endParaRPr lang="zh-TW" altLang="en-US" sz="2800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37886578"/>
              </p:ext>
            </p:extLst>
          </p:nvPr>
        </p:nvGraphicFramePr>
        <p:xfrm>
          <a:off x="1435325" y="1828800"/>
          <a:ext cx="6381764" cy="209452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62480"/>
                <a:gridCol w="2146724"/>
                <a:gridCol w="2172560"/>
              </a:tblGrid>
              <a:tr h="12976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222222"/>
                        </a:solidFill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222222"/>
                        </a:solidFill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</a:tr>
              <a:tr h="796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/>
                        <a:t>(1)</a:t>
                      </a:r>
                      <a:r>
                        <a:rPr lang="zh-TW" sz="1200" dirty="0"/>
                        <a:t>選較直的竹子，選擇的方法是用平視來看竹子直不直。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(2)</a:t>
                      </a:r>
                      <a:r>
                        <a:rPr lang="zh-TW" sz="1200" dirty="0"/>
                        <a:t>竹子的長度取使用者手臂的</a:t>
                      </a:r>
                      <a:r>
                        <a:rPr lang="en-US" sz="1200" dirty="0"/>
                        <a:t>1.5</a:t>
                      </a:r>
                      <a:r>
                        <a:rPr lang="zh-TW" sz="1200" dirty="0"/>
                        <a:t>倍長，砍竹子的時候要用鋸子，用刀子會容易滑掉。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(3)</a:t>
                      </a:r>
                      <a:r>
                        <a:rPr lang="zh-TW" sz="1200" dirty="0"/>
                        <a:t>鋸掉竹葉和葉鞘，防止射魚叉時卡到手。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zh-TW" sz="1200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052" name="image2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70" t="19608" r="4993" b="10979"/>
          <a:stretch>
            <a:fillRect/>
          </a:stretch>
        </p:blipFill>
        <p:spPr bwMode="auto">
          <a:xfrm>
            <a:off x="1450747" y="1898073"/>
            <a:ext cx="1921109" cy="119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image1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90" r="13405"/>
          <a:stretch>
            <a:fillRect/>
          </a:stretch>
        </p:blipFill>
        <p:spPr bwMode="auto">
          <a:xfrm>
            <a:off x="4627419" y="1863986"/>
            <a:ext cx="918570" cy="121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24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776"/>
          <a:stretch>
            <a:fillRect/>
          </a:stretch>
        </p:blipFill>
        <p:spPr bwMode="auto">
          <a:xfrm>
            <a:off x="3546765" y="1875326"/>
            <a:ext cx="1064912" cy="122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17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9573" y="1870364"/>
            <a:ext cx="1846595" cy="126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4728751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0476" y="3961407"/>
            <a:ext cx="610860" cy="40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 rotWithShape="1">
          <a:blip r:embed="rId4">
            <a:alphaModFix/>
          </a:blip>
          <a:srcRect b="41410"/>
          <a:stretch/>
        </p:blipFill>
        <p:spPr>
          <a:xfrm flipH="1">
            <a:off x="3473726" y="677775"/>
            <a:ext cx="1687300" cy="114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9"/>
          <p:cNvPicPr preferRelativeResize="0"/>
          <p:nvPr/>
        </p:nvPicPr>
        <p:blipFill rotWithShape="1">
          <a:blip r:embed="rId5">
            <a:alphaModFix/>
          </a:blip>
          <a:srcRect l="35769" t="-15946" b="32717"/>
          <a:stretch/>
        </p:blipFill>
        <p:spPr>
          <a:xfrm flipH="1">
            <a:off x="7513249" y="4741100"/>
            <a:ext cx="1630751" cy="4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9"/>
          <p:cNvPicPr preferRelativeResize="0"/>
          <p:nvPr/>
        </p:nvPicPr>
        <p:blipFill rotWithShape="1">
          <a:blip r:embed="rId6">
            <a:alphaModFix/>
          </a:blip>
          <a:srcRect l="-5604" t="-5890" r="-5604" b="-5879"/>
          <a:stretch/>
        </p:blipFill>
        <p:spPr>
          <a:xfrm rot="1498642">
            <a:off x="6364873" y="2282975"/>
            <a:ext cx="2546450" cy="243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9"/>
          <p:cNvPicPr preferRelativeResize="0"/>
          <p:nvPr/>
        </p:nvPicPr>
        <p:blipFill rotWithShape="1">
          <a:blip r:embed="rId7">
            <a:alphaModFix/>
          </a:blip>
          <a:srcRect l="-7603" t="-8044" r="-7603" b="-8032"/>
          <a:stretch/>
        </p:blipFill>
        <p:spPr>
          <a:xfrm>
            <a:off x="1089245" y="1859299"/>
            <a:ext cx="1007150" cy="83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814374" y="1243250"/>
            <a:ext cx="620951" cy="7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7796075" y="1158875"/>
            <a:ext cx="934425" cy="10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144537" y="4497425"/>
            <a:ext cx="490676" cy="29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54021" y="2008231"/>
            <a:ext cx="1092700" cy="45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34906" y="488628"/>
            <a:ext cx="712842" cy="40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23475" y="3626675"/>
            <a:ext cx="559499" cy="5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426851" y="4315504"/>
            <a:ext cx="349302" cy="20992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62519012"/>
              </p:ext>
            </p:extLst>
          </p:nvPr>
        </p:nvGraphicFramePr>
        <p:xfrm>
          <a:off x="1346189" y="424948"/>
          <a:ext cx="6187441" cy="225637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38657"/>
                <a:gridCol w="2069463"/>
                <a:gridCol w="1979321"/>
              </a:tblGrid>
              <a:tr h="12280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222222"/>
                        </a:solidFill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</a:t>
                      </a:r>
                      <a:endParaRPr lang="en-US" sz="120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222222"/>
                        </a:solidFill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</a:tr>
              <a:tr h="10282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(4)</a:t>
                      </a:r>
                      <a:r>
                        <a:rPr lang="zh-TW" sz="1200" dirty="0"/>
                        <a:t>用火烤竹子至變成黃色，代表它的水分被烤乾了，目的是防止竹子日後變形及變得更筆直，陰乾的效果會更好，但是比起火烤需花比較多時間。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(5)</a:t>
                      </a:r>
                      <a:r>
                        <a:rPr lang="zh-TW" sz="1200" dirty="0"/>
                        <a:t>固定魚叉的箭頭，一般是使用金屬材質箭頭，但安全起見用竹籤取代，接著用膠帶把箭頭固定在魚叉上。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(6)</a:t>
                      </a:r>
                      <a:r>
                        <a:rPr lang="zh-TW" sz="1200" dirty="0"/>
                        <a:t>在箭頭上做倒鉤，目的是不讓抓到的魚輕易逃脫。</a:t>
                      </a: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zh-TW" sz="1200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76" name="image23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60" t="3262" r="20187" b="22862"/>
          <a:stretch>
            <a:fillRect/>
          </a:stretch>
        </p:blipFill>
        <p:spPr bwMode="auto">
          <a:xfrm rot="5400000">
            <a:off x="1815647" y="284545"/>
            <a:ext cx="1187450" cy="144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image18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00" t="13858" r="32635" b="12930"/>
          <a:stretch>
            <a:fillRect/>
          </a:stretch>
        </p:blipFill>
        <p:spPr bwMode="auto">
          <a:xfrm>
            <a:off x="3567550" y="488628"/>
            <a:ext cx="822325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image16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78" t="11311" r="684"/>
          <a:stretch>
            <a:fillRect/>
          </a:stretch>
        </p:blipFill>
        <p:spPr bwMode="auto">
          <a:xfrm rot="5400000">
            <a:off x="4422850" y="589344"/>
            <a:ext cx="1144588" cy="88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image20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6620" y="480742"/>
            <a:ext cx="1463675" cy="115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4894264"/>
              </p:ext>
            </p:extLst>
          </p:nvPr>
        </p:nvGraphicFramePr>
        <p:xfrm>
          <a:off x="1359281" y="2810340"/>
          <a:ext cx="6187440" cy="214947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62480"/>
                <a:gridCol w="1695563"/>
                <a:gridCol w="2429397"/>
              </a:tblGrid>
              <a:tr h="14077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222222"/>
                        </a:solidFill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endParaRPr lang="en-US" sz="120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</a:tr>
              <a:tr h="741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(7)</a:t>
                      </a:r>
                      <a:r>
                        <a:rPr lang="zh-TW" sz="1200" dirty="0"/>
                        <a:t>因為我們使用的是竹籤，所以容易斷掉，因此用快乾膠讓它變得更堅固。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(8)</a:t>
                      </a:r>
                      <a:r>
                        <a:rPr lang="zh-TW" sz="1200" dirty="0"/>
                        <a:t>接下來打洞在尾端。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zh-TW" sz="12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(9)</a:t>
                      </a:r>
                      <a:r>
                        <a:rPr lang="zh-TW" sz="1200" dirty="0"/>
                        <a:t>用棉線穿過去，並且打結，讓棉線可以卡在洞裡。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 </a:t>
                      </a:r>
                      <a:endParaRPr lang="zh-TW" sz="1200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80" name="image2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8964" y="2810341"/>
            <a:ext cx="1774825" cy="127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image19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7550" y="2913268"/>
            <a:ext cx="1431925" cy="131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image5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71"/>
          <a:stretch>
            <a:fillRect/>
          </a:stretch>
        </p:blipFill>
        <p:spPr bwMode="auto">
          <a:xfrm>
            <a:off x="5243220" y="2941130"/>
            <a:ext cx="1265237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image6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4827" y="2964030"/>
            <a:ext cx="944562" cy="107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8215579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0476" y="3961407"/>
            <a:ext cx="610860" cy="40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 rotWithShape="1">
          <a:blip r:embed="rId4">
            <a:alphaModFix/>
          </a:blip>
          <a:srcRect b="41410"/>
          <a:stretch/>
        </p:blipFill>
        <p:spPr>
          <a:xfrm flipH="1">
            <a:off x="3473726" y="677775"/>
            <a:ext cx="1687300" cy="114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9"/>
          <p:cNvPicPr preferRelativeResize="0"/>
          <p:nvPr/>
        </p:nvPicPr>
        <p:blipFill rotWithShape="1">
          <a:blip r:embed="rId5">
            <a:alphaModFix/>
          </a:blip>
          <a:srcRect l="35769" t="-15946" b="32717"/>
          <a:stretch/>
        </p:blipFill>
        <p:spPr>
          <a:xfrm flipH="1">
            <a:off x="7513249" y="4741100"/>
            <a:ext cx="1630751" cy="4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9"/>
          <p:cNvPicPr preferRelativeResize="0"/>
          <p:nvPr/>
        </p:nvPicPr>
        <p:blipFill rotWithShape="1">
          <a:blip r:embed="rId6">
            <a:alphaModFix/>
          </a:blip>
          <a:srcRect l="-5604" t="-5890" r="-5604" b="-5879"/>
          <a:stretch/>
        </p:blipFill>
        <p:spPr>
          <a:xfrm rot="1498642">
            <a:off x="6364873" y="2282975"/>
            <a:ext cx="2546450" cy="243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9"/>
          <p:cNvPicPr preferRelativeResize="0"/>
          <p:nvPr/>
        </p:nvPicPr>
        <p:blipFill rotWithShape="1">
          <a:blip r:embed="rId7">
            <a:alphaModFix/>
          </a:blip>
          <a:srcRect l="-7603" t="-8044" r="-7603" b="-8032"/>
          <a:stretch/>
        </p:blipFill>
        <p:spPr>
          <a:xfrm>
            <a:off x="1089245" y="1859299"/>
            <a:ext cx="1007150" cy="83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814374" y="1243250"/>
            <a:ext cx="620951" cy="7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7796075" y="1158875"/>
            <a:ext cx="934425" cy="10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144537" y="4497425"/>
            <a:ext cx="490676" cy="29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54021" y="2008231"/>
            <a:ext cx="1092700" cy="45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34906" y="488628"/>
            <a:ext cx="712842" cy="40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23475" y="3626675"/>
            <a:ext cx="559499" cy="5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426851" y="4315504"/>
            <a:ext cx="349302" cy="20992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99104397"/>
              </p:ext>
            </p:extLst>
          </p:nvPr>
        </p:nvGraphicFramePr>
        <p:xfrm>
          <a:off x="1690366" y="661272"/>
          <a:ext cx="6187440" cy="181483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62480"/>
                <a:gridCol w="2055497"/>
                <a:gridCol w="2069463"/>
              </a:tblGrid>
              <a:tr h="14077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222222"/>
                        </a:solidFill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</a:t>
                      </a:r>
                      <a:endParaRPr lang="en-US" sz="120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222222"/>
                        </a:solidFill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</a:tr>
              <a:tr h="4070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(10)</a:t>
                      </a:r>
                      <a:r>
                        <a:rPr lang="zh-TW" sz="1200" dirty="0"/>
                        <a:t>用束帶把棉線和橡皮繩綁在一起。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(11)</a:t>
                      </a:r>
                      <a:r>
                        <a:rPr lang="zh-TW" sz="1200" dirty="0"/>
                        <a:t>把彈性繩繞成手指大小的圓圈，並用束帶綁起來。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(12)</a:t>
                      </a:r>
                      <a:r>
                        <a:rPr lang="zh-TW" sz="1200" dirty="0"/>
                        <a:t>用膠帶把束帶包起來，避免刮傷手。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100" name="image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88" t="8749" r="9367" b="21249"/>
          <a:stretch>
            <a:fillRect/>
          </a:stretch>
        </p:blipFill>
        <p:spPr bwMode="auto">
          <a:xfrm>
            <a:off x="1690049" y="660637"/>
            <a:ext cx="169227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image4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355" r="40228"/>
          <a:stretch>
            <a:fillRect/>
          </a:stretch>
        </p:blipFill>
        <p:spPr bwMode="auto">
          <a:xfrm>
            <a:off x="3849296" y="754924"/>
            <a:ext cx="846137" cy="117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image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62" t="13113" b="9836"/>
          <a:stretch>
            <a:fillRect/>
          </a:stretch>
        </p:blipFill>
        <p:spPr bwMode="auto">
          <a:xfrm>
            <a:off x="4746521" y="746987"/>
            <a:ext cx="9906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image7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191"/>
          <a:stretch>
            <a:fillRect/>
          </a:stretch>
        </p:blipFill>
        <p:spPr bwMode="auto">
          <a:xfrm>
            <a:off x="6087706" y="797451"/>
            <a:ext cx="1676400" cy="116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69814094"/>
              </p:ext>
            </p:extLst>
          </p:nvPr>
        </p:nvGraphicFramePr>
        <p:xfrm>
          <a:off x="3199096" y="2663097"/>
          <a:ext cx="3421380" cy="216471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21380"/>
              </a:tblGrid>
              <a:tr h="18370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222222"/>
                        </a:solidFill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</a:tr>
              <a:tr h="3276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(13)</a:t>
                      </a:r>
                      <a:r>
                        <a:rPr lang="zh-TW" sz="1200" dirty="0"/>
                        <a:t>大功告成了，和講師拍一張照。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101" name="image8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0618" y="2702190"/>
            <a:ext cx="2621266" cy="161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1436799"/>
      </p:ext>
    </p:extLst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358937" y="70200"/>
            <a:ext cx="1200296" cy="139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2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rot="-668793">
            <a:off x="1698214" y="4291434"/>
            <a:ext cx="521742" cy="32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955034">
            <a:off x="491868" y="3212807"/>
            <a:ext cx="673314" cy="78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2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rot="8176149">
            <a:off x="6757248" y="4591573"/>
            <a:ext cx="359699" cy="22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06855">
            <a:off x="7894868" y="4062057"/>
            <a:ext cx="673314" cy="78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2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rot="8176149">
            <a:off x="8184673" y="555623"/>
            <a:ext cx="359699" cy="22153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矩形 15"/>
          <p:cNvSpPr/>
          <p:nvPr/>
        </p:nvSpPr>
        <p:spPr>
          <a:xfrm>
            <a:off x="732475" y="440279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 smtClean="0"/>
              <a:t>四</a:t>
            </a:r>
            <a:r>
              <a:rPr lang="zh-TW" altLang="zh-TW" sz="2800" b="1" dirty="0" smtClean="0"/>
              <a:t>、</a:t>
            </a:r>
            <a:r>
              <a:rPr lang="zh-TW" altLang="en-US" sz="2800" b="1" dirty="0" smtClean="0"/>
              <a:t>實驗</a:t>
            </a:r>
            <a:r>
              <a:rPr lang="zh-TW" altLang="en-US" sz="2800" b="1" dirty="0"/>
              <a:t>步驟</a:t>
            </a:r>
            <a:endParaRPr lang="zh-TW" altLang="en-US" sz="2800" dirty="0"/>
          </a:p>
        </p:txBody>
      </p:sp>
      <p:sp>
        <p:nvSpPr>
          <p:cNvPr id="3" name="矩形 2"/>
          <p:cNvSpPr/>
          <p:nvPr/>
        </p:nvSpPr>
        <p:spPr>
          <a:xfrm>
            <a:off x="1128923" y="934121"/>
            <a:ext cx="74955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200" dirty="0"/>
              <a:t>(</a:t>
            </a:r>
            <a:r>
              <a:rPr lang="zh-TW" altLang="zh-TW" sz="1200" dirty="0"/>
              <a:t>一</a:t>
            </a:r>
            <a:r>
              <a:rPr lang="en-US" altLang="zh-TW" sz="1200" dirty="0"/>
              <a:t>)</a:t>
            </a:r>
            <a:r>
              <a:rPr lang="zh-TW" altLang="zh-TW" sz="1200" dirty="0"/>
              <a:t>在紙箱製成的靶中央點一個點，設定為靶心位置。</a:t>
            </a:r>
          </a:p>
          <a:p>
            <a:pPr>
              <a:lnSpc>
                <a:spcPct val="150000"/>
              </a:lnSpc>
            </a:pPr>
            <a:r>
              <a:rPr lang="en-US" altLang="zh-TW" sz="1200" dirty="0"/>
              <a:t>(</a:t>
            </a:r>
            <a:r>
              <a:rPr lang="zh-TW" altLang="zh-TW" sz="1200" dirty="0"/>
              <a:t>二</a:t>
            </a:r>
            <a:r>
              <a:rPr lang="en-US" altLang="zh-TW" sz="1200" dirty="0"/>
              <a:t>)</a:t>
            </a:r>
            <a:r>
              <a:rPr lang="zh-TW" altLang="zh-TW" sz="1200" dirty="0"/>
              <a:t>在箭竹半圈的位置點上一個點，用以標示圈數。</a:t>
            </a:r>
          </a:p>
          <a:p>
            <a:pPr>
              <a:lnSpc>
                <a:spcPct val="150000"/>
              </a:lnSpc>
            </a:pPr>
            <a:r>
              <a:rPr lang="en-US" altLang="zh-TW" sz="1200" dirty="0"/>
              <a:t>(</a:t>
            </a:r>
            <a:r>
              <a:rPr lang="zh-TW" altLang="zh-TW" sz="1200" dirty="0"/>
              <a:t>三</a:t>
            </a:r>
            <a:r>
              <a:rPr lang="en-US" altLang="zh-TW" sz="1200" dirty="0"/>
              <a:t>)</a:t>
            </a:r>
            <a:r>
              <a:rPr lang="zh-TW" altLang="zh-TW" sz="1200" dirty="0"/>
              <a:t>用膠帶把雷射筆固定在魚叉的主體上。</a:t>
            </a:r>
          </a:p>
          <a:p>
            <a:pPr>
              <a:lnSpc>
                <a:spcPct val="150000"/>
              </a:lnSpc>
            </a:pPr>
            <a:r>
              <a:rPr lang="en-US" altLang="zh-TW" sz="1200" dirty="0"/>
              <a:t>(</a:t>
            </a:r>
            <a:r>
              <a:rPr lang="zh-TW" altLang="zh-TW" sz="1200" dirty="0"/>
              <a:t>四</a:t>
            </a:r>
            <a:r>
              <a:rPr lang="en-US" altLang="zh-TW" sz="1200" dirty="0"/>
              <a:t>)</a:t>
            </a:r>
            <a:r>
              <a:rPr lang="zh-TW" altLang="zh-TW" sz="1200" dirty="0"/>
              <a:t>射擊者將橡皮繩依照所需的圈數纏繞魚叉，手握靠近箭頭的位置，另一人按住雷射筆的開關協助瞄準靶心。</a:t>
            </a:r>
          </a:p>
          <a:p>
            <a:pPr>
              <a:lnSpc>
                <a:spcPct val="150000"/>
              </a:lnSpc>
            </a:pPr>
            <a:r>
              <a:rPr lang="en-US" altLang="zh-TW" sz="1200" dirty="0"/>
              <a:t>(</a:t>
            </a:r>
            <a:r>
              <a:rPr lang="zh-TW" altLang="zh-TW" sz="1200" dirty="0"/>
              <a:t>五</a:t>
            </a:r>
            <a:r>
              <a:rPr lang="en-US" altLang="zh-TW" sz="1200" dirty="0"/>
              <a:t>)</a:t>
            </a:r>
            <a:r>
              <a:rPr lang="zh-TW" altLang="zh-TW" sz="1200" dirty="0"/>
              <a:t>魚叉射出，用尺測量射擊點與靶心的距離並記錄。</a:t>
            </a:r>
          </a:p>
          <a:p>
            <a:pPr>
              <a:lnSpc>
                <a:spcPct val="150000"/>
              </a:lnSpc>
            </a:pPr>
            <a:r>
              <a:rPr lang="en-US" altLang="zh-TW" sz="1200" dirty="0"/>
              <a:t>(</a:t>
            </a:r>
            <a:r>
              <a:rPr lang="zh-TW" altLang="zh-TW" sz="1200" dirty="0"/>
              <a:t>六</a:t>
            </a:r>
            <a:r>
              <a:rPr lang="en-US" altLang="zh-TW" sz="1200" dirty="0"/>
              <a:t>)</a:t>
            </a:r>
            <a:r>
              <a:rPr lang="zh-TW" altLang="zh-TW" sz="1200" dirty="0"/>
              <a:t>從旋轉圈數</a:t>
            </a:r>
            <a:r>
              <a:rPr lang="en-US" altLang="zh-TW" sz="1200" dirty="0"/>
              <a:t>0</a:t>
            </a:r>
            <a:r>
              <a:rPr lang="zh-TW" altLang="zh-TW" sz="1200" dirty="0"/>
              <a:t>圈開始遞增，依序按照上述步驟，每個圈數都射擊</a:t>
            </a:r>
            <a:r>
              <a:rPr lang="en-US" altLang="zh-TW" sz="1200" dirty="0"/>
              <a:t>10</a:t>
            </a:r>
            <a:r>
              <a:rPr lang="zh-TW" altLang="zh-TW" sz="1200" dirty="0"/>
              <a:t>次並求取平均。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11630370"/>
              </p:ext>
            </p:extLst>
          </p:nvPr>
        </p:nvGraphicFramePr>
        <p:xfrm>
          <a:off x="942109" y="2763982"/>
          <a:ext cx="7555987" cy="18149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86338"/>
                <a:gridCol w="2099132"/>
                <a:gridCol w="1891591"/>
                <a:gridCol w="1778926"/>
              </a:tblGrid>
              <a:tr h="128686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</a:tr>
              <a:tr h="5280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(1)</a:t>
                      </a:r>
                      <a:r>
                        <a:rPr lang="zh-TW" sz="1200" dirty="0"/>
                        <a:t>在紙箱中央設定靶心位置。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(2)</a:t>
                      </a:r>
                      <a:r>
                        <a:rPr lang="zh-TW" sz="1200" dirty="0"/>
                        <a:t>箭頭沾上印泥，增加辨識射擊點的準確性。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(3)</a:t>
                      </a:r>
                      <a:r>
                        <a:rPr lang="zh-TW" sz="1200" dirty="0"/>
                        <a:t>按住雷射筆的開關協助瞄準靶心。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(4)</a:t>
                      </a:r>
                      <a:r>
                        <a:rPr lang="zh-TW" sz="1200" dirty="0"/>
                        <a:t>用尺測量距離並記錄。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124" name="圖片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5291" y="2859566"/>
            <a:ext cx="1547670" cy="116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圖片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6224" y="2860962"/>
            <a:ext cx="1591898" cy="119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圖片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6854" y="2799579"/>
            <a:ext cx="1556153" cy="116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圖片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37218" y="2816419"/>
            <a:ext cx="1470140" cy="109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358937" y="70200"/>
            <a:ext cx="1200296" cy="139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2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rot="-668793">
            <a:off x="1698214" y="4291434"/>
            <a:ext cx="521742" cy="32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955034">
            <a:off x="491868" y="3212807"/>
            <a:ext cx="673314" cy="78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2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rot="8176149">
            <a:off x="6757248" y="4591573"/>
            <a:ext cx="359699" cy="22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06855">
            <a:off x="7894868" y="4062057"/>
            <a:ext cx="673314" cy="78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2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rot="8176149">
            <a:off x="8184673" y="555623"/>
            <a:ext cx="359699" cy="22153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矩形 15"/>
          <p:cNvSpPr/>
          <p:nvPr/>
        </p:nvSpPr>
        <p:spPr>
          <a:xfrm>
            <a:off x="656848" y="666391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1800" dirty="0" smtClean="0"/>
              <a:t>橡皮</a:t>
            </a:r>
            <a:r>
              <a:rPr lang="zh-TW" altLang="zh-TW" sz="1800" dirty="0"/>
              <a:t>繩旋轉圈數的射擊靶心紀錄表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4608494"/>
              </p:ext>
            </p:extLst>
          </p:nvPr>
        </p:nvGraphicFramePr>
        <p:xfrm>
          <a:off x="653140" y="1064876"/>
          <a:ext cx="7504854" cy="2536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02720"/>
                <a:gridCol w="627801"/>
                <a:gridCol w="627065"/>
                <a:gridCol w="627801"/>
                <a:gridCol w="627065"/>
                <a:gridCol w="627801"/>
                <a:gridCol w="627065"/>
                <a:gridCol w="627801"/>
                <a:gridCol w="627065"/>
                <a:gridCol w="523046"/>
                <a:gridCol w="627065"/>
                <a:gridCol w="732559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 dirty="0">
                          <a:effectLst/>
                        </a:rPr>
                        <a:t>射擊</a:t>
                      </a:r>
                      <a:endParaRPr lang="zh-TW" sz="12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 dirty="0">
                          <a:effectLst/>
                        </a:rPr>
                        <a:t>次數</a:t>
                      </a:r>
                      <a:endParaRPr lang="zh-TW" sz="12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 dirty="0">
                          <a:effectLst/>
                        </a:rPr>
                        <a:t>旋轉</a:t>
                      </a:r>
                      <a:endParaRPr lang="zh-TW" sz="12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 dirty="0">
                          <a:effectLst/>
                        </a:rPr>
                        <a:t>圈數</a:t>
                      </a:r>
                      <a:endParaRPr lang="zh-TW" sz="12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第</a:t>
                      </a:r>
                      <a:endParaRPr lang="zh-TW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一</a:t>
                      </a:r>
                      <a:endParaRPr lang="zh-TW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次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第</a:t>
                      </a:r>
                      <a:endParaRPr lang="zh-TW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二</a:t>
                      </a:r>
                      <a:endParaRPr lang="zh-TW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次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第</a:t>
                      </a:r>
                      <a:endParaRPr lang="zh-TW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三</a:t>
                      </a:r>
                      <a:endParaRPr lang="zh-TW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次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第</a:t>
                      </a:r>
                      <a:endParaRPr lang="zh-TW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四</a:t>
                      </a:r>
                      <a:endParaRPr lang="zh-TW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次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第</a:t>
                      </a:r>
                      <a:endParaRPr lang="zh-TW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五</a:t>
                      </a:r>
                      <a:endParaRPr lang="zh-TW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次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第</a:t>
                      </a:r>
                      <a:endParaRPr lang="zh-TW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六</a:t>
                      </a:r>
                      <a:endParaRPr lang="zh-TW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次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第</a:t>
                      </a:r>
                      <a:endParaRPr lang="zh-TW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七</a:t>
                      </a:r>
                      <a:endParaRPr lang="zh-TW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次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第</a:t>
                      </a:r>
                      <a:endParaRPr lang="zh-TW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八</a:t>
                      </a:r>
                      <a:endParaRPr lang="zh-TW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次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第</a:t>
                      </a:r>
                      <a:endParaRPr lang="zh-TW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九</a:t>
                      </a:r>
                      <a:endParaRPr lang="zh-TW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次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第</a:t>
                      </a:r>
                      <a:endParaRPr lang="zh-TW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十</a:t>
                      </a:r>
                      <a:endParaRPr lang="zh-TW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次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zh-TW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平</a:t>
                      </a:r>
                      <a:endParaRPr lang="zh-TW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</a:rPr>
                        <a:t>均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r>
                        <a:rPr lang="zh-TW" sz="1200">
                          <a:effectLst/>
                        </a:rPr>
                        <a:t>圈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4.6cm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</a:t>
                      </a:r>
                      <a:r>
                        <a:rPr lang="zh-TW" sz="1200">
                          <a:effectLst/>
                        </a:rPr>
                        <a:t>圈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 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3.5 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r>
                        <a:rPr lang="zh-TW" sz="1200">
                          <a:effectLst/>
                        </a:rPr>
                        <a:t>圈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 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 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3.7 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</a:t>
                      </a:r>
                      <a:r>
                        <a:rPr lang="zh-TW" sz="1200">
                          <a:effectLst/>
                        </a:rPr>
                        <a:t>圈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8.5cm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 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4.1cm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zh-TW" sz="1200" dirty="0">
                          <a:solidFill>
                            <a:srgbClr val="FF0000"/>
                          </a:solidFill>
                          <a:effectLst/>
                        </a:rPr>
                        <a:t>圈</a:t>
                      </a:r>
                      <a:endParaRPr lang="zh-TW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2.9cm</a:t>
                      </a:r>
                      <a:endParaRPr lang="zh-TW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2.5</a:t>
                      </a:r>
                      <a:r>
                        <a:rPr lang="zh-TW" sz="1200">
                          <a:effectLst/>
                        </a:rPr>
                        <a:t>圈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 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 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 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0.3cm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3.03cm</a:t>
                      </a:r>
                      <a:endParaRPr lang="zh-TW" sz="12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1755855" y="3744773"/>
            <a:ext cx="45047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準度由高到低的順序為</a:t>
            </a:r>
            <a:r>
              <a:rPr lang="en-US" altLang="zh-TW" dirty="0">
                <a:latin typeface="Times New Roman" panose="02020603050405020304" pitchFamily="18" charset="0"/>
                <a:ea typeface="新細明體" panose="02020500000000000000" pitchFamily="18" charset="-120"/>
              </a:rPr>
              <a:t>2</a:t>
            </a:r>
            <a:r>
              <a:rPr lang="zh-TW" altLang="zh-TW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圈</a:t>
            </a:r>
            <a:r>
              <a:rPr lang="en-US" altLang="zh-TW" dirty="0">
                <a:latin typeface="Times New Roman" panose="02020603050405020304" pitchFamily="18" charset="0"/>
                <a:ea typeface="新細明體" panose="02020500000000000000" pitchFamily="18" charset="-120"/>
              </a:rPr>
              <a:t>&gt;2.5</a:t>
            </a:r>
            <a:r>
              <a:rPr lang="zh-TW" altLang="zh-TW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圈</a:t>
            </a:r>
            <a:r>
              <a:rPr lang="en-US" altLang="zh-TW" dirty="0">
                <a:latin typeface="Times New Roman" panose="02020603050405020304" pitchFamily="18" charset="0"/>
                <a:ea typeface="新細明體" panose="02020500000000000000" pitchFamily="18" charset="-120"/>
              </a:rPr>
              <a:t>&gt;0.5</a:t>
            </a:r>
            <a:r>
              <a:rPr lang="zh-TW" altLang="zh-TW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圈</a:t>
            </a:r>
            <a:r>
              <a:rPr lang="en-US" altLang="zh-TW" dirty="0">
                <a:latin typeface="Times New Roman" panose="02020603050405020304" pitchFamily="18" charset="0"/>
                <a:ea typeface="新細明體" panose="02020500000000000000" pitchFamily="18" charset="-120"/>
              </a:rPr>
              <a:t>&gt;1</a:t>
            </a:r>
            <a:r>
              <a:rPr lang="zh-TW" altLang="zh-TW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圈</a:t>
            </a:r>
            <a:r>
              <a:rPr lang="en-US" altLang="zh-TW" dirty="0">
                <a:latin typeface="Times New Roman" panose="02020603050405020304" pitchFamily="18" charset="0"/>
                <a:ea typeface="新細明體" panose="02020500000000000000" pitchFamily="18" charset="-120"/>
              </a:rPr>
              <a:t>&gt;1.5</a:t>
            </a:r>
            <a:r>
              <a:rPr lang="zh-TW" altLang="zh-TW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圈</a:t>
            </a:r>
            <a:r>
              <a:rPr lang="en-US" altLang="zh-TW" dirty="0">
                <a:latin typeface="Times New Roman" panose="02020603050405020304" pitchFamily="18" charset="0"/>
                <a:ea typeface="新細明體" panose="02020500000000000000" pitchFamily="18" charset="-120"/>
              </a:rPr>
              <a:t>&gt;0</a:t>
            </a:r>
            <a:r>
              <a:rPr lang="zh-TW" altLang="zh-TW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圈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769220" y="4117404"/>
            <a:ext cx="51580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 smtClean="0">
                <a:highlight>
                  <a:srgbClr val="FFFFFF"/>
                </a:highlight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不能</a:t>
            </a:r>
            <a:r>
              <a:rPr lang="zh-TW" altLang="zh-TW" dirty="0">
                <a:highlight>
                  <a:srgbClr val="FFFFFF"/>
                </a:highlight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無限增加圈數</a:t>
            </a:r>
            <a:r>
              <a:rPr lang="zh-TW" altLang="zh-TW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，</a:t>
            </a:r>
            <a:r>
              <a:rPr lang="zh-TW" altLang="zh-TW" dirty="0">
                <a:highlight>
                  <a:srgbClr val="FFFFFF"/>
                </a:highlight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因為圈數愈多</a:t>
            </a:r>
            <a:r>
              <a:rPr lang="zh-TW" altLang="zh-TW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，</a:t>
            </a:r>
            <a:r>
              <a:rPr lang="zh-TW" altLang="zh-TW" dirty="0">
                <a:highlight>
                  <a:srgbClr val="FFFFFF"/>
                </a:highlight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摩擦力相對也就愈大</a:t>
            </a:r>
            <a:r>
              <a:rPr lang="zh-TW" altLang="zh-TW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  <a:endParaRPr lang="zh-TW" altLang="en-US" dirty="0"/>
          </a:p>
        </p:txBody>
      </p:sp>
      <p:sp>
        <p:nvSpPr>
          <p:cNvPr id="12" name="七角星形 11"/>
          <p:cNvSpPr/>
          <p:nvPr/>
        </p:nvSpPr>
        <p:spPr>
          <a:xfrm rot="1612762">
            <a:off x="7973290" y="3013364"/>
            <a:ext cx="429491" cy="346364"/>
          </a:xfrm>
          <a:prstGeom prst="star7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6055161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6"/>
          <p:cNvSpPr txBox="1">
            <a:spLocks noGrp="1"/>
          </p:cNvSpPr>
          <p:nvPr>
            <p:ph type="subTitle" idx="4294967295"/>
          </p:nvPr>
        </p:nvSpPr>
        <p:spPr>
          <a:xfrm>
            <a:off x="1443447" y="3093079"/>
            <a:ext cx="6599116" cy="578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>
              <a:buNone/>
            </a:pPr>
            <a:r>
              <a:rPr lang="zh-TW" altLang="zh-TW" sz="1800" dirty="0" smtClean="0"/>
              <a:t>製作</a:t>
            </a:r>
            <a:r>
              <a:rPr lang="zh-TW" altLang="zh-TW" sz="1800" dirty="0"/>
              <a:t>魚叉的基本材料有箭竹、橡皮繩和金屬箭頭，箭竹盡量選擇較直的竹子，粗度約為</a:t>
            </a:r>
            <a:r>
              <a:rPr lang="en-US" altLang="zh-TW" sz="1800" dirty="0"/>
              <a:t>2</a:t>
            </a:r>
            <a:r>
              <a:rPr lang="zh-TW" altLang="zh-TW" sz="1800" dirty="0"/>
              <a:t>公分，長度取使用者的手臂</a:t>
            </a:r>
            <a:r>
              <a:rPr lang="en-US" altLang="zh-TW" sz="1800" dirty="0"/>
              <a:t>1.5</a:t>
            </a:r>
            <a:r>
              <a:rPr lang="zh-TW" altLang="zh-TW" sz="1800" dirty="0"/>
              <a:t>倍長</a:t>
            </a:r>
            <a:r>
              <a:rPr lang="zh-TW" altLang="zh-TW" sz="1800" dirty="0" smtClean="0"/>
              <a:t>。</a:t>
            </a:r>
            <a:endParaRPr lang="zh-TW" altLang="zh-TW" sz="1800" dirty="0"/>
          </a:p>
        </p:txBody>
      </p:sp>
      <p:pic>
        <p:nvPicPr>
          <p:cNvPr id="553" name="Google Shape;55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7545797" y="348825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6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flipH="1">
            <a:off x="7868272" y="2105525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6"/>
          <p:cNvPicPr preferRelativeResize="0"/>
          <p:nvPr/>
        </p:nvPicPr>
        <p:blipFill rotWithShape="1">
          <a:blip r:embed="rId5">
            <a:alphaModFix/>
          </a:blip>
          <a:srcRect l="12060" t="-19752" r="5614" b="43752"/>
          <a:stretch/>
        </p:blipFill>
        <p:spPr>
          <a:xfrm flipH="1">
            <a:off x="8938" y="4528325"/>
            <a:ext cx="3499274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6"/>
          <p:cNvPicPr preferRelativeResize="0"/>
          <p:nvPr/>
        </p:nvPicPr>
        <p:blipFill rotWithShape="1">
          <a:blip r:embed="rId6">
            <a:alphaModFix/>
          </a:blip>
          <a:srcRect l="-7484" t="-10313" r="-7484" b="-10313"/>
          <a:stretch/>
        </p:blipFill>
        <p:spPr>
          <a:xfrm flipH="1">
            <a:off x="-75887" y="3320324"/>
            <a:ext cx="2019374" cy="1823176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36"/>
          <p:cNvSpPr txBox="1">
            <a:spLocks noGrp="1"/>
          </p:cNvSpPr>
          <p:nvPr>
            <p:ph type="subTitle" idx="1"/>
          </p:nvPr>
        </p:nvSpPr>
        <p:spPr>
          <a:xfrm>
            <a:off x="2205966" y="1161702"/>
            <a:ext cx="4781100" cy="577800"/>
          </a:xfrm>
          <a:prstGeom prst="rect">
            <a:avLst/>
          </a:prstGeom>
        </p:spPr>
        <p:txBody>
          <a:bodyPr spcFirstLastPara="1" wrap="square" lIns="91425" tIns="19800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研究結論</a:t>
            </a:r>
            <a:endParaRPr sz="2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59" name="Google Shape;559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2667" y="3311653"/>
            <a:ext cx="605672" cy="2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63325" y="875487"/>
            <a:ext cx="212426" cy="12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50900" y="692062"/>
            <a:ext cx="212426" cy="12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38975" y="564475"/>
            <a:ext cx="212426" cy="12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6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flipH="1">
            <a:off x="608097" y="917200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08188" y="452278"/>
            <a:ext cx="212425" cy="47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63313" y="290003"/>
            <a:ext cx="212425" cy="47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93713" y="92678"/>
            <a:ext cx="212425" cy="471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矩形 18"/>
          <p:cNvSpPr/>
          <p:nvPr/>
        </p:nvSpPr>
        <p:spPr>
          <a:xfrm>
            <a:off x="2614514" y="203120"/>
            <a:ext cx="38202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參</a:t>
            </a:r>
            <a:r>
              <a:rPr lang="zh-TW" altLang="zh-TW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、</a:t>
            </a:r>
            <a:r>
              <a:rPr lang="zh-TW" alt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結論與建議</a:t>
            </a:r>
            <a:endParaRPr lang="zh-TW" alt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43550564"/>
              </p:ext>
            </p:extLst>
          </p:nvPr>
        </p:nvGraphicFramePr>
        <p:xfrm>
          <a:off x="1410069" y="1664402"/>
          <a:ext cx="6592702" cy="1371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6767"/>
                <a:gridCol w="2854037"/>
                <a:gridCol w="275189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200" dirty="0">
                          <a:effectLst/>
                        </a:rPr>
                        <a:t>漁具種類</a:t>
                      </a:r>
                      <a:endParaRPr lang="zh-TW" sz="12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200" dirty="0">
                          <a:effectLst/>
                        </a:rPr>
                        <a:t>優點</a:t>
                      </a:r>
                      <a:endParaRPr lang="zh-TW" sz="12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200">
                          <a:effectLst/>
                        </a:rPr>
                        <a:t>缺點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200">
                          <a:effectLst/>
                        </a:rPr>
                        <a:t>魚筌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200">
                          <a:effectLst/>
                        </a:rPr>
                        <a:t>對環境友善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200">
                          <a:effectLst/>
                        </a:rPr>
                        <a:t>捕魚的時間需要很長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200">
                          <a:effectLst/>
                        </a:rPr>
                        <a:t>魚叉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200">
                          <a:effectLst/>
                        </a:rPr>
                        <a:t>可以不破壞環境的狀況下快速抓到魚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200">
                          <a:effectLst/>
                        </a:rPr>
                        <a:t>抓到的魚上面有洞，不適合繼續飼養</a:t>
                      </a:r>
                      <a:endParaRPr lang="zh-TW" sz="12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200" dirty="0">
                          <a:effectLst/>
                        </a:rPr>
                        <a:t>毒魚藤</a:t>
                      </a:r>
                      <a:endParaRPr lang="zh-TW" sz="12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200" dirty="0">
                          <a:effectLst/>
                        </a:rPr>
                        <a:t>速度快，效率也快</a:t>
                      </a:r>
                      <a:endParaRPr lang="zh-TW" sz="12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200" dirty="0">
                          <a:effectLst/>
                        </a:rPr>
                        <a:t>對環境相較的不友善，可能會毒到你不想要的生物。</a:t>
                      </a:r>
                      <a:endParaRPr lang="zh-TW" sz="12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8" name="Google Shape;551;p36"/>
          <p:cNvSpPr txBox="1">
            <a:spLocks/>
          </p:cNvSpPr>
          <p:nvPr/>
        </p:nvSpPr>
        <p:spPr>
          <a:xfrm>
            <a:off x="1505793" y="3952061"/>
            <a:ext cx="6585261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None/>
              <a:tabLst/>
              <a:defRPr/>
            </a:pPr>
            <a:r>
              <a:rPr kumimoji="0" lang="zh-TW" altLang="zh-TW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66269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旋轉</a:t>
            </a:r>
            <a:r>
              <a:rPr kumimoji="0" lang="en-US" altLang="zh-TW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66269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2</a:t>
            </a:r>
            <a:r>
              <a:rPr kumimoji="0" lang="zh-TW" altLang="zh-TW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66269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圈左右是最適合的，轉太多圈反而會因為其他因素影響準度。</a:t>
            </a:r>
            <a:endParaRPr kumimoji="0" lang="zh-TW" altLang="zh-TW" sz="1800" b="0" i="0" u="none" strike="noStrike" kern="0" cap="none" spc="0" normalizeH="0" baseline="0" noProof="0" dirty="0">
              <a:ln>
                <a:noFill/>
              </a:ln>
              <a:solidFill>
                <a:srgbClr val="466269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" grpId="0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37"/>
          <p:cNvPicPr preferRelativeResize="0"/>
          <p:nvPr/>
        </p:nvPicPr>
        <p:blipFill rotWithShape="1">
          <a:blip r:embed="rId3">
            <a:alphaModFix/>
          </a:blip>
          <a:srcRect l="23157" t="-15946" r="7" b="43692"/>
          <a:stretch/>
        </p:blipFill>
        <p:spPr>
          <a:xfrm>
            <a:off x="1" y="4682000"/>
            <a:ext cx="2577126" cy="4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454237" y="176975"/>
            <a:ext cx="1200296" cy="139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7"/>
          <p:cNvPicPr preferRelativeResize="0"/>
          <p:nvPr/>
        </p:nvPicPr>
        <p:blipFill rotWithShape="1">
          <a:blip r:embed="rId5">
            <a:alphaModFix/>
          </a:blip>
          <a:srcRect l="-8262" t="-11440" r="-8274" b="-11440"/>
          <a:stretch/>
        </p:blipFill>
        <p:spPr>
          <a:xfrm rot="-668793">
            <a:off x="465052" y="2248321"/>
            <a:ext cx="521742" cy="32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955034">
            <a:off x="3416943" y="3579207"/>
            <a:ext cx="673314" cy="78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7"/>
          <p:cNvPicPr preferRelativeResize="0"/>
          <p:nvPr/>
        </p:nvPicPr>
        <p:blipFill rotWithShape="1">
          <a:blip r:embed="rId5">
            <a:alphaModFix/>
          </a:blip>
          <a:srcRect l="-8262" t="-11440" r="-8274" b="-11440"/>
          <a:stretch/>
        </p:blipFill>
        <p:spPr>
          <a:xfrm rot="8176149">
            <a:off x="4443348" y="2875623"/>
            <a:ext cx="359699" cy="22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7"/>
          <p:cNvPicPr preferRelativeResize="0"/>
          <p:nvPr/>
        </p:nvPicPr>
        <p:blipFill rotWithShape="1">
          <a:blip r:embed="rId6">
            <a:alphaModFix/>
          </a:blip>
          <a:srcRect l="-9638" t="-4502" r="-9650" b="-3209"/>
          <a:stretch/>
        </p:blipFill>
        <p:spPr>
          <a:xfrm rot="202609" flipH="1">
            <a:off x="860979" y="2162663"/>
            <a:ext cx="1215166" cy="2842615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37"/>
          <p:cNvSpPr txBox="1">
            <a:spLocks noGrp="1"/>
          </p:cNvSpPr>
          <p:nvPr>
            <p:ph type="subTitle" idx="1"/>
          </p:nvPr>
        </p:nvSpPr>
        <p:spPr>
          <a:xfrm>
            <a:off x="2265915" y="955525"/>
            <a:ext cx="4100249" cy="577800"/>
          </a:xfrm>
          <a:prstGeom prst="rect">
            <a:avLst/>
          </a:prstGeom>
        </p:spPr>
        <p:txBody>
          <a:bodyPr spcFirstLastPara="1" wrap="square" lIns="91425" tIns="198000" rIns="91425" bIns="0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zh-TW" altLang="zh-TW" sz="20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「讓專家來」真的不只是一句口號</a:t>
            </a:r>
            <a:endParaRPr sz="20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80" name="Google Shape;580;p37"/>
          <p:cNvSpPr txBox="1">
            <a:spLocks noGrp="1"/>
          </p:cNvSpPr>
          <p:nvPr>
            <p:ph type="subTitle" idx="2"/>
          </p:nvPr>
        </p:nvSpPr>
        <p:spPr>
          <a:xfrm>
            <a:off x="2491637" y="1509579"/>
            <a:ext cx="3264926" cy="577800"/>
          </a:xfrm>
          <a:prstGeom prst="rect">
            <a:avLst/>
          </a:prstGeom>
        </p:spPr>
        <p:txBody>
          <a:bodyPr spcFirstLastPara="1" wrap="square" lIns="91425" tIns="198000" rIns="91425" bIns="0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zh-TW" altLang="zh-TW" sz="20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團隊合作很重要</a:t>
            </a:r>
            <a:endParaRPr sz="20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82" name="Google Shape;582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406855">
            <a:off x="7894868" y="4062057"/>
            <a:ext cx="673314" cy="78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37"/>
          <p:cNvPicPr preferRelativeResize="0"/>
          <p:nvPr/>
        </p:nvPicPr>
        <p:blipFill rotWithShape="1">
          <a:blip r:embed="rId5">
            <a:alphaModFix/>
          </a:blip>
          <a:srcRect l="-8262" t="-11440" r="-8274" b="-11440"/>
          <a:stretch/>
        </p:blipFill>
        <p:spPr>
          <a:xfrm rot="8176149">
            <a:off x="8184673" y="555623"/>
            <a:ext cx="359699" cy="2215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1110726" y="342007"/>
            <a:ext cx="2698175" cy="662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研究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</a:rPr>
              <a:t>建議與心得</a:t>
            </a:r>
          </a:p>
        </p:txBody>
      </p:sp>
      <p:pic>
        <p:nvPicPr>
          <p:cNvPr id="10242" name="Picture 2" descr="https://student.hlc.edu.tw/action/album/3856/m_202010212133566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6835" y="2784428"/>
            <a:ext cx="2740127" cy="211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tudent.hlc.edu.tw/action/album/3856/m_2020102121390553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01348">
            <a:off x="5667588" y="2681213"/>
            <a:ext cx="2829400" cy="212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580;p37"/>
          <p:cNvSpPr txBox="1">
            <a:spLocks noGrp="1"/>
          </p:cNvSpPr>
          <p:nvPr>
            <p:ph type="subTitle" idx="2"/>
          </p:nvPr>
        </p:nvSpPr>
        <p:spPr>
          <a:xfrm>
            <a:off x="2477783" y="2029125"/>
            <a:ext cx="3264926" cy="577800"/>
          </a:xfrm>
          <a:prstGeom prst="rect">
            <a:avLst/>
          </a:prstGeom>
        </p:spPr>
        <p:txBody>
          <a:bodyPr spcFirstLastPara="1" wrap="square" lIns="91425" tIns="198000" rIns="91425" bIns="0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zh-TW" altLang="en-US" sz="2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能實際體驗用不同漁具補魚</a:t>
            </a:r>
            <a:endParaRPr sz="20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" grpId="0" build="p"/>
      <p:bldP spid="580" grpId="0" build="p"/>
      <p:bldP spid="1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9950" y="1411100"/>
            <a:ext cx="1045150" cy="232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38"/>
          <p:cNvSpPr txBox="1">
            <a:spLocks noGrp="1"/>
          </p:cNvSpPr>
          <p:nvPr>
            <p:ph type="ctrTitle"/>
          </p:nvPr>
        </p:nvSpPr>
        <p:spPr>
          <a:xfrm>
            <a:off x="0" y="2190006"/>
            <a:ext cx="5888700" cy="11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感謝聆聽</a:t>
            </a:r>
            <a:endParaRPr lang="zh-TW" altLang="en-US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95" name="Google Shape;59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550" y="761975"/>
            <a:ext cx="1693350" cy="19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450" y="4106346"/>
            <a:ext cx="761650" cy="4448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1454252" y="3792690"/>
            <a:ext cx="3264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800" b="1" dirty="0">
                <a:solidFill>
                  <a:srgbClr val="2E2E2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請您多指教</a:t>
            </a:r>
            <a:endParaRPr lang="zh-CN" altLang="en-US" sz="2800" b="1" dirty="0">
              <a:solidFill>
                <a:srgbClr val="2E2E2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 descr="擷取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0327" y="483037"/>
            <a:ext cx="4204353" cy="2580252"/>
          </a:xfrm>
          <a:prstGeom prst="rect">
            <a:avLst/>
          </a:prstGeom>
        </p:spPr>
      </p:pic>
      <p:pic>
        <p:nvPicPr>
          <p:cNvPr id="594" name="Google Shape;594;p38"/>
          <p:cNvPicPr preferRelativeResize="0"/>
          <p:nvPr/>
        </p:nvPicPr>
        <p:blipFill rotWithShape="1">
          <a:blip r:embed="rId7">
            <a:alphaModFix/>
          </a:blip>
          <a:srcRect l="-6763" t="-9700" r="11634" b="9700"/>
          <a:stretch/>
        </p:blipFill>
        <p:spPr>
          <a:xfrm>
            <a:off x="5347855" y="2057400"/>
            <a:ext cx="3636818" cy="3002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4"/>
          <p:cNvPicPr preferRelativeResize="0"/>
          <p:nvPr/>
        </p:nvPicPr>
        <p:blipFill rotWithShape="1">
          <a:blip r:embed="rId3">
            <a:alphaModFix/>
          </a:blip>
          <a:srcRect l="-6523" t="-7182" r="-6534" b="-7182"/>
          <a:stretch/>
        </p:blipFill>
        <p:spPr>
          <a:xfrm flipH="1">
            <a:off x="7290203" y="2263272"/>
            <a:ext cx="1039222" cy="63182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4"/>
          <p:cNvSpPr txBox="1">
            <a:spLocks noGrp="1"/>
          </p:cNvSpPr>
          <p:nvPr>
            <p:ph type="subTitle" idx="1"/>
          </p:nvPr>
        </p:nvSpPr>
        <p:spPr>
          <a:xfrm flipH="1">
            <a:off x="767908" y="3697957"/>
            <a:ext cx="4283243" cy="1018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zh-TW" sz="2400" dirty="0" smtClean="0">
                <a:solidFill>
                  <a:srgbClr val="C00000"/>
                </a:solidFill>
              </a:rPr>
              <a:t>魚</a:t>
            </a:r>
            <a:r>
              <a:rPr lang="zh-TW" altLang="zh-TW" sz="2400" dirty="0">
                <a:solidFill>
                  <a:srgbClr val="C00000"/>
                </a:solidFill>
              </a:rPr>
              <a:t>筌、毒魚藤和</a:t>
            </a:r>
            <a:r>
              <a:rPr lang="zh-TW" altLang="zh-TW" sz="2400" dirty="0" smtClean="0">
                <a:solidFill>
                  <a:srgbClr val="C00000"/>
                </a:solidFill>
              </a:rPr>
              <a:t>魚叉</a:t>
            </a:r>
            <a:endParaRPr lang="zh-TW" altLang="en-US" sz="2400" dirty="0">
              <a:solidFill>
                <a:srgbClr val="C00000"/>
              </a:solidFill>
            </a:endParaRPr>
          </a:p>
        </p:txBody>
      </p:sp>
      <p:pic>
        <p:nvPicPr>
          <p:cNvPr id="144" name="Google Shape;144;p24"/>
          <p:cNvPicPr preferRelativeResize="0"/>
          <p:nvPr/>
        </p:nvPicPr>
        <p:blipFill rotWithShape="1">
          <a:blip r:embed="rId4">
            <a:alphaModFix/>
          </a:blip>
          <a:srcRect l="-9482" t="-16507" r="-9494" b="-16507"/>
          <a:stretch/>
        </p:blipFill>
        <p:spPr>
          <a:xfrm rot="-5400000">
            <a:off x="6862025" y="1991788"/>
            <a:ext cx="566825" cy="51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 rotWithShape="1">
          <a:blip r:embed="rId4">
            <a:alphaModFix/>
          </a:blip>
          <a:srcRect l="16195" t="-16508" r="-9487" b="58236"/>
          <a:stretch/>
        </p:blipFill>
        <p:spPr>
          <a:xfrm rot="-5400000">
            <a:off x="6907800" y="1984775"/>
            <a:ext cx="304575" cy="15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 rotWithShape="1">
          <a:blip r:embed="rId5">
            <a:alphaModFix/>
          </a:blip>
          <a:srcRect l="-3466" t="-15946" b="32717"/>
          <a:stretch/>
        </p:blipFill>
        <p:spPr>
          <a:xfrm>
            <a:off x="5473300" y="4642841"/>
            <a:ext cx="3268173" cy="50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 rotWithShape="1">
          <a:blip r:embed="rId3">
            <a:alphaModFix/>
          </a:blip>
          <a:srcRect l="-6523" t="-7182" r="-6534" b="-7182"/>
          <a:stretch/>
        </p:blipFill>
        <p:spPr>
          <a:xfrm>
            <a:off x="163202" y="3876718"/>
            <a:ext cx="1636449" cy="99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 rotWithShape="1">
          <a:blip r:embed="rId4">
            <a:alphaModFix/>
          </a:blip>
          <a:srcRect l="16195" t="-16508" r="-9487" b="58236"/>
          <a:stretch/>
        </p:blipFill>
        <p:spPr>
          <a:xfrm rot="5400000" flipH="1">
            <a:off x="2604825" y="3513675"/>
            <a:ext cx="304575" cy="15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953275" y="1085900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 rotWithShape="1">
          <a:blip r:embed="rId7">
            <a:alphaModFix/>
          </a:blip>
          <a:srcRect l="-8262" t="-11440" r="-8274" b="-11440"/>
          <a:stretch/>
        </p:blipFill>
        <p:spPr>
          <a:xfrm rot="10800000">
            <a:off x="6758075" y="396650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/>
          <p:cNvPicPr preferRelativeResize="0"/>
          <p:nvPr/>
        </p:nvPicPr>
        <p:blipFill rotWithShape="1">
          <a:blip r:embed="rId8">
            <a:alphaModFix/>
          </a:blip>
          <a:srcRect l="-9339" t="-12878" r="-9327" b="-12891"/>
          <a:stretch/>
        </p:blipFill>
        <p:spPr>
          <a:xfrm rot="10800000">
            <a:off x="6982251" y="1449725"/>
            <a:ext cx="663599" cy="66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6035288">
            <a:off x="4343787" y="3467705"/>
            <a:ext cx="528575" cy="10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矩形 14"/>
          <p:cNvSpPr/>
          <p:nvPr/>
        </p:nvSpPr>
        <p:spPr>
          <a:xfrm>
            <a:off x="813117" y="896123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一、研究動機</a:t>
            </a:r>
            <a:endParaRPr lang="zh-TW" altLang="en-US" sz="2800" dirty="0"/>
          </a:p>
        </p:txBody>
      </p:sp>
      <p:sp>
        <p:nvSpPr>
          <p:cNvPr id="16" name="矩形 15"/>
          <p:cNvSpPr/>
          <p:nvPr/>
        </p:nvSpPr>
        <p:spPr>
          <a:xfrm>
            <a:off x="3340696" y="254083"/>
            <a:ext cx="22621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zh-TW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壹、前言</a:t>
            </a:r>
            <a:endParaRPr lang="zh-TW" alt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" name="圖片 16" descr="魚簍1.jpg"/>
          <p:cNvPicPr/>
          <p:nvPr/>
        </p:nvPicPr>
        <p:blipFill>
          <a:blip r:embed="rId9" cstate="print"/>
          <a:srcRect l="25878" t="20847" r="16796" b="3704"/>
          <a:stretch>
            <a:fillRect/>
          </a:stretch>
        </p:blipFill>
        <p:spPr>
          <a:xfrm rot="222776">
            <a:off x="5152181" y="1640910"/>
            <a:ext cx="2055148" cy="3121605"/>
          </a:xfrm>
          <a:prstGeom prst="rect">
            <a:avLst/>
          </a:prstGeom>
        </p:spPr>
      </p:pic>
      <p:pic>
        <p:nvPicPr>
          <p:cNvPr id="147" name="Google Shape;147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58077" y="1321200"/>
            <a:ext cx="1947111" cy="355044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" name="資料庫圖表 18"/>
          <p:cNvGraphicFramePr/>
          <p:nvPr/>
        </p:nvGraphicFramePr>
        <p:xfrm>
          <a:off x="1108363" y="1579418"/>
          <a:ext cx="3255818" cy="1908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657397" y="2208576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3"/>
          <p:cNvPicPr preferRelativeResize="0"/>
          <p:nvPr/>
        </p:nvPicPr>
        <p:blipFill rotWithShape="1">
          <a:blip r:embed="rId4">
            <a:alphaModFix/>
          </a:blip>
          <a:srcRect r="19034" b="13703"/>
          <a:stretch/>
        </p:blipFill>
        <p:spPr>
          <a:xfrm>
            <a:off x="6262275" y="2215448"/>
            <a:ext cx="2881727" cy="292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3"/>
          <p:cNvPicPr preferRelativeResize="0"/>
          <p:nvPr/>
        </p:nvPicPr>
        <p:blipFill rotWithShape="1">
          <a:blip r:embed="rId5">
            <a:alphaModFix/>
          </a:blip>
          <a:srcRect l="29918" t="-15946" b="43692"/>
          <a:stretch/>
        </p:blipFill>
        <p:spPr>
          <a:xfrm>
            <a:off x="0" y="4641900"/>
            <a:ext cx="2554772" cy="5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540926" y="966838"/>
            <a:ext cx="1304600" cy="151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3"/>
          <p:cNvSpPr txBox="1">
            <a:spLocks noGrp="1"/>
          </p:cNvSpPr>
          <p:nvPr>
            <p:ph type="ctrTitle"/>
          </p:nvPr>
        </p:nvSpPr>
        <p:spPr>
          <a:xfrm>
            <a:off x="2096932" y="1656411"/>
            <a:ext cx="4336632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zh-TW" dirty="0"/>
              <a:t>了解臺灣原住民利用毒魚藤、魚筌和魚叉的傳統捕魚方法。</a:t>
            </a:r>
            <a:endParaRPr dirty="0">
              <a:solidFill>
                <a:srgbClr val="466269"/>
              </a:solidFill>
            </a:endParaRPr>
          </a:p>
        </p:txBody>
      </p:sp>
      <p:sp>
        <p:nvSpPr>
          <p:cNvPr id="120" name="Google Shape;120;p23"/>
          <p:cNvSpPr txBox="1">
            <a:spLocks noGrp="1"/>
          </p:cNvSpPr>
          <p:nvPr>
            <p:ph type="title" idx="2"/>
          </p:nvPr>
        </p:nvSpPr>
        <p:spPr>
          <a:xfrm>
            <a:off x="3754341" y="1127118"/>
            <a:ext cx="112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466269"/>
                </a:solidFill>
              </a:rPr>
              <a:t>01</a:t>
            </a:r>
            <a:endParaRPr dirty="0">
              <a:solidFill>
                <a:srgbClr val="466269"/>
              </a:solidFill>
            </a:endParaRPr>
          </a:p>
        </p:txBody>
      </p:sp>
      <p:sp>
        <p:nvSpPr>
          <p:cNvPr id="121" name="Google Shape;121;p23"/>
          <p:cNvSpPr txBox="1">
            <a:spLocks noGrp="1"/>
          </p:cNvSpPr>
          <p:nvPr>
            <p:ph type="ctrTitle" idx="3"/>
          </p:nvPr>
        </p:nvSpPr>
        <p:spPr>
          <a:xfrm>
            <a:off x="2302167" y="3754697"/>
            <a:ext cx="4430729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zh-TW" dirty="0"/>
              <a:t>探討魚叉橡皮繩的旋轉圈數對準度的影響</a:t>
            </a:r>
            <a:endParaRPr dirty="0">
              <a:solidFill>
                <a:srgbClr val="466269"/>
              </a:solidFill>
            </a:endParaRPr>
          </a:p>
        </p:txBody>
      </p:sp>
      <p:sp>
        <p:nvSpPr>
          <p:cNvPr id="122" name="Google Shape;122;p23"/>
          <p:cNvSpPr txBox="1">
            <a:spLocks noGrp="1"/>
          </p:cNvSpPr>
          <p:nvPr>
            <p:ph type="title" idx="4"/>
          </p:nvPr>
        </p:nvSpPr>
        <p:spPr>
          <a:xfrm>
            <a:off x="3787585" y="3350207"/>
            <a:ext cx="112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466269"/>
                </a:solidFill>
              </a:rPr>
              <a:t>03</a:t>
            </a:r>
            <a:endParaRPr dirty="0">
              <a:solidFill>
                <a:srgbClr val="466269"/>
              </a:solidFill>
            </a:endParaRPr>
          </a:p>
        </p:txBody>
      </p:sp>
      <p:sp>
        <p:nvSpPr>
          <p:cNvPr id="123" name="Google Shape;123;p23"/>
          <p:cNvSpPr txBox="1">
            <a:spLocks noGrp="1"/>
          </p:cNvSpPr>
          <p:nvPr>
            <p:ph type="ctrTitle" idx="5"/>
          </p:nvPr>
        </p:nvSpPr>
        <p:spPr>
          <a:xfrm>
            <a:off x="2684983" y="2838303"/>
            <a:ext cx="341674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zh-TW" dirty="0"/>
              <a:t>認識魚叉構造並自製魚叉</a:t>
            </a:r>
            <a:endParaRPr dirty="0">
              <a:solidFill>
                <a:srgbClr val="466269"/>
              </a:solidFill>
            </a:endParaRPr>
          </a:p>
        </p:txBody>
      </p:sp>
      <p:sp>
        <p:nvSpPr>
          <p:cNvPr id="124" name="Google Shape;124;p23"/>
          <p:cNvSpPr txBox="1">
            <a:spLocks noGrp="1"/>
          </p:cNvSpPr>
          <p:nvPr>
            <p:ph type="title" idx="6"/>
          </p:nvPr>
        </p:nvSpPr>
        <p:spPr>
          <a:xfrm>
            <a:off x="3754341" y="2358513"/>
            <a:ext cx="112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466269"/>
                </a:solidFill>
              </a:rPr>
              <a:t>02</a:t>
            </a:r>
            <a:endParaRPr dirty="0">
              <a:solidFill>
                <a:srgbClr val="466269"/>
              </a:solidFill>
            </a:endParaRPr>
          </a:p>
        </p:txBody>
      </p:sp>
      <p:pic>
        <p:nvPicPr>
          <p:cNvPr id="127" name="Google Shape;127;p23"/>
          <p:cNvPicPr preferRelativeResize="0"/>
          <p:nvPr/>
        </p:nvPicPr>
        <p:blipFill rotWithShape="1">
          <a:blip r:embed="rId7">
            <a:alphaModFix/>
          </a:blip>
          <a:srcRect l="2426" r="2426"/>
          <a:stretch/>
        </p:blipFill>
        <p:spPr>
          <a:xfrm rot="1341193" flipH="1">
            <a:off x="-178085" y="2468475"/>
            <a:ext cx="3258346" cy="2566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 rotWithShape="1">
          <a:blip r:embed="rId8">
            <a:alphaModFix/>
          </a:blip>
          <a:srcRect l="-8262" t="-11440" r="-8274" b="-11440"/>
          <a:stretch/>
        </p:blipFill>
        <p:spPr>
          <a:xfrm rot="10800000">
            <a:off x="7652350" y="253325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 rotWithShape="1">
          <a:blip r:embed="rId8">
            <a:alphaModFix/>
          </a:blip>
          <a:srcRect l="-8262" t="-11440" r="-8274" b="-11440"/>
          <a:stretch/>
        </p:blipFill>
        <p:spPr>
          <a:xfrm rot="-668780">
            <a:off x="682150" y="560925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559770" y="1691086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919548" y="1380418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262276" y="1164323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06600" y="1243125"/>
            <a:ext cx="534450" cy="43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49989" y="4106490"/>
            <a:ext cx="447387" cy="10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14986" y="470172"/>
            <a:ext cx="267036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4641979">
            <a:off x="5189639" y="3937925"/>
            <a:ext cx="443923" cy="98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1023674" y="768602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二、研究目的</a:t>
            </a:r>
            <a:endParaRPr lang="zh-TW" altLang="en-US" sz="28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5"/>
          <p:cNvPicPr preferRelativeResize="0"/>
          <p:nvPr/>
        </p:nvPicPr>
        <p:blipFill rotWithShape="1">
          <a:blip r:embed="rId3">
            <a:alphaModFix/>
          </a:blip>
          <a:srcRect l="-3466" t="-15946" b="32717"/>
          <a:stretch/>
        </p:blipFill>
        <p:spPr>
          <a:xfrm>
            <a:off x="1631563" y="4242600"/>
            <a:ext cx="5880873" cy="90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92667">
            <a:off x="7634123" y="2135637"/>
            <a:ext cx="652325" cy="1502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7066885" y="320775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 rotWithShape="1">
          <a:blip r:embed="rId6">
            <a:alphaModFix/>
          </a:blip>
          <a:srcRect l="-8262" t="-11440" r="-8274" b="-11440"/>
          <a:stretch/>
        </p:blipFill>
        <p:spPr>
          <a:xfrm>
            <a:off x="743610" y="2340850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 rotWithShape="1">
          <a:blip r:embed="rId5">
            <a:alphaModFix/>
          </a:blip>
          <a:srcRect t="29062" r="59483"/>
          <a:stretch/>
        </p:blipFill>
        <p:spPr>
          <a:xfrm rot="6035288">
            <a:off x="1442487" y="1457005"/>
            <a:ext cx="528575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 rotWithShape="1">
          <a:blip r:embed="rId7">
            <a:alphaModFix/>
          </a:blip>
          <a:srcRect l="-21225" t="-21392" r="-21225" b="-4520"/>
          <a:stretch/>
        </p:blipFill>
        <p:spPr>
          <a:xfrm>
            <a:off x="1742450" y="2587900"/>
            <a:ext cx="2442049" cy="25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08527" y="1021300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40777" y="810950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88252" y="989400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16752" y="1244375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 rotWithShape="1">
          <a:blip r:embed="rId5">
            <a:alphaModFix/>
          </a:blip>
          <a:srcRect t="29062" r="59483"/>
          <a:stretch/>
        </p:blipFill>
        <p:spPr>
          <a:xfrm rot="-88">
            <a:off x="3473173" y="454874"/>
            <a:ext cx="210444" cy="4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 rotWithShape="1">
          <a:blip r:embed="rId5">
            <a:alphaModFix/>
          </a:blip>
          <a:srcRect t="29062" r="59483"/>
          <a:stretch/>
        </p:blipFill>
        <p:spPr>
          <a:xfrm rot="-88">
            <a:off x="3945398" y="384099"/>
            <a:ext cx="210444" cy="4268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753685" y="506965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三、研究設備器材</a:t>
            </a:r>
            <a:endParaRPr lang="zh-TW" altLang="en-US" sz="2800" dirty="0"/>
          </a:p>
        </p:txBody>
      </p:sp>
      <p:sp>
        <p:nvSpPr>
          <p:cNvPr id="159" name="Google Shape;159;p25"/>
          <p:cNvSpPr txBox="1">
            <a:spLocks noGrp="1"/>
          </p:cNvSpPr>
          <p:nvPr>
            <p:ph type="subTitle" idx="1"/>
          </p:nvPr>
        </p:nvSpPr>
        <p:spPr>
          <a:xfrm>
            <a:off x="997545" y="2097529"/>
            <a:ext cx="6954746" cy="69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000" dirty="0"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2000" dirty="0">
                <a:latin typeface="標楷體" pitchFamily="65" charset="-120"/>
                <a:ea typeface="標楷體" pitchFamily="65" charset="-120"/>
              </a:rPr>
              <a:t>魚叉製作：箭竹、橡皮繩、棉繩、束帶、鐵絲、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膠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帶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pPr algn="l"/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pPr algn="l"/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pPr algn="l"/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000" dirty="0"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2000" dirty="0">
                <a:latin typeface="標楷體" pitchFamily="65" charset="-120"/>
                <a:ea typeface="標楷體" pitchFamily="65" charset="-120"/>
              </a:rPr>
              <a:t>實驗方面：魚叉、雷射筆、紙箱、紅色印泥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 flipH="1">
            <a:off x="6850879" y="61779"/>
            <a:ext cx="1687300" cy="195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/>
          <p:cNvPicPr preferRelativeResize="0"/>
          <p:nvPr/>
        </p:nvPicPr>
        <p:blipFill rotWithShape="1">
          <a:blip r:embed="rId4">
            <a:alphaModFix/>
          </a:blip>
          <a:srcRect l="18113" t="-15946" b="43692"/>
          <a:stretch/>
        </p:blipFill>
        <p:spPr>
          <a:xfrm>
            <a:off x="883127" y="4733003"/>
            <a:ext cx="2485658" cy="417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/>
          <p:cNvPicPr preferRelativeResize="0"/>
          <p:nvPr/>
        </p:nvPicPr>
        <p:blipFill rotWithShape="1">
          <a:blip r:embed="rId5">
            <a:alphaModFix/>
          </a:blip>
          <a:srcRect l="-14051" t="-6192" r="-14038" b="-6192"/>
          <a:stretch/>
        </p:blipFill>
        <p:spPr>
          <a:xfrm rot="161681">
            <a:off x="1846748" y="2556002"/>
            <a:ext cx="664606" cy="112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6"/>
          <p:cNvPicPr preferRelativeResize="0"/>
          <p:nvPr/>
        </p:nvPicPr>
        <p:blipFill rotWithShape="1">
          <a:blip r:embed="rId6">
            <a:alphaModFix/>
          </a:blip>
          <a:srcRect t="4111" b="4102"/>
          <a:stretch/>
        </p:blipFill>
        <p:spPr>
          <a:xfrm>
            <a:off x="548100" y="2942459"/>
            <a:ext cx="3261901" cy="2243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/>
          <p:cNvPicPr preferRelativeResize="0"/>
          <p:nvPr/>
        </p:nvPicPr>
        <p:blipFill rotWithShape="1">
          <a:blip r:embed="rId7">
            <a:alphaModFix/>
          </a:blip>
          <a:srcRect l="-49" t="-3429" r="219" b="-3419"/>
          <a:stretch/>
        </p:blipFill>
        <p:spPr>
          <a:xfrm rot="176343" flipH="1">
            <a:off x="2490963" y="2015878"/>
            <a:ext cx="447832" cy="649757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>
            <a:spLocks noGrp="1"/>
          </p:cNvSpPr>
          <p:nvPr>
            <p:ph type="ctrTitle"/>
          </p:nvPr>
        </p:nvSpPr>
        <p:spPr>
          <a:xfrm>
            <a:off x="3897396" y="1342896"/>
            <a:ext cx="2660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zh-TW" altLang="zh-TW" sz="2400" dirty="0"/>
              <a:t>研究</a:t>
            </a:r>
            <a:r>
              <a:rPr lang="zh-TW" altLang="zh-TW" sz="2400" dirty="0" smtClean="0"/>
              <a:t>步驟</a:t>
            </a:r>
            <a:r>
              <a:rPr lang="zh-TW" altLang="en-US" sz="2400" dirty="0" smtClean="0"/>
              <a:t>圖</a:t>
            </a:r>
            <a:endParaRPr sz="2400" dirty="0"/>
          </a:p>
        </p:txBody>
      </p:sp>
      <p:pic>
        <p:nvPicPr>
          <p:cNvPr id="183" name="Google Shape;18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793999" y="1243250"/>
            <a:ext cx="620951" cy="7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-1726845">
            <a:off x="1651662" y="1460905"/>
            <a:ext cx="528575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 rotWithShape="1">
          <a:blip r:embed="rId3">
            <a:alphaModFix/>
          </a:blip>
          <a:srcRect r="64005"/>
          <a:stretch/>
        </p:blipFill>
        <p:spPr>
          <a:xfrm rot="628915">
            <a:off x="809350" y="397688"/>
            <a:ext cx="555850" cy="17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5147203" y="3791250"/>
            <a:ext cx="565445" cy="125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1015306" y="633304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四、研究過程及方法</a:t>
            </a:r>
            <a:endParaRPr lang="zh-TW" altLang="en-US" sz="2800" dirty="0"/>
          </a:p>
        </p:txBody>
      </p:sp>
      <p:pic>
        <p:nvPicPr>
          <p:cNvPr id="16" name="image2.png"/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3313841" y="2019148"/>
            <a:ext cx="4863209" cy="2490976"/>
          </a:xfrm>
          <a:prstGeom prst="rect">
            <a:avLst/>
          </a:prstGeom>
          <a:ln/>
        </p:spPr>
      </p:pic>
      <p:pic>
        <p:nvPicPr>
          <p:cNvPr id="186" name="Google Shape;186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400000">
            <a:off x="7832075" y="3949976"/>
            <a:ext cx="689949" cy="65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0"/>
          <p:cNvPicPr preferRelativeResize="0"/>
          <p:nvPr/>
        </p:nvPicPr>
        <p:blipFill rotWithShape="1">
          <a:blip r:embed="rId3">
            <a:alphaModFix/>
          </a:blip>
          <a:srcRect l="35769" t="-15946" b="32717"/>
          <a:stretch/>
        </p:blipFill>
        <p:spPr>
          <a:xfrm>
            <a:off x="-1" y="4741100"/>
            <a:ext cx="1630751" cy="4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 rotWithShape="1">
          <a:blip r:embed="rId4">
            <a:alphaModFix/>
          </a:blip>
          <a:srcRect l="1133" r="1133"/>
          <a:stretch/>
        </p:blipFill>
        <p:spPr>
          <a:xfrm>
            <a:off x="111725" y="2779639"/>
            <a:ext cx="1092803" cy="218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0"/>
          <p:cNvPicPr preferRelativeResize="0"/>
          <p:nvPr/>
        </p:nvPicPr>
        <p:blipFill rotWithShape="1">
          <a:blip r:embed="rId5">
            <a:alphaModFix/>
          </a:blip>
          <a:srcRect l="-7134" t="-10663" r="-4174" b="-4491"/>
          <a:stretch/>
        </p:blipFill>
        <p:spPr>
          <a:xfrm>
            <a:off x="7437000" y="1177450"/>
            <a:ext cx="1399750" cy="108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832374">
            <a:off x="7361411" y="945358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402176" flipH="1">
            <a:off x="7930501" y="2846551"/>
            <a:ext cx="1011439" cy="205166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0"/>
          <p:cNvSpPr txBox="1">
            <a:spLocks noGrp="1"/>
          </p:cNvSpPr>
          <p:nvPr>
            <p:ph type="ctrTitle" idx="4"/>
          </p:nvPr>
        </p:nvSpPr>
        <p:spPr>
          <a:xfrm>
            <a:off x="5689257" y="2204290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zh-TW" altLang="zh-TW" sz="2000" dirty="0"/>
              <a:t>魚叉</a:t>
            </a:r>
            <a:endParaRPr sz="2000" dirty="0"/>
          </a:p>
        </p:txBody>
      </p:sp>
      <p:pic>
        <p:nvPicPr>
          <p:cNvPr id="265" name="Google Shape;265;p30"/>
          <p:cNvPicPr preferRelativeResize="0"/>
          <p:nvPr/>
        </p:nvPicPr>
        <p:blipFill rotWithShape="1">
          <a:blip r:embed="rId6">
            <a:alphaModFix/>
          </a:blip>
          <a:srcRect l="45597" r="23343" b="75178"/>
          <a:stretch/>
        </p:blipFill>
        <p:spPr>
          <a:xfrm rot="10800000">
            <a:off x="6340119" y="1257760"/>
            <a:ext cx="1020275" cy="94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-1744687">
            <a:off x="6253168" y="1974970"/>
            <a:ext cx="528576" cy="10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0"/>
          <p:cNvSpPr txBox="1">
            <a:spLocks noGrp="1"/>
          </p:cNvSpPr>
          <p:nvPr>
            <p:ph type="ctrTitle"/>
          </p:nvPr>
        </p:nvSpPr>
        <p:spPr>
          <a:xfrm>
            <a:off x="1059558" y="2196582"/>
            <a:ext cx="2445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zh-TW" altLang="zh-TW" sz="2000" b="1" dirty="0"/>
              <a:t>毒魚藤</a:t>
            </a:r>
            <a:endParaRPr sz="2000" dirty="0"/>
          </a:p>
        </p:txBody>
      </p:sp>
      <p:pic>
        <p:nvPicPr>
          <p:cNvPr id="269" name="Google Shape;269;p30"/>
          <p:cNvPicPr preferRelativeResize="0"/>
          <p:nvPr/>
        </p:nvPicPr>
        <p:blipFill rotWithShape="1">
          <a:blip r:embed="rId6">
            <a:alphaModFix/>
          </a:blip>
          <a:srcRect l="42199" t="22373" r="20216" b="52804"/>
          <a:stretch/>
        </p:blipFill>
        <p:spPr>
          <a:xfrm rot="10800000">
            <a:off x="3880580" y="1278055"/>
            <a:ext cx="1465650" cy="112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0"/>
          <p:cNvSpPr txBox="1">
            <a:spLocks noGrp="1"/>
          </p:cNvSpPr>
          <p:nvPr>
            <p:ph type="ctrTitle" idx="2"/>
          </p:nvPr>
        </p:nvSpPr>
        <p:spPr>
          <a:xfrm>
            <a:off x="3302354" y="2191244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zh-TW" altLang="zh-TW" sz="2000" dirty="0"/>
              <a:t>魚筌</a:t>
            </a:r>
            <a:endParaRPr sz="2000" dirty="0"/>
          </a:p>
        </p:txBody>
      </p:sp>
      <p:pic>
        <p:nvPicPr>
          <p:cNvPr id="273" name="Google Shape;273;p30"/>
          <p:cNvPicPr preferRelativeResize="0"/>
          <p:nvPr/>
        </p:nvPicPr>
        <p:blipFill rotWithShape="1">
          <a:blip r:embed="rId6">
            <a:alphaModFix/>
          </a:blip>
          <a:srcRect l="36050" r="13074" b="75178"/>
          <a:stretch/>
        </p:blipFill>
        <p:spPr>
          <a:xfrm rot="10800000">
            <a:off x="1441453" y="1341971"/>
            <a:ext cx="1671249" cy="944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4" name="Google Shape;274;p30"/>
          <p:cNvGrpSpPr/>
          <p:nvPr/>
        </p:nvGrpSpPr>
        <p:grpSpPr>
          <a:xfrm>
            <a:off x="6624080" y="1573515"/>
            <a:ext cx="459572" cy="459572"/>
            <a:chOff x="1190625" y="238125"/>
            <a:chExt cx="5228350" cy="5228350"/>
          </a:xfrm>
        </p:grpSpPr>
        <p:sp>
          <p:nvSpPr>
            <p:cNvPr id="275" name="Google Shape;275;p30"/>
            <p:cNvSpPr/>
            <p:nvPr/>
          </p:nvSpPr>
          <p:spPr>
            <a:xfrm>
              <a:off x="1190625" y="238125"/>
              <a:ext cx="5228350" cy="5228350"/>
            </a:xfrm>
            <a:custGeom>
              <a:avLst/>
              <a:gdLst/>
              <a:ahLst/>
              <a:cxnLst/>
              <a:rect l="l" t="t" r="r" b="b"/>
              <a:pathLst>
                <a:path w="209134" h="209134" extrusionOk="0">
                  <a:moveTo>
                    <a:pt x="104579" y="8161"/>
                  </a:moveTo>
                  <a:cubicBezTo>
                    <a:pt x="157738" y="8161"/>
                    <a:pt x="200972" y="51419"/>
                    <a:pt x="200972" y="104579"/>
                  </a:cubicBezTo>
                  <a:cubicBezTo>
                    <a:pt x="200972" y="157738"/>
                    <a:pt x="157738" y="200972"/>
                    <a:pt x="104579" y="200972"/>
                  </a:cubicBezTo>
                  <a:cubicBezTo>
                    <a:pt x="51419" y="200972"/>
                    <a:pt x="8161" y="157738"/>
                    <a:pt x="8161" y="104579"/>
                  </a:cubicBezTo>
                  <a:cubicBezTo>
                    <a:pt x="8161" y="51419"/>
                    <a:pt x="51419" y="8161"/>
                    <a:pt x="104579" y="8161"/>
                  </a:cubicBezTo>
                  <a:close/>
                  <a:moveTo>
                    <a:pt x="104579" y="0"/>
                  </a:moveTo>
                  <a:cubicBezTo>
                    <a:pt x="76639" y="0"/>
                    <a:pt x="50390" y="10882"/>
                    <a:pt x="30636" y="30636"/>
                  </a:cubicBezTo>
                  <a:cubicBezTo>
                    <a:pt x="10882" y="50390"/>
                    <a:pt x="0" y="76639"/>
                    <a:pt x="0" y="104579"/>
                  </a:cubicBezTo>
                  <a:cubicBezTo>
                    <a:pt x="0" y="132494"/>
                    <a:pt x="10882" y="158768"/>
                    <a:pt x="30636" y="178522"/>
                  </a:cubicBezTo>
                  <a:cubicBezTo>
                    <a:pt x="50390" y="198276"/>
                    <a:pt x="76639" y="209133"/>
                    <a:pt x="104579" y="209133"/>
                  </a:cubicBezTo>
                  <a:cubicBezTo>
                    <a:pt x="132494" y="209133"/>
                    <a:pt x="158768" y="198276"/>
                    <a:pt x="178522" y="178522"/>
                  </a:cubicBezTo>
                  <a:cubicBezTo>
                    <a:pt x="198276" y="158768"/>
                    <a:pt x="209133" y="132494"/>
                    <a:pt x="209133" y="104579"/>
                  </a:cubicBezTo>
                  <a:cubicBezTo>
                    <a:pt x="209133" y="76639"/>
                    <a:pt x="198276" y="50390"/>
                    <a:pt x="178522" y="30636"/>
                  </a:cubicBezTo>
                  <a:cubicBezTo>
                    <a:pt x="158768" y="10882"/>
                    <a:pt x="132494" y="0"/>
                    <a:pt x="104579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0"/>
            <p:cNvSpPr/>
            <p:nvPr/>
          </p:nvSpPr>
          <p:spPr>
            <a:xfrm>
              <a:off x="5078925" y="1363825"/>
              <a:ext cx="227950" cy="207600"/>
            </a:xfrm>
            <a:custGeom>
              <a:avLst/>
              <a:gdLst/>
              <a:ahLst/>
              <a:cxnLst/>
              <a:rect l="l" t="t" r="r" b="b"/>
              <a:pathLst>
                <a:path w="9118" h="8304" extrusionOk="0">
                  <a:moveTo>
                    <a:pt x="4510" y="1"/>
                  </a:moveTo>
                  <a:cubicBezTo>
                    <a:pt x="3463" y="1"/>
                    <a:pt x="2415" y="399"/>
                    <a:pt x="1618" y="1196"/>
                  </a:cubicBezTo>
                  <a:cubicBezTo>
                    <a:pt x="25" y="2789"/>
                    <a:pt x="1" y="5362"/>
                    <a:pt x="1594" y="6955"/>
                  </a:cubicBezTo>
                  <a:lnTo>
                    <a:pt x="1716" y="7102"/>
                  </a:lnTo>
                  <a:cubicBezTo>
                    <a:pt x="2525" y="7886"/>
                    <a:pt x="3579" y="8303"/>
                    <a:pt x="4633" y="8303"/>
                  </a:cubicBezTo>
                  <a:cubicBezTo>
                    <a:pt x="5662" y="8303"/>
                    <a:pt x="6716" y="7911"/>
                    <a:pt x="7500" y="7102"/>
                  </a:cubicBezTo>
                  <a:cubicBezTo>
                    <a:pt x="9093" y="5509"/>
                    <a:pt x="9118" y="2936"/>
                    <a:pt x="7525" y="1343"/>
                  </a:cubicBezTo>
                  <a:lnTo>
                    <a:pt x="7402" y="1196"/>
                  </a:lnTo>
                  <a:cubicBezTo>
                    <a:pt x="6606" y="399"/>
                    <a:pt x="5558" y="1"/>
                    <a:pt x="4510" y="1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0"/>
            <p:cNvSpPr/>
            <p:nvPr/>
          </p:nvSpPr>
          <p:spPr>
            <a:xfrm>
              <a:off x="1541700" y="789950"/>
              <a:ext cx="4364425" cy="4124450"/>
            </a:xfrm>
            <a:custGeom>
              <a:avLst/>
              <a:gdLst/>
              <a:ahLst/>
              <a:cxnLst/>
              <a:rect l="l" t="t" r="r" b="b"/>
              <a:pathLst>
                <a:path w="174577" h="164978" extrusionOk="0">
                  <a:moveTo>
                    <a:pt x="90390" y="1"/>
                  </a:moveTo>
                  <a:cubicBezTo>
                    <a:pt x="86583" y="1"/>
                    <a:pt x="82772" y="263"/>
                    <a:pt x="78992" y="794"/>
                  </a:cubicBezTo>
                  <a:cubicBezTo>
                    <a:pt x="61150" y="3294"/>
                    <a:pt x="44950" y="11381"/>
                    <a:pt x="32181" y="24151"/>
                  </a:cubicBezTo>
                  <a:cubicBezTo>
                    <a:pt x="1" y="56331"/>
                    <a:pt x="1" y="108681"/>
                    <a:pt x="32181" y="140837"/>
                  </a:cubicBezTo>
                  <a:cubicBezTo>
                    <a:pt x="48258" y="156939"/>
                    <a:pt x="69385" y="164978"/>
                    <a:pt x="90536" y="164978"/>
                  </a:cubicBezTo>
                  <a:cubicBezTo>
                    <a:pt x="111662" y="164978"/>
                    <a:pt x="132789" y="156939"/>
                    <a:pt x="148867" y="140837"/>
                  </a:cubicBezTo>
                  <a:cubicBezTo>
                    <a:pt x="162200" y="127504"/>
                    <a:pt x="170386" y="110593"/>
                    <a:pt x="172518" y="91893"/>
                  </a:cubicBezTo>
                  <a:cubicBezTo>
                    <a:pt x="174577" y="73756"/>
                    <a:pt x="170533" y="55228"/>
                    <a:pt x="161097" y="39714"/>
                  </a:cubicBezTo>
                  <a:cubicBezTo>
                    <a:pt x="160341" y="38444"/>
                    <a:pt x="158996" y="37743"/>
                    <a:pt x="157612" y="37743"/>
                  </a:cubicBezTo>
                  <a:cubicBezTo>
                    <a:pt x="156887" y="37743"/>
                    <a:pt x="156151" y="37936"/>
                    <a:pt x="155484" y="38341"/>
                  </a:cubicBezTo>
                  <a:cubicBezTo>
                    <a:pt x="153572" y="39518"/>
                    <a:pt x="152960" y="42017"/>
                    <a:pt x="154112" y="43954"/>
                  </a:cubicBezTo>
                  <a:cubicBezTo>
                    <a:pt x="171930" y="73291"/>
                    <a:pt x="167395" y="110765"/>
                    <a:pt x="143107" y="135077"/>
                  </a:cubicBezTo>
                  <a:cubicBezTo>
                    <a:pt x="128610" y="149562"/>
                    <a:pt x="109567" y="156804"/>
                    <a:pt x="90527" y="156804"/>
                  </a:cubicBezTo>
                  <a:cubicBezTo>
                    <a:pt x="71486" y="156804"/>
                    <a:pt x="52449" y="149562"/>
                    <a:pt x="37965" y="135077"/>
                  </a:cubicBezTo>
                  <a:cubicBezTo>
                    <a:pt x="8971" y="106083"/>
                    <a:pt x="8971" y="58904"/>
                    <a:pt x="37965" y="29935"/>
                  </a:cubicBezTo>
                  <a:cubicBezTo>
                    <a:pt x="52182" y="15717"/>
                    <a:pt x="71387" y="8249"/>
                    <a:pt x="90744" y="8249"/>
                  </a:cubicBezTo>
                  <a:cubicBezTo>
                    <a:pt x="102686" y="8249"/>
                    <a:pt x="114686" y="11091"/>
                    <a:pt x="125608" y="16945"/>
                  </a:cubicBezTo>
                  <a:cubicBezTo>
                    <a:pt x="126222" y="17267"/>
                    <a:pt x="126880" y="17420"/>
                    <a:pt x="127528" y="17420"/>
                  </a:cubicBezTo>
                  <a:cubicBezTo>
                    <a:pt x="128998" y="17420"/>
                    <a:pt x="130415" y="16632"/>
                    <a:pt x="131147" y="15254"/>
                  </a:cubicBezTo>
                  <a:cubicBezTo>
                    <a:pt x="132225" y="13269"/>
                    <a:pt x="131466" y="10793"/>
                    <a:pt x="129480" y="9739"/>
                  </a:cubicBezTo>
                  <a:cubicBezTo>
                    <a:pt x="117533" y="3344"/>
                    <a:pt x="103984" y="1"/>
                    <a:pt x="90390" y="1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0"/>
            <p:cNvSpPr/>
            <p:nvPr/>
          </p:nvSpPr>
          <p:spPr>
            <a:xfrm>
              <a:off x="2174650" y="1214775"/>
              <a:ext cx="2417200" cy="2505450"/>
            </a:xfrm>
            <a:custGeom>
              <a:avLst/>
              <a:gdLst/>
              <a:ahLst/>
              <a:cxnLst/>
              <a:rect l="l" t="t" r="r" b="b"/>
              <a:pathLst>
                <a:path w="96688" h="100218" extrusionOk="0">
                  <a:moveTo>
                    <a:pt x="64777" y="18554"/>
                  </a:moveTo>
                  <a:cubicBezTo>
                    <a:pt x="73845" y="18554"/>
                    <a:pt x="81222" y="25956"/>
                    <a:pt x="81222" y="35024"/>
                  </a:cubicBezTo>
                  <a:cubicBezTo>
                    <a:pt x="81222" y="44092"/>
                    <a:pt x="73845" y="51469"/>
                    <a:pt x="64777" y="51469"/>
                  </a:cubicBezTo>
                  <a:cubicBezTo>
                    <a:pt x="57253" y="51469"/>
                    <a:pt x="51125" y="57572"/>
                    <a:pt x="51125" y="65096"/>
                  </a:cubicBezTo>
                  <a:cubicBezTo>
                    <a:pt x="51125" y="74165"/>
                    <a:pt x="43748" y="81542"/>
                    <a:pt x="34680" y="81542"/>
                  </a:cubicBezTo>
                  <a:cubicBezTo>
                    <a:pt x="25612" y="81542"/>
                    <a:pt x="18235" y="74165"/>
                    <a:pt x="18235" y="65096"/>
                  </a:cubicBezTo>
                  <a:cubicBezTo>
                    <a:pt x="18235" y="52278"/>
                    <a:pt x="23455" y="40661"/>
                    <a:pt x="31861" y="32230"/>
                  </a:cubicBezTo>
                  <a:cubicBezTo>
                    <a:pt x="31861" y="32230"/>
                    <a:pt x="31886" y="32230"/>
                    <a:pt x="31886" y="32206"/>
                  </a:cubicBezTo>
                  <a:cubicBezTo>
                    <a:pt x="31886" y="32206"/>
                    <a:pt x="31886" y="32206"/>
                    <a:pt x="31911" y="32181"/>
                  </a:cubicBezTo>
                  <a:cubicBezTo>
                    <a:pt x="40342" y="23774"/>
                    <a:pt x="51959" y="18554"/>
                    <a:pt x="64777" y="18554"/>
                  </a:cubicBezTo>
                  <a:close/>
                  <a:moveTo>
                    <a:pt x="63208" y="1"/>
                  </a:moveTo>
                  <a:cubicBezTo>
                    <a:pt x="60953" y="1"/>
                    <a:pt x="59140" y="1839"/>
                    <a:pt x="59140" y="4094"/>
                  </a:cubicBezTo>
                  <a:lnTo>
                    <a:pt x="59140" y="10687"/>
                  </a:lnTo>
                  <a:cubicBezTo>
                    <a:pt x="54679" y="11152"/>
                    <a:pt x="50366" y="12133"/>
                    <a:pt x="46297" y="13603"/>
                  </a:cubicBezTo>
                  <a:lnTo>
                    <a:pt x="43111" y="5957"/>
                  </a:lnTo>
                  <a:cubicBezTo>
                    <a:pt x="42465" y="4388"/>
                    <a:pt x="40943" y="3430"/>
                    <a:pt x="39341" y="3430"/>
                  </a:cubicBezTo>
                  <a:cubicBezTo>
                    <a:pt x="38816" y="3430"/>
                    <a:pt x="38282" y="3533"/>
                    <a:pt x="37768" y="3751"/>
                  </a:cubicBezTo>
                  <a:cubicBezTo>
                    <a:pt x="35685" y="4609"/>
                    <a:pt x="34705" y="6986"/>
                    <a:pt x="35562" y="9069"/>
                  </a:cubicBezTo>
                  <a:lnTo>
                    <a:pt x="38822" y="16961"/>
                  </a:lnTo>
                  <a:cubicBezTo>
                    <a:pt x="35342" y="18848"/>
                    <a:pt x="32082" y="21079"/>
                    <a:pt x="29092" y="23652"/>
                  </a:cubicBezTo>
                  <a:lnTo>
                    <a:pt x="24043" y="18579"/>
                  </a:lnTo>
                  <a:cubicBezTo>
                    <a:pt x="23234" y="17782"/>
                    <a:pt x="22187" y="17384"/>
                    <a:pt x="21142" y="17384"/>
                  </a:cubicBezTo>
                  <a:cubicBezTo>
                    <a:pt x="20097" y="17384"/>
                    <a:pt x="19056" y="17782"/>
                    <a:pt x="18259" y="18579"/>
                  </a:cubicBezTo>
                  <a:cubicBezTo>
                    <a:pt x="16666" y="20172"/>
                    <a:pt x="16666" y="22770"/>
                    <a:pt x="18259" y="24363"/>
                  </a:cubicBezTo>
                  <a:lnTo>
                    <a:pt x="23332" y="29436"/>
                  </a:lnTo>
                  <a:cubicBezTo>
                    <a:pt x="19681" y="33652"/>
                    <a:pt x="16691" y="38431"/>
                    <a:pt x="14460" y="43627"/>
                  </a:cubicBezTo>
                  <a:lnTo>
                    <a:pt x="7328" y="40857"/>
                  </a:lnTo>
                  <a:cubicBezTo>
                    <a:pt x="6838" y="40663"/>
                    <a:pt x="6334" y="40571"/>
                    <a:pt x="5839" y="40571"/>
                  </a:cubicBezTo>
                  <a:cubicBezTo>
                    <a:pt x="4208" y="40571"/>
                    <a:pt x="2674" y="41568"/>
                    <a:pt x="2034" y="43185"/>
                  </a:cubicBezTo>
                  <a:cubicBezTo>
                    <a:pt x="1226" y="45269"/>
                    <a:pt x="2255" y="47646"/>
                    <a:pt x="4363" y="48455"/>
                  </a:cubicBezTo>
                  <a:lnTo>
                    <a:pt x="11813" y="51371"/>
                  </a:lnTo>
                  <a:cubicBezTo>
                    <a:pt x="11005" y="54484"/>
                    <a:pt x="10465" y="57719"/>
                    <a:pt x="10220" y="61028"/>
                  </a:cubicBezTo>
                  <a:lnTo>
                    <a:pt x="4069" y="61028"/>
                  </a:lnTo>
                  <a:cubicBezTo>
                    <a:pt x="1814" y="61028"/>
                    <a:pt x="0" y="62841"/>
                    <a:pt x="0" y="65096"/>
                  </a:cubicBezTo>
                  <a:cubicBezTo>
                    <a:pt x="0" y="67351"/>
                    <a:pt x="1814" y="69189"/>
                    <a:pt x="4069" y="69189"/>
                  </a:cubicBezTo>
                  <a:lnTo>
                    <a:pt x="10416" y="69189"/>
                  </a:lnTo>
                  <a:cubicBezTo>
                    <a:pt x="11299" y="74532"/>
                    <a:pt x="13921" y="79287"/>
                    <a:pt x="17671" y="82865"/>
                  </a:cubicBezTo>
                  <a:lnTo>
                    <a:pt x="11985" y="88527"/>
                  </a:lnTo>
                  <a:cubicBezTo>
                    <a:pt x="10392" y="90120"/>
                    <a:pt x="10392" y="92718"/>
                    <a:pt x="11985" y="94311"/>
                  </a:cubicBezTo>
                  <a:cubicBezTo>
                    <a:pt x="12794" y="95120"/>
                    <a:pt x="13848" y="95512"/>
                    <a:pt x="14877" y="95512"/>
                  </a:cubicBezTo>
                  <a:cubicBezTo>
                    <a:pt x="15931" y="95512"/>
                    <a:pt x="16960" y="95120"/>
                    <a:pt x="17769" y="94311"/>
                  </a:cubicBezTo>
                  <a:lnTo>
                    <a:pt x="24558" y="87522"/>
                  </a:lnTo>
                  <a:cubicBezTo>
                    <a:pt x="27646" y="88943"/>
                    <a:pt x="31077" y="89728"/>
                    <a:pt x="34680" y="89728"/>
                  </a:cubicBezTo>
                  <a:cubicBezTo>
                    <a:pt x="35489" y="89728"/>
                    <a:pt x="36298" y="89679"/>
                    <a:pt x="37082" y="89605"/>
                  </a:cubicBezTo>
                  <a:lnTo>
                    <a:pt x="37082" y="96149"/>
                  </a:lnTo>
                  <a:cubicBezTo>
                    <a:pt x="37082" y="98404"/>
                    <a:pt x="38920" y="100217"/>
                    <a:pt x="41175" y="100217"/>
                  </a:cubicBezTo>
                  <a:cubicBezTo>
                    <a:pt x="43430" y="100217"/>
                    <a:pt x="45243" y="98404"/>
                    <a:pt x="45243" y="96149"/>
                  </a:cubicBezTo>
                  <a:lnTo>
                    <a:pt x="45243" y="87326"/>
                  </a:lnTo>
                  <a:cubicBezTo>
                    <a:pt x="47841" y="86100"/>
                    <a:pt x="50194" y="84434"/>
                    <a:pt x="52179" y="82399"/>
                  </a:cubicBezTo>
                  <a:lnTo>
                    <a:pt x="57253" y="87473"/>
                  </a:lnTo>
                  <a:cubicBezTo>
                    <a:pt x="58061" y="88282"/>
                    <a:pt x="59115" y="88674"/>
                    <a:pt x="60145" y="88674"/>
                  </a:cubicBezTo>
                  <a:cubicBezTo>
                    <a:pt x="61198" y="88674"/>
                    <a:pt x="62252" y="88282"/>
                    <a:pt x="63037" y="87473"/>
                  </a:cubicBezTo>
                  <a:cubicBezTo>
                    <a:pt x="64630" y="85880"/>
                    <a:pt x="64630" y="83306"/>
                    <a:pt x="63037" y="81713"/>
                  </a:cubicBezTo>
                  <a:lnTo>
                    <a:pt x="56934" y="75611"/>
                  </a:lnTo>
                  <a:cubicBezTo>
                    <a:pt x="58454" y="72424"/>
                    <a:pt x="59311" y="68871"/>
                    <a:pt x="59311" y="65096"/>
                  </a:cubicBezTo>
                  <a:cubicBezTo>
                    <a:pt x="59311" y="63699"/>
                    <a:pt x="59851" y="62400"/>
                    <a:pt x="60733" y="61444"/>
                  </a:cubicBezTo>
                  <a:lnTo>
                    <a:pt x="68870" y="69508"/>
                  </a:lnTo>
                  <a:cubicBezTo>
                    <a:pt x="69679" y="70292"/>
                    <a:pt x="70708" y="70684"/>
                    <a:pt x="71762" y="70684"/>
                  </a:cubicBezTo>
                  <a:cubicBezTo>
                    <a:pt x="72791" y="70684"/>
                    <a:pt x="73845" y="70268"/>
                    <a:pt x="74654" y="69459"/>
                  </a:cubicBezTo>
                  <a:cubicBezTo>
                    <a:pt x="76247" y="67866"/>
                    <a:pt x="76222" y="65268"/>
                    <a:pt x="74629" y="63699"/>
                  </a:cubicBezTo>
                  <a:lnTo>
                    <a:pt x="69973" y="59067"/>
                  </a:lnTo>
                  <a:cubicBezTo>
                    <a:pt x="75953" y="57793"/>
                    <a:pt x="81124" y="54312"/>
                    <a:pt x="84629" y="49558"/>
                  </a:cubicBezTo>
                  <a:lnTo>
                    <a:pt x="90781" y="51616"/>
                  </a:lnTo>
                  <a:cubicBezTo>
                    <a:pt x="91222" y="51764"/>
                    <a:pt x="91663" y="51837"/>
                    <a:pt x="92104" y="51837"/>
                  </a:cubicBezTo>
                  <a:cubicBezTo>
                    <a:pt x="93795" y="51837"/>
                    <a:pt x="95388" y="50759"/>
                    <a:pt x="95976" y="49068"/>
                  </a:cubicBezTo>
                  <a:cubicBezTo>
                    <a:pt x="96687" y="46911"/>
                    <a:pt x="95535" y="44607"/>
                    <a:pt x="93403" y="43872"/>
                  </a:cubicBezTo>
                  <a:lnTo>
                    <a:pt x="88330" y="42181"/>
                  </a:lnTo>
                  <a:cubicBezTo>
                    <a:pt x="89016" y="39901"/>
                    <a:pt x="89384" y="37499"/>
                    <a:pt x="89384" y="35024"/>
                  </a:cubicBezTo>
                  <a:cubicBezTo>
                    <a:pt x="89384" y="32156"/>
                    <a:pt x="88893" y="29387"/>
                    <a:pt x="87987" y="26838"/>
                  </a:cubicBezTo>
                  <a:lnTo>
                    <a:pt x="93011" y="24975"/>
                  </a:lnTo>
                  <a:cubicBezTo>
                    <a:pt x="95119" y="24167"/>
                    <a:pt x="96197" y="21838"/>
                    <a:pt x="95413" y="19706"/>
                  </a:cubicBezTo>
                  <a:cubicBezTo>
                    <a:pt x="94802" y="18065"/>
                    <a:pt x="93241" y="17048"/>
                    <a:pt x="91585" y="17048"/>
                  </a:cubicBezTo>
                  <a:cubicBezTo>
                    <a:pt x="91114" y="17048"/>
                    <a:pt x="90635" y="17130"/>
                    <a:pt x="90168" y="17304"/>
                  </a:cubicBezTo>
                  <a:lnTo>
                    <a:pt x="83967" y="19608"/>
                  </a:lnTo>
                  <a:cubicBezTo>
                    <a:pt x="79948" y="14608"/>
                    <a:pt x="74017" y="11201"/>
                    <a:pt x="67301" y="10515"/>
                  </a:cubicBezTo>
                  <a:lnTo>
                    <a:pt x="67301" y="4094"/>
                  </a:lnTo>
                  <a:cubicBezTo>
                    <a:pt x="67301" y="1839"/>
                    <a:pt x="65488" y="1"/>
                    <a:pt x="63208" y="1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0"/>
            <p:cNvSpPr/>
            <p:nvPr/>
          </p:nvSpPr>
          <p:spPr>
            <a:xfrm>
              <a:off x="3780575" y="1999675"/>
              <a:ext cx="204050" cy="204075"/>
            </a:xfrm>
            <a:custGeom>
              <a:avLst/>
              <a:gdLst/>
              <a:ahLst/>
              <a:cxnLst/>
              <a:rect l="l" t="t" r="r" b="b"/>
              <a:pathLst>
                <a:path w="8162" h="8163" extrusionOk="0">
                  <a:moveTo>
                    <a:pt x="4069" y="1"/>
                  </a:moveTo>
                  <a:cubicBezTo>
                    <a:pt x="2991" y="1"/>
                    <a:pt x="1961" y="442"/>
                    <a:pt x="1177" y="1202"/>
                  </a:cubicBezTo>
                  <a:cubicBezTo>
                    <a:pt x="417" y="1961"/>
                    <a:pt x="1" y="3015"/>
                    <a:pt x="1" y="4094"/>
                  </a:cubicBezTo>
                  <a:cubicBezTo>
                    <a:pt x="1" y="5148"/>
                    <a:pt x="417" y="6226"/>
                    <a:pt x="1177" y="6986"/>
                  </a:cubicBezTo>
                  <a:cubicBezTo>
                    <a:pt x="1961" y="7721"/>
                    <a:pt x="2991" y="8162"/>
                    <a:pt x="4069" y="8162"/>
                  </a:cubicBezTo>
                  <a:cubicBezTo>
                    <a:pt x="5147" y="8162"/>
                    <a:pt x="6201" y="7721"/>
                    <a:pt x="6961" y="6986"/>
                  </a:cubicBezTo>
                  <a:cubicBezTo>
                    <a:pt x="7721" y="6226"/>
                    <a:pt x="8162" y="5148"/>
                    <a:pt x="8162" y="4094"/>
                  </a:cubicBezTo>
                  <a:cubicBezTo>
                    <a:pt x="8162" y="3015"/>
                    <a:pt x="7721" y="1961"/>
                    <a:pt x="6961" y="1202"/>
                  </a:cubicBezTo>
                  <a:cubicBezTo>
                    <a:pt x="6201" y="442"/>
                    <a:pt x="5147" y="1"/>
                    <a:pt x="4069" y="1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0"/>
            <p:cNvSpPr/>
            <p:nvPr/>
          </p:nvSpPr>
          <p:spPr>
            <a:xfrm>
              <a:off x="3315525" y="1929225"/>
              <a:ext cx="204675" cy="204050"/>
            </a:xfrm>
            <a:custGeom>
              <a:avLst/>
              <a:gdLst/>
              <a:ahLst/>
              <a:cxnLst/>
              <a:rect l="l" t="t" r="r" b="b"/>
              <a:pathLst>
                <a:path w="8187" h="8162" extrusionOk="0">
                  <a:moveTo>
                    <a:pt x="4093" y="0"/>
                  </a:moveTo>
                  <a:cubicBezTo>
                    <a:pt x="3015" y="0"/>
                    <a:pt x="1961" y="441"/>
                    <a:pt x="1201" y="1201"/>
                  </a:cubicBezTo>
                  <a:cubicBezTo>
                    <a:pt x="442" y="1961"/>
                    <a:pt x="0" y="3015"/>
                    <a:pt x="0" y="4093"/>
                  </a:cubicBezTo>
                  <a:cubicBezTo>
                    <a:pt x="0" y="5172"/>
                    <a:pt x="442" y="6225"/>
                    <a:pt x="1201" y="6985"/>
                  </a:cubicBezTo>
                  <a:cubicBezTo>
                    <a:pt x="1961" y="7745"/>
                    <a:pt x="3015" y="8162"/>
                    <a:pt x="4093" y="8162"/>
                  </a:cubicBezTo>
                  <a:cubicBezTo>
                    <a:pt x="5172" y="8162"/>
                    <a:pt x="6226" y="7745"/>
                    <a:pt x="6985" y="6985"/>
                  </a:cubicBezTo>
                  <a:cubicBezTo>
                    <a:pt x="7745" y="6201"/>
                    <a:pt x="8186" y="5172"/>
                    <a:pt x="8186" y="4093"/>
                  </a:cubicBezTo>
                  <a:cubicBezTo>
                    <a:pt x="8186" y="3015"/>
                    <a:pt x="7745" y="1961"/>
                    <a:pt x="6985" y="1201"/>
                  </a:cubicBezTo>
                  <a:cubicBezTo>
                    <a:pt x="6226" y="441"/>
                    <a:pt x="5172" y="0"/>
                    <a:pt x="4093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0"/>
            <p:cNvSpPr/>
            <p:nvPr/>
          </p:nvSpPr>
          <p:spPr>
            <a:xfrm>
              <a:off x="2797175" y="2459225"/>
              <a:ext cx="204650" cy="204050"/>
            </a:xfrm>
            <a:custGeom>
              <a:avLst/>
              <a:gdLst/>
              <a:ahLst/>
              <a:cxnLst/>
              <a:rect l="l" t="t" r="r" b="b"/>
              <a:pathLst>
                <a:path w="8186" h="8162" extrusionOk="0">
                  <a:moveTo>
                    <a:pt x="4093" y="0"/>
                  </a:moveTo>
                  <a:cubicBezTo>
                    <a:pt x="3015" y="0"/>
                    <a:pt x="1961" y="441"/>
                    <a:pt x="1201" y="1201"/>
                  </a:cubicBezTo>
                  <a:cubicBezTo>
                    <a:pt x="441" y="1961"/>
                    <a:pt x="0" y="3015"/>
                    <a:pt x="0" y="4093"/>
                  </a:cubicBezTo>
                  <a:cubicBezTo>
                    <a:pt x="0" y="5147"/>
                    <a:pt x="441" y="6226"/>
                    <a:pt x="1201" y="6985"/>
                  </a:cubicBezTo>
                  <a:cubicBezTo>
                    <a:pt x="1961" y="7721"/>
                    <a:pt x="3015" y="8162"/>
                    <a:pt x="4093" y="8162"/>
                  </a:cubicBezTo>
                  <a:cubicBezTo>
                    <a:pt x="5171" y="8162"/>
                    <a:pt x="6225" y="7721"/>
                    <a:pt x="6985" y="6985"/>
                  </a:cubicBezTo>
                  <a:cubicBezTo>
                    <a:pt x="7745" y="6226"/>
                    <a:pt x="8186" y="5147"/>
                    <a:pt x="8186" y="4093"/>
                  </a:cubicBezTo>
                  <a:cubicBezTo>
                    <a:pt x="8186" y="3015"/>
                    <a:pt x="7745" y="1961"/>
                    <a:pt x="6985" y="1201"/>
                  </a:cubicBezTo>
                  <a:cubicBezTo>
                    <a:pt x="6225" y="441"/>
                    <a:pt x="5171" y="0"/>
                    <a:pt x="4093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0"/>
            <p:cNvSpPr/>
            <p:nvPr/>
          </p:nvSpPr>
          <p:spPr>
            <a:xfrm>
              <a:off x="3217500" y="2393050"/>
              <a:ext cx="204650" cy="204050"/>
            </a:xfrm>
            <a:custGeom>
              <a:avLst/>
              <a:gdLst/>
              <a:ahLst/>
              <a:cxnLst/>
              <a:rect l="l" t="t" r="r" b="b"/>
              <a:pathLst>
                <a:path w="8186" h="8162" extrusionOk="0">
                  <a:moveTo>
                    <a:pt x="4093" y="0"/>
                  </a:moveTo>
                  <a:cubicBezTo>
                    <a:pt x="3015" y="0"/>
                    <a:pt x="1961" y="442"/>
                    <a:pt x="1201" y="1177"/>
                  </a:cubicBezTo>
                  <a:cubicBezTo>
                    <a:pt x="441" y="1937"/>
                    <a:pt x="0" y="3015"/>
                    <a:pt x="0" y="4069"/>
                  </a:cubicBezTo>
                  <a:cubicBezTo>
                    <a:pt x="0" y="5147"/>
                    <a:pt x="441" y="6201"/>
                    <a:pt x="1201" y="6961"/>
                  </a:cubicBezTo>
                  <a:cubicBezTo>
                    <a:pt x="1961" y="7721"/>
                    <a:pt x="3015" y="8162"/>
                    <a:pt x="4093" y="8162"/>
                  </a:cubicBezTo>
                  <a:cubicBezTo>
                    <a:pt x="5171" y="8162"/>
                    <a:pt x="6225" y="7721"/>
                    <a:pt x="6985" y="6961"/>
                  </a:cubicBezTo>
                  <a:cubicBezTo>
                    <a:pt x="7745" y="6201"/>
                    <a:pt x="8186" y="5147"/>
                    <a:pt x="8186" y="4069"/>
                  </a:cubicBezTo>
                  <a:cubicBezTo>
                    <a:pt x="8186" y="3015"/>
                    <a:pt x="7745" y="1937"/>
                    <a:pt x="6985" y="1177"/>
                  </a:cubicBezTo>
                  <a:cubicBezTo>
                    <a:pt x="6225" y="442"/>
                    <a:pt x="5171" y="0"/>
                    <a:pt x="4093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0"/>
            <p:cNvSpPr/>
            <p:nvPr/>
          </p:nvSpPr>
          <p:spPr>
            <a:xfrm>
              <a:off x="2910525" y="2874650"/>
              <a:ext cx="204050" cy="204675"/>
            </a:xfrm>
            <a:custGeom>
              <a:avLst/>
              <a:gdLst/>
              <a:ahLst/>
              <a:cxnLst/>
              <a:rect l="l" t="t" r="r" b="b"/>
              <a:pathLst>
                <a:path w="8162" h="8187" extrusionOk="0">
                  <a:moveTo>
                    <a:pt x="4093" y="0"/>
                  </a:moveTo>
                  <a:cubicBezTo>
                    <a:pt x="3015" y="0"/>
                    <a:pt x="1961" y="441"/>
                    <a:pt x="1201" y="1201"/>
                  </a:cubicBezTo>
                  <a:cubicBezTo>
                    <a:pt x="441" y="1961"/>
                    <a:pt x="0" y="3015"/>
                    <a:pt x="0" y="4093"/>
                  </a:cubicBezTo>
                  <a:cubicBezTo>
                    <a:pt x="0" y="5172"/>
                    <a:pt x="441" y="6225"/>
                    <a:pt x="1201" y="6985"/>
                  </a:cubicBezTo>
                  <a:cubicBezTo>
                    <a:pt x="1961" y="7745"/>
                    <a:pt x="3015" y="8186"/>
                    <a:pt x="4093" y="8186"/>
                  </a:cubicBezTo>
                  <a:cubicBezTo>
                    <a:pt x="5171" y="8186"/>
                    <a:pt x="6201" y="7745"/>
                    <a:pt x="6961" y="6985"/>
                  </a:cubicBezTo>
                  <a:cubicBezTo>
                    <a:pt x="7745" y="6225"/>
                    <a:pt x="8162" y="5172"/>
                    <a:pt x="8162" y="4093"/>
                  </a:cubicBezTo>
                  <a:cubicBezTo>
                    <a:pt x="8162" y="3015"/>
                    <a:pt x="7745" y="1961"/>
                    <a:pt x="6961" y="1201"/>
                  </a:cubicBezTo>
                  <a:cubicBezTo>
                    <a:pt x="6201" y="441"/>
                    <a:pt x="5171" y="0"/>
                    <a:pt x="4093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0"/>
            <p:cNvSpPr/>
            <p:nvPr/>
          </p:nvSpPr>
          <p:spPr>
            <a:xfrm>
              <a:off x="4078975" y="3087250"/>
              <a:ext cx="983425" cy="1061875"/>
            </a:xfrm>
            <a:custGeom>
              <a:avLst/>
              <a:gdLst/>
              <a:ahLst/>
              <a:cxnLst/>
              <a:rect l="l" t="t" r="r" b="b"/>
              <a:pathLst>
                <a:path w="39337" h="42475" extrusionOk="0">
                  <a:moveTo>
                    <a:pt x="19681" y="15515"/>
                  </a:moveTo>
                  <a:cubicBezTo>
                    <a:pt x="22818" y="15515"/>
                    <a:pt x="25391" y="18088"/>
                    <a:pt x="25391" y="21250"/>
                  </a:cubicBezTo>
                  <a:cubicBezTo>
                    <a:pt x="25391" y="24387"/>
                    <a:pt x="22818" y="26960"/>
                    <a:pt x="19681" y="26960"/>
                  </a:cubicBezTo>
                  <a:cubicBezTo>
                    <a:pt x="16519" y="26960"/>
                    <a:pt x="13946" y="24387"/>
                    <a:pt x="13946" y="21250"/>
                  </a:cubicBezTo>
                  <a:cubicBezTo>
                    <a:pt x="13946" y="18088"/>
                    <a:pt x="16519" y="15515"/>
                    <a:pt x="19681" y="15515"/>
                  </a:cubicBezTo>
                  <a:close/>
                  <a:moveTo>
                    <a:pt x="19681" y="1"/>
                  </a:moveTo>
                  <a:cubicBezTo>
                    <a:pt x="17426" y="1"/>
                    <a:pt x="15588" y="1839"/>
                    <a:pt x="15588" y="4094"/>
                  </a:cubicBezTo>
                  <a:lnTo>
                    <a:pt x="15588" y="7966"/>
                  </a:lnTo>
                  <a:cubicBezTo>
                    <a:pt x="13652" y="8554"/>
                    <a:pt x="11887" y="9584"/>
                    <a:pt x="10417" y="10907"/>
                  </a:cubicBezTo>
                  <a:lnTo>
                    <a:pt x="7059" y="8897"/>
                  </a:lnTo>
                  <a:cubicBezTo>
                    <a:pt x="6407" y="8505"/>
                    <a:pt x="5684" y="8317"/>
                    <a:pt x="4969" y="8317"/>
                  </a:cubicBezTo>
                  <a:cubicBezTo>
                    <a:pt x="3585" y="8317"/>
                    <a:pt x="2230" y="9018"/>
                    <a:pt x="1471" y="10294"/>
                  </a:cubicBezTo>
                  <a:cubicBezTo>
                    <a:pt x="294" y="12231"/>
                    <a:pt x="932" y="14731"/>
                    <a:pt x="2868" y="15907"/>
                  </a:cubicBezTo>
                  <a:lnTo>
                    <a:pt x="6201" y="17917"/>
                  </a:lnTo>
                  <a:cubicBezTo>
                    <a:pt x="5931" y="18971"/>
                    <a:pt x="5784" y="20098"/>
                    <a:pt x="5784" y="21250"/>
                  </a:cubicBezTo>
                  <a:cubicBezTo>
                    <a:pt x="5784" y="22230"/>
                    <a:pt x="5882" y="23186"/>
                    <a:pt x="6079" y="24093"/>
                  </a:cubicBezTo>
                  <a:lnTo>
                    <a:pt x="2696" y="25980"/>
                  </a:lnTo>
                  <a:cubicBezTo>
                    <a:pt x="711" y="27083"/>
                    <a:pt x="0" y="29558"/>
                    <a:pt x="1103" y="31544"/>
                  </a:cubicBezTo>
                  <a:cubicBezTo>
                    <a:pt x="1839" y="32892"/>
                    <a:pt x="3236" y="33651"/>
                    <a:pt x="4657" y="33651"/>
                  </a:cubicBezTo>
                  <a:cubicBezTo>
                    <a:pt x="5343" y="33651"/>
                    <a:pt x="6030" y="33480"/>
                    <a:pt x="6642" y="33137"/>
                  </a:cubicBezTo>
                  <a:lnTo>
                    <a:pt x="10049" y="31249"/>
                  </a:lnTo>
                  <a:cubicBezTo>
                    <a:pt x="11593" y="32720"/>
                    <a:pt x="13480" y="33872"/>
                    <a:pt x="15588" y="34509"/>
                  </a:cubicBezTo>
                  <a:lnTo>
                    <a:pt x="15588" y="38406"/>
                  </a:lnTo>
                  <a:cubicBezTo>
                    <a:pt x="15588" y="40661"/>
                    <a:pt x="17426" y="42474"/>
                    <a:pt x="19681" y="42474"/>
                  </a:cubicBezTo>
                  <a:cubicBezTo>
                    <a:pt x="21936" y="42474"/>
                    <a:pt x="23749" y="40661"/>
                    <a:pt x="23749" y="38406"/>
                  </a:cubicBezTo>
                  <a:lnTo>
                    <a:pt x="23749" y="34509"/>
                  </a:lnTo>
                  <a:cubicBezTo>
                    <a:pt x="25710" y="33921"/>
                    <a:pt x="27475" y="32892"/>
                    <a:pt x="28945" y="31568"/>
                  </a:cubicBezTo>
                  <a:lnTo>
                    <a:pt x="32278" y="33578"/>
                  </a:lnTo>
                  <a:cubicBezTo>
                    <a:pt x="32940" y="33970"/>
                    <a:pt x="33651" y="34166"/>
                    <a:pt x="34386" y="34166"/>
                  </a:cubicBezTo>
                  <a:cubicBezTo>
                    <a:pt x="35759" y="34166"/>
                    <a:pt x="37107" y="33455"/>
                    <a:pt x="37891" y="32181"/>
                  </a:cubicBezTo>
                  <a:cubicBezTo>
                    <a:pt x="39043" y="30245"/>
                    <a:pt x="38430" y="27745"/>
                    <a:pt x="36494" y="26568"/>
                  </a:cubicBezTo>
                  <a:lnTo>
                    <a:pt x="33161" y="24583"/>
                  </a:lnTo>
                  <a:cubicBezTo>
                    <a:pt x="33406" y="23505"/>
                    <a:pt x="33553" y="22402"/>
                    <a:pt x="33553" y="21250"/>
                  </a:cubicBezTo>
                  <a:cubicBezTo>
                    <a:pt x="33553" y="20270"/>
                    <a:pt x="33455" y="19314"/>
                    <a:pt x="33259" y="18382"/>
                  </a:cubicBezTo>
                  <a:lnTo>
                    <a:pt x="36665" y="16495"/>
                  </a:lnTo>
                  <a:cubicBezTo>
                    <a:pt x="38626" y="15392"/>
                    <a:pt x="39337" y="12917"/>
                    <a:pt x="38259" y="10932"/>
                  </a:cubicBezTo>
                  <a:cubicBezTo>
                    <a:pt x="37509" y="9598"/>
                    <a:pt x="36124" y="8843"/>
                    <a:pt x="34690" y="8843"/>
                  </a:cubicBezTo>
                  <a:cubicBezTo>
                    <a:pt x="34016" y="8843"/>
                    <a:pt x="33330" y="9010"/>
                    <a:pt x="32695" y="9363"/>
                  </a:cubicBezTo>
                  <a:lnTo>
                    <a:pt x="29288" y="11250"/>
                  </a:lnTo>
                  <a:cubicBezTo>
                    <a:pt x="27744" y="9755"/>
                    <a:pt x="25857" y="8603"/>
                    <a:pt x="23749" y="7966"/>
                  </a:cubicBezTo>
                  <a:lnTo>
                    <a:pt x="23749" y="4094"/>
                  </a:lnTo>
                  <a:cubicBezTo>
                    <a:pt x="23749" y="1839"/>
                    <a:pt x="21936" y="1"/>
                    <a:pt x="19681" y="1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0"/>
            <p:cNvSpPr/>
            <p:nvPr/>
          </p:nvSpPr>
          <p:spPr>
            <a:xfrm>
              <a:off x="3473000" y="4057200"/>
              <a:ext cx="204050" cy="204675"/>
            </a:xfrm>
            <a:custGeom>
              <a:avLst/>
              <a:gdLst/>
              <a:ahLst/>
              <a:cxnLst/>
              <a:rect l="l" t="t" r="r" b="b"/>
              <a:pathLst>
                <a:path w="8162" h="8187" extrusionOk="0">
                  <a:moveTo>
                    <a:pt x="4069" y="0"/>
                  </a:moveTo>
                  <a:cubicBezTo>
                    <a:pt x="3015" y="0"/>
                    <a:pt x="1936" y="441"/>
                    <a:pt x="1201" y="1201"/>
                  </a:cubicBezTo>
                  <a:cubicBezTo>
                    <a:pt x="441" y="1961"/>
                    <a:pt x="0" y="3015"/>
                    <a:pt x="0" y="4093"/>
                  </a:cubicBezTo>
                  <a:cubicBezTo>
                    <a:pt x="0" y="5172"/>
                    <a:pt x="441" y="6225"/>
                    <a:pt x="1201" y="6985"/>
                  </a:cubicBezTo>
                  <a:cubicBezTo>
                    <a:pt x="1936" y="7745"/>
                    <a:pt x="3015" y="8186"/>
                    <a:pt x="4069" y="8186"/>
                  </a:cubicBezTo>
                  <a:cubicBezTo>
                    <a:pt x="5147" y="8186"/>
                    <a:pt x="6201" y="7745"/>
                    <a:pt x="6961" y="6985"/>
                  </a:cubicBezTo>
                  <a:cubicBezTo>
                    <a:pt x="7720" y="6225"/>
                    <a:pt x="8162" y="5172"/>
                    <a:pt x="8162" y="4093"/>
                  </a:cubicBezTo>
                  <a:cubicBezTo>
                    <a:pt x="8162" y="3015"/>
                    <a:pt x="7720" y="1961"/>
                    <a:pt x="6961" y="1201"/>
                  </a:cubicBezTo>
                  <a:cubicBezTo>
                    <a:pt x="6201" y="441"/>
                    <a:pt x="5147" y="0"/>
                    <a:pt x="4069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0"/>
            <p:cNvSpPr/>
            <p:nvPr/>
          </p:nvSpPr>
          <p:spPr>
            <a:xfrm>
              <a:off x="4836300" y="2239875"/>
              <a:ext cx="204675" cy="204050"/>
            </a:xfrm>
            <a:custGeom>
              <a:avLst/>
              <a:gdLst/>
              <a:ahLst/>
              <a:cxnLst/>
              <a:rect l="l" t="t" r="r" b="b"/>
              <a:pathLst>
                <a:path w="8187" h="8162" extrusionOk="0">
                  <a:moveTo>
                    <a:pt x="4093" y="0"/>
                  </a:moveTo>
                  <a:cubicBezTo>
                    <a:pt x="3015" y="0"/>
                    <a:pt x="1961" y="441"/>
                    <a:pt x="1201" y="1177"/>
                  </a:cubicBezTo>
                  <a:cubicBezTo>
                    <a:pt x="441" y="1936"/>
                    <a:pt x="0" y="3015"/>
                    <a:pt x="0" y="4069"/>
                  </a:cubicBezTo>
                  <a:cubicBezTo>
                    <a:pt x="0" y="5147"/>
                    <a:pt x="441" y="6201"/>
                    <a:pt x="1201" y="6961"/>
                  </a:cubicBezTo>
                  <a:cubicBezTo>
                    <a:pt x="1961" y="7720"/>
                    <a:pt x="3015" y="8162"/>
                    <a:pt x="4093" y="8162"/>
                  </a:cubicBezTo>
                  <a:cubicBezTo>
                    <a:pt x="5172" y="8162"/>
                    <a:pt x="6225" y="7720"/>
                    <a:pt x="6985" y="6961"/>
                  </a:cubicBezTo>
                  <a:cubicBezTo>
                    <a:pt x="7745" y="6201"/>
                    <a:pt x="8186" y="5147"/>
                    <a:pt x="8186" y="4069"/>
                  </a:cubicBezTo>
                  <a:cubicBezTo>
                    <a:pt x="8186" y="3015"/>
                    <a:pt x="7745" y="1936"/>
                    <a:pt x="6985" y="1177"/>
                  </a:cubicBezTo>
                  <a:cubicBezTo>
                    <a:pt x="6225" y="441"/>
                    <a:pt x="5172" y="0"/>
                    <a:pt x="4093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0"/>
            <p:cNvSpPr/>
            <p:nvPr/>
          </p:nvSpPr>
          <p:spPr>
            <a:xfrm>
              <a:off x="5112025" y="2874650"/>
              <a:ext cx="204050" cy="204675"/>
            </a:xfrm>
            <a:custGeom>
              <a:avLst/>
              <a:gdLst/>
              <a:ahLst/>
              <a:cxnLst/>
              <a:rect l="l" t="t" r="r" b="b"/>
              <a:pathLst>
                <a:path w="8162" h="8187" extrusionOk="0">
                  <a:moveTo>
                    <a:pt x="4093" y="0"/>
                  </a:moveTo>
                  <a:cubicBezTo>
                    <a:pt x="3015" y="0"/>
                    <a:pt x="1961" y="441"/>
                    <a:pt x="1201" y="1201"/>
                  </a:cubicBezTo>
                  <a:cubicBezTo>
                    <a:pt x="441" y="1961"/>
                    <a:pt x="0" y="3015"/>
                    <a:pt x="0" y="4093"/>
                  </a:cubicBezTo>
                  <a:cubicBezTo>
                    <a:pt x="0" y="5172"/>
                    <a:pt x="441" y="6225"/>
                    <a:pt x="1201" y="6985"/>
                  </a:cubicBezTo>
                  <a:cubicBezTo>
                    <a:pt x="1961" y="7745"/>
                    <a:pt x="3015" y="8186"/>
                    <a:pt x="4093" y="8186"/>
                  </a:cubicBezTo>
                  <a:cubicBezTo>
                    <a:pt x="5147" y="8186"/>
                    <a:pt x="6225" y="7745"/>
                    <a:pt x="6985" y="6985"/>
                  </a:cubicBezTo>
                  <a:cubicBezTo>
                    <a:pt x="7720" y="6225"/>
                    <a:pt x="8162" y="5172"/>
                    <a:pt x="8162" y="4093"/>
                  </a:cubicBezTo>
                  <a:cubicBezTo>
                    <a:pt x="8162" y="3015"/>
                    <a:pt x="7720" y="1961"/>
                    <a:pt x="6985" y="1201"/>
                  </a:cubicBezTo>
                  <a:cubicBezTo>
                    <a:pt x="6225" y="441"/>
                    <a:pt x="5147" y="0"/>
                    <a:pt x="4093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" name="Google Shape;288;p30"/>
          <p:cNvGrpSpPr/>
          <p:nvPr/>
        </p:nvGrpSpPr>
        <p:grpSpPr>
          <a:xfrm>
            <a:off x="2086451" y="1619828"/>
            <a:ext cx="459917" cy="459770"/>
            <a:chOff x="1198575" y="237950"/>
            <a:chExt cx="5220400" cy="5218725"/>
          </a:xfrm>
        </p:grpSpPr>
        <p:sp>
          <p:nvSpPr>
            <p:cNvPr id="289" name="Google Shape;289;p30"/>
            <p:cNvSpPr/>
            <p:nvPr/>
          </p:nvSpPr>
          <p:spPr>
            <a:xfrm>
              <a:off x="3032450" y="868000"/>
              <a:ext cx="2820375" cy="2773800"/>
            </a:xfrm>
            <a:custGeom>
              <a:avLst/>
              <a:gdLst/>
              <a:ahLst/>
              <a:cxnLst/>
              <a:rect l="l" t="t" r="r" b="b"/>
              <a:pathLst>
                <a:path w="112815" h="110952" extrusionOk="0">
                  <a:moveTo>
                    <a:pt x="81149" y="0"/>
                  </a:moveTo>
                  <a:cubicBezTo>
                    <a:pt x="75806" y="0"/>
                    <a:pt x="70561" y="1520"/>
                    <a:pt x="65978" y="4387"/>
                  </a:cubicBezTo>
                  <a:cubicBezTo>
                    <a:pt x="59042" y="8701"/>
                    <a:pt x="52327" y="13553"/>
                    <a:pt x="46003" y="18823"/>
                  </a:cubicBezTo>
                  <a:cubicBezTo>
                    <a:pt x="44263" y="20269"/>
                    <a:pt x="44043" y="22818"/>
                    <a:pt x="45489" y="24558"/>
                  </a:cubicBezTo>
                  <a:cubicBezTo>
                    <a:pt x="46285" y="25532"/>
                    <a:pt x="47442" y="26030"/>
                    <a:pt x="48611" y="26030"/>
                  </a:cubicBezTo>
                  <a:cubicBezTo>
                    <a:pt x="49531" y="26030"/>
                    <a:pt x="50458" y="25723"/>
                    <a:pt x="51224" y="25097"/>
                  </a:cubicBezTo>
                  <a:cubicBezTo>
                    <a:pt x="57253" y="20048"/>
                    <a:pt x="63674" y="15416"/>
                    <a:pt x="70292" y="11299"/>
                  </a:cubicBezTo>
                  <a:cubicBezTo>
                    <a:pt x="73576" y="9240"/>
                    <a:pt x="77350" y="8161"/>
                    <a:pt x="81149" y="8161"/>
                  </a:cubicBezTo>
                  <a:cubicBezTo>
                    <a:pt x="83673" y="8161"/>
                    <a:pt x="86173" y="8627"/>
                    <a:pt x="88575" y="9534"/>
                  </a:cubicBezTo>
                  <a:cubicBezTo>
                    <a:pt x="94776" y="11887"/>
                    <a:pt x="99408" y="16887"/>
                    <a:pt x="101295" y="23234"/>
                  </a:cubicBezTo>
                  <a:cubicBezTo>
                    <a:pt x="103967" y="32229"/>
                    <a:pt x="100339" y="41935"/>
                    <a:pt x="92472" y="46861"/>
                  </a:cubicBezTo>
                  <a:cubicBezTo>
                    <a:pt x="74335" y="58159"/>
                    <a:pt x="59042" y="73918"/>
                    <a:pt x="48185" y="92447"/>
                  </a:cubicBezTo>
                  <a:cubicBezTo>
                    <a:pt x="44435" y="98844"/>
                    <a:pt x="37499" y="102814"/>
                    <a:pt x="30073" y="102814"/>
                  </a:cubicBezTo>
                  <a:cubicBezTo>
                    <a:pt x="26396" y="102814"/>
                    <a:pt x="22745" y="101809"/>
                    <a:pt x="19534" y="99922"/>
                  </a:cubicBezTo>
                  <a:cubicBezTo>
                    <a:pt x="14706" y="97104"/>
                    <a:pt x="11274" y="92570"/>
                    <a:pt x="9853" y="87153"/>
                  </a:cubicBezTo>
                  <a:cubicBezTo>
                    <a:pt x="8431" y="81737"/>
                    <a:pt x="9216" y="76100"/>
                    <a:pt x="12034" y="71272"/>
                  </a:cubicBezTo>
                  <a:cubicBezTo>
                    <a:pt x="16960" y="62890"/>
                    <a:pt x="22622" y="54826"/>
                    <a:pt x="28896" y="47351"/>
                  </a:cubicBezTo>
                  <a:cubicBezTo>
                    <a:pt x="30342" y="45611"/>
                    <a:pt x="30122" y="43037"/>
                    <a:pt x="28406" y="41591"/>
                  </a:cubicBezTo>
                  <a:cubicBezTo>
                    <a:pt x="27640" y="40955"/>
                    <a:pt x="26713" y="40646"/>
                    <a:pt x="25791" y="40646"/>
                  </a:cubicBezTo>
                  <a:cubicBezTo>
                    <a:pt x="24619" y="40646"/>
                    <a:pt x="23456" y="41146"/>
                    <a:pt x="22646" y="42106"/>
                  </a:cubicBezTo>
                  <a:cubicBezTo>
                    <a:pt x="16103" y="49949"/>
                    <a:pt x="10147" y="58380"/>
                    <a:pt x="5000" y="67154"/>
                  </a:cubicBezTo>
                  <a:cubicBezTo>
                    <a:pt x="1079" y="73845"/>
                    <a:pt x="0" y="81688"/>
                    <a:pt x="1961" y="89212"/>
                  </a:cubicBezTo>
                  <a:cubicBezTo>
                    <a:pt x="3922" y="96736"/>
                    <a:pt x="8701" y="103035"/>
                    <a:pt x="15392" y="106956"/>
                  </a:cubicBezTo>
                  <a:cubicBezTo>
                    <a:pt x="19877" y="109579"/>
                    <a:pt x="24950" y="110951"/>
                    <a:pt x="30073" y="110951"/>
                  </a:cubicBezTo>
                  <a:cubicBezTo>
                    <a:pt x="40391" y="110951"/>
                    <a:pt x="50023" y="105437"/>
                    <a:pt x="55219" y="96565"/>
                  </a:cubicBezTo>
                  <a:cubicBezTo>
                    <a:pt x="65414" y="79188"/>
                    <a:pt x="79776" y="64385"/>
                    <a:pt x="96786" y="53772"/>
                  </a:cubicBezTo>
                  <a:cubicBezTo>
                    <a:pt x="107741" y="46934"/>
                    <a:pt x="112814" y="33405"/>
                    <a:pt x="109113" y="20906"/>
                  </a:cubicBezTo>
                  <a:cubicBezTo>
                    <a:pt x="106515" y="12107"/>
                    <a:pt x="100070" y="5171"/>
                    <a:pt x="91467" y="1912"/>
                  </a:cubicBezTo>
                  <a:cubicBezTo>
                    <a:pt x="88134" y="637"/>
                    <a:pt x="84678" y="0"/>
                    <a:pt x="81149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0"/>
            <p:cNvSpPr/>
            <p:nvPr/>
          </p:nvSpPr>
          <p:spPr>
            <a:xfrm>
              <a:off x="3824075" y="1597725"/>
              <a:ext cx="226725" cy="206525"/>
            </a:xfrm>
            <a:custGeom>
              <a:avLst/>
              <a:gdLst/>
              <a:ahLst/>
              <a:cxnLst/>
              <a:rect l="l" t="t" r="r" b="b"/>
              <a:pathLst>
                <a:path w="9069" h="8261" extrusionOk="0">
                  <a:moveTo>
                    <a:pt x="4584" y="1"/>
                  </a:moveTo>
                  <a:cubicBezTo>
                    <a:pt x="3536" y="1"/>
                    <a:pt x="2488" y="393"/>
                    <a:pt x="1692" y="1177"/>
                  </a:cubicBezTo>
                  <a:lnTo>
                    <a:pt x="1569" y="1300"/>
                  </a:lnTo>
                  <a:cubicBezTo>
                    <a:pt x="1" y="2918"/>
                    <a:pt x="1" y="5491"/>
                    <a:pt x="1594" y="7084"/>
                  </a:cubicBezTo>
                  <a:cubicBezTo>
                    <a:pt x="2403" y="7868"/>
                    <a:pt x="3432" y="8260"/>
                    <a:pt x="4461" y="8260"/>
                  </a:cubicBezTo>
                  <a:cubicBezTo>
                    <a:pt x="5515" y="8260"/>
                    <a:pt x="6569" y="7868"/>
                    <a:pt x="7353" y="7059"/>
                  </a:cubicBezTo>
                  <a:lnTo>
                    <a:pt x="7476" y="6961"/>
                  </a:lnTo>
                  <a:cubicBezTo>
                    <a:pt x="9069" y="5368"/>
                    <a:pt x="9069" y="2770"/>
                    <a:pt x="7476" y="1177"/>
                  </a:cubicBezTo>
                  <a:cubicBezTo>
                    <a:pt x="6679" y="393"/>
                    <a:pt x="5632" y="1"/>
                    <a:pt x="4584" y="1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0"/>
            <p:cNvSpPr/>
            <p:nvPr/>
          </p:nvSpPr>
          <p:spPr>
            <a:xfrm>
              <a:off x="4438025" y="1483650"/>
              <a:ext cx="732825" cy="696800"/>
            </a:xfrm>
            <a:custGeom>
              <a:avLst/>
              <a:gdLst/>
              <a:ahLst/>
              <a:cxnLst/>
              <a:rect l="l" t="t" r="r" b="b"/>
              <a:pathLst>
                <a:path w="29313" h="27872" extrusionOk="0">
                  <a:moveTo>
                    <a:pt x="14412" y="8167"/>
                  </a:moveTo>
                  <a:cubicBezTo>
                    <a:pt x="15858" y="8167"/>
                    <a:pt x="17206" y="8706"/>
                    <a:pt x="18186" y="9686"/>
                  </a:cubicBezTo>
                  <a:cubicBezTo>
                    <a:pt x="20367" y="11843"/>
                    <a:pt x="20269" y="15519"/>
                    <a:pt x="17941" y="17848"/>
                  </a:cubicBezTo>
                  <a:cubicBezTo>
                    <a:pt x="16814" y="19024"/>
                    <a:pt x="15294" y="19686"/>
                    <a:pt x="13725" y="19710"/>
                  </a:cubicBezTo>
                  <a:cubicBezTo>
                    <a:pt x="13662" y="19712"/>
                    <a:pt x="13599" y="19713"/>
                    <a:pt x="13535" y="19713"/>
                  </a:cubicBezTo>
                  <a:cubicBezTo>
                    <a:pt x="12090" y="19713"/>
                    <a:pt x="10766" y="19177"/>
                    <a:pt x="9779" y="18191"/>
                  </a:cubicBezTo>
                  <a:cubicBezTo>
                    <a:pt x="8750" y="17161"/>
                    <a:pt x="8186" y="15764"/>
                    <a:pt x="8211" y="14269"/>
                  </a:cubicBezTo>
                  <a:cubicBezTo>
                    <a:pt x="8235" y="12676"/>
                    <a:pt x="8873" y="11181"/>
                    <a:pt x="10025" y="10029"/>
                  </a:cubicBezTo>
                  <a:cubicBezTo>
                    <a:pt x="11176" y="8853"/>
                    <a:pt x="12672" y="8191"/>
                    <a:pt x="14240" y="8167"/>
                  </a:cubicBezTo>
                  <a:close/>
                  <a:moveTo>
                    <a:pt x="14411" y="1"/>
                  </a:moveTo>
                  <a:cubicBezTo>
                    <a:pt x="14289" y="1"/>
                    <a:pt x="14167" y="2"/>
                    <a:pt x="14044" y="5"/>
                  </a:cubicBezTo>
                  <a:cubicBezTo>
                    <a:pt x="10343" y="103"/>
                    <a:pt x="6863" y="1623"/>
                    <a:pt x="4241" y="4294"/>
                  </a:cubicBezTo>
                  <a:cubicBezTo>
                    <a:pt x="1594" y="6941"/>
                    <a:pt x="123" y="10446"/>
                    <a:pt x="50" y="14122"/>
                  </a:cubicBezTo>
                  <a:cubicBezTo>
                    <a:pt x="0" y="17897"/>
                    <a:pt x="1422" y="21377"/>
                    <a:pt x="4044" y="23975"/>
                  </a:cubicBezTo>
                  <a:cubicBezTo>
                    <a:pt x="6593" y="26499"/>
                    <a:pt x="9951" y="27872"/>
                    <a:pt x="13578" y="27872"/>
                  </a:cubicBezTo>
                  <a:lnTo>
                    <a:pt x="13946" y="27872"/>
                  </a:lnTo>
                  <a:cubicBezTo>
                    <a:pt x="17622" y="27774"/>
                    <a:pt x="21103" y="26254"/>
                    <a:pt x="23749" y="23583"/>
                  </a:cubicBezTo>
                  <a:cubicBezTo>
                    <a:pt x="29215" y="18044"/>
                    <a:pt x="29313" y="9221"/>
                    <a:pt x="23921" y="3902"/>
                  </a:cubicBezTo>
                  <a:cubicBezTo>
                    <a:pt x="21385" y="1390"/>
                    <a:pt x="18001" y="1"/>
                    <a:pt x="14411" y="1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0"/>
            <p:cNvSpPr/>
            <p:nvPr/>
          </p:nvSpPr>
          <p:spPr>
            <a:xfrm>
              <a:off x="4135950" y="2247825"/>
              <a:ext cx="204075" cy="335800"/>
            </a:xfrm>
            <a:custGeom>
              <a:avLst/>
              <a:gdLst/>
              <a:ahLst/>
              <a:cxnLst/>
              <a:rect l="l" t="t" r="r" b="b"/>
              <a:pathLst>
                <a:path w="8163" h="13432" extrusionOk="0">
                  <a:moveTo>
                    <a:pt x="4069" y="1"/>
                  </a:moveTo>
                  <a:cubicBezTo>
                    <a:pt x="1839" y="1"/>
                    <a:pt x="1" y="1839"/>
                    <a:pt x="1" y="4094"/>
                  </a:cubicBezTo>
                  <a:lnTo>
                    <a:pt x="1" y="9339"/>
                  </a:lnTo>
                  <a:cubicBezTo>
                    <a:pt x="1" y="11593"/>
                    <a:pt x="1839" y="13432"/>
                    <a:pt x="4069" y="13432"/>
                  </a:cubicBezTo>
                  <a:cubicBezTo>
                    <a:pt x="6324" y="13432"/>
                    <a:pt x="8162" y="11593"/>
                    <a:pt x="8162" y="9339"/>
                  </a:cubicBezTo>
                  <a:lnTo>
                    <a:pt x="8162" y="4094"/>
                  </a:lnTo>
                  <a:cubicBezTo>
                    <a:pt x="8162" y="1839"/>
                    <a:pt x="6324" y="1"/>
                    <a:pt x="4069" y="1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0"/>
            <p:cNvSpPr/>
            <p:nvPr/>
          </p:nvSpPr>
          <p:spPr>
            <a:xfrm>
              <a:off x="3647000" y="2466575"/>
              <a:ext cx="270250" cy="204050"/>
            </a:xfrm>
            <a:custGeom>
              <a:avLst/>
              <a:gdLst/>
              <a:ahLst/>
              <a:cxnLst/>
              <a:rect l="l" t="t" r="r" b="b"/>
              <a:pathLst>
                <a:path w="10810" h="8162" extrusionOk="0">
                  <a:moveTo>
                    <a:pt x="4069" y="0"/>
                  </a:moveTo>
                  <a:cubicBezTo>
                    <a:pt x="1814" y="0"/>
                    <a:pt x="1" y="1839"/>
                    <a:pt x="1" y="4093"/>
                  </a:cubicBezTo>
                  <a:cubicBezTo>
                    <a:pt x="1" y="6348"/>
                    <a:pt x="1814" y="8162"/>
                    <a:pt x="4069" y="8162"/>
                  </a:cubicBezTo>
                  <a:lnTo>
                    <a:pt x="6716" y="8162"/>
                  </a:lnTo>
                  <a:cubicBezTo>
                    <a:pt x="8971" y="8162"/>
                    <a:pt x="10809" y="6348"/>
                    <a:pt x="10809" y="4093"/>
                  </a:cubicBezTo>
                  <a:cubicBezTo>
                    <a:pt x="10809" y="1839"/>
                    <a:pt x="8971" y="0"/>
                    <a:pt x="6716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0"/>
            <p:cNvSpPr/>
            <p:nvPr/>
          </p:nvSpPr>
          <p:spPr>
            <a:xfrm>
              <a:off x="3601050" y="2893175"/>
              <a:ext cx="292900" cy="272525"/>
            </a:xfrm>
            <a:custGeom>
              <a:avLst/>
              <a:gdLst/>
              <a:ahLst/>
              <a:cxnLst/>
              <a:rect l="l" t="t" r="r" b="b"/>
              <a:pathLst>
                <a:path w="11716" h="10901" extrusionOk="0">
                  <a:moveTo>
                    <a:pt x="4483" y="1"/>
                  </a:moveTo>
                  <a:cubicBezTo>
                    <a:pt x="3438" y="1"/>
                    <a:pt x="2390" y="399"/>
                    <a:pt x="1594" y="1195"/>
                  </a:cubicBezTo>
                  <a:cubicBezTo>
                    <a:pt x="1" y="2789"/>
                    <a:pt x="1" y="5362"/>
                    <a:pt x="1594" y="6955"/>
                  </a:cubicBezTo>
                  <a:lnTo>
                    <a:pt x="4363" y="9700"/>
                  </a:lnTo>
                  <a:cubicBezTo>
                    <a:pt x="5147" y="10509"/>
                    <a:pt x="6201" y="10901"/>
                    <a:pt x="7231" y="10901"/>
                  </a:cubicBezTo>
                  <a:cubicBezTo>
                    <a:pt x="8284" y="10901"/>
                    <a:pt x="9314" y="10509"/>
                    <a:pt x="10123" y="9700"/>
                  </a:cubicBezTo>
                  <a:cubicBezTo>
                    <a:pt x="11716" y="8107"/>
                    <a:pt x="11716" y="5533"/>
                    <a:pt x="10123" y="3940"/>
                  </a:cubicBezTo>
                  <a:lnTo>
                    <a:pt x="7353" y="1195"/>
                  </a:lnTo>
                  <a:cubicBezTo>
                    <a:pt x="6569" y="399"/>
                    <a:pt x="5527" y="1"/>
                    <a:pt x="4483" y="1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0"/>
            <p:cNvSpPr/>
            <p:nvPr/>
          </p:nvSpPr>
          <p:spPr>
            <a:xfrm>
              <a:off x="1198575" y="237950"/>
              <a:ext cx="5220400" cy="5218725"/>
            </a:xfrm>
            <a:custGeom>
              <a:avLst/>
              <a:gdLst/>
              <a:ahLst/>
              <a:cxnLst/>
              <a:rect l="l" t="t" r="r" b="b"/>
              <a:pathLst>
                <a:path w="208816" h="208749" extrusionOk="0">
                  <a:moveTo>
                    <a:pt x="154504" y="17041"/>
                  </a:moveTo>
                  <a:cubicBezTo>
                    <a:pt x="158940" y="17041"/>
                    <a:pt x="163401" y="17849"/>
                    <a:pt x="167714" y="19491"/>
                  </a:cubicBezTo>
                  <a:cubicBezTo>
                    <a:pt x="178719" y="23658"/>
                    <a:pt x="186954" y="32530"/>
                    <a:pt x="190287" y="43804"/>
                  </a:cubicBezTo>
                  <a:cubicBezTo>
                    <a:pt x="195041" y="59808"/>
                    <a:pt x="188522" y="77112"/>
                    <a:pt x="174454" y="85886"/>
                  </a:cubicBezTo>
                  <a:cubicBezTo>
                    <a:pt x="171341" y="87822"/>
                    <a:pt x="168351" y="89905"/>
                    <a:pt x="165459" y="92135"/>
                  </a:cubicBezTo>
                  <a:cubicBezTo>
                    <a:pt x="165263" y="92258"/>
                    <a:pt x="165092" y="92405"/>
                    <a:pt x="164920" y="92552"/>
                  </a:cubicBezTo>
                  <a:cubicBezTo>
                    <a:pt x="158425" y="97576"/>
                    <a:pt x="152445" y="103311"/>
                    <a:pt x="147151" y="109610"/>
                  </a:cubicBezTo>
                  <a:cubicBezTo>
                    <a:pt x="147127" y="109610"/>
                    <a:pt x="147102" y="109635"/>
                    <a:pt x="147102" y="109635"/>
                  </a:cubicBezTo>
                  <a:cubicBezTo>
                    <a:pt x="146906" y="109831"/>
                    <a:pt x="146735" y="110027"/>
                    <a:pt x="146612" y="110247"/>
                  </a:cubicBezTo>
                  <a:cubicBezTo>
                    <a:pt x="142519" y="115149"/>
                    <a:pt x="138843" y="120370"/>
                    <a:pt x="135608" y="125884"/>
                  </a:cubicBezTo>
                  <a:cubicBezTo>
                    <a:pt x="128941" y="137256"/>
                    <a:pt x="116613" y="144315"/>
                    <a:pt x="103428" y="144315"/>
                  </a:cubicBezTo>
                  <a:cubicBezTo>
                    <a:pt x="96859" y="144315"/>
                    <a:pt x="90340" y="142550"/>
                    <a:pt x="84629" y="139192"/>
                  </a:cubicBezTo>
                  <a:cubicBezTo>
                    <a:pt x="81541" y="137379"/>
                    <a:pt x="78772" y="135173"/>
                    <a:pt x="76370" y="132624"/>
                  </a:cubicBezTo>
                  <a:lnTo>
                    <a:pt x="76296" y="132550"/>
                  </a:lnTo>
                  <a:cubicBezTo>
                    <a:pt x="72081" y="128065"/>
                    <a:pt x="69017" y="122575"/>
                    <a:pt x="67424" y="116473"/>
                  </a:cubicBezTo>
                  <a:cubicBezTo>
                    <a:pt x="64924" y="106841"/>
                    <a:pt x="66297" y="96817"/>
                    <a:pt x="71321" y="88239"/>
                  </a:cubicBezTo>
                  <a:cubicBezTo>
                    <a:pt x="86958" y="61573"/>
                    <a:pt x="108967" y="38902"/>
                    <a:pt x="135019" y="22653"/>
                  </a:cubicBezTo>
                  <a:cubicBezTo>
                    <a:pt x="141000" y="18928"/>
                    <a:pt x="147715" y="17041"/>
                    <a:pt x="154504" y="17041"/>
                  </a:cubicBezTo>
                  <a:close/>
                  <a:moveTo>
                    <a:pt x="173363" y="0"/>
                  </a:moveTo>
                  <a:cubicBezTo>
                    <a:pt x="171879" y="0"/>
                    <a:pt x="170449" y="815"/>
                    <a:pt x="169724" y="2213"/>
                  </a:cubicBezTo>
                  <a:lnTo>
                    <a:pt x="165582" y="10276"/>
                  </a:lnTo>
                  <a:cubicBezTo>
                    <a:pt x="161912" y="9345"/>
                    <a:pt x="158189" y="8883"/>
                    <a:pt x="154483" y="8883"/>
                  </a:cubicBezTo>
                  <a:cubicBezTo>
                    <a:pt x="149800" y="8883"/>
                    <a:pt x="145144" y="9621"/>
                    <a:pt x="140656" y="11085"/>
                  </a:cubicBezTo>
                  <a:lnTo>
                    <a:pt x="137348" y="4541"/>
                  </a:lnTo>
                  <a:cubicBezTo>
                    <a:pt x="136636" y="3136"/>
                    <a:pt x="135188" y="2320"/>
                    <a:pt x="133698" y="2320"/>
                  </a:cubicBezTo>
                  <a:cubicBezTo>
                    <a:pt x="133084" y="2320"/>
                    <a:pt x="132462" y="2459"/>
                    <a:pt x="131882" y="2752"/>
                  </a:cubicBezTo>
                  <a:cubicBezTo>
                    <a:pt x="129873" y="3781"/>
                    <a:pt x="129064" y="6232"/>
                    <a:pt x="130069" y="8242"/>
                  </a:cubicBezTo>
                  <a:lnTo>
                    <a:pt x="133157" y="14320"/>
                  </a:lnTo>
                  <a:cubicBezTo>
                    <a:pt x="132323" y="14761"/>
                    <a:pt x="131515" y="15227"/>
                    <a:pt x="130706" y="15742"/>
                  </a:cubicBezTo>
                  <a:cubicBezTo>
                    <a:pt x="126221" y="18536"/>
                    <a:pt x="121883" y="21501"/>
                    <a:pt x="117643" y="24638"/>
                  </a:cubicBezTo>
                  <a:lnTo>
                    <a:pt x="114628" y="19540"/>
                  </a:lnTo>
                  <a:cubicBezTo>
                    <a:pt x="113861" y="18251"/>
                    <a:pt x="112497" y="17538"/>
                    <a:pt x="111099" y="17538"/>
                  </a:cubicBezTo>
                  <a:cubicBezTo>
                    <a:pt x="110397" y="17538"/>
                    <a:pt x="109687" y="17718"/>
                    <a:pt x="109040" y="18094"/>
                  </a:cubicBezTo>
                  <a:cubicBezTo>
                    <a:pt x="107104" y="19246"/>
                    <a:pt x="106467" y="21746"/>
                    <a:pt x="107594" y="23682"/>
                  </a:cubicBezTo>
                  <a:lnTo>
                    <a:pt x="111148" y="29687"/>
                  </a:lnTo>
                  <a:cubicBezTo>
                    <a:pt x="106246" y="33633"/>
                    <a:pt x="101516" y="37849"/>
                    <a:pt x="97031" y="42260"/>
                  </a:cubicBezTo>
                  <a:lnTo>
                    <a:pt x="93330" y="38584"/>
                  </a:lnTo>
                  <a:cubicBezTo>
                    <a:pt x="92546" y="37787"/>
                    <a:pt x="91504" y="37389"/>
                    <a:pt x="90459" y="37389"/>
                  </a:cubicBezTo>
                  <a:cubicBezTo>
                    <a:pt x="89415" y="37389"/>
                    <a:pt x="88367" y="37787"/>
                    <a:pt x="87570" y="38584"/>
                  </a:cubicBezTo>
                  <a:cubicBezTo>
                    <a:pt x="85977" y="40177"/>
                    <a:pt x="85977" y="42750"/>
                    <a:pt x="87570" y="44343"/>
                  </a:cubicBezTo>
                  <a:lnTo>
                    <a:pt x="91296" y="48069"/>
                  </a:lnTo>
                  <a:cubicBezTo>
                    <a:pt x="86541" y="53118"/>
                    <a:pt x="82056" y="58411"/>
                    <a:pt x="77840" y="63950"/>
                  </a:cubicBezTo>
                  <a:lnTo>
                    <a:pt x="71689" y="58509"/>
                  </a:lnTo>
                  <a:cubicBezTo>
                    <a:pt x="70915" y="57825"/>
                    <a:pt x="69956" y="57490"/>
                    <a:pt x="69000" y="57490"/>
                  </a:cubicBezTo>
                  <a:cubicBezTo>
                    <a:pt x="67868" y="57490"/>
                    <a:pt x="66740" y="57960"/>
                    <a:pt x="65929" y="58877"/>
                  </a:cubicBezTo>
                  <a:cubicBezTo>
                    <a:pt x="64434" y="60544"/>
                    <a:pt x="64606" y="63142"/>
                    <a:pt x="66297" y="64612"/>
                  </a:cubicBezTo>
                  <a:lnTo>
                    <a:pt x="72988" y="70568"/>
                  </a:lnTo>
                  <a:cubicBezTo>
                    <a:pt x="69924" y="74955"/>
                    <a:pt x="67008" y="79464"/>
                    <a:pt x="64287" y="84097"/>
                  </a:cubicBezTo>
                  <a:cubicBezTo>
                    <a:pt x="64042" y="84538"/>
                    <a:pt x="63821" y="84954"/>
                    <a:pt x="63576" y="85371"/>
                  </a:cubicBezTo>
                  <a:lnTo>
                    <a:pt x="55366" y="83165"/>
                  </a:lnTo>
                  <a:cubicBezTo>
                    <a:pt x="55017" y="83075"/>
                    <a:pt x="54668" y="83032"/>
                    <a:pt x="54323" y="83032"/>
                  </a:cubicBezTo>
                  <a:cubicBezTo>
                    <a:pt x="52514" y="83032"/>
                    <a:pt x="50860" y="84225"/>
                    <a:pt x="50366" y="86057"/>
                  </a:cubicBezTo>
                  <a:cubicBezTo>
                    <a:pt x="49778" y="88239"/>
                    <a:pt x="51077" y="90469"/>
                    <a:pt x="53258" y="91057"/>
                  </a:cubicBezTo>
                  <a:lnTo>
                    <a:pt x="60317" y="92944"/>
                  </a:lnTo>
                  <a:cubicBezTo>
                    <a:pt x="57596" y="101155"/>
                    <a:pt x="57302" y="109978"/>
                    <a:pt x="59532" y="118531"/>
                  </a:cubicBezTo>
                  <a:cubicBezTo>
                    <a:pt x="59655" y="118948"/>
                    <a:pt x="59753" y="119340"/>
                    <a:pt x="59876" y="119757"/>
                  </a:cubicBezTo>
                  <a:cubicBezTo>
                    <a:pt x="53552" y="121987"/>
                    <a:pt x="39656" y="128384"/>
                    <a:pt x="31494" y="143334"/>
                  </a:cubicBezTo>
                  <a:cubicBezTo>
                    <a:pt x="28333" y="149118"/>
                    <a:pt x="24240" y="153898"/>
                    <a:pt x="19314" y="157525"/>
                  </a:cubicBezTo>
                  <a:cubicBezTo>
                    <a:pt x="17500" y="158848"/>
                    <a:pt x="17108" y="161397"/>
                    <a:pt x="18456" y="163211"/>
                  </a:cubicBezTo>
                  <a:cubicBezTo>
                    <a:pt x="19265" y="164314"/>
                    <a:pt x="20490" y="164878"/>
                    <a:pt x="21740" y="164878"/>
                  </a:cubicBezTo>
                  <a:cubicBezTo>
                    <a:pt x="22573" y="164878"/>
                    <a:pt x="23431" y="164608"/>
                    <a:pt x="24142" y="164093"/>
                  </a:cubicBezTo>
                  <a:cubicBezTo>
                    <a:pt x="30048" y="159755"/>
                    <a:pt x="34926" y="154094"/>
                    <a:pt x="38651" y="147256"/>
                  </a:cubicBezTo>
                  <a:cubicBezTo>
                    <a:pt x="45587" y="134560"/>
                    <a:pt x="57866" y="129119"/>
                    <a:pt x="62841" y="127379"/>
                  </a:cubicBezTo>
                  <a:cubicBezTo>
                    <a:pt x="64091" y="129854"/>
                    <a:pt x="65537" y="132183"/>
                    <a:pt x="67179" y="134389"/>
                  </a:cubicBezTo>
                  <a:cubicBezTo>
                    <a:pt x="59557" y="139388"/>
                    <a:pt x="43773" y="151888"/>
                    <a:pt x="34043" y="174730"/>
                  </a:cubicBezTo>
                  <a:cubicBezTo>
                    <a:pt x="23347" y="199822"/>
                    <a:pt x="6444" y="200589"/>
                    <a:pt x="4521" y="200589"/>
                  </a:cubicBezTo>
                  <a:cubicBezTo>
                    <a:pt x="4444" y="200589"/>
                    <a:pt x="4391" y="200588"/>
                    <a:pt x="4363" y="200587"/>
                  </a:cubicBezTo>
                  <a:cubicBezTo>
                    <a:pt x="4302" y="200584"/>
                    <a:pt x="4242" y="200583"/>
                    <a:pt x="4182" y="200583"/>
                  </a:cubicBezTo>
                  <a:cubicBezTo>
                    <a:pt x="2007" y="200583"/>
                    <a:pt x="194" y="202289"/>
                    <a:pt x="99" y="204459"/>
                  </a:cubicBezTo>
                  <a:cubicBezTo>
                    <a:pt x="1" y="206714"/>
                    <a:pt x="1716" y="208626"/>
                    <a:pt x="3971" y="208724"/>
                  </a:cubicBezTo>
                  <a:cubicBezTo>
                    <a:pt x="4045" y="208724"/>
                    <a:pt x="4192" y="208748"/>
                    <a:pt x="4412" y="208748"/>
                  </a:cubicBezTo>
                  <a:cubicBezTo>
                    <a:pt x="7794" y="208748"/>
                    <a:pt x="28921" y="207523"/>
                    <a:pt x="41543" y="177916"/>
                  </a:cubicBezTo>
                  <a:cubicBezTo>
                    <a:pt x="50905" y="155956"/>
                    <a:pt x="66689" y="144339"/>
                    <a:pt x="72767" y="140516"/>
                  </a:cubicBezTo>
                  <a:cubicBezTo>
                    <a:pt x="75120" y="142673"/>
                    <a:pt x="77693" y="144584"/>
                    <a:pt x="80512" y="146226"/>
                  </a:cubicBezTo>
                  <a:cubicBezTo>
                    <a:pt x="81688" y="146913"/>
                    <a:pt x="82914" y="147550"/>
                    <a:pt x="84139" y="148138"/>
                  </a:cubicBezTo>
                  <a:cubicBezTo>
                    <a:pt x="82350" y="153236"/>
                    <a:pt x="76934" y="165245"/>
                    <a:pt x="64336" y="172132"/>
                  </a:cubicBezTo>
                  <a:cubicBezTo>
                    <a:pt x="42597" y="183994"/>
                    <a:pt x="39778" y="203307"/>
                    <a:pt x="39680" y="204116"/>
                  </a:cubicBezTo>
                  <a:cubicBezTo>
                    <a:pt x="39386" y="206346"/>
                    <a:pt x="40955" y="208405"/>
                    <a:pt x="43185" y="208699"/>
                  </a:cubicBezTo>
                  <a:cubicBezTo>
                    <a:pt x="43357" y="208724"/>
                    <a:pt x="43553" y="208748"/>
                    <a:pt x="43724" y="208748"/>
                  </a:cubicBezTo>
                  <a:cubicBezTo>
                    <a:pt x="45734" y="208748"/>
                    <a:pt x="47499" y="207253"/>
                    <a:pt x="47768" y="205194"/>
                  </a:cubicBezTo>
                  <a:cubicBezTo>
                    <a:pt x="47793" y="205047"/>
                    <a:pt x="50097" y="189190"/>
                    <a:pt x="68233" y="179289"/>
                  </a:cubicBezTo>
                  <a:cubicBezTo>
                    <a:pt x="83159" y="171127"/>
                    <a:pt x="89556" y="157280"/>
                    <a:pt x="91810" y="150932"/>
                  </a:cubicBezTo>
                  <a:cubicBezTo>
                    <a:pt x="94678" y="151692"/>
                    <a:pt x="97619" y="152182"/>
                    <a:pt x="100585" y="152378"/>
                  </a:cubicBezTo>
                  <a:lnTo>
                    <a:pt x="100585" y="156545"/>
                  </a:lnTo>
                  <a:cubicBezTo>
                    <a:pt x="100585" y="158799"/>
                    <a:pt x="102398" y="160637"/>
                    <a:pt x="104653" y="160637"/>
                  </a:cubicBezTo>
                  <a:cubicBezTo>
                    <a:pt x="106908" y="160637"/>
                    <a:pt x="108722" y="158799"/>
                    <a:pt x="108722" y="156545"/>
                  </a:cubicBezTo>
                  <a:lnTo>
                    <a:pt x="108722" y="152157"/>
                  </a:lnTo>
                  <a:cubicBezTo>
                    <a:pt x="118402" y="151006"/>
                    <a:pt x="127446" y="146766"/>
                    <a:pt x="134505" y="140173"/>
                  </a:cubicBezTo>
                  <a:lnTo>
                    <a:pt x="138941" y="144633"/>
                  </a:lnTo>
                  <a:cubicBezTo>
                    <a:pt x="139725" y="145418"/>
                    <a:pt x="140779" y="145810"/>
                    <a:pt x="141833" y="145810"/>
                  </a:cubicBezTo>
                  <a:cubicBezTo>
                    <a:pt x="142862" y="145810"/>
                    <a:pt x="143916" y="145418"/>
                    <a:pt x="144700" y="144633"/>
                  </a:cubicBezTo>
                  <a:cubicBezTo>
                    <a:pt x="146293" y="143040"/>
                    <a:pt x="146293" y="140442"/>
                    <a:pt x="144700" y="138849"/>
                  </a:cubicBezTo>
                  <a:lnTo>
                    <a:pt x="139946" y="134094"/>
                  </a:lnTo>
                  <a:cubicBezTo>
                    <a:pt x="140902" y="132796"/>
                    <a:pt x="141808" y="131423"/>
                    <a:pt x="142642" y="130002"/>
                  </a:cubicBezTo>
                  <a:cubicBezTo>
                    <a:pt x="144970" y="126056"/>
                    <a:pt x="147543" y="122257"/>
                    <a:pt x="150337" y="118629"/>
                  </a:cubicBezTo>
                  <a:lnTo>
                    <a:pt x="156342" y="124585"/>
                  </a:lnTo>
                  <a:cubicBezTo>
                    <a:pt x="157151" y="125394"/>
                    <a:pt x="158180" y="125786"/>
                    <a:pt x="159210" y="125786"/>
                  </a:cubicBezTo>
                  <a:cubicBezTo>
                    <a:pt x="160263" y="125786"/>
                    <a:pt x="161317" y="125369"/>
                    <a:pt x="162102" y="124585"/>
                  </a:cubicBezTo>
                  <a:cubicBezTo>
                    <a:pt x="163695" y="122992"/>
                    <a:pt x="163695" y="120394"/>
                    <a:pt x="162102" y="118801"/>
                  </a:cubicBezTo>
                  <a:lnTo>
                    <a:pt x="155582" y="112331"/>
                  </a:lnTo>
                  <a:cubicBezTo>
                    <a:pt x="159283" y="108189"/>
                    <a:pt x="163327" y="104341"/>
                    <a:pt x="167616" y="100812"/>
                  </a:cubicBezTo>
                  <a:lnTo>
                    <a:pt x="175655" y="107551"/>
                  </a:lnTo>
                  <a:cubicBezTo>
                    <a:pt x="176415" y="108189"/>
                    <a:pt x="177346" y="108507"/>
                    <a:pt x="178277" y="108507"/>
                  </a:cubicBezTo>
                  <a:cubicBezTo>
                    <a:pt x="179454" y="108507"/>
                    <a:pt x="180606" y="107993"/>
                    <a:pt x="181415" y="107037"/>
                  </a:cubicBezTo>
                  <a:cubicBezTo>
                    <a:pt x="182861" y="105321"/>
                    <a:pt x="182615" y="102748"/>
                    <a:pt x="180900" y="101302"/>
                  </a:cubicBezTo>
                  <a:lnTo>
                    <a:pt x="174282" y="95763"/>
                  </a:lnTo>
                  <a:cubicBezTo>
                    <a:pt x="175753" y="94758"/>
                    <a:pt x="177248" y="93753"/>
                    <a:pt x="178768" y="92797"/>
                  </a:cubicBezTo>
                  <a:cubicBezTo>
                    <a:pt x="183032" y="90150"/>
                    <a:pt x="186708" y="86842"/>
                    <a:pt x="189772" y="83092"/>
                  </a:cubicBezTo>
                  <a:lnTo>
                    <a:pt x="198767" y="86817"/>
                  </a:lnTo>
                  <a:cubicBezTo>
                    <a:pt x="199281" y="87013"/>
                    <a:pt x="199796" y="87111"/>
                    <a:pt x="200335" y="87111"/>
                  </a:cubicBezTo>
                  <a:cubicBezTo>
                    <a:pt x="201928" y="87111"/>
                    <a:pt x="203448" y="86155"/>
                    <a:pt x="204085" y="84587"/>
                  </a:cubicBezTo>
                  <a:cubicBezTo>
                    <a:pt x="204943" y="82504"/>
                    <a:pt x="203963" y="80126"/>
                    <a:pt x="201879" y="79268"/>
                  </a:cubicBezTo>
                  <a:lnTo>
                    <a:pt x="194404" y="76180"/>
                  </a:lnTo>
                  <a:cubicBezTo>
                    <a:pt x="197443" y="70592"/>
                    <a:pt x="199306" y="64392"/>
                    <a:pt x="199821" y="57995"/>
                  </a:cubicBezTo>
                  <a:lnTo>
                    <a:pt x="204747" y="57995"/>
                  </a:lnTo>
                  <a:cubicBezTo>
                    <a:pt x="207002" y="57995"/>
                    <a:pt x="208815" y="56157"/>
                    <a:pt x="208815" y="53902"/>
                  </a:cubicBezTo>
                  <a:cubicBezTo>
                    <a:pt x="208815" y="51671"/>
                    <a:pt x="207002" y="49833"/>
                    <a:pt x="204747" y="49833"/>
                  </a:cubicBezTo>
                  <a:lnTo>
                    <a:pt x="199747" y="49833"/>
                  </a:lnTo>
                  <a:cubicBezTo>
                    <a:pt x="199453" y="47039"/>
                    <a:pt x="198914" y="44245"/>
                    <a:pt x="198105" y="41476"/>
                  </a:cubicBezTo>
                  <a:cubicBezTo>
                    <a:pt x="197174" y="38314"/>
                    <a:pt x="195899" y="35300"/>
                    <a:pt x="194355" y="32481"/>
                  </a:cubicBezTo>
                  <a:lnTo>
                    <a:pt x="200286" y="29810"/>
                  </a:lnTo>
                  <a:cubicBezTo>
                    <a:pt x="202345" y="28903"/>
                    <a:pt x="203276" y="26501"/>
                    <a:pt x="202345" y="24442"/>
                  </a:cubicBezTo>
                  <a:cubicBezTo>
                    <a:pt x="201677" y="22926"/>
                    <a:pt x="200186" y="22022"/>
                    <a:pt x="198624" y="22022"/>
                  </a:cubicBezTo>
                  <a:cubicBezTo>
                    <a:pt x="198065" y="22022"/>
                    <a:pt x="197496" y="22138"/>
                    <a:pt x="196953" y="22384"/>
                  </a:cubicBezTo>
                  <a:lnTo>
                    <a:pt x="189748" y="25594"/>
                  </a:lnTo>
                  <a:cubicBezTo>
                    <a:pt x="185385" y="20251"/>
                    <a:pt x="179821" y="15938"/>
                    <a:pt x="173351" y="12997"/>
                  </a:cubicBezTo>
                  <a:lnTo>
                    <a:pt x="176978" y="5938"/>
                  </a:lnTo>
                  <a:cubicBezTo>
                    <a:pt x="178008" y="3953"/>
                    <a:pt x="177224" y="1478"/>
                    <a:pt x="175214" y="448"/>
                  </a:cubicBezTo>
                  <a:cubicBezTo>
                    <a:pt x="174619" y="144"/>
                    <a:pt x="173987" y="0"/>
                    <a:pt x="173363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0"/>
            <p:cNvSpPr/>
            <p:nvPr/>
          </p:nvSpPr>
          <p:spPr>
            <a:xfrm>
              <a:off x="1241475" y="4332325"/>
              <a:ext cx="220600" cy="204050"/>
            </a:xfrm>
            <a:custGeom>
              <a:avLst/>
              <a:gdLst/>
              <a:ahLst/>
              <a:cxnLst/>
              <a:rect l="l" t="t" r="r" b="b"/>
              <a:pathLst>
                <a:path w="8824" h="8162" extrusionOk="0">
                  <a:moveTo>
                    <a:pt x="4454" y="0"/>
                  </a:moveTo>
                  <a:cubicBezTo>
                    <a:pt x="4246" y="0"/>
                    <a:pt x="4035" y="16"/>
                    <a:pt x="3824" y="49"/>
                  </a:cubicBezTo>
                  <a:lnTo>
                    <a:pt x="3775" y="49"/>
                  </a:lnTo>
                  <a:cubicBezTo>
                    <a:pt x="1544" y="343"/>
                    <a:pt x="0" y="2401"/>
                    <a:pt x="294" y="4632"/>
                  </a:cubicBezTo>
                  <a:cubicBezTo>
                    <a:pt x="564" y="6666"/>
                    <a:pt x="2329" y="8161"/>
                    <a:pt x="4338" y="8161"/>
                  </a:cubicBezTo>
                  <a:cubicBezTo>
                    <a:pt x="4510" y="8161"/>
                    <a:pt x="4706" y="8161"/>
                    <a:pt x="4877" y="8137"/>
                  </a:cubicBezTo>
                  <a:lnTo>
                    <a:pt x="5074" y="8088"/>
                  </a:lnTo>
                  <a:cubicBezTo>
                    <a:pt x="7304" y="7744"/>
                    <a:pt x="8823" y="5661"/>
                    <a:pt x="8480" y="3431"/>
                  </a:cubicBezTo>
                  <a:cubicBezTo>
                    <a:pt x="8170" y="1435"/>
                    <a:pt x="6434" y="0"/>
                    <a:pt x="4454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7" name="Google Shape;297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2210489">
            <a:off x="3843078" y="1984542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8717353">
            <a:off x="2598954" y="1960209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0"/>
          <p:cNvPicPr preferRelativeResize="0"/>
          <p:nvPr/>
        </p:nvPicPr>
        <p:blipFill rotWithShape="1">
          <a:blip r:embed="rId7">
            <a:alphaModFix/>
          </a:blip>
          <a:srcRect l="-8262" t="-11440" r="-8274" b="-11440"/>
          <a:stretch/>
        </p:blipFill>
        <p:spPr>
          <a:xfrm rot="2184174">
            <a:off x="4403456" y="1621407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6035288">
            <a:off x="1804210" y="1260903"/>
            <a:ext cx="528575" cy="1072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1" name="Google Shape;301;p30"/>
          <p:cNvGrpSpPr/>
          <p:nvPr/>
        </p:nvGrpSpPr>
        <p:grpSpPr>
          <a:xfrm>
            <a:off x="4451461" y="1517402"/>
            <a:ext cx="350372" cy="512926"/>
            <a:chOff x="2019000" y="238125"/>
            <a:chExt cx="3571575" cy="5228600"/>
          </a:xfrm>
        </p:grpSpPr>
        <p:sp>
          <p:nvSpPr>
            <p:cNvPr id="302" name="Google Shape;302;p30"/>
            <p:cNvSpPr/>
            <p:nvPr/>
          </p:nvSpPr>
          <p:spPr>
            <a:xfrm>
              <a:off x="2019000" y="238125"/>
              <a:ext cx="522675" cy="523275"/>
            </a:xfrm>
            <a:custGeom>
              <a:avLst/>
              <a:gdLst/>
              <a:ahLst/>
              <a:cxnLst/>
              <a:rect l="l" t="t" r="r" b="b"/>
              <a:pathLst>
                <a:path w="20907" h="20931" extrusionOk="0">
                  <a:moveTo>
                    <a:pt x="10442" y="6985"/>
                  </a:moveTo>
                  <a:cubicBezTo>
                    <a:pt x="12378" y="6985"/>
                    <a:pt x="13922" y="8529"/>
                    <a:pt x="13922" y="10465"/>
                  </a:cubicBezTo>
                  <a:cubicBezTo>
                    <a:pt x="13922" y="11397"/>
                    <a:pt x="13579" y="12279"/>
                    <a:pt x="12917" y="12941"/>
                  </a:cubicBezTo>
                  <a:cubicBezTo>
                    <a:pt x="12255" y="13578"/>
                    <a:pt x="11373" y="13945"/>
                    <a:pt x="10442" y="13945"/>
                  </a:cubicBezTo>
                  <a:cubicBezTo>
                    <a:pt x="8530" y="13945"/>
                    <a:pt x="6961" y="12401"/>
                    <a:pt x="6961" y="10465"/>
                  </a:cubicBezTo>
                  <a:cubicBezTo>
                    <a:pt x="6961" y="8529"/>
                    <a:pt x="8530" y="6985"/>
                    <a:pt x="10442" y="6985"/>
                  </a:cubicBezTo>
                  <a:close/>
                  <a:moveTo>
                    <a:pt x="10442" y="0"/>
                  </a:moveTo>
                  <a:cubicBezTo>
                    <a:pt x="4682" y="0"/>
                    <a:pt x="1" y="4681"/>
                    <a:pt x="1" y="10465"/>
                  </a:cubicBezTo>
                  <a:cubicBezTo>
                    <a:pt x="1" y="16249"/>
                    <a:pt x="4682" y="20930"/>
                    <a:pt x="10442" y="20930"/>
                  </a:cubicBezTo>
                  <a:cubicBezTo>
                    <a:pt x="16226" y="20930"/>
                    <a:pt x="20907" y="16249"/>
                    <a:pt x="20907" y="10465"/>
                  </a:cubicBezTo>
                  <a:cubicBezTo>
                    <a:pt x="20907" y="7696"/>
                    <a:pt x="19804" y="5024"/>
                    <a:pt x="17843" y="3064"/>
                  </a:cubicBezTo>
                  <a:cubicBezTo>
                    <a:pt x="15883" y="1103"/>
                    <a:pt x="13211" y="0"/>
                    <a:pt x="10442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2090700" y="238225"/>
              <a:ext cx="3454525" cy="5228500"/>
            </a:xfrm>
            <a:custGeom>
              <a:avLst/>
              <a:gdLst/>
              <a:ahLst/>
              <a:cxnLst/>
              <a:rect l="l" t="t" r="r" b="b"/>
              <a:pathLst>
                <a:path w="138181" h="209140" extrusionOk="0">
                  <a:moveTo>
                    <a:pt x="41665" y="50190"/>
                  </a:moveTo>
                  <a:cubicBezTo>
                    <a:pt x="45415" y="63988"/>
                    <a:pt x="50881" y="77272"/>
                    <a:pt x="57890" y="89747"/>
                  </a:cubicBezTo>
                  <a:cubicBezTo>
                    <a:pt x="56493" y="92173"/>
                    <a:pt x="55047" y="94575"/>
                    <a:pt x="53626" y="96928"/>
                  </a:cubicBezTo>
                  <a:cubicBezTo>
                    <a:pt x="51052" y="101193"/>
                    <a:pt x="48430" y="105506"/>
                    <a:pt x="46126" y="110016"/>
                  </a:cubicBezTo>
                  <a:cubicBezTo>
                    <a:pt x="39754" y="91928"/>
                    <a:pt x="39999" y="68424"/>
                    <a:pt x="41665" y="50190"/>
                  </a:cubicBezTo>
                  <a:close/>
                  <a:moveTo>
                    <a:pt x="128500" y="84331"/>
                  </a:moveTo>
                  <a:cubicBezTo>
                    <a:pt x="130289" y="90727"/>
                    <a:pt x="130828" y="97394"/>
                    <a:pt x="130093" y="103987"/>
                  </a:cubicBezTo>
                  <a:cubicBezTo>
                    <a:pt x="128059" y="115726"/>
                    <a:pt x="124309" y="123300"/>
                    <a:pt x="118647" y="127123"/>
                  </a:cubicBezTo>
                  <a:cubicBezTo>
                    <a:pt x="116245" y="128618"/>
                    <a:pt x="113746" y="129917"/>
                    <a:pt x="111123" y="131020"/>
                  </a:cubicBezTo>
                  <a:cubicBezTo>
                    <a:pt x="106981" y="132637"/>
                    <a:pt x="103133" y="134917"/>
                    <a:pt x="99678" y="137735"/>
                  </a:cubicBezTo>
                  <a:cubicBezTo>
                    <a:pt x="96933" y="140211"/>
                    <a:pt x="94531" y="143054"/>
                    <a:pt x="92570" y="146191"/>
                  </a:cubicBezTo>
                  <a:cubicBezTo>
                    <a:pt x="91541" y="140382"/>
                    <a:pt x="90119" y="134672"/>
                    <a:pt x="88281" y="129059"/>
                  </a:cubicBezTo>
                  <a:cubicBezTo>
                    <a:pt x="90046" y="126118"/>
                    <a:pt x="92496" y="123643"/>
                    <a:pt x="95438" y="121829"/>
                  </a:cubicBezTo>
                  <a:cubicBezTo>
                    <a:pt x="96148" y="121682"/>
                    <a:pt x="96786" y="121314"/>
                    <a:pt x="97276" y="120775"/>
                  </a:cubicBezTo>
                  <a:lnTo>
                    <a:pt x="97325" y="120751"/>
                  </a:lnTo>
                  <a:cubicBezTo>
                    <a:pt x="99383" y="119868"/>
                    <a:pt x="101516" y="119133"/>
                    <a:pt x="103672" y="118520"/>
                  </a:cubicBezTo>
                  <a:cubicBezTo>
                    <a:pt x="109579" y="117344"/>
                    <a:pt x="114873" y="114207"/>
                    <a:pt x="118745" y="109624"/>
                  </a:cubicBezTo>
                  <a:cubicBezTo>
                    <a:pt x="123941" y="102075"/>
                    <a:pt x="127274" y="93399"/>
                    <a:pt x="128500" y="84331"/>
                  </a:cubicBezTo>
                  <a:close/>
                  <a:moveTo>
                    <a:pt x="77080" y="19064"/>
                  </a:moveTo>
                  <a:lnTo>
                    <a:pt x="77080" y="19064"/>
                  </a:lnTo>
                  <a:cubicBezTo>
                    <a:pt x="79899" y="27446"/>
                    <a:pt x="81271" y="36244"/>
                    <a:pt x="81100" y="45092"/>
                  </a:cubicBezTo>
                  <a:cubicBezTo>
                    <a:pt x="81566" y="61170"/>
                    <a:pt x="81590" y="76905"/>
                    <a:pt x="76835" y="92419"/>
                  </a:cubicBezTo>
                  <a:cubicBezTo>
                    <a:pt x="75806" y="95752"/>
                    <a:pt x="74703" y="99060"/>
                    <a:pt x="73600" y="102394"/>
                  </a:cubicBezTo>
                  <a:cubicBezTo>
                    <a:pt x="69140" y="113864"/>
                    <a:pt x="66395" y="125947"/>
                    <a:pt x="65390" y="138225"/>
                  </a:cubicBezTo>
                  <a:cubicBezTo>
                    <a:pt x="64630" y="152318"/>
                    <a:pt x="67890" y="166362"/>
                    <a:pt x="74801" y="178665"/>
                  </a:cubicBezTo>
                  <a:lnTo>
                    <a:pt x="74850" y="178763"/>
                  </a:lnTo>
                  <a:cubicBezTo>
                    <a:pt x="71051" y="178052"/>
                    <a:pt x="67203" y="177734"/>
                    <a:pt x="63331" y="177734"/>
                  </a:cubicBezTo>
                  <a:cubicBezTo>
                    <a:pt x="60684" y="177734"/>
                    <a:pt x="58062" y="177905"/>
                    <a:pt x="55439" y="178224"/>
                  </a:cubicBezTo>
                  <a:cubicBezTo>
                    <a:pt x="50660" y="167587"/>
                    <a:pt x="47449" y="156313"/>
                    <a:pt x="45930" y="144769"/>
                  </a:cubicBezTo>
                  <a:lnTo>
                    <a:pt x="45930" y="144671"/>
                  </a:lnTo>
                  <a:cubicBezTo>
                    <a:pt x="45538" y="140750"/>
                    <a:pt x="45538" y="136804"/>
                    <a:pt x="45930" y="132883"/>
                  </a:cubicBezTo>
                  <a:cubicBezTo>
                    <a:pt x="47131" y="121143"/>
                    <a:pt x="53184" y="111143"/>
                    <a:pt x="59606" y="100555"/>
                  </a:cubicBezTo>
                  <a:cubicBezTo>
                    <a:pt x="61321" y="97761"/>
                    <a:pt x="63012" y="94869"/>
                    <a:pt x="64655" y="91953"/>
                  </a:cubicBezTo>
                  <a:lnTo>
                    <a:pt x="64655" y="91928"/>
                  </a:lnTo>
                  <a:cubicBezTo>
                    <a:pt x="65684" y="90115"/>
                    <a:pt x="66713" y="88301"/>
                    <a:pt x="67620" y="86438"/>
                  </a:cubicBezTo>
                  <a:cubicBezTo>
                    <a:pt x="74801" y="72003"/>
                    <a:pt x="79213" y="41587"/>
                    <a:pt x="77080" y="19064"/>
                  </a:cubicBezTo>
                  <a:close/>
                  <a:moveTo>
                    <a:pt x="75953" y="117981"/>
                  </a:moveTo>
                  <a:cubicBezTo>
                    <a:pt x="77840" y="121437"/>
                    <a:pt x="79458" y="125040"/>
                    <a:pt x="80781" y="128765"/>
                  </a:cubicBezTo>
                  <a:cubicBezTo>
                    <a:pt x="80732" y="129672"/>
                    <a:pt x="81051" y="130554"/>
                    <a:pt x="81664" y="131240"/>
                  </a:cubicBezTo>
                  <a:cubicBezTo>
                    <a:pt x="86198" y="145995"/>
                    <a:pt x="88305" y="161386"/>
                    <a:pt x="87938" y="176802"/>
                  </a:cubicBezTo>
                  <a:cubicBezTo>
                    <a:pt x="87864" y="177072"/>
                    <a:pt x="87815" y="177366"/>
                    <a:pt x="87815" y="177660"/>
                  </a:cubicBezTo>
                  <a:cubicBezTo>
                    <a:pt x="86369" y="178077"/>
                    <a:pt x="84997" y="178714"/>
                    <a:pt x="83747" y="179498"/>
                  </a:cubicBezTo>
                  <a:cubicBezTo>
                    <a:pt x="83649" y="179327"/>
                    <a:pt x="83575" y="179155"/>
                    <a:pt x="83453" y="179008"/>
                  </a:cubicBezTo>
                  <a:cubicBezTo>
                    <a:pt x="82472" y="177758"/>
                    <a:pt x="81566" y="176459"/>
                    <a:pt x="80757" y="175087"/>
                  </a:cubicBezTo>
                  <a:cubicBezTo>
                    <a:pt x="74556" y="163911"/>
                    <a:pt x="71640" y="151215"/>
                    <a:pt x="72350" y="138471"/>
                  </a:cubicBezTo>
                  <a:cubicBezTo>
                    <a:pt x="72718" y="131510"/>
                    <a:pt x="73943" y="124623"/>
                    <a:pt x="75953" y="117981"/>
                  </a:cubicBezTo>
                  <a:close/>
                  <a:moveTo>
                    <a:pt x="9118" y="121976"/>
                  </a:moveTo>
                  <a:lnTo>
                    <a:pt x="9118" y="121976"/>
                  </a:lnTo>
                  <a:cubicBezTo>
                    <a:pt x="12108" y="125751"/>
                    <a:pt x="15612" y="129084"/>
                    <a:pt x="19583" y="131853"/>
                  </a:cubicBezTo>
                  <a:cubicBezTo>
                    <a:pt x="21617" y="133201"/>
                    <a:pt x="23676" y="134451"/>
                    <a:pt x="25661" y="135652"/>
                  </a:cubicBezTo>
                  <a:cubicBezTo>
                    <a:pt x="30906" y="138274"/>
                    <a:pt x="35514" y="142024"/>
                    <a:pt x="39141" y="146607"/>
                  </a:cubicBezTo>
                  <a:cubicBezTo>
                    <a:pt x="40734" y="157955"/>
                    <a:pt x="43847" y="169008"/>
                    <a:pt x="48405" y="179523"/>
                  </a:cubicBezTo>
                  <a:cubicBezTo>
                    <a:pt x="45783" y="180160"/>
                    <a:pt x="43209" y="181091"/>
                    <a:pt x="40783" y="182292"/>
                  </a:cubicBezTo>
                  <a:cubicBezTo>
                    <a:pt x="39092" y="181581"/>
                    <a:pt x="37278" y="181214"/>
                    <a:pt x="35465" y="181214"/>
                  </a:cubicBezTo>
                  <a:cubicBezTo>
                    <a:pt x="35072" y="181214"/>
                    <a:pt x="34729" y="181312"/>
                    <a:pt x="34337" y="181336"/>
                  </a:cubicBezTo>
                  <a:cubicBezTo>
                    <a:pt x="37205" y="169891"/>
                    <a:pt x="33014" y="157832"/>
                    <a:pt x="23700" y="150627"/>
                  </a:cubicBezTo>
                  <a:cubicBezTo>
                    <a:pt x="14951" y="143617"/>
                    <a:pt x="10956" y="131510"/>
                    <a:pt x="9118" y="121976"/>
                  </a:cubicBezTo>
                  <a:close/>
                  <a:moveTo>
                    <a:pt x="62672" y="184690"/>
                  </a:moveTo>
                  <a:cubicBezTo>
                    <a:pt x="62892" y="184690"/>
                    <a:pt x="63111" y="184691"/>
                    <a:pt x="63331" y="184694"/>
                  </a:cubicBezTo>
                  <a:cubicBezTo>
                    <a:pt x="63505" y="184692"/>
                    <a:pt x="63680" y="184691"/>
                    <a:pt x="63854" y="184691"/>
                  </a:cubicBezTo>
                  <a:cubicBezTo>
                    <a:pt x="68555" y="184691"/>
                    <a:pt x="73228" y="185329"/>
                    <a:pt x="77742" y="186581"/>
                  </a:cubicBezTo>
                  <a:cubicBezTo>
                    <a:pt x="75831" y="190919"/>
                    <a:pt x="75978" y="195895"/>
                    <a:pt x="78134" y="200110"/>
                  </a:cubicBezTo>
                  <a:cubicBezTo>
                    <a:pt x="73293" y="201455"/>
                    <a:pt x="68311" y="202129"/>
                    <a:pt x="63328" y="202129"/>
                  </a:cubicBezTo>
                  <a:cubicBezTo>
                    <a:pt x="58323" y="202129"/>
                    <a:pt x="53318" y="201449"/>
                    <a:pt x="48454" y="200086"/>
                  </a:cubicBezTo>
                  <a:cubicBezTo>
                    <a:pt x="50121" y="195821"/>
                    <a:pt x="49557" y="190993"/>
                    <a:pt x="46910" y="187243"/>
                  </a:cubicBezTo>
                  <a:cubicBezTo>
                    <a:pt x="51995" y="185548"/>
                    <a:pt x="57329" y="184690"/>
                    <a:pt x="62672" y="184690"/>
                  </a:cubicBezTo>
                  <a:close/>
                  <a:moveTo>
                    <a:pt x="35436" y="188219"/>
                  </a:moveTo>
                  <a:cubicBezTo>
                    <a:pt x="37198" y="188219"/>
                    <a:pt x="38944" y="188889"/>
                    <a:pt x="40268" y="190184"/>
                  </a:cubicBezTo>
                  <a:cubicBezTo>
                    <a:pt x="42548" y="192390"/>
                    <a:pt x="43062" y="195846"/>
                    <a:pt x="41494" y="198591"/>
                  </a:cubicBezTo>
                  <a:cubicBezTo>
                    <a:pt x="40247" y="200808"/>
                    <a:pt x="37896" y="202130"/>
                    <a:pt x="35437" y="202130"/>
                  </a:cubicBezTo>
                  <a:cubicBezTo>
                    <a:pt x="34851" y="202130"/>
                    <a:pt x="34260" y="202055"/>
                    <a:pt x="33675" y="201899"/>
                  </a:cubicBezTo>
                  <a:cubicBezTo>
                    <a:pt x="30612" y="201090"/>
                    <a:pt x="28480" y="198321"/>
                    <a:pt x="28480" y="195159"/>
                  </a:cubicBezTo>
                  <a:cubicBezTo>
                    <a:pt x="28504" y="193860"/>
                    <a:pt x="28872" y="192586"/>
                    <a:pt x="29558" y="191483"/>
                  </a:cubicBezTo>
                  <a:cubicBezTo>
                    <a:pt x="30489" y="191189"/>
                    <a:pt x="31249" y="190527"/>
                    <a:pt x="31641" y="189645"/>
                  </a:cubicBezTo>
                  <a:lnTo>
                    <a:pt x="31837" y="189228"/>
                  </a:lnTo>
                  <a:cubicBezTo>
                    <a:pt x="32950" y="188550"/>
                    <a:pt x="34197" y="188219"/>
                    <a:pt x="35436" y="188219"/>
                  </a:cubicBezTo>
                  <a:close/>
                  <a:moveTo>
                    <a:pt x="93305" y="183934"/>
                  </a:moveTo>
                  <a:cubicBezTo>
                    <a:pt x="98011" y="184326"/>
                    <a:pt x="101638" y="188248"/>
                    <a:pt x="101663" y="192978"/>
                  </a:cubicBezTo>
                  <a:cubicBezTo>
                    <a:pt x="101687" y="197684"/>
                    <a:pt x="98158" y="201630"/>
                    <a:pt x="93477" y="202120"/>
                  </a:cubicBezTo>
                  <a:cubicBezTo>
                    <a:pt x="93154" y="202154"/>
                    <a:pt x="92832" y="202171"/>
                    <a:pt x="92513" y="202171"/>
                  </a:cubicBezTo>
                  <a:cubicBezTo>
                    <a:pt x="88241" y="202171"/>
                    <a:pt x="84465" y="199177"/>
                    <a:pt x="83575" y="194890"/>
                  </a:cubicBezTo>
                  <a:cubicBezTo>
                    <a:pt x="82619" y="190307"/>
                    <a:pt x="85291" y="185723"/>
                    <a:pt x="89752" y="184302"/>
                  </a:cubicBezTo>
                  <a:cubicBezTo>
                    <a:pt x="90070" y="184474"/>
                    <a:pt x="90413" y="184596"/>
                    <a:pt x="90781" y="184645"/>
                  </a:cubicBezTo>
                  <a:cubicBezTo>
                    <a:pt x="90928" y="184670"/>
                    <a:pt x="91075" y="184694"/>
                    <a:pt x="91222" y="184694"/>
                  </a:cubicBezTo>
                  <a:cubicBezTo>
                    <a:pt x="91982" y="184670"/>
                    <a:pt x="92717" y="184400"/>
                    <a:pt x="93305" y="183934"/>
                  </a:cubicBezTo>
                  <a:close/>
                  <a:moveTo>
                    <a:pt x="70265" y="1"/>
                  </a:moveTo>
                  <a:cubicBezTo>
                    <a:pt x="69780" y="1"/>
                    <a:pt x="69288" y="102"/>
                    <a:pt x="68821" y="315"/>
                  </a:cubicBezTo>
                  <a:cubicBezTo>
                    <a:pt x="67154" y="1099"/>
                    <a:pt x="66370" y="3035"/>
                    <a:pt x="67032" y="4751"/>
                  </a:cubicBezTo>
                  <a:cubicBezTo>
                    <a:pt x="73943" y="22716"/>
                    <a:pt x="69875" y="64944"/>
                    <a:pt x="61787" y="82370"/>
                  </a:cubicBezTo>
                  <a:cubicBezTo>
                    <a:pt x="49851" y="59479"/>
                    <a:pt x="43503" y="35607"/>
                    <a:pt x="45856" y="21490"/>
                  </a:cubicBezTo>
                  <a:cubicBezTo>
                    <a:pt x="46126" y="19628"/>
                    <a:pt x="44900" y="17887"/>
                    <a:pt x="43062" y="17520"/>
                  </a:cubicBezTo>
                  <a:cubicBezTo>
                    <a:pt x="42844" y="17479"/>
                    <a:pt x="42627" y="17459"/>
                    <a:pt x="42413" y="17459"/>
                  </a:cubicBezTo>
                  <a:cubicBezTo>
                    <a:pt x="40819" y="17459"/>
                    <a:pt x="39386" y="18546"/>
                    <a:pt x="39018" y="20167"/>
                  </a:cubicBezTo>
                  <a:cubicBezTo>
                    <a:pt x="38430" y="22740"/>
                    <a:pt x="25318" y="83081"/>
                    <a:pt x="42204" y="118815"/>
                  </a:cubicBezTo>
                  <a:cubicBezTo>
                    <a:pt x="41053" y="121829"/>
                    <a:pt x="40195" y="124966"/>
                    <a:pt x="39582" y="128152"/>
                  </a:cubicBezTo>
                  <a:cubicBezTo>
                    <a:pt x="38161" y="123226"/>
                    <a:pt x="36567" y="118471"/>
                    <a:pt x="34778" y="113962"/>
                  </a:cubicBezTo>
                  <a:cubicBezTo>
                    <a:pt x="32548" y="107786"/>
                    <a:pt x="29362" y="102002"/>
                    <a:pt x="25342" y="96781"/>
                  </a:cubicBezTo>
                  <a:cubicBezTo>
                    <a:pt x="16225" y="85311"/>
                    <a:pt x="7378" y="71120"/>
                    <a:pt x="11005" y="52959"/>
                  </a:cubicBezTo>
                  <a:cubicBezTo>
                    <a:pt x="11299" y="51734"/>
                    <a:pt x="10907" y="50435"/>
                    <a:pt x="9951" y="49577"/>
                  </a:cubicBezTo>
                  <a:cubicBezTo>
                    <a:pt x="9292" y="48986"/>
                    <a:pt x="8458" y="48674"/>
                    <a:pt x="7610" y="48674"/>
                  </a:cubicBezTo>
                  <a:cubicBezTo>
                    <a:pt x="7228" y="48674"/>
                    <a:pt x="6844" y="48737"/>
                    <a:pt x="6471" y="48866"/>
                  </a:cubicBezTo>
                  <a:cubicBezTo>
                    <a:pt x="5270" y="49283"/>
                    <a:pt x="4387" y="50337"/>
                    <a:pt x="4191" y="51587"/>
                  </a:cubicBezTo>
                  <a:cubicBezTo>
                    <a:pt x="0" y="72566"/>
                    <a:pt x="9779" y="88399"/>
                    <a:pt x="19902" y="101119"/>
                  </a:cubicBezTo>
                  <a:cubicBezTo>
                    <a:pt x="23480" y="105800"/>
                    <a:pt x="26323" y="110996"/>
                    <a:pt x="28333" y="116535"/>
                  </a:cubicBezTo>
                  <a:cubicBezTo>
                    <a:pt x="30342" y="121682"/>
                    <a:pt x="32107" y="126951"/>
                    <a:pt x="33553" y="132294"/>
                  </a:cubicBezTo>
                  <a:cubicBezTo>
                    <a:pt x="32180" y="131412"/>
                    <a:pt x="30759" y="130554"/>
                    <a:pt x="29313" y="129672"/>
                  </a:cubicBezTo>
                  <a:cubicBezTo>
                    <a:pt x="27401" y="128520"/>
                    <a:pt x="25440" y="127344"/>
                    <a:pt x="23480" y="126045"/>
                  </a:cubicBezTo>
                  <a:cubicBezTo>
                    <a:pt x="16715" y="120775"/>
                    <a:pt x="11176" y="114109"/>
                    <a:pt x="7230" y="106487"/>
                  </a:cubicBezTo>
                  <a:cubicBezTo>
                    <a:pt x="6642" y="105250"/>
                    <a:pt x="5417" y="104499"/>
                    <a:pt x="4122" y="104499"/>
                  </a:cubicBezTo>
                  <a:cubicBezTo>
                    <a:pt x="3853" y="104499"/>
                    <a:pt x="3580" y="104532"/>
                    <a:pt x="3309" y="104599"/>
                  </a:cubicBezTo>
                  <a:cubicBezTo>
                    <a:pt x="1716" y="104967"/>
                    <a:pt x="589" y="106413"/>
                    <a:pt x="613" y="108031"/>
                  </a:cubicBezTo>
                  <a:cubicBezTo>
                    <a:pt x="613" y="109379"/>
                    <a:pt x="834" y="141240"/>
                    <a:pt x="19338" y="156068"/>
                  </a:cubicBezTo>
                  <a:cubicBezTo>
                    <a:pt x="31739" y="165969"/>
                    <a:pt x="27965" y="179988"/>
                    <a:pt x="26102" y="184890"/>
                  </a:cubicBezTo>
                  <a:cubicBezTo>
                    <a:pt x="20441" y="189939"/>
                    <a:pt x="19877" y="198566"/>
                    <a:pt x="24803" y="204326"/>
                  </a:cubicBezTo>
                  <a:cubicBezTo>
                    <a:pt x="27547" y="207504"/>
                    <a:pt x="31421" y="209140"/>
                    <a:pt x="35317" y="209140"/>
                  </a:cubicBezTo>
                  <a:cubicBezTo>
                    <a:pt x="38451" y="209140"/>
                    <a:pt x="41601" y="208082"/>
                    <a:pt x="44190" y="205919"/>
                  </a:cubicBezTo>
                  <a:cubicBezTo>
                    <a:pt x="50145" y="208030"/>
                    <a:pt x="56399" y="209108"/>
                    <a:pt x="62707" y="209108"/>
                  </a:cubicBezTo>
                  <a:cubicBezTo>
                    <a:pt x="62915" y="209108"/>
                    <a:pt x="63123" y="209107"/>
                    <a:pt x="63331" y="209105"/>
                  </a:cubicBezTo>
                  <a:cubicBezTo>
                    <a:pt x="63535" y="209107"/>
                    <a:pt x="63739" y="209108"/>
                    <a:pt x="63943" y="209108"/>
                  </a:cubicBezTo>
                  <a:cubicBezTo>
                    <a:pt x="70401" y="209108"/>
                    <a:pt x="76782" y="207981"/>
                    <a:pt x="82865" y="205772"/>
                  </a:cubicBezTo>
                  <a:cubicBezTo>
                    <a:pt x="85634" y="207928"/>
                    <a:pt x="89016" y="209080"/>
                    <a:pt x="92521" y="209105"/>
                  </a:cubicBezTo>
                  <a:cubicBezTo>
                    <a:pt x="100805" y="209105"/>
                    <a:pt x="107741" y="202855"/>
                    <a:pt x="108574" y="194620"/>
                  </a:cubicBezTo>
                  <a:cubicBezTo>
                    <a:pt x="109408" y="186385"/>
                    <a:pt x="103869" y="178861"/>
                    <a:pt x="95756" y="177194"/>
                  </a:cubicBezTo>
                  <a:cubicBezTo>
                    <a:pt x="99432" y="171974"/>
                    <a:pt x="105731" y="165185"/>
                    <a:pt x="114187" y="164033"/>
                  </a:cubicBezTo>
                  <a:cubicBezTo>
                    <a:pt x="120510" y="163175"/>
                    <a:pt x="127078" y="161729"/>
                    <a:pt x="131956" y="154328"/>
                  </a:cubicBezTo>
                  <a:cubicBezTo>
                    <a:pt x="134088" y="151068"/>
                    <a:pt x="135583" y="147441"/>
                    <a:pt x="136441" y="143642"/>
                  </a:cubicBezTo>
                  <a:cubicBezTo>
                    <a:pt x="136857" y="141779"/>
                    <a:pt x="135681" y="139917"/>
                    <a:pt x="133794" y="139475"/>
                  </a:cubicBezTo>
                  <a:cubicBezTo>
                    <a:pt x="133541" y="139419"/>
                    <a:pt x="133287" y="139392"/>
                    <a:pt x="133037" y="139392"/>
                  </a:cubicBezTo>
                  <a:cubicBezTo>
                    <a:pt x="131445" y="139392"/>
                    <a:pt x="129987" y="140492"/>
                    <a:pt x="129627" y="142122"/>
                  </a:cubicBezTo>
                  <a:cubicBezTo>
                    <a:pt x="128990" y="145088"/>
                    <a:pt x="127814" y="147931"/>
                    <a:pt x="126147" y="150480"/>
                  </a:cubicBezTo>
                  <a:cubicBezTo>
                    <a:pt x="123132" y="155063"/>
                    <a:pt x="119603" y="156264"/>
                    <a:pt x="113255" y="157122"/>
                  </a:cubicBezTo>
                  <a:cubicBezTo>
                    <a:pt x="106123" y="158347"/>
                    <a:pt x="99604" y="161974"/>
                    <a:pt x="94825" y="167391"/>
                  </a:cubicBezTo>
                  <a:cubicBezTo>
                    <a:pt x="94702" y="164646"/>
                    <a:pt x="94531" y="161656"/>
                    <a:pt x="94237" y="158494"/>
                  </a:cubicBezTo>
                  <a:cubicBezTo>
                    <a:pt x="94335" y="158347"/>
                    <a:pt x="94433" y="158176"/>
                    <a:pt x="94506" y="157980"/>
                  </a:cubicBezTo>
                  <a:cubicBezTo>
                    <a:pt x="96467" y="152220"/>
                    <a:pt x="99849" y="147049"/>
                    <a:pt x="104334" y="142931"/>
                  </a:cubicBezTo>
                  <a:cubicBezTo>
                    <a:pt x="107251" y="140603"/>
                    <a:pt x="110510" y="138716"/>
                    <a:pt x="113991" y="137368"/>
                  </a:cubicBezTo>
                  <a:cubicBezTo>
                    <a:pt x="116981" y="136118"/>
                    <a:pt x="119824" y="134623"/>
                    <a:pt x="122544" y="132907"/>
                  </a:cubicBezTo>
                  <a:cubicBezTo>
                    <a:pt x="129872" y="127956"/>
                    <a:pt x="134603" y="118888"/>
                    <a:pt x="136980" y="105163"/>
                  </a:cubicBezTo>
                  <a:cubicBezTo>
                    <a:pt x="138181" y="98129"/>
                    <a:pt x="137348" y="77493"/>
                    <a:pt x="128206" y="70434"/>
                  </a:cubicBezTo>
                  <a:cubicBezTo>
                    <a:pt x="127588" y="69946"/>
                    <a:pt x="126844" y="69701"/>
                    <a:pt x="126092" y="69701"/>
                  </a:cubicBezTo>
                  <a:cubicBezTo>
                    <a:pt x="125561" y="69701"/>
                    <a:pt x="125026" y="69823"/>
                    <a:pt x="124529" y="70067"/>
                  </a:cubicBezTo>
                  <a:cubicBezTo>
                    <a:pt x="123329" y="70655"/>
                    <a:pt x="122569" y="71856"/>
                    <a:pt x="122569" y="73179"/>
                  </a:cubicBezTo>
                  <a:cubicBezTo>
                    <a:pt x="122569" y="73400"/>
                    <a:pt x="122446" y="93129"/>
                    <a:pt x="113182" y="105433"/>
                  </a:cubicBezTo>
                  <a:cubicBezTo>
                    <a:pt x="110143" y="108790"/>
                    <a:pt x="106074" y="111045"/>
                    <a:pt x="101638" y="111854"/>
                  </a:cubicBezTo>
                  <a:cubicBezTo>
                    <a:pt x="100560" y="112173"/>
                    <a:pt x="99457" y="112516"/>
                    <a:pt x="98379" y="112908"/>
                  </a:cubicBezTo>
                  <a:cubicBezTo>
                    <a:pt x="98820" y="105090"/>
                    <a:pt x="100217" y="90850"/>
                    <a:pt x="104775" y="81733"/>
                  </a:cubicBezTo>
                  <a:cubicBezTo>
                    <a:pt x="111393" y="67836"/>
                    <a:pt x="112692" y="52028"/>
                    <a:pt x="108452" y="37249"/>
                  </a:cubicBezTo>
                  <a:cubicBezTo>
                    <a:pt x="108060" y="36073"/>
                    <a:pt x="107055" y="35191"/>
                    <a:pt x="105854" y="34921"/>
                  </a:cubicBezTo>
                  <a:cubicBezTo>
                    <a:pt x="105622" y="34875"/>
                    <a:pt x="105388" y="34852"/>
                    <a:pt x="105157" y="34852"/>
                  </a:cubicBezTo>
                  <a:cubicBezTo>
                    <a:pt x="104163" y="34852"/>
                    <a:pt x="103201" y="35269"/>
                    <a:pt x="102545" y="36024"/>
                  </a:cubicBezTo>
                  <a:cubicBezTo>
                    <a:pt x="101712" y="36955"/>
                    <a:pt x="101442" y="38279"/>
                    <a:pt x="101834" y="39455"/>
                  </a:cubicBezTo>
                  <a:cubicBezTo>
                    <a:pt x="105462" y="52469"/>
                    <a:pt x="104285" y="66366"/>
                    <a:pt x="98526" y="78596"/>
                  </a:cubicBezTo>
                  <a:cubicBezTo>
                    <a:pt x="92472" y="90727"/>
                    <a:pt x="91418" y="109697"/>
                    <a:pt x="91247" y="116217"/>
                  </a:cubicBezTo>
                  <a:cubicBezTo>
                    <a:pt x="89041" y="117638"/>
                    <a:pt x="87056" y="119378"/>
                    <a:pt x="85340" y="121363"/>
                  </a:cubicBezTo>
                  <a:cubicBezTo>
                    <a:pt x="83502" y="117074"/>
                    <a:pt x="81271" y="112957"/>
                    <a:pt x="78698" y="109060"/>
                  </a:cubicBezTo>
                  <a:cubicBezTo>
                    <a:pt x="79188" y="107565"/>
                    <a:pt x="79678" y="106094"/>
                    <a:pt x="80169" y="104599"/>
                  </a:cubicBezTo>
                  <a:cubicBezTo>
                    <a:pt x="81296" y="101217"/>
                    <a:pt x="82423" y="97835"/>
                    <a:pt x="83477" y="94453"/>
                  </a:cubicBezTo>
                  <a:cubicBezTo>
                    <a:pt x="88526" y="77909"/>
                    <a:pt x="88526" y="61587"/>
                    <a:pt x="88060" y="44896"/>
                  </a:cubicBezTo>
                  <a:cubicBezTo>
                    <a:pt x="87644" y="30509"/>
                    <a:pt x="86345" y="15486"/>
                    <a:pt x="75732" y="3893"/>
                  </a:cubicBezTo>
                  <a:cubicBezTo>
                    <a:pt x="75291" y="3427"/>
                    <a:pt x="74801" y="3011"/>
                    <a:pt x="74311" y="2618"/>
                  </a:cubicBezTo>
                  <a:cubicBezTo>
                    <a:pt x="73968" y="2373"/>
                    <a:pt x="73649" y="2104"/>
                    <a:pt x="73355" y="1834"/>
                  </a:cubicBezTo>
                  <a:cubicBezTo>
                    <a:pt x="72720" y="670"/>
                    <a:pt x="71513" y="1"/>
                    <a:pt x="70265" y="1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2454650" y="848375"/>
              <a:ext cx="174050" cy="174050"/>
            </a:xfrm>
            <a:custGeom>
              <a:avLst/>
              <a:gdLst/>
              <a:ahLst/>
              <a:cxnLst/>
              <a:rect l="l" t="t" r="r" b="b"/>
              <a:pathLst>
                <a:path w="6962" h="6962" extrusionOk="0">
                  <a:moveTo>
                    <a:pt x="3481" y="1"/>
                  </a:moveTo>
                  <a:cubicBezTo>
                    <a:pt x="1545" y="1"/>
                    <a:pt x="1" y="1545"/>
                    <a:pt x="1" y="3481"/>
                  </a:cubicBezTo>
                  <a:cubicBezTo>
                    <a:pt x="1" y="5417"/>
                    <a:pt x="1545" y="6961"/>
                    <a:pt x="3481" y="6961"/>
                  </a:cubicBezTo>
                  <a:cubicBezTo>
                    <a:pt x="5393" y="6961"/>
                    <a:pt x="6961" y="5417"/>
                    <a:pt x="6961" y="3481"/>
                  </a:cubicBezTo>
                  <a:cubicBezTo>
                    <a:pt x="6961" y="1545"/>
                    <a:pt x="5393" y="1"/>
                    <a:pt x="3481" y="1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5067900" y="1109400"/>
              <a:ext cx="522675" cy="522675"/>
            </a:xfrm>
            <a:custGeom>
              <a:avLst/>
              <a:gdLst/>
              <a:ahLst/>
              <a:cxnLst/>
              <a:rect l="l" t="t" r="r" b="b"/>
              <a:pathLst>
                <a:path w="20907" h="20907" extrusionOk="0">
                  <a:moveTo>
                    <a:pt x="10466" y="6985"/>
                  </a:moveTo>
                  <a:cubicBezTo>
                    <a:pt x="12377" y="6985"/>
                    <a:pt x="13946" y="8530"/>
                    <a:pt x="13946" y="10466"/>
                  </a:cubicBezTo>
                  <a:cubicBezTo>
                    <a:pt x="13946" y="12377"/>
                    <a:pt x="12377" y="13946"/>
                    <a:pt x="10466" y="13946"/>
                  </a:cubicBezTo>
                  <a:cubicBezTo>
                    <a:pt x="8530" y="13946"/>
                    <a:pt x="6986" y="12377"/>
                    <a:pt x="6986" y="10466"/>
                  </a:cubicBezTo>
                  <a:cubicBezTo>
                    <a:pt x="6986" y="8530"/>
                    <a:pt x="8530" y="6985"/>
                    <a:pt x="10466" y="6985"/>
                  </a:cubicBezTo>
                  <a:close/>
                  <a:moveTo>
                    <a:pt x="10466" y="0"/>
                  </a:moveTo>
                  <a:cubicBezTo>
                    <a:pt x="4682" y="0"/>
                    <a:pt x="1" y="4682"/>
                    <a:pt x="1" y="10466"/>
                  </a:cubicBezTo>
                  <a:cubicBezTo>
                    <a:pt x="1" y="16225"/>
                    <a:pt x="4682" y="20906"/>
                    <a:pt x="10466" y="20906"/>
                  </a:cubicBezTo>
                  <a:cubicBezTo>
                    <a:pt x="16225" y="20906"/>
                    <a:pt x="20906" y="16225"/>
                    <a:pt x="20906" y="10466"/>
                  </a:cubicBezTo>
                  <a:cubicBezTo>
                    <a:pt x="20906" y="4682"/>
                    <a:pt x="16225" y="0"/>
                    <a:pt x="10466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5154900" y="761375"/>
              <a:ext cx="174650" cy="174025"/>
            </a:xfrm>
            <a:custGeom>
              <a:avLst/>
              <a:gdLst/>
              <a:ahLst/>
              <a:cxnLst/>
              <a:rect l="l" t="t" r="r" b="b"/>
              <a:pathLst>
                <a:path w="6986" h="6961" extrusionOk="0">
                  <a:moveTo>
                    <a:pt x="3506" y="0"/>
                  </a:moveTo>
                  <a:cubicBezTo>
                    <a:pt x="1569" y="0"/>
                    <a:pt x="1" y="1545"/>
                    <a:pt x="1" y="3481"/>
                  </a:cubicBezTo>
                  <a:cubicBezTo>
                    <a:pt x="1" y="5392"/>
                    <a:pt x="1569" y="6961"/>
                    <a:pt x="3506" y="6961"/>
                  </a:cubicBezTo>
                  <a:cubicBezTo>
                    <a:pt x="5417" y="6961"/>
                    <a:pt x="6986" y="5392"/>
                    <a:pt x="6986" y="3481"/>
                  </a:cubicBezTo>
                  <a:cubicBezTo>
                    <a:pt x="6986" y="1545"/>
                    <a:pt x="5417" y="0"/>
                    <a:pt x="3506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矩形 50"/>
          <p:cNvSpPr/>
          <p:nvPr/>
        </p:nvSpPr>
        <p:spPr>
          <a:xfrm>
            <a:off x="3210237" y="226774"/>
            <a:ext cx="22621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貳</a:t>
            </a:r>
            <a:r>
              <a:rPr lang="zh-TW" altLang="zh-TW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、</a:t>
            </a:r>
            <a:r>
              <a:rPr lang="zh-TW" alt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正文</a:t>
            </a:r>
            <a:endParaRPr lang="zh-TW" alt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56633" y="951027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 b="1" dirty="0"/>
              <a:t>一、文獻資料蒐集</a:t>
            </a:r>
            <a:endParaRPr lang="zh-TW" altLang="en-US" sz="2800" dirty="0"/>
          </a:p>
        </p:txBody>
      </p:sp>
      <p:pic>
        <p:nvPicPr>
          <p:cNvPr id="9218" name="Picture 2" descr="https://student.hlc.edu.tw/action/album/3856/m_2020101711514555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9092" y="2986965"/>
            <a:ext cx="2270798" cy="170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tudent.hlc.edu.tw/action/album/3856/m_2020101711515222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6505" y="2978727"/>
            <a:ext cx="2229723" cy="167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tudent.hlc.edu.tw/action/album/3856/m_2020102119531881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5467" y="2856986"/>
            <a:ext cx="1447606" cy="19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97650" y="3298125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1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rot="10800000">
            <a:off x="7652350" y="253325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1"/>
          <p:cNvPicPr preferRelativeResize="0"/>
          <p:nvPr/>
        </p:nvPicPr>
        <p:blipFill rotWithShape="1">
          <a:blip r:embed="rId5">
            <a:alphaModFix/>
          </a:blip>
          <a:srcRect l="-9623" t="-15053" r="-9623" b="-15053"/>
          <a:stretch/>
        </p:blipFill>
        <p:spPr>
          <a:xfrm flipH="1">
            <a:off x="1409589" y="4124470"/>
            <a:ext cx="1415424" cy="8716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資料庫圖表 8"/>
          <p:cNvGraphicFramePr/>
          <p:nvPr/>
        </p:nvGraphicFramePr>
        <p:xfrm>
          <a:off x="1233055" y="741218"/>
          <a:ext cx="6019800" cy="3643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Picture 3" descr="C:\Users\USER\Downloads\29197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49444">
            <a:off x="6509237" y="1766456"/>
            <a:ext cx="1158847" cy="154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27"/>
          <p:cNvGrpSpPr/>
          <p:nvPr/>
        </p:nvGrpSpPr>
        <p:grpSpPr>
          <a:xfrm>
            <a:off x="312320" y="136980"/>
            <a:ext cx="8666359" cy="4826521"/>
            <a:chOff x="312320" y="136980"/>
            <a:chExt cx="8666359" cy="4826521"/>
          </a:xfrm>
        </p:grpSpPr>
        <p:pic>
          <p:nvPicPr>
            <p:cNvPr id="193" name="Google Shape;193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 flipH="1">
              <a:off x="7157604" y="3204"/>
              <a:ext cx="1687300" cy="1954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27"/>
            <p:cNvPicPr preferRelativeResize="0"/>
            <p:nvPr/>
          </p:nvPicPr>
          <p:blipFill rotWithShape="1">
            <a:blip r:embed="rId4">
              <a:alphaModFix/>
            </a:blip>
            <a:srcRect l="-8262" t="-11440" r="-8274" b="-11440"/>
            <a:stretch/>
          </p:blipFill>
          <p:spPr>
            <a:xfrm rot="10800000">
              <a:off x="366650" y="673038"/>
              <a:ext cx="998850" cy="615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27"/>
            <p:cNvPicPr preferRelativeResize="0"/>
            <p:nvPr/>
          </p:nvPicPr>
          <p:blipFill rotWithShape="1">
            <a:blip r:embed="rId3">
              <a:alphaModFix/>
            </a:blip>
            <a:srcRect t="29062" r="59483"/>
            <a:stretch/>
          </p:blipFill>
          <p:spPr>
            <a:xfrm rot="-9020700">
              <a:off x="8065812" y="3830755"/>
              <a:ext cx="528575" cy="1072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7"/>
            <p:cNvPicPr preferRelativeResize="0"/>
            <p:nvPr/>
          </p:nvPicPr>
          <p:blipFill rotWithShape="1">
            <a:blip r:embed="rId3">
              <a:alphaModFix/>
            </a:blip>
            <a:srcRect t="29062" r="59483"/>
            <a:stretch/>
          </p:blipFill>
          <p:spPr>
            <a:xfrm rot="1310898">
              <a:off x="574700" y="3035012"/>
              <a:ext cx="768240" cy="15583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3" name="Google Shape;203;p27"/>
          <p:cNvSpPr txBox="1">
            <a:spLocks noGrp="1"/>
          </p:cNvSpPr>
          <p:nvPr>
            <p:ph type="subTitle" idx="6"/>
          </p:nvPr>
        </p:nvSpPr>
        <p:spPr>
          <a:xfrm>
            <a:off x="2350550" y="659411"/>
            <a:ext cx="5629668" cy="4004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zh-TW" altLang="zh-TW" dirty="0" smtClean="0"/>
              <a:t>排</a:t>
            </a:r>
            <a:r>
              <a:rPr lang="zh-TW" altLang="zh-TW" dirty="0"/>
              <a:t>灣族的</a:t>
            </a:r>
            <a:r>
              <a:rPr lang="en-US" altLang="zh-TW" dirty="0" err="1"/>
              <a:t>Jiamulang</a:t>
            </a:r>
            <a:r>
              <a:rPr lang="en-US" altLang="zh-TW" dirty="0"/>
              <a:t> </a:t>
            </a:r>
            <a:r>
              <a:rPr lang="en-US" altLang="zh-TW" dirty="0" err="1"/>
              <a:t>Sigaolao</a:t>
            </a:r>
            <a:r>
              <a:rPr lang="en-US" altLang="zh-TW" dirty="0"/>
              <a:t> </a:t>
            </a:r>
            <a:r>
              <a:rPr lang="en-US" altLang="zh-TW" dirty="0" smtClean="0"/>
              <a:t>(</a:t>
            </a:r>
            <a:r>
              <a:rPr lang="zh-TW" altLang="zh-TW" dirty="0" smtClean="0"/>
              <a:t>嘉木</a:t>
            </a:r>
            <a:r>
              <a:rPr lang="zh-TW" altLang="zh-TW" dirty="0"/>
              <a:t>郎</a:t>
            </a:r>
            <a:r>
              <a:rPr lang="en-US" altLang="zh-TW" dirty="0" smtClean="0"/>
              <a:t>)</a:t>
            </a:r>
            <a:r>
              <a:rPr lang="zh-TW" altLang="en-US" dirty="0" smtClean="0"/>
              <a:t> </a:t>
            </a:r>
            <a:r>
              <a:rPr lang="zh-TW" altLang="en-US" dirty="0" smtClean="0"/>
              <a:t>、</a:t>
            </a:r>
            <a:r>
              <a:rPr lang="zh-TW" altLang="zh-TW" dirty="0" smtClean="0"/>
              <a:t>卑</a:t>
            </a:r>
            <a:r>
              <a:rPr lang="zh-TW" altLang="zh-TW" dirty="0"/>
              <a:t>南族的</a:t>
            </a:r>
            <a:r>
              <a:rPr lang="en-US" altLang="zh-TW" dirty="0" err="1"/>
              <a:t>Alibakas</a:t>
            </a:r>
            <a:r>
              <a:rPr lang="en-US" altLang="zh-TW" dirty="0"/>
              <a:t> </a:t>
            </a:r>
            <a:r>
              <a:rPr lang="en-US" altLang="zh-TW" dirty="0" err="1"/>
              <a:t>Sawawan</a:t>
            </a:r>
            <a:r>
              <a:rPr lang="en-US" altLang="zh-TW" dirty="0" smtClean="0"/>
              <a:t>(</a:t>
            </a:r>
            <a:r>
              <a:rPr lang="zh-TW" altLang="zh-TW" dirty="0" smtClean="0"/>
              <a:t>阿東</a:t>
            </a:r>
            <a:r>
              <a:rPr lang="zh-TW" altLang="zh-TW" dirty="0"/>
              <a:t>哥哥</a:t>
            </a:r>
            <a:r>
              <a:rPr lang="en-US" altLang="zh-TW" dirty="0"/>
              <a:t>)</a:t>
            </a:r>
            <a:endParaRPr dirty="0"/>
          </a:p>
        </p:txBody>
      </p:sp>
      <p:sp>
        <p:nvSpPr>
          <p:cNvPr id="20" name="矩形 19"/>
          <p:cNvSpPr/>
          <p:nvPr/>
        </p:nvSpPr>
        <p:spPr>
          <a:xfrm>
            <a:off x="635493" y="253243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 smtClean="0"/>
              <a:t>二</a:t>
            </a:r>
            <a:r>
              <a:rPr lang="zh-TW" altLang="zh-TW" sz="2800" b="1" dirty="0" smtClean="0"/>
              <a:t>、</a:t>
            </a:r>
            <a:r>
              <a:rPr lang="zh-TW" altLang="en-US" sz="2800" b="1" dirty="0" smtClean="0"/>
              <a:t>訪談內容</a:t>
            </a:r>
            <a:endParaRPr lang="zh-TW" altLang="en-US" sz="2800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4488004"/>
              </p:ext>
            </p:extLst>
          </p:nvPr>
        </p:nvGraphicFramePr>
        <p:xfrm>
          <a:off x="678874" y="1023074"/>
          <a:ext cx="7176654" cy="38598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79780"/>
                <a:gridCol w="3996874"/>
              </a:tblGrid>
              <a:tr h="2168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900" dirty="0">
                          <a:effectLst/>
                        </a:rPr>
                        <a:t>問題</a:t>
                      </a:r>
                      <a:endParaRPr lang="zh-TW" sz="9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0240" marR="502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900">
                          <a:effectLst/>
                        </a:rPr>
                        <a:t>答案</a:t>
                      </a:r>
                      <a:endParaRPr lang="zh-TW" sz="9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0240" marR="50240" marT="0" marB="0"/>
                </a:tc>
              </a:tr>
              <a:tr h="4970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100" dirty="0">
                          <a:effectLst/>
                        </a:rPr>
                        <a:t>問題一、為什麼我們射的時候都會掉到地板上</a:t>
                      </a:r>
                      <a:r>
                        <a:rPr lang="en-US" sz="1100" dirty="0">
                          <a:effectLst/>
                        </a:rPr>
                        <a:t>?</a:t>
                      </a: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0240" marR="502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100" dirty="0" smtClean="0"/>
                        <a:t>嘉木郎</a:t>
                      </a:r>
                      <a:r>
                        <a:rPr lang="zh-TW" altLang="en-US" sz="1100" dirty="0" smtClean="0"/>
                        <a:t>：</a:t>
                      </a:r>
                      <a:r>
                        <a:rPr lang="zh-TW" sz="1100" dirty="0" smtClean="0">
                          <a:effectLst/>
                        </a:rPr>
                        <a:t>因為</a:t>
                      </a:r>
                      <a:r>
                        <a:rPr lang="zh-TW" sz="1100" dirty="0">
                          <a:effectLst/>
                        </a:rPr>
                        <a:t>你們的橡皮繩彈力太好，拉不到極限，所以飛不遠。</a:t>
                      </a: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0240" marR="50240" marT="0" marB="0"/>
                </a:tc>
              </a:tr>
              <a:tr h="4106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100" dirty="0">
                          <a:effectLst/>
                        </a:rPr>
                        <a:t>問題二、橡皮繩要多長，準度才會最準</a:t>
                      </a:r>
                      <a:r>
                        <a:rPr lang="en-US" sz="1100" dirty="0">
                          <a:effectLst/>
                        </a:rPr>
                        <a:t>?</a:t>
                      </a:r>
                      <a:r>
                        <a:rPr lang="en-US" sz="1100" dirty="0">
                          <a:effectLst/>
                          <a:highlight>
                            <a:srgbClr val="FFFFFF"/>
                          </a:highlight>
                        </a:rPr>
                        <a:t> </a:t>
                      </a: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0240" marR="502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100" dirty="0" smtClean="0"/>
                        <a:t>嘉木郎</a:t>
                      </a:r>
                      <a:r>
                        <a:rPr lang="zh-TW" altLang="en-US" sz="1100" dirty="0" smtClean="0"/>
                        <a:t>：</a:t>
                      </a:r>
                      <a:r>
                        <a:rPr lang="zh-TW" sz="1100" dirty="0" smtClean="0">
                          <a:effectLst/>
                        </a:rPr>
                        <a:t>要</a:t>
                      </a:r>
                      <a:r>
                        <a:rPr lang="zh-TW" sz="1100" dirty="0">
                          <a:effectLst/>
                        </a:rPr>
                        <a:t>看使用者的力氣來決定長短。</a:t>
                      </a: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0240" marR="50240" marT="0" marB="0"/>
                </a:tc>
              </a:tr>
              <a:tr h="4970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100" dirty="0">
                          <a:effectLst/>
                        </a:rPr>
                        <a:t>問題三、通常魚叉要繞幾圈</a:t>
                      </a:r>
                      <a:r>
                        <a:rPr lang="en-US" sz="1100" dirty="0">
                          <a:effectLst/>
                        </a:rPr>
                        <a:t>?</a:t>
                      </a:r>
                      <a:endParaRPr lang="zh-TW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0240" marR="502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100" dirty="0" smtClean="0"/>
                        <a:t>阿東哥哥</a:t>
                      </a:r>
                      <a:r>
                        <a:rPr lang="zh-TW" altLang="en-US" sz="1100" dirty="0" smtClean="0"/>
                        <a:t>：</a:t>
                      </a:r>
                      <a:r>
                        <a:rPr lang="zh-TW" sz="1100" dirty="0" smtClean="0">
                          <a:effectLst/>
                        </a:rPr>
                        <a:t>轉</a:t>
                      </a:r>
                      <a:r>
                        <a:rPr lang="zh-TW" sz="1100" dirty="0">
                          <a:effectLst/>
                        </a:rPr>
                        <a:t>越多圈越好，但是也許很多圈磨擦力太強，也可能會飛不出去，通常</a:t>
                      </a:r>
                      <a:r>
                        <a:rPr lang="en-US" sz="1100" dirty="0">
                          <a:effectLst/>
                        </a:rPr>
                        <a:t>2</a:t>
                      </a:r>
                      <a:r>
                        <a:rPr lang="zh-TW" sz="1100" dirty="0">
                          <a:effectLst/>
                        </a:rPr>
                        <a:t>圈比較剛好。</a:t>
                      </a: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0240" marR="50240" marT="0" marB="0"/>
                </a:tc>
              </a:tr>
              <a:tr h="2485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100" dirty="0">
                          <a:effectLst/>
                        </a:rPr>
                        <a:t>問題四、魚叉有沒有專門的繩子</a:t>
                      </a:r>
                      <a:r>
                        <a:rPr lang="en-US" sz="1100" dirty="0">
                          <a:effectLst/>
                        </a:rPr>
                        <a:t>?</a:t>
                      </a: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0240" marR="502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100" dirty="0" smtClean="0"/>
                        <a:t>阿東哥哥</a:t>
                      </a:r>
                      <a:r>
                        <a:rPr lang="zh-TW" altLang="en-US" sz="1100" dirty="0" smtClean="0"/>
                        <a:t>：</a:t>
                      </a:r>
                      <a:r>
                        <a:rPr lang="zh-TW" sz="1100" dirty="0" smtClean="0">
                          <a:effectLst/>
                        </a:rPr>
                        <a:t>在</a:t>
                      </a:r>
                      <a:r>
                        <a:rPr lang="zh-TW" sz="1100" dirty="0">
                          <a:effectLst/>
                        </a:rPr>
                        <a:t>魚店有賣專門的彈性繩</a:t>
                      </a:r>
                      <a:r>
                        <a:rPr lang="zh-TW" sz="1100" dirty="0" smtClean="0">
                          <a:effectLst/>
                        </a:rPr>
                        <a:t>。</a:t>
                      </a: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0240" marR="50240" marT="0" marB="0"/>
                </a:tc>
              </a:tr>
              <a:tr h="2485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100" dirty="0">
                          <a:effectLst/>
                        </a:rPr>
                        <a:t>問題五</a:t>
                      </a:r>
                      <a:r>
                        <a:rPr lang="zh-TW" sz="1100" dirty="0" smtClean="0">
                          <a:effectLst/>
                        </a:rPr>
                        <a:t>、</a:t>
                      </a:r>
                      <a:r>
                        <a:rPr lang="zh-TW" altLang="zh-TW" sz="1100" b="1" i="0" u="none" strike="noStrike" cap="none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通常用什麼箭頭</a:t>
                      </a:r>
                      <a:r>
                        <a:rPr lang="en-US" altLang="zh-TW" sz="1100" b="1" i="0" u="none" strike="noStrike" cap="none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?</a:t>
                      </a: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0240" marR="5024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zh-TW" sz="1100" dirty="0" smtClean="0"/>
                        <a:t>阿東哥哥</a:t>
                      </a:r>
                      <a:r>
                        <a:rPr lang="zh-TW" altLang="en-US" sz="1100" dirty="0" smtClean="0"/>
                        <a:t>：</a:t>
                      </a:r>
                      <a:r>
                        <a:rPr lang="zh-TW" altLang="en-US" sz="1100" dirty="0" smtClean="0">
                          <a:effectLst/>
                        </a:rPr>
                        <a:t>金屬製造要有倒鉤</a:t>
                      </a:r>
                      <a:endParaRPr lang="zh-TW" altLang="en-US" sz="1100" dirty="0" smtClean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0240" marR="50240" marT="0" marB="0"/>
                </a:tc>
              </a:tr>
              <a:tr h="3566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100" dirty="0">
                          <a:effectLst/>
                        </a:rPr>
                        <a:t>問題六</a:t>
                      </a:r>
                      <a:r>
                        <a:rPr lang="zh-TW" sz="1100" dirty="0" smtClean="0">
                          <a:effectLst/>
                        </a:rPr>
                        <a:t>、</a:t>
                      </a:r>
                      <a:r>
                        <a:rPr lang="zh-TW" altLang="zh-TW" sz="1100" b="1" i="0" u="none" strike="noStrike" cap="none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材料在那裡取得</a:t>
                      </a:r>
                      <a:r>
                        <a:rPr lang="en-US" altLang="zh-TW" sz="1100" b="1" i="0" u="none" strike="noStrike" cap="none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?</a:t>
                      </a: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0240" marR="502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100" dirty="0" smtClean="0"/>
                        <a:t>阿東哥哥</a:t>
                      </a:r>
                      <a:r>
                        <a:rPr lang="zh-TW" altLang="en-US" sz="1100" dirty="0" smtClean="0"/>
                        <a:t>：</a:t>
                      </a:r>
                      <a:r>
                        <a:rPr lang="zh-TW" altLang="en-US" sz="1100" dirty="0" smtClean="0">
                          <a:effectLst/>
                        </a:rPr>
                        <a:t>一般漁具店都有，我們在中正路漁店購得</a:t>
                      </a: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0240" marR="50240" marT="0" marB="0"/>
                </a:tc>
              </a:tr>
              <a:tr h="2485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100" dirty="0">
                          <a:effectLst/>
                        </a:rPr>
                        <a:t>問題七</a:t>
                      </a:r>
                      <a:r>
                        <a:rPr lang="zh-TW" sz="1100" dirty="0" smtClean="0">
                          <a:effectLst/>
                        </a:rPr>
                        <a:t>、</a:t>
                      </a:r>
                      <a:r>
                        <a:rPr lang="zh-TW" altLang="zh-TW" sz="1100" b="1" i="0" u="none" strike="noStrike" cap="none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如何固定彈性繩</a:t>
                      </a:r>
                      <a:r>
                        <a:rPr lang="en-US" altLang="zh-TW" sz="1100" b="1" i="0" u="none" strike="noStrike" cap="none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? </a:t>
                      </a: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0240" marR="5024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zh-TW" sz="1100" dirty="0" smtClean="0"/>
                        <a:t>阿東哥哥</a:t>
                      </a:r>
                      <a:r>
                        <a:rPr lang="zh-TW" altLang="en-US" sz="1100" dirty="0" smtClean="0"/>
                        <a:t>：</a:t>
                      </a:r>
                      <a:r>
                        <a:rPr lang="zh-TW" altLang="en-US" sz="1100" dirty="0" smtClean="0">
                          <a:effectLst/>
                        </a:rPr>
                        <a:t>用棉繩綁在底下</a:t>
                      </a:r>
                      <a:endParaRPr lang="zh-TW" altLang="en-US" sz="1100" dirty="0" smtClean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0240" marR="50240" marT="0" marB="0"/>
                </a:tc>
              </a:tr>
              <a:tr h="2485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100" dirty="0">
                          <a:effectLst/>
                        </a:rPr>
                        <a:t>問題八</a:t>
                      </a:r>
                      <a:r>
                        <a:rPr lang="zh-TW" sz="1100" dirty="0" smtClean="0">
                          <a:effectLst/>
                        </a:rPr>
                        <a:t>、</a:t>
                      </a:r>
                      <a:r>
                        <a:rPr lang="zh-TW" altLang="zh-TW" sz="1100" b="1" i="0" u="none" strike="noStrike" cap="none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花蓮最常打到的魚種</a:t>
                      </a:r>
                      <a:r>
                        <a:rPr lang="en-US" altLang="zh-TW" sz="1100" b="1" i="0" u="none" strike="noStrike" cap="none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?</a:t>
                      </a: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0240" marR="5024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zh-TW" sz="1100" dirty="0" smtClean="0"/>
                        <a:t>嘉木郎</a:t>
                      </a:r>
                      <a:r>
                        <a:rPr lang="zh-TW" altLang="en-US" sz="1100" dirty="0" smtClean="0"/>
                        <a:t>：</a:t>
                      </a:r>
                      <a:r>
                        <a:rPr lang="zh-TW" altLang="en-US" sz="1100" dirty="0" smtClean="0">
                          <a:effectLst/>
                        </a:rPr>
                        <a:t>苦花魚和吳郭魚</a:t>
                      </a:r>
                      <a:endParaRPr lang="zh-TW" altLang="en-US" sz="1100" dirty="0" smtClean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0240" marR="50240" marT="0" marB="0"/>
                </a:tc>
              </a:tr>
              <a:tr h="4204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100" dirty="0">
                          <a:effectLst/>
                        </a:rPr>
                        <a:t>問題九</a:t>
                      </a:r>
                      <a:r>
                        <a:rPr lang="zh-TW" sz="1100" dirty="0" smtClean="0">
                          <a:effectLst/>
                        </a:rPr>
                        <a:t>、</a:t>
                      </a:r>
                      <a:r>
                        <a:rPr lang="zh-TW" altLang="zh-TW" sz="1100" b="1" i="0" u="none" strike="noStrike" cap="none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不同的魚種，會使用不同的箭頭嗎</a:t>
                      </a:r>
                      <a:r>
                        <a:rPr lang="en-US" altLang="zh-TW" sz="1100" b="1" i="0" u="none" strike="noStrike" cap="none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?</a:t>
                      </a: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0240" marR="5024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zh-TW" sz="1100" dirty="0" smtClean="0"/>
                        <a:t>嘉木郎</a:t>
                      </a:r>
                      <a:r>
                        <a:rPr lang="zh-TW" altLang="en-US" sz="1100" dirty="0" smtClean="0"/>
                        <a:t>：</a:t>
                      </a:r>
                      <a:r>
                        <a:rPr lang="zh-TW" altLang="en-US" sz="1100" baseline="0" dirty="0" smtClean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要看地方和習性，不很快壞掉了</a:t>
                      </a:r>
                      <a:endParaRPr lang="zh-TW" altLang="en-US" sz="1100" dirty="0" smtClean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0240" marR="50240" marT="0" marB="0"/>
                </a:tc>
              </a:tr>
              <a:tr h="4106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100" dirty="0">
                          <a:effectLst/>
                        </a:rPr>
                        <a:t>問題十</a:t>
                      </a:r>
                      <a:r>
                        <a:rPr lang="zh-TW" sz="1100" dirty="0" smtClean="0">
                          <a:effectLst/>
                        </a:rPr>
                        <a:t>、</a:t>
                      </a:r>
                      <a:r>
                        <a:rPr lang="zh-TW" altLang="zh-TW" sz="1100" b="1" i="0" u="none" strike="noStrike" cap="none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為什麼在影片中都是在晚上射魚</a:t>
                      </a:r>
                      <a:r>
                        <a:rPr lang="en-US" altLang="zh-TW" sz="1100" b="1" i="0" u="none" strike="noStrike" cap="none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?</a:t>
                      </a: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0240" marR="502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100" dirty="0" smtClean="0"/>
                        <a:t>阿東哥哥</a:t>
                      </a:r>
                      <a:r>
                        <a:rPr lang="zh-TW" altLang="en-US" sz="1100" dirty="0" smtClean="0"/>
                        <a:t>：</a:t>
                      </a:r>
                      <a:r>
                        <a:rPr lang="zh-TW" altLang="en-US" sz="1100" dirty="0" smtClean="0">
                          <a:effectLst/>
                        </a:rPr>
                        <a:t>魚在晚上視線不佳</a:t>
                      </a: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0240" marR="50240" marT="0" marB="0"/>
                </a:tc>
              </a:tr>
            </a:tbl>
          </a:graphicData>
        </a:graphic>
      </p:graphicFrame>
      <p:pic>
        <p:nvPicPr>
          <p:cNvPr id="8194" name="Picture 2" descr="https://student.hlc.edu.tw/action/album/3856/m_202010212003011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14622">
            <a:off x="7069741" y="3592409"/>
            <a:ext cx="1647714" cy="123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0476" y="3961407"/>
            <a:ext cx="610860" cy="40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 rotWithShape="1">
          <a:blip r:embed="rId4">
            <a:alphaModFix/>
          </a:blip>
          <a:srcRect b="41410"/>
          <a:stretch/>
        </p:blipFill>
        <p:spPr>
          <a:xfrm flipH="1">
            <a:off x="3473726" y="677775"/>
            <a:ext cx="1687300" cy="114535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9"/>
          <p:cNvSpPr txBox="1">
            <a:spLocks noGrp="1"/>
          </p:cNvSpPr>
          <p:nvPr>
            <p:ph type="title"/>
          </p:nvPr>
        </p:nvSpPr>
        <p:spPr>
          <a:xfrm>
            <a:off x="2181176" y="1146586"/>
            <a:ext cx="4573774" cy="61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altLang="zh-TW" sz="2800" dirty="0"/>
              <a:t>(</a:t>
            </a:r>
            <a:r>
              <a:rPr lang="zh-TW" altLang="zh-TW" sz="2800" dirty="0"/>
              <a:t>一</a:t>
            </a:r>
            <a:r>
              <a:rPr lang="en-US" altLang="zh-TW" sz="2800" dirty="0" smtClean="0"/>
              <a:t>)</a:t>
            </a:r>
            <a:r>
              <a:rPr lang="zh-TW" altLang="zh-TW" sz="2800" b="1" dirty="0" smtClean="0"/>
              <a:t>第</a:t>
            </a:r>
            <a:r>
              <a:rPr lang="zh-TW" altLang="zh-TW" sz="2800" b="1" dirty="0"/>
              <a:t>一代魚叉</a:t>
            </a:r>
            <a:endParaRPr lang="en-US" altLang="zh-TW" sz="2800" b="1" dirty="0"/>
          </a:p>
        </p:txBody>
      </p:sp>
      <p:sp>
        <p:nvSpPr>
          <p:cNvPr id="242" name="Google Shape;242;p29"/>
          <p:cNvSpPr txBox="1">
            <a:spLocks noGrp="1"/>
          </p:cNvSpPr>
          <p:nvPr>
            <p:ph type="subTitle" idx="5"/>
          </p:nvPr>
        </p:nvSpPr>
        <p:spPr>
          <a:xfrm>
            <a:off x="1806575" y="1867080"/>
            <a:ext cx="4740501" cy="2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zh-TW" sz="2000" dirty="0" smtClean="0"/>
              <a:t>材料</a:t>
            </a:r>
            <a:r>
              <a:rPr lang="zh-TW" altLang="zh-TW" sz="2000" dirty="0"/>
              <a:t>：掃把柄、粗橡皮筋、鐵絲、膠帶。</a:t>
            </a:r>
          </a:p>
        </p:txBody>
      </p:sp>
      <p:pic>
        <p:nvPicPr>
          <p:cNvPr id="244" name="Google Shape;244;p29"/>
          <p:cNvPicPr preferRelativeResize="0"/>
          <p:nvPr/>
        </p:nvPicPr>
        <p:blipFill rotWithShape="1">
          <a:blip r:embed="rId5">
            <a:alphaModFix/>
          </a:blip>
          <a:srcRect l="35769" t="-15946" b="32717"/>
          <a:stretch/>
        </p:blipFill>
        <p:spPr>
          <a:xfrm flipH="1">
            <a:off x="7513249" y="4741100"/>
            <a:ext cx="1630751" cy="4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9"/>
          <p:cNvPicPr preferRelativeResize="0"/>
          <p:nvPr/>
        </p:nvPicPr>
        <p:blipFill rotWithShape="1">
          <a:blip r:embed="rId6">
            <a:alphaModFix/>
          </a:blip>
          <a:srcRect l="-5604" t="-5890" r="-5604" b="-5879"/>
          <a:stretch/>
        </p:blipFill>
        <p:spPr>
          <a:xfrm rot="1498642">
            <a:off x="6364873" y="2282975"/>
            <a:ext cx="2546450" cy="243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9"/>
          <p:cNvPicPr preferRelativeResize="0"/>
          <p:nvPr/>
        </p:nvPicPr>
        <p:blipFill rotWithShape="1">
          <a:blip r:embed="rId7">
            <a:alphaModFix/>
          </a:blip>
          <a:srcRect l="-7603" t="-8044" r="-7603" b="-8032"/>
          <a:stretch/>
        </p:blipFill>
        <p:spPr>
          <a:xfrm>
            <a:off x="1089245" y="1859299"/>
            <a:ext cx="1007150" cy="83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814374" y="1243250"/>
            <a:ext cx="620951" cy="7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7796075" y="1158875"/>
            <a:ext cx="934425" cy="10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144537" y="4497425"/>
            <a:ext cx="490676" cy="29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54021" y="2008231"/>
            <a:ext cx="1092700" cy="45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34906" y="488628"/>
            <a:ext cx="712842" cy="40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23475" y="3626675"/>
            <a:ext cx="559499" cy="5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426851" y="4315504"/>
            <a:ext cx="349302" cy="20992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矩形 19"/>
          <p:cNvSpPr/>
          <p:nvPr/>
        </p:nvSpPr>
        <p:spPr>
          <a:xfrm>
            <a:off x="732475" y="440279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/>
              <a:t>三</a:t>
            </a:r>
            <a:r>
              <a:rPr lang="zh-TW" altLang="zh-TW" sz="2800" b="1" dirty="0" smtClean="0"/>
              <a:t>、</a:t>
            </a:r>
            <a:r>
              <a:rPr lang="zh-TW" altLang="en-US" sz="2800" b="1" dirty="0" smtClean="0"/>
              <a:t>製作魚叉</a:t>
            </a:r>
            <a:endParaRPr lang="zh-TW" altLang="en-US" sz="2800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74994754"/>
              </p:ext>
            </p:extLst>
          </p:nvPr>
        </p:nvGraphicFramePr>
        <p:xfrm>
          <a:off x="543140" y="2480025"/>
          <a:ext cx="8105847" cy="189259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14830"/>
                <a:gridCol w="2256479"/>
                <a:gridCol w="2027654"/>
                <a:gridCol w="1906884"/>
              </a:tblGrid>
              <a:tr h="13426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222222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222222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</a:tr>
              <a:tr h="5499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(1)</a:t>
                      </a:r>
                      <a:r>
                        <a:rPr lang="zh-TW" sz="1200" dirty="0">
                          <a:effectLst/>
                        </a:rPr>
                        <a:t>鋸一段適當的掃抦長度。</a:t>
                      </a:r>
                      <a:endParaRPr lang="zh-TW" sz="1200" dirty="0">
                        <a:effectLst/>
                        <a:latin typeface="Calibri"/>
                        <a:ea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altLang="zh-TW" sz="1200" dirty="0" smtClean="0">
                          <a:effectLst/>
                        </a:rPr>
                        <a:t>2</a:t>
                      </a:r>
                      <a:r>
                        <a:rPr lang="en-US" sz="1200" dirty="0" smtClean="0">
                          <a:effectLst/>
                        </a:rPr>
                        <a:t>)</a:t>
                      </a:r>
                      <a:r>
                        <a:rPr lang="zh-TW" sz="1200" dirty="0">
                          <a:effectLst/>
                        </a:rPr>
                        <a:t>用膠帶將鐵絲固定在掃抦上</a:t>
                      </a:r>
                      <a:endParaRPr lang="zh-TW" sz="1200" dirty="0">
                        <a:effectLst/>
                        <a:latin typeface="Calibri"/>
                        <a:ea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altLang="zh-TW" sz="1200" dirty="0" smtClean="0">
                          <a:effectLst/>
                        </a:rPr>
                        <a:t>3</a:t>
                      </a:r>
                      <a:r>
                        <a:rPr lang="en-US" sz="1200" dirty="0" smtClean="0">
                          <a:effectLst/>
                        </a:rPr>
                        <a:t>)</a:t>
                      </a:r>
                      <a:r>
                        <a:rPr lang="zh-TW" sz="1200" dirty="0">
                          <a:effectLst/>
                        </a:rPr>
                        <a:t>將橡皮筋纏在一起，變成一條繩子，綁在把柄尾端。</a:t>
                      </a:r>
                      <a:endParaRPr lang="zh-TW" sz="1200" dirty="0">
                        <a:effectLst/>
                        <a:latin typeface="Calibri"/>
                        <a:ea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altLang="zh-TW" sz="1200" dirty="0" smtClean="0">
                          <a:effectLst/>
                        </a:rPr>
                        <a:t>4</a:t>
                      </a:r>
                      <a:r>
                        <a:rPr lang="en-US" sz="1200" dirty="0" smtClean="0">
                          <a:effectLst/>
                        </a:rPr>
                        <a:t>)</a:t>
                      </a:r>
                      <a:r>
                        <a:rPr lang="zh-TW" sz="1200" dirty="0">
                          <a:effectLst/>
                        </a:rPr>
                        <a:t>用另一條橡皮筋將步驟二的繩子，綁在掃抦上就完成了。</a:t>
                      </a:r>
                      <a:endParaRPr lang="zh-TW" sz="1200" dirty="0">
                        <a:effectLst/>
                        <a:latin typeface="Calibri"/>
                        <a:ea typeface="新細明體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2" name="圖片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038" y="2654039"/>
            <a:ext cx="1820454" cy="108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1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1909" y="2627093"/>
            <a:ext cx="1310175" cy="114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1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04" r="9608" b="19656"/>
          <a:stretch>
            <a:fillRect/>
          </a:stretch>
        </p:blipFill>
        <p:spPr bwMode="auto">
          <a:xfrm>
            <a:off x="3811234" y="2627092"/>
            <a:ext cx="878530" cy="118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14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4305" y="2520924"/>
            <a:ext cx="1652771" cy="122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22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08" b="25600"/>
          <a:stretch>
            <a:fillRect/>
          </a:stretch>
        </p:blipFill>
        <p:spPr bwMode="auto">
          <a:xfrm>
            <a:off x="6814496" y="2535008"/>
            <a:ext cx="1636858" cy="122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iology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1412</Words>
  <Application>Microsoft Office PowerPoint</Application>
  <PresentationFormat>如螢幕大小 (16:9)</PresentationFormat>
  <Paragraphs>238</Paragraphs>
  <Slides>17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6" baseType="lpstr">
      <vt:lpstr>Arial</vt:lpstr>
      <vt:lpstr>新細明體</vt:lpstr>
      <vt:lpstr>標楷體</vt:lpstr>
      <vt:lpstr>Denk One</vt:lpstr>
      <vt:lpstr>Abel</vt:lpstr>
      <vt:lpstr>Calibri</vt:lpstr>
      <vt:lpstr>Times New Roman</vt:lpstr>
      <vt:lpstr>Fira Sans Extra Condensed Medium</vt:lpstr>
      <vt:lpstr>Biology Lesson by SlidesGo</vt:lpstr>
      <vt:lpstr>魚滅之刃－ 有智慧的捕魚老手</vt:lpstr>
      <vt:lpstr>投影片 2</vt:lpstr>
      <vt:lpstr>了解臺灣原住民利用毒魚藤、魚筌和魚叉的傳統捕魚方法。</vt:lpstr>
      <vt:lpstr>投影片 4</vt:lpstr>
      <vt:lpstr>研究步驟圖</vt:lpstr>
      <vt:lpstr>魚叉</vt:lpstr>
      <vt:lpstr>投影片 7</vt:lpstr>
      <vt:lpstr>投影片 8</vt:lpstr>
      <vt:lpstr>(一)第一代魚叉</vt:lpstr>
      <vt:lpstr>(二)第二代魚叉</vt:lpstr>
      <vt:lpstr>投影片 11</vt:lpstr>
      <vt:lpstr>投影片 12</vt:lpstr>
      <vt:lpstr>投影片 13</vt:lpstr>
      <vt:lpstr>投影片 14</vt:lpstr>
      <vt:lpstr>投影片 15</vt:lpstr>
      <vt:lpstr>投影片 16</vt:lpstr>
      <vt:lpstr>感謝聆聽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魚滅之刃－ 有智慧的捕魚老手</dc:title>
  <dc:creator>meili</dc:creator>
  <cp:lastModifiedBy>USER</cp:lastModifiedBy>
  <cp:revision>65</cp:revision>
  <dcterms:modified xsi:type="dcterms:W3CDTF">2020-11-13T03:30:17Z</dcterms:modified>
</cp:coreProperties>
</file>